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5.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6.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7.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8.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9.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10.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11.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12.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13.xml" ContentType="application/vnd.openxmlformats-officedocument.presentationml.notesSlide+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notesSlides/notesSlide14.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15.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68.xml" ContentType="application/inkml+xml"/>
  <Override PartName="/ppt/ink/ink169.xml" ContentType="application/inkml+xml"/>
  <Override PartName="/ppt/notesSlides/notesSlide23.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24.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25.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notesSlides/notesSlide26.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27.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28.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29.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30.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31.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32.xml" ContentType="application/vnd.openxmlformats-officedocument.presentationml.notesSlide+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33.xml" ContentType="application/vnd.openxmlformats-officedocument.presentationml.notesSlide+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34.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notesSlides/notesSlide35.xml" ContentType="application/vnd.openxmlformats-officedocument.presentationml.notesSlide+xml"/>
  <Override PartName="/ppt/ink/ink265.xml" ContentType="application/inkml+xml"/>
  <Override PartName="/ppt/ink/ink266.xml" ContentType="application/inkml+xml"/>
  <Override PartName="/ppt/notesSlides/notesSlide36.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627" r:id="rId2"/>
    <p:sldId id="628" r:id="rId3"/>
    <p:sldId id="629" r:id="rId4"/>
    <p:sldId id="630" r:id="rId5"/>
    <p:sldId id="631" r:id="rId6"/>
    <p:sldId id="632" r:id="rId7"/>
    <p:sldId id="633" r:id="rId8"/>
    <p:sldId id="634" r:id="rId9"/>
    <p:sldId id="635" r:id="rId10"/>
    <p:sldId id="636" r:id="rId11"/>
    <p:sldId id="639" r:id="rId12"/>
    <p:sldId id="640" r:id="rId13"/>
    <p:sldId id="641" r:id="rId14"/>
    <p:sldId id="642" r:id="rId15"/>
    <p:sldId id="643" r:id="rId16"/>
    <p:sldId id="644" r:id="rId17"/>
    <p:sldId id="645" r:id="rId18"/>
    <p:sldId id="646" r:id="rId19"/>
    <p:sldId id="647" r:id="rId20"/>
    <p:sldId id="648" r:id="rId21"/>
    <p:sldId id="649" r:id="rId22"/>
    <p:sldId id="650" r:id="rId23"/>
    <p:sldId id="651" r:id="rId24"/>
    <p:sldId id="652" r:id="rId25"/>
    <p:sldId id="653" r:id="rId26"/>
    <p:sldId id="654" r:id="rId27"/>
    <p:sldId id="655" r:id="rId28"/>
    <p:sldId id="656" r:id="rId29"/>
    <p:sldId id="657" r:id="rId30"/>
    <p:sldId id="658" r:id="rId31"/>
    <p:sldId id="659" r:id="rId32"/>
    <p:sldId id="663" r:id="rId33"/>
    <p:sldId id="660" r:id="rId34"/>
    <p:sldId id="661" r:id="rId35"/>
    <p:sldId id="664" r:id="rId36"/>
    <p:sldId id="662" r:id="rId37"/>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1" autoAdjust="0"/>
    <p:restoredTop sz="94660"/>
  </p:normalViewPr>
  <p:slideViewPr>
    <p:cSldViewPr snapToGrid="0">
      <p:cViewPr>
        <p:scale>
          <a:sx n="96" d="100"/>
          <a:sy n="96" d="100"/>
        </p:scale>
        <p:origin x="297"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34:07.7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E4D980-477B-4FFA-96EB-64EF6E523DE3}" emma:medium="tactile" emma:mode="ink">
          <msink:context xmlns:msink="http://schemas.microsoft.com/ink/2010/main" type="writingRegion" rotatedBoundingBox="31588,386 33140,386 33140,1973 31588,1973"/>
        </emma:interpretation>
      </emma:emma>
    </inkml:annotationXML>
    <inkml:traceGroup>
      <inkml:annotationXML>
        <emma:emma xmlns:emma="http://www.w3.org/2003/04/emma" version="1.0">
          <emma:interpretation id="{7656649B-D6EC-4C7A-A1F1-817608A5FA52}" emma:medium="tactile" emma:mode="ink">
            <msink:context xmlns:msink="http://schemas.microsoft.com/ink/2010/main" type="paragraph" rotatedBoundingBox="31588,386 33140,386 33140,1973 31588,1973" alignmentLevel="1"/>
          </emma:interpretation>
        </emma:emma>
      </inkml:annotationXML>
      <inkml:traceGroup>
        <inkml:annotationXML>
          <emma:emma xmlns:emma="http://www.w3.org/2003/04/emma" version="1.0">
            <emma:interpretation id="{B4343532-0558-4D12-8427-CAA03724F052}" emma:medium="tactile" emma:mode="ink">
              <msink:context xmlns:msink="http://schemas.microsoft.com/ink/2010/main" type="line" rotatedBoundingBox="31588,386 33140,386 33140,1973 31588,1973"/>
            </emma:interpretation>
          </emma:emma>
        </inkml:annotationXML>
        <inkml:traceGroup>
          <inkml:annotationXML>
            <emma:emma xmlns:emma="http://www.w3.org/2003/04/emma" version="1.0">
              <emma:interpretation id="{16915DF5-B251-4AA4-96BE-59B71597878F}" emma:medium="tactile" emma:mode="ink">
                <msink:context xmlns:msink="http://schemas.microsoft.com/ink/2010/main" type="inkWord" rotatedBoundingBox="31588,386 33140,386 33140,1973 31588,1973"/>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507-319 1214 0,'-47'-11'270'0,"-11"13"109"15,5 8-356-15,-5 13-20 16,-1 4-9-16,-10 13 4 16,2 4-1-16,-13 14 3 15,5 1 4-15,-6 14-1 16,13 5-1-16,4 20-4 16,17-5-4-16,7 27 3 15,25-15 6-15,16 15-8 16,16-16 9-16,25 13-2 0,16-22-5 15,25 5-2-15,14-32 4 16,32-25-7-16,-4-40 0 16,30-42 10-16,-4-33-3 15,8-37 5-15,-25-12 7 16,3-42 7-16,-37 5 6 16,-16-16 28-16,-31 12 4 15,-26-9 13-15,-32 39-12 0,-37 12-4 16,-16 34-24-16,-55 26-39 15,-17 40-31-15,-46 44-42 16,-15 41 11-16,-46 73-380 16</inkml:trace>
        </inkml:traceGroup>
        <inkml:traceGroup>
          <inkml:annotationXML>
            <emma:emma xmlns:emma="http://www.w3.org/2003/04/emma" version="1.0">
              <emma:interpretation id="{1EF9B819-7890-4CCF-AC34-B931A655DD20}" emma:medium="tactile" emma:mode="ink">
                <msink:context xmlns:msink="http://schemas.microsoft.com/ink/2010/main" type="inkWord" rotatedBoundingBox="31958,819 32586,819 32586,1458 31958,1458"/>
              </emma:interpretation>
              <emma:one-of disjunction-type="recognition" id="oneOf1">
                <emma:interpretation id="interp5" emma:lang="" emma:confidence="1">
                  <emma:literal/>
                </emma:interpretation>
              </emma:one-of>
            </emma:emma>
          </inkml:annotationXML>
          <inkml:trace contextRef="#ctx0" brushRef="#br0" timeOffset="-775.1986">-4 12 1247 0,'3'-13'265'15,"-3"10"113"-15,9 12-360 16,6 3-13-16,9 15 1 16,6 9 4-16,14 16 4 15,1 1-7-15,11 14 0 0,-1-2-2 16,8 4-1-16,-7-9-2 16,1 0 2-16,-12-16-2 15,0-8-5-15,-17-12 1 16,-2-9-1-16,-11-11-6 15,-3 2-32-15,-14-9-14 16,-10-13-337-16,-6-4 76 16</inkml:trace>
          <inkml:trace contextRef="#ctx0" brushRef="#br0" timeOffset="-527.3359">249 572 978 0,'-89'23'286'0,"70"-22"66"16,10-5-279-16,3-7-20 16,16-5 17-1,2 1-31-15,30-27 3 16,9-11-5-16,14-13-5 16,1-1-17-16,-5 14-7 15,-7 3-5-15,0 5-8 16,-15 17-36-16,-7 2-356 15,-23 11 99-15</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3:29.3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7C90DD-6FA1-4979-B776-D075F5CA7136}" emma:medium="tactile" emma:mode="ink">
          <msink:context xmlns:msink="http://schemas.microsoft.com/ink/2010/main" type="inkDrawing" rotatedBoundingBox="6204,5186 17986,4977 18097,11259 6316,11468" hotPoints="17946,5190 17951,10992 6774,11000 6770,5199" semanticType="enclosure" shapeName="Rectangle">
            <msink:sourceLink direction="with" ref="{1F155413-3CE5-4C86-B3BE-3723C33DA29C}"/>
            <msink:sourceLink direction="with" ref="{0E9B1120-6F3D-4901-AE32-B949BB7A87BE}"/>
            <msink:sourceLink direction="with" ref="{B609395C-63C6-4FE6-A937-F63E2BDC067E}"/>
          </msink:context>
        </emma:interpretation>
      </emma:emma>
    </inkml:annotationXML>
    <inkml:trace contextRef="#ctx0" brushRef="#br0">581 966 2011 0,'1'75'-29'0,"2"50"3"0,-1-18-24 16,-5 20 9-16,1 92 17 15,-5 31 9 1,-5-30 8-16,-5 20 5 15,4-34 7 1,1 19 22 0,3-34 10-16,7 19 10 0,7-24 2 0,4 21-2 0,3-23-22 0,3 26-10 15,0-30-11-15,4 11-2 16,-2-31-4-16,1 20-11 16,0-37-4-16,0-6-16 15,-2-19-44 1,-1-16 48-16,-1-40 5 15,-4-11 16-15,2-12 5 16,-3-26 2-16,11 4 3 16,5-4 1-16,10 2 0 15,7 3 4-15,19 14 0 16,4-1-2-16,19 5-1 16,6-1-1-16,14-3-4 15,-4-13 2-15,20-2-2 16,-9-10 0-16,22-5 1 15,-9-5 0-15,19-3-2 16,-16 1 2-16,25 5-1 16,-14 3 1-16,20 2 0 0,-13 7 0 15,26 3 0-15,-14-8 1 16,21 5-2-16,-13-1 3 16,32 4-3-16,-20-5 3 15,26 14-3-15,-13-4 2 16,27 11-2-16,-36-1 0 15,40 5 1-15,-29-8 1 0,23 4 0 16,-23-7-1-16,32-6 1 16,-37-4-2-16,32-1 1 15,-26-7 0-15,20 2 1 16,-24 1-1-16,26-2 0 16,-28 4 0-16,31 4 1 15,-25-2-1-15,24 1 0 16,-24-1 0-16,22-2 0 15,-29-4 1-15,24 2 0 16,-25 2 1-16,16-1-1 16,-28 4 0-16,19 1-1 15,-28-5 0-15,11 1 0 16,-19 2 1-16,17-2 1 16,-23-3 2-16,9-1 0 15,-24-7-1-15,11-9 2 16,-26 0-3-16,5-6-2 15,-19 0 1-15,7-3 0 0,-23 3 0 16,4-5 1-16,-16 7 0 16,8-1 1-16,-12 5 3 15,4 2-1-15,-17-4 2 16,5 1 1-16,-15-8 3 16,6-9 2-16,-10-6 0 0,4-18-1 15,-12-12 1-15,3-32-10 16,-15-10-5-16,-6-35-5 15,-7 5-6-15,-13-42-2 16,-7 9 0-16,-8-26 4 16,-2 17 5-16,-7-28 4 15,7 32 2-15,-5-7 1 16,3 22 0-16,6-23 0 16,3 15 1-16,1-30 0 15,7 7 0-15,5-31 0 16,-2 21 0-16,2-35-1 15,2 29 0-15,-3-23-1 16,0 27 0-16,2-2 1 16,-8 52-1-16,-3 4 0 15,-5 45 1-15,-10 10 1 16,-1 28 0-16,-2-3 0 16,0 15 2-16,-2-5-2 0,4 4 1 15,-7-2-1-15,-4 7 0 16,-7 1-3-16,-4 10 2 15,-14-2-4-15,-4 3-3 16,-16-12-6-16,1 4 0 16,-13-4-1-16,3 8 3 15,-24-6 3-15,8 15 6 16,-28-4 4-16,8 10 2 0,-23-11 2 16,14 9 2-16,-24-3 1 15,18 9 0-15,-30-14 2 16,13 13-1-16,-26-2 0 15,24 13-1-15,-33-14-1 16,17 10-3-16,-20 1-3 16,15-2 1-16,-41-10-2 15,26 13 0-15,-33-4 0 16,12 4 1-16,-28 5 0 16,23 4 3-16,-32 7 4 15,23 9 1-15,-32-3-1 16,31 1 1-16,-30 2-3 15,21-7-2-15,-25-8-1 16,27-2 0-16,-35 4-1 0,26-4 1 16,-27 1-1-16,20 4 0 15,-38 6-1-15,25-5 2 16,-42 10-5-16,28-10 3 16,-36 10-4-16,37-7 1 15,-37 11-1-15,48-1 3 16,-35 7-3-16,45-9 2 15,-29 7 0-15,48-4 0 16,-17-7-11-16,46-10-15 0,-8 1-47 16,49-5-359-1</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01.9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44B9A7D-2600-4B9F-9490-C991943DC25B}" emma:medium="tactile" emma:mode="ink">
          <msink:context xmlns:msink="http://schemas.microsoft.com/ink/2010/main" type="inkDrawing" rotatedBoundingBox="7841,8581 10333,8587 10332,8702 7840,8697" semanticType="callout" shapeName="Other">
            <msink:sourceLink direction="with" ref="{6BA91825-7FDC-465A-A80F-B3F76254EB5B}"/>
          </msink:context>
        </emma:interpretation>
      </emma:emma>
    </inkml:annotationXML>
    <inkml:trace contextRef="#ctx0" brushRef="#br0">0 23 195 0,'1'2'175'15,"1"-2"-13"-15,1 0 0 16,0 1-27-16,3-1 0 15,-2 4-33-15,3 0-11 16,-1 1-35-16,1-2-17 16,0 1-25-16,3-4-4 15,1 2-3-15,3-2 6 0,-2-2 4 16,5 2 6 0,-3 2 6-16,4 3 8 0,-1-2-5 15,0 3-3-15,-2 0-4 16,1 0-5-16,-6-1-8 15,6-1 2-15,-1-2-2 16,0-2 2-16,1 0-1 16,-1 0 1-16,-4-2-3 15,1 1 0-15,2 2-4 16,1 1-1-16,-1-1-2 0,4 4-1 16,-2 1-1-16,-1 0 0 15,0-3-1-15,4 2 0 16,-5-7 1-16,1 2 0 15,-3-1 1-15,4 1 1 16,-3-2 1-16,4 1 0 16,-3-1 1-16,4 1 0 15,-2-2 1-15,1 1-2 16,-4 2-1-16,6-2 0 16,-5 1-2-16,4-2 1 15,-1 1-1-15,3 1 1 16,-3 1 1-16,4-2 1 15,-2 2 0-15,2-3 0 16,-3 0-1-16,4-1-1 16,-4 2 0-16,1 0-2 0,-4 1 1 15,2-1-1-15,-2 4 1 16,1-1-1-16,-3 3 0 16,6-3 0-16,-4 1 0 15,1-1 0-15,-1 1 1 16,3-2-1-16,-5 1 1 15,3 1-1-15,-2-2 2 16,3 0-2-16,-3-2 3 0,3 4 0 16,-3-4 0-16,2 2 0 15,-2 0-1-15,3 2-1 16,-3-1 0-16,0-1 0 16,-2 0-1-16,5 2 0 15,-3-1 0-15,1-1-1 16,2 0 0-16,1 0 1 15,-4-1 0-15,3 1 0 16,-2-3 0-16,2 1 1 16,-5-1-1-16,2 3-1 15,0-1 2-15,0 1 0 16,0 1 0-16,-1-2-2 16,4 1 2-16,-1-2-2 15,-3 1 1-15,1-1-1 16,2 0 0-16,-3-1 1 15,-2 3-1-15,1 0 1 0,1 0 0 16,1 5 0-16,-7 0 0 16,7-1 0-16,-5-2-1 15,3 2 0-15,-1-1 0 16,8-1 0-16,-7-1 1 16,5 1-1-16,-5 1 1 15,2-3-1-15,-3 0 1 16,2-1 0-16,0 1 0 0,2-2 1 15,-6 2 0-15,5-3 0 16,-2 3 2-16,1 0 1 16,-4-2 0-16,5 2 0 15,-4 2-1-15,1-1 0 16,-2-2-2-16,7 4 0 16,-6-1 0-16,3-2-1 15,-1 0 0-15,0 0 0 16,-1-2 0-16,0-1-1 15,1 3 0-15,2 0 0 16,-1 1 0-16,4-2 0 16,-3 2 0-16,1-1 0 15,1-3 1-15,1 2-1 16,-4 1 2-16,3-2-2 16,1 2 1-16,-2-1-1 15,-3-2 2-15,5 1-2 0,-3 1 1 16,0-1-1-16,-2 2 1 15,0 0-1-15,2-1 0 16,1-1 1-16,-5 1 0 16,5 1 1-16,-1-2 3 15,-3 0 4-15,-1 2 1 16,6-1-1-16,-6 1 0 16,4 0-3-16,0 3-2 0,0-1 0 15,1-2-1-15,-1 1 0 16,-3 1-1-16,1-2 0 15,-3-2 0-15,2 1 2 16,-3-1 1-16,1 0 4 16,-3 1 0-16,-2-1 1 15,3 1-3-15,-3 1-103 16,-1 0 98-16,0 0 0 16,3 0-1-16,-1 1 1 15,-3-1 104-15,1 0-105 16,1 2 2-16,-2-2-2 15,-2 0 0-15,3 0 0 16,-3 0 1-16,1 0 0 16,1 0 1-16,-5-3 0 15,0 1-8-15,-3-4-34 0,-2-1-16 16,-4-3-27-16,3 3-17 16,-5-4-128-16,0 2-134 15,-3-7 9-15</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02.5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D97977-8C9B-47D2-BFCC-84C8598579DF}" emma:medium="tactile" emma:mode="ink">
          <msink:context xmlns:msink="http://schemas.microsoft.com/ink/2010/main" type="inkDrawing" rotatedBoundingBox="9967,8404 10463,8677 10349,8884 9853,8612" semanticType="callout" shapeName="Other">
            <msink:sourceLink direction="with" ref="{6BA91825-7FDC-465A-A80F-B3F76254EB5B}"/>
          </msink:context>
        </emma:interpretation>
      </emma:emma>
    </inkml:annotationXML>
    <inkml:trace contextRef="#ctx0" brushRef="#br0">5 113 446 0,'-4'-5'303'0,"2"2"-19"15,2-3-108-15,5-5-12 16,-1 2-70-16,2 0-9 16,2-3-21-16,1 0-3 15,2-1-14-15,1 1-4 16,1 1-16-16,2 4-4 16,3 4-6-16,1 6-2 15,2 3-5-15,7 6-2 16,-2 2-3-16,5 3-2 15,-2-2-2-15,4 3 0 16,-5-4 0-16,4-3-1 0,-6-2 1 16,2 0-2-16,-7-3 3 15,1 5-2-15,-4 0 1 16,-2 0-1-16,-4-2 2 16,2 2 0-16,-4-2 1 15,-3 0 0-15,-3-1 1 16,1 1 5-16,-2-1 3 15,-3 4 4-15,3-3 4 16,-2 3 3-16,-1-1-2 0,-1 3 7 16,-2-3 0-16,-5 2 12 15,2-2 3-15,-9-3 9 16,1 1-7-16,-6 0-4 16,-2-6-14-16,-2-1-7 15,2-1-10-15,-2-5-4 16,6-2-2-16,2-1-2 15,9 4-2-15,0 5-5 16,6-1-20-16,4 7-74 16,5 4-28-16,5-8-341 15,4-18 35-15</inkml:trace>
  </inkml:traceGroup>
</inkml:ink>
</file>

<file path=ppt/ink/ink10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58:11.1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E12E83-44E8-41CC-B380-9C589371CA06}" emma:medium="tactile" emma:mode="ink">
          <msink:context xmlns:msink="http://schemas.microsoft.com/ink/2010/main" type="inkDrawing" rotatedBoundingBox="17583,5737 17598,5737 17598,5752 17583,5752" shapeName="Other">
            <msink:destinationLink direction="with" ref="{846DA138-C6E8-4C58-A88A-9B8CA3DAF6DC}"/>
          </msink:context>
        </emma:interpretation>
      </emma:emma>
    </inkml:annotationXML>
    <inkml:trace contextRef="#ctx0" brushRef="#br0">0 0 0,'0'0'16,"0"0"15</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12.6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4B501C-938E-4A1C-9DF8-D4319132A526}" emma:medium="tactile" emma:mode="ink">
          <msink:context xmlns:msink="http://schemas.microsoft.com/ink/2010/main" type="inkDrawing" rotatedBoundingBox="8242,7227 14180,7039 14189,7306 8251,7494" shapeName="Other">
            <msink:destinationLink direction="with" ref="{F9EA0706-54F7-41D6-A2A9-11A2C7DC78FF}"/>
            <msink:destinationLink direction="with" ref="{4AECC214-3D21-40A0-82E0-65CE32E71ED8}"/>
          </msink:context>
        </emma:interpretation>
      </emma:emma>
    </inkml:annotationXML>
    <inkml:trace contextRef="#ctx0" brushRef="#br0">0 257 150 0,'38'-3'79'15,"-5"-3"-7"-15,-1-4-14 16,0 4-46-16,6 2 9 16,-1 2-15-16,8 2 12 15,-2 6-8-15,9 3 40 16,-6 5-3-16,0 3 17 16,-3-2-11-16,0-1 5 15,-10-6-41-15,6-2 4 16,-3-4-18-16,1-7 11 15,-4 0-12-15,3 1 10 16,-3-1-12-16,5 2 10 16,-3 5-12-16,7 1 14 15,-3 1-7-15,4 1 15 16,-3 0-9-16,3 1 17 0,-6-3-10 16,4-2 18-16,-5 1-13 15,4-1 13-15,-5-5-18 16,8 1 8-16,-6-3-21 15,4-2 10-15,-4 0-14 16,7-1 12-16,-5-2-7 0,7-1 14 16,-8 1-13-16,8 1 12 15,-3 3-12-15,5 1 5 16,-9 6-14-16,11 0 11 16,-9-1-13-16,2-2 11 15,-5 0-12-15,8-4 10 16,-7 1-11-16,4-6 11 15,-5 3-11-15,8-2 12 16,-2-1-12-16,12-2 12 16,-4 6-11-16,4 2 11 15,-5 0-11-15,6 5 11 16,-8 2-11-16,6-1 11 16,-4 2-12-16,7-2 12 15,-7-3-12-15,10-2 12 16,-6-1-12-16,10 0 12 15,-4 1-11-15,2-1 10 16,-9-2-10-16,8-1 10 16,-9 0-11-16,3-3 11 0,-5 1-11 15,7 2 12-15,-9 3-11 16,7-2 10-16,-4 6-9 16,9 1 9-16,-7-1-10 15,3-2 10-15,-5 2-10 16,4-3 11-16,-6-1-11 15,2 0 11-15,-3 2-11 0,6 4 10 16,-4 0-10-16,5 0 12 16,-4 6-12-16,10 1 13 15,-12-2-11-15,4 0 13 16,-6-4-9-16,2-2 16 16,-7-2-12-16,6 1 12 15,-3 2-12-15,6 0 10 16,-4 5-16-16,7-4 10 15,-4 2-10-15,7 0 10 16,-9 5-12-16,6-2 11 16,-5 0-10-16,6 0 10 15,-11 1-10-15,5-1 11 16,-5 1-11-16,2 1 13 16,-11-2-11-16,10 2 12 15,-8-2-11-15,5 0 14 16,-5 0-12-16,7 2 17 15,-8-2-6-15,9 0 24 0,-10 0-10 16,0 0 14-16,-7-1-16 16,6 0 6-16,-10 1-25 15,7 0 9-15,-8-3-16 16,1 2 10-16,-7-1-12 16,1-1 11-16,-7 0-12 15,6 0 17-15,-2-3-8 16,-1 2 13-16,-3-2-11 0,1 1 13 15,-3-1-15-15,0 3 9 16,-4-3-14-16,-2 0 11 16,-1 0-14-16,-1 0 9 15,-2-1-11-15,-2 4-316 16,2 2 104-16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14.4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ECC214-3D21-40A0-82E0-65CE32E71ED8}" emma:medium="tactile" emma:mode="ink">
          <msink:context xmlns:msink="http://schemas.microsoft.com/ink/2010/main" type="inkDrawing" rotatedBoundingBox="10464,4774 14712,7219 14436,7698 10188,5254" semanticType="callout" shapeName="Other">
            <msink:sourceLink direction="with" ref="{954B501C-938E-4A1C-9DF8-D4319132A526}"/>
            <msink:sourceLink direction="with" ref="{6BA91825-7FDC-465A-A80F-B3F76254EB5B}"/>
          </msink:context>
        </emma:interpretation>
      </emma:emma>
    </inkml:annotationXML>
    <inkml:trace contextRef="#ctx0" brushRef="#br0">4265 2412 533 0,'-11'0'164'15,"-3"2"47"-15,5 1-151 0,-8-5 5 16,4 2-5-16,-6-3 30 15,2-1-13-15,-7-3 29 16,4 3-27-16,-9-1 1 16,7 1-37-16,-8 2 1 15,3-1-33-15,-5 2 6 16,3-6-17-16,-11 0 11 16,3-6-13-16,-7-5 15 15,3 3-10-15,-7-7 19 16,3 1-10-16,-4 5 15 0,6 0-13 15,-3-6 9-15,5 10-18 16,-7-2 10-16,4-3-15 16,-11 0 11-16,6 5-10 15,-10-8 11-15,7 3-12 16,-6-4 11-16,4 2-14 16,-9-2 10-16,10-1-11 15,-13-1 11-15,11 0-10 16,-13 0 15-16,7 0-10 0,-14 0 12 15,9 2-13-15,-13-4 11 16,12 2-13-16,-8-3 10 16,10 2-12-16,-4-2 10 15,8 3-10-15,-13-5 10 16,5 2-10-16,-7-5 13 16,-1 4-10-16,-6-6 12 15,11 7-12-15,-8-12 11 16,13 1-14-16,-7-6 12 15,10 0-13-15,-11-12 10 16,12 9-11-16,-11-9 11 16,10 0-12-16,-4-7 11 15,11 9-10-15,-2-9 10 16,6 10-9-16,-6-6 9 0,3 6-11 16,-7-13 12-1,7 2-12-15,-6-6 11 0,10 5-11 16,-5-11 12-16,11 10-11 15,-4-2 11-15,5 16-11 16,-7-7 12-16,12 23-13 16,-10-1 13-16,7 13-12 15,-5-10 13-15,13 16-11 16,-3-8 11-16,13 7-12 0,2-5 12 16,12 7-1-16,2-3-2 15,5 5-11-15,-1 1 11 16,5 3-14-16,0 2-4 15,1 7 1-15,4-1 6 16,1 4-12-16,3 7 11 16,1 1-23-16,2 4-17 15,-3 0-91-15,-3 0-232 16,-7-10 24-16</inkml:trace>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17.7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0DCFED-6046-47BC-A23D-EA7F1675DC5D}" emma:medium="tactile" emma:mode="ink">
          <msink:context xmlns:msink="http://schemas.microsoft.com/ink/2010/main" type="inkDrawing" rotatedBoundingBox="11102,4641 13875,4714 13860,5290 11087,5217" semanticType="callout" shapeName="Other">
            <msink:sourceLink direction="to" ref="{6BA91825-7FDC-465A-A80F-B3F76254EB5B}"/>
            <msink:sourceLink direction="from" ref="{6BA91825-7FDC-465A-A80F-B3F76254EB5B}"/>
          </msink:context>
        </emma:interpretation>
      </emma:emma>
    </inkml:annotationXML>
    <inkml:trace contextRef="#ctx0" brushRef="#br0">0 0 318 0,'34'7'111'0,"12"12"29"15,6-1-82-15,19 7-18 16,1-1-1-16,12 1-26 16,1-5-2-16,19-4-13 15,-12-5 10-15,11-6-8 16,-10-5 13-16,2-3-11 15,-16-6 11-15,8 4-7 16,-12-4 22-16,11 1 22 0,-8-1 26 16,7 0 14-16,-9 1 22 15,9 6-9-15,-16 2-20 16,7 7-23-16,-5 3-14 16,6 4-24-16,-7 1-6 15,8 2-12-15,-7-6 5 16,7 0-11-16,-12-5 10 15,0-11-12-15,-11-1 11 0,-1-1-5 16,-14-4 13-16,0-6 0 16,-10 5 16-16,-2 2-9 15,-6 6 11-15,-9 4-7 16,-2 1 2-16,-3 4-13 16,-4 0 7-16,-2-4-12 15,-2-2 4-15,-5 5-11 16,-1-2 8-16,-3-1-24 15,-3-2 9-15,-7-2-344 16,2-10 101-16</inkml:trace>
    <inkml:trace contextRef="#ctx0" brushRef="#br0" timeOffset="796.9272">2286-88 963 0,'-2'-6'278'16,"2"-3"76"-16,3 4-265 16,5 5-28-16,1 2-13 15,8 1-20-15,0-2-8 16,12 4-16-16,-1 1 5 16,10-7-13-16,-3 13 9 0,8 2-11 15,-6 1 11-15,6 3-10 16,-9 12 13-16,4-17-9 15,-10 6 10-15,-2-1-8 16,-6-3 8 0,-2-5-6-16,-9 3 13 0,-4 0 9 15,-2-3 20-15,-3 6 5 16,-6 1 9-16,-3 6-7 16,-2 0-9-16,-4 4-11 15,-4 1 0-15,-1 10-1 16,-1-2 5-16,-4 5-10 15,1-6 3-15,-1-3-14 16,2-13 0-16,5-4-14 16,5-9 9-16,3-1-54 15,5-5-45-15,7 0-393 16,1 5 71-16</inkml:trace>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16.9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43A3177-7B53-4485-BA78-B1B58430E273}" emma:medium="tactile" emma:mode="ink">
          <msink:context xmlns:msink="http://schemas.microsoft.com/ink/2010/main" type="inkDrawing" rotatedBoundingBox="13013,6386 14269,6331 14271,6393 13015,6447" shapeName="Other"/>
        </emma:interpretation>
      </emma:emma>
    </inkml:annotationXML>
    <inkml:trace contextRef="#ctx0" brushRef="#br0">0 40 927 0,'18'0'197'16,"11"6"88"-16,0-6-267 0,16 5-15 16,-1-2 8-16,11 3-2 15,-4 0 15-15,12 2-7 16,-6-5 13-16,7-1-12 15,-4-2 5-15,7-3-17 16,-4 1 7-16,5-4 1 16,-11 0 13-16,1 0-6 15,-12-5 12-15,3-1-8 16,-9 6-2-16,4-1-11 16,-7 3 4-16,1 5-11 15,-12 1 7-15,2 1-10 0,-11 0 10 16,1 0-8-16,-4-1 10 15,0-2-9-15,-2-3 8 16,1-1-10-16,-1 0 9 16,-3-1-12-16,-3 2 11 15,-1 3-12-15,-4-3 10 16,-2 0-10-16,-1 3 13 16,-2-1-32-16,-1-3-1 0,-7 4-90 15,-1 0-260-15,-8-1 47 16</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19.6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6DA138-C6E8-4C58-A88A-9B8CA3DAF6DC}" emma:medium="tactile" emma:mode="ink">
          <msink:context xmlns:msink="http://schemas.microsoft.com/ink/2010/main" type="inkDrawing" rotatedBoundingBox="13137,2766 17717,8640 17232,9018 12652,3144" semanticType="callout" shapeName="Other">
            <msink:sourceLink direction="with" ref="{00E12E83-44E8-41CC-B380-9C589371CA06}"/>
            <msink:sourceLink direction="with" ref="{6BA91825-7FDC-465A-A80F-B3F76254EB5B}"/>
          </msink:context>
        </emma:interpretation>
      </emma:emma>
    </inkml:annotationXML>
    <inkml:trace contextRef="#ctx0" brushRef="#br0">35 51 468 0,'-9'-28'321'15,"2"14"-6"-15,-1 7-89 16,2 4-58-16,0 7-44 16,2 10-63-16,4 18-31 0,5 11-8 15,4 23-12-15,4 9 9 16,13 22-6-16,0-10 13 16,9 13-11-16,0-13 5 15,14 16-13-15,-9-17 4 16,15 11-10-16,-5-10 7 15,9 10-10-15,-2-14 9 16,9 19-10-16,-5-5 9 16,5 4-8-16,-7-4 8 0,2 16-8 15,-7-19 9-15,6 10-9 16,-7-7 9-16,7-4-9 16,-9-25 9-16,4 1-10 15,-5-9 11-15,7 15-11 16,-11-6 9-16,11 18-10 15,-8 2 10-15,6 10-10 16,-6-15 10-16,7 5-8 16,-7-11 10-16,4 8-10 15,-8-14 10-15,7 3-8 16,-6-4 9-16,5-2-9 16,-5-11 10-16,7 5-1 15,-8-11 1-15,2 8-13 16,-8-6 11-16,2 4-11 0,-6-6-1 15,8 11 10-15,0-6 11 16,6 9-11-16,-3-8 11 16,8 9-10-16,-5-8 1 15,5 2-12-15,-5-12 12 16,8 6-13-16,-11-10 12 16,6 4-12-16,-8-6 12 15,7 6-11-15,-4-5 11 16,12 12-9-16,-6-3 9 15,10 15-11-15,-4-4 11 0,3 5-12 16,-2-4 11-16,0-4-10 16,-9-10 10-16,2 4-12 15,-4-6 12-15,5 0-10 16,-2 2 10-16,8 5-10 16,-2-7 13-16,2 4-14 15,-9-9 11-15,4-1-13 16,-3-9 11-16,2 1-10 15,-11-12 13-15,9 3-12 16,-9 2 13-16,1-1-10 16,-4-2 9-16,6 7-11 15,-7-3 11-15,1 5-11 16,-8-5 10-16,3 3-10 16,-4-4 10-16,-1 0-15 0,-2-9 11 15,1 1-11-15,-4-7 10 16,-1-4-9-1,-2-1 14-15,-1-2-9 0,-7 0 12 16,0-2-10-16,-7 1 9 16,1 0-61-16,-3-2-2 15,-4 1-358-15,-10-5 65 16</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0:05.657"/>
    </inkml:context>
    <inkml:brush xml:id="br0">
      <inkml:brushProperty name="width" value="0.09333" units="cm"/>
      <inkml:brushProperty name="height" value="0.09333" units="cm"/>
      <inkml:brushProperty name="fitToCurve" value="1"/>
    </inkml:brush>
  </inkml:definitions>
  <inkml:trace contextRef="#ctx0" brushRef="#br0">7535 206 943 0,'-76'17'292'0,"-13"5"50"15,13-7-263-15,-15-3-45 0,19-2-48 47,2 0-69-47,-73 13 14 0,-7 0-5 16,-1-1-3-16,-5 10 22 0,53-9 13 16,-20 6 40-16,15-1 22 0,-20 12 49 15,13-5 2 1,-17 8 33-16,22-3-19 0,-22 4 13 15,11-4-37-15,-10 14 2 16,15-14-33-16,-22 10 0 16,18-8-27-16,-12 1 4 15,13-19-20-15,-16 13 7 16,16-11-12-16,-15 11 12 16,12-6-9-16,-14 25 16 15,15-2-6-15,-19 18 12 16,17-1-12-16,-15 24 13 15,13-15-13-15,-21 13 11 16,15-9-9-16,-19 21 13 16,17-7-10-16,-25 11 14 15,24-2-14-15,-16 22 12 16,20-12-15-16,-13 13 12 0,19 0-14 16,-17 22 12-16,21-12-12 15,-12 13 10-15,22-16-12 16,-10 24 11-16,17-25-11 15,-10 28 12-15,13-15-12 16,-20 38 11-16,22-23-11 16,-8 28 11-16,19-22-11 0,-8 33 12 15,18-25-12 1,-9 26 12-16,16-20-12 0,-2 20 12 16,18-28-12-16,0 22 12 15,21-26-11-15,10 24 10 16,7-23-10-16,9 28 10 15,14-20-11-15,7 23 11 16,1-20-11-16,22 28 8 16,6-28-12-16,11 22 10 15,6-25-11-15,19 23 12 16,-2-33-9-16,15 18 11 16,-1-23-10-16,21 25 12 15,-5-28-12-15,22 17 12 16,-7-22-11-16,24-5 11 15,-8-35-11-15,26 11 10 16,-19-29-8-16,31 5 11 16,-14-14-9-16,29 4 12 0,-18-26-10 15,37 2 11-15,-18-15-13 16,32 7 11-16,-14-8-11 16,31 4 11-16,-20-4-12 15,44-3 11-15,-26-11-12 16,39-8 11-16,-22-15-13 15,31-10 11-15,-31-11-11 0,38-10 10 16,-30-2-12 0,37-6 12-16,-30-4-10 0,39-4 8 15,-34 6-10-15,40-12 12 16,-38 4-12-16,39-6 12 16,-34-1-9-16,33-11 11 15,-42 1-10-15,42-15 10 16,-32-1-10-16,39-24 11 15,-36-1-10-15,43-9 10 16,-37 12-11-16,28 2 11 16,-44 23-12-16,36 2 11 15,-41 9-11-15,25-24-1 16,-38-9-19-16,27-27 2 16,-39-11-17-16,20-33 0 15,-39 13-8-15,21-18-8 16,-42 7-36-16,10-26-28 15,-36 15-13-15,14-34 2 0,-41 11 12 16,14-24 49-16,-37 23 33 16,5-31 35-16,-33 26 27 15,3-18 46-15,-26 26 8 16,-5-23 40-16,-26 34-10 16,-2-13 11-16,-19 22-39 15,-10-22 3-15,-12 33-36 16,-4-19 7-16,-14 25-25 15,-10-25 11-15,-5 34-18 0,-7-25 12 16,-9 18-17-16,-20-30 13 16,0 28-18-16,-24-21 8 15,-4 21-16-15,-10-26 8 16,3 26-17-16,-29-14 8 16,2 19-14-16,-22-35 10 15,0 22-11-15,-36-11 14 16,15 16-10-16,-24-37 13 15,6 47-8-15,-33-18 12 16,30 14-12-16,-36-26 12 16,12 30-10-16,-31-35 10 15,20 17-11-15,-46-23 12 16,21 42-10-16,-33-10 18 16,15 29-8-16,-36-1 16 0,16 26-9 15,-35-23 12-15,18 23-19 16,-41-7 7-16,26 20-18 15,-42-9 2-15,21 19-19 16,-41-3 1-16,32 18-20 16,-36 10-10-16,30 19-19 15,-34 13-293-15,45 21-21 16,-27 17-97-16</inkml:trace>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50.6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61EB95-227B-4204-9207-C8F1E6704878}" emma:medium="tactile" emma:mode="ink">
          <msink:context xmlns:msink="http://schemas.microsoft.com/ink/2010/main" type="inkDrawing" rotatedBoundingBox="4978,2062 7894,4663 7732,4846 4815,2244" semanticType="callout" shapeName="Other"/>
        </emma:interpretation>
      </emma:emma>
    </inkml:annotationXML>
    <inkml:trace contextRef="#ctx0" brushRef="#br0">4-2 506 0,'0'-1'268'0,"-5"-1"11"16,4 2-126-16,1 0-17 15,0 0-51-15,1 5-15 16,2-1-30-16,1 1-8 16,-3 1-12-16,4 5-5 15,1-4-8-15,3 4-1 16,0 1-2-16,3 5-2 16,-2-1 1-16,2 4 3 15,-1 1 2-15,2 4 2 16,1-6 3-16,3 3-1 15,-5-2-2-15,4 0 1 16,-4-2-2-16,3 4 3 16,-2 2 0-16,4 5 3 15,-1 4 0-15,4 3 4 16,-1 1-3-16,2-9-1 0,-4-2-1 16,3-6-2-16,-3 0-3 15,4-5-2-15,-1 4-1 16,3-4-1-16,-3-3-1 15,2 0-1-15,-1 2-1 16,1 5-1-16,-4-2 1 16,-1-2-1-16,-2 0 1 15,-1 1 0-15,-2 0 3 0,5 6-1 16,-1 2 0-16,5 2 0 16,-6 1 0-16,7-4-2 15,-8-3 1-15,3-2-1 16,-4-4 1-16,7 0-2 15,-6 2 2-15,8-2-2 16,-6 11 1-16,9 1-1 16,-7 3 2-16,5-1 1 15,-3 1 3-15,5 3 0 16,-5-11 1-16,4-2-2 16,-2-1 0-16,4-1-2 15,-6-8 2-15,6 8-2 16,-3-3 2-16,1 4-1 15,-1-2 0-15,2 2-3 0,-5 1 2 16,1 5-2-16,-1 1-2 16,0-1 1-16,-1-1 1 15,5 3-2-15,-5-6 1 16,1 0 0-16,-2-1-1 16,2-1 1-16,-3-3 2 15,3 5 2-15,-2-4 0 16,4 2 2-16,-4 0-1 15,4 5-1-15,-3-4-2 0,3 2 1 16,-4-4-2 0,7 5-1-16,-4-6 0 0,2 3 0 15,2-8 0-15,1 9-1 16,-6-7 2-16,3-3-1 16,-5-1 0-16,7 11-1 15,-7-11 1-15,5 6-1 16,-1 1 1-16,1 2-1 15,-6-3 2-15,3 5-3 16,-2-1 1-16,5 1 0 16,-5-4 1-16,4 4-2 15,-1-3 3-15,5 3-2 16,-4 2 1-16,5 1-2 16,-2-3 0-16,3 3 1 15,-5-5 0-15,3 4 0 16,-5-6 1-16,2 3-1 0,-3-4 0 15,3 4 0-15,-4-7 1 16,4 5-1-16,-3-4 1 16,4 3 0-16,-4-2 0 15,6-1 0-15,-6-3 1 16,1 3-2-16,-4 3 1 16,0-5-1-16,-6 5 1 15,4 0-1-15,-1-2 1 16,0-2 0-16,1-1 0 0,-1-2-1 15,-5-2 0-15,4-2-1 16,-3 1 0-16,1 6 1 16,3-4 1-16,0 3-1 15,-5 0 2-15,3-1-3 16,-1-4 1-16,1 8 0 16,0-3 0-16,2-2 0 15,-3-4 0-15,3 4 0 16,-5-7-1-16,3 4 1 15,-1 1 1-15,3 4 0 16,-4-2-1-16,7-1-1 16,-1-2 1-16,1 5-2 15,-2-4 0-15,-1-2 2 16,-5 1-1-16,5 2 1 16,-5-7 0-16,2 2-1 0,-4-1 0 15,4 1-1-15,-2-3 0 16,-3 3 1-16,1-1 0 15,-1-1 0-15,-2-2 1 16,-1 1 0-16,-1-2 1 16,1 2-1-16,-2 0 1 15,1-1-3-15,-2 1-1 0,0 1-3 16,-2-1-2-16,2 0-4 16,-1 5 2-16,-1-5 0 15,-1-3 3-15,-1 3 0 16,2 1 0-16,-2-2-16 15,-1 1-14-15,-4 0-29 16,-4-3 131-16,-3 0-457 16,-3 1 184-16</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1:45.756"/>
    </inkml:context>
    <inkml:brush xml:id="br0">
      <inkml:brushProperty name="width" value="0.13333" units="cm"/>
      <inkml:brushProperty name="height" value="0.13333" units="cm"/>
      <inkml:brushProperty name="fitToCurve" value="1"/>
    </inkml:brush>
    <inkml:brush xml:id="br1">
      <inkml:brushProperty name="width" value="0.09333" units="cm"/>
      <inkml:brushProperty name="height" value="0.09333" units="cm"/>
      <inkml:brushProperty name="fitToCurve" value="1"/>
    </inkml:brush>
    <inkml:context xml:id="ctx1">
      <inkml:inkSource xml:id="inkSrc7">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3:41:55.095"/>
    </inkml:context>
  </inkml:definitions>
  <inkml:traceGroup>
    <inkml:annotationXML>
      <emma:emma xmlns:emma="http://www.w3.org/2003/04/emma" version="1.0">
        <emma:interpretation id="{BCF64251-FF87-4FCA-93A6-B2FF60A45ED6}" emma:medium="tactile" emma:mode="ink">
          <msink:context xmlns:msink="http://schemas.microsoft.com/ink/2010/main" type="writingRegion" rotatedBoundingBox="76,2273 15186,1860 15250,4202 140,4615"/>
        </emma:interpretation>
      </emma:emma>
    </inkml:annotationXML>
    <inkml:traceGroup>
      <inkml:annotationXML>
        <emma:emma xmlns:emma="http://www.w3.org/2003/04/emma" version="1.0">
          <emma:interpretation id="{23B192DD-66EA-4EAC-9801-45EF7ED4C056}" emma:medium="tactile" emma:mode="ink">
            <msink:context xmlns:msink="http://schemas.microsoft.com/ink/2010/main" type="paragraph" rotatedBoundingBox="76,2273 15186,1860 15250,4202 140,4615" alignmentLevel="1"/>
          </emma:interpretation>
        </emma:emma>
      </inkml:annotationXML>
      <inkml:traceGroup>
        <inkml:annotationXML>
          <emma:emma xmlns:emma="http://www.w3.org/2003/04/emma" version="1.0">
            <emma:interpretation id="{B098E013-1A82-4DAF-91AA-E40491358DFE}" emma:medium="tactile" emma:mode="ink">
              <msink:context xmlns:msink="http://schemas.microsoft.com/ink/2010/main" type="line" rotatedBoundingBox="76,2273 15186,1860 15250,4202 140,4615"/>
            </emma:interpretation>
          </emma:emma>
        </inkml:annotationXML>
        <inkml:traceGroup>
          <inkml:annotationXML>
            <emma:emma xmlns:emma="http://www.w3.org/2003/04/emma" version="1.0">
              <emma:interpretation id="{3F88F5D9-B18D-481E-B4F4-64B2C5B3042C}" emma:medium="tactile" emma:mode="ink">
                <msink:context xmlns:msink="http://schemas.microsoft.com/ink/2010/main" type="inkWord" rotatedBoundingBox="100,3129 1132,3101 1142,3459 110,3488"/>
              </emma:interpretation>
            </emma:emma>
          </inkml:annotationXML>
          <inkml:trace contextRef="#ctx0" brushRef="#br0">86 197 705 0,'-21'-13'279'0,"-5"-1"37"16,7-4-196-16,7 0 0 15,6 8-53-15,4-1-12 16,10 2-27-16,2 5-10 16,5-7-9-16,6 1-4 15,6 4-1-15,12 4-1 16,3 4 3-16,8 10-3 15,3 12-1-15,8-5 0 16,-4-1 2-16,11 2-3 16,-5-5 2-16,0-9-1 15,-8 7-2-15,4 4-1 16,-13-6 0-16,5 10 0 16,-5-3 4-16,0 1-1 15,-7-5 4-15,0-2-2 0,-12-6 1 16,-3 3-3-16,-9-3 2 15,-3-5-4-15,-9 5 4 16,-3-4 29-16,-6-2 15 16,-10-2 8-16,-7-1 6 15,-11-1-1-15,-7-2-28 16,-11-2-14-16,-1-4-9 16,-10-3-5-16,3 3-1 0,-17-1-3 15,10-7 2-15,-10-4-1 16,8 11 1-16,-3-3-4 15,20-8 3-15,1 2-4 16,17 8 3-16,4-7-5 16,11 5 4-16,5 4-4 15,10 13 3-15,-1-8-6 16,10 8 3-16,10-8-5 16,9 11 5-16,11 1-6 15,8 13 6-15,14 3-2 16,2 9 7-16,11-3-4 15,-4-6 5-15,5-6-3 16,-10-3 3-16,2-4-4 16,-13 1 4-16,2 1-3 15,-6 1 4-15,-3-5-4 16,-5-5 3-16,-5 4-3 16,-9-1 3-16,-6 5-4 0,-6-4 4 15,-8 1-2-15,-7-5 4 16,-12-5-3-16,-4 1 5 15,-17 3-3-15,-11-5 3 16,-15-2-4-16,2-5 3 16,-21 0-4-16,5-11 3 15,-7-1-5-15,8-8 4 0,2 5-4 16,22 2 3 0,6 1-5-16,18 10 5 0,9 2-11 15,7 0 4-15,13-4-8 16,7 2 3-16,19-1-21 15,11 5-2-15,29 2-33 16,7 5-4-16,22 14-340 16,1 2 97-16</inkml:trace>
        </inkml:traceGroup>
        <inkml:traceGroup>
          <inkml:annotationXML>
            <emma:emma xmlns:emma="http://www.w3.org/2003/04/emma" version="1.0">
              <emma:interpretation id="{591BD681-4652-4BFB-8384-548A7C093EB6}" emma:medium="tactile" emma:mode="ink">
                <msink:context xmlns:msink="http://schemas.microsoft.com/ink/2010/main" type="inkWord" rotatedBoundingBox="2603,3228 3498,3203 3506,3482 2611,3507">
                  <msink:destinationLink direction="with" ref="{2ECDDB37-1137-41B1-A86D-64EDE0E46388}"/>
                </msink:context>
              </emma:interpretation>
              <emma:one-of disjunction-type="recognition" id="oneOf0">
                <emma:interpretation id="interp0" emma:lang="" emma:confidence="1">
                  <emma:literal/>
                </emma:interpretation>
              </emma:one-of>
            </emma:emma>
          </inkml:annotationXML>
          <inkml:trace contextRef="#ctx0" brushRef="#br0" timeOffset="10323.5043">2560 196 830 0,'-15'-23'282'15,"0"8"53"-15,1 8-226 16,5-8-19-1,5 6-30-15,2 1-8 0,7 7-20 16,4-7-7-16,-2 10-13 16,11 7-4-16,6 0-5 0,6 9 1 15,5-2-1-15,16 10 0 16,-2-9-1-16,4 1 0 16,-2-9-1-16,8-6 0 15,-10-9-1-15,8 10 1 16,-4-7-1-16,2 3 0 15,-10 9 0-15,5-4 1 16,-13-4-1-16,5 10 1 16,-12-7 0-16,0-2 0 15,-9 4 0-15,-4-2 1 16,-5-5-1-16,-4-2 2 16,-5 3 0-16,-3 3 2 15,-3 0 7-15,-12-5 14 16,-7 2 4-16,-11 2 9 15,-9-11 0-15,-12 3 1 16,-3 4-13-16,-15 2-2 16,2-4-11-16,-11 2-2 0,10 4-8 15,-5-2-2-15,20-3-3 16,2 1 2-16,18 4-2 16,6-8 1-16,10-3-1 15,4-5-2-15,10 10 0 16,4-4-3-16,4 7-4 0,14 8 1 15,5 7-1-15,14-2 1 16,2-6 2-16,15 4 5 16,-1-5 1-16,9 4 2 15,-6-11-1-15,7 11 1 16,-10-9-1-16,-1 8 1 16,-10-8-2-16,-5 6 1 15,-13-3 0-15,1 3 1 16,-13-11-1-16,-1-4 3 15,-9 5 0-15,-3-1 5 16,-9 4 1-16,-10 1 2 16,-17 9-2-16,-15-6 0 15,-9 4-4-15,-17-7 1 16,2 6-4-16,-1-4 1 16,14-2-2-16,-1-8-1 15,18 2-1-15,4-1 0 16,17-4-2-16,6 7 0 0,14 1-2 15,8 4-5-15,19 4-2 16,20 7 1-16,8-2-8 16,23 7-56-16,3-4 100 15,10 13-443-15,-12 1 122 16</inkml:trace>
        </inkml:traceGroup>
        <inkml:traceGroup>
          <inkml:annotationXML>
            <emma:emma xmlns:emma="http://www.w3.org/2003/04/emma" version="1.0">
              <emma:interpretation id="{9259B3FD-1096-42FB-B774-965B128F8B0F}" emma:medium="tactile" emma:mode="ink">
                <msink:context xmlns:msink="http://schemas.microsoft.com/ink/2010/main" type="inkWord" rotatedBoundingBox="5720,2119 10733,1982 10780,3696 5767,3833">
                  <msink:destinationLink direction="with" ref="{2ECDDB37-1137-41B1-A86D-64EDE0E46388}"/>
                </msink:context>
              </emma:interpretation>
              <emma:one-of disjunction-type="recognition" id="oneOf1">
                <emma:interpretation id="interp1" emma:lang="" emma:confidence="1">
                  <emma:literal/>
                </emma:interpretation>
              </emma:one-of>
            </emma:emma>
          </inkml:annotationXML>
          <inkml:trace contextRef="#ctx0" brushRef="#br1" timeOffset="147636.7151">7764-987 559 0,'-13'-32'333'16,"-1"8"-9"-16,2 15-133 0,-1 5-38 16,-1 5-71-16,-2 5-20 15,4 5-29-15,-8 2-4 16,5 8-3-16,0 11-7 16,8 1-1-16,-2 18-9 15,12 0-4-15,-5 31-9 16,11 13 5-16,-9 21-4 15,3-4 7-15,-3 26-6 16,0-19 8-16,-3 15-6 16,0-19 6-16,-7 2-5 15,2-18 6-15,7-10-7 16,-5-29 5-16,6-5-6 16,6-12 5-16,3-9-6 15,-2-8 6-15,4-1-6 16,-2-8 5-16,1-5-4 0,-2-3 4 15,-2-8-5 1,3-7-3-16,6-3 1 0,1 2 5 16,7-4-4-16,5-1 5 15,11 9 4-15,1-1-3 16,15 2-3-16,2 2 2 16,15 0-3-16,-6-4 2 15,12-4-2-15,-7-5 2 0,5-10-4 16,-11 5 2-16,13 0-1 15,-10 3 2-15,11 1-2 16,-8 14 6-16,4-6-3 16,-18 6 1-16,1 0-2 15,-13-3 3-15,2-1-3 16,-5 1 2-16,7-3-3 16,1 4 3-16,1 4-3 15,-4-1 2-15,2 4-2 16,-7 1 3-16,-1-2-4 15,-4 2 4-15,-5-1-2 16,-7-2 3-16,1-3-6 16,-7-2 5-16,-4-11-4 15,-1-7 4-15,2-16-3 16,-8-7 7-16,4-11-4 16,-3-5 5-16,1-10-5 0,-2 6 2 15,7-6-4-15,-3 5 3 16,4-2-6-16,2 11 5 15,3 0-3-15,-3 5 2 16,0-11-2-16,-6 10 3 16,-4-12-3-16,-7-6 2 15,-7-9-1-15,-3 16 2 16,-4-11-1-16,-1 14 2 16,-4 14-1-16,2 18 4 0,-2 6 8 15,1 13 6-15,2 4 0 16,3 2 3-16,2 1-4 15,2-1-7-15,-1 4-8 16,-1-4 1-16,2-1-6 16,-2 0 0-16,-11-4 2 15,-3 1 6-15,-18 4-5 16,-11 2 3-16,-22 6 4 16,-1 8-3-16,-23-2-2 15,11 4 4-15,-15-4 1 16,8-4 6-16,-13-1 1 15,14-4 0-15,-13-3-2 16,15 0 1-16,4 0-11 16,14-1 1-16,-4-5-4 15,12-2 2-15,2-2-5 16,10-2 5-16,3 1-4 0,18 2-15 16,10 3 399-1,14 15-816-15,5 5 387 0</inkml:trace>
          <inkml:trace contextRef="#ctx0" brushRef="#br0" timeOffset="62354.7286">7858-816 532 0,'-6'-3'315'15,"-5"0"-12"-15,-1 3-92 16,-1 1-80-16,-3 4-26 16,0-1-38-16,-1 7-18 15,4-2-19-15,-2 4-11 16,0 1-9-16,-2 5-4 15,4 3-2-15,-1 9-2 16,2 2 0-16,-3 18-4 0,9 8 1 16,-3 4 1-16,2 0 0 15,-1 12 0-15,11-11 3 16,-3 11-2-16,6-7-1 16,5 12 1-16,1-16 0 15,3 13-1-15,1-10 1 16,2-2 0-16,2-20 0 15,1 0-1-15,1-14 1 16,4-11 0-16,-2 1 1 16,5-2-3-16,-2-5 3 0,3-5-3 15,-6-9 3-15,4-8-4 16,-5-4 5-16,1-9-3 16,-5-4 4-16,2-16 1 15,-4 5 2-15,-1-21-1 16,1 2 2-16,-5-13 0 15,-3 19-2-15,3-23 1 16,-5 18-1-16,-2-2 3 16,-4 11 2-16,-10-14 4 15,-6 22 0-15,-7-1 4 16,-8 5-3-16,-6-7 3 16,1 5-1-16,-8 1 0 15,1 2-3-15,-3 13-3 16,4 11-6-16,0 8-32 0,10 6-18 15,2 6 15-15,22-1-378 16,11-10 116-16</inkml:trace>
          <inkml:trace contextRef="#ctx0" brushRef="#br0" timeOffset="79027.4702">7885-712 428 0,'-3'-9'113'0,"-2"0"32"16,2 1-129-16,0 7 3 0,2-9-1 16,-4-3 58-16,2-1 23 15,-1 1 42-15,-1 1 4 16,-1 0 12-16,0 6-52 15,-3 7-17-15,0 2-40 16,-3 3-4-16,-3 6-22 16,-2 3 0-16,2-3-8 15,-3 9 4-15,2 2-5 0,-1 4 0 16,4-1-5-16,-2 7 0 16,0-3-3-16,3 7-1 15,3-4 1-15,-3 5-3 16,6-1 1-16,4 4-3 15,1-13 1-15,5 11-2 16,-1-1 2-16,2 4-2 16,5-2 2-16,1 17-2 15,-4-4 2-15,8 12-1 16,-3-4 1-16,-1 13-1 16,-1-13 1-16,1 4-1 15,-2-17 1-15,3 0-2 16,1-15 2-16,5 0 0 15,2-11 0-15,3-1 0 16,1-9 0-16,3-12-1 0,-3-1 0 16,4-11 1-16,-2-6-2 15,1-17 3-15,-2 1 0 16,4-14 1-16,-7-12-1 16,4-9 1-16,-10 10-1 15,7-11-2-15,-11 10 1 16,3 6 1-16,-8 8-2 15,2-3 1-15,-6 10 1 0,-1-2-1 16,-5 7 1 0,-6-4 2-16,-2 7 0 0,-7-14-1 15,-1 0 3-15,-10-15 2 16,4 1 1-16,-7-7 4 16,2 11 3-16,2-1 10 15,8 17 0-15,-4 9 6 16,8 12-3-16,-2 9-2 15,1 7-11-15,-4 10-6 16,3 1-9-16,-3 7-1 16,3-1-2-16,0 6-15 15,6-4-27-15,6 1-364 16,7-9 97-16</inkml:trace>
          <inkml:trace contextRef="#ctx0" brushRef="#br0" timeOffset="32049.8106">7748 200 436 0,'-6'6'198'0,"-2"0"1"15,2 8-115-15,5-4 27 16,-5-5-19-16,0-1-2 0,4 2 7 15,-1-9 5-15,0 0-41 16,3 3-11-16,2 2-32 16,-1-5-3-16,2 1-15 15,3 7 4-15,0-2-6 16,3-3 5-16,3 7-4 16,0 2 4-16,-1-9-4 0,2 3 4 15,-1 0-5-15,3-4 5 16,-2-1-4-16,6 2 3 15,-4 0-4 1,6-4 5-16,-3 5-5 0,5-8 4 16,-1 10-3-16,5-11 3 15,-3 11-2-15,9-3 2 16,-3 8-3-16,3-11 4 16,0 15-4-16,3-17 3 15,-10-1-2-15,4 3 2 16,-5-1-3-16,1-7 3 15,-4 7-3-15,8 1 3 16,-6-5-3-16,3 2 4 16,-1 5-4-16,1 4 3 15,-3 0-3-15,2 1 3 16,-7 7-4-16,5-7 5 16,-6 5-4-16,5-7 4 0,1 7-5 15,6-9 5-15,-5 7-5 16,7-8 6-16,-8 2-5 15,3-5 5-15,-6-5-5 16,4-2 4-16,-7 10-3 16,5-7 2-16,-8 2-2 15,1 6 3-15,-8-1-3 16,-1 1 2-16,1-2-3 16,-2 4 4-16,0 1-4 0,4 0 3 15,-2-2-2-15,-1 4 2 16,-2-1-3-16,-5-8-1 15,-3 5 21-15,1-7 31 16,-4 3 6-16,0 2 11 16,-1 1 3-16,-7-2-20 15,1 1-29-15,-8 7-5 16,-6-6-10-16,-6 10 0 16,0-7-3-16,-11-1 2 15,4-4-4-15,-4 5 3 16,2-6-3-16,-3 0 3 15,6 15-4-15,-3-15 4 16,4 5-5-16,-2-8 3 16,11 4-3-16,-8-8 3 15,8 5-3-15,2 1 2 0,0 7-4 16,-6 0 3-16,9 3-2 16,0 3 3-16,3-3-2 15,2-3 3-15,7 1-2 16,-5 2 2-16,1-1-3 15,-1-8 3-15,5-2-4 16,0-2 4-16,3-5-3 16,3 7 2-16,2 2-3 0,1 6 4 15,3 3-5-15,-2-1 3 16,2-2-3-16,2-2 2 16,1-1-5-16,3-1 5 15,4 1-5-15,10 3 5 16,4-2-4-16,6-4 6 15,4 9-5-15,4-6 5 16,-7 3-3-16,8-3 3 16,-3 5-3-16,2-10 4 15,-4 11-4-15,8-9 4 16,-7 3-4-16,2 0 4 16,-3-4-5-16,3-4 5 15,-4 1-4-15,5-1 4 16,-7 2-4-16,4-1 5 15,-7 1-5-15,2 3 4 16,-6 0-4-16,0 3 4 0,-3 6-4 16,-6-3 4-16,-4 4-4 15,-4-5 4-15,-4-1-3 16,-7-5 4-16,1 5-1 16,-9-5 4-16,-6 7-3 15,-15-5 5-15,-3 4-1 16,-17-7-1-16,1 5-6 15,-11-9 5-15,9 2-6 0,-10 7-2 16,9-3 2-16,-5-3 3 16,9 3-4-16,0 6 4 15,6-11-2-15,0 7 1 16,7 4-2-16,2-5 2 16,6-7-3-16,3 8 3 15,8-1-4-15,1 1 5 16,6 1-4-16,-2 4 4 15,8-4-4-15,-3-1 3 16,5-2-3-16,1 4 2 16,3-2-5-16,3-2 2 15,6 4-5-15,6 13 4 16,3-16-3-16,7 5 6 16,5 0-3-16,6-1 5 15,3-13-3-15,8 8 3 16,-7 3-3-16,5-3 3 0,-7-4-3 15,4-7 4-15,-5 8-3 16,8-3 3-16,-4 5-3 16,9 5 3-16,-7 5-3 15,2 8 3-15,-4-8-4 16,1 4 4-16,-11-2-4 16,1 4 3-16,-13-11-3 0,4 5 4 15,-8-6-4-15,-3 5 4 16,-9-8-3-16,1 3 5 15,-7-5-2-15,-12 8 4 16,-4-4-3-16,-13 5 4 16,-5-1-6-16,-17 9 3 15,0-10-4-15,-11 2 3 16,5-4-4-16,-11 2 3 16,11-7-2-16,-7 1 2 15,4-2-4-15,-2 0 5 16,11 3-4-16,-4-6 2 15,13 7-1-15,6 1 2 16,7-5-5-16,5 1 4 16,11 1-3-16,0-1 2 15,6-2-3-15,2 8 5 16,2-8-6-16,2 1 5 0,4 1-3 16,0 5 2-1,4-1-6-15,8 4 4 0,4 4-6 16,12 1 4-16,5 7-3 15,12-8 6-15,2 5-2 16,8-1 4-16,-5-1-3 16,4-13 4-16,-8 3-4 15,5 0 3-15,-7-4-3 16,5 4 4-16,-5 4-2 0,5 2 2 16,-6 0-4-16,3 8 5 15,-7-1-5-15,3 1 4 16,-10-2-4-16,2-3 4 15,-10-3-4-15,-3 0 5 16,-10-5-5-16,1 2 4 16,-8-1-2-16,-5-5 5 15,-7-3-5-15,-10 1 7 16,-7-5-5-16,-19-2 3 16,-2 9-4-16,-13-9 4 15,1-2-6-15,-12 7 4 16,12 2-3-16,-14-1 1 15,12-1-2-15,-6 8 3 16,10-2-4-16,2 2 4 16,17-10-2-16,-2 9 2 15,13-6-4-15,7 2 3 0,5-5-4 16,5 6 4-16,8-3-5 16,-2 1 3-16,4 2-4 15,4 2 4-15,5 4-4 16,5 0 3-16,6 3-2 15,8 0 3-15,4 1-3 16,13-7 3-16,4 9-2 16,8 3 4-16,-1-4-3 0,6-2 3 15,-9 3-2-15,2-9 2 16,-8-3-3-16,2-2 3 16,-10-5-3-16,2 7 1 15,-7 3-4-15,2 1 4 16,-7 2-5-16,-3 5 5 15,-9-5-3-15,-3-5 5 16,-9 2-3-16,-6 0 5 16,-3 0-3-16,-9 6 3 15,-6-4-2-15,-16-1 3 16,-8 4-4-16,-17 1 6 16,1-6-4-16,-15 4 3 15,7 1-2-15,-7-4 3 16,4-1-3-16,-12 5 1 15,15-1-2-15,-6-2 2 16,12-7-4-16,3-5 2 0,21-1-2 16,1-10 3-16,14 0-16 15,4-7-43-15,10-8 113 16,11-24-452-16</inkml:trace>
          <inkml:trace contextRef="#ctx0" brushRef="#br0" timeOffset="34177.7147">7858 247 369 0,'-5'-6'194'0,"2"4"-17"16,6 1-104-16,0-1-20 15,8 10-46-15,5-7-11 16,5 5-2-16,8 5 3 16,5 1 1-16,13 1 4 15,1 8 2-15,7 2 0 16,-2-10 0-16,5 8 1 15,-8-7-1-15,5 1-1 16,-5-9 0-16,5 1 1 16,-6-8-1-16,2-4 1 15,-8-7 0-15,4-1 3 16,-10-2-1-16,2 1 2 16,-9 8-2-16,0 2 0 15,-9 7-3-15,-6 3 1 0,-4-3-3 16,-7-3 2-16,-1-2 1 15,-1 5 79-15,-4-3 21 16,-7 3 25-16,-3-1 6 16,-16 7 15-16,-8-5-74 15,-15 4-17-15,-3-2-21 16,-9 3-6-16,6-5-14 16,-7 1 1-16,13-1-8 0,-6-8-1 15,11-8-4-15,-4-6 0 16,16 0-4-16,-5-2 1 15,18 7-1-15,0 5-1 16,10 5-1-16,8 0-2 16,6 2-2-16,11-1-1 15,8 4 0-15,10-2-16 16,-1 4-10-16,19-2-25 16,-10 2-74-16,13-5-231 15,-7 7 42-15</inkml:trace>
          <inkml:trace contextRef="#ctx0" brushRef="#br0" timeOffset="36046.0364">8790-843 227 0,'-9'-2'157'0,"-8"1"11"15,-2-1-53-15,-5 1 30 16,3 1-30-16,-9 0 4 0,6 1-18 16,-3 4 6-16,3-2-31 15,-5 3-7-15,5 0-20 16,-1 1-6-16,7 2-18 15,-3 5 0-15,3-4-6 16,-1 7-2-16,4-2-10 16,-1 2 1-16,4 2-4 15,1 11 1-15,5 2-4 16,2 16 0-16,5 4-2 16,4 8 2-16,2-4-1 0,4-1 2 15,-2-16-1-15,3 0 2 16,-2-10-2-16,1-2 2 15,0 0-2-15,1 3 2 16,-2-3-2-16,2 12 1 16,0 2-3-16,3 11 2 15,-1-1-2-15,5 9 0 16,-2-12-1-16,5 2 1 16,-2-13-2-16,2-2 2 15,-2-19-1-15,4 17 2 16,-2-16 1-16,8 1 0 15,-4-2-1-15,4 5 0 16,-3-15 0-16,-2 11-1 16,-2-1 0-16,4 1 3 15,-5-5-1-15,2 1 2 0,0-2-2 16,-1-8 1-16,-5 1-2 16,1-4 2-16,-4-4-2 15,2-5 2-15,-4-2 0 16,4-8 1-16,-3-2 0 15,-1-3-1-15,-2-5 0 16,4-11 0-16,-5 2-2 16,2-8 1-16,2-2 0 0,2-9 2 15,-5 9-2 1,2-15 2-16,-1 7-2 0,0-10 1 16,0 16-1-16,0-4 0 15,0 14 0-15,0 2 1 16,-4 13-1-16,-1 1 0 15,-1 6-1-15,-3 1 2 16,-1-5-1-16,-5-13 0 16,-5-4 0-16,-4-10 1 15,-3-1 1-15,-4 4 5 16,1 8 2-16,-6 2 3 16,4 8 2-16,-4 2 2 15,2 6-5-15,-7-1 1 16,3 6-3-16,-5 3-1 15,1 3-5-15,-5 5 2 16,1 2-4-16,-7 2 0 16,7 6-3-16,-4 9-1 0,5 3-3 15,0 11-2-15,6 9-11 16,-3 8-62-16,3-1-274 16,-9-12 60-16</inkml:trace>
          <inkml:trace contextRef="#ctx0" brushRef="#br0" timeOffset="63229.6346">8595-765 570 0,'-18'-9'267'16,"-3"7"10"-16,1 2-142 16,-1 8-34-16,5 1-41 15,-2 11-8-15,4 2-18 0,1 11-7 16,3 0-3-16,1 15-9 15,6-4-3-15,3 11-5 16,0-5 0-16,8 4-2 16,3-5 1-16,4 7-3 15,1-7 3-15,5 17-5 16,-1-3 1-16,4 19-1 16,0-7 2-16,3 7-3 15,-2-13 4-15,8-3-2 16,-4-22 2-16,7-4 0 15,-5-11 1-15,7-8 0 16,-5-3 0-16,3-9-2 16,-6-8-1-16,6-16-2 15,-5 0-1-15,4-13-1 16,-7-4 4-16,7-23 2 0,-11 5 2 16,6-26-2-1,-7 4 4-15,1-18-4 0,-6 16 1 16,-2-15-5-16,-8 17 4 15,-4-10-4-15,-7 10 5 16,-7-12-4-16,-7 10 7 16,-10-2 2-16,-4 14 8 15,-13 9 10-15,3 23 6 0,-11 11 0 16,2 16-7-16,-13 13-10 16,6 11-11-16,-7 13-5 15,10 0-4-15,1-1-28 16,17-7 0-16,3-13-342 15,12-14 83-15</inkml:trace>
          <inkml:trace contextRef="#ctx1" brushRef="#br0">10209-67 0,'0'0'0,"0"0"16,0 0-1,0 0 17,0 0-1,45-15-15,4-8-16,15-14 15,-12 7 16</inkml:trace>
          <inkml:trace contextRef="#ctx1" brushRef="#br0" timeOffset="-10300.9267">10618-1059 0,'0'0'16,"0"0"-1,0 0 1,0 0 15,0 0-15</inkml:trace>
          <inkml:trace contextRef="#ctx0" brushRef="#br0" timeOffset="25651.5165">5856-960 488 0,'-13'-2'272'15,"-5"13"12"-15,0-5-116 0,-2 11-12 16,4 1-58-16,-5 7-10 16,6-4-33-16,-2 9-8 15,5-6-16-15,0 5 3 16,5-1-7-16,-4 7-3 16,2-2-8-16,2 6 1 15,1 5-8-15,-3 10-5 16,1-5-4-16,5 12 1 15,3-6-1-15,2 1 0 16,1-8 0-16,7 5 2 16,1-11-1-16,1 9 0 15,1-6-1-15,8 15 1 16,0-10-2-16,3 8 2 16,0-5-1-16,5-1 2 15,-5-15-1-15,4 2 0 0,1-12 0 16,1-3 1-1,-3-8-2-15,6-2 2 0,-6-1-2 16,3-2 1-16,-4-4-1 16,4-2 0-16,-5-7 1 15,1-5 1-15,-1-8 1 16,7-8 1-16,-10-2 2 16,5-11 0-16,-3-3-3 15,0-10 1-15,-9 3-2 0,3-5-2 16,-6 1 0-16,6 1 2 15,-3 8-2-15,-1-6 3 16,-2 5-1-16,-2-7 5 16,-7 8 1-16,-4-13 7 15,-7 3 2-15,-2-18 4 16,-4 3-2-16,-2-13 1 16,-2 4-5-16,-5-1 0 15,5 18-3-15,-10 7 5 16,-4 15-1-16,-5 6 1 15,2 17-3-15,-10 1-1 16,8 7-8-16,-2 4-2 16,1 8-3-16,-4 2-24 15,6 2-23-15,-8 10 36 16,8-3-410-16,8 9 128 16</inkml:trace>
          <inkml:trace contextRef="#ctx0" brushRef="#br0" timeOffset="12703.8969">5841 2 838 0,'-4'2'273'16,"5"2"42"-16,5 4-238 16,5 8-24-16,2 4-38 0,8 1 0 15,5 3-9-15,7 1 5 16,3-4-7-16,9 0 4 16,2 0-4-16,7-6 3 15,-3-5-3-15,0-6 2 16,-9 1 3-16,-6-7 4 15,-12 1-2-15,-6 1 6 16,-6 1 2-16,-11-5 18 16,-2-2 7-16,-8 3 5 15,-6-1-3-15,-9 4-4 16,-3 0-21-16,-14 5-8 16,-5-3-7-16,-11-2 2 15,3-7-3-15,-6 9 1 16,10-8-4-16,2 3 0 15,12 4-3-15,6-5 2 16,13-4-3-16,4-1 2 16,5 0-3-16,8-7 0 15,5 7-2-15,7 1 0 0,6 5-2 16,12-1 3-16,2 1-1 16,13 16 3-16,0-7-1 15,9 2 2-15,-5 2 0 16,8-1 1-16,-13-16 0 15,-2 13 1-15,-17 1-1 16,-2-5 2-16,-16-4 0 0,-4 4 3 16,-7-5 1-16,-11-3 13 15,-9 1 6-15,-18 4 5 16,0-2-2-16,-18-5 0 16,6-2-14-16,-5-5-5 15,13 1-8-15,-1-2-1 16,12 2-2-16,7-1 2 15,13 6-3-15,6 0 0 16,6 0-2-16,9 0 0 16,4 6-2-16,11-4 3 15,6 2-16-15,14 13-28 16,4 4-22-16,6 6-346 16,-10 0 77-16</inkml:trace>
          <inkml:trace contextRef="#ctx0" brushRef="#br1" timeOffset="187376.3448">7230-600 709 0,'-13'-15'249'0,"-2"-1"33"16,0 8-187-16,-1 1-2 15,3 1-30-15,-1 7 3 16,1 5-12-16,-2 12-11 16,0 9-25-16,1 18-5 15,1 5-6-15,-1 11 5 16,8-7 0-16,6 12 8 16,2-10-4-16,8 13 1 15,7-5-5-15,8 12 0 16,-1-13-5-16,8 4 1 15,4-22-3-15,2-6 0 0,-2-12-3 16,7-15 0-16,-4-15-1 16,3-7 1-16,-4-17 0 15,-2-21 4-15,-3-2 1 16,-6-23 3-16,-12-1 1 16,-8-9 2-16,-7 8-1 15,-10-10 4-15,2 16-1 16,-7-8 9-16,-3 13 0 0,-3 2 8 15,-4 13-2-15,-13 7 4 16,2 19-9-16,-6 13-3 16,0 16-14-16,-6 22-21 15,2 22-37-15,-9 13-9 16,13 1-368-16,-9-7 93 16</inkml:trace>
        </inkml:traceGroup>
        <inkml:traceGroup>
          <inkml:annotationXML>
            <emma:emma xmlns:emma="http://www.w3.org/2003/04/emma" version="1.0">
              <emma:interpretation id="{51DB453C-1F21-47E5-8CE6-63C735E78F14}" emma:medium="tactile" emma:mode="ink">
                <msink:context xmlns:msink="http://schemas.microsoft.com/ink/2010/main" type="inkWord" rotatedBoundingBox="15148,3975 15244,3972 15250,4202 15155,4205"/>
              </emma:interpretation>
              <emma:one-of disjunction-type="recognition" id="oneOf2">
                <emma:interpretation id="interp2" emma:lang="" emma:confidence="1">
                  <emma:literal/>
                </emma:interpretation>
              </emma:one-of>
            </emma:emma>
          </inkml:annotationXML>
          <inkml:trace contextRef="#ctx1" brushRef="#br0" timeOffset="15434.9922">15054 1087 0,'0'0'16,"0"0"0,0 0 15,-4-78 0,38 6-15,23-10 15</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51.7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4AB140-9DDD-4CC2-BDBA-C7210A88438F}" emma:medium="tactile" emma:mode="ink">
          <msink:context xmlns:msink="http://schemas.microsoft.com/ink/2010/main" type="inkDrawing" rotatedBoundingBox="4977,1980 8059,4624 7809,4915 4727,2272" semanticType="callout" shapeName="Other"/>
        </emma:interpretation>
      </emma:emma>
    </inkml:annotationXML>
    <inkml:trace contextRef="#ctx0" brushRef="#br0">-4 0 570 0,'-2'20'192'15,"7"-1"29"-15,6 7-140 16,6 7-27-16,9 12 2 16,3-1-5-16,11 24 1 0,0-2-12 15,10 18-7-15,-2-13-16 16,10 5-7-16,-1-17-5 16,4 4-2-16,-9-20 0 15,8 13-1-15,-6-5 0 16,7 19-2-16,-3 1 1 15,11 21-1-15,-7-17 1 16,5 6 0-16,-7-13 0 0,4-2-1 16,-8-17 1-16,2 11 0 15,-7-10 0-15,4 9-1 16,-6-6 1-16,8 3 0 16,-7-9 0-16,5 5-1 15,-7-15 0-15,6-6 0 16,-5-1 0-16,9 3 0 15,-12-6 1-15,6 10 0 16,-9-3 0-16,9 4-1 16,-9-4 1-16,9 6-1 15,-4-8 0-15,3 3-1 16,-10-9 1-16,5 5 0 16,-6-5 0-16,3 3 1 15,-8-4 0-15,3 4 1 0,-4-6 0 16,-2-2-1-16,1-2 0 15,-1-2 0-15,-6 1-1 16,5-4 0-16,-5 4-1 16,-2-4 2-16,-1 3-2 15,2-5 2-15,-10 2-1 16,0-8 2-16,-2 6-1 16,1-7 2-16,-2 0-1 15,6 1 2-15,-1 5-1 0,5-1 1 16,1 7 0-16,3-1 0 15,-3-1-2-15,3 0 0 16,-6-3-2-16,4-1 2 16,-7-2-2-16,0 2 4 15,-3-5 1-15,3 0 2 16,-8-1 0-16,3-7 1 16,-1 4 0-16,1 1-1 15,-4 0-2-15,2-1-1 16,-3 1 0-16,0 0-1 15,-5-9-1-15,-1 7-2 16,-2 1-5-16,-2 2-133 16,-5-5-165-16,-10 10 8 15</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9:05.7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4E93905-25C4-4364-880A-3D81E05D6872}" emma:medium="tactile" emma:mode="ink">
          <msink:context xmlns:msink="http://schemas.microsoft.com/ink/2010/main" type="inkDrawing" rotatedBoundingBox="15009,4997 18174,2053 18254,2140 15089,5083" shapeName="Other">
            <msink:destinationLink direction="from" ref="{3E388C42-83E6-4D6B-8E82-F089755C5365}"/>
            <msink:destinationLink direction="to" ref="{3E388C42-83E6-4D6B-8E82-F089755C5365}"/>
          </msink:context>
        </emma:interpretation>
      </emma:emma>
    </inkml:annotationXML>
    <inkml:trace contextRef="#ctx0" brushRef="#br0">7 2934 483 0,'0'-5'267'0,"0"2"13"16,0-1-89-16,-1 2-50 15,-1 1-18-15,1-1-53 16,-1 4-18-16,1-1-26 15,1-2-8-15,1 1-9 16,2 0-1-16,0-5-1 16,2 0-1-16,-2 2 2 0,8 2-1 15,-5-1-1-15,3 1-2 16,0 4-1-16,4-2-2 16,-7-1 0-16,7 5 0 15,0-2-1-15,1-8 1 16,-4 2 5-16,3-6 5 15,-4-2 1-15,0-1 2 16,-1 6 0-16,1-6-3 16,0 3-5-16,5-4-2 15,-5 6-1-15,5-9-2 16,-2 6 1-16,2-1-1 16,-2 2 0-16,5-5-1 15,-2 2 0-15,2-2 0 16,-1 3 0-16,2-12 0 15,0 1 2-15,2-1-1 16,-3-1 0-16,3-4 0 16,-1 11 0-16,-3-4-1 0,-2 6 0 15,8-5 0-15,-4 1 0 16,4 4 0-16,-2 3 0 16,1-5 0-16,-1 3 0 15,3-1 0-15,-2-7 0 16,7-2-2-16,-3 5 0 15,1-2-1-15,-5-2 3 0,4 3 1 16,-10 1 2 0,3-8 0-16,-4 7 2 0,5 1-2 15,-4 0-1-15,5-3-1 16,-2 8 1-16,2-4 0 16,-3-1-1-16,3 4-1 15,-3 0 1-15,4-2 0 16,-2 5 0-16,4-8-1 15,-5 0 1-15,5-2-1 16,-3-1 1-16,3-4-1 16,-3 10 0-16,3-6 0 15,2 4 0-15,-1 6 0 16,-1-4 1-16,5 0-1 16,-1 0 0-16,7-3 1 15,-3 0 0-15,6-8 0 16,-4-4 0-16,1 3 0 0,-5 2 0 15,5-12-1-15,-5 8 0 16,3 1 0-16,4-1 1 16,-1-7-2-16,-4 7 2 15,4-7-2-15,-4 7 2 16,1-9-1-16,-3 11-1 16,5-3 1-16,-4 7 0 15,9-2 0-15,-3 5 0 16,7-2 0-16,-9 4 1 0,8-11-1 15,-9 10 1-15,9-15-1 16,-8 3 0-16,12-15 0 16,-8 11-1-16,8-15 1 15,-5 15-1-15,4-18 1 16,-7 9 0-16,10-5 0 16,-8 8-1-16,6-9 1 15,-8 19 0-15,6-1 1 16,-8 5 0-16,0-8 0 15,-3 9 0-15,0-5-1 16,-3-7 0-16,0-5-2 16,-2 11 2-16,1-7 0 15,-6 9 0-15,3 4 0 16,-3 5 1-16,2-3-1 16,-5 8 0-16,0-2 1 15,-5 3-1-15,0-3 1 0,-1 5 0 16,1-2-1-1,1 1 0-15,1 3-1 0,-4 2 1 16,0 2-1-16,-4 3 1 16,-2 1 1-16,0 0 1 15,-1 1-1-15,0-1 0 16,-2-1 0-16,1 1 0 0,0 2 0 16,-4 2-1-16,1 1-1 15,-4 0 0-15,1-2-3 16,-4 5-1-16,-1 0 3 15,-2-1 1-15,-1 3-21 16,0-1-9-16,-3 5-333 16,-2-1 83-16</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1:09.3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A1B021-FE95-431D-80C2-B161092D5CAD}" emma:medium="tactile" emma:mode="ink">
          <msink:context xmlns:msink="http://schemas.microsoft.com/ink/2010/main" type="inkDrawing" rotatedBoundingBox="13750,4131 17771,1099 19127,2898 15107,5930" semanticType="enclosure" shapeName="Other"/>
        </emma:interpretation>
      </emma:emma>
    </inkml:annotationXML>
    <inkml:trace contextRef="#ctx0" brushRef="#br0">2725 438 620 0,'-31'-10'203'16,"-14"7"25"-16,7 6-144 0,-11 2-50 16,1 4 22-1,-11 6 7-15,3 2 11 0,-8 6-7 16,1 2-17-16,-15 16-26 15,3 7-8-15,-14 15-15 16,1 4 6-16,-11 5-9 16,8-10 11-16,-18-4-12 15,9-6 12-15,-18 5-13 16,13 7 11-16,-14 21-7 16,21 7 13-16,-12 12-6 15,16 0 11-15,-13 13-10 16,12-8 7-16,-5 15-14 15,16-12 6-15,6 9-9 16,22-18 8-16,4 6-10 0,15-22 11 16,-1 11-11-1,10-13 11-15,-5 8-11 0,8-7 9 16,1 12-8-16,5-7 10 16,5 9-10-16,11-18 12 15,8-3-11-15,7-20 10 16,16-3-10-16,7-13 10 15,11 7-11-15,5-4 10 16,19 0-9-16,5-7 9 0,27-7-10 16,11-17 11-16,27-18-10 15,-7-18 10-15,27-21-11 16,-15-1 11-16,21-18-10 16,-20-7 10-16,16-18-12 15,-19 7 12-15,13-24-11 16,-22 3 10-16,7 1-10 15,-17 28 10-15,11-1-10 16,-20 20 9-16,14-2-11 16,-12 13 11-16,13-16-11 15,-16 3 10-15,19-9-10 16,-12 5 11-16,2-14-11 16,-25-2 9-16,2-19-12 15,-28 1 10-15,-3-25-10 16,-14 10 10-16,6-44-8 0,-16 0 12 15,1-17-10-15,-11 20 9 16,-1-21-9-16,-17 46 12 16,3 7-9-16,-8 21 11 15,-1-5-7-15,-4 25 11 16,-5-2 0-16,-5 17 16 16,-17-4 0-16,-2 13 10 15,-19-6-6-15,-5 8 0 0,-23-6-18 16,-2 8 1-16,-27-4-18 15,5 13 3-15,-19 7-40 16,6 19-4-16,-20 19-348 16,19 18 87-16</inkml:trace>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0:43.0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2CD2C6-ECA4-4526-A0C8-0E76F7679717}" emma:medium="tactile" emma:mode="ink">
          <msink:context xmlns:msink="http://schemas.microsoft.com/ink/2010/main" type="inkDrawing" rotatedBoundingBox="27133,5131 32671,4338 32735,4786 27197,5580" semanticType="underline" shapeName="Other">
            <msink:sourceLink direction="with" ref="{F28E8894-E5C2-4B0C-9315-FDB9070F798F}"/>
          </msink:context>
        </emma:interpretation>
      </emma:emma>
    </inkml:annotationXML>
    <inkml:trace contextRef="#ctx0" brushRef="#br0">52 954 1172 0,'-34'-6'354'0,"14"-3"63"16,28-2-349-16,33-12-8 16,17 0-50-16,40-15 28 15,36 21 31 1,-1 0-6-16,165-3-61 15,39 6 8 1,30 16-10-16,32 13 8 0,-128 2-10 16,44-22 11-16,-24 4-12 15,37-27-1-15,-29 2 19 16,19-18 40-16,-42-2 0 16,14-7 15-16,-48-40 2 15,5-31-19-15,-49 9-40 16,-17 4 0-16,-48 7-14 0,-18 55 8 15,-44 35-9-15,-22 11-34 16,-29 10-77-16,-15 49-410 16</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0:17.9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38BBD6-49AB-45FE-A0F9-F544DC349748}" emma:medium="tactile" emma:mode="ink">
          <msink:context xmlns:msink="http://schemas.microsoft.com/ink/2010/main" type="writingRegion" rotatedBoundingBox="18250,2587 25907,-7 26682,2277 19024,4872"/>
        </emma:interpretation>
      </emma:emma>
    </inkml:annotationXML>
    <inkml:traceGroup>
      <inkml:annotationXML>
        <emma:emma xmlns:emma="http://www.w3.org/2003/04/emma" version="1.0">
          <emma:interpretation id="{50801D46-1FA8-4FB4-89B4-344755F7B3D6}" emma:medium="tactile" emma:mode="ink">
            <msink:context xmlns:msink="http://schemas.microsoft.com/ink/2010/main" type="paragraph" rotatedBoundingBox="18250,2587 25907,-7 26325,1224 18667,3819" alignmentLevel="1"/>
          </emma:interpretation>
        </emma:emma>
      </inkml:annotationXML>
      <inkml:traceGroup>
        <inkml:annotationXML>
          <emma:emma xmlns:emma="http://www.w3.org/2003/04/emma" version="1.0">
            <emma:interpretation id="{9DBBC0E5-92C5-4698-B137-13214DE06F53}" emma:medium="tactile" emma:mode="ink">
              <msink:context xmlns:msink="http://schemas.microsoft.com/ink/2010/main" type="line" rotatedBoundingBox="18250,2587 25907,-7 26325,1224 18667,3819"/>
            </emma:interpretation>
          </emma:emma>
        </inkml:annotationXML>
        <inkml:traceGroup>
          <inkml:annotationXML>
            <emma:emma xmlns:emma="http://www.w3.org/2003/04/emma" version="1.0">
              <emma:interpretation id="{A3874338-08DD-4299-B72B-E21406566F5C}" emma:medium="tactile" emma:mode="ink">
                <msink:context xmlns:msink="http://schemas.microsoft.com/ink/2010/main" type="inkWord" rotatedBoundingBox="18250,2587 21511,1481 21929,2714 18667,3819"/>
              </emma:interpretation>
            </emma:emma>
          </inkml:annotationXML>
          <inkml:trace contextRef="#ctx0" brushRef="#br0">-3979-5096 1087 0,'-20'-5'382'0,"-9"2"28"16,-1 0-257-16,4 8-145 15,4-8-13-15,-4 6-3 16,-2 0-1-16,-8 6 1 15,-9 5 3-15,-10 12 4 16,-2 3 1-16,-16 34 2 16,-4 18 1-16,-11 28 8 15,4 2 4-15,-3 2 12 16,18-27 10-16,12-15 3 16,22-33-3-16,24-1-11 15,19-8-13-15,28-2-13 16,21 0-3-16,29 3-1 0,1-8 4 15,19 1 1-15,-9-11-1 16,9-6-46-16,-17-7-29 16,13-7 73-16,-16-21-441 15</inkml:trace>
          <inkml:trace contextRef="#ctx0" brushRef="#br0" timeOffset="1037.9651">-2957-5513 776 0,'-23'-42'366'0,"9"2"-18"15,13-4-135-15,10 1-178 16,12-5 8-16,13 1-21 15,9-14 12-15,5 4-16 16,13 2 9-16,-4 12-22 16,1 10 3-16,-12 26-16 0,-6 24 8 15,-17 19-12-15,-12 24 17 16,-13 15-7-16,-7 21 17 16,-11 5-3-16,-11 12 22 15,2-8-8-15,3-7 20 16,9-18-13-16,8-18 8 15,17-25-22-15,2-17 4 16,9-9-22-16,7-8 8 16,0 0-11-16,6-8 10 15,0 2-8-15,4-14 14 16,-7-2-12-16,3-24 12 16,-9-3-10-16,-2-13 10 15,-4 3-16-15,-3-4 13 16,-5 17-14-16,-1 7 18 15,-2 21-11-15,-7 6 14 16,-1 17-11-16,4 13 12 16,-2 7-18-16,3 16 9 0,7 4-12 15,7-1 9-15,0-7-12 16,11-6 11-16,-1-19-11 16,12-15 11-16,-1-14-9 15,8-18 15-15,-8-12-9 16,2-16 11-16,-14 3-10 15,-4-1 12-15,-15 12-11 16,-2 11 27-16,-10 18-7 0,-1 9 10 16,-3 14-12-16,5 11 8 15,-4 6-29-15,6 9 6 16,4 0-11-16,7 7 9 16,6-8-10-16,4-7 7 15,5-9-9-15,2-7-4 16,2-17-40-16,3-13-68 15,4-8-35-15,-6-21 41 16,-1-1-373-16,-4-12 141 16</inkml:trace>
        </inkml:traceGroup>
        <inkml:traceGroup>
          <inkml:annotationXML>
            <emma:emma xmlns:emma="http://www.w3.org/2003/04/emma" version="1.0">
              <emma:interpretation id="{E60C53CA-1539-4805-B0ED-708CC81ACB7F}" emma:medium="tactile" emma:mode="ink">
                <msink:context xmlns:msink="http://schemas.microsoft.com/ink/2010/main" type="inkWord" rotatedBoundingBox="21589,1962 23901,1179 24049,1616 21738,2399"/>
              </emma:interpretation>
              <emma:one-of disjunction-type="recognition" id="oneOf0">
                <emma:interpretation id="interp0" emma:lang="" emma:confidence="0">
                  <emma:literal>Zusammenbauch</emma:literal>
                </emma:interpretation>
                <emma:interpretation id="interp1" emma:lang="" emma:confidence="0">
                  <emma:literal>Zusammenbauich</emma:literal>
                </emma:interpretation>
                <emma:interpretation id="interp2" emma:lang="" emma:confidence="0">
                  <emma:literal>Zusammenborch</emma:literal>
                </emma:interpretation>
                <emma:interpretation id="interp3" emma:lang="" emma:confidence="0">
                  <emma:literal>Zusammenanbruch</emma:literal>
                </emma:interpretation>
                <emma:interpretation id="interp4" emma:lang="" emma:confidence="0">
                  <emma:literal>Zusammenbaird</emma:literal>
                </emma:interpretation>
              </emma:one-of>
            </emma:emma>
          </inkml:annotationXML>
          <inkml:trace contextRef="#ctx0" brushRef="#br0" timeOffset="1366.9231">-1716-5828 671 0,'-2'-6'450'16,"-2"2"-68"-16,-1 8-50 15,-1 1-248-15,-5 13 13 16,-3-2-33-16,-6 7 4 0,1-2-27 15,-1 7-2-15,7-7-31 16,3 1 4-16,8-4-17 16,10-6 8-16,7-7-11 15,7-1 8-15,4-8-9 16,7 1 8-16,-4 0-12 16,-1 1 13-16,-6 2-11 15,-2 9 9-15,-8 4-8 16,-5 5 10-16,-3 4-11 15,-3 2 14-15,-6 2-9 0,-2 2 22 16,-2-2-6-16,-1 3 24 16,0-3-9-16,-3 0 12 15,0-9-17-15,0-5 7 16,4-4-23-16,-2-7-21 16,7-4-63-16,7-12 208 15,9-11-603-15,10-18 217 16</inkml:trace>
          <inkml:trace contextRef="#ctx0" brushRef="#br0" timeOffset="2125.6167">-1320-5841 1122 0,'9'-8'316'0,"-8"2"114"0,-7 7-328 16,-5 4 3-16,-4 7-33 15,-13 3 0-15,-1 5-46 16,-3 13 8-16,6 2-21 15,6 5 8-15,12-5-20 16,7-1 9-16,9-11-15 16,7-5 12-16,5-12-12 15,7-10 15-15,1-9-10 16,3-14 14-16,-2-7-13 0,-2-9 12 16,-10 3-14-1,0-1 11-15,-8 15-13 16,-9 6 14-16,-1 12-9 0,1 7 9 15,-5 10-11-15,-1 2 9 16,5 5-11-16,1 4 9 16,1 2-9-16,8-2 7 15,2-2-11-15,11-7 12 16,2-6-10-16,8-15 12 16,1 0-7-16,3-15 10 15,-3 1-10-15,-4-4 11 16,-14 5-13-16,-3 1 11 15,-6 18-10-15,-7-4 6 16,1 7-12-16,-2 13 12 16,1 2-12-16,1 4 13 0,4 5-9 15,1-1 11-15,7-4-13 16,7-4 12-16,4-17-12 16,14-8 13-16,4-9-9 15,11-15 11-15,-3-5-12 16,2-6 11-16,-17 3-13 15,-4 9 10-15,-18 11-11 16,-5 9 6-16,-12 22-12 16,2 12 10-16,-6 8-11 0,-2 12 11 15,3-7-4 1,5-1 13-16,2-5-10 0,13-9 8 16,5-15-9-16,7-6 11 15,7-6-9-15,9-20 9 16,-11-11-7-16,9-11 5 15,-8 5-17-15,-4 2 10 16,-13 14-13-16,-2 15 6 16,-12 20-10-16,-4 10 13 15,0 7-13-15,-4 10 13 16,3 1-4-16,8 0 14 16,1-7-49-16,6-9-84 15,9-16 179-15,13-28-535 16,-5-15 144-16</inkml:trace>
          <inkml:trace contextRef="#ctx0" brushRef="#br0" timeOffset="2679.3379">-219-6136 506 0,'-16'0'410'15,"4"0"-103"-15,5-3-20 16,5-3-266-16,5-2-17 15,2 2 43-15,4-2 7 16,3 10 26-16,3 4-13 0,2 8 17 16,-1 6-33-1,-4 15 15-15,-3 0-17 0,2 10 13 16,-6-4-23-16,4-6 4 16,1-15-30-16,6-9 5 15,2-12-15-15,11-24 12 16,2-10-12-16,1-19 9 15,-1-3-12-15,-7-9 8 16,-13 16-15-16,-2 11 12 16,-9 21-14-16,-4 15 12 15,-1 18-8-15,-1 16 16 16,-5 6-6-16,1 10 22 16,7-4-3-16,-1-6 11 15,4-12-17-15,11-10 5 16,8-13-18-16,7-15 8 15,3-10-13-15,15-17 11 0,-5-3-11 16,-1-6 8-16,-9 8-15 16,-6 10 10-16,-14 16-12 15,-3 9 9-15,-4 12-8 16,0 12 14-16,-2 4-8 16,1 5 18-16,1 1-7 15,4 0 13-15,1-8-15 16,6-7 9-16,2-6-17 0,10-9-2 15,-1-9-49-15,10-15-78 16,-2-8-36-16,0-16-325 16,-4 1 21-16</inkml:trace>
        </inkml:traceGroup>
        <inkml:traceGroup>
          <inkml:annotationXML>
            <emma:emma xmlns:emma="http://www.w3.org/2003/04/emma" version="1.0">
              <emma:interpretation id="{0726D229-DE99-479F-9344-D7937194E0EB}" emma:medium="tactile" emma:mode="ink">
                <msink:context xmlns:msink="http://schemas.microsoft.com/ink/2010/main" type="inkWord" rotatedBoundingBox="18604,2846 26023,332 26218,908 18799,3422"/>
              </emma:interpretation>
            </emma:emma>
          </inkml:annotationXML>
          <inkml:trace contextRef="#ctx0" brushRef="#br0" timeOffset="3215.5657">660-6412 1128 0,'-5'3'376'0,"2"3"69"16,0 0-320-16,1 2-33 15,9 0-56-15,-1-2-2 16,1-6-30-16,0-6 11 16,3-7-12-16,-1-2 14 15,-1-2-12-15,-9-4 5 16,-7 8-14-16,-6 13 11 16,-4 5-12-16,-7 13 17 0,4 13-5 15,1 15 17-15,0-4-5 16,4 5 17-1,7-7-16-15,8-6 7 0,4-19-17 16,14-6 7-16,1-12-17 16,11-12 10-16,3-8-7 15,4-17 9-15,-7-8-11 16,0 1 8-16,-8 15-12 16,-2 6 6-16,-8 15-11 0,-5 15 9 15,-3 13-8-15,-3 5 14 16,-2 4-3-16,4 6 16 15,1-4-8-15,6-10 9 16,6-10-15-16,13-10 9 16,3-12-14-16,10-10 10 15,2-5-11-15,3-10 10 16,-11 7-15-16,-1 9-1 16,-14 6-12-16,-6 8 5 15,-11 9-10-15,-6 12 13 16,-3 7 1-16,-3 8 12 15,-1 2-7-15,4 4 12 16,3-9-12-16,5-13 0 16,4-5-40-16,8-17-59 15,-1-12-44-15,9-20-27 16,4-13 81-16,0-33-368 0,-3-3 190 16</inkml:trace>
          <inkml:trace contextRef="#ctx0" brushRef="#br0" timeOffset="3562.721">1295-6986 977 0,'-6'0'386'0,"-5"11"25"16,2 11-198-16,-2 1-127 16,-3 7 5-16,6 1-38 0,2 1 1 15,-1-7-33-15,7 2-3 16,9-4-21-16,6 0 10 16,4-7-12-16,8 2 10 15,-2-6-10-15,-2 1 12 16,-3-6-12-16,-3 9 13 15,-5-1-13-15,0 9 12 16,-6-1-12-16,-4 14 10 16,-2-5-10-16,-6 4 12 15,-2-7-11-15,-1 6 12 16,-2-15 0-16,-1-2 26 16,-1-5-8-16,0-3 14 15,5-3-8-15,-7-4-2 16,1-3-24-16,0 0 6 15,2-5-15-15,-4-1-14 16,10 3-32-16,11-9-61 16,7-7-41-16,7-16-345 0,7-10 13 15,9-11-125-15</inkml:trace>
          <inkml:trace contextRef="#ctx0" brushRef="#br0" timeOffset="4226.668">1508-6723 1098 0,'1'0'332'15,"-1"3"77"-15,-3 4-309 0,2 12 7 16,-4 4-33-16,1 9 21 16,-3 0-22-16,9 6 1 15,0-5-38-15,8-3-1 16,1-8-32-16,6-4 8 16,-2-7-11-16,7-5 15 15,-4-12-11-15,5-9 12 16,-4-11-9-16,-1-20 9 15,-6-8-17-15,-7-6 11 16,-4 5-11-16,-4 3 11 16,-4 21-13-16,-4 8 18 15,2 15-11-15,-5 14 16 16,3 8-10-16,3 11 13 16,2 2-17-16,5 7 0 15,4-8-7-15,9 3 10 16,3-12-12-16,8-4 10 0,2-7 1 15,7-11 2-15,-1-12-12 16,4-17 13 0,-3-5-12-16,-4-9 10 0,-11 5-12 15,-2 6 10-15,-10 16-11 16,-4 9 9-16,-4 10-12 16,-1 11 10-16,-4 8-8 15,2 12 16-15,-2 5-6 16,4 4 13-16,5-5-10 0,7-1 9 15,3-12-17-15,10-7 8 16,0-8-11-16,6-11 11 16,-1-11-9-16,7-17 9 15,-11-6-12-15,5-10 8 16,-11 2-13-16,2 7 9 16,-15 16-9-16,2 7 7 15,-4 16-7-15,-4 12 9 16,-6 5-10-16,3 11 9 15,-5 0-5-15,2 2 10 16,9-5-9-16,6-6 8 16,2-8-8-16,3-6-26 15,1-8-51-15,3-13-74 16,1-11-35-16,2-22 65 16,3-4-377-16,-2-17 170 15</inkml:trace>
          <inkml:trace contextRef="#ctx0" brushRef="#br0" timeOffset="4376.3058">2117-7151 619 0,'-14'18'435'16,"0"4"-61"-16,3-9-83 16,5 4-203-16,3-3-52 15,6-3-3-15,7-8-43 16,5 1-30-16,6-4-25 0,12-1-290 16,0-2-23-1,10-3-97-15</inkml:trace>
          <inkml:trace contextRef="#ctx0" brushRef="#br0" timeOffset="4789.2006">2385-7101 958 0,'5'2'398'0,"-10"4"33"0,-9 9-199 16,-2 8-108-16,-6 16 1 15,4 2-53-15,1 5-7 16,11-6-37-16,3-5 2 16,7-13-29-16,12-10 12 15,5-14-11-15,8-18 13 16,5-10-13-16,10-18 14 15,-7-7-16-15,3-6 10 16,-11 2-12-16,-3-5 11 16,-15 15-13-16,-2 4 13 15,-9 13-10-15,-3 9 7 16,-6 14-9-16,1 1 9 0,-4 8-10 16,-2 2 9-16,2 2-9 15,-2 0 10-15,2 2-9 16,0 1 8-16,2-1-11 15,1 7 9-15,3-1-12 16,0 9 8-16,1 7-9 16,2-2 11-16,3 5-10 15,6 0 12-15,2-12-9 16,6-3 10-16,3 2-10 0,0-9 11 16,-2 5-10-16,6 5 12 15,-2 2-8-15,-1-3-2 16,-1 1-15-16,-3-4-56 15,-3-4-47-15,-1-5-384 16,-13 0 62-16</inkml:trace>
          <inkml:trace contextRef="#ctx0" brushRef="#br0" timeOffset="-392.274">-4735-4506 1170 0,'62'36'238'0,"20"-6"113"16,15-20-351-16,23-30-1 16,-21-3 0-16,24-25 0 15,-5-2 4-15,2-13 1 16,-14 1-1-16,9-16 2 15,-23 21 1-15,1 4-1 16,-14 13 0-16,-6 4 1 0,-21 24-2 16,-4 1-1-16,-16 8 1 15,-4 2-1-15,-11-7 0 16,-14 10-27-16,-10 1 93 16,-28 4-432-16,-15 0 149 15</inkml:trace>
        </inkml:traceGroup>
      </inkml:traceGroup>
    </inkml:traceGroup>
    <inkml:traceGroup>
      <inkml:annotationXML>
        <emma:emma xmlns:emma="http://www.w3.org/2003/04/emma" version="1.0">
          <emma:interpretation id="{FD013F57-88D7-4F57-95F4-77AFA7D7C354}" emma:medium="tactile" emma:mode="ink">
            <msink:context xmlns:msink="http://schemas.microsoft.com/ink/2010/main" type="paragraph" rotatedBoundingBox="20541,3204 26126,1223 26503,2286 20918,4267" alignmentLevel="2"/>
          </emma:interpretation>
        </emma:emma>
      </inkml:annotationXML>
      <inkml:traceGroup>
        <inkml:annotationXML>
          <emma:emma xmlns:emma="http://www.w3.org/2003/04/emma" version="1.0">
            <emma:interpretation id="{9F62E0A2-1D18-48C2-AC3F-98A475B12E33}" emma:medium="tactile" emma:mode="ink">
              <msink:context xmlns:msink="http://schemas.microsoft.com/ink/2010/main" type="line" rotatedBoundingBox="20541,3204 26126,1223 26503,2286 20918,4267"/>
            </emma:interpretation>
          </emma:emma>
        </inkml:annotationXML>
        <inkml:traceGroup>
          <inkml:annotationXML>
            <emma:emma xmlns:emma="http://www.w3.org/2003/04/emma" version="1.0">
              <emma:interpretation id="{C91FD644-54C2-4670-B02B-2FBF4269F0F0}" emma:medium="tactile" emma:mode="ink">
                <msink:context xmlns:msink="http://schemas.microsoft.com/ink/2010/main" type="inkWord" rotatedBoundingBox="20541,3204 23706,2081 24083,3144 20918,4267"/>
              </emma:interpretation>
              <emma:one-of disjunction-type="recognition" id="oneOf1">
                <emma:interpretation id="interp5" emma:lang="" emma:confidence="1">
                  <emma:literal/>
                </emma:interpretation>
              </emma:one-of>
            </emma:emma>
          </inkml:annotationXML>
          <inkml:trace contextRef="#ctx0" brushRef="#br0" timeOffset="6056.5494">-2597-4268 1060 0,'3'-37'318'0,"-1"11"70"15,-10 14-315-15,-2 14-14 16,-3 5-47-16,-4 10 1 16,-4-3-16-16,3 10 11 15,2 1-9-15,6 9 14 16,0 3-11-16,4 9 18 16,2-3-9-16,-1 1 15 15,3-9-14-15,4-9 11 16,-1-7-21-16,9-13 14 15,2-14-14-15,8-16 13 16,3-16-12-16,6-29 1 16,0-9-32-16,-4-11-7 15,-4 7-15-15,-7 18 12 16,-9 22-2-16,-5 24 18 16,-5 23 7-16,-7 25 15 0,9 16 2 15,0 30 14 1,0-1 6-16,6 15 16 0,9-12-13 15,0-10 6-15,3-24-11 16,5-14 3-16,3-14-13 16,7-16 11-16,-3-10-16 15,5-21 11-15,-2-6-9 16,-6-26 9-16,-9-1-16 0,-8 1 6 16,-9 17-14-16,-6 11 13 15,-2 21-12-15,-7 15 15 16,-2 18-7-16,2 16 12 15,5 5-13-15,6 8 16 16,5 1-11-16,7-3 12 16,4-19-13-16,12-10 11 15,2-11-16-15,16-24 11 16,8-24-12-16,15-13 11 16,-5 0-13-16,8-3 8 15,-14 19-15-15,-9 19 8 16,-18 20-13-16,-12 14 12 15,-8 9-7-15,-5 6 14 16,-2 2-7-16,2-2 20 16,2-9-7-16,-2-5 18 15,0-10-1-15,0-10 26 16,-2-11-15-16,-1-21 9 0,-3-8-21 16,-6-13 1-16,-2-3-27 15,-6 9 10-15,5 16-12 16,1 12 10-16,6 10-13 15,4 8-10-15,8 7-33 16,1 4-32-16,9-1-38 0,7 6 42 16,4 3-387-1,7-20 139-15</inkml:trace>
          <inkml:trace contextRef="#ctx0" brushRef="#br0" timeOffset="6419.2256">-1558-4992 1354 0,'-11'6'357'0,"-10"10"89"0,-10 37-356 16,-4 18-94-16,-7 24 13 15,7-1-11-15,3-5 14 16,10-36-10-16,12-5 8 16,11-33-13-16,13-9-13 15,6 7-30-15,9-10-19 16,3-8-20-16,7 2 6 15,-4-3 9-15,2-8 31 16,-8 14 18-16,-3-3 20 0,-9 3-7 16,-4 9 14-16,-9 8-2 15,-12-3 33-15,-3 9 0 16,-10 8 12-16,-4-1 15 16,-6 5 22-16,5 1-27 15,-1-4 5-15,8-7-8 16,4-9-18-16,6-9-29 15,4-11-53-15,8-11-57 16,8-14 308-16,6-5-683 0,12-3 284 16</inkml:trace>
          <inkml:trace contextRef="#ctx0" brushRef="#br0" timeOffset="8044.4225">-1264-4556 1140 0,'2'-2'314'0,"-5"2"84"15,-2 13-331-15,1 11-3 16,-4 2-31-16,2-7 16 16,3 4-15-16,7-13 4 15,4 3-20-15,9-7 6 16,-2-3-22-16,2-11 13 16,1-1-9-16,1-28 11 15,-2-9-13-15,-5-14 11 0,3 2-17 16,-2-2 9-1,-6 17-12-15,2 16 10 0,1 14-12 16,-1 7 10-16,-1 9-11 16,2 7 8-16,-4-3-10 15,5 18 11-15,-8 1-9 16,0 12 12-16,-3-12-7 16,0 13 13-16,-1-7-11 15,4-6 12-15,1-11-14 16,9 8 10-16,1-15-12 0,5-16 10 15,1-1-9-15,6-16 14 16,-3-10-11-16,5-9 12 16,-8 2-11-16,-3 4 10 15,-6 10-13-15,-5 11 13 16,-5 13-13-16,-1 4 10 16,0 9-11-16,2 11 15 15,4 6-10-15,3 9 16 16,3 4-11-16,7-1 13 15,2-12-16-15,5-1 11 16,0-16-15-16,10-20 13 16,-4-12-10-16,-1-18 12 15,-10-10-12-15,2-35 12 16,-11 20-11-16,-7 5 9 16,-5 16-9-16,-5 6 18 0,-10 37-7 15,1-1 14-15,0-5-10 16,2 11 11-16,3 3-19 15,3 1 5-15,-2-4-14 16,11 7 7-16,-3-10-13 16,11 0 11-16,0 0-10 15,7-1 11-15,-3-2-8 16,12-6 9-16,-4-7-9 0,0-2 9 16,-5-1-11-16,-6 1 9 15,-9 3-8-15,-6 4 10 16,0 3-11-16,2 4 9 15,-1-1-9-15,-1 7 7 16,3-1-9-16,2 2 8 16,-4-1-8-16,2 1 8 15,5-2-8-15,-1-2 11 16,-5-5-7-16,2-2 9 16,2 0-8-16,0 1 8 15,-1-1-10-15,6 2 7 16,-5 4-11-16,0 2 4 15,-2 3-11-15,1 10 9 16,1 5-9-16,6 8 11 16,2 0-4-16,7 5 11 15,4-10-9-15,5 32 9 16,-1-4-10-16,3 7 11 16,-1 12-13-16,4 16 12 15,-4-32-9-15,-5 2 8 0,-5-6-13 16,-5-2 13-16,-12-16-11 15,-2 4 10-15,-6-8-8 16,-2 0 13-16,-3-10-11 16,-5 0 18-16,0-8-8 0,-1-2 3 15,1-4 1-15,0-10 13 16,8-9-18-16,3-13 4 16,7-7-10-16,10-51-13 15,7-4-14-15,8-29 10 16,4 8-7-16,0-6 17 15,-4 43 1-15,-4 10 12 16,-10 34-11-16,-7 7 12 16,-7 7-11-16,-5 13 9 15,-6 5-14-15,-2 6 12 16,1 2-12-16,-1 12 10 16,2-6-9-16,4 9 13 15,8-5-12-15,7 5 11 16,6-5-11-16,7 1 9 15,4-10-11-15,6-9 13 16,1-6-8-16,7-20 15 0,-3-8-6 16,4-23 10-1,-7-9-12-15,-8-27 9 0,-8 1-14 16,-4-2 12-16,-11 22-11 16,3 14 13-16,-4 33-5 15,-6 16 9-15,3 15-12 16,4 13 9-16,-2 11-12 15,5 16 7-15,5 5-7 0,9 12 8 16,-2-3-7-16,11 1 6 16,5-15-8-16,4 0 6 15,-4-20-9-15,6 2 9 16,-13-19-9-16,-1 8-4 16,-10-11-10-16,-7 2 9 15,-9-7-11-15,-7 5 13 16,-5-9-3-16,-5 0-5 15,-4 0-16-15,-5-8 1 16,-2-4-16-16,-4 0 16 16,1-5 5-16,-1-3 16 15,10 7 2-15,5 3 20 16,8 0-9-16,3 6 13 16,7 4-11-16,8-5 5 15,-1 3-16-15,10-8 8 16,11-1-12-16,8 1 11 15,-2-3-41-15,11-3-58 0,-1 13-37 16,-4 3 303-16,-6-12-661 16,0 4 324-16</inkml:trace>
        </inkml:traceGroup>
        <inkml:traceGroup>
          <inkml:annotationXML>
            <emma:emma xmlns:emma="http://www.w3.org/2003/04/emma" version="1.0">
              <emma:interpretation id="{EF7F12BA-A2EB-4EEA-A0C2-4E343D6880B8}" emma:medium="tactile" emma:mode="ink">
                <msink:context xmlns:msink="http://schemas.microsoft.com/ink/2010/main" type="inkWord" rotatedBoundingBox="23784,2111 26144,1274 26367,1903 24007,2740"/>
              </emma:interpretation>
              <emma:one-of disjunction-type="recognition" id="oneOf2">
                <emma:interpretation id="interp6" emma:lang="" emma:confidence="0">
                  <emma:literal>ungetaneren</emma:literal>
                </emma:interpretation>
                <emma:interpretation id="interp7" emma:lang="" emma:confidence="0">
                  <emma:literal>ungetanerem</emma:literal>
                </emma:interpretation>
                <emma:interpretation id="interp8" emma:lang="" emma:confidence="0">
                  <emma:literal>Mußeturm</emma:literal>
                </emma:interpretation>
                <emma:interpretation id="interp9" emma:lang="" emma:confidence="0">
                  <emma:literal>Mußeturon</emma:literal>
                </emma:interpretation>
                <emma:interpretation id="interp10" emma:lang="" emma:confidence="0">
                  <emma:literal>Mußeturme</emma:literal>
                </emma:interpretation>
              </emma:one-of>
            </emma:emma>
          </inkml:annotationXML>
          <inkml:trace contextRef="#ctx0" brushRef="#br0" timeOffset="8793.0355">500-5440 1073 0,'5'11'447'0,"-10"6"4"0,-6 14-227 15,4 1-167-15,-4 12-5 16,3-5-28-16,5-2 8 16,6-16-18-16,8 2 11 15,6-18-20-15,6-2 10 16,2-11-12-16,5-6 12 16,-2-12-13-16,-1-11 8 15,-7-3-13-15,-4-1 8 16,-7 4-10-16,-3 8 8 15,-3 18-11-15,-3 10 6 16,2 10-10-16,-1 16 12 16,-2 11-7-16,2 6 15 15,5-1-3-15,5-2 10 16,0-12-10-16,7-13 8 16,5-6-13-16,8-5 12 15,0-6-12-15,11-17 11 0,-3-3-13 16,-1-14 12-16,-9-6-13 15,-3 6 10-15,-13 13-12 16,-3 7 11-16,-3 15-13 16,-3 10 9-16,4 4-11 15,1 2 13-15,0 1-11 16,2-1 14-16,0-2-10 0,6-9 11 16,-1-4-9-16,11-15 11 15,-3-5-12-15,7-11 9 16,-5-5-13-16,0-7 9 15,-3 7-12-15,0 1 11 16,-9 9-9-16,0 8 11 16,-4 15-9-16,-5 4 9 15,-1 4-8-15,3 10 13 16,-3 0-6-16,-1 6 15 16,2 0-6-16,1-2 8 15,2-5-12-15,10-6 7 16,4-11-13-16,11-7 7 15,1-6-10-15,4-6 9 16,-5-2-10-16,-3 6 9 16,-11 3-12-16,1 9 11 15,-8 8-16-15,2 11 10 0,-4 7-12 16,0 4 14-16,-3 1-11 16,1 1 17-16,-2-8-11 15,0-3 12-15,-1-7-16 16,-2-11-26-16,1-12-57 15,1-19-71-15,-3-11 173 16,-7-29-524-16,-3-13 192 16</inkml:trace>
          <inkml:trace contextRef="#ctx0" brushRef="#br0" timeOffset="8955.5929">1572-6081 1231 0,'-4'20'346'0,"-2"0"81"16,7 0-356-16,8 6-33 15,2-4-40-15,7-1-19 16,4-4-32-16,9 0-15 16,-1-11-27-16,13 8-54 15,-3-8-247-15,9 3 70 16</inkml:trace>
          <inkml:trace contextRef="#ctx0" brushRef="#br0" timeOffset="9386.55">2002-5855 809 0,'3'3'387'0,"-6"6"21"15,-8 3-197-15,-9 10-31 16,-1 7-56-16,-2 5 7 16,0-2-46-16,10 3-4 15,10-10-47-15,5-8-6 0,7-7-29 16,11-8 13-16,1-13-10 16,10-12 4-16,1-9-12 15,11-8 5-15,-6 5-16 16,3 1 10-16,-3 12-7 15,-2 12 13-15,-9 10-5 16,-1 6 9-16,-5 5-9 0,-4 4 17 16,3-1-7-16,-1 4 13 15,1-6-11-15,1 1 13 16,4-10-15-16,4-3 9 16,-1-9-13-16,7-11 11 15,1 0-16-15,2-2 4 16,-3 1-33-16,0-5-19 15,-5 15-11-15,-8-3 16 16,-4 8 1-16,2 12 51 16,-7 6 23-16,3 2 12 15,-1 5 2-15,-2-4-6 16,1-7-30-16,0-4 7 16,-3 1-11-16,3-8-12 15,1-6-20-15,-3-10-76 16,-2-10-33-16,3-23-346 15,-7 1 31-15</inkml:trace>
        </inkml:traceGroup>
      </inkml:traceGroup>
    </inkml:traceGroup>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1:06.1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388C42-83E6-4D6B-8E82-F089755C5365}" emma:medium="tactile" emma:mode="ink">
          <msink:context xmlns:msink="http://schemas.microsoft.com/ink/2010/main" type="inkDrawing" rotatedBoundingBox="15067,5003 18153,2149 18328,2338 15242,5192" semanticType="callout" shapeName="Other">
            <msink:sourceLink direction="from" ref="{C4E93905-25C4-4364-880A-3D81E05D6872}"/>
            <msink:sourceLink direction="to" ref="{C4E93905-25C4-4364-880A-3D81E05D6872}"/>
          </msink:context>
        </emma:interpretation>
      </emma:emma>
    </inkml:annotationXML>
    <inkml:trace contextRef="#ctx0" brushRef="#br0">40 2812 230 0,'-6'-1'204'0,"-4"-2"-9"15,4 3 32-15,0 0-71 16,0 0 20-16,3-2-37 0,1 4-6 16,1-2-58-16,1 1-6 15,3 1-38-15,0-4 1 16,3-1-26-16,-1 3 8 16,2-1-17-16,6-1 12 15,2 4-14-15,0-7 10 16,5-6-11-16,3-5 12 15,-1-6-9-15,5-4 13 16,1-2-9-16,7-2 10 16,-3 4-12-16,7-8 10 15,-10 3-13-15,6 1 12 16,-7-3-12-16,4 3 11 16,-6 8-13-16,3 2 13 15,-4 3-13-15,1 2 13 16,-6 1-11-16,3 0 12 15,-3-6-12-15,4-1 12 0,1-2-12 16,1-5 14-16,0 2-10 16,-1-3 13-16,-1 5-11 15,-1-4 11-15,2 7-2 16,-1 1-3-16,-2 6-12 16,-2 0 10-16,-2 8-10 15,0-8-1-15,1-6 0 16,1 5 12-16,-2 1-13 15,4-4 13-15,-2 2-12 0,1 6 11 16,1-6-12-16,5-7 13 16,-1 0-13-16,3-1 12 15,-1 1-11-15,3-7 12 16,-5 11-13-16,3-1 12 16,-5 3-12-16,6 0 12 15,-1 9-11-15,-2-4 11 16,1-2-10-16,6-1 10 15,-5-1-10-15,3-10 10 16,-1-1-11-16,4-2 12 16,-4-1-12-16,4 1 12 15,-4 2-13-15,2 4 13 16,-8-2-12-16,1 2 11 16,-5-1-11-16,2-2 11 15,-4 3-11-15,7 4 10 0,-3-2-10 16,8-7 11-16,-5 8-11 15,7-4 9-15,-8 2-9 16,6 1 11-16,-8 5-11 16,3-7 11-16,-6 6-10 15,6-9 9-15,-5 3-10 16,8-1 11-16,-1 2-12 16,4-2 10-16,-4 4-8 0,2-3 8 15,-8 4-10 1,1-8 12-16,-8 7-11 0,2 0 11 15,-5 2-10-15,-1-9 12 16,-2 11-10 0,4-6 11-16,-1 7-12 0,3-5 12 15,2 3-13-15,5-3 11 16,-3 3-12-16,3-23 11 16,-4 10-11-16,5-1 11 15,-4 6-10-15,4-4 10 16,-5 18-10-16,7-5 11 15,-8 3-13-15,7-5 12 16,-7 3-11-16,4-4 10 16,-4 8-10-16,6-10 10 15,-4 4-10-15,5-3 10 16,1 6-10-16,-2-4 10 0,-2 4-10 16,4 0 11-16,-5-4-11 15,-2 1 10-15,-2-1-9 16,0-8 9-16,-6 1-10 15,2 5 11-15,-3-8-9 16,6 2 10-16,-2 5-10 16,4-4 11-16,1 2-12 0,0 3 10 15,-1 4-11-15,-1-1 11 16,-4 3-11-16,-4 0 12 16,-4 6-10-16,-1-1 14 15,-1 5-12-15,-1-1 13 16,1 0-13-16,1-1 11 15,0 5-14-15,-2-4 10 16,1 4-11-16,3-1 11 16,-1-3-11-16,1 1 11 15,-1 1-10-15,1-2 10 16,-2 1-11-16,0 2 11 16,-1-1-11-16,-2 0 10 15,1 0-11-15,1 3 11 16,-2 0-10-16,0 0 12 15,0 1-12-15,0 2 13 16,0-4-13-16,-2 1 11 16,2-2-11-16,-1 2 11 15,2 0-11-15,-2 0 12 0,2 0-12 16,-1 0 12-16,0-1-13 16,-3 2 13-16,3-1-13 15,-3 0 12-15,0 0-11 16,3 3 11-16,-2-4-11 15,-1 2 11-15,2 1-11 16,-1 1 11-16,-1-3-10 16,0 3 9-16,2 0-10 0,-2 0 10 15,1-1-10-15,1 1 11 16,-3-2-11-16,4-1 11 16,-1 2-12-16,-2-1 11 15,3-2-10-15,0 4 10 16,-2-1-10-16,2-1 11 15,0-4-12-15,-1 5 12 16,1 1-11-16,0-3 11 16,-2 1-12-16,1 4 11 15,-1-2-10-15,1-5 10 16,1 5-11-16,0-3 12 16,0 0-11-16,1 0 11 15,-1-1-11-15,0-4 11 16,0 4-12-16,0-2 12 15,0 1-11-15,2 4 10 0,-2-1-11 16,0 1 13 0,0 1-13-16,-2-2 12 0,2-2-11 15,-1 2 12-15,1-2-13 16,-2 2 12-16,-1 2-11 16,2 2 11-16,-3-2-13 15,-3 6 14-15,1-3-13 16,-2 5 11-16,-3 1-11 15,-4 2 12-15,1 3-12 0,-4 8 13 16,2-4-12-16,-4 8 11 16,2 0-11-16,-3 5 11 15,2-5-12-15,-4 2 12 16,5-10-11-16,-1 5 11 16,6-10-11-16,-4-2 10 15,0-2-10-15,0 5 10 16,2-7-10-16,-5 9 10 15,-3-1-10-15,3 4 11 16,-3-1-12-16,-10 5 11 16,7-3-11-16,-1 0 12 15,1-3-12-15,1-4 11 16,7 11-11-16,-5 2 12 16,6 2-11-16,-8 4 11 15,2 10-11-15,-1-2 11 0,-4 4-12 16,-2 10 12-16,2-5-12 15,-4-1 12-15,1-16-12 16,0-4 12-16,8-14-12 16,-3-4 12-16,5 1-11 15,1 0 11-15,1-5-12 16,-4 7 12-16,3 0-11 16,-1 0 10-16,-2 7-11 0,-6 1 12 15,-6 1-12-15,-8 6 11 16,-2-2-10-1,-5 3 11-15,7 2-12 0,0 1 12 16,9-4-12-16,-3 2 12 16,8-7-12-16,-3-4 12 15,3-1-12-15,-7 9 12 16,4-14-11-16,-3 6 10 16,6 7-11-16,-7-1 11 15,7-10-10-15,-4 11 11 16,0-3-12-16,-5 3 12 15,4-3-11-15,-7 8 10 16,4-3-11-16,-4 6 12 16,2 1-12-16,-7 3 11 15,5-1-10-15,-10 11 11 16,7-5-12-16,-7-2 11 16,7 6-11-16,-4-1 12 0,8-10-11 15,-3 7 11-15,5-1-11 16,-5 6 10-16,3-5-11 15,-7 3 11-15,5-8-10 16,-5 4 10-16,5-16-10 16,-2 1 10-16,5-2-11 15,1-2 12-15,4-11-13 16,1 2 13-16,6 0-12 0,6-1 12 16,3-6-11-16,4 4 11 15,6-3-12-15,-1-8 11 16,0 0-10-16,6 0 8 15,0-3-12-15,1 0 4 16,4 2-9-16,7-10 8 16,-2 2-12-16,9-5 10 15,8-6-4-15,10-9 12 16,1 5-8-16,14-18 11 16,2-1-6-16,12-15 10 15,-2 0-14-15,14-11 12 16,-7 6-10-16,4-12 10 15,-3 11-12-15,6-7 9 16,-10 10-12-16,8-7 13 16,-5 16-11-16,2-9 11 15,-5 8-7-15,8-6 10 0,-10 10-11 16,8-9 12 0,-8 12-11-16,3-9 10 0,-13 12-10 15,12-12 10-15,-10 9-12 16,8-20 12-16,-5 8-12 15,13-10 12-15,-4 0-11 16,7-9 11-16,-10 17-10 16,8-6 9-16,-10 10-11 0,2-4 12 15,-6 3-12-15,10-12-1 16,-8 3 1-16,9-23 12 16,-10 17-11-16,3 0 11 15,-12 13 1-15,7-1-1 16,-14 25-11-16,5-5 12 15,-7 9-14-15,2-4 14 16,-11 9-13-16,4-12 12 16,-9 3-12-16,1-11 13 15,-8 6-24-15,-3-9-13 16,-7 9-33-16,-2 0-300 16,-5 19 68-16</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1:11.0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4F70B4-FFAB-4AB2-950D-5EA60DC62CF7}" emma:medium="tactile" emma:mode="ink">
          <msink:context xmlns:msink="http://schemas.microsoft.com/ink/2010/main" type="inkDrawing" rotatedBoundingBox="13651,4711 17309,726 19905,3109 16247,7094" hotPoints="18384,1314 16871,3999 14000,5116 15512,2432" semanticType="enclosure" shapeName="Ellipse">
            <msink:destinationLink direction="with" ref="{4A04C6AE-C36B-4F7F-B7E3-5EBDEBBE0E1D}"/>
          </msink:context>
        </emma:interpretation>
      </emma:emma>
    </inkml:annotationXML>
    <inkml:trace contextRef="#ctx0" brushRef="#br0">-117 726 1000 0,'-69'-25'311'0,"6"-6"46"16,19-2-249-16,12 4-92 15,13 1 5-15,12 8 16 16,0 5 5-16,9 1 4 16,7 3-4-16,11 3-11 15,8-4-16-15,15 3-8 16,4-3-3-16,8-7-1 16,-4-8 1-16,1-13 3 15,-10-5 5-15,1-13 10 0,-11-3 1 16,-8-16 0-16,-7-10-4 15,-9-32-3-15,-13 4-9 16,-4 3-2-16,0 20-1 16,-3 28 22-16,5 41-3 15,9 21 1-15,6 21-2 16,21 33-3-16,11 20-19 16,23 23 0-16,10-3-1 0,33-1 9 15,6-25-43-15,35-29-424 16,-4-21 134-16</inkml:trace>
    <inkml:trace contextRef="#ctx0" brushRef="#br0" timeOffset="-54170.6773">610-3115 799 0,'-18'-9'281'0,"-7"-2"53"16,-1 2-228-16,-9 6-8 0,-2 1-47 15,-7 1-4-15,-1 1-33 16,-4 3 4-16,3 0-18 16,-12 1 10-16,3 4-16 15,-14 4 5-15,-2 2-13 16,-16 12 15-16,5 2-11 15,-14 12 14-15,1-3-4 0,-20 7 13 16,7-4-12-16,-19 7 9 16,12-5-12-16,-9 9 12 15,18-2-13-15,-14 7 11 16,16-2-12-16,-11 17 10 16,12-1-11-16,-15 11 11 15,12-4-11-15,-18 15 12 16,12-17-10-16,-11 25 11 15,22 1-11-15,-6 19 10 16,19-13-11-16,-5 22 11 16,17-20-14-16,-8 12 13 15,17-13-12-15,-7 10 11 16,13-9-12-16,-7 12 13 16,10-12-13-16,-10 18 11 15,13-3-12-15,0 17 13 16,9-7-11-16,1-4 11 0,19-26-9 15,6-5 14 1,13-32-11-16,11 5 14 0,10-6-12 16,12 14 10-16,6-7-15 15,19 12 10-15,3-22-14 16,18-5 12-16,5-20-13 16,24-9 12-16,-5-16-12 0,30-12 11 15,-6-13-9-15,26-11 12 16,-13-5-10-16,30-18 14 15,-25-3-12-15,23-14 12 16,-17 2-13-16,25-14 12 16,-25 21-12-16,26-9 10 15,-20 5-11-15,30-6 11 16,-27-10-11-16,27-52 12 16,-19 8-12-16,21-23-1 15,-38 11 2-15,20-28 10 16,-32 35-11-16,16-35 8 15,-27 11-2-15,17-37-9 16,-29 33-14-16,9-42-2 16,-25 23-15-16,-2 1-1 15,-25 31-4-15,0-18 15 16,-22 45 3-16,-18-4 41 0,-15 12 17 16,-25-6 52-1,-21 37 6-15,-29 2 26 0,-15 21-31 16,-30 7-18-16,-6 16-60 15,-33 6-29-15,3 13-33 16,-11 8 10-16,12 8 4 16,-2 8-4-16,37-4 482 15,11 11-808-15,26-15 405 16</inkml:trace>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1:10.5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04C6AE-C36B-4F7F-B7E3-5EBDEBBE0E1D}" emma:medium="tactile" emma:mode="ink">
          <msink:context xmlns:msink="http://schemas.microsoft.com/ink/2010/main" type="inkDrawing" rotatedBoundingBox="17506,4777 19170,6323 19087,6413 17423,4867" semanticType="callout" shapeName="Other">
            <msink:sourceLink direction="with" ref="{8AAC72F2-AC9A-40AA-A60F-D86AEAE79160}"/>
            <msink:sourceLink direction="with" ref="{6C4F70B4-FFAB-4AB2-950D-5EA60DC62CF7}"/>
          </msink:context>
        </emma:interpretation>
      </emma:emma>
    </inkml:annotationXML>
    <inkml:trace contextRef="#ctx0" brushRef="#br0">0 0 1075 0,'20'11'229'16,"4"1"100"-16,12 19-313 16,7 4-11-16,13 10 4 15,6 1 2-15,14 24 4 16,4 1-2-16,18 21 0 16,-1 4-4-16,16 18-1 15,-10-14-1-15,12 9-3 16,-17-8-1-16,10-2 0 15,-18-16 0-15,5 3 15 0,-15-23 1 16,-5-8 7 0,-18-13 1-16,-5-2 4 0,-18-11-14 15,-5 1-1-15,-7-8-5 16,-10-2-3-16,-6-6-3 16,-6-2-2-16,-9-8-22 15,-16 3-37-15,-15-10-331 16,-33-8 76-16</inkml:trace>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0:28.426"/>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4:01:02.391"/>
    </inkml:context>
  </inkml:definitions>
  <inkml:traceGroup>
    <inkml:annotationXML>
      <emma:emma xmlns:emma="http://www.w3.org/2003/04/emma" version="1.0">
        <emma:interpretation id="{3C1A0A73-E639-4382-A1E2-00893462BC4B}" emma:medium="tactile" emma:mode="ink">
          <msink:context xmlns:msink="http://schemas.microsoft.com/ink/2010/main" type="writingRegion" rotatedBoundingBox="19619,4439 32300,3688 32560,8077 19879,8828"/>
        </emma:interpretation>
      </emma:emma>
    </inkml:annotationXML>
    <inkml:traceGroup>
      <inkml:annotationXML>
        <emma:emma xmlns:emma="http://www.w3.org/2003/04/emma" version="1.0">
          <emma:interpretation id="{415B66CF-E755-4785-8856-3BA257C781A8}" emma:medium="tactile" emma:mode="ink">
            <msink:context xmlns:msink="http://schemas.microsoft.com/ink/2010/main" type="paragraph" rotatedBoundingBox="20803,4369 32300,3688 32379,5024 20882,5705" alignmentLevel="2"/>
          </emma:interpretation>
        </emma:emma>
      </inkml:annotationXML>
      <inkml:traceGroup>
        <inkml:annotationXML>
          <emma:emma xmlns:emma="http://www.w3.org/2003/04/emma" version="1.0">
            <emma:interpretation id="{707BE727-BBFE-422A-89C6-8AABAF24B4F2}" emma:medium="tactile" emma:mode="ink">
              <msink:context xmlns:msink="http://schemas.microsoft.com/ink/2010/main" type="line" rotatedBoundingBox="20803,4369 32300,3688 32379,5024 20882,5705"/>
            </emma:interpretation>
          </emma:emma>
        </inkml:annotationXML>
        <inkml:traceGroup>
          <inkml:annotationXML>
            <emma:emma xmlns:emma="http://www.w3.org/2003/04/emma" version="1.0">
              <emma:interpretation id="{7F19231A-357B-4335-97D5-A45601BE544E}" emma:medium="tactile" emma:mode="ink">
                <msink:context xmlns:msink="http://schemas.microsoft.com/ink/2010/main" type="inkWord" rotatedBoundingBox="20803,4369 25636,4083 25715,5418 20882,5705"/>
              </emma:interpretation>
              <emma:one-of disjunction-type="recognition" id="oneOf0">
                <emma:interpretation id="interp0" emma:lang="" emma:confidence="1">
                  <emma:literal/>
                </emma:interpretation>
              </emma:one-of>
            </emma:emma>
          </inkml:annotationXML>
          <inkml:trace contextRef="#ctx0" brushRef="#br0">-2377-2806 848 0,'-2'-22'399'0,"5"3"-3"15,-1 14-205-15,4 8-106 16,0 9-57-16,2 14 0 16,-1 10-23-16,3 22 14 15,0 6-9-15,7 18 11 16,3-9-18-16,8 5 9 15,-5-21-15-15,3-5 12 16,-6-22-12-16,-2-6 13 0,-10-12-10 16,-4-2 4-16,-4-7-34 15,-9 3-44-15,-9-2 15 16,-13-2-354-16,-1-5 81 16</inkml:trace>
          <inkml:trace contextRef="#ctx0" brushRef="#br0" timeOffset="196.0413">-2615-2452 1132 0,'3'-17'329'16,"8"-1"68"-16,6 7-330 0,15-10-18 15,8-7-39-15,15-10 12 16,-1 1-13-16,12-6 10 16,1 8-9-16,7 3-162 15,-18 7-259-15,-5-4 34 16</inkml:trace>
          <inkml:trace contextRef="#ctx0" brushRef="#br0" timeOffset="2765.3457">-1853-2984 1185 0,'-10'2'258'0,"5"7"108"15,2 31-352-15,8 13-6 16,1-14-13-16,7 5 13 15,1 2-7-15,12 17 8 16,-1-5-11-16,-1 2 10 16,4-2-10-16,-5-2 11 15,-9-24-10-15,-2-3 11 0,-4-8-10 16,-10-8-5-16,-1-7-31 16,-12-14-18-16,-4-10-324 15,-7-14 79-15</inkml:trace>
          <inkml:trace contextRef="#ctx0" brushRef="#br0" timeOffset="3106.508">-1952-2933 704 0,'1'-16'275'0,"-1"12"22"0,5 1-171 16,2 3-85-16,10 29-13 16,2-12-43-16,10 13 3 15,2 12-6-15,13 22 18 16,-3 2-1-16,16 18 15 15,-2-11-7-15,2 0 13 16,-9-22-7-16,-2-13 35 16,-16-30 0-16,-2-14 44 15,-10-23-4-15,-7-28 18 16,-8-11-27-16,-6-19 9 16,-6-5-41-16,-9-37 8 15,-2 3-26-15,-10-10 4 16,1 21-20-16,-4 12 6 15,6 49-17-15,4 36 9 0,7 15-16 16,6 4 7-16,9 4-14 16,5 12-41-16,6-10-40 15,3 33-315-15,1 14-38 16,-1 9-124-16</inkml:trace>
          <inkml:trace contextRef="#ctx0" brushRef="#br0" timeOffset="3993.5068">-1107-2772 992 0,'0'3'280'16,"3"-8"76"-16,3 1-287 16,0-10-6-16,2 3-32 15,2-14 8-15,-2 6-20 16,-3-8 6-16,-2 6-19 0,-2-22 8 16,-1 6-14-1,-6-6 12-15,-5 6-12 0,-1 2 12 16,-2 26-11-16,-4 9 8 15,4 14-13-15,0 23 8 16,2 12-11-16,0 4 9 16,3 3-10-16,10 6 12 15,8-20-8-15,4-4 10 16,4 1-10-16,9-4 10 16,-2-8-13-16,4-11 11 15,-1-15-7-15,7-18 13 16,-6-10-8-16,-4-11 15 15,-4-1-13-15,-8-10 10 16,-10 8-13-16,-2 2 11 16,-6-10-9-16,-5 28 18 15,2 13-11-15,3 5 14 16,0 8-14-16,1 27 8 0,4-12-18 16,1 14 9-16,4 1-13 15,7 2 10-15,4-4-9 16,5-11 8-16,3-11-11 15,6-7 13-15,-3-10-7 16,10-12 13-16,-4-1-7 16,2-15 10-16,-7 1-11 15,-5-1 9-15,-19-18-12 16,-5-3 20-16,-7 10-9 16,-2 5 16-16,2 5-12 0,6 30 8 15,0 16-10-15,8 26-6 16,-2 3-15-16,4 7 9 15,1 4-8-15,6-2 1 16,1-18 1-16,8 2 10 16,-5-13-12-16,7-7-17 15,-5-9-38-15,3-2-51 16,-5-13 369-16,7-1-705 16,-8-4 325-16</inkml:trace>
          <inkml:trace contextRef="#ctx0" brushRef="#br0" timeOffset="4484.5561">-422-3015 720 0,'0'-40'338'0,"-3"22"4"16,-3-23-125-16,-2 21-117 15,1 14-2-15,-4 7-41 16,-1 13-5-16,7 4-36 15,-4 34 2-15,3-4-19 16,0 9 12-16,10-7-9 16,-1 3 13-16,10-27-9 0,0-8 8 15,9-12-10-15,2-14 15 16,6-13-13-16,6-10 10 16,6 4-13-16,4 1 10 15,-6 7-18-15,0 13 10 16,-10 9-14-16,-1 2 14 15,-10 4-11-15,-4 3 12 16,-6-3-7-16,-4-1 27 16,-8-2 6-16,0-7 49 15,-5-4-5-15,-6-6 13 16,-6-1-22-16,-4-32-6 16,-2-10-49-16,-2-20 6 15,7 13-17-15,1 0 9 16,8 31-14-16,5 23 4 15,6 21-14-15,4 4 13 0,6 2-13 16,6 3 12-16,1-9-14 16,5 3-42-16,2-10-41 15,6-2-43-15,-4-7 131 16,0 2-476-16,-6 2 208 16</inkml:trace>
          <inkml:trace contextRef="#ctx0" brushRef="#br0" timeOffset="6205.3452">308-3260 863 0,'-7'-34'341'32,"-10"7"29"-32,-3 20-224 0,-9 17-53 0,3 17-56 15,-8 15-1-15,5 14-28 16,1 27 4-16,10-5-16 0,4-4 12 15,11-16-10-15,9-2 9 16,3-35-13-16,8-7 10 16,0-14-6-16,9-14 12 15,-3-9-10-15,11-3 12 16,-5-20-11-16,3 0 7 16,-6 6-12-16,0 11 12 15,-6 4-11-15,-1 50 14 16,-2 4-11-16,6 6 14 15,-2 2-12-15,4 2 11 16,1-24-10-16,-2-4 24 16,-1-7-1-16,2-11 35 15,-4-7-8-15,2-40 12 16,-4 0-23-16,-2-15-3 16,-5 8-32-16,-1-7 6 15,-7 42-13-15,2 2 6 16,-1 10-15-16,-2 14 7 0,-3 17-2 15,3 0-48-15,3 1-34 16,10 2-32-16,3-14 72 16,8-29-418-16,0 2 175 15</inkml:trace>
          <inkml:trace contextRef="#ctx0" brushRef="#br0" timeOffset="7056.6311">799-3412 1034 0,'-23'17'283'0,"-1"14"79"0,2 28-273 15,8 7-34-15,1 25 15 16,7-8-26-16,7-8 5 16,5-29-21-16,8-11 1 15,9-33-24-15,14-33 13 16,4-23-10-16,13-38 12 16,-7-9-11-16,1-15 10 15,-14 28-18-15,-11 2 12 16,-17 37-11-16,-6 9 10 15,-8 17-10-15,-7 16 9 16,-2 13-14-16,-1 20 9 16,-1 8-11-16,2 10 8 15,5 2-9-15,4 15 12 16,8-7-10-16,8 3 10 16,6-7-13-16,10-11 12 0,6-22-14 15,11-36 17-15,2-13-10 16,8-16 13-16,-2 1-10 15,-2 9 10-15,-12 19-18 16,-2 19 3-16,-16 12-12 16,-8 22 9-16,-6 3-9 15,1 18 14-15,-4-6-2 0,3 26 11 16,1-16-8 0,5-9 6-16,0-16-9 0,9-35 10 15,5-39-6-15,16-17 10 16,-4-14-7-16,9-5 4 15,-5 27-15-15,1 12 4 16,-11 18-15-16,-2 32 7 16,-5 16-8-16,-4 20 11 15,-1-5-6-15,0 32 16 16,-3-15-7-16,4-3 13 16,2-13-11-16,2 2 10 15,4-30-12-15,3 1 13 16,0-1-13-16,6 3 14 15,5 0-12-15,0 2 11 16,0-1-11-16,6 7 10 16,-6-7-12-16,-6 10 11 15,-4 6-11-15,-4 9 11 0,-10 0-12 16,-6 9 13-16,-7-7-10 16,-6-4 12-16,-6-13-8 15,-9-7 28-15,-7-10-4 16,-15-9 24-16,-4-8-9 15,-10-22 9-15,-1-7-29 16,-9-22 3-16,14-7-26 16,8-10 8-16,12 19-13 0,17-3 10 15,16 20-12-15,12 4 12 16,8 9-12-16,9-2 17 16,3 9-31-16,5-10-56 15,-4 5 4-15,10 0-376 16,-3 3 57-16</inkml:trace>
        </inkml:traceGroup>
        <inkml:traceGroup>
          <inkml:annotationXML>
            <emma:emma xmlns:emma="http://www.w3.org/2003/04/emma" version="1.0">
              <emma:interpretation id="{17BB1078-3BF1-4009-9F29-7D6CDD13805C}" emma:medium="tactile" emma:mode="ink">
                <msink:context xmlns:msink="http://schemas.microsoft.com/ink/2010/main" type="inkWord" rotatedBoundingBox="25943,4276 26763,4227 26797,4801 25977,4850"/>
              </emma:interpretation>
              <emma:one-of disjunction-type="recognition" id="oneOf1">
                <emma:interpretation id="interp1" emma:lang="" emma:confidence="1">
                  <emma:literal/>
                </emma:interpretation>
              </emma:one-of>
            </emma:emma>
          </inkml:annotationXML>
          <inkml:trace contextRef="#ctx0" brushRef="#br0" timeOffset="7892.8968">2537-3337 999 0,'18'-33'314'15,"-2"3"84"-15,-4 13-287 16,-3 2 6-16,-10 7-28 16,-7 1 0-16,-4 7-39 15,-4 11 0-15,-3 1-31 16,-3 9-6-16,8 10-22 15,4 15 12-15,2-6-8 0,11 17 11 16,3-13-12-16,5-6 13 16,1-22-9-16,8-16 18 15,0-31-9-15,5-13 12 16,-1-16-10-16,1-2 8 16,-7 4-18-16,-6 15 11 15,-6 14-10-15,-7 11 3 16,-1 13-13-16,-2 16 6 15,-1 4-12-15,-3 19 9 16,4 1-4-16,-4 31 13 16,1 2-7-16,3 33 11 15,9-20-10-15,3-1 9 16,6-33-9-16,7-11 11 16,8-36-10-16,8-34 15 15,1-6-9-15,5-21 12 16,-7-13-12-16,-7-9 12 0,-16 27-14 15,-6-3 13-15,-9 22-11 16,-4 11 11-16,-3 13-12 16,-2 5 10-16,2 9-14 15,0 9 8-15,1-1-10 16,3 8 9-16,4-3-12 16,5 5 12-16,7-6-11 15,9 2 9-15,3-1-8 0,12-5 11 16,2-1-12-16,12 10 13 15,-1-7-10-15,10 13 7 16,-7 6-8-16,-1 2 9 16,-16-9-9-16,-8 4 9 15,-11-19-8-15,-4 1 8 16,-11-12 1-16,2-1 49 16,-2-4 0-16,-9-9 17 15,-4-12-6-15,-8-20 0 16,-8-5-50-16,-13-7-3 15,1 12-16-15,-1 9 7 16,10 23-13-16,11 3 10 16,12 13-19-16,9-1-27 15,9 4-23-15,14 2-71 16,7 2-52-16,19-1-339 16,5-8 58-16</inkml:trace>
        </inkml:traceGroup>
        <inkml:traceGroup>
          <inkml:annotationXML>
            <emma:emma xmlns:emma="http://www.w3.org/2003/04/emma" version="1.0">
              <emma:interpretation id="{F28E8894-E5C2-4B0C-9315-FDB9070F798F}" emma:medium="tactile" emma:mode="ink">
                <msink:context xmlns:msink="http://schemas.microsoft.com/ink/2010/main" type="inkWord" rotatedBoundingBox="27259,4000 32301,3702 32378,4994 27336,5293">
                  <msink:destinationLink direction="with" ref="{102CD2C6-ECA4-4526-A0C8-0E76F7679717}"/>
                </msink:context>
              </emma:interpretation>
              <emma:one-of disjunction-type="recognition" id="oneOf2">
                <emma:interpretation id="interp2" emma:lang="" emma:confidence="1">
                  <emma:literal/>
                </emma:interpretation>
              </emma:one-of>
            </emma:emma>
          </inkml:annotationXML>
          <inkml:trace contextRef="#ctx0" brushRef="#br0" timeOffset="8690.6573">3801-3501 886 0,'5'-8'315'0,"-5"5"19"0,7 10-241 15,5 9-49-15,1 3-41 16,7 8 17-16,0 6 0 15,1 25 20-15,-2 3-10 16,2 40 12-16,-3-5-19 16,4-11 7-16,-2-28-14 0,7-48 22 15,4-50-9-15,3-34 14 16,0-20-13 0,1-14 7-16,-12 34-29 0,-5-2 8 15,-13 29-16-15,-7 18 12 16,-4 16-13-16,-3 8 5 15,0 12-16-15,4 15 11 16,4 6-11-16,4 26 13 16,6 7-8-16,6 20 16 15,7 19-11-15,8 0 11 16,3-26-13-16,7-14 18 16,-4-24-4-16,7-69 40 15,-3-12 0-15,-8-24 19 16,-6-19-9-16,-7-16 25 15,-15 33-33-15,-14-5 3 16,-6 16-16-16,-8 17 2 16,5 10-35-16,-4 6 4 0,8 21-15 15,3 7 6-15,4 7-10 16,-1 10 13-16,7 2-10 16,4 2 13-16,4-3-54 15,5 5-100-15,-2-3-297 16,-6 8-79-16</inkml:trace>
          <inkml:trace contextRef="#ctx0" brushRef="#br0" timeOffset="10282.8999">4641-3277 1073 0,'2'-3'262'0,"4"8"118"15,3-1-299-15,4 1 6 16,-1-13-10-16,9-18 6 15,5 5-34-15,5-9-3 16,-6 6-36-16,1-1 8 16,-11 10-15-16,-7 1 28 15,-8 7 0-15,-3 0 25 16,-8 3-11-16,-7 4 12 16,-2-2-30-16,-5 10-3 0,1 3-26 15,-3 2 7-15,11 9-11 16,-1 24 7-1,7 2-9-15,7 51 9 0,8-5-7 16,6-4 9-16,9-21-8 16,6-1 8-16,4-57-10 15,7-5 10-15,5-3-8 16,5-9 13-16,-4-8-8 16,2-34 14-16,-10-4-12 15,-6-28 13-15,-14-7-13 0,-4-5 10 16,-8 32-11-16,-6 3 12 15,-3 27-13-15,-2 13 7 16,-2 6-12-16,-3 6 6 16,4 7-11-16,0 4 10 15,1 0-9-15,5-1 11 16,2 2-8-16,-2-2 10 16,3 1-9-16,1 11 9 15,1 6-9-15,-1 6 9 16,4 8-9-16,-1 4 10 15,-1-13-12-15,1 7 12 16,0-5-11-16,4-9 10 16,-1-7-11-16,1 4 12 15,1-16-11-15,1-1 12 16,-3-2-10-16,1-2 12 0,0-2-8 16,-5 2 11-1,-3-6-10-15,0-2 11 0,-2 2-12 16,1 1 8-16,1 4-12 15,-2 2 9-15,2 1-11 16,-2 1 9-16,2 3-9 16,0-6 11-16,2 4-11 15,-4 2 13-15,2-1-11 16,0-7 11-16,-3 4-10 16,-1-3 9-16,-1-2-20 0,-2 5-18 15,-3 2-33-15,0-1-31 16,2-1-27-16,-1 4-9 15,3-2 15-15,-1-2 31 16,6 1 30-16,-5 3 29 16,3-9 16-16,0 7 16 15,0 4-10-15,0 3 16 16,1-2-7-16,-1 8 24 16,1-8-3-16,2 1 27 15,0-2-5-15,2-5 33 16,1 1-4-16,5-17 32 15,1-15-19-15,6-23 6 16,2-3-35-16,6-12-8 16,-3 11-40-16,0-6 3 15,-5 16-14-15,-7-10 9 0,-5 12-9 16,-9 0 9-16,-5 17-12 16,-7 7 6-16,-1 19-12 15,-2 6 6-15,1 10-11 16,-5 14 10-16,2 7-7 15,-4 15 11-15,-2-3-8 16,1 5 12-16,2-5-10 16,4 24 12-16,10-2-11 0,11 8 8 15,5 21-10-15,13-10 10 16,6-30-12-16,11-8 11 16,-2-10-10-16,10-32 11 15,-4 4-9-15,5-9 9 16,-6-2-10-16,-1-7 14 15,-8-2-10-15,-2-43 12 16,-7-11-9-16,-3-21 8 16,1-13-16-16,-1-13-9 15,-3 33-20-15,3-4-7 16,-2-2-13-16,-1 2 15 16,-2 7 9-16,-5 8 19 15,0 15 9-15,-6 24 24 16,-4 22-12-16,-4 14 10 15,-3 11-12-15,4 19 9 16,1 10-19-16,7 6 8 0,4-1-9 16,9 6 10-16,-2-13-9 15,8 7 10-15,-3-1-9 16,4 23 11-16,2-10-10 16,0 4 12-16,-5 14-12 15,-2-10 12-15,-5-23-10 16,-7-11 12-16,-4-8-12 15,-9-31 26-15,-3-2-9 0,-13-4 13 16,-6-32-12-16,-11-10 11 16,0-7-29-16,-7-15-3 15,6-11-16-15,-3 27 12 16,17 11-11-16,3-2 19 16,11 25 4-16,8 4 13 15,12 12-13-15,7-6 9 16,10 7-17-16,11-7 8 15,6 3-10-15,13-5 12 16,-4 3-6-16,10 4-114 16,-8-5-79-16,-2-8-300 15</inkml:trace>
          <inkml:trace contextRef="#ctx0" brushRef="#br0" timeOffset="11525.1674">5487-3344 933 0,'13'-39'282'0,"15"12"72"15,6 1-252-15,12-1-24 16,0 12-21-16,4 1 11 16,-7 8-31-16,-6 11 1 15,-14 6-32-15,-6 10 9 16,-15 11-10-16,-9 33 11 0,-3 2-7 16,1 47 9-16,-2-10-15 15,2-6 7-15,6-27-7 16,6-13 19-16,-2-44-7 15,7-14 20-15,4-6-3 16,3-2 8-16,2-50-20 16,9-27 6-16,-3-5-20 15,0-13 5-15,0-4-14 16,-7 45 12-16,-10 25-10 0,0 22 6 16,-8 15-15-16,-7 8 8 15,6 15-12-15,-1 31 8 16,-3 4-5-16,3 43 14 15,7-4-7-15,5-4 12 16,5-27-10-16,9-14 10 16,4-41-6-16,6-12 16 15,-1-12-8-15,6-45 16 16,-4-14-11-16,4-29 9 16,-11-1-18-16,-7 0 10 15,-13 39-13-15,-12 11 13 16,-8 30-16-16,-3 10 8 15,0 7-15-15,-1 8 6 16,7 10-14-16,-1 5 13 16,1 7-8-16,3 19 13 15,5 4-7-15,3 5 13 0,5-10-10 16,4-14 10-16,2-21-8 16,6-23 14-16,-1-19-9 15,6-14 12-15,-4 5-10 16,-1-1 9-16,-6 10-15 15,-5 10 8-15,-9 14-10 16,-3 1 10-16,0 8-14 16,-2-2 9-16,2 4-13 15,0-1 9-15,3 3-8 0,1-3 10 16,1 6-7-16,-1-9 11 16,2 2-10-16,0 1 11 15,0-2-8-15,0-4 9 16,-1 8-9-16,-1-4 10 15,-1-1-11-15,2 3 8 16,-3 0-10-16,4 2 7 16,0 1-13-16,4 4 6 15,0 4-11-15,2 15 12 16,2 8-8-16,3 18 13 16,1-3-6-16,2 3 10 15,0-15-12-15,5-26 9 16,3-17-11-16,10-27 14 15,0-13-8-15,7-6 10 0,-6 9-8 16,0 0 9 0,-10 20-16-16,-3 13 3 0,-8 11-15 15,-3 15 8-15,-9 10-9 16,-1 33 13-16,-4-3-4 16,-3 42 15-16,4-9-8 15,1-3 14-15,1-31-7 16,2-1 14-16,3-51-9 15,2-2 18-15,-1-8-11 0,6-1 8 16,5-44-11-16,3-10 7 16,1-7-17-16,5-4 7 15,-7-10-13-15,-2 48 7 16,-1 16-9-16,-1 1 10 16,-4 9-11-16,0 7-52 15,-3-7-60-15,0-13-385 16,-1 9 48-16</inkml:trace>
          <inkml:trace contextRef="#ctx0" brushRef="#br0" timeOffset="11770.0604">6546-3636 1071 0,'-1'2'270'0,"1"-1"82"0,1 1-312 15,6 5 104-15,2 4-497 16,8-19 206-16</inkml:trace>
          <inkml:trace contextRef="#ctx0" brushRef="#br0" timeOffset="12137.7254">6862-3720 1373 0,'17'-54'289'0,"-6"34"128"16,-8 12-411 0,-6 27 2-16,-11 41 1 0,-1 9 34 15,1-3-1-15,5 4 14 16,4-5-19-16,10 27 0 15,1-11-31-15,8 32 5 16,0-10-16-16,1-2 13 16,-3-41-12-16,-3-4 13 15,-4-43-10-15,-3-2 41 16,-5-14-3-16,-7-8 21 16,-2-6-12-16,-3-39 10 0,-4-12-39 15,-2-28 3-15,4-3-21 16,0-2 9-16,8 40-12 15,0 13 9-15,4 30-11 16,4 7 8-16,2 8-12 16,2 0 7-16,5 3-10 15,10 3 9-15,4 6-7 16,10 3-16-16,2-1-52 16,9-11-60-16,-4 5-39 0,4-5-335 15,-7-8 58-15</inkml:trace>
          <inkml:trace contextRef="#ctx0" brushRef="#br0" timeOffset="12473.2911">7163-3484 1024 0,'-5'-3'385'0,"-8"12"43"15,-3 0-274-15,-8 7-31 16,-5-3-62-16,-5 7-3 16,9-6-31-16,4 3-3 15,10-9-23-15,10 9 7 16,7-4-14-16,6-2 1 15,5-3-20-15,7-4 10 16,-1-7-12-16,7 6 10 16,-1-6-1-16,4-3 17 15,-3 8-9-15,0 2 11 0,-4-5-9 16,-3 13 8-16,-7 5-10 16,-9 14 18-16,-5 1 1 15,-11 14 28-15,-10 31 0 16,-7 8 30-16,-3-25-5 15,-3 6 6-15,4-20-26 16,1-43 5-16,5-9-27 16,5 6-48-16,5-11-68 15,14-36-412-15,10-5 72 16</inkml:trace>
          <inkml:trace contextRef="#ctx0" brushRef="#br0" timeOffset="12964.3608">7626-3413 966 0,'-7'18'357'15,"-15"11"34"-15,-1 17-178 16,3 0-132-16,8 6 10 16,4-16-27-16,14-6 1 15,5-24-47-15,11-7 1 16,-1-21-14-16,14-22 12 15,-4-5-12-15,4-9 10 16,-6 5-12-16,2-8 8 0,-8 18-13 16,-6-17 12-16,-5 0-14 15,-10-7 12-15,-10 15-19 16,-10 7 3-16,-7 25-10 16,-9 13 7-16,4 13-11 15,-10 18 15-15,2 19-2 16,4-3 17-16,6-3-6 15,2 4 12-15,14-10-9 0,6-14 10 16,6 1-18-16,4 1 10 16,9-8-13-16,10-2 11 15,1-2-12-15,14 4 12 16,-1-3-11-16,3 1 11 16,-9 5-9-16,-2 0 7 15,-9-1-9-15,-9 10 11 16,-7 7-10-16,1 6 12 15,-4 6-17-15,-5-7-74 16,2-9 1-16,7-15-372 16,3-19 42-16</inkml:trace>
          <inkml:trace contextRef="#ctx0" brushRef="#br0" timeOffset="14069.6658">8051-3456 664 0,'-4'0'366'0,"-7"7"-28"0,-3 1-119 16,-1 7-117-16,-1 2-31 15,1 25 49-15,3 1-11 16,9 7 12-16,6-2-41 16,6 1 0-16,9-32-54 15,11-39 4-15,4-22-22 0,5-13 13 16,-3-11-14-16,-1 4-1 15,-12 27-27 1,-13 10-5-16,-14 5-21 0,-10 8-5 16,-8 8-4-16,-6 8 26 15,4 12 10-15,2 4 31 16,6 3 11-16,5 2 23 16,4-6-10-16,10 15 13 15,1-10-19-15,8-2 3 16,2 3-18-16,10-15 7 15,5-19-18-15,9-6 9 16,-3-9-37-16,9-9-31 16,-13 7-29-16,1-4-17 15,-8 10-19-15,-2 2 34 16,-13 4 29-16,0 8 41 16,-11 8 24-16,-3 9 39 0,-10 3-1 15,-1 10 41-15,-6 1-9 16,6-2 23-16,2 1-27 15,9-2 6-15,7 3-40 16,13-3-7-16,5-5-30 16,4-9 7-16,323-492-319 62,-352 464 318-46,2 25-8-16,-3 1 35 15,1 2-10-15,-9 4 4 16,-3 23 2-16,-1 14 34 16,2 5-27-16,0 7 13 15,11-3-4-15,0-2-2 16,5-9-21 0,1 17-26-16,-2 23 7 15,1 37-7-15,-2 7 7 16,3-9-9-16,1-19 10 15,2-27-9-15,-1-44 8 16,1-10-7-16,-2-10 9 16,1-12-7-16,4-13 13 15,3-11-10-15,10-69 9 16,2-37-10-16,7-20-1 0,-1-9-31 16,4-32 4-16,-11 56-10 15,-2 33 12-15,-2 21-2 16,-4 17 28-16,-9 41-8 15,-2 24 7-15,-5 9-12 16,-5 21 10-16,-2 12-10 0,0 27 13 16,3-7-7-16,10 14 13 15,3-14-8-15,5-1 12 16,1-20-12 0,3 15 10-16,-2-7-12 0,-1 9 10 15,-2-16-11 1,-3 0 14-16,-3-33 1 0,-10-11 33 15,-3-32-7-15,-8-5 14 16,-5-9-14-16,-9 9 1 16,4 0-32-16,-10 8 7 15,6 9-14-15,-5-11 10 16,8 8-12-16,6-11 5 16,15 23-12-16,10 1 6 15,10 13-12-15,17 1 9 16,12 13-9-16,21-11-52 15,4 6-61-15,13-3-399 0,-13-4 54 16</inkml:trace>
        </inkml:traceGroup>
      </inkml:traceGroup>
    </inkml:traceGroup>
    <inkml:traceGroup>
      <inkml:annotationXML>
        <emma:emma xmlns:emma="http://www.w3.org/2003/04/emma" version="1.0">
          <emma:interpretation id="{88684C3B-46AB-42FB-9E6C-6B0E048A2F8F}" emma:medium="tactile" emma:mode="ink">
            <msink:context xmlns:msink="http://schemas.microsoft.com/ink/2010/main" type="paragraph" rotatedBoundingBox="19712,5909 26291,5568 26348,6667 19769,7007" alignmentLevel="1"/>
          </emma:interpretation>
        </emma:emma>
      </inkml:annotationXML>
      <inkml:traceGroup>
        <inkml:annotationXML>
          <emma:emma xmlns:emma="http://www.w3.org/2003/04/emma" version="1.0">
            <emma:interpretation id="{74C0B857-E6CD-4466-BDC9-1248FF684F3D}" emma:medium="tactile" emma:mode="ink">
              <msink:context xmlns:msink="http://schemas.microsoft.com/ink/2010/main" type="line" rotatedBoundingBox="19712,5909 26291,5568 26348,6667 19769,7007"/>
            </emma:interpretation>
          </emma:emma>
        </inkml:annotationXML>
        <inkml:traceGroup>
          <inkml:annotationXML>
            <emma:emma xmlns:emma="http://www.w3.org/2003/04/emma" version="1.0">
              <emma:interpretation id="{8AAC72F2-AC9A-40AA-A60F-D86AEAE79160}" emma:medium="tactile" emma:mode="ink">
                <msink:context xmlns:msink="http://schemas.microsoft.com/ink/2010/main" type="inkWord" rotatedBoundingBox="19712,5909 24177,5678 24234,6776 19769,7007">
                  <msink:destinationLink direction="with" ref="{4A04C6AE-C36B-4F7F-B7E3-5EBDEBBE0E1D}"/>
                </msink:context>
              </emma:interpretation>
              <emma:one-of disjunction-type="recognition" id="oneOf3">
                <emma:interpretation id="interp3" emma:lang="" emma:confidence="1">
                  <emma:literal/>
                </emma:interpretation>
              </emma:one-of>
            </emma:emma>
          </inkml:annotationXML>
          <inkml:trace contextRef="#ctx0" brushRef="#br0" timeOffset="43693.7622">-3716-1473 1026 0,'-3'-55'311'16,"18"-4"49"-16,13-8-247 15,8 9-103-15,9-1 7 16,-7 19-13-16,-6 11 14 16,-10 19-17-16,-7 13 9 15,-9 17-9-15,-10 19 15 16,-10 12-14-16,-11 23 14 15,-5 1-10-15,-9 17 10 16,3-6-7-16,0 9 32 0,9-18-3 16,8 10 23-16,12-17-7 15,8-4 0-15,11-16-32 16,11-8 2-16,5-23-22 16,17-18 9-16,4-19-7 15,14-23 13-15,-5-13-13 16,5-15 11-16,-14 6-14 15,-9-3 10-15,-16 17-12 0,-7 11 9 16,-12 18-13-16,-7 17 8 16,-2 21-11-16,-12 25 8 15,1 11-10-15,-2 22 16 16,2-4-6-16,4 5 18 16,9-22-9-16,7-10 12 15,9-27-8-15,16-22 10 16,3-26-15-16,8-32 12 15,11-14-11-15,2-17 6 16,-11 7-14-16,-2 5 9 16,-13 30-13-16,-14 14 5 15,-10 27-17-15,-8 19 10 16,-9 20-11-16,-7 21 11 16,2 16-4-16,0 11 15 15,4-6-8-15,6-1 9 16,8-21-9-16,6-15 3 0,5-20-6 15,11-23 18-15,4-17-30 16,12-27-98-16,0-3-362 16,-2 0 62-16</inkml:trace>
          <inkml:trace contextRef="#ctx0" brushRef="#br0" timeOffset="44143.7742">-2638-1312 1179 0,'6'-5'355'16,"-12"4"68"-16,-2 7-297 16,-4 2-104-16,-2 7 6 15,-1 0-20-15,4 7 3 16,5-1-12-16,11 2 8 16,2-6-14-16,10-2 11 15,3-2-11-15,9-4 12 16,-3-1-10-16,3 1-2 15,-4-3-12-15,3 2 11 16,-13 2-11-16,5 1 10 16,-8 3 1-16,-1 6 8 15,-8 4-12-15,-5 9 11 0,-5 3-8 16,-5 3 15-16,-5-3 1 16,-9-2 34-16,-1-9-6 15,-12-2 21-15,-4-6-12 16,-5-8 3-16,7-6-29 15,-2-2 3-15,12-4-21 16,10-6-36-16,13 3-51 16,14-5-35-16,12-6 471 15,18-15-813-15,1 0 430 16</inkml:trace>
          <inkml:trace contextRef="#ctx0" brushRef="#br0" timeOffset="45279.6258">-2158-1318 1211 0,'-6'1'336'0,"-14"13"89"16,-6 8-348-16,-9 21-28 15,1 3-20-15,-6 15 27 16,8 0-13-16,9 2 13 16,12-14-15-16,13-1-2 15,8-19-35-15,12-15 6 16,-1-16-11-16,12-21 14 15,0-15-12-15,7-17 2 16,-3-4-20-16,1-5-1 16,-13 15-16-16,-4 6 14 15,-10 17-4-15,-6 12 12 16,-5 17 1-16,-7 15 14 0,-2 15-12 16,-1 14 21-16,-1 4-1 15,2 9 16-15,7-13-10 16,5-4 11-16,6-15-16 15,11-13 8-15,5-18-16 16,15-22 14-16,6-14-13 0,9-15 1 16,-6-3-30-16,6 0-5 15,-18 18-14-15,-5 12 7 16,-15 18-5-16,-3 18 26 16,-16 14 9-16,1 17 25 15,-7 6-1-15,4 8 23 16,-1-11-7-16,8-3 6 15,0-19-22-15,11-11 6 16,3-14-16-16,10-17 11 16,4-11-11-16,12-13 9 15,-2-1-15-15,5 0-1 16,-9 13-15-16,-1 13 3 16,-15 15-15-16,-6 17 11 15,-7 8-2-15,-5 15 15 16,-1 2-5-16,-1 6 16 15,4-9-9-15,1-3 12 16,5-18-13-16,7-11 15 0,2-17-12 16,8-11 12-16,4-5-12 15,2-11-15-15,-4 4-22 16,-1 7-25-16,-4 10-12 16,-5 10 4-16,-6 16 15 15,-13 12 33-15,4 7 31 16,-5 10 30-16,-2 1 2 0,2 1 17 15,8-9-21-15,-2-8 6 16,6-13-28-16,7-15 10 16,4-8-17-16,9-11 10 15,0-6-15-15,2-4-9 16,-2 6-28-16,-1 4 7 16,-13 11-16-16,-1 10 7 15,-6 10 9-15,-5 7 25 16,-3 1-3-16,3 6 21 15,0-2-4-15,2-4 14 16,1-6-14-16,5-4 11 16,1-8-18-16,13-13 10 15,6 0-14-15,2-6 9 16,1 3-12-16,2 1 2 16,-18 10-11-16,-7 4 4 15,-8 8-13-15,-6 9 12 16,-5 10 0-16,4 10 13 0,1 0-1 15,3 3 15-15,2-9-8 16,1-3 7-16,3-15-13 16,9-7 10-16,2-13-11 15,12-10 7-15,5-4-17 16,5-3-6-16,-5 4-17 16,-4 9 8-16,-8 9-15 15,-5 13 13-15,-10 11 8 0,-2 8 20 16,-3 1-6-16,-1 3 19 15,2-8-5-15,4-1 13 16,-1-11-15-16,8-7 12 16,-2-9-17-16,5-3 13 15,-2-3-25-15,-1 6-81 16,-11 5 152-16,-19 17-560 16,-13 7 148-16</inkml:trace>
          <inkml:trace contextRef="#ctx0" brushRef="#br0" timeOffset="46176.504">-147-981 1154 0,'-6'8'324'16,"6"-4"74"-16,3 4-310 0,9-3-65 15,8-2-1-15,3-5-17 16,9-8 18-16,2-12-8 15,6-16 10-15,-2-8-11 16,2-19 8-16,-6 5-21 16,-10 1 10-16,-11 14-11 15,-9 16 5-15,-13 14-7 0,-9 16 9 16,5 13-8-16,-5 23 11 16,1 0-4-16,5 18 7 15,4-1-7-15,5 4 9 16,5-17-10-16,8-4 7 15,0-15-8-15,19-18 9 16,6-18-10-16,16-16 11 16,-1-13-10-16,13-5 10 15,-14 7-14-15,-7 7 7 16,-15 20-17-16,-2 13 12 16,-14 10-11-16,-4 11 23 15,-2 3-3-15,-4 4 22 16,2-1-8-16,0-1 18 15,2-8-19-15,4-6 7 16,0-8-12-16,8-9 9 0,6-8-19 16,10-9 10-16,-3 0-14 15,12 0-5-15,-10 6-44 16,-6 14-48-16,-9 10-41 16,-3 12 115-16,-10 4-477 15,2 4 200-15</inkml:trace>
        </inkml:traceGroup>
        <inkml:traceGroup>
          <inkml:annotationXML>
            <emma:emma xmlns:emma="http://www.w3.org/2003/04/emma" version="1.0">
              <emma:interpretation id="{B8BC8402-57BA-4F59-B2CA-3F43AA88A139}" emma:medium="tactile" emma:mode="ink">
                <msink:context xmlns:msink="http://schemas.microsoft.com/ink/2010/main" type="inkWord" rotatedBoundingBox="24379,5879 26302,5780 26345,6596 24421,6696"/>
              </emma:interpretation>
              <emma:one-of disjunction-type="recognition" id="oneOf4">
                <emma:interpretation id="interp4" emma:lang="" emma:confidence="0">
                  <emma:literal>buch</emma:literal>
                </emma:interpretation>
                <emma:interpretation id="interp5" emma:lang="" emma:confidence="0">
                  <emma:literal>Jwd</emma:literal>
                </emma:interpretation>
                <emma:interpretation id="interp6" emma:lang="" emma:confidence="0">
                  <emma:literal>beruh</emma:literal>
                </emma:interpretation>
                <emma:interpretation id="interp7" emma:lang="" emma:confidence="0">
                  <emma:literal>bwh</emma:literal>
                </emma:interpretation>
                <emma:interpretation id="interp8" emma:lang="" emma:confidence="0">
                  <emma:literal>Juch</emma:literal>
                </emma:interpretation>
              </emma:one-of>
            </emma:emma>
          </inkml:annotationXML>
          <inkml:trace contextRef="#ctx0" brushRef="#br0" timeOffset="46605.1979">982-1719 1083 0,'0'-13'343'0,"1"5"56"16,2 13-315-16,0 10-19 16,1 11-53-16,3 14 9 15,-4 6-13-15,3 9 12 16,1-1-11-16,3-2 10 15,4-11-16-15,6-2 8 0,1-18-13 16,9-4 9-16,-4-2-11 16,4 1 10-16,-4-6-12 15,-1 7 10-15,-11-1-10 16,0-1 10-16,-10-3-11 16,-10 8 12-16,-2-1-8 0,-7 4 30 15,-9 0-1-15,-12 3 36 16,1-5-2-16,-10-1 18 15,4-5-29-15,1-7 5 16,13-6-38-16,7-12-13 16,14-8-69-16,16-14-71 15,15-3 139-15,13-2-493 16,7 1 150-16</inkml:trace>
          <inkml:trace contextRef="#ctx0" brushRef="#br0" timeOffset="46943.0998">1459-1450 1116 0,'-5'20'354'0,"-2"6"71"16,-1 6-304-16,-3 11-23 15,5 0-35-15,1 1 7 16,5-10-24-16,11-3 1 16,6-14-29-16,8-14 5 15,8-11-14-15,9-15 9 0,2-4-13 16,-1-12 10-16,-6 5-20 15,-5 1 9-15,-10 11-15 16,-9 5 7-16,-5 11-13 16,-5 8 12-16,0 8-11 15,-3 10 12-15,3-1-3 16,2 5 13-16,-2-2-6 0,8-5 11 16,3-10-8-1,9-11 12-15,4-9-10 0,15-17-27 16,-1 1-49-16,11-10-56 15,-4 7 116-15,5-9-473 16,-11 19 173-16</inkml:trace>
          <inkml:trace contextRef="#ctx0" brushRef="#br0" timeOffset="47468.9951">2206-1432 557 0,'1'20'370'16,"-2"-9"-66"-16,1 1-57 15,-2-6-211-15,5-4-11 16,-1-4-24-16,6 8 8 15,4-2-14-15,9 0 13 16,4 1-14-16,9 4 13 16,1-4-13-16,9 1 19 0,-1 3-9 15,5-11 17 1,-1-10-10-16,2-16 16 16,-4-10-17-16,7-22 9 0,-7-4-18 15,-1-16 9-15,-6 6-16 16,-10-10 10-16,-19 17-11 15,-12 8 13-15,-14 19-8 16,-10 21 22-16,-7 19-8 16,-6 19 17-16,-1 17-6 0,-13 16 26 15,6 0-4-15,1 12 33 16,4-8-13-16,9-4 8 16,16-14-30-16,10 2-9 15,11-17-40-15,16-5 10 16,5-11-23-16,17-1-7 15,1-9-14-15,7 0 9 16,-5 0-13-16,10 4 21 16,-12 1 6-16,1 10 17 15,-13 8-7-15,-5 6 10 16,-18 0-9-16,-5 3 443 16,-5-3-824-16,-2-20 422 15</inkml:trace>
        </inkml:traceGroup>
      </inkml:traceGroup>
    </inkml:traceGroup>
    <inkml:traceGroup>
      <inkml:annotationXML>
        <emma:emma xmlns:emma="http://www.w3.org/2003/04/emma" version="1.0">
          <emma:interpretation id="{BC8F20CF-DC7E-4BAE-8701-C2B83E780547}" emma:medium="tactile" emma:mode="ink">
            <msink:context xmlns:msink="http://schemas.microsoft.com/ink/2010/main" type="paragraph" rotatedBoundingBox="21088,7295 32108,6249 32258,7830 21238,8876" alignmentLevel="2"/>
          </emma:interpretation>
        </emma:emma>
      </inkml:annotationXML>
      <inkml:traceGroup>
        <inkml:annotationXML>
          <emma:emma xmlns:emma="http://www.w3.org/2003/04/emma" version="1.0">
            <emma:interpretation id="{E8A9FAEF-E50A-43A1-83C8-EAEC46EF1886}" emma:medium="tactile" emma:mode="ink">
              <msink:context xmlns:msink="http://schemas.microsoft.com/ink/2010/main" type="line" rotatedBoundingBox="21088,7295 32108,6249 32258,7830 21238,8876"/>
            </emma:interpretation>
          </emma:emma>
        </inkml:annotationXML>
        <inkml:traceGroup>
          <inkml:annotationXML>
            <emma:emma xmlns:emma="http://www.w3.org/2003/04/emma" version="1.0">
              <emma:interpretation id="{2248F937-8423-45AA-AE17-65D5FC827DD3}" emma:medium="tactile" emma:mode="ink">
                <msink:context xmlns:msink="http://schemas.microsoft.com/ink/2010/main" type="inkWord" rotatedBoundingBox="23459,7605 23687,7583 23702,7739 23474,7761"/>
              </emma:interpretation>
              <emma:one-of disjunction-type="recognition" id="oneOf5">
                <emma:interpretation id="interp9" emma:lang="" emma:confidence="1">
                  <emma:literal/>
                </emma:interpretation>
              </emma:one-of>
            </emma:emma>
          </inkml:annotationXML>
          <inkml:trace contextRef="#ctx1" brushRef="#br0">0 0 0,'0'0'16,"0"0"0</inkml:trace>
          <inkml:trace contextRef="#ctx1" brushRef="#br0" timeOffset="-118229.4444">200-161 0,'0'0'0,"0"0"16,0 0 15,0 0-15,0 0 15,0 0-15,0 0 15,0 0 0,0 0-15</inkml:trace>
        </inkml:traceGroup>
        <inkml:traceGroup>
          <inkml:annotationXML>
            <emma:emma xmlns:emma="http://www.w3.org/2003/04/emma" version="1.0">
              <emma:interpretation id="{0F8907C3-5085-42F9-A08C-815BDFFD5821}" emma:medium="tactile" emma:mode="ink">
                <msink:context xmlns:msink="http://schemas.microsoft.com/ink/2010/main" type="inkWord" rotatedBoundingBox="21095,7366 25313,6965 25456,8476 21238,8876"/>
              </emma:interpretation>
              <emma:one-of disjunction-type="recognition" id="oneOf6">
                <emma:interpretation id="interp10" emma:lang="" emma:confidence="1">
                  <emma:literal/>
                </emma:interpretation>
              </emma:one-of>
            </emma:emma>
          </inkml:annotationXML>
          <inkml:trace contextRef="#ctx0" brushRef="#br0" timeOffset="50802.7951">778-679 1240 0,'-3'0'343'0,"0"14"82"15,-3 14-351-15,-7 22-11 16,1 15-17-16,3 28 6 16,-7 1 4-16,4 9-3 15,8-10-24-15,-1 2-9 16,3-21-9-16,9-8-6 15,2-15 0-15,2-12-1 16,4-17-3-16,-3-10 0 0,-4-7-2 16,7-11-23-16,-7-11-13 15,3-12-25-15,-2-5-11 16,8-9-12-16,-10 3 19 16,6 0 11-16,-6 9 29 15,2 5 9-15,-6 10 14 16,1 3 10-16,-3 7 6 0,-2 3 6 15,2 2 3-15,1 1 0 16,-2-4-5-16,3 4-3 16,1 2-4-16,1-4 2 15,-4-1 8-15,4 2 11 16,-3-1 8-16,-2-4 16 16,0 5 1-16,0-2 0 15,0 3-11-15,0 0-9 16,1-2-17-16,-2-1-8 15,2 1-7-15,2 4-2 16,-3-5-2-16,2 3 0 16,1 0 2-16,-3-3 0 15,0 0 1-15,-2 1 0 16,1-1 0-16,-2 0 0 16,0-3-2-16,0-2-1 15,-1-1 1-15,4-5-2 16,4 7 1-16,-1 2-1 15,1-1 0-15,2 3-2 16,-3 3 1-16,0 0-4 0,-1 3 2 16,1 8-2-16,-1-5 3 15,-1 15-1-15,1 4 3 16,-2 12-2-16,0 7 4 16,0 19-3-16,1-5 2 15,2 1 1-15,2-15 2 0,1-13-29 16,0-22-43-16,5-24-68 15,3-19-358-15,1-20 53 16</inkml:trace>
          <inkml:trace contextRef="#ctx0" brushRef="#br0" timeOffset="51029.0721">934-401 1001 0,'-4'12'389'15,"2"-4"18"-15,4 3-230 16,4-2-139-16,1 0-16 16,4-3-12-16,5 0-53 15,-3-4 20-15,6-8-385 16,-4-7 86-16</inkml:trace>
          <inkml:trace contextRef="#ctx0" brushRef="#br0" timeOffset="51495.0341">1097-205 1079 0,'-6'43'309'0,"0"16"98"0,-4-3-302 15,3 7-4-15,2 0-29 16,7 1-12-16,4-11-29 16,9-1-12-16,5-6-13 0,5 4-2 15,-4-2-1-15,-1 9 1 16,-8-7 1-16,-4 10-2 15,-5-9 2-15,-3 4-1 16,-2-9 3-16,-1-9 5 16,0-17 12-16,-3-19 22 15,-1-22-2-15,-4-28-3 16,2-8-15-16,-4-35-38 16,4-8-53-16,-2-22-53 15,5 13-1-15,5-2 6 16,2 30 28-16,8 15 30 15,7 31 52-15,4 12 0 16,0 15-1-16,3 10-2 16,-5 8 3-16,0 13 6 15,-5 3 15-15,-9 10 28 0,-7 0 12 16,-6 12 10-16,-8-5 0 16,-6 6-5-16,-3-8-25 15,-1 2-6-15,4-10-11 16,4-9-6-16,7-9-5 15,1-8-26-15,6-12-53 16,9-16 300-16,8-15-687 0,3-16 278 16</inkml:trace>
          <inkml:trace contextRef="#ctx0" brushRef="#br0" timeOffset="48538.748">-2060-157 984 0,'-10'0'258'0,"-3"1"73"16,-2 7-274-16,0 3-43 15,-2 0 1-15,1-5 1 0,1 1 15 16,6 1 8-16,-5-2 13 15,3 0 1-15,-1 3 3 16,-3 4-11-16,-4 7-4 16,4 6-14-16,-3 9-2 15,1 5-4-15,3 6 2 16,5-6-1-16,2 1 3 16,6-10-5-16,7-7-4 15,6-10-6-15,10-15-2 16,4-16-3-16,17-22 4 15,3-10-1-15,12-20 0 16,-3 0 1-16,7-7-2 16,-18 5-3-16,-4-6-1 15,-15 15-1-15,-7 8-1 16,-9 17 0-16,-6 22-5 0,-6 21 1 16,-3 26-1-16,-9 14 0 15,-10 18 2-15,-1 2 3 16,2 16-1-16,-1-10 1 15,8 3-1-15,10-17-1 16,13-3 0-16,3-21 1 16,14-12-1-16,4-19 3 15,10-14 1-15,2-15 2 0,14-17 1 16,-5-6 0-16,4-8-2 16,-9 8 0-16,-8 2-2 15,-15 14 2-15,-6 0 0 16,-12 13 1-16,-10 6 13 15,-4 11 4-15,-10 7-1 16,1 15-1-16,-9 10 0 16,1 9-16-16,0 13-3 15,8-2 1-15,-1 6 0 16,15-7 0-16,7-7-1 16,10-16 0-16,13-13-16 15,13-14-54-15,10-30 230 16,12-14-638-16,5-17 237 15</inkml:trace>
          <inkml:trace contextRef="#ctx0" brushRef="#br0" timeOffset="48993.2355">-1181-321 1156 0,'-26'35'346'16,"-6"11"87"-16,-3 5-311 15,-10 10-44-15,2-6-23 16,9-1-8-16,14-16-25 15,13-6-11-15,19-19-6 16,22-16-27-16,12-16-15 0,14-7-29 31,7-3-10-31,8 4-26 0,-15 12 24 16,-5 10 11-16,-18 9 26 0,-14 6 13 16,-20 6 46-16,-10 8 41 15,-10 4 19-15,-12 8 25 16,-4 2 6-16,-10 6-6 15,3-5-36-15,-2 2-15 16,6-6-18-16,-4-8-12 16,11-10-72-16,-1-16-430 15,-4-19 118-15</inkml:trace>
          <inkml:trace contextRef="#ctx0" brushRef="#br0" timeOffset="49529.5133">-238-456 659 0,'-3'-13'551'15,"-1"9"-146"-15,2 15-15 16,4 9-369-16,-1 23-7 15,2 12 4-15,0 18 17 16,0-1 5-16,5 14 2 16,1-9-11-16,1 6-13 15,-1-11-8-15,0 6-4 16,-3-18-1-16,-6-5 0 16,-3-21-1-16,-12-8-47 15,-8-18-26-15,-14-13-42 16,-3-15-13-16,-14-17-19 15,5-10 33-15,-9-22 23 0,12-2 31 16,3-9 52-16,12 11 30 16,14-10 32-16,19 14 5 15,7-8 12-15,14 5-34 16,20-5-4-16,8 11-15 16,12 2-1-16,6 19-4 15,13 12-5-15,-9 15-7 0,-3 12-4 16,-13 15-1-16,-10 10 10 15,-25 6 9-15,-7 11 23 16,-13 1 20-16,-15 16 25 16,-5 1 2-16,-13 8 2 15,-4-8-20-15,-9 7-14 16,10-18-27-16,-3-1-11 16,16-16-9-16,5-9-22 15,10-15-59-15,12-21 202 16,16-22-626-16,5-32 218 15</inkml:trace>
          <inkml:trace contextRef="#ctx0" brushRef="#br0" timeOffset="49968.6715">106-492 1263 0,'-9'54'306'0,"1"27"126"0,-3 4-353 15,-1 13 9-15,1-12-5 16,8 3-2-16,5-23-21 15,16-5-15-15,4-24-28 16,13-11-8-16,3-23-4 16,11-18 1-16,-7-21 1 15,2-13 3-15,-11-4-2 0,-6-3 1 16,-13 12-4-16,-5 7-1 16,-7 16-3-1,-5 10-5-15,0 11 0 0,-5 12 0 16,2 8-2-16,-2 20 1 15,2 1 6-15,1 13-1 16,7-5 1-16,2 2 1 16,6-16 2-16,7-10-2 15,4-21 3-15,8-18 4 16,6-16-1-16,7-19 0 16,-5-3 0-16,-8-2-10 15,-9 12-23-15,-11 6-37 16,-11 22-22-16,-11 12-58 15,-6 12-4-15,-2 17 9 16,-1 8 29-16,2 5 6 16,10-6 54-16,0-2-308 0,6-15 99 15</inkml:trace>
          <inkml:trace contextRef="#ctx1" brushRef="#br0" timeOffset="7868.5104">1212 652 0,'0'0'15,"0"0"16,0 0-15</inkml:trace>
          <inkml:trace contextRef="#ctx0" brushRef="#br0" timeOffset="51863.215">1387-137 1219 0,'-5'38'328'0,"-1"27"111"15,0 4-338-15,0 23 3 16,3-2-13-16,-8 10-12 16,5-20-22-16,7 10-16 15,1-22-25-15,1-1-8 16,9-15-4-16,-6-3 0 16,-4-17-1-16,1-9 1 15,-3-13 4-15,-2-21 7 16,-1-14 2-16,0-24-1 15,0-9-1-15,3-32-12 0,0-7-15 16,6-23-10-16,2 13-1 16,6-5 0-16,0 34 8 15,-1 15-4-15,0 29 0 16,-1 14-16-16,-6 17-8 16,3 3-7-16,-1 9 9 15,-2 11 6-15,-4 0 16 16,-2 8 5-16,-7 4 10 15,-2 6 20-15,-5 1 12 0,-2 7 13 16,0-3 4-16,4-5-3 16,1-10-18-16,7-10-31 15,7-16-57-15,9-19 297 16,9-19-716-16,16-14 294 16</inkml:trace>
          <inkml:trace contextRef="#ctx0" brushRef="#br0" timeOffset="52148.6003">1752-185 1251 0,'-14'25'340'0,"-6"10"102"15,0-4-347-15,0 4-18 16,6-9-23-16,4-4-10 16,8-16-14-16,11-5-14 0,10-7-25 15,4-5-21-15,6-1-5 16,6 4-6-16,-6-4 2 15,3 9 10-15,-4 6 20 16,-3 2 4-16,-9 4 12 16,-2 11 25-16,-11-2 10 15,-10 11 20-15,-10 2 9 16,-11 4-1-16,-4-5-21 16,-11-1-11-16,5-9-15 15,-5-8-123-15,9-12-408 0,6-5 95 16</inkml:trace>
        </inkml:traceGroup>
        <inkml:traceGroup>
          <inkml:annotationXML>
            <emma:emma xmlns:emma="http://www.w3.org/2003/04/emma" version="1.0">
              <emma:interpretation id="{12DC43D6-7A23-4F1C-B2E5-EA2864145D16}" emma:medium="tactile" emma:mode="ink">
                <msink:context xmlns:msink="http://schemas.microsoft.com/ink/2010/main" type="inkWord" rotatedBoundingBox="25426,7085 29830,6667 29925,7669 25521,8088"/>
              </emma:interpretation>
              <emma:one-of disjunction-type="recognition" id="oneOf7">
                <emma:interpretation id="interp11" emma:lang="" emma:confidence="0">
                  <emma:literal>Hurensusann</emma:literal>
                </emma:interpretation>
                <emma:interpretation id="interp12" emma:lang="" emma:confidence="0">
                  <emma:literal>Kurvensusann</emma:literal>
                </emma:interpretation>
                <emma:interpretation id="interp13" emma:lang="" emma:confidence="0">
                  <emma:literal>Hurenzubau</emma:literal>
                </emma:interpretation>
                <emma:interpretation id="interp14" emma:lang="" emma:confidence="0">
                  <emma:literal>Hurenruban</emma:literal>
                </emma:interpretation>
                <emma:interpretation id="interp15" emma:lang="" emma:confidence="0">
                  <emma:literal>Kuren zusam</emma:literal>
                </emma:interpretation>
              </emma:one-of>
            </emma:emma>
          </inkml:annotationXML>
          <inkml:trace contextRef="#ctx0" brushRef="#br0" timeOffset="54235.2793">2045-669 1422 0,'-8'13'315'0,"2"18"124"16,-3 7-412-16,4 25-23 16,1 8 5-16,2 16 19 15,-1-4 6-15,3 9 1 16,1-11-3-16,6 7-9 16,-3-22-14-16,2-8 2 15,0-20 2-15,1-15 11 16,-3-24 9-16,18-25 7 15,-2-16-4-15,9-20-5 16,1-14-9-16,6-20-8 16,-12 8-10-16,-1 7 0 15,-6 17-1-15,-5 14-3 0,-5 34-2 16,-7 6-9-16,-4 17-1 16,-5 16-1-16,0 9 1 15,-3 6-4-15,0 10-2 16,-2 1-42-16,3-8-23 15,3 1-39-15,2-12-10 16,3 6-4-16,5-6 41 16,-1 9 25-16,1-6 39 0,-2 12 16 15,0-5 14-15,0 7 5 16,-3-5 4-16,4-3 13 16,4-9 4-16,2-7 5 15,4-16 1-15,9-11 2 16,2-15-10-16,7-16-1 15,-2-9-2-15,2-15-3 16,-4 4-8-16,-7-5-4 16,-7 13-1-16,-5 4 0 15,-4 15-2-15,-4 10 3 16,1 15 3-16,-2 7 4 16,-2 10 0-16,-1 14 6 15,0 4 8-15,-2 9 10 16,2 4 2-16,3 2 6 15,3-7-5-15,6-3-8 16,2-12-14-16,9-7-9 0,3-10-1 16,6-10 0-16,-2-7 2 15,7-10-1-15,-4-4 4 16,1-9-5-16,-8 0 0 16,-2-5-3-16,-11 2 1 15,-1-2-2-15,-6 11 1 16,-8 2-1-16,-1 5-1 15,1 7-1-15,4 10-2 16,-7 2-5-16,6 6 0 0,4 13 2 16,-2 5 1-16,-2 12 5 15,7-1 6-15,-1 5 2 16,4-3 1-16,1 1-2 16,1-6-1-16,7 3-2 15,0-7-3-15,3 0-1 16,0-8 1-16,1-7 1 15,-2-6 0-15,-3-9 11 16,4-12 5-16,3-15 1 16,0-11-1-16,9-15-3 15,2-3-7-15,0-4-6 16,-5 12-1-16,-2 8-2 16,-13 18 0-16,1 12-5 15,-4 10-2-15,0 11-1 16,-4 0 1-16,5 17 0 0,-1 1 3 15,-3 5 1-15,-1 0 0 16,-1 12 1-16,-4-11 2 16,2 5 0-16,-1-7 1 15,2-2 1-15,2-12-1 16,3-8-3-16,2-9 5 16,3-12 1-16,2-11 1 15,6-11 0-15,-2-3 2 16,1-9-2-16,-6 5-1 0,0 1-2 15,-7 12 0-15,-3 4-1 16,0 11-1-16,-1 7-4 16,-2 5-3-16,0 1-2 15,3 7 1-15,-2 7 0 16,1 1 4-16,1 7 2 16,1-2 3-16,1-3-2 15,3-6 1-15,4-5-1 16,3-6-1-16,4-5 0 15,2-6 3-15,5-9 2 16,2-3-1-16,-7-3 0 16,-2 0 3-16,-7-4-3 15,-7 5-1-15,-10-6 2 16,3 10-1-16,-2 1-4 16,-1 9 0-16,2 7-4 0,3 13-1 15,-4 9-1-15,-1 2 3 16,5 8 1-16,-2 2 3 15,2-2 0-15,8-5 0 16,3 2-1-16,-2-12-1 16,9-3 1-16,7-7 1 15,4-8 1-15,0-3 1 16,0-5 2-16,-7-1 0 16,-4 5-1-16,-9 1-1 0,1 8-3 15,-6 8-1-15,1 4-1 16,-2 3 2-16,2 8 0 15,-1-9 4-15,4 1-2 16,1-9 1-16,8-9 0 16,1-7 3-16,10-13-3 15,4-5 2-15,8-4-4 16,-2 6-3-16,2 6-6 16,-9 11 0-16,-4 13-6 15,-10 8 3-15,-3 8 2 16,-5 2 4-16,1 5 2 15,-3-2 6-15,4-4 0 16,-3-7 11-16,-2-9-115 16,0-13-389-16,-1-7-15 15</inkml:trace>
          <inkml:trace contextRef="#ctx0" brushRef="#br0" timeOffset="55021.0421">4054-123 908 0,'-15'-11'325'0,"13"-1"39"0,7-10-205 0,7-5-101 0,13-10 17 0,10-2-25 0,12-5 9 16,-1 10-19-16,3 10 3 15,-9 16-31-15,-9 16 5 16,-17 12-17-16,-13 16 17 16,-10 3-8-16,-8 8 16 15,-3-2-11-15,0-1 9 16,4-7-18-16,2 0 12 0,8-13-12 15,7-4 9-15,7-4-11 16,6-12 12-16,4-7-12 16,11-12 13-16,-1-7-9 15,9-7 9-15,1 0-11 16,2-18 9-16,-16 5-13 16,2-9 10-16,-10 9-12 15,-10-4 10-15,-5 19-12 16,3 14 8-16,-8 14-11 0,3 19 8 15,-4 12-9 1,-1 11 10-16,5 6-7 0,-4 5 14 16,5-8-6-16,6-8 10 15,8-8-8-15,3-15 9 16,4-17-10-16,16-15 11 16,-3-12-10-16,9-20 12 15,-3-3-13-15,0-11 9 16,-16 5-14-16,-4 3 9 15,-14 19-11-15,-3 12 5 16,-6 16-12-16,-6 16 10 16,1 12-13-16,1 11 11 15,1 5-8-15,4 10 12 16,7-6-9-16,5-6-31 16,7-14-43-16,8-17-31 15,2-15-34-15,7-19-337 0,3-12 104 16</inkml:trace>
          <inkml:trace contextRef="#ctx0" brushRef="#br0" timeOffset="55341.8085">5005-464 934 0,'-18'9'331'15,"-5"11"47"-15,3 5-252 16,-2 7-33-16,7 0-30 16,1 5 11-16,6-9-26 0,5-2 8 15,9-8-32-15,4-6 0 16,3-10-23-16,9-2 10 15,2-2-10-15,7-7 6 16,3 5-14-16,1 0 2 16,-1 3-13-16,-3 4 11 15,-11 2-10-15,-8-1 12 16,-8 4-3-16,-8 7 18 16,-10-4-7-16,-4 9 22 15,-2 4 1-15,-8 4 23 16,3-8-14-16,2 0 8 15,7-2-21-15,0-4-9 16,10-8-53-16,5-6-70 16,5-7 126-16,8-23-483 0,8-11 138 15</inkml:trace>
          <inkml:trace contextRef="#ctx0" brushRef="#br0" timeOffset="56209.6953">5385-482 978 0,'-12'-6'458'0,"-5"6"-14"16,-10 10-198-16,-4 10-176 16,-1 15-6-16,6 8-39 15,1 11 23-15,7-5-7 0,12 2 7 16,4-11-19-16,8-7-3 16,5-13-21-16,10-4 3 15,1-16-5-15,10-6 9 16,-1-11-7-16,6-17 10 15,-4-9-12-15,0-9 6 16,-12-3-23-16,-1-5-11 16,-9 15-21-16,-8 7 10 15,-5 17-10-15,-1 10 8 16,-1 17 8-16,-3 11 21 16,4 9-11-16,2 12 15 15,-2 5 6-15,1 5 24 16,5-4-8-16,2-1 13 15,4-11-12-15,5-9 6 16,3-6-24-16,6-14 14 16,4-10-11-16,6-18 12 15,-3-4-16-15,1-16 4 0,-5-1-28 16,-5-7-3-16,-8 8-14 16,-4 4 15-16,-4 13-3 15,-4 11 11-15,-2 20 4 16,-3 19 10-16,0 10-10 15,-2 17 26-15,0 6 13 16,-2 7 23-16,6-9-6 0,7-8 12 16,7-14-22-16,7-14-2 15,5-17-17-15,7-16 8 16,0-8-10-16,-4-21 10 16,2-5-15-16,-1-6-11 15,-7 9-12-15,-4 1-17 16,-3 15-17-16,-5 13 10 15,-6 12-2-15,-4 13 12 16,-2 13 15-16,6 12 20 16,-5 4-5-16,2 7 27 15,5-5-9-15,1-6 16 16,0-15-11-16,8-9 17 16,3-19-19-16,7-17 11 15,4-8-17-15,6-12 7 16,-4-3-25-16,4 2-5 0,-9 12-41 15,-2 8 10-15,-11 14-13 16,0 10 10-16,-7 10 1 16,-4 12 42-16,2 4-7 15,-1 10 22-15,4 0 1 16,0 1 25-16,2-9-12 16,3-9 16-16,2-13-17 15,7-11 11-15,2-7-21 16,5-13 8-16,-4 3-18 0,1-1 7 15,-11 11-53-15,-3 5-70 16,-12 17-41-16,-16 15-348 16,-9 7 27-16</inkml:trace>
        </inkml:traceGroup>
        <inkml:traceGroup>
          <inkml:annotationXML>
            <emma:emma xmlns:emma="http://www.w3.org/2003/04/emma" version="1.0">
              <emma:interpretation id="{B4BCEDC2-A261-48D9-B13C-679708D22D25}" emma:medium="tactile" emma:mode="ink">
                <msink:context xmlns:msink="http://schemas.microsoft.com/ink/2010/main" type="inkWord" rotatedBoundingBox="29800,7282 30049,7258 30052,7296 29804,7320"/>
              </emma:interpretation>
              <emma:one-of disjunction-type="recognition" id="oneOf8">
                <emma:interpretation id="interp16" emma:lang="" emma:confidence="1">
                  <emma:literal/>
                </emma:interpretation>
              </emma:one-of>
            </emma:emma>
          </inkml:annotationXML>
          <inkml:trace contextRef="#ctx1" brushRef="#br0" timeOffset="-31582.0345">6331-426 0,'65'-19'16,"0"4"15,50-12-15</inkml:trace>
        </inkml:traceGroup>
        <inkml:traceGroup>
          <inkml:annotationXML>
            <emma:emma xmlns:emma="http://www.w3.org/2003/04/emma" version="1.0">
              <emma:interpretation id="{A5B31846-931F-4092-9F68-AF057CAA01F8}" emma:medium="tactile" emma:mode="ink">
                <msink:context xmlns:msink="http://schemas.microsoft.com/ink/2010/main" type="inkWord" rotatedBoundingBox="29881,6460 32108,6249 32211,7333 29984,7545"/>
              </emma:interpretation>
              <emma:one-of disjunction-type="recognition" id="oneOf9">
                <emma:interpretation id="interp17" emma:lang="" emma:confidence="0">
                  <emma:literal>mutige</emma:literal>
                </emma:interpretation>
                <emma:interpretation id="interp18" emma:lang="" emma:confidence="0">
                  <emma:literal>umhege</emma:literal>
                </emma:interpretation>
                <emma:interpretation id="interp19" emma:lang="" emma:confidence="0">
                  <emma:literal>mutig</emma:literal>
                </emma:interpretation>
                <emma:interpretation id="interp20" emma:lang="" emma:confidence="0">
                  <emma:literal>umlege</emma:literal>
                </emma:interpretation>
                <emma:interpretation id="interp21" emma:lang="" emma:confidence="0">
                  <emma:literal>markige</emma:literal>
                </emma:interpretation>
              </emma:one-of>
            </emma:emma>
          </inkml:annotationXML>
          <inkml:trace contextRef="#ctx0" brushRef="#br0" timeOffset="57203.4452">6527-623 845 0,'-2'-17'386'0,"-6"-2"35"15,8 10-204-15,-3 4-59 16,3 10-66-16,-6 10-16 16,9 13-51-16,-6 17-4 15,0 4-15-15,-3 15 18 16,7-3-1-16,-2-1 8 16,4-15-9-16,3-12 10 15,3-20-16-15,4-18 9 16,8-19-10-16,11-21 7 15,-1-9-12-15,7-15 6 16,-10 5-15-16,-4-4 4 16,-11 21-23-16,-6 5 7 15,-5 21-14-15,-5 15 0 0,-3 20-7 16,-2 6 20-16,2 12-7 16,-2 11 13-16,5-5 1 15,3 2 14-15,2-5-8 16,4-10 11-16,6-11-8 15,8-19 18-15,3-13-12 16,12-16 11-16,2-9-11 16,3-9 8-16,-5 1-17 15,1 7-3-15,-16 15-22 16,-4 7 6-16,-8 13-16 0,-6 13 4 16,-4 6 0-16,-1 11 21 15,1 8-3-15,6 7 19 16,3-3 1-16,5 4 16 15,4-14-8-15,8-8 15 16,-4-15-12-16,8-12 11 16,-5-9-13-16,0-18 7 15,-9 1-17-15,4 0 7 16,-9 2-11-16,4 4 6 16,-9 8-11-16,1 4 6 15,-10 4-12-15,-1 13 6 16,-2 11-9-16,2 17 6 15,-1 4-6-15,2 9 11 16,3-1-6-16,2-2 8 0,8-10-4 16,9-7 8-16,6-13-7 15,9-13 10-15,2-10-7 16,4-9 8-16,-2-5-9 16,2-1 2-16,-9 2-16 15,-1 11 7-15,-8 6-15 16,-5 10 0-16,-9 10-4 15,-4 9 14-15,-4-4-3 0,2 3-46 16,0 2-47-16,2-6-362 16,4-6 46-16</inkml:trace>
          <inkml:trace contextRef="#ctx0" brushRef="#br0" timeOffset="58186.3416">7431-1268 1184 0,'-1'19'286'16,"1"15"131"-16,3 10-340 16,5 16 12-16,6 1-9 15,2 14 11-15,7-10-38 0,10-4-2 16,3-15-32-16,7-12 2 15,-3-26-16-15,3-16 9 16,-4-9-9-16,-1-17 9 16,-11-6-20-16,0-3 2 15,-8 11-13-15,-6 0-4 16,-7 12 2-16,-3 11 11 16,-6 10-10-16,0 9 12 15,1 6 1-15,4 11-1 16,4-1-5-16,8-2 15 15,3-7-9-15,7-12 10 16,5-15-18-16,8-14-22 16,0-10-28-16,6-10-31 15,-8-1-24-15,2-4 10 16,-11 9 20-16,-6 10 28 16,-9 10 33-16,-5 10 38 15,-9 17 3-15,-5 11 19 0,-3 5 0 16,1 8 38-16,0 1-13 15,4 0 25-15,6-6-15 16,6-1 2-16,7-10-38 16,4-3 0-16,-1-4-28 15,4-2 10-15,-3-1-11 16,3 7 10-16,-1 2-16 16,1 7 11-16,0 4-13 15,3 5 9-15,-4 0-7 0,1 2 8 16,-1 2-9-16,-4 4 8 15,-6-1-10-15,-4 7 10 16,-5-2-9-16,0 4 31 16,-5-5 6-16,-4 0 29 15,-2-8 3-15,4-9 31 16,-9-10-26-16,4-16 6 16,1-11-28-16,1-17-3 15,-3-8-28-15,0-14 4 16,-1-3-19-16,3-7 7 15,5 6-11-15,3-19 10 16,7 10-11-16,9-1 9 16,-1 9-8-16,3-2 7 15,-2 26-8-15,0 3 7 16,-5 10-13-16,-3 3-2 0,-11 11-10 16,-1-2-11-16,-3 5-16 15,-15 0-19-15,5 3-22 16,3 0-31-16,3-2-36 15,10-4 9-15,13-4-333 16,8-10 97-16</inkml:trace>
          <inkml:trace contextRef="#ctx0" brushRef="#br0" timeOffset="58526.492">8567-1490 1121 0,'-17'21'336'0,"-6"13"91"15,-2 3-313-15,-3 7 14 16,4-5-36-16,6 1-3 16,10-10-34-16,5-5-8 15,12-10-41-15,9-6-40 16,4-7-41-16,7-8-47 16,3-2-28-16,-1-4-46 15,-7 1-40-15,4 5 27 16,-8 5 38-16,-3 2 132 15,-8 7 79-15,-7 4 134 16,-9 3 34-16,-14 11 66 16,-7 4-98-16,-13 11 4 0,1 5-53 31,-11 5-15-31,7-5-56 0,0 3 8 0,5-13-63 16,-14-8-513-16,3-19 167 15</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2:12.0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EE0EC2-50F3-49A5-8BCB-B4DDB8297908}" emma:medium="tactile" emma:mode="ink">
          <msink:context xmlns:msink="http://schemas.microsoft.com/ink/2010/main" type="inkDrawing" rotatedBoundingBox="10558,12007 10614,12702 10137,12740 10081,12046" semanticType="callout" shapeName="Other">
            <msink:sourceLink direction="to" ref="{43C2B404-CDF9-4F8B-BC8E-518266C40CE6}"/>
          </msink:context>
        </emma:interpretation>
      </emma:emma>
    </inkml:annotationXML>
    <inkml:trace contextRef="#ctx0" brushRef="#br0">7 2336 1042 0,'-9'13'244'16,"6"-1"92"-16,-1-1-295 16,4-2-4-16,7 5 7 15,2-7 15-15,8 1-1 16,6 6 3-16,9-9-9 15,-1-4-6-15,5 4-11 16,-5-2 1-16,4-3-15 0,-4 0-1 16,1 3-8-16,-6-2 8 15,3-1-4-15,-4-6 11 16,1 9-4-16,-4-6 10 16,-4 2-3-16,-3-1 6 15,2 2-3-15,-9-4 7 16,1 4-4-16,-4-8 0 15,-7-6-6-15,-4-6 5 0,0-20-7 16,-10-9 0-16,-3-23-8 16,-8 0 0-16,-8-22-11 15,3 13 3-15,-3 1-10 16,3 25 7-16,7 5-9 16,7 28 7-16,2 11-13 15,7 5-9-15,0 8-105 16,0 8-55-16,4 17-361 15,0-11 5-15</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3:00.447"/>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2ECDDB37-1137-41B1-A86D-64EDE0E46388}" emma:medium="tactile" emma:mode="ink">
          <msink:context xmlns:msink="http://schemas.microsoft.com/ink/2010/main" type="inkDrawing" rotatedBoundingBox="102,1875 9940,2155 9889,3936 51,3656" hotPoints="9829,2656 9654,4140 441,3052 616,1567" semanticType="enclosure" shapeName="Rectangle">
            <msink:sourceLink direction="with" ref="{62561597-D7AC-4642-BD95-AE4E7001FC59}"/>
            <msink:sourceLink direction="with" ref="{8D2669FA-963E-4949-9997-F713DA5B511A}"/>
            <msink:sourceLink direction="with" ref="{591BD681-4652-4BFB-8384-548A7C093EB6}"/>
            <msink:sourceLink direction="with" ref="{5B74404B-C450-467A-B11D-501C6843DFEF}"/>
            <msink:sourceLink direction="with" ref="{46D2DAA6-BF7B-49D4-B85E-AC2F2EE5CA19}"/>
            <msink:sourceLink direction="with" ref="{9259B3FD-1096-42FB-B774-965B128F8B0F}"/>
          </msink:context>
        </emma:interpretation>
      </emma:emma>
    </inkml:annotationXML>
    <inkml:trace contextRef="#ctx0" brushRef="#br0">2430 1584 702 0,'-11'-3'299'0,"-1"-3"8"16,6-2-193-16,0 5-28 15,2-7-58-15,2 1-1 16,2 1-14-16,3 2 4 15,0-3-7-15,3 8 6 16,-1 7-4-16,2-8 5 16,1 2 12-1,1 0-20-15,12 3 1 0,-6-3 3 32,0 0-9-32,16-10 4 0,2 8-1 15,-9-4 6-15,-3 0-1 16,0 2 4-16,2 5-3 15,2-1-1-15,-1 3-5 16,9 0 0-16,-6 0-4 16,7 0 0-16,-3 0-2 15,10-1 1-15,-4-4-3 16,7-4 3-16,-2 2-2 0,7-2 1 16,-5 0-1-16,2 3 2 15,1 6-2-15,1 0 0 16,-5 1 0-16,8 5 0 15,-1-1-1-15,5-2 3 16,-2-2-2-16,13 1 1 16,-4-7-2-16,11 1 3 15,-5-7-4-15,8 5 4 16,-5 2-3-16,7 1 3 16,-8 0-2-16,16 7 3 15,-8-2-4-15,11 1 2 16,-4 1-2-16,10 2 1 15,-11 0-1-15,12 2 3 16,-7-7-4-16,13 1 3 16,-14-2-3-16,13-2 3 0,-13-1-3 15,8 0 5-15,-13-1-5 16,15-1 4-16,-14 2-3 16,10 2 2-16,-10 1-3 15,8 3 4-15,-11 3-3 16,7 0 3-16,-6 0-3 15,8 1 2-15,-8-1-1 0,4-6 1 16,-10 2-3-16,8 4 4 16,-12-3-4-16,8 6 3 15,-6 0-1-15,7 3 1 16,-11-6-1-16,7 3 1 16,-8-3-2-16,10 0 1 15,-11-3-1-15,10-3 2 16,-4-1-2-16,10-1 2 15,-8 2-1-15,10-1 1 16,-14 5-2-16,13-1 3 16,-10 2-3-16,6-2 2 15,-5-2-1-15,15-4 0 16,-14-1-1-16,8-2 1 16,-2-2-1-16,4-1 2 15,-14 2-4-15,7 1 5 16,-8 3-3-16,3 0 2 0,-12 4-2 15,9 2 3-15,-13 5-3 16,8-1 2-16,-10 2-2 16,8 2 3-16,-8-4-3 15,10-1 3-15,-8-1-3 16,4-2 3-16,-4-2-4 16,-2 2 3-16,-9-9-2 15,-5-3 1-15,-7-1-2 16,3-1 3-16,-15-7-2 15,-1 11 2-15,-2 2 0 0,-2-2 6 16,-8-1 2-16,2 7 9 16,-1-2 1-16,-3-2 2 15,-4 4-6-15,-1-1-2 16,1-1-10-16,-4-3 2 16,2 0-3-16,-3 0 3 15,0-4-3-15,0-8 3 16,0 1-5-16,0-7 3 15,-1-3-3-15,1 0 2 16,-2 3-3-16,2-9 3 16,3 4-3-16,3-5 2 15,0-7-4-15,5-11 5 16,1-4-5-16,0-19 2 16,1 2-2-16,4-10 3 15,-4 7-4-15,1-1 3 0,0 18-3 16,-1 2 4-16,-1 9-2 15,-1 8 3-15,-1 7-3 16,1-3 5-16,-1-5-5 16,1-4 4-16,-2-7-3 15,0-11 3-15,-2 3-4 16,-2-2 4-16,-4 11-4 0,-4 3 4 16,0 12-3-1,-6-2 4-15,0 10-4 0,-4 4 3 16,1 4-2-16,-5-1 2 15,4 8-3-15,-4-1 4 16,2-2-3-16,-5 2 2 16,4 7-2-16,-7-1 0 15,2 7-3-15,-4 1 0 16,4 6-2-16,-3-2 3 16,1 2 0-16,-4-1 2 15,5 2-1-15,-5-2 1 16,1 1-2-16,-8 0 2 15,2-3-2-15,-8 0 2 16,-4 0-1-16,-7-2 3 16,5-1-2-16,-11 0 1 15,7 0-1-15,-10-4 2 0,4-1-2 16,-4 4 4 0,8-5-3-16,-13 1 3 0,8 4-2 15,-12-2 1-15,2 0 1 16,-11 6-2-16,7-3-2 15,-7 1 3-15,10 1-1 16,-7-5-1-16,11-3 0 16,-11-3 3-16,7-2-5 0,-11 1 3 15,7-1-2-15,-13-2 1 16,10 4-1-16,-3-2 2 16,8-1-2-16,-10 5 2 15,13 2-1-15,-8-2 2 16,4 1 0-16,-7 1 3 15,9 1-3-15,-6-1 1 16,13-1-2-16,-8 2 0 16,7-7-2-16,-11-7 0 15,7 5-1-15,-14 1 2 16,6 3-2-16,-8-2 1 16,12 5-1-16,-13-3 2 15,8 2-3-15,-10-2 1 16,2 6-1-16,-13 4 1 15,11 1 0-15,-7 1 1 16,4 0 0-16,-11 0 2 16,8-2-3-16,-14 2 2 0,4 0-2 15,-13-1 2-15,13-2-1 16,-15 0 1-16,12 1-2 16,-15 1 2-16,15-2-1 15,-12-3-1-15,13 1-2 16,-16-7-1-16,15 2-4 15,-18 2-1-15,12 4-2 16,-14-11 0-16,17 4-1 0,-16 1 2 16,13-2-1-16,-14 1 0 15,15 4-3-15,-17-5 2 16,13-2 1-16,-15-1 3 16,13-3 3-16,-12-3 6 15,22 6 1-15,-16 0 7 16,19 0 0-16,-14-6 4 15,16 2-2-15,-7-5 2 16,13 0-6-16,-11-3 0 16,10 12-4-16,-12 0 1 15,12 1-3-15,-2 2 0 16,14 2-2-16,-9-4 3 16,13 4-3-16,-10-2 2 15,9 1 0-15,-3 2 2 16,15 2-3-16,0 5 3 0,10 2-3 15,-5 3 3-15,8-3-4 16,-4 6 2-16,9-4-1 16,-1-1 2-16,10-2-2 15,1 2 2-15,8-4-2 16,0 3 0-16,5-1-2 16,1 8 0-16,7-1-2 15,0 8 0-15,5-2 1 0,2 4 2 16,2-1 1-16,2 11 0 15,0-1 1-15,-3 10-1 16,0 5-1-16,-1 11-1 16,1-3 3-16,-3 17-2 15,4 0 2-15,-1 10 0 16,3-11-1-16,-1 7-1 16,2-17 1-16,4 1 0 15,-2-11 1-15,-3 8-1 16,7-5 1-16,2 10 1 15,-1-4 0-15,4 11-1 16,4-13 2-16,-2 6-1 16,2-21 0-16,5 0 0 15,2-15-1-15,2-1-1 16,5-11 1-16,2 7-1 16,5-7 0-16,7-3 0 15,2 0-1-15,10-4 1 0,1-4-1 16,9 1 1-16,2-4 0 15,10 2 3-15,-3 2-1 16,4-4-1-16,-5 1-1 16,7-1 1-16,-8-1-2 15,16-1 1-15,-5 2 0 16,17-2 0-16,-11-2-2 16,16-2 1-16,-10-2-1 0,11-4 2 15,-12 1-1-15,19-7 3 16,-12 4-2-16,12-7 1 15,-8 5-1-15,10 5 1 16,-11-1-1-16,15 2 0 16,-13 8 2-16,14 2-2 15,-11 1 1-15,10 10 1 16,-14-3-3-16,22 4 2 16,-18-1 0-16,13-4-2 15,-11-1 0-15,8 2 2 16,-15 2-1-16,16 1 0 15,-15-2 1-15,8 5-1 16,-7 2 0-16,5-1 1 16,-7 2-1-16,16 2 0 15,-7-8 1-15,6 1-1 0,-8-3-1 16,8 3 2 0,-15 1-1-16,13-1 0 0,-9 1 0 15,13-2 0-15,-13-5-1 16,16-1 2-16,-13 0-1 15,19-4 0-15,-17-2 0 16,18 1 0-16,-13 5-1 0,13 2 2 16,-16 1-1-16,19 4 0 15,-14-1 0-15,14-6 1 16,-15 0-2-16,17-4 2 16,-12-5-2-16,10-2 2 15,-11 1-3-15,16-4 2 16,-20 4-2-16,15 4 3 15,-18 1-3-15,14 7 2 16,-17-4-1-16,13 7 3 16,-15 1-2-16,17-8 1 15,-21-1-2-15,16 3 2 16,-16-4-2-16,9-4 1 16,-13 8-1-16,13-6 2 15,-19 5-2-15,10-2 2 16,-14 0-2-16,8-2 2 15,-18 4-1-15,13 1 0 16,-18 3-1-16,5-2 1 0,-15 1-1 16,-1 2 2-16,-11-2-2 15,4-1-1-15,-11 4-22 16,8-2-19-16,-7-6-196 16,5-12-152-16,-14-5-33 15</inkml:trace>
  </inkml:traceGroup>
</inkml:ink>
</file>

<file path=ppt/ink/ink12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02:04.1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038808-FBF4-4214-9D2A-37F04E181264}" emma:medium="tactile" emma:mode="ink">
          <msink:context xmlns:msink="http://schemas.microsoft.com/ink/2010/main" type="inkDrawing" rotatedBoundingBox="15319,11651 15479,11759 15472,11769 15313,11660" semanticType="callout" shapeName="Other">
            <msink:sourceLink direction="with" ref="{931D8E1E-D93B-4867-BA80-AF6C4B75BD4C}"/>
          </msink:context>
        </emma:interpretation>
      </emma:emma>
    </inkml:annotationXML>
    <inkml:trace contextRef="#ctx0" brushRef="#br0">0 0 0,'0'0'0,"0"0"0,0 0 16,0 0 0,54 23-16,-31-8 15,4 5 1,0 3-16,3 3 16</inkml:trace>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2:45.1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1D8E1E-D93B-4867-BA80-AF6C4B75BD4C}" emma:medium="tactile" emma:mode="ink">
          <msink:context xmlns:msink="http://schemas.microsoft.com/ink/2010/main" type="inkDrawing" rotatedBoundingBox="14493,12110 16581,14443 14591,16223 12504,13889" hotPoints="15844,14309 14421,15732 12998,14309 14421,12886" semanticType="enclosure" shapeName="Circle">
            <msink:destinationLink direction="with" ref="{EE038808-FBF4-4214-9D2A-37F04E181264}"/>
            <msink:destinationLink direction="with" ref="{F18BB552-88EC-4214-89F0-FED38844E9FE}"/>
          </msink:context>
        </emma:interpretation>
      </emma:emma>
    </inkml:annotationXML>
    <inkml:trace contextRef="#ctx0" brushRef="#br0">1710-4 541 0,'-33'0'190'0,"7"-5"18"15,1 5-154 1,-3 2-18-16,2 4-36 0,-3 3 9 15,-3 2-12-15,-8 1 11 16,-3 5-11-16,-12 3 12 16,0-3-11-16,-13 4 11 15,7 2-11-15,-7-1 11 16,7-4-12-16,-2 4 10 16,11-4-12-16,-9 2 18 15,4-1-4-15,-9 5 21 0,0-1-8 16,-9 8 19-16,11-1-15 15,-7 10 6-15,13 0-19 16,-4 11 9-16,10-4-18 16,-2 9 7-16,12-7-13 15,-4 1 9-15,10-8-10 16,6 8 17-16,3-7-9 0,4 6 12 16,7-3-10-16,-3 11-1 15,5-6 2-15,7 9 14 16,2-5-11-16,10 11 12 15,4-8 2-15,8 13-9 16,1-7-15-16,4 8 10 16,-2-1-13-16,4 7 9 15,-1-12-11-15,5 4 10 16,-4-5-10-16,7-4 11 16,-11-7-10-16,4 10 8 15,-1-7-7-15,5 1 7 16,0-3-10-16,10 2 11 15,0-12-9-15,8 2 11 16,0-5-9-16,11 2 11 16,0-2-10-16,10 4 9 15,-8-11-10-15,7 5 9 0,-7-5-9 16,7 0 8-16,-7-9-10 16,14 3 11-16,-7-10-10 15,9-2 10-15,-2-3-7 16,6-2 10-16,-10-3-8 15,8-4 14-15,-8-1-10 16,9-7 11-16,-12 0-11 16,14 0 8-16,-13 2-14 0,13-1 8 15,-15 2-11-15,4 2 10 16,-14-2-10-16,3-2 10 16,-10 0-9-16,2-4 19 15,-2 0-8-15,4-5 10 16,-6 1-10-16,2-6 13 15,-7 1-16-15,5-6 14 16,-6 2-11-16,0-4 12 16,-8 0-11-16,5-15 12 15,-8-4-8-15,2-17 11 16,-7-6-10-16,5-21 8 16,-3 8-16-16,0-16 5 15,-6 9-13-15,-3-15 8 16,-6 9-10-16,-6-13 8 15,-2 12-9-15,-5-12 21 16,-1 19-3-16,-8-4 17 0,-6 13-8 16,-1-10 3-16,-8 11-11 15,0-10 4-15,-3 6-16 16,-16-6 8-16,-8 13-1 16,-20 5-2-16,-6 8-9 15,-15-7 9-15,8 13-11 16,-10-9 6-16,7-1-10 15,-17-1 11-15,8 12-13 0,-17 1 9 16,6 14-12-16,-6 10-18 16,7 18-32-16,-11 16 77 15,17 18-435-15,-5 12 151 16</inkml:trace>
  </inkml:traceGroup>
</inkml:ink>
</file>

<file path=ppt/ink/ink1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1:39.9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D3BBDD-74AC-4B00-890D-975B1B99A446}" emma:medium="tactile" emma:mode="ink">
          <msink:context xmlns:msink="http://schemas.microsoft.com/ink/2010/main" type="inkDrawing" rotatedBoundingBox="7586,12353 10737,14752 10455,15122 7305,12723" semanticType="callout" shapeName="Other">
            <msink:sourceLink direction="from" ref="{43C2B404-CDF9-4F8B-BC8E-518266C40CE6}"/>
            <msink:sourceLink direction="to" ref="{3306664F-8BD0-4F58-8967-2086DAEDFB58}"/>
          </msink:context>
        </emma:interpretation>
      </emma:emma>
    </inkml:annotationXML>
    <inkml:trace contextRef="#ctx0" brushRef="#br0">-87 63 684 0,'-9'-23'289'0,"0"6"20"0,0 3-153 15,1 2-63-15,5 3-21 16,6 9-16-16,-1-3-11 15,2 1-5-15,5 13-13 16,-1 1-1-16,1 4-12 16,4 5 2-16,3 8-11 15,1 2 9-15,3 4-10 16,-1 0 11-16,1 10-8 16,-2-11 9-16,2 4-6 15,-2-3 11-15,1 2-5 16,-4-9 9-16,4 9-10 15,-4-4 6-15,5 6-13 16,0-7 4-16,6 2-11 16,-3-8 6-16,6 0-8 15,-1-8 8-15,5 7-9 0,-4-2 8 16,5 6-6 0,-6-5 7-16,1 7-7 0,-9-5 10 15,6 12-6-15,-3-4 10 16,6 8 0-16,-1-4 9 15,7 8-3-15,-6-8 8 16,6 2-8-16,-8-8 0 16,2 2-9-16,-6-8 4 15,3-7-9-15,-8-4 8 0,7 0-7 16,-5-5 11-16,4 2-7 16,1 0 9-16,5 8-6 15,-4-3 7-15,7 9-5 16,-7-5 6-16,4 7-4 15,-7-3 4-15,4 5-6 16,-9-4 1-16,6 3-7 16,-4-4 0-16,10 4-8 15,-1-3 5-15,7 6-7 16,0-2 6-16,2 5-9 16,-4-6 9-16,6 5-10 15,-3-7 8-15,2 4-6 16,-3-10 7-16,5 2-8 15,-9-6 9-15,8-1-8 16,-6-7 6-16,3 5-7 0,-8-4 8 16,6 4-7-16,-6 0 6 15,-3-2-6-15,0 4 7 16,4 1-8-16,-6-7 7 16,7 6-7-16,-2 2 7 15,5-1-7-15,-7 0 8 16,6 1-9-16,-6-6 8 15,7 2-8-15,-5-5 8 0,9 2-9 16,-2-2 10-16,2 2-9 16,-3 1 9-16,-3 1-7 15,-4 0 7-15,-2 4-6 16,-6-1 6-16,6-4-7 16,-1 3 5-16,2-1-6 15,2-5 5-15,5 4-5 16,-9-1 6-16,5 0-6 15,-7-4 7-15,4 1-9 16,-3-1 10-16,2-1-10 16,-3 3 10-16,2 2-9 15,-4 0 12-15,-1 2-11 16,0 0 9-16,0 1-8 16,-2-3 8-16,4-1-10 15,-2-2 8-15,3-3-7 16,-6-1 6-16,0 4-8 15,-4-6 8-15,0 2-8 0,-3 2 7 16,0-2-5-16,-1-6 9 16,-2 2-8-16,-3-2 8 15,-3-6-7-15,1 6 4 16,-7 2-5-16,0-2 8 16,8 1-8-16,-3 6-4 15,-4-4-95-15,1-4-40 16,-19-6-368-16,-13 2 20 0</inkml:trace>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2:12.0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C2B404-CDF9-4F8B-BC8E-518266C40CE6}" emma:medium="tactile" emma:mode="ink">
          <msink:context xmlns:msink="http://schemas.microsoft.com/ink/2010/main" type="inkDrawing" rotatedBoundingBox="7710,12336 10506,12528 10501,12599 7705,12406" shapeName="Other">
            <msink:destinationLink direction="from" ref="{91D3BBDD-74AC-4B00-890D-975B1B99A446}"/>
            <msink:destinationLink direction="to" ref="{4DEE0EC2-50F3-49A5-8BCB-B4DDB8297908}"/>
          </msink:context>
        </emma:interpretation>
      </emma:emma>
    </inkml:annotationXML>
    <inkml:trace contextRef="#ctx0" brushRef="#br0">4 30 737 0,'0'-1'297'16,"-3"2"23"-16,3 1-184 16,0-2-41-16,-1 0-31 15,1 2-18-15,1-4-4 16,1 0-12-16,-1 2 3 15,1-1-9-15,1 1 8 16,1-2-5-16,1 1 6 0,3-1-13 16,1 4 4-16,2-2-15 15,-2 0 3-15,3-3-14 16,2 1 10-16,1-2-12 16,0-1 12-16,5 2-11 15,0 1 10-15,2-1-10 16,1 3 10-16,4 3-10 15,-4-1 10-15,2 0-10 16,-5 2 9-16,4 2-8 16,-8-3 9-16,2 0-9 15,-1 0 9-15,-3-4-8 16,-2-4 11-16,2-1-3 16,-5-1 8-16,7-1-7 15,3 3 7-15,-3 2-9 0,1 5 2 16,4 2-8-16,-2 1 8 15,-3-2-8-15,0 2 7 16,4-2-10-16,-2 0 9 16,2 0-10-16,-2 0 10 15,4 1-11-15,-4 0 11 16,2 0-12-16,2-1 12 16,-1 2-11-16,1-4 11 15,2 1-11-15,-1-4 12 0,2 2-11 16,-2-1 10-16,7-1-8 15,-3 2 9-15,6 5-9 16,-4 0 9-16,1 2-9 16,-3 2 8-16,1-1-7 15,-4 3 8-15,2-5-7 16,-1-3 7-16,1-1-9 16,-1-1 10-16,-2-4-9 15,-2 1 9-15,5-1-9 16,-4 5 8-16,4-2-7 15,-3 1 9-15,3 1-10 16,-2 3 10-16,4-5-10 16,-5 1 10-16,6-1-6 15,-4-1 9-15,4-2-2 16,-3 1 12-16,6-1-8 16,-6 1 3-16,2-1-7 15,-5 2 1-15,0-2-11 0,-6 0 6 16,1 1-7-16,2 4 6 15,0-1-7-15,0 4 8 16,3-2-7-16,0 3 7 16,0-3-8-16,0 0 8 15,1-1-10-15,-1-1 9 0,7 1-9 16,-6-1 10 0,4 1-10-16,-4-1 9 0,4-1-8 15,-7 0 9-15,4 0-10 16,-5 0 11-16,3 2-11 15,-3-2 10-15,6 3-9 16,-3 0 8-16,7 2-8 16,-5-1 8-16,1-1-8 15,-3 0 8-15,2 0-9 16,-5 0 9-16,4 2-9 16,-1 0 8-16,0-1-6 15,-1-1 6-15,2 3-9 16,-4-2 10-16,0 2-10 15,-2-2 9-15,5 4-8 16,-3-5 9-16,5 0-8 16,-4 0 9-16,4 0-10 15,-4-3 10-15,6 3-11 16,-8 0 10-16,1-3-10 0,-1 5 10 16,-2-5-9-16,-7 0 9 15,1 5-9-15,-3-4 11 16,-2-1-10-16,-1 5 9 15,-1-2-9-15,-4-3 10 16,2 1-11-16,-4-2 11 16,1-1-9-16,-1 2 5 0,-1-1-76 15,-5-1-30 1,-5 4 113-16,-3-2-478 16,-4-5 165-16</inkml:trace>
  </inkml:traceGroup>
</inkml:ink>
</file>

<file path=ppt/ink/ink1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2:55.6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99EC0E-6CAB-4E72-B689-57EDB0A47673}" emma:medium="tactile" emma:mode="ink">
          <msink:context xmlns:msink="http://schemas.microsoft.com/ink/2010/main" type="inkDrawing" rotatedBoundingBox="7011,14038 10592,16301 10400,16605 6819,14342" semanticType="callout" shapeName="Other">
            <msink:sourceLink direction="with" ref="{3306664F-8BD0-4F58-8967-2086DAEDFB58}"/>
          </msink:context>
        </emma:interpretation>
      </emma:emma>
    </inkml:annotationXML>
    <inkml:trace contextRef="#ctx0" brushRef="#br0">-678 1693 264 0,'-3'-6'173'15,"-4"1"11"-15,4 1-47 16,2 1 11-16,-2-2-11 16,3 2-12-16,1 3-18 0,-1-1-17 15,2 2-29-15,1 8-15 16,0 4-7-16,3 0-12 15,3 7 3-15,-3-1-10 16,4-4 0-16,-1 2-15 16,-3-3 7-16,3-2-13 15,0-1 10-15,1 1-12 16,0 0 10-16,6 5-12 16,-3 2 12-16,7 2-12 15,0-1 10-15,0 6-9 16,0-3 10-16,2 5-12 15,-4-2 13-15,4 1-12 16,-3-2 11-16,1-1-11 0,-1-2 12 16,4-4-11-1,-6-2 12-15,0-4-10 0,1-1 9 16,-4-1-10-16,-2 0 9 16,3 0-9-16,1 1 9 15,-1 4-10-15,0-1 9 16,5 3-9-16,-3 0 9 15,6 7-8-15,-4-5 9 16,4 2-7-16,-3-2 12 0,0-2-11 16,-5-7 10-16,-1 4-10 15,-1-3 9-15,0-3-11 16,-4 1 11-16,3-3-12 16,-4 0 11-16,1-1-10 15,-1-1 12-15,1 1-11 16,0 1 11-16,8 5-11 15,1 6 10-15,5 4-12 16,0 5 11-16,5 3-11 16,-3-3 11-16,-1 0-12 15,-1-6 11-15,0-1-10 16,-6-5 10-16,0-2-9 16,-3-4 12-16,-2-2-9 15,-1 0 9-15,-1-2-10 16,1 1 9-16,5 3-10 15,-3 1 11-15,6 6-6 16,-4 4 10-16,7-3-9 0,-7 4 7 16,6-6-10-16,-1-3 8 15,2 0-10-15,-7-4 8 16,5 0-8-16,-6 0 10 16,1 1-11-16,-1-4 9 15,3 3-10-15,-3-1 9 16,4 3-10-16,2 0 9 0,0 3-10 15,1 2 11-15,7 0-11 16,-3 0 10-16,4 3-10 16,-3-2 10-16,6 3-11 15,-6-4 10-15,3 3-10 16,0-2 11-16,0 4-11 16,-4-5 11-16,-2 7-11 15,2 2 10-15,-4 0-10 16,-1-1 10-16,6 5-10 15,2-5 10-15,2 2-10 16,-1-4 10-16,7 3-11 16,-9-1 12-16,6-2-12 15,-6 1 12-15,5 5-11 16,-1-9 12-16,3 1-13 16,-2 5 12-16,3-1-11 15,-1-8 10-15,9 10-10 16,-8-2 11-16,8-2-11 0,-7-5 11 15,2 10-10-15,-7-4 10 16,7 0-11-16,-9-4 9 16,5 2-9-16,-7-5 11 15,3-1-10-15,-4-2 12 16,3 3-11-16,-3-2 11 16,4 4-12-16,1-1 10 15,4 3-11-15,1-2 11 16,5 0-11-16,-4-3 11 0,0 1-13 15,-7-11 12-15,1 4-11 16,-9-5 11-16,-1 1-9 16,1-3 10-16,1 3-9 15,1 0 9-15,7 2-10 16,-2 2 10-16,5 3-10 16,2 0 10-16,0 6-11 15,-6-4 11-15,7 3-12 16,-6-1 12-16,0 3-10 15,-5-6 11-15,3 1-12 16,-9-9 8-16,3 0-11 16,-3-3 10-16,-2-3-12 15,-6-2 13-15,1 2-7 16,-4-1 12-16,-5-1-10 16,3 4 11-16,2-1-9 0,-8-1 10 15,1 3-11-15,-1-2 9 16,-1 1-9-16,-3 1 9 15,5 1-10-15,-1-2 9 16,1 1-17-16,-4 1 10 16,-4-7-42-16,-5 0-1 15,-10-8-346-15,-10-4 88 16</inkml:trace>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2:57.4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4D7C92-8EA3-42D0-99D8-B045D6D9056C}" emma:medium="tactile" emma:mode="ink">
          <msink:context xmlns:msink="http://schemas.microsoft.com/ink/2010/main" type="inkDrawing" rotatedBoundingBox="9714,15174 10394,15561 10171,15953 9491,15566" semanticType="callout" shapeName="Other">
            <msink:sourceLink direction="with" ref="{CDF6E849-5148-42FA-94D0-977194AF3B74}"/>
          </msink:context>
        </emma:interpretation>
      </emma:emma>
    </inkml:annotationXML>
    <inkml:trace contextRef="#ctx0" brushRef="#br0">614 449 494 0,'9'15'244'16,"3"-2"-13"0,5 5-58-16,1-6-123 0,1-7 26 15,-7-1 7-15,-1-1 9 16,-7-4-13-16,-4 2 7 16,0 3-16-16,-3-1 5 15,-4-5-13-15,-9-3-3 16,-2-1-14-16,-10 0-5 15,-1-3-10-15,-8-2 2 16,2 1-3-16,-9-6-4 16,1-5-6-16,-10-5-2 15,6 1-6-15,-7-4-3 0,7 1-2 16,-4 1 0-16,8 7-2 16,2 0 4-16,9 8 2 15,4 2 3-15,6 4-1 16,6 0 0-16,6 1-7 15,3-1-4-15,1 0-1 16,6-5-4-16,3 4 1 16,3-4-3-16,3-3 0 15,12 0-2-15,4 2 2 16,12-3-1-16,1 6 4 0,11-2 2 16,-3 0 2-16,3-3-1 15,-7 1 3-15,7-4-1 16,-8 3 1-16,-6-1-2 15,-7 4 6-15,-5-1-72 16,-9 7 166-16,0 8-536 16,-17 12 164-16</inkml:trace>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2:56.8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377E7F7-4671-4652-A602-966D4EECD014}" emma:medium="tactile" emma:mode="ink">
          <msink:context xmlns:msink="http://schemas.microsoft.com/ink/2010/main" type="inkDrawing" rotatedBoundingBox="9832,15583 12374,15622 12373,15680 9832,15640" shapeName="Other"/>
        </emma:interpretation>
      </emma:emma>
    </inkml:annotationXML>
    <inkml:trace contextRef="#ctx0" brushRef="#br0">2548 80 695 0,'-16'-1'304'16,"0"-1"-5"-16,-2 1-127 15,3-2-138-15,-4 0 9 16,-1-2 3-16,-7-1 16 0,-1 0 1 15,-10 0 1-15,-4 1-12 16,-4 2 0-16,0 1-15 16,-14 1 0-16,5 2-5 15,-12 3 2-15,1-3-7 16,-14 4 2-16,11-4-5 16,-14 4 1-16,11-2-3 15,-9 3 0-15,9-3-7 16,-16 0-2-16,10-3-3 0,-13-1-2 15,6-4 0-15,-12-1-2 16,17-2-1-16,-6 1 4 16,11 0 2-16,-8 3-1 15,11 1 2-15,-8 3 0 16,10 3-4-16,-2 6-2 16,14-3 1-16,-1 0-2 15,12-1 1-15,-4-1-1 16,13-5-2-16,-1-2-1 15,6-2-1-15,-1-2-1 16,11-3 0-16,0 0-1 16,6 2 0-16,6 0 0 15,4 5-1-15,0-1-8 16,6 2-24-16,1 2-41 16,1 2-32-16,4-2-32 15,4 1 43-15,10 2-337 0,2 0 141 16</inkml:trace>
  </inkml:traceGroup>
</inkml:ink>
</file>

<file path=ppt/ink/ink12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02:39.9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600308-C434-4561-BE10-6221188DA9E7}" emma:medium="tactile" emma:mode="ink">
          <msink:context xmlns:msink="http://schemas.microsoft.com/ink/2010/main" type="inkDrawing" rotatedBoundingBox="19976,12881 19991,12881 19991,12896 19976,12896" shapeName="Other"/>
        </emma:interpretation>
      </emma:emma>
    </inkml:annotationXML>
    <inkml:trace contextRef="#ctx0" brushRef="#br0">4663 1220 0,'0'0'32</inkml:trace>
  </inkml:traceGroup>
</inkml:ink>
</file>

<file path=ppt/ink/ink1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3:04.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06664F-8BD0-4F58-8967-2086DAEDFB58}" emma:medium="tactile" emma:mode="ink">
          <msink:context xmlns:msink="http://schemas.microsoft.com/ink/2010/main" type="inkDrawing" rotatedBoundingBox="7541,13222 11205,15187 10005,17426 6341,15461" hotPoints="9937,15445 8340,17042 6742,15445 8340,13847" semanticType="enclosure" shapeName="Circle">
            <msink:destinationLink direction="with" ref="{3699EC0E-6CAB-4E72-B689-57EDB0A47673}"/>
            <msink:destinationLink direction="to" ref="{91D3BBDD-74AC-4B00-890D-975B1B99A446}"/>
          </msink:context>
        </emma:interpretation>
      </emma:emma>
    </inkml:annotationXML>
    <inkml:trace contextRef="#ctx0" brushRef="#br0">4009 1161 781 0,'-2'-1'250'0,"-1"-2"33"16,0 1-195-16,0-1-68 15,0 0-3-15,-2 3-1 16,-1 0 16-16,-4 0 1 16,-1 0 15-16,-5 6-5 0,-3-1 3 15,-6 2-18-15,2 1 1 16,-11-3-7-16,4-5 7 15,-9-5-4-15,2-6 11 16,-10-2-3-16,4-3 5 16,-9-2-5-16,3 3 4 15,-5-4-11-15,5 2 0 0,-5-3-16 16,7 0 1-16,-10-7-8 16,6-1 8-16,-1-9-10 15,5 2 9-15,-10-11-10 16,11 3 6-16,-5 0-9 15,2 5 9-15,-6-1-5 16,10 15 15-16,-5 1-3 16,5 1 12-16,-4 2-3 15,6 5 8-15,-3-8-11 16,5 5 3-16,-2-4-13 16,8 5 3-16,-5-1-13 15,1 3 6-15,-7-2-9 16,0 0 11-16,-9-3-12 15,3 2 10-15,-3-1-9 16,7-1 9-16,-7 0-10 16,8 2 12-16,-7-5-10 15,8 1 8-15,-11-7-9 0,3 0 10 16,-10-8-10-16,6 0 8 16,-11 2-8-16,9 12 9 15,-3 0-10-15,9 8 8 16,-7 1-10-16,6 0 10 15,1 2-9-15,5 4 9 16,-9 2-7-16,7 6 8 16,-6 2-9-16,2 1 9 0,-5 3-8 15,10-1 7-15,-6 2-11 16,6 4 11-16,-8 0-11 16,5-2 11-16,-3 3-8 15,10 0 11-15,-7 4-11 16,9 1 9-16,-7 6-11 15,7 0 9-15,-11 4-9 16,10-2 11-16,1-2-9 16,11-3 10-16,-2 1-9 15,12-2 8-15,-1 4-14 16,5-2 8-16,-2 8-12 16,5 2 9-16,4 6-8 15,1-2 13-15,2 5-11 16,8-2 14-16,2 8-11 15,1-11 12-15,-4 5-10 16,2-1 11-16,-1 5-9 0,-2-5 9 16,3 10-11-16,7-3 9 15,2 6-9-15,2-8 8 16,9 10-9-16,2-2 10 16,1 8-9-16,4-6 10 15,2 8-11-15,-1-6 13 16,6 5-12-16,-4-6 10 15,7 8-9-15,-1-12 9 0,2 10-9 16,-3-7 9-16,5 3-9 16,-6-7 10-16,10 10-10 15,-2-12 8-15,5 7-9 16,2-3 8-16,13 9-8 16,-7-4 9-16,12 11-8 15,-5-9 10-15,10 7-10 16,-12-12 10-16,2-2-9 15,-12-12 8-15,-4-3-8 16,-11-11 8-16,2 0-9 16,-7-9 8-16,10 6-7 15,-4-3 8-15,6 7-9 16,1 3 9-16,8 8-9 16,-3-7 9-16,14 8-10 15,-3-9 11-15,5 2-10 16,-2-9 9-16,0 6-9 15,-8-11 9-15,4 4-10 0,-9-5 11 16,2 1-10-16,-8-7 10 16,0 3-10-16,-6-2 11 15,7 2-11-15,-7-4 10 16,9 7-10-16,-5-6 11 16,4 1-10-16,-4-2 8 15,4 0-10-15,-7-4 11 0,8 4-11 16,-1-4 9-16,-1-2-8 15,1 2 10-15,2-4-11 16,-7-4 8-16,2-4-12 16,-9-6 8-16,1-9-9 15,-5 1 10-15,2-11-7 16,-7-3 11-16,10 0-6 16,-6 5 9-16,1 0-10 15,-8 8 9-15,5 4-8 16,-9 5 7-16,5-5-8 15,-5 4 10-15,6-6-11 16,-2-1 9-16,5-8-9 16,-1 2 10-16,5-6-11 15,0 7 12-15,3-7-11 16,-2 4 10-16,7 1-10 16,-1 4 11-16,3-5-11 0,-3 5 10 15,3-5-10-15,-5 2 11 16,0-7-12-16,-9 2 10 15,-1-3-12-15,-5 4 8 16,-2-6-12-16,-6 3 10 16,4-10-10-16,-7-2 13 15,-1-6-8-15,-2 5 12 0,-3-3-9 16,-5 11 8-16,1 0-7 16,-1 7 8-16,-5-3-9 15,-3 5 11-15,-3-2-9 16,0 4 8-16,-2-2-8 15,0 0 8-15,-7-8-9 16,1-2 10-16,-12-8-9 16,-5-2 9-16,-6-5-8 15,2 2 8-15,-5 1-8 16,5 18 7-16,-8-10-7 16,1 9 11-16,-11-3-6 15,5 2 8-15,-8-11-7 16,6 12 7-16,-11-4-10 15,10 5 5-15,-11-8-9 16,5 6 7-16,-11-16-9 16,6 4 10-16,-8-6-9 15,9 9 10-15,-8 0-7 0,7 8 9 16,-7 7-8-16,6 3 8 16,-14-2-8-16,8 2 6 15,-6-1-8-15,9-2 8 16,-9 4-9-16,11 1 9 15,-9-3-10-15,10 9 10 16,-11-2-10-16,11 2 11 16,-9-2-10-16,5 3 11 0,-10-2-10 15,2 6 8-15,-11-1-10 16,9 5 11-16,-7-1-12 16,13 3 10-16,-7-5-10 15,13-2 9-15,-6-5-19 16,8-4-2-16,-3-4-63 15,17 4-23-15,4 0-347 16,12 6 61-16</inkml:trace>
  </inkml:traceGroup>
</inkml:ink>
</file>

<file path=ppt/ink/ink12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03:02.0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C6F66D-F77F-41FC-BE4C-135ED9CE03FF}" emma:medium="tactile" emma:mode="ink">
          <msink:context xmlns:msink="http://schemas.microsoft.com/ink/2010/main" type="inkDrawing" rotatedBoundingBox="18339,15231 18354,15231 18354,15246 18339,15246" shapeName="Other"/>
        </emma:interpretation>
      </emma:emma>
    </inkml:annotationXML>
    <inkml:trace contextRef="#ctx0" brushRef="#br0">3026 3570 0,'0'0'0,"0"0"32</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3:59.8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5F4808-9114-43A1-9EF9-0859D8C30C2C}" emma:medium="tactile" emma:mode="ink">
          <msink:context xmlns:msink="http://schemas.microsoft.com/ink/2010/main" type="inkDrawing" rotatedBoundingBox="5641,6604 14280,6721 14275,7075 5637,6958" semanticType="underline" shapeName="Other"/>
        </emma:interpretation>
      </emma:emma>
    </inkml:annotationXML>
    <inkml:trace contextRef="#ctx0" brushRef="#br0">45 224 931 0,'-15'7'336'0,"2"-1"23"0,-1-1-231 15,11-2-90-15,11 0-26 16,8 0-6-16,8-3-1 15,12 1-4-15,-9-4 0 16,0 2-2-16,36-5 0 16,-3-2 0-16,2-1-1 15,0 2 2-15,-16 1 0 16,-2 4 2-16,7 4-3 16,-3-1 3-16,6 4-1 15,-5-1 1-15,5 4-1 16,-7-1 1-16,11 5-1 15,-5 2 0-15,10-1 1 16,-3-5-2-16,12-1 1 16,-6-2 0-16,8-8-1 15,-29-3 1 1,1 1-1-16,55-7 0 16,-11-1 0-16,6 1 1 15,-7 3-1-15,-17 4 2 16,-8 4 0-16,5-5 0 0,-6-5-1 15,12-1 0-15,-10-3 1 16,11-5 2-16,-2 7 1 16,12-4 2-16,-10 5 1 15,11 0-1-15,-7 3-2 16,5-3-1-16,-8 3-1 16,7-6-2-16,-11 3 0 15,12-3-1-15,-12 6 1 0,11-1 8 16,-9 4 2-16,11 0 4 15,-13 6 2-15,14 0 2 16,-10 1-7-16,15 2 0 16,-13 2-4-16,14-2-1 15,-12-2-4-15,9 1 0 16,-15-2-2-16,14 1 0 16,-14 2-1-16,14 2 2 15,-14 2-2-15,7 2 0 16,-11 3 1-16,8 0-1 15,-13-3 1-15,14 0-1 16,-8-1 0-16,12 1 1 16,-9-2-2-16,2 2 2 15,-10 0 0-15,11 2-1 16,-13-2 1-16,5 1 1 0,-1-2-3 16,7-1 1-16,-12 1 1 15,11 1-1-15,-9 2-1 16,5 4 6-16,-7 1 1 15,5 7 3-15,-7-2 0 16,10 3 3-16,-4-6-5 16,10 6 0-16,-8-15-5 15,8 7 1-15,-10-7-2 16,13 0 2-16,-11-6-3 0,10 5 3 16,-8-10-2-16,12 2 2 15,-15 0-3-15,12 5 2 16,-15-2-3-16,9 1 2 15,-9-2-2-15,9-2 1 16,-9-3-1-16,11-5 3 16,-9 7-2-16,7-5 2 15,-12 0-2-15,3 0 2 16,-11 1-3-16,4-4 3 16,-11 6-2-16,7-6 1 15,-11 3-1-15,7 2 1 16,-8-4-1-16,6 2 0 15,-6 6 0-15,5-7 1 16,-6 4-1-16,3-5 1 16,-9-2-1-16,-1-1 2 15,-5 7-2-15,-3-4 2 0,-6 5-2 16,4 6 8-16,1-1-2 16,-2-1 4-16,0-1-2 15,3 2 3-15,-5-5-7 16,2 0 1-16,-4-2-2 15,-1-1 1-15,-5 2 0 16,1-2 2-16,-5 0 1 16,-1 1 7-16,-3-1 5 15,2 3 10-15,-5-1 2 0,0 1 9 16,0 4-4-16,-1-2-4 16,-2-2-10-16,0 4 0 15,0-1-11-15,-2 0 1 16,1-3-6-16,-1 3 3 15,2-1-26-15,-8-4-81 16,1-5-394-16,-7-5 84 16</inkml:trace>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2:40.8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B32522-8C53-497E-8A93-532E7681F6DD}" emma:medium="tactile" emma:mode="ink">
          <msink:context xmlns:msink="http://schemas.microsoft.com/ink/2010/main" type="inkDrawing" rotatedBoundingBox="10883,11389 12131,11228 12141,11311 10894,11472" shapeName="Other">
            <msink:destinationLink direction="with" ref="{654ED7DC-04D0-4C78-B1AB-3C245C80F096}"/>
            <msink:destinationLink direction="with" ref="{F18BB552-88EC-4214-89F0-FED38844E9FE}"/>
          </msink:context>
        </emma:interpretation>
      </emma:emma>
    </inkml:annotationXML>
    <inkml:trace contextRef="#ctx0" brushRef="#br0">-4416-190 705 0,'-3'-5'289'16,"3"8"21"-16,2 0-167 0,-1-7-48 15,6-1-26-15,0 1 3 16,1-9-16-16,3-2-4 16,1 9-21-16,2-3-7 15,-2 4-11-15,2 1 2 16,0 4-3-16,1-2-1 15,-1 0-2-15,6 1 1 16,-2 1-4-16,5-2 2 16,-1-2 3-16,5 1 4 15,-4-2 2-15,3 1 1 16,0 0-3-16,0 1-2 16,-6 2-6-16,3-5-1 15,-4 4-2-15,-4 1 0 16,-3 4-1-16,1-8-1 15,2 5 0-15,0-3-1 16,-1 0 1-16,1-3-1 16,2 3 1-16,-3-2 2 0,1 7 4 15,4-2 3-15,-2 1 6 16,3 1 2-16,-5-1 0 16,3-1-3-16,2 0-3 15,2-6-5-15,-4 5-3 16,8-1-1-16,-1-6-1 15,6 4-1-15,-2 4 1 16,9-2 0-16,-6-2-2 0,8 7 0 16,-8-5-1-1,7 2 0-15,-9 0 1 0,3 2 0 16,-7-7 0-16,-2 4 1 16,-1-1-2-16,0-4 0 15,-4-2 1-15,1 2 0 16,-7 0 0-16,1-5 0 15,-5 5 2-15,-1 0-7 16,-3 1-22-16,-1-2-52 16,-5 4-22-16,-2-5-342 15,1-10 61-15</inkml:trace>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2:41.2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4ED7DC-04D0-4C78-B1AB-3C245C80F096}" emma:medium="tactile" emma:mode="ink">
          <msink:context xmlns:msink="http://schemas.microsoft.com/ink/2010/main" type="inkDrawing" rotatedBoundingBox="12403,10677 12828,11286 12411,11578 11985,10968" semanticType="callout" shapeName="Other">
            <msink:sourceLink direction="with" ref="{48B32522-8C53-497E-8A93-532E7681F6DD}"/>
          </msink:context>
        </emma:interpretation>
      </emma:emma>
    </inkml:annotationXML>
    <inkml:trace contextRef="#ctx0" brushRef="#br0">-3228-750 839 0,'-7'-6'368'0,"6"6"-9"16,4 6-163-16,2 0-158 15,8 2-1-15,4-4-5 16,6 4-2-16,6-5-5 16,13-4-8-16,-1-5-11 15,11-2-1-15,-3 3-3 16,13 2 1-16,-15 3 0 0,4 8-1 15,-13-2 1-15,-7 3-1 16,-17 2 0-16,-5 7 8 16,-7 4 8-16,-4 5 13 15,0 3 7 1,-2 13 20-16,-1-1 9 0,-9 12-9 16,-4-6-9-16,-6 4-7 15,1-12-18-15,3 1-18 16,1-9-1-16,2 13 0 15,10-8-21-15,-4-2-108 16,-1-3-352-16,-4-3 63 16</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2:12.1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8BB552-88EC-4214-89F0-FED38844E9FE}" emma:medium="tactile" emma:mode="ink">
          <msink:context xmlns:msink="http://schemas.microsoft.com/ink/2010/main" type="inkDrawing" rotatedBoundingBox="10138,10270 15119,16669 14029,17517 9048,11118" semanticType="callout" shapeName="Other">
            <msink:sourceLink direction="with" ref="{931D8E1E-D93B-4867-BA80-AF6C4B75BD4C}"/>
            <msink:sourceLink direction="with" ref="{48B32522-8C53-497E-8A93-532E7681F6DD}"/>
          </msink:context>
        </emma:interpretation>
      </emma:emma>
    </inkml:annotationXML>
    <inkml:trace contextRef="#ctx0" brushRef="#br0">21 27 870 0,'-5'-7'275'0,"-1"0"46"15,0 2-230-15,4 1-29 16,1 5-16-16,-1-6-11 15,2 9 3-15,-1-4-14 16,-1 1-3-16,4-1-11 16,-1 3 4-16,1 2 0 15,1 4 11-15,0 6-5 16,-3 4 9-16,3 5-9 16,5 7 1-16,1 3-14 0,-2-4 6 15,4 6-11-15,-2-1 10 16,-2 2-3-16,-1 1 12 15,3 7-7-15,0-1 10 16,2 8-12 0,-4-1 3-16,6 4-14 0,-1-1 7 15,3 6-10-15,1-11 11 16,2 7-11-16,2-8 9 16,-2 6-9-16,1-10 10 15,-1 5-11-15,-2-12 11 0,-3 0-11 16,-2-10 11-16,-3 1 5 15,-2 3 14-15,2 12-6 16,-2 0 11-16,-2 6-9 16,2-2-7-16,-1-2-14 15,1-13 7-15,0 5-7 16,2-5 9-16,1 3-9 16,2-6 11-16,0 8-12 15,1-2 8-15,0 5-10 16,0-6 8-16,2 4-9 15,-1-2 8-15,-1-1-9 16,0-3 9-16,2 8-10 16,-3-6 10-16,-2 3-4 15,2-5 10-15,-4-2-7 0,1-5 9 16,1 3-8-16,2-2 5 16,-2 1-11-16,3-2 6 15,-4 2-8-15,-3 0 9 16,4-1-10-16,0-3 9 15,-1 6-8-15,4 0 7 16,5 0-8-16,-5-1 8 16,-1 1-9-16,0-6 9 15,-1-6-8-15,-2 1 7 0,1 2-7 16,2 1 10-16,0 7-7 16,-1 1 8-16,0 5-9 15,0-5 10-15,0 2-12 16,-1-4 9-16,0 4-9 15,2-6 10-15,-1 5-12 16,1-1 12-16,0 4-11 16,-2-4 11-16,2 5-11 15,0-5 12-15,1 1-9 16,-1-2 9-16,1 1-9 16,2-4 11-16,-2 4-11 15,0-8 10-15,4 8-9 16,-3-4 9-16,4 6-10 15,-1-7 9-15,-3 7-10 16,4-7 8-16,0 6-9 0,-5-4 8 16,7 6-9-16,-1-3 9 15,-1 3-9-15,-3-3 10 16,1 5-6-16,-3-5 7 16,4 5-8-16,-7-5 9 15,8 5-6-15,-2-2 6 16,-3-1-6-16,-1-8 7 0,5 4-8 15,-4-4 6-15,3-6-9 16,-1 2 8-16,1 5-9 16,-1-1 8-16,1 6-8 15,1 2 9-15,2 3-11 16,-2-4 10-16,2 4-8 16,-3-3 8-16,2 1-11 15,-2-4 12-15,1 2-10 16,-4-5 9-16,2 1-8 15,-3-3 13-15,1 3-11 16,2 0 12-16,-2-3-11 16,2-1 8-16,1 2-10 15,-1-4 9-15,3-3-12 16,-2 3 10-16,4-3-9 16,-3-5 9-16,0 2-9 15,-1 3 10-15,3 0-10 16,-4 4 9-16,3 0-8 15,-1 2 8-15,0-1-8 16,-3 1 8-16,-1-3-7 0,-1-2 6 16,4 2-8-16,-4-3 8 15,-1 0-8-15,1 0 8 16,-3-3-8-16,-2-1 9 16,5 3-10-16,4-2 9 0,5-1-8 15,1 4 8-15,3 2-7 16,-3-4 8-16,4 7-7 15,-7-3 8-15,3 4-9 16,-2-4 9-16,2 5-10 16,-5-7 10-16,-1 0-11 15,-3-2 10-15,5-1-11 16,-3-4 11-16,3 0-10 16,-3 1 9-16,4-3-7 15,-4-1 9-15,4 1-9 16,-2 1 8-16,3 0-8 15,-2 7 8-15,2 1-9 16,-1-4 9-16,4 4-9 16,-1 0 9-16,4-5-10 15,-2 2 9-15,-5 2-9 16,-3-3 9-16,2 7-8 16,-3-1 10-16,0 4-10 15,4-2 9-15,-2 4-9 0,-3-4 10 16,3-1-10-16,-2-1 9 15,-4-4-8-15,7 0 8 16,-1 1-10-16,-3-3 9 16,4 3-9-16,0-1 10 15,-2 2-10-15,2-5 10 16,0 4-10-16,-2-4 10 0,-1 2-10 16,0-1 9-16,1 4-9 15,1-3 10-15,4 3-9 16,1 1 8-16,2-2-9 15,-1-2 9-15,2-1-8 16,-5-2 7-16,1-3-7 16,-4-1 9-16,4 7-7 15,-1-3 6-15,4-2-8 16,-8 2 8-16,7 3-8 16,-4-8 7-16,0 5-7 15,-4-2 9-15,6 3-7 16,-8-6 6-16,2 5-6 15,-2-2 5-15,8 2-6 16,-1-4 6-16,5 6-7 16,-2-6 9-16,4 6-9 15,-5 1 10-15,2-1-10 16,-3 1 10-16,5 1-10 16,-5-2 10-16,0-1-11 15,-2-1 10-15,2 1-11 0,-1-3 11 16,-3 3-11-16,3-2 11 15,-1-1-9-15,-4 0 10 16,3 0-11-16,-2 0 11 16,7 2-10-16,-5-3 6 0,6 3-7 15,-4-4 9 1,8 6-9-16,-7-7 7 0,-2 3-4 16,-1-1 7-16,-2 2-9 15,-3-4 8-15,-1 2-8 16,-3 0 7-16,6 3-8 15,-4-5 9-15,4 3-7 16,5 0 8-16,2 0-8 16,-7 0 9-16,7 1-11 15,-5-6 9-15,2 4-9 16,0 0 9-16,2-5-10 16,-1 1 9-16,1 4-8 15,-6-3 11-15,1-4-12 16,-3 4 11-16,3 2-9 15,1-2 8-15,-1 0-9 16,4 1 11-16,-3-2-9 0,1-2 10 16,-1 2-11-16,-3 3 9 15,-2-6-11-15,1 7 9 16,-1-4-10-16,1-5 10 16,4 4-7-16,-2 2 10 15,1-1-9-15,2-4 10 16,0 6-10-16,-3 2 8 15,9-2-8-15,-7-1 8 16,3 4-8-16,-4-5 7 0,0-2-8 16,-5 4 7-16,3-3-8 15,-2-3 7-15,3 0-7 16,1 6 9-16,2-4-8 16,-3 4 10-16,8 0-10 15,-1 3 9-15,2 2-9 16,-3-2 9-16,6-1-11 15,-8 1 11-15,1-1-8 16,-4-5 7-16,0 0-11 16,1 0 13-16,1 2-12 15,0 1 10-15,3-3-8 16,-5 4 11-16,2 0-12 16,-3-3 11-16,2 1-11 15,-5 1 11-15,4-3-12 16,-2-1 10-16,-3 2-10 0,-2-1 11 15,1 2-11-15,2-4 11 16,-2 2-11-16,4 1 11 16,2-1-16-16,-1-2 11 15,3 5-10-15,-5-4 10 16,0-1-13-16,-6 2 15 16,-1 0-11-16,-4-4 8 15,1 2-10-15,-2 1 6 16,-2-2-51-16,-7 3-34 0,-12 0 197 15,-8 2-610-15,-19 1 235 16</inkml:trace>
  </inkml:traceGroup>
</inkml:ink>
</file>

<file path=ppt/ink/ink13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03:09.8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B53E6E-77BF-4027-85C1-D438827393B2}" emma:medium="tactile" emma:mode="ink">
          <msink:context xmlns:msink="http://schemas.microsoft.com/ink/2010/main" type="inkDrawing" rotatedBoundingBox="16586,16891 16601,16891 16601,16906 16586,16906" shapeName="Other"/>
        </emma:interpretation>
      </emma:emma>
    </inkml:annotationXML>
    <inkml:trace contextRef="#ctx0" brushRef="#br0">0 0 0,'0'0'0,"0"0"31,0 0-15</inkml:trace>
  </inkml:traceGroup>
</inkml:ink>
</file>

<file path=ppt/ink/ink1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3:11.4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BCFCA1-59BA-4E90-9E86-DD42B343DAEA}" emma:medium="tactile" emma:mode="ink">
          <msink:context xmlns:msink="http://schemas.microsoft.com/ink/2010/main" type="inkDrawing" rotatedBoundingBox="7988,16258 9677,16293 9664,16881 7976,16846" hotPoints="10152,16508 9170,16840 8136,16776 9118,16444" semanticType="enclosure" shapeName="Ellipse"/>
        </emma:interpretation>
      </emma:emma>
    </inkml:annotationXML>
    <inkml:trace contextRef="#ctx0" brushRef="#br0">88 61 298 0,'-9'-12'296'0,"-5"-3"-8"0,11 9-65 15,1-2 6-15,1 5-80 16,1 6-25-16,6 6-63 16,-9 6-3-16,3 8-35 15,1 8 3-15,-4 0-24 16,5 6 9-16,1 1-12 0,-2 6 9 15,-4-2-10-15,2 5 10 16,-6-4-11-16,-2-1 15 16,0-8-7-16,1-2 14 15,4-6-9-15,-1-6 11 16,7-6-15-16,4-2 5 16,3-3-11-16,8-4 7 15,1-1-9-15,4 4 7 16,1-5-7-16,8 0 7 15,-4-3-9-15,10-2 8 16,3-1-8-16,7-7 10 16,-2-4-10-16,9-1 11 15,-8-2-9-15,9 0 9 16,-8 5-10-16,10 2 9 16,-9 4-11-16,4 0 10 15,-9 6-10-15,4 2 10 16,-7 2-11-16,8 5 10 15,-5 1-9-15,9-3 9 0,-2 2-9 16,7-4 10-16,-8-6-10 16,8-6 11-16,-11-2-9 15,2 0 10-15,-15-2-10 16,1 1 9-16,-12 2-9 16,2 5 7-16,-9 0-8 15,2 7 10-15,-4 1-5 0,2 3 9 16,-4-4-6-16,1 1 9 15,-1-2-1-15,2-5-2 16,-3-1-9-16,0 0 8 16,1-1-10-16,1-3 0 15,-1 6-2-15,3-1 10 16,-3 1-10-16,1 2 9 16,-1-2-10-16,1-2 11 15,-3 0-11-15,2-8 13 16,-2-3-8-16,0-9 13 15,-3 0-10-15,1-12 11 16,-1 4-12-16,-2 1 9 16,-1 3-14-16,-1 0 9 15,-1 13-9-15,-2-3 8 16,-2 5-9-16,-2 0 10 16,1 2-9-16,-1 0 9 0,-1-1-9 15,-3-4 9-15,3 10-10 16,-4-6 18-16,3 4-6 15,-3 7 16-15,3 0-6 16,-4-2 11-16,2 4-17 16,-3 1 5-16,-1-2-15 15,3 1 7-15,-1 1-11 16,-5-5 10-16,3 1-9 0,-6-2 9 16,-1 1-8-1,-3-1 8-15,3 2-8 0,-4 2 7 16,-1 2-8-16,-7 3 7 15,-5-1-8-15,-7 4 9 16,-1-3-9-16,-4 0 7 16,6-3-8-16,-3 0 9 15,5-4-10-15,-7 2 9 16,7-5-6-16,-8-4 11 16,6 2-9-16,0-3 11 15,5 1-6-15,-10 7 5 16,5 1-10-16,-6 3 8 15,-3 4-11-15,-5 6 10 16,7-6-7-16,-6 7 15 16,9-6-8-16,2 1 13 15,8-14-10-15,5 4 9 16,5-7-13-16,2 1 6 16,5-4-9-16,5 6 4 0,4-2-10 15,0 3 6-15,1 1-8 16,-1 2 8-16,-1-2-8 15,-8 0 9-15,1-6-36 16,1-7-94-16,1-8-188 16,-12-15-176-16,4 1-104 0</inkml:trace>
  </inkml:traceGroup>
</inkml:ink>
</file>

<file path=ppt/ink/ink1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4:22.0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442DB1-5CC2-421C-A652-51DDBD5F86ED}" emma:medium="tactile" emma:mode="ink">
          <msink:context xmlns:msink="http://schemas.microsoft.com/ink/2010/main" type="inkDrawing" rotatedBoundingBox="10712,3336 25944,3337 25943,3822 10711,3821" shapeName="Other"/>
        </emma:interpretation>
      </emma:emma>
    </inkml:annotationXML>
    <inkml:trace contextRef="#ctx0" brushRef="#br0">-10 62 435 0,'-5'0'242'0,"0"-3"-3"16,4 3-99-16,2 2-29 0,2-2-47 16,-4 1-12-16,4-1-23 15,2 0-5-15,-1 0-9 16,4 7 1-16,4-6-1 15,0 2 4-15,-2 0 0 16,0-1 4-16,-2-4-1 16,4 7 4-16,-6-5 1 0,7 4 5 15,-3 0-2-15,4 0 5 16,-3-1-4-16,7 5-1 16,-2-2-11-16,5 0-5 15,1 0-7-15,4 5-2 16,3-6-3-16,6 2 0 15,2-1 0-15,9 5-1 16,0-11 0-16,3 5-1 16,-3-4 0-16,8-1 1 15,-5-7 1-15,8 7 0 16,-1-2 0-16,10-4-2 16,-4 0 1-16,13 3-1 15,-6 0 0-15,4-5 0 16,-7 5 0-16,16 0 1 15,-13-2-2-15,12 1 2 0,-1 1-1 16,16 3 0-16,-13 0 0 16,12-3 0-16,-9 4 0 15,9 2 0-15,-9-1 0 16,11-1 0-16,-7 5 0 16,13-1 0-16,-11-5 0 15,11 3 0-15,-11 0 0 16,12 3 0-16,-10 0 0 0,13 0 0 15,-10 1 0 1,10 5 0-16,-13 0 0 0,12-1 1 16,-13 4 0-16,16 1-1 15,-12-7 1-15,13 5-2 16,-13-2 2-16,12 5-2 16,-16-5 1-16,18 8 0 15,-12-5 0-15,13-1 0 16,-15 1 0-16,15 2 0 15,-14-6 0-15,16-5 0 16,-9 3-2-16,12-4 1 16,15 6-2-1,0-2 2-15,0 0 0 16,1-3-1-16,1 5-1 16,-30-13 0-16,14 4-2 15,-12 3 1-15,15-4-1 0,-11-4 1 16,15 8-1-16,-13 1 4 15,9-6 0-15,-17-2 1 16,20 7 0-16,-18-5 0 16,17-2 0-16,-10 8 0 15,18 5 0-15,-18-11 0 16,24 3 1-16,-15-1-1 16,16-10 0-16,-13 7 0 15,19-1 0-15,-14-3 0 0,19 4 0 16,-17-5 0-16,20-3 0 15,-20-2 1-15,18-4-2 16,-17-2 2-16,22 4-2 16,-17-7 2-16,17 5-1 15,-17 4 0-15,23-1 0 16,-18 4 0-16,14-1 0 16,-15 2 0-16,21-4 0 15,-19-1 1-15,12-5-1 16,-13 7 0-16,21-2 0 15,-21-2 1-15,15 5-1 16,-14-2 0-16,17-5 0 16,-21 3 0-16,16 1 0 15,-18 1 0-15,17 2 0 16,-20 4 0-16,17-5 0 0,-20 2 0 16,18 3 0-16,-21-1 1 15,18 3-1-15,-17-1 1 16,16-1 0-16,-20-3 0 15,17-1 0-15,-21 0 1 16,15-3 1-16,-21-1-1 16,13 1 5-16,-17 3 0 15,12 0 3-15,-18 9 1 16,11-8 1-16,-16 7-2 0,5-2 0 16,-20 1-2-16,0-4 0 15,-19 9 1-15,-1-6 3 16,-15 4 0-16,-4-2-1 15,-10-4-1-15,-5 2-3 16,-12 2-5-16,-6-1-10 16,-11 4-18-16,-11 2-347 15,-16 1 102-15</inkml:trace>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4:27.6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6CF32B-3046-4CB7-9448-67BF2E63B3FA}" emma:medium="tactile" emma:mode="ink">
          <msink:context xmlns:msink="http://schemas.microsoft.com/ink/2010/main" type="inkDrawing" rotatedBoundingBox="24844,6686 29503,6768 29500,6891 24842,6809" shapeName="Other"/>
        </emma:interpretation>
      </emma:emma>
    </inkml:annotationXML>
    <inkml:trace contextRef="#ctx0" brushRef="#br0">-4 5 784 0,'-7'1'216'0,"4"-1"50"16,10 0-229-16,6-1-10 16,1-2-23-16,11-2-1 15,-2 2 1-15,7 3 0 16,-2 0 3-16,15 3 11 0,-5 5 6 16,14 1 9-16,1 0 2 15,17 3 2-15,1-4-11 16,10 1-4-16,-1-4-9 15,15-5-2-15,-5-3-4 16,16-5 0-16,-2-3-1 16,13 1 1-16,-14 2 1 15,12 5 4-15,-19 6 3 16,21 9 2-16,-11 4-1 0,17 5-1 16,-10-2-4-16,22 4-1 15,-9-10-3-15,18-3 0 16,-12-9-2-16,21-6-1 15,-16-5-2-15,13-4 0 16,-15-1-1-16,15 2 0 16,-19 4-1-16,13 0 1 15,-21 6-1-15,9 4 0 16,-20 1 1-16,3 4-1 16,-22 3 1-16,10 0 0 15,-17 1 0-15,1-3-1 16,-13-1 1-16,-1-6-1 15,-14-3-1-15,-3-6-24 16,-16 2-102-16,-4-13-221 16,-16 4 16-16</inkml:trace>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4:29.5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5D32E7-8E5C-48C2-813A-25957BFB5DD8}" emma:medium="tactile" emma:mode="ink">
          <msink:context xmlns:msink="http://schemas.microsoft.com/ink/2010/main" type="inkDrawing" rotatedBoundingBox="1167,7382 9438,7791 9427,7999 1156,7589" shapeName="Other"/>
        </emma:interpretation>
      </emma:emma>
    </inkml:annotationXML>
    <inkml:trace contextRef="#ctx0" brushRef="#br0">107 165 986 0,'-77'-15'625'16,"60"13"-568"-16,7-1-14 0,7-3-31 15,7-6-6 1,10 2-4-16,9 3-1 0,0-2 0 15,11-2 1-15,4 2-1 16,11-5 0-16,-1 0 1 16,12 5-1-16,-2 0 1 15,3-2-1-15,-7 6 0 16,12 1 0-16,-8-1 0 16,11 4 0-16,0-1 0 15,16 2 0-15,-6 0 0 0,10 0-2 16,-10 0 1-16,14 3 1 15,-12 0-1-15,10 3 3 16,-8 0 1-16,18 4 0 16,-12-4 1-16,3 1 1 15,-6 1-3-15,9 1-1 16,-15-3 0-16,10 7-2 16,1-1 0-16,4-3 0 15,-9-1 1-15,6 0-1 16,-14-4 1-16,8 1-1 15,-10 1-1-15,10-2 2 16,-7 1-2-16,10 1 2 16,-13 0 0-16,7 0 0 15,-9 1-1-15,7-1 1 16,-9-2-1-16,14 2 0 0,-6-7 0 16,9 4 0-16,-10 3 1 15,10-4 0-15,-12-5-1 16,12 7 1-16,-8-5-1 15,13-5 0-15,-8 2 0 16,10 6 1-16,-13-2 0 16,8 2-2-16,-11-1 1 15,7 4 0-15,-9 1 0 0,16 0-1 16,-8 8 2-16,7-4-1 16,-10 0 1-16,12 2 0 15,-12 0 1-15,9-6-1 16,-6 4 1-16,14 2 0 15,-19-8-1-15,12 1 2 16,-13-2 2-16,9 2 2 16,-9-8 1-16,17 9 2 15,-10-2-3-15,8-2 1 16,-6 4-2-16,9-3-2 16,-12-4-1-16,9 1-1 15,-3 1-1-15,8-1-1 16,-14-1 1-16,10 1-1 15,-13-2 0-15,9-1 0 16,-15 0 1-16,15 6-2 0,-17 0 2 16,11 6-1-16,-17 0 0 15,5 5 2-15,-16-3 3 16,6 4 6-16,-8-2 1 16,5 0 3-16,-9 0-1 15,5 0-1-15,-10-5-5 16,-1 0 3-16,-6-2 1 15,-4-1 6-15,-13-4 2 0,0 2 4 16,-5-1-1-16,-4 1-2 16,1-3-7-16,1 0-4 15,-6 0-4-15,-5 0-2 16,-1-2-1-16,1 2-2 16,-2-1 0-16,6-2-13 15,2-2-22-15,4-1-44 16,2-2-345-16,0 8 79 15</inkml:trace>
  </inkml:traceGroup>
</inkml:ink>
</file>

<file path=ppt/ink/ink1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4:56.1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FF7F678-125D-458B-A234-E1AA8F9F7A38}" emma:medium="tactile" emma:mode="ink">
          <msink:context xmlns:msink="http://schemas.microsoft.com/ink/2010/main" type="inkDrawing" rotatedBoundingBox="1680,9140 25885,9080 25886,9447 1681,9507" shapeName="Other"/>
        </emma:interpretation>
      </emma:emma>
    </inkml:annotationXML>
    <inkml:trace contextRef="#ctx0" brushRef="#br0">-1 58 764 0,'0'2'214'0,"9"6"71"15,3-7-224-15,5 1 4 16,0-4-28-16,9 1 2 16,0-5-28-16,6 1 4 15,-1 3-17-15,6-2 9 16,-5 1-11-16,5 0 10 16,-7 0-10-16,7 0 10 15,-5 4-10-15,7 1 11 16,-4 1-9-16,5 3 21 15,-3 1-5-15,6 3 17 16,-6-4-12-16,7 0 12 16,-1-1-21-16,9-2 6 15,-3-3-17-15,11 3 9 16,-5 0-12-16,10-2 10 16,-10 2-10-16,11-1 10 15,-11-1-10-15,6 1 11 16,-4 3-11-16,12-1 11 0,-12 1-9 15,13 2 12-15,0-2-11 16,8 0 12-16,-9-1-11 16,15-2 11-16,-4 1-13 15,7 0 12-15,-8 2-12 16,14-1 11-16,-10 4-12 16,18-1 11-16,-10 0-12 0,13-4 11 15,-9 0-11-15,15-3 10 16,-13 0-12-16,20 1 12 15,-13 1-12-15,14 1 12 16,-11 0-11-16,16 3 11 16,-12 2-11-16,19-4 12 15,-12 6-12-15,16 0 11 16,-13-2-12-16,21 0 11 16,-14-1-11-16,16-1 12 15,-49-1-7 1,0 1-3-16,114 8 10 15,-19-3-12-15,20 1 12 16,-11 0-11-16,-41-3 11 16,-18-4-12-16,19 3 12 15,-16-4-11-15,15-2 10 16,-17-2-10-16,17 6 11 16,-17-4-12-16,20 2 11 15,-21 2-10-15,22 2 10 16,-16-3-10-16,18-2 11 0,-16-2-11 15,23 4 10-15,-16-5-11 16,23-3 12-16,-20 0-12 16,22 0 12-16,-18-5-11 15,24-3 11-15,-24 0-11 0,25 2 10 16,-16-2-10-16,19-1 11 16,-24 3-12-16,28-2 10 15,-25 0-9-15,21-2 11 16,-18 2-12-16,29-4 11 15,-29 2-9-15,21-2 10 16,-18 1-12-16,26-1 12 16,-28 4-11-16,27 0 10 15,-12 5-10-15,18 2 10 16,-27-1-10-16,34-1 10 16,-25 3-10-16,19 0 11 15,-16 0-12-15,24-5 11 16,-26 3-10-16,29-2 11 15,-27 1-11-15,29-2 10 16,-29 6-11-16,26-7 11 16,-26 8-10-16,29-4 10 15,-30 2-9-15,31 0 10 0,-28 3-12 16,23-3 11-16,-23 3-10 16,27 3 10-16,-24-5-10 15,28 1 11-15,-23-1-12 16,28-5 12-16,-24-3-10 15,25 0 8-15,-23 1-9 16,23-4 11-16,-29 3-12 0,22 2 11 16,-29 3-10-16,21 2 10 15,-25 5-10 1,22 4 11-16,-25 2-10 0,25 2 10 16,-25 1-11-16,22 1 11 15,-25 1-11-15,24-4 10 16,-28-2-10-16,24-2 10 15,-20 3-10-15,21-4 11 16,-28-2-12-16,24 1 10 16,-28 0-9-16,16-2 11 15,-25 6-12-15,23-1 12 16,-32-5-11-16,20 4 11 16,-27-4-12-16,21 1 12 15,-29 1-11-15,18 6 20 16,-30-6-10-16,17 3 14 15,-24-1-8-15,9-2 12 0,-24 0-20 16,8-3 10-16,-22-1-14 16,0-10 10-16,-22 3-13 15,2 4 11-15,-21-6-10 16,-10 3-13-16,-18 5-20 16,-18-4-325-16,-22-2 82 15</inkml:trace>
  </inkml:traceGroup>
</inkml:ink>
</file>

<file path=ppt/ink/ink1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4:57.6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5C3A7D-359B-4A67-9180-D53ABC80ED57}" emma:medium="tactile" emma:mode="ink">
          <msink:context xmlns:msink="http://schemas.microsoft.com/ink/2010/main" type="inkDrawing" rotatedBoundingBox="6196,6349 10329,6034 10489,8149 6357,8463" hotPoints="10353,7257 8133,8268 5868,7362 8088,6351" semanticType="enclosure" shapeName="Ellipse"/>
        </emma:interpretation>
      </emma:emma>
    </inkml:annotationXML>
    <inkml:trace contextRef="#ctx0" brushRef="#br0">3092 420 916 0,'-47'-8'236'0,"1"-1"72"0,-16-3-253 16,16-1-35-1,-6 1 2-15,6-2-25 0,-7 1 2 16,7 5-29 15,0 0-32-31,-53-2 16 0,-11 5-30 16,-4-1-5-16,-11 3 21 15,39 9 13-15,-9 0 56 16,6-4 48-16,-22 4 34 16,13 1-6-16,-18 4 11 15,7 0-40-15,-6 4-1 16,18-4-31-16,-15-2 3 15,17-6-21-15,-11 2 7 16,14-1-15-16,-12 7 11 16,24 8-12-16,-6 4 11 15,13 4-12-15,-9 7 10 0,15 1-10 16,-7 8 11-16,11 0-12 16,3 12 12-16,14-3-12 15,0 10 13-15,13-7-12 16,5 6 11-16,10-10-12 15,4-2 12-15,8-12-14 16,4 3 13-16,5-7-13 0,5 7 11 16,10 3-11-16,11 13 12 15,7 0-11-15,17 10 11 16,7-8-10-16,25 13 10 16,-1-11-11-16,26 4 11 15,-1-10-12-15,23 6 12 16,-12-14-10-16,24 3 11 15,-11-6-11-15,21 6 11 16,-16-6-10-16,20 6 10 16,-17-9-11-16,14 1 11 15,-16-9-11-15,22-5 11 16,-22-14-12-16,17-7 12 16,-16-7-11-16,18-21 10 15,-28-8-11-15,16-19 12 16,-21-8-13-16,10-20 12 15,-24 1-11-15,13-10 12 0,-24 6-12 16,4-12 13 0,-24 4-12-16,3-20 11 0,-22 0-12 15,-4-22 10-15,-14 1-12 16,-8-21 12-16,-17 10-11 16,-13-13 11-16,-14 27-8 15,-22 0 16-15,-15 26-6 16,-23 7 24-16,-6 27-4 15,-39 3 21-15,-8 26-7 0,-32 28 6 16,-4 31-24-16,-44 40-1 16,9 33-32-16,-28 53-37 15,14 17-343-15,-59 35 92 16</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3:12.904"/>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71DA82BC-4E02-4A0D-A132-AF5F4CC85AE6}" emma:medium="tactile" emma:mode="ink">
          <msink:context xmlns:msink="http://schemas.microsoft.com/ink/2010/main" type="inkDrawing" rotatedBoundingBox="10141,17599 10529,18876 9529,19180 9141,17903" hotPoints="10408,18410 9802,19016 9196,18410 9802,17804" semanticType="enclosure" shapeName="Circle"/>
        </emma:interpretation>
      </emma:emma>
    </inkml:annotationXML>
    <inkml:trace contextRef="#ctx0" brushRef="#br0">8445 6406 1125 0,'-33'6'262'0,"-7"12"97"0,5 0-334 16,1 20-14-16,8 4-14 16,5 24 2-16,9-2-1 15,6 22 6 1,11-5 8-16,7 15 5 0,4-13-3 15,7 17 1-15,7-11-7 16,3 2 1-16,3-22-4 16,7 5 1-16,-2-20-1 0,8-3 1 15,2-12-3-15,11 0 0 16,-2-12-2-16,13-12 0 16,-6-9-2-16,8-13-1 15,-14-8-2-15,10-14 2 16,-19-5 0-16,1-16 4 15,-14-4 1-15,0-24 4 16,-17 0-3-16,4-17 2 16,-10 7-3-16,-4-10 2 15,-9 19-3-15,-7-7 3 16,-10 12-3-16,-10-10 6 16,-3 15 0-16,-12-6 10 15,-6 11-4-15,-13 7 5 16,-1 21-4-16,-14 9 0 15,4 16-8-15,-2 16 0 0,11 2-3 16,4 11-3-16,14 2-14 16,3 7-30-16,11-3-21 15,2 3-342-15,1-6 79 16</inkml:trace>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6:44.4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5D4DEA-1D9A-40C6-B6C2-7F40C3383828}" emma:medium="tactile" emma:mode="ink">
          <msink:context xmlns:msink="http://schemas.microsoft.com/ink/2010/main" type="inkDrawing" rotatedBoundingBox="766,12064 18383,11707 18462,15599 844,15956" hotPoints="17336,12486 17147,15798 879,14869 1068,11557" semanticType="enclosure" shapeName="Rectangle"/>
        </emma:interpretation>
      </emma:emma>
    </inkml:annotationXML>
    <inkml:trace contextRef="#ctx0" brushRef="#br0">254 452 444 0,'-3'6'159'0,"-3"0"28"15,2 3-130-15,0 4 1 16,1 0-32-16,5 9 0 16,-2 2-23-16,1 4 8 15,-5-3 0 17,2-13 79-32,1 2-16 0,-5 38 27 15,-8 2-12-15,2 5 3 0,-2-5-51 16,5-8-2-16,-1 2-29 15,0 2 7-15,-4-1-17 16,3 13 10-16,2-7-12 16,0 12 11-16,4-8-13 15,-1 7 13-15,4-7-12 16,-1 9 10-16,0-8-11 0,-1 10 9 16,1-4-10-16,-8 8 12 15,2-10-10-15,1 10 14 16,3-17-7-16,-2 10 13 15,4-9-10-15,0 10 10 16,-2-8-12-16,0 15 9 16,2-11-14-16,2 10 10 15,1-11-10-15,3 7 8 16,1-14-11-16,-2 5 10 16,0-14-10-16,-2 9 9 15,-5-10-11-15,-1 7 14 16,-2-10-8-16,-1 8 12 15,1-11-7-15,2 1 13 16,-2-7-11-16,5-2 11 16,5-10-12-16,1-1 8 15,3-6-14-15,3 2 9 16,2-6-11-16,1 0 8 0,4-4-8 16,-1 1 11-16,6-3-13 15,6 4 11-15,-3-1-11 16,4-2 9-16,2 0-11 15,6 2 11-15,-1-8-12 16,12 1 10-16,3 5-11 16,8-4 11-16,-4-1-11 0,11 5 11 15,-3-1-10-15,13-8 13 16,-8 0-12-16,12 3 13 16,-6-3-11-16,9 0 10 15,-12 1-12-15,18 2 12 16,-7-4-12-16,8-1 10 15,-9 0-11-15,9 7 12 16,-14 3-11-16,9-5 11 16,-12 3-11-16,19 3 11 15,-13-6-12-15,8-5 11 16,-11 8-12-16,9-3 12 16,-15 2-10-16,10 1 11 15,-10 0-11-15,13 3 11 16,-8-3-11-16,12-1 11 15,-8-2-12-15,17 0 11 16,-10 0-11-16,13-5 10 16,-8 10-9-16,18-5 11 0,-16 4-11 15,13-2 12-15,-11 5-10 16,9-7 8-16,-13 4-10 16,15 0 11-16,-10 2-10 15,4 2 10-15,-10-2-11 16,13 9 10-16,-17-1-10 15,14 2 9-15,-6 3-8 0,10 4 9 16,-14-4-9 0,17 1 9-16,-14-3-10 0,12 0 9 15,-9-4-9-15,22 3 9 16,-18-4-8-16,15 0 9 16,-13-3-10-16,13 4 9 15,-19-1-8-15,18 3 9 16,-15 1-11-16,14 1 12 15,-13-1-11-15,14 3 10 16,-13-4-11-16,21 4 11 16,-15-4-10-16,17 0 10 15,-15-1-11-15,17 0 9 16,-13-3-10-16,13-4 11 16,-7 1-11-16,13-2 11 15,-11 0-8-15,16 0 9 16,-13-1-11-16,12 1 11 15,-11-3-11-15,12 2 10 0,-16-2-10 16,15 1 11-16,-15-4-10 16,13 5 11-16,-12-3-9 15,17 1 9-15,-15 4-10 16,18 1 9-16,-14-3-10 16,16-4 7-16,-16-1-10 15,19-5 11-15,-20-1-10 16,18-1 12-16,-18 1-9 15,17-5 11-15,-16 3-11 0,15-1 9 16,-14-2-10-16,19 2 10 16,-20 3-10-16,17-5 10 15,-16 2-10-15,11-2 10 16,-16 0-10-16,15-2 10 16,-20 0-11-16,14 0 11 15,-15 0-10-15,13-2 9 16,-16 4-9-16,10-1 11 15,-14 0-10-15,11-2 9 16,-15 2-9-16,19-1 10 16,-12 4-10-16,10 1 10 15,-13 5-9-15,11-1 8 16,-18-2-9-16,14 0 8 16,-15-1-10-16,12-3 9 15,-11 0-11-15,7-3 11 16,-15 0-8-16,16 0 10 0,-15 2-7 15,9 0 11-15,-15 2-11 16,8-5 7-16,-16 0-11 16,10-3 9-16,-11-1-10 15,8-2 10-15,-8 2-7 16,7 1 11-16,-12 0-10 0,9 2 11 16,-12 2-10-16,10 1 10 15,-6-2-11-15,7-1 11 16,-12 1-12-16,6 2 10 15,-12 3-10-15,5 2 10 16,-14 6-11-16,7-1 12 16,-10 1-11-16,3 1 9 15,-10-3-9-15,7 0 10 16,-14 1-10-16,6 1 11 16,-10-5-7-16,0 1 13 15,-9-1-9-15,7 0 10 16,-8-4-12-16,5 3 6 15,4-2-11-15,5-1 10 16,-5 0-10-16,7-6 9 16,-7 1-9-16,6-3 7 0,-4-2-10 15,8-8 9-15,-4 0-10 16,5-7 9 0,-3 0-10-16,0-8 10 0,-11 0-8 15,3-11 13-15,-2-1-11 16,-6-12 11-16,2-2-8 15,4-14 10-15,-6 3-11 16,1-12 11-16,-2 12-10 0,-3-6 10 16,-5 13-12-1,5-7 9-15,-3 17-9 0,2-12 9 16,1 9-10-16,3-8 9 16,1 8-9-16,1-9 10 15,-3 11-12-15,5 2 12 16,-2 7-10-16,-2-5 10 15,-5 10-11-15,4-9 11 16,-7 0-10-16,2 0 10 16,-4 10-11-16,1-4 11 15,-7 7-11-15,3-2 10 16,-7 5-10-16,-2-1 11 16,-1 10-10-16,-1 2 11 15,-11 7-11-15,1-1 12 16,0 6-11-16,-7-8 10 15,1 5-10-15,-1-1 19 16,-2 2-8-16,-11 1 14 0,8 4-9 16,-9-3 8-16,2 3-16 15,-4-3 6-15,3 2-13 16,-1-2 8-16,0 3-9 16,-8-4 9-16,5 2-11 15,-11-1 9-15,2 2-7 16,-11-2 12-16,6 5-9 15,-11-4 14-15,8 4-9 16,-14 0 15-16,8-1-12 0,-14 2 10 16,6 2-12-16,-14-2 10 15,10 4-16-15,-10-1 12 16,9 0-13-16,-14-4 10 16,6 4-10-16,-11-7 8 15,6 1-11-15,-16 0 11 16,8 0-12-16,-8-4 11 15,5 5-11-15,-16-2 10 16,9 2-11-16,-19 6 8 16,11 5-10-16,-17-1 9 15,10 4-11-15,-18 1 12 16,11-1-10-16,-17-2 10 16,12 2-11-16,-23-1 10 15,14-1-9-15,-19 2 10 16,9 2-9-16,-23 2 10 15,20 1-9-15,-19 4 6 16,20-2-9-16,-26 3 13 0,21 1-11 16,-21-2 12-16,18-2-8 15,-29 1 5-15,24 2-15 16,-18-10 5-16,19 2-14 16,-25-1 5-16,24 1-9 15,-19-6 0-15,11 4-10 16,-25 2 5-16,18 3-5 0,-24-6 12 15,12 8 0-15,-19 1 12 16,25 0-4-16,-23 0 12 16,20 6-7-16,-18-2 13 15,18-7-7-15,-28 1 10 16,26-2-9-16,-22-1 9 16,16-4-10-16,-17-3 11 15,25 2-8-15,-27 4 8 16,25 0-9-16,-22 1 10 15,22 7-11-15,-23-4 9 16,30 1-10-16,-22 0 10 16,21-4-10-16,-17 2 9 15,22-1-9-15,-25 1 10 16,27 1-9-16,-16 3 11 16,24-3-10-16,-21 1 9 15,27-8-10-15,-15 0 10 0,19 0-12 16,-18-8 10-16,26-3-10 15,-14-3 10-15,18 0-10 16,-16 5 11-16,18 6-9 16,-14 6 10-16,17 6-11 15,-20 5 12-15,20 3-10 16,-19-5 12-16,24 6-8 16,-22-1 12-16,18-2-11 0,-12 3 12 15,18 1-11-15,-14-12 8 16,18 3-9-16,-16-3 11 15,18-4-10-15,-12 3 9 16,13 0-11-16,-16 5 11 16,16-7-13-16,-14 6 10 15,14-6-12-15,-10 5 13 16,24-3-12-16,-7 2 9 16,22-7-10-16,2 2 10 15,16-3-13-15,8-3-17 16,23 2 256-16,11-3-610 15,19 6 264-15</inkml:trace>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8:26.9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9A3DF5-D845-4332-81F3-A8FC0EE4ED41}" emma:medium="tactile" emma:mode="ink">
          <msink:context xmlns:msink="http://schemas.microsoft.com/ink/2010/main" type="inkDrawing" rotatedBoundingBox="1957,9281 1962,4608 3362,4609 3357,9282" semanticType="enclosure" shapeName="Other">
            <msink:destinationLink direction="with" ref="{E54FB566-9047-4967-B89A-D021437AA3E8}"/>
          </msink:context>
        </emma:interpretation>
      </emma:emma>
    </inkml:annotationXML>
    <inkml:trace contextRef="#ctx0" brushRef="#br0">712 164 183 0,'-15'7'170'0,"-1"1"-27"15,-1-3 29-15,0 9-82 16,-2 4 30 0,-1 0-7-16,-5 5 6 0,2 6-30 15,-6 1-14-15,6-3-34 16,-5 5-10-16,2-9-15 0,2 5-3 16,5 9-5-1,-4 7 2-15,3-1 1 0,-3 11 4 16,2-5 2-16,-7 0 6 15,2 0-1-15,-3 16 4 16,4-6-4-16,-4 15-1 16,8 0-5-16,-2 7-3 15,4-6-6-15,-1 16-1 16,7-7-2-16,-4 11-1 16,3-11 0-16,2 7 0 15,3-11 1-15,-1 15 1 16,4-15 0-16,2 19 4 15,-1-5 1-15,3 9-1 16,-1-13-1-16,3 16-1 16,-1-19-3-16,4 15-2 15,-2-12-1-15,1 8 1 0,0-10-2 16,-2 7 9-16,-2-8 2 16,2 16 3-16,2-5 1 15,1 20 0-15,6-6-7 16,2 12-2-16,1-16-3 15,0 5 3-15,3-24 3 16,1 6 2-16,-2-23 1 16,7 2 0-16,-3-16-3 0,9-1-2 15,-3-12-4-15,5 1-1 16,-1-10 0-16,1 6-1 16,-3-4 0-16,2-1 0 15,-4-2-1-15,5-3-1 16,-4-10 1-16,-2-1 0 15,-5-5 0-15,-1-4-1 16,-8-4 1-16,1 1 1 16,-4-8 1-16,7 1 1 15,-2 1 0-15,6 0 0 16,5 0-2-16,11 5 1 16,3-4-2-16,16 3-1 15,6-3 1-15,13-5 0 16,-5-7-2-16,9-6-1 15,-11-10-1-15,-1-18 0 0,-12-11 0 16,-1-27-1 0,-16-12 3-16,-2-36 2 0,-10-7 0 15,-2-27 1-15,-5 4 1 16,6-23-1-16,-5 17 0 16,4-6 0-16,-5 15 0 15,0-20 0-15,-5 17 0 16,-3-16-1-16,-7 7 1 15,-11-44-5-15,-7 11-6 16,-10-62-7-16,-8 15-3 0,-16-43 1 16,2 31 5-16,-11 7 7 15,4 76 15-15,-2 12 18 16,8 69 6-16,-1 33 4 16,10 22 0-16,-2 13-6 15,6 12-17-15,-2-5-22 16,4 1-31-16,-2-16-344 15,6-23 88-15</inkml:trace>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8:45.7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4FB566-9047-4967-B89A-D021437AA3E8}" emma:medium="tactile" emma:mode="ink">
          <msink:context xmlns:msink="http://schemas.microsoft.com/ink/2010/main" type="inkDrawing" rotatedBoundingBox="3911,7452 6673,4501 7045,4850 4284,7800" semanticType="callout" shapeName="Other">
            <msink:sourceLink direction="with" ref="{CF9A3DF5-D845-4332-81F3-A8FC0EE4ED41}"/>
          </msink:context>
        </emma:interpretation>
      </emma:emma>
    </inkml:annotationXML>
    <inkml:trace contextRef="#ctx0" brushRef="#br0">-1 2854 886 0,'0'0'247'0,"2"2"54"15,1-4-247-15,5 1-33 16,2-1-13-16,6-4-10 16,-2-2 9-16,2 1-10 15,-3-1 9-15,0-1-7 16,-2 4 14-16,0 1 3 16,-3 1 16-16,-1 0 0 15,-1 1 14-15,2 1-5 16,1-3 1-16,4 3-11 0,0-2 3 15,1-3-12 1,-3 1 2-16,6-3-15 0,-2 1 5 16,0 1-13-16,1 0 6 15,4-2-10 1,-8 2 9-16,-3 1-10 0,0-3 11 16,2 2-10-16,-5 3 12 15,5 0-5-15,-2 2 11 16,4 1-9-16,-9-2 11 15,4-1-12-15,4 1 5 0,-3-4-11 16,-1-1 8-16,7 1-12 16,-2-1 12-16,-6 0-12 15,4 2 12-15,0 1-11 16,-4 0 10-16,6 0-9 16,-1 1 10-16,0-2-10 15,-3-1 12-15,4 1-11 16,-6 1 11-16,4-1-11 15,0 2 10-15,0 0-11 16,-1-1 10-16,3-3-10 16,-1 3 9-16,-1-2-9 15,-1 1 10-15,4-1-11 16,-5 1 11-16,2-1-12 16,-2 0 11-16,0 0-11 15,-4 1 12-15,3 2-11 0,-4 0 13 16,2-1-12-1,1 1 11-15,0-2-12 0,2-1 10 16,1 1-12-16,-3-1 11 16,4-2-11-16,-3 4 12 15,-1-2-10-15,1-1 10 16,3 0-11-16,-5 2 6 31,0 1-1-31,9-10 7 0,-1 2-13 16,-2-1 13-16,-1 7-12 15,-6 0 11-15,-1 3-11 16,1 0 11-16,0 4-11 16,-1-2 12-16,1-5-11 15,1 4 9-15,-1 1-9 16,1-7 9-16,1 3-10 16,1 4 10-16,1-2-9 15,-3-3 9-15,2 3-10 16,-3 0 10-16,2 4-10 15,-1-6 10-15,2-1-10 16,1 2 11-16,2-2-12 16,-3-2 12-16,-2-1-12 15,3 6 12-15,0-8-11 16,4 5 11-16,0-3-12 16,1 2 12-16,3-2-12 0,-2 5 12 15,1-6-12-15,1 1 11 16,-1-5-10-16,0 4 10 15,1-3-11-15,-4 3 12 16,1-6-12-16,-1 9 11 16,2-7-10-16,-3 3 10 15,2 0-10-15,0 2 10 16,1-2-10-16,-3 2 11 0,2-3-11 16,0 3 10-16,3-2-10 15,-3 2 10-15,-1-2-11 16,3 3 12-16,-1-4-12 15,0 3 12-15,4-3-12 16,-2-1 11-16,3 0-11 16,-5-1 12-16,2-2-11 15,-5 4 11-15,3-3-11 16,-4 1 11-16,5-1-11 16,-3 1 10-16,3 0-10 15,-6 0 10-15,0 0-11 16,-1 4 11-16,-1-4-10 15,-5 2 10-15,4-2-11 16,2 3 12-16,-2-4-12 16,2 3 11-16,3-1-10 15,-1 4 11-15,0-2-12 0,-2 4 13 16,-2 4-12-16,3 0 10 16,-6-4-11-16,5 3 12 15,1-2-12-15,0-5 12 16,-2-1-11-16,3 2 10 15,-2-2-10-15,2 0 10 16,1-2-11-16,0 2 11 16,1-7-11-16,-1 4 10 15,3-2-9-15,-1-1 10 0,1-1-11 16,1 4 11-16,-3-3-11 16,-2-1 11-16,3 1-10 15,-2-2 11-15,0 0-11 16,4 2 11-16,1-1-12 15,-4-1 12-15,4 2-11 16,0-1 9-16,-1-2-10 16,-6 3 11-16,6 1-11 15,-6 0 11-15,3 3-10 16,-6 2 10-16,6-5-9 16,-4 3 9-16,0-4-9 15,0-1 9-15,2 2-11 16,-3 7 10-16,-2-6-10 15,-2 10 9-15,6-6-9 16,-3 1 10-16,2 3-9 0,-1 1 10 16,0-4-11-16,-4 6 11 15,2-1-10-15,-2-1 10 16,0-1-10-16,2-3 10 16,-1 4-10-16,-7-4 11 15,9 2-11-15,-4-2 10 16,1 2-11-16,-1-1 11 15,8-2-12-15,-6-2 12 16,2 4-17-16,-1 2 10 16,1-4-13-16,-4 1 13 0,3 3-13 15,-2-2 18-15,-2-4-10 16,4 6 12-16,-1-4-10 16,2 3 11-16,-4-2-11 15,10 0 10-15,-7-4-11 16,1 6 12-16,0-7-12 15,0 4 11-15,-1-3-10 16,4 2 10-16,-1-2-10 16,1 1 11-16,-3 7-13 15,-3-1 10-15,-2 0-10 16,-2 4 10-16,0 2-10 16,0-2 13-16,0 2-11 15,1-1 11-15,2-2-11 0,-1-2 10 16,2-3-10-16,0 0 10 15,-1 1-11-15,-2-1 10 16,4 6-10-16,-2 1 12 16,-2-2-12-16,1 4 11 15,-2-3-10-15,0 1 10 16,1 2-10-16,3-1 9 16,-1-4-9-16,0 2 10 15,-2-3-11-15,2 3 12 16,-1 1-11-16,-1-3 10 0,2 1-11 15,2 2 11-15,1-5-11 16,-3-2 12-16,3 2-13 16,-1-1 13-16,1-4-12 15,-1 0 9-15,-1 5-11 16,-1-1 12-16,2-2-11 16,-2 5 10-16,2 6-10 15,-1-8 13-15,1 7-13 16,1-5 13-16,-1-1-12 15,-1-2 11-15,1 5-10 16,-1-1 10-16,1 5-11 16,0-6 11-16,-2 3-11 15,1-8 11-15,1 2-11 16,-1 1 11-16,3 1-11 16,-4 2 11-16,3 2-11 0,-2 4 11 15,1-7-12-15,3 6 13 16,-1-7-12-1,-1 2 11-15,-1-6-10 0,0 8 11 16,2-5-11-16,-1 2 10 16,2-3-11-16,-2 5 11 15,0-7-11-15,-3 0 11 16,4 5-11-16,-4-2 10 0,1-2-12 16,1-1 12-16,-2 0-11 15,0 2 11-15,5-2-10 16,-2 2 12-16,0 1-13 15,0-1 12-15,2-3-11 16,-4 3 10-16,4-4-12 16,-2-1 11-16,5-1-11 15,-3 0 11-15,1 3-12 16,-2-2 11-16,0 0-13 16,-1 3 12-16,0 2-11 15,-3-3 13-15,1 1-10 16,4 3 13-16,0-4-12 15,-4 4 12-15,4-2-12 16,-3 8 12-16,-2-6-12 16,-3 4 12-16,0-2-11 15,1 6 10-15,2-6-9 0,-1-1 9 16,2 6-10-16,-4 2 10 16,0-4-14-16,-1 3 6 15,1 5-20-15,-2-5 4 16,4 0-34-16,-4 2-319 15,-11 7 97-15</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9:06.9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16B4064-9670-4DA0-B34A-CE1A34A1EA5F}" emma:medium="tactile" emma:mode="ink">
          <msink:context xmlns:msink="http://schemas.microsoft.com/ink/2010/main" type="inkDrawing" rotatedBoundingBox="9842,7046 12140,7095 12135,7327 9837,7278" semanticType="callout" shapeName="Other"/>
        </emma:interpretation>
      </emma:emma>
    </inkml:annotationXML>
    <inkml:trace contextRef="#ctx0" brushRef="#br0">0 0 297 0,'3'-3'122'0,"3"8"10"16,2-2-87-16,4-1 1 16,1-4-31-16,8 11 15 15,-6-4-11-15,4 4 18 16,1 0-8-16,1 2 17 15,-9-3-15-15,5-2 23 16,-1-2-10-16,-3 1 22 16,-2 0-15-16,12-2 7 15,-3 0-28-15,2-2 0 16,-1 1-28-16,5-4 12 16,-4 1-11-16,1-4 20 15,-3 1-8-15,4 0 22 16,-4 3-11-16,2-2 16 15,-3 3-16-15,6 4 15 16,-5-5-20-16,1 2 13 0,-2 1-17 16,2 0 10-16,-2-2-18 15,2 3 8-15,-2-3-16 16,5 6 10-16,-1-2-13 16,5 3 12-16,-7-3-12 15,8 4 12-15,-6-5-14 16,-1-3 12-16,-7 1-12 15,4-4 10-15,-7 0-10 0,3 0 10 16,5 2-10-16,0-1 11 16,-2 1-12-16,1-4 11 15,-2 0-11-15,-2 2 10 16,-1 2-11-16,1-2 12 16,1 1-11-16,-3 2 11 15,0 0-10-15,0-3 11 16,-3 2-11-16,3 2 11 15,-3-2-11-15,0 1 10 16,1 1-10-16,0 5 10 16,-2-4-10-16,3 4 11 15,-1 0-10-15,4 0 9 16,-1-1-10-16,2 4 10 16,-1-1-10-16,2-2 10 15,-2-3-11-15,5 3 12 16,-2-4-12-16,4 1 10 0,-2-2-10 15,1 2 10-15,1-3-12 16,-1-1 11 0,-2-2-11-16,-4 0 11 0,-1-4-9 15,-2 3 11-15,-1 1-11 16,3-2 10-16,-5-1-12 16,5 1 11-16,-7 1-13 0,9-2 13 15,-4 0-9-15,3 2 13 16,-1 0-11-16,3-1 13 15,-6 2-12-15,4 0 11 16,-1 2-13-16,1-4 10 16,-4 3-12-16,1-2 12 15,-4 4-11-15,0-2 12 16,-1-1-11-16,2 2 11 16,-1 4-10-16,3-3 11 15,-2 1-11-15,3 4 12 16,-1-2-12-16,3 2 10 15,1-1-10-15,0 1 10 16,-1-4-11-16,5 4 11 16,-5-4-11-16,-1 3 9 15,3 0-10-15,-1 1 11 16,-1-2-11-16,1 1 11 16,-4-1-10-16,3 4 10 15,-2-3-12-15,6 1 11 0,-1-4-11 16,5 5 12-16,-7-2-12 15,3 0 12-15,-5 1-10 16,1-1 9-16,-1-2-11 16,-3-1 13-16,-1-1-13 15,-2 0 12-15,0 0-11 16,-6 2 12-16,5-1-12 16,-6 1 12-16,5 0-12 0,-1-1 12 15,3 1-12-15,-1-1 11 16,3 2-12-16,-3 0 13 15,0 0-12-15,0 0 11 16,0-1-10-16,1 1 11 16,-1-1-12-16,0-1 12 15,1-1-13-15,7 2 11 16,-9-2-13-16,7-3 11 16,-6-1-12-16,2 0 13 15,-5-1-10-15,6 1 13 16,-6 1-10-16,8 0 10 15,-3-1-13-15,-1 1 12 16,-4 0-13-16,5 2 11 16,-8-2-10-16,3 1 12 15,-1-1-11-15,-1 3 12 16,-2-1-10-16,2 2 10 0,-1-2-15 16,0 1 7-16,-1 1-10 15,-4-2 9-15,1 1-10 16,-6-2 14-16,0 1-7 15,-7-3 10-15,0 3-9 16,0 1 9-16,-3-2-8 16,2 2 11-16,4 2-13 15,-8 1 8-15,1 0-9 16,-7 0 9-16,-5 0-11 0,-12-1 12 16,4-1-9-16,-13-1 11 15,5-1-11-15,-8 1 9 16,5-2-11-16,-9 1 11 15,5 1-12-15,-5 0 13 16,10 0-10-16,-5 3 11 16,5 1-11-16,-4 2 12 15,6 1-13-15,-11-1 11 16,6 1-9-16,-6-2 8 16,5 1-9-16,-8-1 9 15,5 1-10-15,0-3 10 16,6 0-9-16,-10-1 10 15,10-1-11-15,-5-1 12 16,4 3-12-16,-1 0 11 16,11 5-11-16,0-4 12 0,8 3-11 15,-2-4 11-15,8-3-11 16,0-2 11-16,7-2-11 16,4-1 10-16,4-1-11 15,5-3 10-15,4 1-12 16,1-1 9-16,4-2-12 15,6 2 6-15,3 1-10 16,11-1 11-16,8 4-12 16,13-1 2-16,5 0-53 0,9 0-240 15,2 3 55-15</inkml:trace>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9:12.1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C9B82F-7D8F-4855-BB25-0F03DD3222CF}" emma:medium="tactile" emma:mode="ink">
          <msink:context xmlns:msink="http://schemas.microsoft.com/ink/2010/main" type="inkDrawing" rotatedBoundingBox="8493,5574 8513,8125 8279,8127 8260,5575" shapeName="Other"/>
        </emma:interpretation>
      </emma:emma>
    </inkml:annotationXML>
    <inkml:trace contextRef="#ctx0" brushRef="#br0">187 156 391 0,'-3'-30'221'0,"-1"10"15"15,0 14-91-15,-4-2 7 16,2 11-53-16,0 14-9 0,-6 15-34 16,2 22-11-1,4 13-21-15,3 28 0 0,3 11-8 16,9 25-2-16,4-1-7 15,2 25 0-15,-1-12-2 16,3 11 0-16,-3-12-1 16,-1 11 0-16,-3-20-2 15,-6 13 3-15,-2-17-1 16,-5 4 0-16,-2-24-1 16,-3 0 3-16,-1-26-3 0,-2-5 2 15,1-24-1-15,-1-7 2 16,3-17-2-16,-2-10 0 15,3-14 0-15,0-16 8 16,-2-11-1-16,1-23 1 16,0-15-1-16,-1-37 0 15,0-6-8-15,0-56 0 16,4-15-2-16,2-46 0 16,1 2 0-16,5-45-1 15,5 35 0-15,-2-9 1 16,0 41 0-16,-3 19 0 15,-3 48 0-15,0 21 1 16,-1 46-2-16,1 21 0 16,0 21-1-16,1 18-3 15,-4 22-1-15,-3 27 1 16,-4 23 1-16,-3 44 1 16,1 16 4-16,-3 38 2 0,2-5 1 15,4 25-1-15,2-30-1 16,-7 19 0-16,6-32 0 15,7 18-3-15,2-24 2 16,4 16-8-16,2-21 70 16,6 9-400-16,-4-33 149 0</inkml:trace>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9:13.9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298C72-3DB4-4DFF-A020-6B092B9FD1F7}" emma:medium="tactile" emma:mode="ink">
          <msink:context xmlns:msink="http://schemas.microsoft.com/ink/2010/main" type="inkDrawing" rotatedBoundingBox="14641,3088 15069,9028 14967,9036 14539,3095" semanticType="callout" shapeName="Other">
            <msink:sourceLink direction="with" ref="{0C8DD337-FA38-43A5-8B2E-F56FFB478D10}"/>
            <msink:sourceLink direction="with" ref="{E8F6D884-6647-42BD-914C-B9E450840B7D}"/>
          </msink:context>
        </emma:interpretation>
      </emma:emma>
    </inkml:annotationXML>
    <inkml:trace contextRef="#ctx0" brushRef="#br0">68 0 440 0,'-24'19'107'16,"11"8"40"-16,0 16-109 16,7 3 5-16,-1 9 29 15,7 2 13-15,4 23 18 16,4 6-13-16,6 30-2 15,6 12-27-15,4 30-12 16,-1-7-18-16,3 44-4 0,-3-14-11 16,5 17-1-1,-10-23-4-15,2 32-1 0,-1-32-2 16,1 21 1-16,-8-12-3 16,5 29 1-16,-5-30-2 15,0 26 8-15,-3-22 2 16,4 23 1-16,-3-20-1 0,-2 25 1 15,-2-28-9 1,-1 20-2-16,-2-29-2 0,-2 14 0 16,3-30 0-16,0 8 0 15,2-28 1 1,0 2 0 0,4-32 0-16,-1-3-1 0,0-30 0 0,-1-5 0 15,-1-17 0-15,3-5-1 16,-3-11 0-16,4 5-1 15,-3-6-4-15,-1-6-316 16,-1-2 104-16</inkml:trace>
  </inkml:traceGroup>
</inkml:ink>
</file>

<file path=ppt/ink/ink14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09:13.3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97DAD6-89F4-4CC0-92FF-3E0237ECB688}" emma:medium="tactile" emma:mode="ink">
          <msink:context xmlns:msink="http://schemas.microsoft.com/ink/2010/main" type="inkDrawing" rotatedBoundingBox="25801,6642 25816,6642 25816,6657 25801,6657" shapeName="Other"/>
        </emma:interpretation>
      </emma:emma>
    </inkml:annotationXML>
    <inkml:trace contextRef="#ctx0" brushRef="#br0">0 0 0</inkml:trace>
  </inkml:traceGroup>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9:15.6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C96FF8-C47B-4BDB-8110-2F6DAA7CB001}" emma:medium="tactile" emma:mode="ink">
          <msink:context xmlns:msink="http://schemas.microsoft.com/ink/2010/main" type="inkDrawing" rotatedBoundingBox="14899,3177 25679,3452 25521,9632 14741,9356" semanticType="enclosure" shapeName="Other"/>
        </emma:interpretation>
      </emma:emma>
    </inkml:annotationXML>
    <inkml:trace contextRef="#ctx0" brushRef="#br0">12 0 267 0,'-3'7'126'16,"-1"1"-6"-16,1 15-49 0,1 2-44 16,2 12 0-16,2 7-15 15,5 22 12-15,3-6-12 16,0 26 15-16,1-5-12 15,0 20 14-15,-2-12-10 16,5 11 11-16,-3-14-16 16,-1 32 10-16,-1-18-14 0,-1 35 35 15,-6-8-7-15,-2 3 19 16,0-24-10-16,-3 29 16 16,1-28-36-16,1 28 7 15,1-9-19-15,1 20 10 16,1-27-19-16,-1 16 11 15,2-24-15-15,0 19 11 16,0-24-11-16,2 15 14 16,-2-16-7-16,0 11 18 15,-1-12-12-15,2 16 13 16,-2-20-16-16,4 12 5 16,-1-14-16-16,1 9 8 15,-3-15-12-15,1 13 12 16,1-23-13-16,0 7 12 15,-2-9-12-15,3 12 12 16,-3-11-12-16,0 25 12 0,1-11-11 16,6 7 11-16,-3-15-11 15,3 13 11-15,-1-22-12 16,3 9 11-16,-3-8-11 16,-1 8 12-16,1-10-12 15,0 2 12-15,-4-29-4 16,1-1-9-1,6 50 13-15,-1-13-13 0,1 5 13 16,-4-7-12-16,-2-29 13 16,-4-7-13-16,1-4 13 15,-6-28-2 1,1 1-9-16,-1 12 13 16,-2-8-11-16,-1-4 11 15,2-2-13-15,1-2 11 16,1-3-14-16,-1 3 12 15,1 2-12-15,7 0 11 16,-3-1-13-16,7 1-284 16,0 1 93-16</inkml:trace>
    <inkml:trace contextRef="#ctx0" brushRef="#br0" timeOffset="318088.3159">-10238 3146 795 0,'-6'1'331'0,"1"1"0"16,5-1-180-16,-1 1-110 15,1-4-18-15,3 2-12 16,0 0 9-16,1 0-8 16,4 0 12-16,0 0-9 15,-1 2 4-15,4-1-14 16,1-1 7-16,2 0-11 15,2 0 6-15,2-1-11 16,-1-2 11-16,3 1-10 16,-3 1 10-16,3-1-12 0,0 1 15 15,1 1-7-15,1 0 13 16,2 1-10-16,4-1 13 16,-1 2-14-16,-2-2 6 15,-2 0-11-15,0-2 7 16,-5-1-10-16,2 2 10 15,3-3-3-15,0 3 16 16,3-2-7-16,-3 0 13 16,3 0-6-16,-3-2 3 0,2 1-14 15,-4-1 6-15,4 2-11 16,-2 1 8-16,1 1-8 16,-1 2 10-16,4-1-9 15,-4 3 10-15,3-4-12 16,0 2 7-16,4-4-11 15,0 2 9-15,-1-4-12 16,-3 2 12-16,0 0-12 16,-6 2 12-16,1 1-13 15,-1 1 11-15,2-2-10 16,-1 2 10-16,5-1-9 16,-1 0 10-16,2 0-9 15,1 0 9-15,0-1-10 16,-4 1 8-16,4-2-10 15,-5 2 11-15,4-3-11 0,-4 0 11 16,6 0-10-16,-4 1 11 16,3-2-12-16,-4 2 11 15,10 2-12-15,-5 2 11 16,9 2-8-16,-1 4 11 16,2 3-9-16,-6-1 10 15,15 1-9-15,-7-2 8 16,16 4-12-16,0-9 9 15,10 1-10-15,-8-2 11 0,13-2-11 16,-13 1 11-16,10 1-11 16,-12-5 11-16,8 1-11 15,-10-2 11-15,12-3-11 16,-10-2 11-16,17 2-11 16,-11 0 11-16,10 1-11 15,-8 2 11-15,2 2-11 16,-12 2 11-16,7 1-11 15,-15-1 10-15,7 4-10 16,-5 1 9-16,8-3-9 16,-10 0 11-16,12 0-12 15,-9-1 12-15,7-2-12 16,-5-2 12-16,6 2-10 16,-12 0 10-16,7 2-11 15,-11-2 10-15,8 1-10 0,-11 1 10 16,11-1-10-16,-8 1 10 15,8 2-11-15,-6-2 11 16,8 1-11-16,-6 0 12 16,9 0-11-16,-7-1 11 15,7-2-11-15,-10-3 11 16,8 0-12-16,-8-2 12 16,10 2-12-16,-6 0 12 15,6 0-11-15,-6 0 10 0,11-2-10 16,-9 0 12-16,9-1-13 15,-4 3 11-15,6 3-11 16,-10 0 12-16,3-3-11 16,-7 3 11-16,10-1-12 15,-6-4 11-15,8-1-10 16,-2 3 9-16,10-5-9 16,-7 2 11-16,5 1-11 15,-8 2 10-15,4-1-10 16,-9 2 11-16,7 1-12 15,-9-1 12-15,10 1-12 16,-7 1 12-16,7-2-11 16,-7-2 11-16,10 2-12 15,-8 0 12-15,5-1-12 16,-12 3 11-16,3 0-10 0,-9 2 11 16,5 1-11-16,-5 0 10 15,9 2-11-15,-5-2 12 16,7 3-12-16,-3 0 11 15,4-4-11-15,-5 1 12 16,9-2-11-16,-13-1 11 16,0-1-11-16,-5 4 9 0,5-2-10 15,-9-1 12 1,10 0-12-16,-2-1 11 0,6-1-8 16,-8-1 8-16,9 2-12 15,-6-4 13-15,6 0-11 16,-8 2 11-16,8-1-11 15,-9 4 12-15,3 0-12 16,-7 0 11-16,1 0-12 16,-7 1 11-16,7-1-10 15,-4 0 10-15,5 2-11 16,-4-1 11-16,6 2-10 16,-5 0 10-16,7 0-11 15,-7 2 12-15,8 0-12 16,-5-2 12-16,4 1-11 15,-7 1 11-15,4-5-11 16,-12 3 12-16,7-1-13 0,-6-2 11 16,7 0-10-16,-3 1 10 15,10 1-11-15,-8-4 11 16,7 2-10-16,-7 0 9 16,7 2-9-16,-4-2 11 15,9 3-12-15,-3-3 11 16,8 0-10-16,-9 0 11 15,1 0-12-15,-11-2 11 16,5 4-10-16,-8-4 10 16,11 2-10-16,-3-1 10 0,9-1-10 15,-6 1 10-15,7-1-11 16,-4 0 12-16,10-1-11 16,-9 0 11-16,8 3-11 15,-10 3 11-15,7-1-12 16,-12 1 11-16,9 0-10 15,-9-1 10-15,10-2-11 16,-7 0 12-16,11 0-12 16,-9 0 11-16,7 0-10 15,-5-2 10-15,10 2-10 16,-8 0 12-16,8 0-12 16,-13 0 11-16,10 0-10 15,-13 0 10-15,9-3-11 16,-8 1 11-16,12-2-10 15,-11 2 10-15,9 1-11 0,-7 1 13 16,4 0-7-16,-5-2 13 16,4 1-8-16,-7 1 11 15,7-2-11-15,-11-2 8 16,-1 2-7-16,-6 1 10 16,-4-4-5-16,-6 0 10 15,4 2-9-15,-9-1 9 0,4-1-7 16,-4 4 10-16,-6-3-2 15,-4 1 12 1,-2 2-4-16,-4 1 8 0,-1-2-4 16,2 4 4-16,-3-4-11 15,-2 4 1-15,4-2-16 16,-5 0 0-16,1-5-15 16,-3 5-8-16,2 0-67 15,-4-1-27-15,-1 1-87 16,-3 1 242-16,-9 2-566 15,-9 2 251-15</inkml:trace>
  </inkml:traceGroup>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9:04.6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4C6BAA-3B4E-4295-8124-63E3D7B243D7}" emma:medium="tactile" emma:mode="ink">
          <msink:context xmlns:msink="http://schemas.microsoft.com/ink/2010/main" type="inkDrawing" rotatedBoundingBox="7090,6418 10689,7031 10622,7424 7023,6810" semanticType="callout" shapeName="Other"/>
        </emma:interpretation>
      </emma:emma>
    </inkml:annotationXML>
    <inkml:trace contextRef="#ctx0" brushRef="#br0">13 36 98 0,'-6'-7'97'16,"3"1"6"-16,2-1-10 16,1 3 23-16,-2-4-19 15,0 4 36-15,2 5-17 16,2-2 29-16,-4 2-29 15,6 2 18-15,-4-4-40 0,1-2 3 16,-2 6-42-16,2-2 5 16,-2-1-31-16,4 5 6 15,-2-2-24-15,4 0 6 16,-2 1-17-16,1 6 9 16,1-6-13-16,0-1 12 15,-4-1-12-15,4-1 10 16,-2 1-11-16,0-1 13 15,0 1-12-15,3 3 13 16,-1-4-10-16,-1 4 13 16,2-4-10-16,2 4 12 15,-2-4-12-15,3 9 12 16,-1-6-13-16,0 4 11 16,-1-3-12-16,0 4 10 15,-3-6-12-15,2 3 12 0,-1-5-14 16,0 6 12-16,1-6-12 15,1 4 10-15,-4-4-10 16,4 4 10-16,-3-2-11 16,2 2 11-16,-1-4-10 15,4 4 10-15,-3-1-11 16,5 2 12-16,-6-1-12 16,5 3 12-16,-4-4-12 15,2 2 13-15,-3-3-12 0,4 1 12 16,-5-3-12-16,1 1 12 15,0-1-12-15,4 1 11 16,-5 1-12-16,4 1 12 16,1-1-13-16,1 0 12 15,-3 4-11-15,1-3 11 16,-2-4-12-16,-1 3 13 16,1 2-13-16,-2-1 12 15,3-2-11-15,-6 3 11 16,4-1-11-16,-1-2 11 15,-2-4-12-15,7 7 12 16,-4-4-12-16,-1 2 12 16,2 2-12-16,0 1 12 15,-2-4-12-15,6-1 12 16,-2 1-12-16,0-1 12 16,2 1-12-16,1 2 13 15,-2 3-12-15,2-1 11 0,-2 0-11 16,2 0 11-16,-3-3-12 15,2 2 11-15,3-1-11 16,-3-1 11-16,0 0-10 16,0 0 11-16,-2 1-12 15,0-3 11-15,1 2-9 16,2 2 9-16,-4-2-9 16,2 1 10-16,2-1-11 0,1 2 11 15,-1-3-12-15,1 2 11 16,1-1-10-16,-1 2 10 15,-4-4-11-15,-1 2 11 16,-2 1-9-16,3-1 9 16,-1-2-11-16,4 2 13 15,0 2-13-15,1 1 12 16,-1-1-10-16,0 2 12 16,1 1-11-16,0 0 13 15,-1-1-13-15,1 1 12 16,-3-2-13-16,2-1 11 15,-3 1-12-15,2-3 11 16,1 1-10-16,3 3 9 16,0 0-10-16,3 1 11 15,-4-2-10-15,1 0 11 0,0-3-12 16,-5 3 12-16,2 2-13 16,0-5 12-16,-2 3-11 15,0 2 12-15,3-2-10 16,-2-3 11-16,0 6-12 15,-2 1 13-15,0-1-14 16,1-5 13-16,0 4-12 16,5-6 11-16,-3-1-11 15,2 1 10-15,-3 1-10 0,2-2 10 16,-1 5-10-16,2-3 10 16,0 2-10-16,2-5 12 15,-1 6-13-15,3-1 13 16,0-1-14-16,1 1 13 15,-1 3-13-15,1-11 13 16,-2-1-12-16,0 6 14 16,0-4-13-16,-1 2 13 15,-1 2-12-15,4 4 11 16,-4-7-11-16,3 5 11 16,-2-2-11-16,2 4 11 15,0-2-12-15,0 3 12 16,-3-3-11-16,3-2 10 15,-4 4-11-15,3-5 12 16,-1 4-12-16,5-3 10 0,-5 4-12 16,1-5 12-16,-1 4-12 15,2-2 12-15,-6-2-11 16,3 1 11-16,1-1-10 16,2-1 9-16,-3 0-10 15,2 2 13-15,3 3-11 16,-2-4 11-16,0-1-10 15,4 5 12-15,-3-2-13 16,1-2 12-16,-2 1-12 0,1 4 10 16,-3-3-12-1,4 2 12-15,-2-1-12 0,4 1 11 16,-4-2-12-16,5 0 12 16,-3-1-11-16,3 1 11 15,-2-3-11-15,4 3 11 16,-5-2-11-16,4 2 12 15,-3-1-13-15,3 1 11 16,-3 0-11-16,3 0 12 16,-5 0-11-16,2-1 12 15,-5-1-12-15,4 1 11 16,-4 1-11-16,1-2 10 16,-6 2-11-16,1-1 10 15,-2-2-10-15,8 1 11 0,-5-1-11 16,8 2 13-16,0 0-12 15,-1-4 12-15,-4 2-12 16,5 0 12-16,0 2-13 16,0 1 12-16,0 1-11 15,0-1 11-15,-3 2-11 16,1-2 12-16,-3 0-11 16,5 0 10-16,-6-1-11 15,3-2 9-15,-3 0-11 16,1 0 11-16,-3-3-11 0,2 3 11 15,1-4-9-15,-1 1 11 16,2 0-10-16,-3 2 10 16,3-1-9-16,-4 1 10 15,0-1-12-15,1 2 12 16,-4 2-12-16,3-2 11 16,-3 0-12-16,-1 0 12 15,-2 3-12-15,0-6 10 16,-4 1-12-16,2 2 12 15,-2-1-10-15,-1-1 12 16,1 2-10-16,-2 0 14 16,-3 0-13-16,-2 3 11 15,-2-3-12-15,-9 3 11 16,-1-1-14-16,-3-1 10 16,-1-2-13-16,-5 2 12 15,4-1-11-15,-7 0 11 0,3 0-8 16,-5 0 12-16,1 2-11 15,-5-4 11-15,4 1-12 16,-4-2 12-16,7-2-11 16,-3-1 11-16,8 0-12 15,-3-2 11-15,12 2-11 16,-2-3 12-16,5 4-12 16,0 1 12-16,11 1-11 0,-6-2 10 15,6 3-11-15,5 2 11 16,-2-3-12-16,-2 2 10 15,4-1-11-15,7-2 12 16,2-2-11-16,9 1 12 16,4-3-10-16,6-1 12 15,-4 4-13-15,6 2 12 16,-6-1-11-16,6 4 10 16,-1-3-10-16,3 6 11 15,-2 0-10-15,7 0 11 16,-4 3-12-16,3 6 13 15,-2-4-11-15,1 1 10 16,-7-1-10-16,3 0 12 16,-12-5-1-16,2-2-1 15,-1-2-11-15,4-1 10 0,-4-4-11 16,5-2-1-16,-5 2 1 16,1 0 12-16,-8-2-12 15,5 2 11-15,-3 0-10 16,2 1 10-16,-2 1-11 15,4 4 12-15,-5 0-11 16,2 1 11-16,-3 2-11 16,4 2 11-16,-5-2-12 15,4 0 10-15,-7-4-11 0,4 2 12 16,-1-4-12-16,0 3 12 16,-3-1-12-16,3 1 13 15,-5-2-13-15,0 1 12 16,1-1-12-16,-3 0 12 15,-2 1-12-15,0-1 11 16,-1-1-11-16,-3 2 12 16,2 1-12-16,-2 0 13 15,-2-2-12-15,-2 4 11 16,4-1-11-16,-5 1 12 16,2-1-12-16,4 1 11 15,-3-1-13-15,-1-1 12 16,-2-1-11-16,2 2 11 15,-4 1-11-15,1 0 13 16,1-4-12-16,-1 5 9 0,-2-6-12 16,1-2 10-16,-5 5-12 15,3-1 9-15,-1-2-9 16,-3 6 12-16,-3-2-11 16,-2 1 1-16,-6 1-3 15,-6 2 7-15,-2-5-13 16,-5 1 12-16,-1-1 1 15,-7-1 4-15,4-2-7 0,-8 1 12 16,4 2-10 0,-5 0 11-16,6 0-11 0,-3 5 12 15,3 1-11-15,5 0 9 16,6 2-10-16,0 1 10 16,2-3-11-16,1 2 12 15,-1-2-11-15,-5-2 11 16,2 4-11-16,0-5 10 15,4-1-10-15,-5-1 10 16,5-1-11-16,-3 0 11 16,3-1-10-16,0 1 10 15,6 0-11-15,0-2 11 16,7 2-10-16,1 0 11 16,6 2-11-16,0-2 11 15,3 1-11-15,0-1 11 16,3 0-12-16,-2 0 11 0,1 0-11 15,2-1 12-15,-1 1-12 16,2-2 9-16,-1 1-11 16,5-3 10-16,4 4-10 15,3-1 10-15,3-1-9 16,7 1 12-16,0-1-11 16,4 1 10-16,0-2-11 15,8 4 11-15,-6 1-11 16,5 2 10-16,-1 3-10 0,7 0 12 15,-11-2-9-15,2 2 12 16,-6-3-11-16,-1-4 11 16,-7-4-12-16,8 3 10 15,1-2-12-15,4 3 13 16,-2 0-12-16,3 1 12 16,-4 2-12-16,-2 1 11 15,-2-1-11-15,0 1 11 16,-6-2-11-16,0 2 11 15,-2-1-12-15,-3 0 12 16,-1 1-11-16,3-1 11 16,-4 0-11-16,1 0 10 15,-2 0-11-15,1-3 11 16,-3 1-10-16,2 1 11 16,-4-1-11-16,3 1 11 15,-4-1-11-15,-1 3 9 0,0-4-9 16,1 0 10-16,-3 1-11 15,-1-1 9-15,-1 0-11 16,-4 2 12-16,-1 1-9 16,-8-3 10-16,-1 1-7 15,-10-2 10-15,1 1-14 16,-12-2 12-16,4 1-12 16,-6-4 10-16,4 2-9 0,-1-2 10 15,7 1-9-15,-6-1 10 16,13 2-11-16,-8 0 11 15,10 0-11-15,1 0 10 16,6 1-11-16,-7-1 12 16,9 2-11-16,-4-4 10 15,0 2-11-15,2-5 12 16,-5 2-11-16,1-1 11 16,1-1-12-16,4 3 12 15,1 2-11-15,8 0 10 16,-1 0-11-16,3 2 11 15,-3-2-10-15,6-2 9 16,-1 2-10-16,4 1 9 16,0-1-11-16,11 0 12 15,3-1-11-15,4 2 11 0,2 2-9 16,6 2 10-16,-1-1-10 16,1 5 12-16,1-4-11 15,2-1 11-15,-4-2-10 16,1-1 9-16,-6-1-10 15,4 0 10-15,-3 0-10 16,2 0 10-16,-5 1-11 16,4 1 11-16,-7 1-10 15,2-2 10-15,-3 2-12 0,2 0 12 16,-5-1-12-16,1-1 12 16,-3 1-13-16,-2-1 13 15,-4-2-12-15,0 2 11 16,0 1-10-16,-3 1 11 15,0 0-11-15,-2 1 11 16,-3 1-12-16,-1-1 13 16,0 1-12-16,-3-1 9 15,3 2-11-15,-5-4 11 16,-2 2-10-16,-4-1 11 16,-1 2-10-16,-8 4 12 15,-2-1-11-15,-4 1 9 16,-1-2-12-16,-10 1 6 15,3-5-15-15,-9 1 8 16,2-2-11-16,-7 2 11 16,7-2-6-16,-2-4 15 0,9 2-8 15,-1-1 11-15,9-3-10 16,3 3 12-16,9 1-11 16,-4 0 10-16,5-2-10 15,4 2 11-15,-5-2-12 16,0 2 11-16,5 2-12 15,-5-2 8-15,1 3-10 16,-1 1 11-16,0 2-10 0,3 0 11 16,5 1-7-16,-2 0 10 15,2 1-11-15,2-2 10 16,1-3-10-16,-2 0 9 16,4-2-10-16,1 1 11 15,0-2-12-15,0 0 11 16,1 1-10-16,1 1 10 15,1-4-12-15,3 3 10 16,0 2-11-16,3-3 11 16,0 2-10-16,4 2 12 15,-4 1-9-15,9-5 11 16,-6 6-10-16,7-6 11 16,-5 4-12-16,3-2 11 15,-11 1-11-15,6-2 9 16,-4 5-10-16,-1-3 9 15,-1 3-10-15,8-1 12 0,2-2-12 16,-3 1 13-16,3-4-11 16,-1-3 11-16,-1 3-12 15,1 0 11-15,-3-3-11 16,4 1 11-16,-1 2-11 16,-1 0 12-16,-3-3-11 15,-2 6 11-15,-1-1-11 16,-4 4 11-16,-2-3-11 15,1 4 11-15,0-5-11 0,-2 4 11 16,1-2-12-16,-2-1 12 16,-2 0-12-16,2 0 10 15,-3 2-14-15,-1-4 12 16,-1 2-11-16,-4-1 13 16,-2 4-10-16,-1-8 12 15,1 4-10-15,-1-1 9 16,0-1-13-16,2 2 4 15,1 1-15-15,-2-7 4 16,2 1-14-16,3 2 3 16,-2-1-10-16,1 5 4 15,-1-1-10-15,7 4-13 16,-6-5-42-16,6 2-206 16,-2 0 38-16</inkml:trace>
  </inkml:traceGroup>
</inkml:ink>
</file>

<file path=ppt/ink/ink1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9:19.8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8DD337-FA38-43A5-8B2E-F56FFB478D10}" emma:medium="tactile" emma:mode="ink">
          <msink:context xmlns:msink="http://schemas.microsoft.com/ink/2010/main" type="inkDrawing" rotatedBoundingBox="14903,7983 24470,7686 24481,8038 14914,8335" shapeName="Other">
            <msink:destinationLink direction="with" ref="{18E24E07-61E8-4700-9A1A-BBA1056DD111}"/>
            <msink:destinationLink direction="with" ref="{AC298C72-3DB4-4DFF-A020-6B092B9FD1F7}"/>
          </msink:context>
        </emma:interpretation>
      </emma:emma>
    </inkml:annotationXML>
    <inkml:trace contextRef="#ctx0" brushRef="#br0">35 283 1042 0,'-17'1'282'0,"3"1"75"15,6-1-302-15,8-1-20 16,6-3-22-16,11 2-5 16,5 2-5-16,12-4-1 15,4 3 1-15,6 3-3 16,9-73 1-1,-1-9-1-15,0 95 0 16,3-9 0-16,2 75 0 0,-8 0 0 16,12-83 1-16,-1-1-1 15,15 4 0-15,0-2 1 16,13 11-1-16,-4-1 0 16,11 3 1-16,-3-1-1 15,22 2 0-15,-7-8 0 16,16 0-1-16,-2-4-1 15,9-7 1-15,-16-3 0 16,19-1 0-16,-8 3 2 0,14-2 0 16,-15 4-1-16,24-2 1 15,-18 7-1-15,17-4 0 16,-13 2 1-16,27-6-1 16,-20 4-1-16,23-4 1 15,-20-1-1-15,26 5 0 16,-21-6 2-16,25-1-3 15,-23 0 2-15,29-3 0 16,-28-2 1-16,26 6-2 16,-27 4 3-16,27 7-2 15,-27 6 1-15,27 5-2 16,-28 0 2-16,25 0-1 16,-22-5 0-16,20-3 0 15,-21-8-1-15,25-5 0 16,-30-4 0-16,22-4 0 0,-22-2 1 15,19-4 0-15,-25 3 0 16,18-8 0-16,-21 4-2 16,14-3 1-16,-23 2 2 15,14-2-1-15,-21 6 2 16,10-2 0-16,-20 12-1 16,9 2 0-16,-16 6 0 15,2 2-1-15,-15 5 1 16,6-2 0-16,-18-3 0 0,4 0 0 15,-10-1-1-15,6-1 1 16,-13 2-1-16,2 2 0 16,-12-2-1-16,0 0 2 15,-11 3 0-15,0-2-1 16,-8 2 1-16,-3 2 1 16,-7-2-2-16,-7 0 1 15,-5-2 0-15,-5-1-1 16,-1 0 1-16,-1 0 0 15,-1-1 0-15,1-4-3 16,1 2 0-16,-1-4 0 16,1-3-13-16,-2 0-349 15,-3 0 116-15</inkml:trace>
  </inkml:traceGroup>
</inkml:ink>
</file>

<file path=ppt/ink/ink1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2:47.427"/>
    </inkml:context>
    <inkml:brush xml:id="br0">
      <inkml:brushProperty name="width" value="0.13333" units="cm"/>
      <inkml:brushProperty name="height" value="0.13333" units="cm"/>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1-22T13:44:01.747"/>
    </inkml:context>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7FDC9EFE-60B0-4433-A16D-6456A9F86529}" emma:medium="tactile" emma:mode="ink">
          <msink:context xmlns:msink="http://schemas.microsoft.com/ink/2010/main" type="writingRegion" rotatedBoundingBox="12036,5136 17030,5136 17030,6935 12036,6935"/>
        </emma:interpretation>
      </emma:emma>
    </inkml:annotationXML>
    <inkml:traceGroup>
      <inkml:annotationXML>
        <emma:emma xmlns:emma="http://www.w3.org/2003/04/emma" version="1.0">
          <emma:interpretation id="{3F12BCAC-11C7-4FDB-B77C-635669E77D03}" emma:medium="tactile" emma:mode="ink">
            <msink:context xmlns:msink="http://schemas.microsoft.com/ink/2010/main" type="paragraph" rotatedBoundingBox="12036,5136 17030,5136 17030,6935 12036,6935" alignmentLevel="1"/>
          </emma:interpretation>
        </emma:emma>
      </inkml:annotationXML>
      <inkml:traceGroup>
        <inkml:annotationXML>
          <emma:emma xmlns:emma="http://www.w3.org/2003/04/emma" version="1.0">
            <emma:interpretation id="{E4662145-7A82-4F50-99DD-6EE9DCBD32C1}" emma:medium="tactile" emma:mode="ink">
              <msink:context xmlns:msink="http://schemas.microsoft.com/ink/2010/main" type="line" rotatedBoundingBox="12036,5136 17030,5136 17030,6935 12036,6935"/>
            </emma:interpretation>
          </emma:emma>
        </inkml:annotationXML>
        <inkml:traceGroup>
          <inkml:annotationXML>
            <emma:emma xmlns:emma="http://www.w3.org/2003/04/emma" version="1.0">
              <emma:interpretation id="{2EAFBB7C-662B-489B-B841-76EA0C82D07A}" emma:medium="tactile" emma:mode="ink">
                <msink:context xmlns:msink="http://schemas.microsoft.com/ink/2010/main" type="inkWord" rotatedBoundingBox="16891,5136 17030,5136 17030,5234 16891,5234"/>
              </emma:interpretation>
            </emma:emma>
          </inkml:annotationXML>
          <inkml:trace contextRef="#ctx0" brushRef="#br0">16788 2116 0,'0'0'0,"0"0"0,0 0 16,38-34-1,-12 15 1,8-3 15,7-1-15</inkml:trace>
        </inkml:traceGroup>
        <inkml:traceGroup>
          <inkml:annotationXML>
            <emma:emma xmlns:emma="http://www.w3.org/2003/04/emma" version="1.0">
              <emma:interpretation id="{691CD262-7CA8-4E25-8210-5E150E71E926}" emma:medium="tactile" emma:mode="ink">
                <msink:context xmlns:msink="http://schemas.microsoft.com/ink/2010/main" type="inkWord" rotatedBoundingBox="11989,6924 12054,5659 12955,5704 12891,6969"/>
              </emma:interpretation>
            </emma:emma>
          </inkml:annotationXML>
          <inkml:trace contextRef="#ctx1" brushRef="#br1">11965 2647 608 0,'1'-4'316'0,"1"4"-4"15,-4 4-151-15,4 1-56 16,-10 8-33-16,4 5-39 16,-5 8 7-16,4 1 6 15,2 15 6-15,2 3-3 16,-1 6-7-16,5 3-12 0,-3 7-8 16,-4-2-6-16,7 13-6 15,-8-7 4-15,5 7 1 16,3-8 5-16,6 4-3 15,-4-16-1-15,8 2-7 16,-2-13-2-16,-1-2-7 16,-4-14 4-16,0-2-4 15,-3-5 5-15,3-2-5 16,-3-5 4-16,-6-1-4 16,5 1 4-16,1-1-5 15,-5 3 4-15,2 5-3 16,9-2 1-16,-1 4-4 15,1-4 3-15,6-2-5 16,0-7 4-16,6 2-2 16,-3-4 2-16,7-8-1 15,1-5 3-15,8-4 0 16,-1-6 3-16,7-4-1 0,-7 4 2 16,4 3-1-1,-4 4-1-15,0 5-1 0,-4 3 0 16,2 3-1-16,-7-2 1 15,-1 4-1-15,-5-4 1 16,-2-1-2-16,-2-3 0 16,1-1-5-16,-3-2 3 15,-2-3-1-15,-4 3 4 0,5 3-3 16,-7 0 7-16,2 3-4 16,-1 1 3-16,-1 2-4 15,-4 2 4-15,6-1-4 16,-3-1 5-16,5 0-7 15,2-1 3-15,4-5-4 16,-4-3 0-16,5-5-4 16,-1-5 4-16,1-7-1 15,-3 1 2-15,3-2 4 16,-3 3 2-16,-3-2 0 16,-2 11 0-16,2-1-1 15,-6 4-1-15,3-5-1 16,-1 7 1-16,1-11-8 15,-2 4 0-15,1-10 0 16,-2-4 4-16,0-13 0 16,-2 1 5-16,-1-13 2 0,-1 8-1 15,-2-3-2-15,-2 10 0 16,-1 1 0-16,-1 7 0 16,-2-3 0-16,-2 10-2 15,2-4 1-15,2 3 0 16,-1 2-1-16,4 1 1 15,2-6-1-15,1 9 1 16,2-2-3-16,5 4 2 0,-1 2 0 16,-1 5 0-16,-1-4-1 15,0 4 3-15,-3 1-2 16,0 2 3-16,0 6-2 16,-1 2 1-16,-2-4-1 15,-2 7 4-15,-2-5-3 16,1-2 4-16,-2 2-2 15,-1 2 1-15,-4-2-2 16,-1 6 2-16,-5 0-2 16,-1-2 1-16,-8 4-1 15,-1-2 5-15,-5 3 0 16,-2-2 7-16,-5 1 4 16,8-1 5-16,-4 1-3 15,7-5 0-15,-5 0-9 16,8 6-3-16,-6-3-7 0,6 4 2 15,-8-1-2-15,7 2 2 16,-5-4 0-16,4-2 6 16,-2 5-1-16,7 4 3 15,-5-5-3-15,8-2 1 16,0 7-6-16,5-10 3 16,4 2-6-16,4-3 2 15,-1 3-5-15,5-7 6 16,-1 5-8-16,-1-4 4 0,2 9-43 15,4-6-26-15,1 3 211 16,7-1-605-16,1 2 246 16</inkml:trace>
        </inkml:traceGroup>
      </inkml:traceGroup>
    </inkml:traceGroup>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9:30.9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F6D884-6647-42BD-914C-B9E450840B7D}" emma:medium="tactile" emma:mode="ink">
          <msink:context xmlns:msink="http://schemas.microsoft.com/ink/2010/main" type="inkDrawing" rotatedBoundingBox="15317,3629 15856,5069 14624,5530 14085,4090" hotPoints="15698,4631 14997,5333 14295,4631 14997,3930" semanticType="enclosure" shapeName="Circle">
            <msink:destinationLink direction="with" ref="{AC298C72-3DB4-4DFF-A020-6B092B9FD1F7}"/>
          </msink:context>
        </emma:interpretation>
      </emma:emma>
    </inkml:annotationXML>
    <inkml:trace contextRef="#ctx0" brushRef="#br0">-1735-3948 510 0,'-9'-22'277'0,"-8"4"21"16,-4 7-137-16,-8 4 2 15,-2 8-64-15,-12-4-2 16,-3 12-45-16,-5 7 11 0,4 4-24 16,-7 10 9-16,7 15-23 15,-4-1 3-15,3-2-21 16,-2 13 8-16,8-2-16 16,4 7 9-16,12 2-11 15,8 10 13-15,10-2-12 0,11 15 11 16,9-6-11-16,8 13 9 15,5-3-12-15,15 0 11 16,-1-26-11-16,6 2 10 16,-1-12-9-16,9 0 9 15,-12-4-10-15,13 9 10 16,-1-3-11-16,9-9 11 16,-1-11-11-16,13-7 10 15,-4-16-10-15,5-13 11 16,-9-13-11-16,8-14 11 15,-14-22-10-15,3-9 12 16,-10 0-12-16,7-9 12 16,-14 8-12-16,3 4 13 15,-13 6-12-15,-4-12 11 16,-12 5-10-16,-3-18 12 16,-11-4-9-16,-5-6 16 15,-7 14-9-15,-8-6 22 0,-7 16-13 16,-10 0 13-1,-4 13-16-15,-10-16 14 0,-1 5-13 16,-7-2 23-16,1 13-11 16,-10-2 10-16,-2 19-14 15,-21 10 4-15,3 13-24 16,-23 8 7-16,3 9-13 16,-4 8 4-16,17 3-20 15,-14 8-39-15,20-1-44 0,-7 22-338 16</inkml:trace>
  </inkml:traceGroup>
</inkml:ink>
</file>

<file path=ppt/ink/ink15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09:11.3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E24E07-61E8-4700-9A1A-BBA1056DD111}" emma:medium="tactile" emma:mode="ink">
          <msink:context xmlns:msink="http://schemas.microsoft.com/ink/2010/main" type="inkDrawing" rotatedBoundingBox="16663,8052 16897,7827 16920,7850 16686,8075" semanticType="callout" shapeName="Other">
            <msink:sourceLink direction="with" ref="{0C8DD337-FA38-43A5-8B2E-F56FFB478D10}"/>
          </msink:context>
        </emma:interpretation>
      </emma:emma>
    </inkml:annotationXML>
    <inkml:trace contextRef="#ctx0" brushRef="#br0">0 234 0,'0'0'0,"0"0"16,0 0-16,0 0 16,0 0-1,0 0-15,0 0 16,0 0 0,19-58-16,4 31 15,4 4-15,-4 4 16,-4 0-16,12-4 15,7-8 1,8-3 0</inkml:trace>
  </inkml:traceGroup>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4:35.8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C4B188C-B0EE-411D-9D82-B3EC4F9BF591}" emma:medium="tactile" emma:mode="ink">
          <msink:context xmlns:msink="http://schemas.microsoft.com/ink/2010/main" type="inkDrawing" rotatedBoundingBox="23998,8276 24510,3286 25747,3413 25235,8403" semanticType="enclosure" shapeName="Other"/>
        </emma:interpretation>
      </emma:emma>
    </inkml:annotationXML>
    <inkml:trace contextRef="#ctx0" brushRef="#br0">865 94 45 0,'6'-8'37'16,"-1"-3"-20"-16,1-4-1 0,-1 3 49 16,-4 4 35-1,1 2 88-15,-4 1 47 0,1-13 30 16,-4 8-45-16,-4 10-39 16,-3 2-68-16,-5 6-41 15,-6 16-28-15,-5 7-15 16,2-8 2-16,-5 1-6 15,2 1 8-15,-1 3-6 16,3-1 7-16,-3 4-12 16,4 3 4-16,-2 4-11 15,2 0 4-15,-2 5-13 16,8 0 7-16,-4 16-11 16,4 0 8-16,-6 13-8 15,6-3 11-15,-8 19-9 16,7 2 10-16,-4 39-10 15,7-1 6-15,-4 6-11 0,7-14 8 16,0 4-10-16,7-35 10 16,4 14-10-16,2-9 10 15,0 22-11-15,6-21 11 16,-1 20-12-16,3-12 12 16,1 14-13-16,3-16 12 15,2 8-11-15,5-23 11 16,3-8-10-16,6-21 10 15,6-7-12-15,-1-16 14 0,2-6-10 16,-3-13 10-16,2-4-9 16,-3-10 12-16,8-4-12 15,-5-8 10-15,3-1-10 16,-4 0 9-16,1 1-11 16,-6-1 10-16,3-2-13 15,-1-4 11-15,4-11-10 16,-1-4 10-16,6-13-10 15,-4-4 12-15,7-12-10 16,-3-2 10-16,4-20-10 16,-5 2 11-16,-4-17-10 15,-4 5 10-15,-1-26-7 16,-5-1 9-16,-6-15-8 16,0 19 11-16,-9-7-5 15,-5 33 9-15,-10-36-6 0,2 4 9 16,-6-9-11-16,-2 13 5 15,-6-16-12-15,-1 64 7 16,-7-13-11-16,-4 7 9 16,-2-4-8-16,0 13 11 15,1-10-13-15,-3 31 11 16,4-2-11-16,5 12 8 0,-7-5-13 16,6 10 11-16,-6 8-9 15,4 7 12-15,-10 11-16 16,6 7 13-16,-12 10-9 15,3 4 6-15,-3 13-11 16,5 3 17-16,-7 4-12 16,7-3 9-16,-10 11-11 15,5 0 11-15,-4 14-12 16,7-1 11-16,0 23-8 16,7-4 13-16,0 11-12 15,3 3 12-15,1 55-11 16,9-8 8-16,6 15-10 15,8-4 11-15,9 22-10 16,9-45 12-16,10 15-11 16,2-14 11-16,8 5-12 15,7-32 10-15,7 11-10 16,-4-21 9-16,12 11-10 0,1-16 11 16,8 6-13-16,-8-26 11 15,10-3-14-15,-9-22 9 16,5-12-14-16,-10-17 12 15,12-21-10-15,-6-20 13 16,8-28-11-16,-3-15 13 16,8-36-19-16,-9 1 11 15,2-42-12-15,-8-12 15 16,-1-35-10-16,-14 12 18 0,1-77-10 16,-13 35 14-16,-14-2-11 15,-10 31 12-15,-9 4-7 16,-16 84 18-1,-8 5 7-15,-4 34 16 0,-23 11-1 16,-7 19 10-16,-22 9-24 16,1 19-7-16,-22 18-15 15,15 7-1-15,-7 15-27 16,15-7-9-16,-6 2-80 16,11-17-283-16</inkml:trace>
    <inkml:trace contextRef="#ctx0" brushRef="#br0" timeOffset="-314593.0678">746 143 303 0,'1'-25'94'16,"1"-4"16"-16,-2 6-75 0,1-3 36 15,-2 4 21-15,1-1 36 16,-2 5 10-16,-1-2 14 16,-2 11-56-16,-2 1-8 15,-2 5-29-15,-5 5-4 16,-2 2-12-16,-7 2 0 15,-4 4-12-15,-9 13 2 16,-2 6-6-16,-6 24 0 16,2 15-4-16,-8 19-4 15,4-5-7-15,-3 16-1 16,1-15-4-16,-1 7 0 16,11-13-3-16,-1 6 0 15,10-5-3-15,3 28 2 16,9 6-2-16,3 18 0 15,7-9 1-15,-3 19 0 16,4-14-1-16,-6 8-1 16,1-2 1-16,-4 25-1 0,-5-13 1 15,-1 19 5-15,-4-16 7 16,-6 23 5-16,1-12 1 16,2 18 0-16,-1-21-5 15,-2 11-6-15,14-26-5 16,7 4 2-16,5-28-1 15,11 7 1-15,13-16 1 16,-4 7 0-16,2-13-2 0,10 7 1 16,1-16-3-16,6 4 1 15,1-16-1-15,6 1 1 16,-5-21 0-16,1-3 0 16,-7-17-1-16,2-5-1 15,-2-12-1-15,-4-2 1 16,-5-11-1-16,1 3 1 15,-7-6 0-15,-1 0-2 16,0-2-1-16,-2-2-2 16,2-2 0-16,2-1 4 15,1-6 1-15,6 3 1 16,-3-7 3-16,3-7-1 16,-3 0-3-16,5-14 1 15,-5-13-2-15,10-18 0 16,-5-14-1-16,12-41 1 0,-8 0 0 15,0-31 0-15,-3-1 0 16,9-21 0-16,-15 22 1 16,6-23-1-16,-1 34 1 15,-4-19 0-15,-5 24-1 16,5-29 1-16,-2 9 0 16,1-40-1-16,0 20 0 15,1-39 0-15,-10 10-1 16,1-9 1-16,-6 33 1 0,-6-62-1 15,-1 46 1-15,-1-4 0 16,-4 21 0-16,-3-14-1 16,4 69 1-16,-3-19 0 15,-1 20-1-15,-1-4 1 16,0 26-1-16,-10 9 1 16,-1 31 0-16,-16 13-9 15,-6 24-17-15,-27 18-355 16,-22 12 104-16</inkml:trace>
  </inkml:traceGroup>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3:20.27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90DFE33-46B6-468F-AA5D-1C72193E3C48}" emma:medium="tactile" emma:mode="ink">
          <msink:context xmlns:msink="http://schemas.microsoft.com/ink/2010/main" type="inkDrawing" rotatedBoundingBox="24079,7454 24082,3345 25893,3346 25890,7455" semanticType="enclosure" shapeName="Other"/>
        </emma:interpretation>
      </emma:emma>
    </inkml:annotationXML>
    <inkml:trace contextRef="#ctx0" brushRef="#br0">986 136 982 0,'-19'-13'271'0,"-5"3"73"16,2 3-275-16,-1-4-33 15,2 3-12-15,-2-1-15 16,0 2-3-16,0 0-7 15,4 17 7-15,-5-9-5 16,2 2 11-16,-8 8-2 16,-1-3 10-16,-10-7-2 15,5 8 6-15,-8 13-1 16,10-7 3-16,-4 14-10 0,4-3 0 16,-1 16-7-16,9-5-2 15,-3 7-7-15,6-4 6 16,-2 8-8-16,5-12 6 15,-3 6-8-15,2-2 7 16,-1 9-7-16,1-5 8 16,-1 18-8-16,2-10 9 15,3 4-9-15,4-6 10 0,-1 6-9 16,-3-16 9-16,2 12-8 16,4-3 11-16,-3 19-10 15,2-5 10-15,4 32-7 16,0-6 8-16,-1 6-8 15,-2-21 8-15,5 5-7 16,2-27 7-16,1 13-10 16,0-2 8-16,4 15-10 15,1-1 8-15,-4 13-10 16,5-10 10-16,-1 1-9 16,-1-12 11-16,4 14-5 15,2-11 11-15,1 9-7 16,0-1 9-16,-1 18-9 15,1-13 4-15,8 10-11 16,-6-5 8-16,1 7-10 16,4-11 9-16,-1 6-9 15,-2-9 9-15,10 3-10 0,-1-10 11 16,8 2-12-16,1-12 11 16,3 3-11-16,0-12 8 15,3-2-10-15,-2-5 10 16,4-1-9-16,-2-11 10 15,4 2-7-15,-4-6 7 16,7-2-7-16,-1-8 5 0,5-2-6 16,-5-8 8-16,7-5-6 15,-6-5 8-15,7-7-7 16,-4-6 7-16,11-9-8 16,-3-8 7-16,10-13-7 15,-9-4 6-15,8-12-7 16,-7-3 6-16,3-8-7 15,-13 1 6-15,5-17-7 16,-6 5 6-16,4-20-7 16,-6-2 8-16,6-19-9 15,-9 4 9-15,2-30-7 16,-5 6 6-16,-1-22-7 16,-9 15 9-16,2-21-8 15,-13 14 8-15,-6-14-6 16,-5 25 7-16,-7-3-7 15,-5 26 9-15,-7-25-1 0,-3 13 13 16,-6 1 10-16,-3 17 13 16,-6 2-4-16,3 48 2 15,-10 9-4-15,4 2-19 16,-8-13-15-16,3 4 4 16,-7-18-10-16,4 7-1 15,-11-12-13-15,5 2 7 16,-15-23-11-16,-1 18 9 0,-16-6-9 15,1 21 20-15,-17 10-17 16,4 36-3-16,-50 33-61 16,-9 55 39-16</inkml:trace>
  </inkml:traceGroup>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7:10.3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F31B5D-5252-4CA8-AAB3-ECEB8915F610}" emma:medium="tactile" emma:mode="ink">
          <msink:context xmlns:msink="http://schemas.microsoft.com/ink/2010/main" type="inkDrawing" rotatedBoundingBox="12632,1886 20163,1852 20166,2572 12635,2606" shapeName="Other"/>
        </emma:interpretation>
      </emma:emma>
    </inkml:annotationXML>
    <inkml:trace contextRef="#ctx0" brushRef="#br0">111 29 324 0,'0'-9'285'0,"2"4"-43"16,-4 4-47-16,2-1-78 0,0-4-54 15,2 2 2-15,-4-1-29 16,2 2 12-16,-1 1-15 15,1 2 15-15,-2-1-16 16,4 1 14-16,-4 1-16 16,1-1 5-16,-2 5-22 15,3 1 6-15,-4 2-16 16,1 1 9-16,2 6-13 0,-2 2 12 16,-2-3-12-16,1 4 11 15,2-1-11-15,-1 0 10 16,1-1-11-16,-2 4 11 15,4-4-11-15,-3 3 12 16,1-4-10-16,1 0 16 16,-1-4-11-16,1 0 13 15,2-2-12-15,-4 0 9 16,3-1-14-16,0 1 11 16,0-3-10-16,-1 5 13 15,1-5-10-15,-2 3 11 16,0-1-14-16,4 3 10 15,-2-5-16-15,-2 2 12 16,2-5-11-16,-3-2 12 16,0-1-9-16,2 3 19 15,4-1-8-15,-6 1 16 0,0 2-11 16,0 2 13-16,-3-4-18 16,-5 6 11-16,8-2-17 15,0 3 12-15,1 0-14 16,1 3 9-16,1-3-14 15,-5 9 10-15,0-5-13 16,2 2 11-16,2-1-11 0,1 0 12 16,-2-6-13-16,4 2 13 15,-5-2-12-15,1 2 10 16,2-3-10-16,3-7 11 16,-1 7-13-16,-1-3 12 15,1 2-10-15,1 3 9 16,-2 8-10-16,6-7 12 15,-3-10-12-15,8 13 10 16,-7-5-9-16,6-6 11 16,0 5-12-16,1 7 11 15,-4-16-11-15,5 1 11 16,-2 3-11-16,-2-5 11 16,2 1-10-16,4 8 10 15,-4-2-11-15,3-2 12 16,-2 5-12-16,2-2 12 15,-2-8-11-15,5 7 11 0,-2-5-11 16,2 0 10-16,-1-2-10 16,2 1 10-16,-4 2-11 15,4-2 11-15,1 1-10 16,2 3 9-16,-2-3-10 16,4-2 11-16,-4 5-11 15,4-1 10-15,-4-4-8 16,4 1 11-16,0-5-11 15,1 1 10-15,-4 5-10 16,5 2 9-16,-4 4-12 0,-2-6 13 16,1 0-12-16,6-5 12 15,-5 1-11-15,7 5 10 16,-4 2-10-16,4-3 10 16,-6 3-10-16,5-4 10 15,-2-4-10-15,1 4 9 16,-3-1-9-16,6-1 9 15,-5 2-10-15,3-1 12 16,-3-4-10-16,5 7 10 16,-6-1-10-16,3-4 11 15,-1 4-11-15,1 0 10 16,-3-6-12-16,8 7 12 16,-5-1-11-16,-2-4 11 15,-5-1-11-15,1 0 11 16,-7-1-12-16,4 9 12 0,0 2-11 15,3-5 11-15,-3 3-11 16,-2 3 11-16,-2-9-11 16,3-2 12-16,1 9-12 15,3-1 10-15,0-5-11 16,5 1 12-16,-7-3-12 16,5 6 12-16,-3-5-11 15,5 4 10-15,-4-1-10 0,7-1 10 16,-4-2-10-16,2 1 10 15,-1-5-10-15,2-4 11 16,-4 5-11-16,5 0 11 16,-2 1-11-16,2 4 11 15,-4 8-12-15,-1-7 12 16,-7-11-12-16,2 11 11 16,-1-4-11-16,3-5 12 15,-2 3-13-15,5 10 14 16,0-10-12-16,3 4 10 15,-3-7-10-15,5 14 11 16,0-5-11-16,-2-2 10 16,-2 2-10-16,4-1 10 15,-5-5-11-15,3-2 12 16,-3 5-12-16,3-5 13 16,-2 7-12-16,6-4 11 0,-6 2-12 15,5-3 12-15,-3 1-12 16,4-4 11-16,-6 6-10 15,4-5 12-15,-5 7-13 16,1-4 12-16,-1 5-11 16,3 2 10-16,-1-1-11 15,2 2 12-15,-2 3-12 16,4-1 12-16,-4-2-11 0,5 0 10 16,-4-3-11-16,7-1 11 15,-7-4-10-15,7 4 10 16,-5 2-10-16,6-2 10 15,-4 4-10-15,6 0 10 16,-6-6-10-16,7 3 11 16,-8 1-12-16,4-5 11 15,-6 4-11-15,7 6 12 16,-8-8-12-16,8 7 11 16,-5 1-10-16,6 3 10 15,-3-1-11-15,8 4 11 16,-4-9-10-16,10 6 10 15,-5-4-10-15,7-4 11 16,-4-1-12-16,8 2 12 16,-4-2-12-16,4-3 11 0,-11 8-11 15,14 1 11-15,-7-2-10 16,7-2 10-16,-4 4-10 16,16-5 11-16,-14 1-13 15,11 3 13-15,-7-8-12 16,10 1 11-16,-10-3-11 15,4-7 11-15,-7 4-12 16,7 4 12-16,-12 1-11 16,11 4 11-16,-6 1-10 0,4-5 10 15,-4-3-11 1,6-5 12-16,-10 5-11 0,7 4 10 16,-11-1-10-16,5 6 12 15,-8 6-12-15,3-4 11 16,-8 1-11-16,11 3 11 15,-6-2-11-15,3-3 11 16,-3 2-13-16,6-3 13 16,-4 0-12-16,7-4 11 15,-6-5-11-15,6 7 12 16,-8-4-12-16,1-1 12 16,-7 8-11-16,10 5 10 15,-8-1-10-15,4 3 12 16,-3 0-13-16,7-2 12 15,-8-8-11-15,7 2 11 16,-2-1-12-16,6 1 10 0,-5 0-9 16,6 0 10-16,-11-4-11 15,-1-3 12-15,-5 0-11 16,4 1 10-16,-6 4-10 16,6 4 11-16,1 1-12 15,3 5 11-15,-4-4-10 16,1-3 10-16,-4 0-11 0,3-5 12 15,-3-2-12 1,2 1 12-16,-3 2-11 0,4 0 11 16,-7 0-12-16,3 0 12 15,-10-2-11-15,4-2 12 16,-5-2-14-16,1 7 13 16,-8-5-11-16,6 4 11 15,-3 6-11-15,-2-3 13 16,2-6-14-16,5 6 12 15,-2-3-12-15,0-5 12 16,0 1-12-16,1 14 12 16,-4-10-12-16,3-4 12 15,-6 8-12-15,5-1 13 16,-7-12-14-16,3 6 13 16,-2-3-11-16,2 0 11 15,-3 3-11-15,1-2 11 16,-4 2-10-16,3 3 9 0,-2-7-10 15,-3 0 11-15,0 3-11 16,-1-1 11-16,-3 10-9 16,0-5 11-16,0-2-9 15,-3 4 12-15,0-4-11 16,-3-7 13-16,-1 9-13 16,-1 0 15-16,2-5-10 15,-1-1 14-15,-1 5-14 16,1-7 13-16,1-7-17 0,-3 6 8 15,-1 2-13-15,0-8 10 16,1 1-11-16,-3 2 12 16,1-2-11-16,-1-3 10 15,1 4-9-15,2 2 9 16,-1 0-10-16,-3 0 9 16,3 1-9-16,-1-3 9 15,1 3-11-15,-2-4 11 16,1 3-11-16,0-1 10 15,-1-5-9-15,-1 0 11 16,2 5-10-16,-1-5 10 16,-2 3-10-16,0 2 14 15,1 1-10-15,-2 0 14 16,-1 2-9-16,1 0 9 16,2 1-14-16,-3-1 9 15,3 0-13-15,-3-3 10 0,3 2-11 16,-4 0 11-16,0-1-10 15,1 2 10-15,-1 0-11 16,-1 1 12-16,1-3-13 16,-1 3 12-16,-2-2-11 15,0-1 10-15,0 2-9 16,-3-2 10-16,0 0-10 0,2 7 11 16,0-2-11-16,-1 1 11 15,1 3-12-15,0-1 12 16,1-1-12-16,-1 1 12 15,-1 3-11-15,1 0 11 16,1 0-12-16,-6-2 13 16,0-1-15-16,-6-2 13 15,2-2-12-15,-6 7 12 16,3-2-12-16,-5 2 13 16,2-1-13-16,-5 2 13 15,1-2-12-15,1-4 10 16,1 1-10-16,-5 5 12 15,6-2-13-15,-6-1 11 16,3 8-10-16,-4-3 12 16,7 0-13-16,-4-1 12 15,4-2-11-15,-11 1 10 0,5 2-11 16,-12-3 11-16,1 5-10 16,-7-2 10-16,9 0-11 15,-9 2 11-15,4-4-11 16,-7-1 12-16,9 5-10 15,-8-5 11-15,9 0-13 16,-8 0 13-16,3 1-13 16,-9-4 9-16,2 3-12 15,-12-4 10-15,9 2-12 16,-9 2 11-16,9-1-10 16,-6-2 13-16,7 3-10 0,-10 0 10 15,6-8-9-15,-12 8 9 16,5-2-11-16,-15-1 6 15,13 2-12-15,-6 2 6 16,10-5-12-16,-12 1 9 16,8-3-7-16,-14-1 13 15,6 3-8-15,-12 2 14 16,11-4-10-16,-4 3 10 16,13 0-13-16,-15 0 9 15,12 3-12-15,-8 0 10 16,1 1-6-16,-8 4 11 15,13-2-8-15,-6-1 13 0,8 2-9 16,-13 2 9-16,15-3-10 16,-13 2 11-16,4-2-12 15,-8-3 12-15,16 3-11 16,-7-3 11-16,9 2-11 16,-13 1 11-16,8 0-11 15,-10-5 12-15,6 10-10 16,-5-10 10-16,12 2-10 15,-4 2 10-15,5-2-11 16,-6 0 10-16,8 2-10 0,-9 2 10 16,8 1-11-16,-8-1 11 15,13 6-11-15,-5-3 11 16,7-1-12-16,-9-1 12 16,11 4-11-16,-13-4 10 15,3-1-11-15,-5 1 12 16,14-2-12-16,-10 2 12 15,20-8-10-15,-10-4 10 16,8-2-9-16,-2-3 9 16,7 1-10-16,-4 5 8 15,15 5-10-15,2 8-38 16,10 9-34-16,-1 11-328 16,9 4 54-16</inkml:trace>
  </inkml:traceGroup>
</inkml:ink>
</file>

<file path=ppt/ink/ink15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07:21.7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774644-9284-4F11-9E31-45D37E3D880A}" emma:medium="tactile" emma:mode="ink">
          <msink:context xmlns:msink="http://schemas.microsoft.com/ink/2010/main" type="writingRegion" rotatedBoundingBox="34774,7287 34789,7287 34789,7302 34774,7302"/>
        </emma:interpretation>
      </emma:emma>
    </inkml:annotationXML>
    <inkml:traceGroup>
      <inkml:annotationXML>
        <emma:emma xmlns:emma="http://www.w3.org/2003/04/emma" version="1.0">
          <emma:interpretation id="{1E4170B7-1019-4D1A-899E-D61FC1A63042}" emma:medium="tactile" emma:mode="ink">
            <msink:context xmlns:msink="http://schemas.microsoft.com/ink/2010/main" type="paragraph" rotatedBoundingBox="34774,7287 34789,7287 34789,7302 34774,7302" alignmentLevel="1"/>
          </emma:interpretation>
        </emma:emma>
      </inkml:annotationXML>
      <inkml:traceGroup>
        <inkml:annotationXML>
          <emma:emma xmlns:emma="http://www.w3.org/2003/04/emma" version="1.0">
            <emma:interpretation id="{29272613-8509-433A-BDA5-F8EBB84C9653}" emma:medium="tactile" emma:mode="ink">
              <msink:context xmlns:msink="http://schemas.microsoft.com/ink/2010/main" type="line" rotatedBoundingBox="34774,7287 34789,7287 34789,7302 34774,7302"/>
            </emma:interpretation>
          </emma:emma>
        </inkml:annotationXML>
        <inkml:traceGroup>
          <inkml:annotationXML>
            <emma:emma xmlns:emma="http://www.w3.org/2003/04/emma" version="1.0">
              <emma:interpretation id="{456E69C8-C04A-40E0-B11E-095A647C75A3}" emma:medium="tactile" emma:mode="ink">
                <msink:context xmlns:msink="http://schemas.microsoft.com/ink/2010/main" type="inkWord" rotatedBoundingBox="34774,7287 34789,7287 34789,7302 34774,730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0,'0'0'0,"0"0"0,0 0 16,0 0-16,0 0 15,0 0-15,0 0 16</inkml:trace>
        </inkml:traceGroup>
      </inkml:traceGroup>
    </inkml:traceGroup>
  </inkml:traceGroup>
</inkml:ink>
</file>

<file path=ppt/ink/ink1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7:23.5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5B0E3CB-F424-4345-B994-9005CE972E00}" emma:medium="tactile" emma:mode="ink">
          <msink:context xmlns:msink="http://schemas.microsoft.com/ink/2010/main" type="inkDrawing" rotatedBoundingBox="11526,6358 11622,3097 11675,3099 11579,6359" shapeName="Other"/>
        </emma:interpretation>
      </emma:emma>
    </inkml:annotationXML>
    <inkml:trace contextRef="#ctx0" brushRef="#br0">25 3126 292 0,'-5'40'205'0,"-1"-4"18"16,2-13-55-16,1-4 17 15,-2-10-39-15,3-4-12 16,2-10-45-16,2 3-14 16,-2-5-31-16,3-2-9 15,-1-10-11-15,-1-18-4 16,-2-10-7-16,2-21-2 15,1-10-2-15,2-28 0 16,1 8 0-16,-1-20-2 16,0 6-1-16,-1-34 0 15,-2 13-3-15,-1-22 0 16,0 9 0-16,-1-27 0 16,2 26-1-16,-4-13 0 0,3 17-3 15,3-13 3-15,0 32 0 16,0-4 0-16,0 21 0 15,2-16 4-15,-4 25-5 16,3-8 0-16,-1 16-1 16,1 1 1-16,2 28-1 15,-1-4-1-15,1 21 1 16,2 4 0-16,-2 9-1 16,0 2 0-16,0 8 0 0,-1 7 0 15,-4 3-1-15,1 5 1 16,-1 4 0-16,1-1 0 15,-2 2 1-15,1 2 3 16,-1-2 3-16,0-1 3 16,0 5 3-16,-1 0 4 15,-1-1-1-15,1 9-1 16,1-8-3-16,-2 9-3 16,4-1-3-16,-2-4-1 15,0-2-2-15,0 3 1 16,0-10-2-16,0 1 2 15,0 1-2-15,-2-2 0 16,2 8-21-16,2-17-349 16,-4-12 108-16</inkml:trace>
  </inkml:traceGroup>
</inkml:ink>
</file>

<file path=ppt/ink/ink1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7:26.6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9055A5-6BA4-44EF-BAF4-0E57F984DF03}" emma:medium="tactile" emma:mode="ink">
          <msink:context xmlns:msink="http://schemas.microsoft.com/ink/2010/main" type="inkDrawing" rotatedBoundingBox="14140,7682 18536,7536 18542,7704 14145,7850" semanticType="callout" shapeName="Other"/>
        </emma:interpretation>
      </emma:emma>
    </inkml:annotationXML>
    <inkml:trace contextRef="#ctx0" brushRef="#br0">0 126 1012 0,'7'2'235'0,"2"1"91"15,8-2-299-15,4 2-12 16,8 1-11-16,3-4 4 16,10-7-11-16,1 4 10 15,7 0-10-15,519-4 64 63,-542 5-50-63,14-1-7 15,-9 1 23 1,0 2-11-16,28 2-10 16,37-4 9-16,7-1-8 15,-10 2 9-15,-10-4-10 16,-10 2 8-16,10-1-9 15,-7-3 6-15,15 1-11 16,-16-3 8-16,12-6-10 16,-8 7 8-16,10 0-10 15,-10-2 10-15,10 5-9 16,-11 5 8-16,8-6-8 16,-10 3 10-16,9 3-6 0,-7 0 12 15,13 1-6 1,-12-1 11-16,8 4-11 0,-12-1 8 15,7-2-14-15,-11-2 8 16,6-4-12-16,-7 0 10 16,9-1-11-16,-10 2 10 15,5-2-10-15,-10 7 14 16,5-4-4-16,-10 6 11 16,5 0-8-16,-12 5 9 15,12-7-13-15,-10 4 5 0,8 3-13 16,-9-7 9-16,8 2-9 15,-12-1 9-15,0 1-12 16,-10-5 13-16,-3 5-12 16,-10-3 10-16,-2 0-9 15,-7 2 10-15,-2-2-10 16,-6-2 10-16,0-2-8 16,-4 2 9-16,-3-1-10 15,-3 5 11-15,0-2-8 16,0 3 15-16,-2-2-7 15,2-1 13-15,-3-3-10 16,-1 5 7-16,-6-1-13 16,4-2 4-16,-6 1-11 15,1 1 8-15,-2 1-11 0,2-4 11 16,-5 4-10 0,7 1 9-16,-1 1-9 0,0 3 9 15,4-4-10-15,0 3 9 16,0-5-10-16,-5-1 9 15,2-3-12-15,1 0 10 16,-4 0-13-16,-6 2 10 16,-1 1-13-16,-1 0 10 15,-10 1-13-15,4 1 12 16,-5-2-14-16,3-2 10 0,-2 5-14 16,3 0 10-16,-6-1-13 15,4 1 13-15,-7 0-1 16,3-6 9-16,-4 1-7 15,0 2 12-15,-8-1-10 16,7-1 6-16,-6 1-3 16,-1 1 10-16,-2 1-8 15,1-4 11-15,-11 3-10 16,3 5 10-16,-7-4-10 16,4 5 8-16,-6 8-10 15,8-1 7-15,-6-4-9 16,5 0 8-16,-10-1-8 15,8-8 10-15,-15 1-8 16,7 1 10-16,-11 2-9 16,9 1 10-16,-5 6-10 15,11-4 10-15,-2 4-9 0,12-3 9 16,-8-1-9-16,8-2 10 16,-8 3-9-16,5-5 8 15,-10 1-9-15,7-1 9 16,-6 0-10-16,5 1 8 15,-5-6-8-15,9-1 10 16,-7-6-8-16,4 3 9 0,-6-8-9 16,4 5 9-16,-5-4-11 15,10 9 11-15,-1-1-9 16,10 8 8-16,-5-1-8 16,6 4 9-16,-1 3-10 15,5-4 10-15,-2 1-9 16,11 1 8-16,-2 0-9 15,6-4 8-15,-4 4-15 16,5-2 7-16,-6-2-17 16,4 0 5-16,-3 0-21 15,9-3 52-15,-1 0-372 16,5-1 132-16</inkml:trace>
  </inkml:traceGroup>
</inkml:ink>
</file>

<file path=ppt/ink/ink1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7:28.4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7F2C97-96C7-449D-942D-CDFC85187893}" emma:medium="tactile" emma:mode="ink">
          <msink:context xmlns:msink="http://schemas.microsoft.com/ink/2010/main" type="inkDrawing" rotatedBoundingBox="13919,4649 13927,4623 13934,4624 13926,4651" shapeName="Other">
            <msink:destinationLink direction="with" ref="{8274A36C-C0FF-4C6B-B198-B7278BCBE2D3}"/>
          </msink:context>
        </emma:interpretation>
      </emma:emma>
    </inkml:annotationXML>
    <inkml:trace contextRef="#ctx0" brushRef="#br0">9 0 811 0,'-10'10'377'15,"14"-1"-48"-15,-5-5-467 16,-2-1-108-16</inkml:trace>
  </inkml:traceGroup>
</inkml:ink>
</file>

<file path=ppt/ink/ink1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07:30.5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274A36C-C0FF-4C6B-B198-B7278BCBE2D3}" emma:medium="tactile" emma:mode="ink">
          <msink:context xmlns:msink="http://schemas.microsoft.com/ink/2010/main" type="inkDrawing" rotatedBoundingBox="13608,4130 18655,6210 18581,6391 13533,4311" semanticType="callout" shapeName="Other">
            <msink:sourceLink direction="with" ref="{DE7F2C97-96C7-449D-942D-CDFC85187893}"/>
          </msink:context>
        </emma:interpretation>
      </emma:emma>
    </inkml:annotationXML>
    <inkml:trace contextRef="#ctx0" brushRef="#br0">0-1 367 0,'1'6'305'0,"2"-8"-51"16,2 12-4-16,3-3-147 15,4 7-9-15,3 2-27 0,2 5-7 16,1-1-25-16,7 6-8 16,-5-8-10-16,4 2-1 15,4-1-1-15,-2-4 2 16,-1-4-2-16,1-4 0 15,-2 0-1-15,-1 6-2 16,-4 0-2-16,2-3 0 16,-1 3-2-16,0 2 4 15,-2-6 0-15,4-3 4 16,-2-1-1-16,3 7 1 16,-3-6-5-16,3-1-2 15,-3 7-5-15,3 4-1 16,-5-7-1-16,4 6 2 15,-1-7-1-15,5 10 0 16,-1-1 1-16,5 5 4 0,-4-10-1 16,7 11 1-1,-4-11 1-15,2 2 0 0,-5-2-2 16,6 7 1-16,-8-13 0 16,4 6-1-16,-7 0-2 15,10-3 1-15,-6 11-3 16,7 5-1-16,-5-5 0 15,9-3 1-15,-12 3-2 16,7-16 1-16,-5 1-1 16,0 1 3-16,-3 2 1 0,5-5 3 15,-4 3 0-15,4 3 0 16,-1-1-2-16,6 3-2 16,-6-4-2-16,5 5 0 15,-7-1-1-15,6-3 2 16,-4-4-3-16,-2 10 2 15,-1-6 1-15,1 1 6 16,-7 5-1-16,1 0 2 16,2-8 0-16,2 6-2 15,2-7-5-15,-1-1-1 16,-1 1 1-16,6 3-2 16,-4-11 0-16,4 12 0 15,-6-3 1-15,5-3 1 16,-8-6 1-16,3 12 0 15,-5-10 0-15,4 2-1 16,-2 2-1-16,4 9-2 0,-2-5 1 16,4 0 2-16,-2-1 1 15,4 2 1-15,-4 0 0 16,2 9 0-16,0-1-3 16,5 6 0-16,-3-5-1 15,1 4 3-15,-3-7 2 16,5 3 4-16,-7-5-1 0,4 5-1 15,-2-5-2-15,6-2-3 16,-6 2-2-16,5 0 0 16,-2 0 0-16,5 2-1 15,-4-2 1-15,7 2 0 16,-3-3 0-16,1 4-1 16,-4-1 1-16,1 3-1 15,-3-3 0-15,0 3 0 16,-4-5 0-16,-1-3 1 15,-2-1 0-15,2 0 0 16,1 1 0-16,4 1 0 16,2 4-1-16,4-1 1 15,-3 2-1-15,5 0 1 16,-5 1-1-16,2 2 0 16,-5-3 0-16,3 2 1 15,-5-2-1-15,3-2 3 0,-4-4 1 16,3 2 0-16,-2-7 0 15,2 6 0-15,0-4-3 16,-2 0 1-16,-4 3-2 16,7 6 1-16,-4-7-1 15,3 9 1-15,1 3-1 16,10 1 2-16,-4-8-2 0,-1 8 1 16,0-4 0-16,2-5-1 15,-8 0 0-15,8 4 1 16,-3-2-1-16,7 1 0 15,-4 3 0-15,6-1 1 16,-6 2 0-16,4-3-1 16,-6 3 0-16,2-2 1 15,-5-3-1-15,1-2 0 16,-3-1 1-16,2-4 0 16,-5-4-1-16,3 3 1 15,-2-3-1-15,-1 5 0 16,0-2 1-16,5 2-1 15,-3 3 1-15,5-1 1 16,-1 3-2-16,4 4 1 16,-3-4 0-16,1 1 0 0,-1-2-1 15,1-2 0-15,-6-1 0 16,0 2 10-16,-4-1 1 16,-4 1 2-16,-4 0-1 15,-3 0 1-15,0-2-11 16,0-3-1-16,-2 2-1 15,6-1 0-15,-1 2 1 16,0 1-1-16,-1 0 0 16,0-2 0-16,-3 0-5 15,0-5-27-15,0 0-21 16,-3-3-47-16,-3-6-13 0,-1-8-332 16,-5-8 88-16</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4:15.391"/>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3:44:40.817"/>
    </inkml:context>
  </inkml:definitions>
  <inkml:traceGroup>
    <inkml:annotationXML>
      <emma:emma xmlns:emma="http://www.w3.org/2003/04/emma" version="1.0">
        <emma:interpretation id="{31536B32-689F-41FE-A797-F2BDECFB951F}" emma:medium="tactile" emma:mode="ink">
          <msink:context xmlns:msink="http://schemas.microsoft.com/ink/2010/main" type="writingRegion" rotatedBoundingBox="7044,6525 24034,6707 24009,9101 7018,8919"/>
        </emma:interpretation>
      </emma:emma>
    </inkml:annotationXML>
    <inkml:traceGroup>
      <inkml:annotationXML>
        <emma:emma xmlns:emma="http://www.w3.org/2003/04/emma" version="1.0">
          <emma:interpretation id="{3DCC7187-725F-4D5B-A6B0-7923ED66A62D}" emma:medium="tactile" emma:mode="ink">
            <msink:context xmlns:msink="http://schemas.microsoft.com/ink/2010/main" type="paragraph" rotatedBoundingBox="7044,6525 24034,6707 24009,9101 7018,8919" alignmentLevel="1"/>
          </emma:interpretation>
        </emma:emma>
      </inkml:annotationXML>
      <inkml:traceGroup>
        <inkml:annotationXML>
          <emma:emma xmlns:emma="http://www.w3.org/2003/04/emma" version="1.0">
            <emma:interpretation id="{DDD29DF9-8588-408F-9AA7-5A5701312DB2}" emma:medium="tactile" emma:mode="ink">
              <msink:context xmlns:msink="http://schemas.microsoft.com/ink/2010/main" type="line" rotatedBoundingBox="7044,6525 24034,6707 24009,9101 7018,8919"/>
            </emma:interpretation>
          </emma:emma>
        </inkml:annotationXML>
        <inkml:traceGroup>
          <inkml:annotationXML>
            <emma:emma xmlns:emma="http://www.w3.org/2003/04/emma" version="1.0">
              <emma:interpretation id="{4BB661DB-07BF-43F1-B1CD-D45AA09A1E36}" emma:medium="tactile" emma:mode="ink">
                <msink:context xmlns:msink="http://schemas.microsoft.com/ink/2010/main" type="inkWord" rotatedBoundingBox="7037,7133 10874,7174 10855,8960 7018,8919"/>
              </emma:interpretation>
              <emma:one-of disjunction-type="recognition" id="oneOf0">
                <emma:interpretation id="interp0" emma:lang="" emma:confidence="0">
                  <emma:literal>0</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8414 4211 579 0,'-1'-22'282'15,"-2"10"15"-15,-2 6-129 16,2 6-49-16,2 3-29 15,-2-2-47-15,0 4-9 16,0 2-18-16,-2 1 0 16,2 1-2-16,0 6-1 15,0 4-2-15,2 10 4 16,1 4 2-16,-2 9 11 16,2 3-1-16,0 6 1 15,-3-6-6-15,-3 21-2 16,2 5-11-16,-2 19-2 0,0 1-3 15,-3 17-1-15,3-14-2 16,0-9 3-16,0-20-2 16,1-7 1-16,5-20 0 15,3-10 0-15,0-8-3 16,5-8-1-16,-1-15-1 16,8-12 1-16,3-11-1 15,9-10 2-15,3 0 2 16,5-4 1-16,-5 5-1 0,2 10 0 15,-8 5 0-15,3 10-2 16,-5 8 0-16,5 13-1 16,-4 2 0-16,5 13 1 15,-1-5 2-15,5 10 0 16,-7-11 2-16,10 1-2 16,-8-9-1-16,4 0 0 15,-2-5-2-15,7-1 2 16,-8-4-1-16,8-1 2 15,0 2-1-15,6-6 0 16,2 5-1-16,7-1 0 16,-3-2-2-16,11-5 1 15,-5 1-1-15,4-1 1 16,-7 5 1-16,9-1 1 16,-9 4 0-16,8 2 0 0,-7 2 0 15,7-3 1-15,-8 2-1 16,5 1 0-16,-5 3 0 15,6 0 1-15,-5 4-1 16,-1-5-1-16,-6-2 0 16,0-6-2-16,-7-3-2 15,2-6 1-15,-1-3 0 16,2-2 1-16,-8-1 3 16,1-4 2-16,-3 1-1 0,-1-2 1 15,-5 4-3-15,2 1 1 16,-3 4 0-16,2 1 0 15,-2 4-1-15,1-2 1 16,-2-1 0-16,2-1 0 16,-2 1-2-16,1-3 2 15,-5-3-1-15,-1-3 1 16,-6 3-1-16,-1-5 2 16,-4 5-1-16,1 2 0 15,-1 7 0-15,-1-1 0 16,-4 4 1-16,1 2 1 15,-2 1 0-15,2-2-1 16,2 1 0-16,-1 1 0 16,1-5-1-16,-1-8 2 0,-4-4 2 15,0-14 2-15,-4-8 1 16,-1-18 0-16,-4 0-1 16,-4-9-3-16,-2 3-1 15,-8-6-1-15,-1 15 0 16,0-6 0-16,6 10-1 15,0 2 0-15,8 13 0 16,2 2-1-16,1 11 1 16,1 4-2-16,1 6 1 0,-1 3 1 15,0 4 0-15,-3-1 1 16,-1 3 1-16,-1 0 1 16,4 3-2-16,-5 0 5 15,1 0 5-15,-2 2 4 16,-2-2 4-16,-9-2 14 15,1-1 0-15,-10-1 6 16,-4-4-3-16,-12-2 7 16,1 2-10-16,-9-4 4 15,2 2-6-15,-17 1 5 16,1 1-10-16,-13 4-3 16,-1-1-10-16,-13 4-2 15,14-2-6-15,-6 1-2 16,13-4-3-16,-13 5 1 15,9-7-2-15,-12 1 1 16,9-2 0-16,-8 1 0 0,20-1-2 16,-1 2-1-16,11 2 0 15,-5 5 0-15,8 0-1 16,-2 3 5-16,7 2 0 16,1 1-1-16,13 0 1 15,4-2 0-15,8-1-2 16,4-3 0-16,9-1-1 15,2-5-57-15,7-3-42 0,13-9-394 16,10 13 62-16</inkml:trace>
          <inkml:trace contextRef="#ctx0" brushRef="#br0" timeOffset="2337.0549">7490 4244 531 0,'-15'-4'278'0,"0"-1"6"15,-2 5-110-15,2-3-56 0,-4 0-14 16,-1-3-42-16,-5 5-2 16,5-4-13-16,-5 5 0 15,1 3-13-15,-5 2-2 16,4 2-11-16,-5 10-4 16,1 4-8-16,-3 13-1 15,2 10-5-15,-4 10-1 16,2-3 0-16,-1 11-1 15,6-7 0-15,6 2 0 16,6-4 0-16,2 2-1 16,4-1 0-16,3 12 0 15,1-1-1-15,5 15 0 16,8 4 1-16,1 13 0 0,4-10 0 16,13 8 0-1,2-11 0-15,10 1 0 0,5-17-1 16,7-3 0-16,-3-14 0 15,8-9-1-15,-8-17 0 16,8-7-1-16,-2-12-1 16,4-6 2-16,-6-4-1 15,9-11 1-15,-8 0 1 16,4-8 0-16,-10-5 2 0,7-11 0 16,-8 1-1-16,5-13 1 15,-8 1 0-15,7-5 0 16,-7 4-1-16,6-8 1 15,-6 5-1-15,0-3 0 16,-13 9 1-16,1-4-1 16,-11 4 1-16,-2-8 1 15,-8 4-1-15,0-9 0 16,-8 4 2-16,-5-3 3 16,-1 11 4-16,-2-4 8 15,-4 11 4-15,-4-1 7 16,2 5 0-16,-14 1 0 15,0 8-6-15,-12-7 2 16,1 3-7-16,-13-4 7 16,3-2 0-16,-9-6 1 15,3 7-2-15,-12 0 3 16,10 8-7-16,-7 3-2 0,12 9-2 16,-6 5-5-16,6 8-6 15,-6 7-4-15,6 5-4 16,-9 17-26-16,6 11-34 15,-3 25 434-15,12 24-817 16,-3 41 386-16</inkml:trace>
          <inkml:trace contextRef="#ctx0" brushRef="#br0" timeOffset="12196.9851">7147 5247 1011 0,'-27'12'281'0,"0"8"70"15,17 1-289-15,2-3-23 16,8-6-21-16,5-2-4 16,10-1-2-16,9-4 0 15,7-1 0-15,16-2 0 16,7-2 1-16,20-5 1 16,-5 5 1-16,7-1 2 15,-5 4-1-15,7 4-2 16,-18 4-2-16,7-2-6 15,-5-2-1-15,3-2-5 16,-14-5 4-16,7-5-3 16,-8 1 3-16,-4-4-3 15,-10 4 4-15,-10-2-3 16,-11 4 4-16,-6-1 3 16,-8 2 20-16,-8-1 22 0,-2-1 14 15,-15 2 4-15,-12-2 2 16,-15 4-14-16,-8 1-23 15,-11 2-11-15,-4-1-6 16,-10 0-10-16,9-3-1 16,-11-6-7-16,10 0 4 15,-7-1-5-15,16-1 5 0,-4 2-6 16,17 6 4 0,3 2-6-16,19 1 6 0,5 3-6 15,14-3 6-15,2-2-6 16,13 2 1-16,8-3-5 15,11-1 3-15,17-4-5 16,13 1 5-16,20-10 0 16,5 2 7-16,8-7-6 15,-7-1 8-15,5-5-4 16,-17 5 3-16,-1 2-4 16,-11 6 4-16,-3 3-5 15,-14 6 6-15,-8 5-9 16,-13-2 4-16,-10 6-3 15,-16 7 6-15,-16 7-2 16,-9 8 9-16,-20 10-1 16,-1-2 3-16,-9 0-3 0,8-6 3 15,-10-6-6 1,10-11 5-16,-8-8-6 0,7-8 2 16,-1-6-3-16,15-2 3 15,9-2-6-15,15 4 4 16,8 0-6-16,13 4-1 15,12-1-25-15,7 3-19 16,20 2-63-16,14 4-22 16,14 1-342-16,7 5 67 0</inkml:trace>
          <inkml:trace contextRef="#ctx0" brushRef="#br0" timeOffset="26269.4905">8228 4345 621 0,'-9'-15'328'16,"0"3"-16"-16,-3-2-107 15,-4 5-104-15,-8 0-12 16,0 6-23-16,-2 11 4 16,2 5-21-16,-1 17-8 0,10 13-17 15,3 17-4-15,6 6-11 16,0 24-1-16,4-6 0 16,-4 13-2-16,5-8-2 15,-1 5 0-15,1-17-1 16,8 0 0-16,5-19-2 15,9 2 2-15,2-16 0 16,8-4 2-16,-2-10-2 16,5-6 1-16,-4-15-3 0,6-10 1 15,-9-14-2-15,6-18 2 16,-6-9-1 0,-4-11 3-16,-7-5-3 0,-4-25 3 15,-10 2-1-15,-4-18 1 16,-8-2-2-16,-7-5 4 15,-1 22-4-15,-9 3 4 16,2 19 0-16,-2 11 7 16,4 15 0-16,2 12 16 15,6 12-2-15,-1 9 4 16,4 9-7-16,-3 6 2 16,1 6-21-16,-4 6-21 15,2 3-35-15,-4 2-7 16,4 2-386-16,-10 2 101 15</inkml:trace>
        </inkml:traceGroup>
        <inkml:traceGroup>
          <inkml:annotationXML>
            <emma:emma xmlns:emma="http://www.w3.org/2003/04/emma" version="1.0">
              <emma:interpretation id="{28247440-E053-407F-94CC-A1A4D01C18B2}" emma:medium="tactile" emma:mode="ink">
                <msink:context xmlns:msink="http://schemas.microsoft.com/ink/2010/main" type="inkWord" rotatedBoundingBox="16752,6629 18169,6645 18144,8972 16727,8956">
                  <msink:destinationLink direction="with" ref="{084E5577-D354-4B19-A403-EA057CAEFB91}"/>
                </msink:context>
              </emma:interpretation>
            </emma:emma>
          </inkml:annotationXML>
          <inkml:trace contextRef="#ctx1" brushRef="#br0">16649 3512 0</inkml:trace>
          <inkml:trace contextRef="#ctx1" brushRef="#br0" timeOffset="-14503.7481">17193 4878 0,'0'0'0,"0"0"0,0 0 15,0 0 1,0 0 0,0 0-1,0 0 1,0 0-1,0 0 17,-3-90-17,14 41 17</inkml:trace>
          <inkml:trace contextRef="#ctx1" brushRef="#br0" timeOffset="-24004.7317">18027 5839 0,'0'0'0,"0"0"31,0 0-15</inkml:trace>
        </inkml:traceGroup>
        <inkml:traceGroup>
          <inkml:annotationXML>
            <emma:emma xmlns:emma="http://www.w3.org/2003/04/emma" version="1.0">
              <emma:interpretation id="{EB38C1D8-5BDC-49FA-AB8B-337495A46EFB}" emma:medium="tactile" emma:mode="ink">
                <msink:context xmlns:msink="http://schemas.microsoft.com/ink/2010/main" type="inkWord" rotatedBoundingBox="23980,8640 24014,8641 24010,9020 23975,9019"/>
              </emma:interpretation>
              <emma:one-of disjunction-type="recognition" id="oneOf1">
                <emma:interpretation id="interp5" emma:lang="" emma:confidence="0">
                  <emma:literal>'</emma:literal>
                </emma:interpretation>
                <emma:interpretation id="interp6" emma:lang="" emma:confidence="0">
                  <emma:literal>l</emma:literal>
                </emma:interpretation>
                <emma:interpretation id="interp7" emma:lang="" emma:confidence="0">
                  <emma:literal>I</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1" brushRef="#br0" timeOffset="-44599.6837">23907 5606 0,'0'0'15,"0"0"1,0 0 0,0 0-1,-11-38 1,4 12-16,-1 7 15,4 19 1,4 0 0,0 0-1,0 0 1,0 109 0,12 0-1,6 52 1</inkml:trace>
        </inkml:traceGroup>
      </inkml:traceGroup>
    </inkml:traceGroup>
  </inkml:traceGroup>
</inkml:ink>
</file>

<file path=ppt/ink/ink16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07:52.788"/>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1-22T14:07:54.607"/>
    </inkml:context>
  </inkml:definitions>
  <inkml:traceGroup>
    <inkml:annotationXML>
      <emma:emma xmlns:emma="http://www.w3.org/2003/04/emma" version="1.0">
        <emma:interpretation id="{2235308D-4929-4274-840E-DC4612B5B46E}" emma:medium="tactile" emma:mode="ink">
          <msink:context xmlns:msink="http://schemas.microsoft.com/ink/2010/main" type="inkDrawing" rotatedBoundingBox="24084,1141 30924,1176 30920,2066 24080,2031" hotPoints="32315,1517 28820,1955 25327,1505 28822,1066" semanticType="enclosure" shapeName="Ellipse"/>
        </emma:interpretation>
      </emma:emma>
    </inkml:annotationXML>
    <inkml:trace contextRef="#ctx0" brushRef="#br0">0 0 0,'0'0'0,"0"0"15</inkml:trace>
    <inkml:trace contextRef="#ctx1" brushRef="#br0">64 244 1595 0,'0'0'1'0,"0"0"3"0,-3 31-1 15,3-8 7-15,2 0 1 16,1-3 0-16,3 24-4 15,3-9-1-15,5-1-2 16,1-6-2-16,4-5 1 16,-2-6 0-16,1-2 0 0,-6-9 0 15,2-4 3 1,-3-2 0-16,-2 1 1 0,0-4-1 16,7 3 0-16,-4 3-3 15,9 2-1-15,1-5-1 16,5 8 0-16,-1-1-1 15,11 2 1-15,-4-4-1 16,8 4-2-16,13-13-4 16,-2 4 4-1,-5-3 2-15,-1 3 3 0,-4-7 1 16,-15 14 0-16,1-6 0 16,0-1-2-16,4 6-2 15,-5-3 1-15,7 8 0 16,1-3 0-16,5 1-1 15,2-6 0-15,11 3 1 16,-2-7 0-16,12 10-1 16,-5-2 1-16,10 4 0 15,-10 3-1-15,9 1 0 16,-10-12 0-16,11 7 0 16,-10 0-1-16,17-1 1 15,-9-4 0-15,14 4 0 16,-10-1 1-16,18-5-1 15,-15 0 1-15,12 2-2 16,-10-5 1-16,11-2-2 16,-9 4 0-16,5-8-1 0,-6 2 0 15,3 1 1-15,-8 2 2 16,1-5 2-16,-9 6 1 16,6-2-1-16,-11 1-1 15,8-1 0-15,-8 2 0 16,7 0-1-16,-8-1 0 15,7-1 1-15,-6 4-1 16,7-2 0-16,-6 0 0 0,7 1 0 16,-6 4-1-16,8-1 1 15,-5-1 1-15,9 2-1 16,-9 0 1-16,9-4-1 16,-13 2 1-16,9 2-1 15,-13-4 1-15,17 4-1 16,-9 0-1-16,14-2 1 15,-7-2 0-15,12 1-1 16,-12-7 1-16,10-1-1 16,-11-3-2-16,9 0 1 15,-4 1 1-15,12-1-1 16,-14 3 4-16,12 1 0 16,-10 3 0-16,9-2-1 15,-13 2 1-15,12-4-2 16,-10-2 1-16,9-7 0 15,-12 0-1-15,9-4 0 16,-7 3 1-16,-1-6-1 0,-15 2 0 16,4 3 1-16,-18 3-1 15,-2 1 1-15,-12 10 1 16,-2 0-2-16,-8 6 2 16,-4-2 0-16,-5 5 0 15,-2-3 2-15,-3 3-1 16,-1-7 20-16,-4 1 10 0,-1 0 6 15,-1 0 0-15,-1-8 2 16,-1 2-20-16,1 0-9 16,-1 0-6-16,3-5-3 15,1 6-2-15,4-4 2 16,1 0-2-16,3-11 1 16,3-1 0-16,1-7 2 15,-1 0-2-15,2-5 1 16,-4 2-1-16,-1-3 1 15,-4 5-2-15,-2 0 1 16,-3 6 0-16,-6 0 1 16,-1 6-1-16,-3-1 2 15,-3 1-2-15,-5 2 1 16,1-1-1-16,-3-1 1 16,0 2-1-16,-5 1 1 15,7-3-1-15,-5 2-3 0,-2 1-1 16,-3 5 2-16,5 0 0 15,-7 1-1-15,-3-1 2 16,-4 1 0-16,4 5-2 16,-10-8 2-16,1 7 0 15,-4 2 1-15,5-2-1 16,-10-7 2-16,5 2-2 16,-6-2-2-16,2 2 1 15,-3 1-2-15,2 2 1 0,-10 4-1 16,4-1 2-16,-12-1-1 15,1 5 1-15,-12-1 1 16,10 2 0-16,-7-2 0 16,6-3 2-16,-15-2-2 15,10 2-1-15,-13 3-1 16,3 5 0-16,-13 2-1 16,15 1 1-16,-10 3-3 15,11 0 4-15,-15 5 1 16,14-3-1-16,-10-1 2 15,8-6 1-15,-9-3 0 16,17-6-2-16,-13 5-2 16,10-1-3-16,-10 5 2 15,10 0 0-15,-14 7 1 16,12-7 4-16,-12 1 1 0,10-2-1 16,-12 0-1-16,12-5-1 15,-12-2 0-15,12 4 0 16,-8-7 0-16,8-1 0 15,-10 0 0-15,9 4-1 16,-14-7 2-16,11-2-2 16,-10 4 1-16,16-1-1 15,-14-3 0-15,13 2 0 0,-16 3 0 16,14-2 0-16,-17-4 0 16,13 3 1-16,-9 6-1 15,15-2 0-15,-14 2-1 16,12 5 0-16,-11 4 1 15,9-2 0-15,-7-1-1 16,15 2 1-16,-10 3-2 16,12-7 1-16,-10 8-1 15,13 2 1-15,-10 0 1 16,18-2-1-16,-2 6 1 16,12-5 0-16,2 0 0 15,12 3-1-15,1-3-16 16,13-2-26-16,7 0-361 15,9-7 96-15</inkml:trace>
  </inkml:traceGroup>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0:18.8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D166B1F-498F-4CAF-8A91-2E535EFD78D9}" emma:medium="tactile" emma:mode="ink">
          <msink:context xmlns:msink="http://schemas.microsoft.com/ink/2010/main" type="inkDrawing" rotatedBoundingBox="2479,8513 6103,8458 6104,8573 2480,8628" shapeName="Other">
            <msink:destinationLink direction="with" ref="{9CC0C737-9015-44DE-8739-FE8C2E5ACF52}"/>
          </msink:context>
        </emma:interpretation>
      </emma:emma>
    </inkml:annotationXML>
    <inkml:trace contextRef="#ctx0" brushRef="#br0">-5 120 825 0,'-4'-3'360'16,"8"2"-7"-16,13 1-178 16,8 0-128-16,10-3-28 15,5 1 3-15,17-6-10 16,-2-1 4-16,17-3-15 15,-8 1 8-15,12 2-13 16,-12 3 11-16,10 1-12 16,-11 2 11-16,19 2-12 15,-5 1 12-15,23 1-12 0,-8 2 13 16,17 2-12-16,-11 2 11 16,15 3-11-16,-11 0 11 15,14 3-11-15,-10-3 10 16,12 1-10-16,-17-6 11 15,10-2-11-15,-18-2 11 16,13-1-10-16,-18 0 11 16,8 2-12-16,-11-2 11 15,5 1-11-15,-18-4 11 0,11 0-11 16,-16 0 12-16,4-4-11 16,-11-3 10-16,0 1-11 15,-17-3 11-15,-4-3-10 16,-9 2 11-16,-1 3-10 15,-5 0 9-15,9 0-10 16,-1 3 11-16,5 0-12 16,-2 4 11-16,3 0-11 15,-4 1 11-15,4 2-11 16,-1 2 9-16,4-1-9 16,-4 1 11-16,5 1-11 15,-10 6 10-15,-4-1-9 16,-5 2 10-16,-7 0-11 15,-6-1 10-15,-6-6-22 16,-7 0-12-16,-9-11-347 0,-10-2 95 16</inkml:trace>
  </inkml:traceGroup>
</inkml:ink>
</file>

<file path=ppt/ink/ink1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0:20.5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06E2C8-C677-4938-B204-D164A9747234}" emma:medium="tactile" emma:mode="ink">
          <msink:context xmlns:msink="http://schemas.microsoft.com/ink/2010/main" type="inkDrawing" rotatedBoundingBox="2850,11931 11810,12322 11796,12654 2835,12262" shapeName="Other">
            <msink:destinationLink direction="with" ref="{9CC0C737-9015-44DE-8739-FE8C2E5ACF52}"/>
          </msink:context>
        </emma:interpretation>
      </emma:emma>
    </inkml:annotationXML>
    <inkml:trace contextRef="#ctx0" brushRef="#br0">-4 23 886 0,'-2'11'221'0,"9"1"71"16,11-1-271-16,16-6 9 15,7-1-24-15,20 6 14 16,4-3-11-16,18-2 12 16,1 1-16-16,23-3 8 0,-8-8-15 15,17-5 11 1,-12-1-13-16,18-10 12 0,-17 5-12 16,24-4 12-16,-8 10-13 15,28 8 11-15,-6 16-11 16,27 15 11-16,-12 9-11 15,22 8 11-15,-18-3-10 16,11-4 11-16,-22-16-16 16,16 0 29-16,-18-11-5 0,12-3 19 15,-14-4-10-15,17 1 22 16,-15 0-26-16,17 3 9 16,-16 0-21-16,25 10 12 15,-13 4-18-15,19 7 10 16,-20 0-14-16,19 2 11 15,-21-6-10-15,10-9 9 16,-25-10-10-16,14-10 14 16,-18-4-11-16,10-9 12 15,-18 3-11-15,11-7 10 16,-18 1-15-16,20 2 11 16,-21 3-13-16,17 4 12 15,-17 2-13-15,19 0 12 16,-22-1-11-16,14-2 11 15,-15 1-12-15,9 1 12 0,-25 5-11 16,15 4 11-16,-14 7-12 16,8-1 12-16,-13 4-11 15,12 0 10-15,-17 2-10 16,9 2 10-16,-12 4-9 16,8 2 11-16,-17-1-12 15,0-1 20-15,-16-7-9 16,2-4 11-16,-14-5-10 15,5-4 12-15,-9-2-20 0,1-7 10 16,-11 0-10-16,2-3 9 16,-10 2-11-16,0-2 10 15,-11 5-12-15,-5 3-19 16,-7 6-30-16,-7 6-324 16,-7 3 72-16</inkml:trace>
  </inkml:traceGroup>
</inkml:ink>
</file>

<file path=ppt/ink/ink1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0:19.4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C0C737-9015-44DE-8739-FE8C2E5ACF52}" emma:medium="tactile" emma:mode="ink">
          <msink:context xmlns:msink="http://schemas.microsoft.com/ink/2010/main" type="inkDrawing" rotatedBoundingBox="5841,13924 5920,8521 6111,8524 6032,13927" semanticType="callout" shapeName="Other">
            <msink:sourceLink direction="with" ref="{8706E2C8-C677-4938-B204-D164A9747234}"/>
            <msink:sourceLink direction="with" ref="{6D166B1F-498F-4CAF-8A91-2E535EFD78D9}"/>
          </msink:context>
        </emma:interpretation>
      </emma:emma>
    </inkml:annotationXML>
    <inkml:trace contextRef="#ctx0" brushRef="#br0">217 0 553 0,'-8'22'382'15,"-3"6"-76"-15,5 8-45 16,6 4-244-16,-1 8-16 15,1-1 8-15,-2 9 0 16,1-3 18 0,-2 21 5-16,0 3 21 0,-1 21 4 15,3 4 3-15,-2 21-9 16,0-2-6-16,1 24-14 16,1-4-2-16,-2 21-7 0,3-16 6 15,-2 12-10-15,1-14 5 16,-1 17-13-16,2-11 3 15,-3 31-15-15,-2-12 8 16,5 26-9-16,-1-19 11 16,-4 27-1-16,2-25 17 15,3 29-4-15,-4-31 14 16,-4 14-9-16,6-41 4 16,2 8-13-16,-1-32 5 15,5 15-15-15,6-19 8 0,0 17-16 16,1-10 8-16,0 13-12 15,1-22 13-15,-9-1-11 16,-3-21 10-16,-6-20-12 16,-5-31 12-16,-6-17-28 15,1-18 4-15,-10-27-29 16,1-8 3-16,-4-19-31 16,3-5 11-16,6-4-11 15,11 12-331-15,4 11 109 16</inkml:trace>
  </inkml:traceGroup>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0:20.9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4A3494-F102-459F-B440-E7FC0CB37CFE}" emma:medium="tactile" emma:mode="ink">
          <msink:context xmlns:msink="http://schemas.microsoft.com/ink/2010/main" type="inkDrawing" rotatedBoundingBox="11887,12110 11917,14227 11775,14229 11746,12112" shapeName="Other"/>
        </emma:interpretation>
      </emma:emma>
    </inkml:annotationXML>
    <inkml:trace contextRef="#ctx0" brushRef="#br0">2 0 646 0,'7'9'466'0,"-1"14"-87"15,1 6-64-15,2 2-263 0,5 1-37 16,4 8 2-16,-3-9-19 16,4 3 10-16,-7 1-14 15,2 12 18-15,-3-1-6 16,-4 22 18-16,-2 1-8 16,1 25 19-16,-6 1-15 0,-6 21 20 15,-3-7-11 1,1 14 25-16,-3-19-11 0,-1 10 20 15,6-18-24-15,0 12 4 16,-2-12-29-16,3 5 5 16,7-13-23-16,2 4 9 15,6-20-12-15,-1-1 3 16,-5-16-28-16,-7-6-39 16,-3-20-44-16,-11-18-350 15,-9-19 64-15</inkml:trace>
  </inkml:traceGroup>
</inkml:ink>
</file>

<file path=ppt/ink/ink1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1:38.4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E0A92E-A0AB-41D4-92B4-A9294F72411E}" emma:medium="tactile" emma:mode="ink">
          <msink:context xmlns:msink="http://schemas.microsoft.com/ink/2010/main" type="inkDrawing" rotatedBoundingBox="16777,7920 30887,8004 30877,9642 16768,9559" hotPoints="30088,9322 29768,10845 17498,8272 17818,6748" semanticType="enclosure" shapeName="Rectangle"/>
        </emma:interpretation>
      </emma:emma>
    </inkml:annotationXML>
    <inkml:trace contextRef="#ctx0" brushRef="#br0">338 1379 900 0,'-2'7'350'0,"-1"-7"10"15,6 3-204-15,0 0-133 16,2-1-14-16,4 1-10 16,12 0-7-16,-1-8-1 15,6 7 1-15,4 1 0 16,5-5 0-16,-9 2 7 15,6 5 0-15,-7-8 2 0,5 1-1 16,-5 1 2-16,6 1-1 16,-2 0 0-16,8 0 1 15,-1 3 0-15,7-1 0 16,0-1 0-16,3 5-1 16,-3-3 0-16,8 2 0 15,-7-1-1-15,10 1 0 16,-2-3 1-16,9 4-1 15,-4 0 2-15,11 3 2 16,-5-3 2-16,6 3 2 16,-6-9 0-16,6 5 1 15,-25-5 4 1,2 2-9-16,60-1 0 16,-3-4 0-16,15 5-2 0,-11-9-1 15,-16 4 0-15,-12-1-1 16,12 4 1-16,-11-3-1 15,16 6 0-15,-4-3 1 16,5 1-1-16,-11-2 0 16,15 5 1-16,-14-2-1 15,12 1 0-15,-9 0 0 16,16-1 1-16,-40 1 0 16,1 0-1-1,84 0 0-15,-13 0 0 0,15 0-1 16,-12 5 3-16,-29-4-2 15,-12 7 1-15,13 0-1 16,-13-5 1-16,17-3-3 16,-16 3 2-16,11 0 0 15,-12-4-1-15,10 5 1 16,-12 7 1-16,16-6-1 16,-13-4 0-16,9 1 0 15,-8-2 0-15,8-4 0 16,-13 1 0-16,15-5 1 15,-13 6-2-15,13 1 2 16,-10 3-2-16,13-2 1 16,-13 3-1-16,19 1 1 15,-16-2 0-15,13-3 1 0,-14-1-1 16,16-1 1-16,-17-1-1 16,19 2 1-16,-16-1-1 15,15 5 1-15,-13-5-1 16,14-2 0-16,-14 2 0 15,14 0 0-15,-11-3 0 16,12 3 0-16,-15-1 0 16,17-6 0-16,-15 3 1 15,8 2-1-15,-12 4 0 0,11-2 0 16,-16-3 0-16,15 4 0 16,-8-4 0-16,2-1 1 15,-12 2 0-15,8 2-1 16,-17 2 0-16,12 2 0 15,-10 1-1-15,9-4 0 16,-11 4 2-16,10-5-1 16,-13 0 1-16,11 2-1 15,-13-2 1-15,14-2-2 16,-10-1 1-16,5 8 0 16,-14-4 1-16,13 2 0 15,-19 0-1-15,10 3 1 16,-8-4-2-16,11-2 0 15,-14 1 1-15,9 1 0 16,-11-1 0-16,9-2 0 16,-13 1 1-16,12 6-1 0,-10-7 0 15,13 1 1-15,-10 3-1 16,7-2-1-16,-12-7 2 16,9 3-2-16,-7 3 2 15,4-6-1-15,-6 4 1 16,10-2-1-16,-11 5 0 15,8-4 0-15,-8 6-1 0,4-6 1 16,-11 3 1 0,8-4-1-16,-9-3 0 0,3 4 1 15,-5 0-1-15,6-3 0 16,-10 3 0-16,6-2 1 16,-5 1-1-16,4 1 1 15,-6 3-1-15,2-8 1 16,-9 4-1-16,4-4 0 15,-8 3 1-15,5-4-1 16,-6 9 0-16,8-3 0 16,-7-3-1-16,5 0 1 15,-9 1 0-15,7-4 0 16,-7 1 1-16,4 4 1 16,-6-1-1-16,3-6 0 15,-3 5-1-15,3-3 0 16,-7-2 0-16,0-3 0 0,-3 5 1 15,0-5-1-15,-5 1 1 16,6-1-1-16,-3 3 1 16,2-1-1-16,-4-2 1 15,-2-1-1-15,-2-2 1 16,0-2 0-16,-4 2 1 16,2-6-1-16,-6 0 0 15,1-6-1-15,-3 2 1 0,-2-10 0 16,-3-1 1-16,0 1-1 15,-2 5 0-15,-1-5 1 16,-1 1-1-16,2-2 0 16,-4-2 0-16,3-13 0 15,0 2 0-15,2-4 0 16,-2 6 0-16,1-4 0 16,-1 11-1-16,-3-4 1 15,2 3-1-15,-4-3 1 16,2 10-1-16,-1 1 0 15,1 6 0-15,-4 1 0 16,1 7 1-16,-4-13-1 16,-1 8 0-16,-8-2 2 15,3 7 0-15,-6 1 1 16,2 6 0-16,-1-1 0 16,-1 3-2-16,-5-4-2 0,8 7-3 15,-12 1-3 1,1 4-3-16,-10-2-2 0,3 4-2 15,-17-3 2-15,5 4 2 16,-10-1 3-16,5 4 2 16,-12-2 3-16,8 3 2 15,-10-1 1-15,8-1-4 16,-7 2 2-16,2-1 1 16,-11 1-4-16,8 0 1 15,-16-2 2-15,6 1-1 0,-7-5-4 16,12 0 4-16,-12-2-2 15,12-1 1-15,-16-2-3 16,9 2 3-16,-14 3-6 16,5 0 0-16,-6 0-1 15,9 1 2-15,-15 1 0 16,8-1 3-16,-15-1 3 16,2 0 2-16,-2 2 2 15,6-2-1-15,-8-2 1 16,7 0-1-16,-10-1 2 15,7 2 1-15,-8-4 3 16,13 3 0-16,-17 1 1 16,14-1 0-16,-16-1-1 15,8 6-3-15,-6-1-1 0,14-1-3 16,-16 0-1-16,13 1-2 16,-16-1 0-16,9 7 0 15,-8 0 0-15,13-1 2 16,-19 2 2-16,18 0-1 15,-17-1 1-15,10 4 0 16,-9 0 0-16,14 1 0 16,-15 0 0-16,14 3-1 15,-12-3 1-15,13 1 0 0,-15 0 0 16,17 1-2-16,-16 0 2 16,9-2-1-16,-10 2-1 15,17-1 1-15,-21 1-2 16,18-1 1-16,-18 2 0 15,16 1 1-15,-18 2-2 16,15-6 2-16,-16 6 0 16,13-7 1-16,-11 2-2 15,11-7 2-15,-12 4 1 16,15-2-3-16,-16 0 1 16,10-4 1-16,-11-1 0 15,15 2-2-15,-13-4 2 16,18 7 0-16,-13-9-1 15,18 6 1-15,-19-5 0 16,16-2 0-16,-18-4 1 0,15 5 0 16,-5 0 0-16,10 0 0 15,-10-6-4-15,14 0-3 16,-13-1-1-16,8-5-1 16,-5-3 1-16,13 7 3 15,-11-1 2-15,11 1 1 16,-14 8 1-16,13-2 0 15,-5 1-1-15,13-1 0 0,-18 0-1 16,19-1-1-16,-21-5 0 16,16 2-1-16,-10-5-1 15,16-1 2-15,-12 0 0 16,12 1 0-16,-16-3 2 16,15 6 0-16,-2 1 2 15,10 2 0-15,-8 2 2 16,13 6-1-16,-9 0 0 15,7 1 0-15,-4 4-2 16,19-2-1-16,-4 2 0 16,14-1 1-16,-9 1-1 15,11-1 0-15,-8 3 1 16,11 0-1-16,-10 2 0 16,15 1 2-16,-5 0 1 15,9 1 0-15,-3-2 0 16,10 4-2-16,-5-4 2 0,12-3 0 15,-4 2 1 1,1-1-1-16,-2-1 2 0,3 5-2 16,-4 0 1-16,4-2-1 15,4 2 3-15,2 0-1 16,2 1 1-16,6 3-2 16,0-1 0-16,5 3-3 15,1 4-1-15,6-2 1 0,-1 10 6 16,6 8 2-16,5 10 2 15,1 2 1-15,4 13-1 16,4-6-5-16,3 7-1 16,-2-6-2-16,5 4-1 15,-2-7-1-15,2-2-1 16,-3-10 1-16,1-1-1 16,-2-4-5-16,-1-2-28 15,-5-9 471-15,-10 3-818 16,-10-18 400-16</inkml:trace>
  </inkml:traceGroup>
</inkml:ink>
</file>

<file path=ppt/ink/ink1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1:42.9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ABF208-5F61-46C2-ABEB-EFF43EA0355E}" emma:medium="tactile" emma:mode="ink">
          <msink:context xmlns:msink="http://schemas.microsoft.com/ink/2010/main" type="inkDrawing" rotatedBoundingBox="13321,12018 14186,10787 15291,11563 14426,12794" hotPoints="15177,11939 14506,12609 13836,11939 14506,11268" semanticType="enclosure" shapeName="Circle"/>
        </emma:interpretation>
      </emma:emma>
    </inkml:annotationXML>
    <inkml:trace contextRef="#ctx0" brushRef="#br0">696 249 328 0,'-8'-23'60'0,"1"3"1"15,-2 5-125-15,-5-4 7 16,-3 4 8-16,-6 4 79 16,3 0 59-16,-8 5 93 15,1 3 24-15,-5 2 40 16,4 7-64-16,-9 3-13 15,5 6-67-15,-5 10-14 16,3-4-55-16,-4 10 4 16,3 0-20-16,4 4 12 15,3 2-16-15,2 13 11 16,8-4-15-16,3 13 12 16,-2-7-17-16,3 9 9 15,5-6-14-15,0 11 12 16,7-7-13-16,8 11 14 0,2-11-12 15,7 8 13-15,2-7-11 16,3 4 11-16,0-8-14 16,7 2 11-16,1-12-13 15,10-5 10-15,2-13-12 16,14-2 11-16,0-12-10 16,12-10 10-16,-3-7-10 15,9-11 11-15,-6-5-11 0,1-14 12 16,-7-4-12-16,4-12 13 15,-10 0-11-15,6-7 13 16,-7 3-11-16,6-3 15 16,-12 2-12-16,7-6 12 15,-10 8-14-15,7-9 10 16,-9 5-3-16,-4-6-1 16,-12 5-11-16,-5-11 11 15,-16 5-11-15,-8-6 0 16,-8 14 1-16,-15-3 11 15,-9 9-11-15,-16 0 16 16,-7 6-8-16,-28-6 16 16,-4 7-9-16,-27 7 13 15,-4 12-17-15,-33 18 5 16,10 21-24-16,-29 36-1 0,4 38-396 16,-33 52 121-16</inkml:trace>
  </inkml:traceGroup>
</inkml:ink>
</file>

<file path=ppt/ink/ink1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1:58.0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4340E37-45E6-4CC7-BAD1-C8C9E37D3943}" emma:medium="tactile" emma:mode="ink">
          <msink:context xmlns:msink="http://schemas.microsoft.com/ink/2010/main" type="inkDrawing" rotatedBoundingBox="13859,17693 19838,17483 19888,18890 13908,19100" hotPoints="19286,17436 19422,18605 14132,19221 13996,18052" semanticType="enclosure" shapeName="Rectangle"/>
        </emma:interpretation>
      </emma:emma>
    </inkml:annotationXML>
    <inkml:trace contextRef="#ctx0" brushRef="#br0">226 157 602 0,'-6'-16'340'15,"0"4"-6"-15,1 6-163 0,2 4-19 16,0 6-89 0,1-4-12-16,1 9-38 15,-2-2 5-15,0 6-15 0,-2 2 13 16,2 10-11-16,0 7 10 16,0 3-12-16,-2 16 10 15,1-2-16-15,-1 9 11 16,2-6-11-16,-2 9 10 15,1-8-8-15,-2 10 14 16,-5-17 7 15,6-23-2-31,1 1-18 0,-21 71 12 16,1-9-11-16,1 2 12 16,0-13-13-16,15-32 11 15,-1-8-14-15,4-1 10 16,1-2-12-16,1-1 11 0,1-13-10 15,5 5 12-15,2-6-11 16,-2 0 11-16,3-5-11 16,2 6 10-16,-4-5-12 15,7 0 11-15,1-2-12 16,5-3 12-16,0-7-11 16,6 2 12-16,-3-4-10 15,3 1 11-15,-3 0-11 0,4-2 10 16,-1 5-11-16,5-3 11 15,-3-3-12-15,5 8 12 16,-1-2-13-16,7-3 12 16,-4 6-11-16,9-1 11 15,-4-7-12-15,6-1 13 16,0 2-11-16,0-9 10 16,-6 4-10-16,6 2 11 15,-8 2-13-15,2 1 11 16,-2 1-10-16,5-3 11 15,-2 0-12-15,8 1 13 16,-4-4-13-16,11 0 11 16,-4 6-11-16,7-8 12 15,-10-4-11-15,3 3 11 16,-9-1-9-16,3-2 9 16,-8 7-13-16,6 2 13 0,-4 2-11 15,1-2 10-15,-1 1-10 16,5-2 11-16,-6-1-12 15,7-1 11-15,0 3-10 16,5-3 10-16,-2 6-11 16,3-3 12-16,-8 1-12 15,4 1 12-15,-10 1-11 16,8-2 11-16,-1 2-12 16,5 0 12-16,-2 2-13 0,8 1 12 15,-5-5-10-15,9 7 10 16,-4-2-10-16,12-2 11 15,-7-2-12-15,0 2 12 16,-4-4-12-16,7 2 11 16,-9-4-10-16,10 2 11 15,-2-3-11-15,10 1 10 16,-9 1-10-16,13-1 10 16,-5 4-11-16,3-2 11 15,-6-1-10-15,8 0 11 16,-13-1-12-16,11 1 11 15,-6 1-11-15,9 1 12 16,-6-3-12-16,11 2 12 16,-11-1-12-16,9 1 12 15,-9-2-12-15,13-1 12 0,-12-2-12 16,12 1 12-16,-7-1-12 16,6 3 12-16,-12 1-12 15,8 1 11-15,-10 1-10 16,2 2 11-16,-4-1-12 15,10-1 13-15,-11 2-12 16,11 0 11-16,-6 0-12 16,7 0 12-16,-17-1-12 15,12-1 11-15,-11-1-11 0,6-2 12 16,-7 1-11-16,11-2 10 16,-11-2-11-16,7-1 12 15,-9 1-12-15,6 0 11 16,-14 5-10-16,5-6 12 15,-13 1-13-15,1-2 14 16,-9-1-13-16,4-6 10 16,-11 9-10-16,-1 2 12 15,-8 0-13-15,-7 3 13 16,-4 3-11-16,-4-1 12 16,-2 1-10-16,-5 0 14 15,-1-2-13-15,-3-1 13 16,1-2-14-16,-2 1 10 15,0-1-12-15,0-4 11 16,0-2-12-16,-2-3 11 0,1-1-11 16,-1-9 11-16,5 2-12 15,-1-6 12-15,2 1-12 16,-2-1 11-16,0 2-10 16,-2-3 11-16,4 3-12 15,-5-6 13-15,2 1-12 16,2-4 9-16,4 0-11 15,-3-2 10-15,5 1-11 0,-4-5 10 16,-3 7-9-16,-4-1 12 16,3 9-10-16,-2 1 11 15,-4 10-11-15,1 0 11 16,-1 4-11-16,-5-1 11 16,4 4-11-16,-5 0 11 15,1 5-11-15,-8-1 11 16,2-2-11-16,-9-1 10 15,3 0-10-15,-6-4 11 16,4 2-10-16,-9-3 10 16,4 2-9-16,-8 0 10 15,4-4-13-15,-8 2 12 16,2 1-11-16,-11-5 10 16,5 6-12-16,-11 1 13 15,2-1-10-15,-8 6 11 16,9 5-13-16,-14-4 14 15,8 2-12-15,-9 2 11 0,7-5-11 16,-13 1 12-16,9 3-10 16,-14 0 11-16,6 0-9 15,-10-5 11-15,13 3-11 16,-12-1 11-16,7 2-13 16,-11 2 10-16,8 1-12 15,-17-5 12-15,12 1-13 16,-3-5 14-16,7-4-11 0,-15-5 13 15,12 6-11-15,-16-7 11 16,4 3-14-16,-2-4 16 16,11 4-13-16,-15-1 12 15,16 4-12-15,-12 5 13 16,5 4-17-16,-5 4 10 16,22 4-12-16,-21 3 12 15,18 0-12-15,-14 8 11 16,10-2-11-16,-13-2 12 15,23-1-12-15,-5 2 12 16,12-5-11-16,-3-4 10 16,15 4-12-16,-11-3-6 15,9-8-22-15,-8 5-18 16,8 2-29-16,-12 1-87 16,14 13-234-16,-32 13 43 15</inkml:trace>
    <inkml:trace contextRef="#ctx0" brushRef="#br0" timeOffset="46659.4704">327 55 403 0,'-3'2'140'0,"2"0"41"16,1 2-98-16,-5 1 20 15,0-1-13-15,2 4-4 16,-3 1-26-16,-1 2-18 0,0 0-29 16,3 4-7-16,-2 0-7 15,-2 5 1-15,0 0-2 16,-2 5 2-16,-3-2 0 15,-4 7 3-15,4 0 1 16,-4 6 1-16,3-3-1 16,-1 8-1-16,2-3-1 15,1 7 1-15,0-5-2 0,1 4 1 16,3-5-1-16,1 0-1 16,-2-6-1 15,4-16 11-31,2-1 3 0,-17 57 6 15,1-4 5-15,4 1 10 16,-2-4 0-16,11-29 5 16,3-5-3-16,-2 2-1 15,-1-5-11-15,2 5-3 16,-1-4-10-16,5-4-2 16,-1-4-3-16,2-4 4 15,-1-7 1-15,8 1-3 16,-2-6 0-16,5-2 4 15,1-1-3-15,5 3-2 16,-6-5 2-16,9 2 0 0,-4-1-7 16,9-1-1-16,-5-1 1 15,9 2 0-15,-3-2-1 16,6 0 1-16,0 0 1 16,11-3-2-16,-1-2-1 15,10-2 0-15,-4-3 2 16,5 3-1-16,-7-4 0 15,2 3 0-15,-8 2 2 16,10-1-3-16,-5-1 0 0,8 3 2 16,0-1-2-16,8 3 0 15,-10-2 0-15,5 7 1 16,-10 0-1-16,11 2 1 16,-11 2-1-16,0 5 1 15,-8-3-1-15,8 2 1 16,-12-2-2-16,8 0 2 15,2-4-1-15,5-2 0 16,-4-2 1-16,10 3-1 16,-6-2 1-16,6 3-1 15,-4 0 0-15,10 2 0 16,-10 0 0-16,7 5-1 16,-7 1 3-16,7-2-2 15,-6 0 1-15,11-5 0 16,-2-4 1-16,13-2-2 15,-5-2 2-15,12-3-1 0,-7-3 0 16,9-5 0-16,-17 6 0 16,12-3 0-16,-11 1 0 15,15-1 0-15,-9 3-1 16,18-6 0-16,-14 7 0 16,8-6 1-16,-11 1-1 15,10-3 0-15,-16 3 0 16,16-2 1-16,-10 3-1 0,16 2 0 15,-14 1 0-15,11 2 0 16,-13 0 0-16,13 0 0 16,-13 1 0-16,13-3-1 15,-6 4 2-15,11-2-1 16,-13 0 0-16,10-4 0 16,-14 1 1-16,4-3-2 15,-10 3 1-15,11 0 0 16,-11 2 1-16,8 1-1 15,-11 2 0-15,4 2 1 16,-8-2 0-16,2-3-2 16,-12 3 1-16,1-5 1 15,-11 2-2-15,0 0 1 16,-13 1 0-16,-3 1 2 16,-6 0-2-16,-2 1 1 0,-5 2-1 15,-1-1 1-15,-1 3-1 16,-1 2 0-16,0-2 1 15,0-3-1-15,1 1 0 16,0-1 0-16,1-3 0 16,2-2 0-16,0 4 1 15,4-7-1-15,-1 0 0 16,1-4 0-16,-1-2 0 0,9-8 1 16,-6 1 0-1,3-2 0-15,-3 0 1 0,-3-8-1 16,-6 0 0-16,-5-3 0 15,-4-2 1-15,-2-3 1 16,-2 8-1-16,-7-2 0 16,4 3 0-16,-9 0-1 15,5 4 0-15,-6-1-1 16,3 7 0-16,-2 0 1 16,3 7 0-16,-7-3 0 15,4 4-1-15,-6 1 1 16,-2 3 0-16,3-3-1 15,-1 4 0-15,-3 0 0 16,0 3-1-16,-4 1 1 16,0 3 2-16,-4 0 0 15,4-1 3-15,-6-5-1 16,4 3-1-16,-6-5-1 0,1 4 0 16,-7-1-2-16,1-1 0 15,-9-2-2-15,1 2 1 16,-12 4-3-16,1-2 0 15,-15 5 1-15,5-1 2 16,-11 3 1-16,8-6 2 16,-5 3 2-16,8-3-2 15,-18 3-3-15,7 3-1 0,-16-3 2 16,1-4-1-16,-10 1 1 16,16 0 4-16,-17-6-1 15,11 4-2 1,-15 1 0-16,9 0 1 0,-17 1-3 15,21 5 0-15,-15-2 0 16,15 3 0-16,-12 3 1 16,13-3 0-16,-16 0 1 15,15-2 1-15,-2 2 0 16,10-4-1-16,-16 2 0 16,18 1 0-16,-16-9 0 15,8 0 1-15,-8-6 1 16,11 1 3-16,-18 0 4 15,8 5 1-15,-16 6 0 16,11 8-2-16,-6 7-2 16,14 8-4-16,-10 7-2 0,19 0 0 15,-13-3-1-15,10 4 2 16,-2-8-2-16,18-2-1 16,-15-8-14-16,17-2-11 15,-14-13-65-15,4-6-269 16,-16-25 58-16</inkml:trace>
  </inkml:traceGroup>
</inkml:ink>
</file>

<file path=ppt/ink/ink16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16:06.112"/>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1-22T14:15:40.374"/>
    </inkml:context>
  </inkml:definitions>
  <inkml:traceGroup>
    <inkml:annotationXML>
      <emma:emma xmlns:emma="http://www.w3.org/2003/04/emma" version="1.0">
        <emma:interpretation id="{D3F18DE0-AA2D-475A-806F-762697D2514B}" emma:medium="tactile" emma:mode="ink">
          <msink:context xmlns:msink="http://schemas.microsoft.com/ink/2010/main" type="writingRegion" rotatedBoundingBox="22106,13730 3415,14086 3341,10201 22032,9844"/>
        </emma:interpretation>
      </emma:emma>
    </inkml:annotationXML>
    <inkml:traceGroup>
      <inkml:annotationXML>
        <emma:emma xmlns:emma="http://www.w3.org/2003/04/emma" version="1.0">
          <emma:interpretation id="{5001FFBF-4A8B-4FDC-83BF-46830A300637}" emma:medium="tactile" emma:mode="ink">
            <msink:context xmlns:msink="http://schemas.microsoft.com/ink/2010/main" type="paragraph" rotatedBoundingBox="22106,13730 3415,14086 3341,10201 22032,9844" alignmentLevel="1"/>
          </emma:interpretation>
        </emma:emma>
      </inkml:annotationXML>
      <inkml:traceGroup>
        <inkml:annotationXML>
          <emma:emma xmlns:emma="http://www.w3.org/2003/04/emma" version="1.0">
            <emma:interpretation id="{67F57218-FEE0-4803-A63D-55C1561F5E8B}" emma:medium="tactile" emma:mode="ink">
              <msink:context xmlns:msink="http://schemas.microsoft.com/ink/2010/main" type="line" rotatedBoundingBox="22106,13730 3415,14086 3341,10201 22032,9844"/>
            </emma:interpretation>
          </emma:emma>
        </inkml:annotationXML>
        <inkml:traceGroup>
          <inkml:annotationXML>
            <emma:emma xmlns:emma="http://www.w3.org/2003/04/emma" version="1.0">
              <emma:interpretation id="{2FCC8DE7-107F-4A8E-AE78-2E5706069BAD}" emma:medium="tactile" emma:mode="ink">
                <msink:context xmlns:msink="http://schemas.microsoft.com/ink/2010/main" type="inkWord" rotatedBoundingBox="22106,13730 19163,13786 19099,10427 22042,10371"/>
              </emma:interpretation>
              <emma:one-of disjunction-type="recognition" id="oneOf0">
                <emma:interpretation id="interp0" emma:lang="" emma:confidence="1">
                  <emma:literal/>
                </emma:interpretation>
              </emma:one-of>
            </emma:emma>
          </inkml:annotationXML>
          <inkml:trace contextRef="#ctx0" brushRef="#br0">10346-608 0,'0'0'0,"0"0"0</inkml:trace>
          <inkml:trace contextRef="#ctx1" brushRef="#br0">11435-2663 599 0,'-31'-4'273'0,"-7"4"2"15,-10 7-121-15,5 3-78 16,-10 20-6-16,0-2-31 15,-6 10 20-15,8 1-22 0,-9 16 11 16,16-5-20-16,2 9 4 16,15 4-27-16,4 15 6 15,12-9-16-15,2 4 11 16,13 1-12-16,9-6 13 16,8-13-12-16,11-3 12 15,10-20-13-15,14-7 8 16,1-15-8-16,17-20 14 15,-4-18-10-15,15-33 12 16,-13-21-7-16,6-26 10 16,-14-3-13-16,-2-16 12 15,-24 26-11-15,-9 4 16 16,-13 29-12-16,-13 10 21 16,-11 26-7-16,-12 3 16 15,-5 15-13-15,-13 5 10 16,-3 7-21-16,-11 7 7 0,6 1-18 15,-2 3-5-15,11-4-35 16,-1-4-51-16,23 1-299 16,-2-10 56-16</inkml:trace>
          <inkml:trace contextRef="#ctx1" brushRef="#br0" timeOffset="2878.3091">8997-1015 618 0,'-27'7'215'16,"-4"13"46"-16,4 5-175 16,-3 16-10-16,10 7-23 0,-4 16 18 15,7 2-13-15,-1 25 19 16,4 2 3-16,-3 24-1 16,9-5-30-16,5 21-9 15,9-10-21-15,10 7-9 16,10-21-6-16,6 3-1 15,2-29-2-15,9-5 1 16,-2-20-1-16,14-4 1 16,2-16-1-16,20-4 1 15,1-9-1-15,26 1 0 16,-1-9-1-16,24-5-2 16,-5-7-1-16,19-12-2 15,-16-5 1-15,17-11 1 16,-21-1 1-16,12-12 2 15,-18 3 1-15,13-6 0 0,-23 4 0 16,15-6 0-16,-17 8 0 16,9-2 0-16,-22 7 1 15,8-1-7-15,-22 6 2 16,-7 0-2-16,-19 3 2 16,-2-7-2-16,-16 2 6 15,-3-5 6-15,-9-7 3 16,-6-8 4-16,-7 4 3 15,-3-11 6-15,-9 4-3 0,-9-7 4 16,-4 4-2-16,-8-4-1 16,-7 6-4-16,-6-5-5 15,0 8-6-15,-8-7-1 16,2 4 0-16,-4-8 0 16,5 2 0-16,-16-10 0 15,3 8-1-15,-17-7-1 16,2 9-1-16,-23-7 0 15,8 9 1-15,-27-2-2 16,7 7 0-16,-25-4 0 16,9 7-1-16,-24 7-12 15,11 7-11-15,-25 11-19 16,15 20-12-16,-21 26-349 16,12 24 105-16</inkml:trace>
        </inkml:traceGroup>
        <inkml:traceGroup>
          <inkml:annotationXML>
            <emma:emma xmlns:emma="http://www.w3.org/2003/04/emma" version="1.0">
              <emma:interpretation id="{4B9F0B9E-599A-4C38-9D85-A1B7FF8C7075}" emma:medium="tactile" emma:mode="ink">
                <msink:context xmlns:msink="http://schemas.microsoft.com/ink/2010/main" type="inkWord" rotatedBoundingBox="17014,11318 16434,11329 16415,10300 16994,10289"/>
              </emma:interpretation>
              <emma:one-of disjunction-type="recognition" id="oneOf1">
                <emma:interpretation id="interp1" emma:lang="" emma:confidence="1">
                  <emma:literal/>
                </emma:interpretation>
              </emma:one-of>
            </emma:emma>
          </inkml:annotationXML>
          <inkml:trace contextRef="#ctx1" brushRef="#br0" timeOffset="-2047.5409">6270-2729 741 0,'-18'-13'241'0,"-4"5"39"0,4 8-219 15,-3 3 7-15,2 2-38 16,-2 8 15-16,4 3-12 16,-2 7 15-16,4 7-22 15,-5 15 7-15,5 5-22 0,3 26 10 16,4-4-18 0,5 14 11-16,1-5-13 0,11 6 11 15,-2-19-12-15,8 10 9 16,3-15-11-16,8 0 10 15,-6-17-12-15,11-2 12 16,-6-13-11-16,2-13 10 16,-2-8-10-16,7-6 11 15,-4-5-12-15,7-12 12 16,-1-3-11-16,5-15 12 16,-3-14-11-16,1-16 11 15,-7-8-11-15,-2-14 11 16,-10 5-12-16,4-8 12 15,-8 6-12-15,-2-4 12 16,-6 7-12-16,-6 1 14 16,-14 16-9-16,-6 0 16 15,-9 15-10-15,-9 13 14 0,-1 11-13 16,-8 10 10-16,1 9-18 16,-9 13-16-16,5 6-24 15,-3 12-323-15,-4-1 78 16</inkml:trace>
        </inkml:traceGroup>
        <inkml:traceGroup>
          <inkml:annotationXML>
            <emma:emma xmlns:emma="http://www.w3.org/2003/04/emma" version="1.0">
              <emma:interpretation id="{1EE764D2-66D9-4B88-A4B8-0122A4877C0F}" emma:medium="tactile" emma:mode="ink">
                <msink:context xmlns:msink="http://schemas.microsoft.com/ink/2010/main" type="inkWord" rotatedBoundingBox="14183,12043 14267,13362 13646,13401 13563,12082"/>
              </emma:interpretation>
              <emma:one-of disjunction-type="recognition" id="oneOf2">
                <emma:interpretation id="interp2" emma:lang="" emma:confidence="1">
                  <emma:literal/>
                </emma:interpretation>
              </emma:one-of>
            </emma:emma>
          </inkml:annotationXML>
          <inkml:trace contextRef="#ctx1" brushRef="#br0" timeOffset="-4742.2485">3506-683 451 0,'-4'-4'257'0,"1"-2"30"15,-5 1-107 1,2 2-8-16,3 3-44 15,-3-1-25-15,-7 1-49 0,4 0-12 16,0 3-16-16,3 0 0 16,-2 4-6-16,4 6 3 15,-2 0-1-15,-2 3-2 16,-3 5-5-16,-1 2-4 16,1 0-5-16,0 5 1 15,5 1 0-15,-5 8 0 16,5-5 1-16,0 6-1 15,5-2-2-15,-5 7-1 16,2-8-1-16,3 8-2 16,-2-2 0-16,1 8 0 15,2-7 0-15,3 7 1 16,2-6 0-16,0 6 2 0,1-8 0 16,3 4 2-16,3-5-2 15,2-1 1-15,1-6-1 16,7-1-1-16,1-11 0 15,1-1 1-15,-5-3-1 16,5-6 0-16,-8-8 1 16,1 2-1-16,-4-12 1 15,6-5-1-15,-4 3 1 16,2-9 0-16,-3-2 2 0,0-13-2 16,-4-5 1-16,0-14-1 15,-1 1 0-15,0-12-2 16,-1 5 2-16,1-6-2 15,-2 7 0-15,-3-11-1 16,-4 10 2-16,-4-6-3 16,-3 10 1-16,-4-7 1 15,-1 9 0-15,-4-2 0 16,3 9 4-16,-7 9 4 16,1 10 2-16,-1 7-1 15,0 11 0-15,-4 5-4 16,1 2-7-16,-2 13-64 15,2 2 101-15,-9 9-451 16,5-2 123-16</inkml:trace>
          <inkml:trace contextRef="#ctx1" brushRef="#br0" timeOffset="27711.5654">3529-959 938 0,'-18'-24'276'16,"9"12"71"-16,-7 7-258 0,1 14-31 15,-2 7-22-15,3 14-9 16,-12 18-20-16,2 9 2 16,1 19-10-16,0 1 8 15,0 15-11-15,11-8 11 16,2 24-9-16,4-15 8 15,5 10-7-15,2-13 11 0,5 7-10 16,5-23 8-16,15-2-9 16,6-14 7-16,10-6-10 15,2-15 8-15,8-8-10 16,-7-17 9-16,6-10-12 16,-4-7 11-16,4-13 0 15,-8-11 2-15,0-23-7 16,-11-11 12-16,-9-34-5 15,-11-12 3-15,-13-18 4 16,-12 9 13-16,-11-19-7 16,-7 22 8-16,-10 3-12 15,-2 23 6-15,-8 20-11 16,5 37 3-16,-6 21-4 16,6 24 2-16,-8 17-14 15,5 6-2-15,-11 17-49 16,13 6-15-16,-2 23-326 0,12 15 67 15</inkml:trace>
        </inkml:traceGroup>
        <inkml:traceGroup>
          <inkml:annotationXML>
            <emma:emma xmlns:emma="http://www.w3.org/2003/04/emma" version="1.0">
              <emma:interpretation id="{16FCBB57-E1B4-4EA6-BF86-37A81B8A7816}" emma:medium="tactile" emma:mode="ink">
                <msink:context xmlns:msink="http://schemas.microsoft.com/ink/2010/main" type="inkWord" rotatedBoundingBox="12474,13400 3405,13573 3341,10201 12410,10028"/>
              </emma:interpretation>
              <emma:one-of disjunction-type="recognition" id="oneOf3">
                <emma:interpretation id="interp3" emma:lang="" emma:confidence="1">
                  <emma:literal/>
                </emma:interpretation>
              </emma:one-of>
            </emma:emma>
          </inkml:annotationXML>
          <inkml:trace contextRef="#ctx1" brushRef="#br0" timeOffset="-30642.2553">546-851 1067 0,'-23'-17'286'16,"-3"5"77"-16,5 4-297 0,-5 3-36 16,3 5-6-16,-4 3-8 15,6 7 9-15,-1 8-3 16,4 5 8-16,0 9-10 16,4 10 1-16,-5 21-14 15,9 9 2-15,1 20-10 16,4 4 8-16,8 19-8 15,6-13 8-15,3 8-7 16,1-18 8-16,8-1-10 16,1-26 7-16,4-6-9 15,3-21 8-15,8-6-10 16,-5-13 10-16,8-5-11 16,-3-5 10-16,6-9-9 15,-4-8 10-15,6-15-10 16,-7-9 12-16,2-30-6 0,-11-7 11 15,-4-35-9 1,-13-6 10-16,-4-15-10 0,-14 18 7 16,-8-8-10-16,-9 28 11 15,-6 2-11-15,-5 19 10 16,-6 5-10-16,2 21 10 16,-4 9-9-16,5 19 7 15,-7 14-11-15,6 13 9 0,-7 17-21 16,5 11-6-16,-6 17-56 15,5 1-332-15,-16-7 80 16</inkml:trace>
          <inkml:trace contextRef="#ctx1" brushRef="#br0" timeOffset="1587.4376">-380-2741 1211 0,'-68'-9'290'0,"-8"0"102"16,0-1-357-16,-10 4-13 15,13 5-16-15,-15-4-8 16,24 2-44 0,0 0 3-16,-87-3-10 0,6-2 5 15,-33-6 8-15,-46 5 16 16,38 2 32 0,-13-3 10-16,-2 0 4 15,-19-1 9-15,46-3 0 16,-35 3 3-16,25 4-5 15,-28 1-5-15,30 9-7 16,-31-6-5-16,30 0-7 16,-23 1-4-16,15 2-1 0,-16-5-1 15,24 7 0-15,-28 6 0 16,20-5 0-16,-13 6 0 16,23 2 1-16,-18 5-1 15,35 0 1-15,-8 16-1 16,26 5 1-16,-9 12 0 15,31 0 0-15,-3 15-1 16,24-5-1-16,3 13 1 16,27-5-2-16,4 12 1 15,20-7 1-15,3 10 1 16,13-11 0-16,6 10 0 16,11-4 0-16,7 10-1 15,8-5-1-15,8 17-2 16,10-7-1-16,11 8 2 15,4-9-1-15,13 5 1 0,4-18 2 16,21 1-1 0,-1-18 1-16,23-3-2 0,2-16 1 15,27-5-2-15,-9-16 2 16,28-12-1-16,-9-4 3 16,29-14-1-16,-16-5 1 15,25-5-2-15,-13 3 1 16,30-9 0-16,-22 5 0 15,25-4-1-15,-11 1 2 0,18-5-1 16,-20 9 2-16,30 3-1 16,-21 0 0-16,27 7 0 15,-19 9 0-15,28 0 0 16,-21 3 1-16,30-1-2 16,-28-7 1-16,28-15 0 15,-30-3-1-15,22-9 0 16,-35-3 1-16,20 2-1 15,-30 12 2-15,8 3-1 16,-28 8 0-16,7 1 0 16,-26 0 1-16,8-5-1 15,-25-3-1-15,1-16 0 16,-23-7 1-16,-3-13-2 16,-27-3 2-16,-6-6 2 15,-21 6 0-15,-10-15 5 16,-18 2 2-16,-14-14 2 15,-16 0-1-15,-16-6 4 0,-9 16-4 16,-21-7 3-16,1 14 0 16,-17 2 3-16,-4 12-3 15,-23-1-2-15,2 12-3 16,-25 10-10-16,12 7-15 16,-16-1-40-16,17 5-29 15,-3 2-316-15,27-2 62 0</inkml:trace>
          <inkml:trace contextRef="#ctx1" brushRef="#br0" timeOffset="-83194.3496">15 117 568 0,'-6'7'304'0,"2"-2"-9"15,-1-4-117-15,4 4-82 16,1-2-29-16,4-1-12 16,-1 1-5-16,5 4-6 0,1-2 7 15,5 0-11-15,0-1-3 16,10-1-15-16,-1-3 2 15,9-1-9-15,-1-1 6 16,7 2-10-16,-7-1 8 16,4 1-12-16,-5 1 8 15,5 1-7-15,-3-1 8 0,8 7-10 16,-2-5 10-16,8 5-11 16,-1-2 4-16,5-3-11 15,-4-5 10-15,8 1-10 16,-3-2 8-16,7 0-8 15,-14 3 10-15,9-2-9 16,-9 5 9-16,4-4-8 16,-7-1 9-16,13 1-12 15,-8-1 12-15,6-4-11 16,-5 1 10-16,6 1-10 16,-9-2 11-16,5-2-13 15,-6 6 11-15,5-1-9 16,-10 3 10-16,7 3-11 15,-12-1 13-15,10 2-12 16,-8 0 10-16,5 0-11 16,-3 1 12-16,5-1-12 15,-9 1 10-15,6 0-11 0,-9-4 11 16,3 1-12-16,-7 1 12 16,0-6-11-16,-9 0 11 15,-2 3-11-15,-4 0 12 16,-1 0-13-16,-5 4 12 15,0-5-12-15,-2 1 12 16,-2-2-10-16,-2 2 11 16,2-3 2-16,-4 6 16 15,-1-6-7-15,-1 5 11 0,-6-7-11 16,-3-3 0-16,-4 1-14 16,-5-3 5-16,-6-3-13 15,0 3 11-15,-8 3-11 16,2 2 10-16,-8 1-10 15,1 2 11-15,-1 0-12 16,5-1 10-16,-7-1-11 16,9 1 11-16,-13-3-12 15,-1-1 13-15,-8 3-12 16,3 1 11-16,-12 3-12 16,11 3 12-16,-13 5-12 15,6-4 13-15,-3 5-10 16,10-4 10-16,-7 0-11 15,14-4 11-15,-5 5-12 0,5-4 11 16,-2 1-11 0,10 0 11-16,-5 3-13 0,9-4 11 15,-1 4-13-15,6 3 12 16,-5 3-9-16,5-6 13 16,-2 10-10-16,3-4 11 15,2 0-10-15,1-3 9 16,7 4-11-16,1-9 11 15,3 1-11-15,9 3 9 16,2-7-10-16,2 5 9 0,1-4-12 16,1-2 11-16,-4-2-10 15,4 4 11-15,1-5-10 16,4 4 10-16,8-2-14 16,2-1 10-16,10-2-13 15,10 7 11-15,14 0-9 16,1 3 12-16,12-3-9 15,-1 3 13-15,6-11-11 16,-10-1 11-16,6-4-10 16,-8 3 11-16,5-6-12 15,-8 6 12-15,10-2-11 16,-8 2 11-16,14-3-12 16,-6 4 12-16,12-1-12 15,-6-1 12-15,14 0-11 0,-16 2 11 16,10 0-10-16,-16-2 10 15,2 2-12-15,-12 0 13 16,4 0-13-16,-14 1 11 16,7 2-11-16,-9 0 13 15,1 3-14-15,-5 3 12 16,2 0-10-16,-6-3 11 16,3 2-13-16,-7-5 13 15,-1-2-11-15,-5-1 11 0,-1 1-10 16,-3 2 11-16,-5-1-12 15,-4 2 13-15,0-1-12 16,-5 2 14-16,-7-2-12 16,0-1 14-16,-9 0-13 15,-4-2 10-15,-9 0-47 16,-4-7-13-16,-12 0-53 16,-1-10-342-16,-15 1 79 15</inkml:trace>
          <inkml:trace contextRef="#ctx1" brushRef="#br0" timeOffset="26548.0918">496-960 881 0,'-14'-9'262'15,"-2"10"54"-15,1 8-233 16,0 5-50-16,1 11-6 15,0-7-9-15,-1 10 3 16,1-5 0-16,-3 6 2 16,3-5-3-16,4 9-1 15,0-1-5-15,1 8-4 16,5 0-4-16,-6 10-2 16,3-4-1-16,-7 6-1 15,3-6 0-15,2 10 0 0,3-9-1 16,-2 10 0-16,10-8 1 15,1 8-1-15,3-13 1 16,2 10-2-16,8-7-1 16,12 12-1-16,4-6-1 15,16 10 0-15,-1-11 1 16,9 1 1-16,-6-17 2 16,7 3 0-16,-11-15 0 15,5-5-1-15,-9-9 1 16,3-8-4-16,-8-13 2 0,0-6 1 15,-13-10 1-15,-1-21 0 16,-9-5 4-16,-5-30-1 16,-6-8-1-16,2-21 0 15,-10 10 0-15,-1-15-2 16,-5 22 1-16,-6-5 1 16,-1 23 0-16,-8-1 1 15,0 18 3-15,-9 4 3 16,4 19 4-16,-7 8 10 15,4 16 4-15,-8 10 2 16,10 8-2-16,-8 6-4 16,8 4-11-16,-3 0-4 15,7-1-6-15,1 2-28 16,7-4-11-16,-2-3-277 16,15-1-84-16,7-1-77 0</inkml:trace>
        </inkml:traceGroup>
        <inkml:traceGroup>
          <inkml:annotationXML>
            <emma:emma xmlns:emma="http://www.w3.org/2003/04/emma" version="1.0">
              <emma:interpretation id="{7153B9BC-E66A-4311-8D98-12718A2C56BC}" emma:medium="tactile" emma:mode="ink">
                <msink:context xmlns:msink="http://schemas.microsoft.com/ink/2010/main" type="inkWord" rotatedBoundingBox="9357,13383 8536,13398 8512,12165 9334,12149"/>
              </emma:interpretation>
              <emma:one-of disjunction-type="recognition" id="oneOf4">
                <emma:interpretation id="interp4" emma:lang="" emma:confidence="0">
                  <emma:literal>O</emma:literal>
                </emma:interpretation>
                <emma:interpretation id="interp5" emma:lang="" emma:confidence="0">
                  <emma:literal>0</emma:literal>
                </emma:interpretation>
                <emma:interpretation id="interp6" emma:lang="" emma:confidence="0">
                  <emma:literal>o</emma:literal>
                </emma:interpretation>
                <emma:interpretation id="interp7" emma:lang="" emma:confidence="0">
                  <emma:literal>°</emma:literal>
                </emma:interpretation>
                <emma:interpretation id="interp8" emma:lang="" emma:confidence="0">
                  <emma:literal>1</emma:literal>
                </emma:interpretation>
              </emma:one-of>
            </emma:emma>
          </inkml:annotationXML>
          <inkml:trace contextRef="#ctx1" brushRef="#br0" timeOffset="82047.305">-1420-831 434 0,'-5'-13'250'15,"-1"6"3"-15,-2-2-63 16,2 1-61-16,0 0 3 16,-3-1-51-16,0 3 10 15,-2-2-31-15,2 5 13 16,0 0-25-16,-4 6 13 15,3-1-25-15,2 5 8 0,-4-4-23 16,1 7 6-16,3-7-21 16,-1 7 7-16,1-5-16 15,2 6 11-15,3-7-11 16,-1 6 10-16,-4-4-11 16,2 0 11-16,4 2-12 15,-5 1 10-15,-1-3-10 16,2 3 9-16,-2 3-10 0,-7-1 12 15,6 3-10 1,-1 1 11-16,3 2-11 0,-6 1 11 16,1 4-9-16,-6 2 11 15,4 1-9-15,-3 4 11 16,5-4-12-16,-1 1 10 16,6-2-13-16,-2-2 11 15,1-5-12-15,-3 1 11 16,4 0-11-16,0-1 11 15,1-1-11-15,0 4 11 16,2-7-10-16,0 3 10 16,1-9-10-16,0 9 10 15,2-5-10-15,1 7 10 16,-3-4-10-16,1 10 11 16,1 1-11-16,1 4 11 15,-2-3-11-15,4 9 11 16,-2-6-11-16,3 2 11 0,0-2-12 15,0 2 13-15,3-7-12 16,0 4 11-16,2-5-12 16,3 0 13-16,-4 0-14 15,5 3 12-15,1-4-11 16,-1 1 11-16,-1-3-12 16,6 1 12-16,-2-4-10 15,0 4 10-15,-2-7-9 16,2 3 10-16,-7-6-10 0,2 1 10 15,-4-6-9-15,4 2 9 16,-6-5-9-16,7-1 8 16,-9-1-8-16,-1-1 8 15,4 5-7-15,2 1 6 16,1-2-7-16,1 3 7 16,0-6-8-16,1 2 7 15,-6-4-8-15,5 2 9 16,1 4-9-16,0-2 10 15,0-3-7-15,3-2 9 16,-3 1-7-16,2-12 9 16,2 9-11-16,3-7 10 15,-2 5-10-15,3-3 9 16,-1 1-9-16,2-6 9 0,0 5-9 16,4-2 8-1,-3 4-11-15,5-4 10 0,-2 0-9 16,5-1 7-16,-4 1-9 15,4-4 10-15,-5 3-10 16,-2-5 11-16,-5-3-11 16,2-2 11-16,-6 1-9 15,0-5 10-15,-1 9-10 16,1 2 10-16,-2 1-11 0,0-2 9 16,1 9-8-16,-3-4 9 15,-5 3-10-15,0-1 11 16,-1 0-10-16,-4-2 9 15,10 4-9-15,-4-4 10 16,-2 0-6-16,-4-1 13 16,1 0-8-16,-5-5 10 15,3 1-10-15,-2-1 7 16,2 1-14-16,0-3 8 16,-3 2-10-16,-2-6 8 15,2 6-10-15,-2-7 11 16,0 2-9-16,1-4 7 15,2 6-9-15,2-6 12 16,-1 8-11-16,0 0 9 16,3 4-9-16,-2-2 11 15,1 7-11-15,1 1 12 0,1-1-9 16,-5-1 11-16,2-1-9 16,-1 0 8-16,0-1-10 15,3-2 8-15,-1 0-10 16,1 3 8-16,-1-1-10 15,2 0 11-15,-1 1-11 16,1 2 10-16,-3-2-10 16,1-1 11-16,-2 0-9 0,1-2 10 15,-4-1-9-15,0-2 21 16,-1 3-9-16,-1-1 15 16,1 4-11-16,-1 2 12 15,3 1-21-15,-2 0 10 16,2 4-16-16,-2-2 10 15,2-2-12-15,-3 0 11 16,-2 4 0-16,-1-6 0 16,-2 4-10-16,-4-3 11 15,2 3-12-15,-5-2 1 16,1 4 2-16,0-2 11 16,2 2-10-16,-1 0 11 15,6 2-12-15,2 1 8 16,2-2-11-16,2 1 10 15,3 1-12-15,-1-1 11 16,2 1-11-16,0 2 9 0,0 2-9 16,0 0 9-16,1-3-10 15,2 3 10-15,-3 0-9 16,3-1 9-16,-1 1-9 16,-2-1 11-16,1-2-11 15,-1 1 11-15,2 1-11 16,-1-2 10-16,1 4-11 15,-4-2 12-15,5 2-10 16,-2-2 10-16,1 1-10 0,1-3-80 16,1 1-19-16,6 1-379 15,-3-4 33-15</inkml:trace>
        </inkml:traceGroup>
        <inkml:traceGroup>
          <inkml:annotationXML>
            <emma:emma xmlns:emma="http://www.w3.org/2003/04/emma" version="1.0">
              <emma:interpretation id="{87882F91-8045-47C0-88BF-E84611653363}" emma:medium="tactile" emma:mode="ink">
                <msink:context xmlns:msink="http://schemas.microsoft.com/ink/2010/main" type="inkWord" rotatedBoundingBox="6893,13288 6360,13298 6338,12147 6871,12136"/>
              </emma:interpretation>
              <emma:one-of disjunction-type="recognition" id="oneOf5">
                <emma:interpretation id="interp9" emma:lang="" emma:confidence="1">
                  <emma:literal/>
                </emma:interpretation>
              </emma:one-of>
            </emma:emma>
          </inkml:annotationXML>
          <inkml:trace contextRef="#ctx1" brushRef="#br0" timeOffset="-29581.1086">-3738-762 233 0,'-4'-34'245'0,"-4"-4"14"15,-1 10-10-15,-7-1-19 16,1 9-33-16,-5 11-29 16,-3 9-60-16,-6 7-38 15,3 10-26-15,-6 20-25 16,4 5-6-16,-1 16-11 16,9 6 8-16,0 24-10 15,8-7 10-15,4 26-9 16,10-7 7-16,8 10-9 15,9-11 11-15,11 3-11 16,6-26 8-16,10-9-9 16,-3-23 9-16,4-10-11 0,-4-20 10 15,5-11-10-15,-11-17 10 16,7-18-9-16,-10-12 11 16,-7-22-9-16,-4-6 8 15,2-22-7-15,-13 5 9 16,-4-15-9-16,-8 10 9 15,-9-15-10-15,-7 20 9 16,-2-9-10-16,-2 18 9 16,-5 10-11-16,2 27 7 0,-9 11-39 15,-2 22-10-15,-12 26-343 16,2 11 81-16</inkml:trace>
        </inkml:traceGroup>
      </inkml:traceGroup>
    </inkml:traceGroup>
  </inkml:traceGroup>
</inkml:ink>
</file>

<file path=ppt/ink/ink16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15:37.5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98026B-38E9-47B2-B29D-E27840C21D7C}" emma:medium="tactile" emma:mode="ink">
          <msink:context xmlns:msink="http://schemas.microsoft.com/ink/2010/main" type="inkDrawing" rotatedBoundingBox="25716,13191 25731,13191 25731,13206 25716,13206" shapeName="Other"/>
        </emma:interpretation>
      </emma:emma>
    </inkml:annotationXML>
    <inkml:trace contextRef="#ctx0" brushRef="#br0">15331 128 0,'0'0'0,"0"0"16</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3:47.6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5786C5-0179-43EE-8CC6-C927122FE093}" emma:medium="tactile" emma:mode="ink">
          <msink:context xmlns:msink="http://schemas.microsoft.com/ink/2010/main" type="writingRegion" rotatedBoundingBox="2168,4966 5994,4797 6004,5021 2178,5190"/>
        </emma:interpretation>
      </emma:emma>
    </inkml:annotationXML>
    <inkml:traceGroup>
      <inkml:annotationXML>
        <emma:emma xmlns:emma="http://www.w3.org/2003/04/emma" version="1.0">
          <emma:interpretation id="{2EFB2A15-A413-49F0-B13E-928ADAD82D30}" emma:medium="tactile" emma:mode="ink">
            <msink:context xmlns:msink="http://schemas.microsoft.com/ink/2010/main" type="paragraph" rotatedBoundingBox="2168,4966 5994,4797 6004,5021 2178,5190" alignmentLevel="1"/>
          </emma:interpretation>
        </emma:emma>
      </inkml:annotationXML>
      <inkml:traceGroup>
        <inkml:annotationXML>
          <emma:emma xmlns:emma="http://www.w3.org/2003/04/emma" version="1.0">
            <emma:interpretation id="{A11AE9A6-AE83-4217-B987-DCCE322B85C6}" emma:medium="tactile" emma:mode="ink">
              <msink:context xmlns:msink="http://schemas.microsoft.com/ink/2010/main" type="line" rotatedBoundingBox="2168,4966 5994,4797 6004,5021 2178,5190"/>
            </emma:interpretation>
          </emma:emma>
        </inkml:annotationXML>
        <inkml:traceGroup>
          <inkml:annotationXML>
            <emma:emma xmlns:emma="http://www.w3.org/2003/04/emma" version="1.0">
              <emma:interpretation id="{4B57C0F8-9708-4697-BF43-2D4FF32A8BF8}" emma:medium="tactile" emma:mode="ink">
                <msink:context xmlns:msink="http://schemas.microsoft.com/ink/2010/main" type="inkWord" rotatedBoundingBox="2168,4966 5994,4797 6004,5021 2178,5190"/>
              </emma:interpretation>
            </emma:emma>
          </inkml:annotationXML>
          <inkml:trace contextRef="#ctx0" brushRef="#br0">2224 1963 863 0,'-15'6'282'0,"4"-3"44"16,8 0-230-16,8 1-48 15,8-5-17-15,5-2-25 16,11-2 4-16,2 4-8 16,10-10 5-16,-2 7-6 0,7-1 8 15,1 1-9-15,11-2 6 16,-7 7-5-16,12-2 8 15,-6 7-4-15,11-2 5 16,-8-2-4-16,15 1 3 16,-9-5-7-16,8-4 2 15,-8 3-4-15,9-3 3 16,-12 0-3-16,9 0 1 16,-7 0-1-16,7-1 3 15,-12 2-4-15,9-4 4 16,-9 2-3-16,1-2 7 15,-11 1 6-15,-1-2 2 16,-11 5 1-16,1-2 5 16,-6 1-7-16,1 4-4 15,-4 5-1-15,5 2-1 16,-9 7-3-16,5 4 2 16,-4-2-4-16,5 1 3 0,-7-6-3 15,4 0-1-15,-7-5-2 16,4-1 3-16,-7-4-3 15,1-1 1-15,-2-1-1 16,-3 0 1-16,-5-1-3 16,-2-2 4-16,-5-2 0 15,-6-5 3-15,-9-1-2 16,-6 1 4-16,-6-4 1 0,-17-1-1 16,1 3 0-16,-5 2 3 15,-2 2-3-15,-4 5-1 16,3 1-2-16,-8 4 2 15,7 4-5-15,-16 6 3 16,5 0-3-16,-16 5 1 16,1-1-2-16,-15-1 4 15,6-4-4-15,-10-2 4 16,16 3-4-16,-18-2 2 16,8-1-3-16,-11 8 0 15,6-1-2-15,-15 1 4 16,20 2-4-16,0 1 6 15,14-5-1-15,-4-3 1 16,15-5-4-16,-4-2 4 16,10-1-5-16,3 1 3 15,10-1-3-15,7 1 4 16,13 1-4-16,4 1 3 0,9-5-4 16,10-1 3-16,7 4-5 15,10-2 4-15,7-5-3 16,15 2 3-16,7 3 0 15,12-1 1-15,7-1-2 16,11 2 3-16,-3 2-2 16,14-4 2-16,-8 2-2 15,9-3 1-15,-3 2-1 0,12-7 1 16,-9 5-3-16,20 3 5 16,-14-3-3-16,13 2 1 15,-12 5-6-15,14-4-16 16,-20-7-8-16,5-4-4 15,-15-4-4-15,2-7 2 16,-22-4 18-16,2-1 4 16,-15 6 7-16,-4-4 2 15,-18 9 6-15,-5 7-2 16,-11 5 3-16,-7-2 3 16,-9 4 7-16,-13 2 5 15,-8-1 4-15,-19 4 7 16,-5 3-4-16,-13 1 0 15,-5-2-7-15,-23 6-2 0,7-2-8 16,-20 0 0-16,6 6-7 16,-13 1 2-16,15-4-4 15,-13 5-2-15,11-1-9 16,-10-1-18-16,13-1-10 16,-10-8-19-16,10-6-321 15,-10-23 100-15</inkml:trace>
          <inkml:trace contextRef="#ctx0" brushRef="#br0" timeOffset="-3004.8348">4355 1868 1121 0,'5'3'339'0,"-8"0"60"15,4-4-331-15,5-1-13 16,3 4-54-16,8-2 2 16,-2-5-9-16,12-4 9 15,-2 0-8-15,8-4 11 16,-4 1-7-16,10-2 7 15,-6 10-7-15,4-6 9 16,-5 6-7-16,4-4 11 16,-3 8-4-16,8 0 12 15,-2 5-5-15,12 4 6 16,-5 2-11-16,8-2 4 16,-7-2-11-16,13 2 5 15,-8-4-10-15,8-2 8 16,-3 0-8-16,11-2 6 0,-12-1-5 15,8 3 5-15,-10 6-7 16,6-1 9-16,-13-1-9 16,1 2 7-16,-12-6-7 15,3 0 8-15,-9-4-9 16,4 1 9-16,-7-2-8 16,2 1 9-16,-8-2-6 15,-2 0 14-15,-7 1-7 0,-3 4 12 16,-3-2-6-16,-3-3 16 15,-1 1-9-15,-2 2 18 16,-5-1-5-16,-1 2 6 16,0 2-16-16,-7 3 5 15,1-4-22-15,-6-1 2 16,-3 2-11-16,-2-1 7 16,2 1-9-16,-3 0 10 15,3 0-9-15,-3 0 9 16,0 0-9-16,-10 3 9 15,-2-2-9-15,-9-4 9 16,0 0-8-16,-12-3 8 16,3-3-9-16,-14 0 8 15,4 2-8-15,-13-5 8 16,11-3-7-16,-8-2 6 0,14 1-9 16,-7-4 11-16,8 5-10 15,-10 2 9-15,8 1-7 16,-7 1 7-16,12 2-8 15,-1 4 6-15,11-1-10 16,1 2 9-16,15 2-8 16,6 4 10-16,12-4-8 15,7 4 10-15,5-2-14 16,6-6 6-16,8-6-13 0,1 6-12 16,10-5-17-16,16 1 7 15,-1-4-6-15,11 10 12 16,5-8 12-16,6 4 16 15,1 5-2-15,10 0 9 16,-7 3-7-16,14-12 8 16,-10 5-8-16,8-4 7 15,-9 1-7-15,10-2 8 16,-13 12-8-16,10-6 7 16,-11 1-5-16,2 2 6 15,-14-6-8-15,-4 5 8 16,-14-1-7-16,-7 2 7 15,-10 0-8-15,-4 5 9 16,-5-5-9-16,-8 1 12 16,-11 1-9-16,-8 4 10 0,-5-3-8 15,-13-2 8 1,-10 4-11-16,-14-1 8 0,-3 5-11 16,-20 5 8-16,1 2-8 15,-13 2 8-15,11 4-7 16,-15-4 10-16,6 1-9 15,-9 2 8-15,13-4-7 16,-10-7 8-16,22-5-10 16,7-7 7-16,22-5-12 15,6-1-6-15,21-2-19 0,9-5-36 16,19 1-27-16,34 2-332 16,14 2 71-16</inkml:trace>
        </inkml:traceGroup>
      </inkml:traceGroup>
    </inkml:traceGroup>
  </inkml:traceGroup>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6:27.8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98EF85-66A4-486E-A8E2-06EDE5996534}" emma:medium="tactile" emma:mode="ink">
          <msink:context xmlns:msink="http://schemas.microsoft.com/ink/2010/main" type="writingRegion" rotatedBoundingBox="21893,924 25070,924 25070,1989 21893,1989"/>
        </emma:interpretation>
      </emma:emma>
    </inkml:annotationXML>
    <inkml:traceGroup>
      <inkml:annotationXML>
        <emma:emma xmlns:emma="http://www.w3.org/2003/04/emma" version="1.0">
          <emma:interpretation id="{F607EC5A-6516-4C8C-ADC8-9818344F8A10}" emma:medium="tactile" emma:mode="ink">
            <msink:context xmlns:msink="http://schemas.microsoft.com/ink/2010/main" type="paragraph" rotatedBoundingBox="21893,924 25070,924 25070,1989 21893,1989" alignmentLevel="1"/>
          </emma:interpretation>
        </emma:emma>
      </inkml:annotationXML>
      <inkml:traceGroup>
        <inkml:annotationXML>
          <emma:emma xmlns:emma="http://www.w3.org/2003/04/emma" version="1.0">
            <emma:interpretation id="{41993501-C7E6-4842-A2CE-3629BD39CC4B}" emma:medium="tactile" emma:mode="ink">
              <msink:context xmlns:msink="http://schemas.microsoft.com/ink/2010/main" type="line" rotatedBoundingBox="21893,924 25070,924 25070,1989 21893,1989"/>
            </emma:interpretation>
          </emma:emma>
        </inkml:annotationXML>
        <inkml:traceGroup>
          <inkml:annotationXML>
            <emma:emma xmlns:emma="http://www.w3.org/2003/04/emma" version="1.0">
              <emma:interpretation id="{BDDEF8E5-6F8C-4AAB-B782-3205FB2FAF65}" emma:medium="tactile" emma:mode="ink">
                <msink:context xmlns:msink="http://schemas.microsoft.com/ink/2010/main" type="inkWord" rotatedBoundingBox="21893,924 25070,924 25070,1989 21893,1989"/>
              </emma:interpretation>
              <emma:one-of disjunction-type="recognition" id="oneOf0">
                <emma:interpretation id="interp0" emma:lang="" emma:confidence="0">
                  <emma:literal>von</emma:literal>
                </emma:interpretation>
                <emma:interpretation id="interp1" emma:lang="" emma:confidence="0">
                  <emma:literal>wo</emma:literal>
                </emma:interpretation>
                <emma:interpretation id="interp2" emma:lang="" emma:confidence="0">
                  <emma:literal>v</emma:literal>
                </emma:interpretation>
                <emma:interpretation id="interp3" emma:lang="" emma:confidence="0">
                  <emma:literal>w</emma:literal>
                </emma:interpretation>
                <emma:interpretation id="interp4" emma:lang="" emma:confidence="0">
                  <emma:literal>so</emma:literal>
                </emma:interpretation>
              </emma:one-of>
            </emma:emma>
          </inkml:annotationXML>
          <inkml:trace contextRef="#ctx0" brushRef="#br0">49 206 859 0,'-11'-25'261'0,"-3"2"51"15,-4 5-252-15,13 16-20 16,1 5-42-16,2 7 10 16,4 2-16-16,2 17 11 15,1 6-10-15,6 13 18 16,1-2-14-16,2 12 13 15,-3-6-12-15,-4 0 13 16,-2-3-16-16,-5 4 11 16,0-12-11-16,-3 3 14 15,3-7-11-15,-2-6 13 0,4-5-11 16,-2-3 13-16,1-8-14 16,1 7 13-16,-2-2-13 15,3 4 12-15,0-2-14 16,5 9 12-16,1-7-13 15,8 4 10-15,0-8-12 16,7 3 13-16,1-11-12 16,7 0 11-16,3-1-12 15,5 4 12-15,0-12-11 16,11 2 13-16,-1-8-10 0,8-5 13 16,-1-3-11-16,12-2 11 15,-9 0-14-15,15 9 11 16,-9-1-12-16,14 1 11 15,-11 8-12-15,12 7 11 16,-12-7-11-16,8 4 12 16,-10 3-12-16,9-5 12 15,-14-4-11-15,8 1 11 16,-11 0-12-16,0-5 12 16,-4 1-11-16,3-2 10 15,-9-4-11-15,11 1 11 16,-3-1-12-16,6 5 12 15,-5-1-10-15,8 1 10 16,-5 2-11-16,5 4 12 16,-12-8-12-16,6 6 11 0,-11-4-11 15,0-2 12-15,-3-5-12 16,3-1 11-16,-8-8-11 16,7-8 11-16,-4 0-10 15,1-5 10-15,-5 5-11 16,1 6 11-16,-10 6-11 15,0 4 10-15,-12 5-10 16,6 2 11-16,-7 1-12 0,1 4 12 16,-5 0-11-16,3-2 11 15,-5 0-12-15,-1 0 12 16,-5-2-11-16,1-3 11 16,-1 1-12-16,-1-4 20 15,4-6-9-15,10-6 14 16,-2-4-9-16,-1-11 11 15,3 1-16-15,-1-6 10 16,-6 5-13-16,4-5 10 16,-1 11-12-16,2-2 10 15,-6 5-14-15,3 3 11 16,-5 6-13-16,0-4 13 16,-3 7-13-16,0-8 19 15,-3-1-4-15,-1-12 20 16,-4-3-9-16,-1-11 13 15,-1 4-18-15,-1 1 6 0,0 13-18 16,-1 3 11-16,2 15-15 16,-1 0 12-16,2 4-13 15,-3 1 12-15,0 5-13 16,-5-1 14-16,-1 1-11 16,-8 0 13-16,-8-2-11 15,-7-1 9-15,-10 0-12 16,-17-2 9-16,-9 3-13 15,-16 7 11-15,-7-1-9 0,-10 7 11 16,6 3-10-16,-19 4 11 16,11-1-12-16,-15 4 9 15,9-1-11-15,-15 0 11 16,21-3-11-16,-17-2 12 16,20-3-11-16,-9-2 12 15,17-6-11-15,-12-5 14 16,29-6-11-16,-17-5 13 15,12-3-13-15,-12-5 14 16,12 3-14-16,-14 1 10 16,18 10-13-16,-6 4 11 15,15 12-14-15,-4 3 7 16,14 7-11-16,0 3 10 16,13 2-11-16,4-2-20 0,12-7-36 15,0-13-339-15,10-12 73 16</inkml:trace>
        </inkml:traceGroup>
      </inkml:traceGroup>
    </inkml:traceGroup>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6:50.339"/>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4:17:20.709"/>
    </inkml:context>
  </inkml:definitions>
  <inkml:traceGroup>
    <inkml:annotationXML>
      <emma:emma xmlns:emma="http://www.w3.org/2003/04/emma" version="1.0">
        <emma:interpretation id="{D7158CA2-769E-49A2-BB6F-ED7E31CEDA8D}" emma:medium="tactile" emma:mode="ink">
          <msink:context xmlns:msink="http://schemas.microsoft.com/ink/2010/main" type="writingRegion" rotatedBoundingBox="8912,11893 21117,11487 21275,16238 9069,16643"/>
        </emma:interpretation>
      </emma:emma>
    </inkml:annotationXML>
    <inkml:traceGroup>
      <inkml:annotationXML>
        <emma:emma xmlns:emma="http://www.w3.org/2003/04/emma" version="1.0">
          <emma:interpretation id="{04453827-A9C5-4D75-B59C-FDC94621B578}" emma:medium="tactile" emma:mode="ink">
            <msink:context xmlns:msink="http://schemas.microsoft.com/ink/2010/main" type="paragraph" rotatedBoundingBox="8912,11893 21117,11487 21268,16034 9063,16439" alignmentLevel="1"/>
          </emma:interpretation>
        </emma:emma>
      </inkml:annotationXML>
      <inkml:traceGroup>
        <inkml:annotationXML>
          <emma:emma xmlns:emma="http://www.w3.org/2003/04/emma" version="1.0">
            <emma:interpretation id="{DAE52E9D-62EA-45D6-8292-692A1B8AFC0A}" emma:medium="tactile" emma:mode="ink">
              <msink:context xmlns:msink="http://schemas.microsoft.com/ink/2010/main" type="line" rotatedBoundingBox="8912,11893 21117,11487 21268,16034 9063,16439"/>
            </emma:interpretation>
          </emma:emma>
        </inkml:annotationXML>
        <inkml:traceGroup>
          <inkml:annotationXML>
            <emma:emma xmlns:emma="http://www.w3.org/2003/04/emma" version="1.0">
              <emma:interpretation id="{A63FED59-9B9E-436B-A4DC-1DEA7ED34361}" emma:medium="tactile" emma:mode="ink">
                <msink:context xmlns:msink="http://schemas.microsoft.com/ink/2010/main" type="inkWord" rotatedBoundingBox="8957,13266 12323,13154 12363,14361 8997,14472">
                  <msink:destinationLink direction="with" ref="{893B0C4C-CDAF-454B-A01D-7742DBECE284}"/>
                </msink:context>
              </emma:interpretation>
              <emma:one-of disjunction-type="recognition" id="oneOf0">
                <emma:interpretation id="interp0" emma:lang="" emma:confidence="1">
                  <emma:literal/>
                </emma:interpretation>
              </emma:one-of>
            </emma:emma>
          </inkml:annotationXML>
          <inkml:trace contextRef="#ctx0" brushRef="#br0">-1400 1247 788 0,'-5'6'240'15,"-1"0"52"-15,6-6-208 16,-1 5-18-16,1-6-13 16,-2-1-18-16,4-3 1 15,-1-2-18-15,1-7-1 16,-1-4-12-16,2-4 9 0,-1-4-13 16,-4 5 8-16,2-6-10 15,-1-2 10-15,-2-8-10 16,-2-2 10-16,2-9-10 15,0 4 10-15,-2-7-9 16,2 10 11-16,0-7-10 16,0 7 11-16,-1-15-11 15,1 7 9-15,-2-11-12 16,2 5 10-16,-2-5-12 16,1 11 12-16,1-4-12 15,-2 10 11-15,-1-5-9 16,0 13 13-16,0 0-9 15,1 10 13-15,-1-1-6 16,1 11 9-16,2 2-8 16,2 1 8-16,-1 3-10 15,1 7 7-15,2-2-9 0,-1 2 12 16,2 4-8-16,-2-5 11 16,1 0-10-16,1 6 7 15,-1-5-12-15,1 1 5 16,2 2-11-16,3 2 9 15,3-6-12-15,3-1 12 16,2 5-12-16,2-2 10 16,7-1-13-16,-1 1 11 0,10 1-12 15,2 1 13-15,9-2-12 16,1-6 13-16,4 4-10 16,-5-1 9-16,5-1-10 15,-10 2 10-15,4 3-11 16,-6 0 11-16,1 2-11 15,-7-9 10-15,2 4-10 16,-8 0 11-16,-1 0-10 16,-8 0 10-16,-2 3-10 15,-7-4 10-15,-1 5 1 16,-1-2-2-16,-4-3-9 16,1 6 11-16,-2 1-11 15,0-3 1-15,-2-3 4 16,2 5 11-16,0-2-7 15,0 0 11-15,0 1-9 16,2-1 7-16,1 8-13 0,-1-1 6 16,5 3-10-16,4 3 8 15,3 9-5-15,-2-2 13 16,8 11-7-16,-2 2 11 16,2 7-9-16,-1 0 6 15,2 5-13-15,-4-9 8 16,3 6-13-16,-8-9 11 0,4 6-11 15,-6-4 10-15,-2 3-10 16,-2-4 10-16,-1 5-9 16,-5-7 15-16,0 6-4 15,3-10 12-15,-5 5-9 16,2-5 11-16,3 3-15 16,-6-8 6-16,0 7-12 15,2-10 11-15,1 3-9 16,-5-6 10-16,5-3-10 15,-3-3 9-15,2-4-11 16,-1-2 8-16,0-2-11 16,2-1 8-16,4 1-10 15,-6-3 8-15,2 0-9 16,-2 0 10-16,1-2-10 16,1 1 10-16,1 1-10 15,-1 0 10-15,2 0-11 16,1 1 12-16,-3 1-9 0,0-4 10 15,2 2-9-15,-4 0 10 16,-1-1-9-16,1 2 9 16,-7 2-7-16,-3-1 9 15,-6 2-8-15,-7 3 12 16,-12 0-8-16,0 4 11 16,-15 7-9-16,2-2 8 15,-13 8-12-15,5 1 8 0,-8 2-12 16,7-4 7-16,-8 8-10 15,7-8 9-15,-4-3-11 16,10-5 11-16,0-2-11 16,17-10 10-16,7-2-16 15,11-1 12-15,7-1-14 16,7-1-23-16,7-2-91 16,9 0-97-16,2-6-250 15,-2-4-31-15</inkml:trace>
          <inkml:trace contextRef="#ctx0" brushRef="#br0" timeOffset="-9702.423">80 1003 527 0,'-3'17'305'0,"0"0"1"15,-2-2-136-15,1 4-7 16,2-7-74-16,-1-3 1 16,2-3-37-16,1-1 11 15,0-3-24-15,-2-2 9 16,1 0-23-16,4-5 5 15,-3-3-23-15,3-9 8 16,1-4-14-16,1-10 10 16,0-1-13-16,-2-11 11 15,1 0-12-15,2-3 10 16,0 6-12-16,-1-9 11 0,6 6-11 16,-7-4 12-16,-1 2-13 15,1-10 12-15,-4 6-11 16,-2-3 10-16,7 9-11 15,-4-6 13-15,-2 9-12 16,5 0 11-16,4 8-12 0,-8 4 12 16,0 5-12-16,1 5 11 15,4 7-12-15,-6 5 13 16,-1 0-12-16,8 4 11 16,-4 2-11-16,-5-3 15 15,3 3-8-15,1-1 14 16,-4-2-9-16,6-1 11 15,3 4-12-15,-1-4 9 16,-1 1-14-16,4 3 12 16,-2-3-13-16,2-3 10 15,3 4-12-15,2-1 11 16,3-2-13-16,7 2 10 16,-3 0-10-16,7 0 9 15,-1-8-10-15,10 8 11 16,-9-3-12-16,10-1 11 15,-6-1-10-15,6 3 11 16,-8-2-12-16,8 5 12 16,-7-4-11-16,10 1 10 0,-6 1-11 15,6-2 10-15,-8-2-9 16,5 5 10-16,-11 0-10 16,5 3 11-16,-7-2-10 15,7-2 10-15,-7-4-10 16,4 5 10-16,-8-3-11 15,1 1 11-15,-7 1-11 0,-2 1 11 16,-1-1-12-16,-2 1 13 16,-4 0-13-16,0 3 13 15,-4 0-13-15,1-3 13 16,-2 2-12-16,-2 1 11 16,4-2-11-16,-1 2 11 15,-1 6-12-15,3-4 9 16,-1 4-10-16,-1 9 11 15,2-1-9-15,5 6 10 16,-2 5-9-16,3 8 12 16,1-2-13-16,-1 12 12 15,0-2-11-15,3 2 13 16,0-3-14-16,4 2 13 16,-2-7-13-16,-2 5 11 15,0-6-11-15,0 5 12 16,-2-5-12-16,-3 1 13 15,3-4-13-15,-6 1 12 0,-1-4-11 16,-3 1 12-16,-1-10-12 16,-5-1 13-16,-1 0-11 15,0-2 11-15,-2-10-11 16,-4 11 12-16,1-2-13 16,-2-3 12-16,-1 5-13 15,1 8 11-15,2-4-14 16,-1 2 14-16,4 0-14 0,2-3 14 15,-1-3-13-15,0-3 12 16,4-5-12-16,-4-1 13 16,0-4-12-16,1 1 14 15,-6-2-10-15,-2 0 17 16,1 2-13-16,-7 4 17 16,-4 0-12-16,-5 6 14 15,3 2-11-15,-9 0 20 16,5-2-13-16,-12 2 13 15,6-6-13-15,-15-3 8 16,6 1-19-16,-14-4 7 16,10-4-14-16,-7-1 9 15,8 0-12-15,-5-5 11 16,13 1-11-16,-2-1 9 0,6 1-11 16,3-2 11-1,7 2-13-15,1-3 11 0,3 1-11 16,1-2 9-16,1-1-15 15,4-4-8-15,-2 3-32 16,1-3-33 0,3 3-32-16,5-3-38 0,1 1-299 15,-2 5 87-15</inkml:trace>
          <inkml:trace contextRef="#ctx0" brushRef="#br0" timeOffset="31884.9053">201 177 547 0,'2'-8'229'0,"-5"-3"31"0,4 7-127 16,-1-3-24-16,3 9-17 15,-4-8-14-15,-1 1-16 16,5 5-19-16,0 0-7 16,-6-4-12-16,3 7 2 0,3 4-3 15,-4-8 7 1,1 5-6-16,3-2 3 0,0 3-13 16,-4-7-1-16,2 5-14 15,-2-1 5-15,4 5-6 16,-5-4 9-16,4 8-9 15,-4 3 10-15,1 3-6 16,-3-2 7-16,8 11-9 16,-4-3 8-16,1 5-7 15,1-2 6-15,-1 6-7 16,-2-7 8-16,-2 5 1 16,-1-5-2-16,1 1-10 15,0-3 7-15,-6 9-8 16,1-4 0-16,-2 7 1 15,-3-4 11-15,1 4-8 16,0-6 8-16,1 2-8 0,0-5 6 16,2 6-8-1,3-4 7-15,5 5-7 0,-4 3 8 16,8 4-8-16,0-2 9 16,0 2-10-16,-3-5 10 15,5-3-11-15,-7-6 17 16,5-4-2-16,-1-8 11 15,-1-4-9-15,2-2 9 16,0 0-15-16,2-4 1 0,0 1-11 16,2-2 9-16,1 0-8 15,1-3 8-15,2 0-6 16,0-3 8-16,4 0-8 16,0-2 7-16,10 1-8 15,1-1 5-15,12-4-7 16,1 0 6-16,14-8-7 15,-5 2 9-15,9-4-8 16,-5 7 10-16,8 1-11 16,-8 7 11-16,6 2-11 15,-9 8 11-15,-1 2-10 16,-8 3 1-16,1 1-2 16,-6 2 10-16,2-2-10 15,-5 0 10-15,-1-3-2 16,-5-2 2-16,-1-4-10 15,-9-5 9-15,1-3-9 16,-6-4 8-16,-2-2-9 0,-3-1 11 16,-1 3-9-16,-2 0 11 15,0 3-9-15,-1 0 9 16,-1 2-11-16,1 4 9 16,2-3-12-16,-1 0 12 15,0 0-11-15,1-1 11 16,3-9-15-16,-1 0 11 15,2-10-12-15,0-2 11 16,2-10-7-16,0-4 14 0,-1 0-9 16,-3 2 12-16,2-8-12 15,-4 8 8-15,-2-5-10 16,-2-6 9-16,-2-4-10 16,-2 3 10-16,-1-10-11 15,-1 9 11-15,1-2-11 16,-1 3 10-16,2 4-10 15,-3 8 12-15,0 8-11 16,1 8 12-16,-5 5-10 16,0 6 10-16,-3 3-11 15,2 1 11-15,-3 6-10 16,-2-1 9-16,-5 1-7 16,2 1 9-16,-7 2-9 15,2-4 11-15,-8 2-7 0,3-2 12 16,-5-2 0-16,4 1 10 15,-7 1-3-15,1-1 9 16,-7 1-7-16,-2-1 3 16,-14 2-10-16,8 6 5 15,-8-1-8-15,6 1 3 16,1 3-11-16,13-4 8 16,0-2-13-16,11-3 4 15,6 0-8-15,6-3 7 0,6-2-23 16,7-4-32-16,13-2 399 15,12-1-816-15,10-25 368 16</inkml:trace>
          <inkml:trace contextRef="#ctx0" brushRef="#br0" timeOffset="63945.937">1652 209 334 0,'-4'-17'237'0,"-1"5"14"0,2 1-57 15,-3-3-6-15,3 11-44 16,-3-2-7-16,-2 1-43 16,-3 2-12-16,4 4-28 15,-7 4-7-15,5-3-18 16,-5 9-8-16,3-4-11 15,-7 6 9-15,1-5-1 16,-5 3 0-16,4-3 1 0,0 4 0 16,4-6-10-16,0 3-2 15,5 0 0-15,-4 3-3 16,6 0-1-16,-1 6-2 16,-4 1 1-16,4 4-2 15,0 1 0-15,-1 6 0 16,2-2 0-16,5 7-1 15,-4 0 3-15,3 8-1 16,1-5 1-16,-1 7 0 16,3-8 0-16,2 2 0 15,-1-9-1-15,5 8-1 16,1-3 1-16,2 7-1 16,-3-4 1-16,5 8-2 15,-5-12 6-15,1 2 2 16,1-11 1-16,4 1-1 15,-2-5 4-15,7-2-7 0,-1-8-1 16,7 0 0-16,-4-4 0 16,1-5-2-16,-2 0 3 15,7-3-1-15,-5-5 0 16,4-5 1-16,1-4 1 16,2-9 0-16,-5-5 1 15,5-9 0-15,-5 1 0 16,2-9-1-16,-4 7 0 15,2-7-1-15,-4 9 1 0,1-6 1 16,-4 8 2-16,0-10 6 16,-4 2 5-16,-3-13 6 15,-5 6 2-15,-6-8 7 16,-6 10-2-16,-4-1 3 16,-1 12-4-16,-4 2 4 15,-2 9-8-15,-1 5-3 16,1 7-6-16,-3 3-5 15,1 7-5-15,-1 0-4 16,2 2-1-16,2 4-1 16,2-3 2-16,4 3-55 15,5-2-41-15,14-1-396 16,8 0 64-16</inkml:trace>
        </inkml:traceGroup>
        <inkml:traceGroup>
          <inkml:annotationXML>
            <emma:emma xmlns:emma="http://www.w3.org/2003/04/emma" version="1.0">
              <emma:interpretation id="{98538FDB-D45B-4699-AEF7-BC99599970B8}" emma:medium="tactile" emma:mode="ink">
                <msink:context xmlns:msink="http://schemas.microsoft.com/ink/2010/main" type="inkWord" rotatedBoundingBox="14204,13157 16088,13094 16132,14407 14248,14470">
                  <msink:destinationLink direction="with" ref="{893B0C4C-CDAF-454B-A01D-7742DBECE284}"/>
                </msink:context>
              </emma:interpretation>
              <emma:one-of disjunction-type="recognition" id="oneOf1">
                <emma:interpretation id="interp1" emma:lang="" emma:confidence="1">
                  <emma:literal/>
                </emma:interpretation>
              </emma:one-of>
            </emma:emma>
          </inkml:annotationXML>
          <inkml:trace contextRef="#ctx0" brushRef="#br0" timeOffset="-7972.6008">3863 1247 754 0,'-5'8'297'15,"3"-5"23"-15,-1 0-161 16,3-5-82-16,2 2 2 15,-2-3-33-15,0-10 8 16,0-7-29-16,-2-20 7 16,2-11-23-16,-3-27 8 15,0-8-17-15,2-17 11 16,1 5-14-16,-2-17 13 16,4 17-13-16,-4-9 9 15,4 13-10-15,-4-1 10 0,1 20-11 16,1 13 12-1,1 24-12-15,-1 9 11 0,0 15-12 16,2 11 12-16,-2 3-12 16,0 2 13-16,1 2-10 15,2-1 11-15,0-6-12 16,5 0 12-16,6 5-13 16,4-4 10-16,4 5-11 15,5 2 13-15,1-4-12 0,7-2 11 16,2-1-10-16,3-1 10 15,3 2-11-15,4 1 11 16,1 3-12-16,1-6 11 16,0 1-10-16,5 1 10 15,-5-3-9-15,9-5 10 16,-7 3-11-16,9-9 11 16,-10 1-10-16,-1-7 10 15,-7 2-10-15,1 2 11 16,-11 7-12-16,2 2 10 15,-5 5-9-15,-8 4 9 16,-5 2-11-16,-4 4 12 16,-8-4-11-16,1 1 20 15,-3-1-7-15,-2 3 24 16,-2-1-8-16,-1 6 16 16,0 1-16-16,-2 3 10 15,1-1-23-15,-4 8 7 0,0-4-18 16,5 10 9-16,0-2-14 15,6 18 13-15,5 1-12 16,6 18 13-16,0-7-12 16,2 10 11-16,1-11-13 15,2 8 12-15,-5-14-11 16,-2 5 11-16,-1-8-12 16,-2-1 13-16,-8-12-13 0,-1 0 12 15,0-6-11-15,-4 5 12 16,-6-1-11-16,0 0 14 15,-4-4-12-15,-5-2 13 16,0-8-11-16,-3-5 12 16,4-3-13-16,-1-3 11 15,5-1-13-15,1-3 10 16,2 1-13-16,0-2 12 16,4 5-11-16,-4 3 10 15,3 2-12-15,-1 1 11 16,-3 4-10-16,-4 2 10 15,1-1-9-15,-10 3 15 16,-1 1-8-16,-15 1 22 16,-8-7-7-16,-19 5 20 15,-1 0-10-15,-10-3 14 16,8 1-19-16,-6-5 6 0,16-6-20 16,-2-7 6-16,16 0-18 15,2-7 10-15,19 4-11 16,3-5 8-16,14 5-18 15,3-3-61-15,12 1-54 16,12-7-357-16,5-2 33 16</inkml:trace>
          <inkml:trace contextRef="#ctx0" brushRef="#br0" timeOffset="33386.2355">3752 289 442 0,'-3'-25'206'16,"2"-4"40"-16,8 6-102 16,1-3 13-16,3 6-24 15,2 3-22-15,0 6-31 0,-4 5-25 16,2 5-19-16,-2 7-17 16,-2 12 2-16,3 16-10 15,-6 3 8-15,1 16-8 16,-5 6 9-16,0 7-11 15,-2-4 9-15,-1 11-7 16,2-6 7-16,1 4-8 16,-2-13 11-16,1 3-6 15,-1-7 6-15,-2 4-9 16,2-9 7-16,0 3-11 16,1-10 5-16,2-2-8 15,6-13 11-15,0-1-10 16,2-10 9-16,4-2-12 15,-1-5 6-15,8 0-10 16,0-3 9-16,4 0-10 0,3-3 10 16,11 0-9-16,-7-3 6 15,13-3-11-15,0 0 12 16,13-3-10-16,-9-3 7 16,15-3-10-16,-7-4 11 15,17-4-9-15,-12-1 11 16,9-5-8-16,-8 3 13 0,5-2-11 15,-18 2 7 1,4 0-9-16,-11 3 8 0,3-3-11 16,-10 5 11-16,2 1-10 15,-9 3 10-15,-2 0-11 16,-6 5 12-16,-3 2-11 16,-8 3 11-16,1 0-10 15,-3 2 11-15,-4 4-10 16,-3 1 11-16,1-3-14 15,-1-2 12-15,3 1-10 16,-1-1 9-16,2-4-11 16,3 0 11-16,-1 1-12 15,-2-4 8-15,1-8-10 16,-2 4 11-16,2-17-10 16,-1-2 14-16,2-12-10 15,0-2 11-15,2-17-10 16,-2 8 10-16,-1-13-11 15,-1 11 10-15,-5-7-10 0,-4 12 11 16,-4-2-11-16,-3 13 12 16,-8 2-8-16,1 12 11 15,-4 4-6-15,0 7 13 16,0-2-9-16,5 7 8 16,-2-6-11-16,3-3 6 0,-1 7-14 15,1 0 8 1,0-5-8-16,2 6 13 0,-1 4-7 15,1 3 12-15,-2 2-7 16,-4 8 11-16,-7 3-6 16,-1 2 7-16,-9 1-8 15,7 3 6-15,-10 0-6 16,-1-2 4-16,-5-4-7 16,4-4 7-16,-19-10-10 15,12 2 6-15,-4-15-36 16,8-4-40-16,3-4-406 15,22 0 95-15</inkml:trace>
          <inkml:trace contextRef="#ctx0" brushRef="#br0" timeOffset="65128.4895">5458 184 733 0,'-6'-10'334'0,"-10"5"6"16,-1 5-150-16,5 5-108 16,-14 4-28-16,0 9-13 15,-5 7-20-15,4 8-6 16,-16 12-8 0,7 6 12-16,-3 13-7 0,5 0 8 15,-3 15-10-15,9-12 7 16,4 16-12-16,7-17 6 15,5 7-11-15,9-13 11 0,10 5-10 16,6-21 7-16,7 4-10 16,3-18 10-16,7-3-10 15,-1-14 9-15,10-8-7 16,2-10 12-16,10-12-2 16,-5-10 13-16,12-21 1 15,-7-8 9-15,2-20-2 16,-10 7 5-16,3-17-5 15,-18 11 2-15,-4-4-1 16,-13 13 6-16,-6-3 2 16,-14 21 11-16,-10 7-6 15,-5 16 0-15,-16 5-15 16,-2 12-7-16,-4 10-19 16,3 6 3-16,-9 9-12 15,11 2 8-15,-11 12-50 16,6-2-20-16,1 5-89 15,21-11-338-15,-4-17 57 0</inkml:trace>
        </inkml:traceGroup>
        <inkml:traceGroup>
          <inkml:annotationXML>
            <emma:emma xmlns:emma="http://www.w3.org/2003/04/emma" version="1.0">
              <emma:interpretation id="{171B6A54-878C-4652-94A9-211A9BB60D74}" emma:medium="tactile" emma:mode="ink">
                <msink:context xmlns:msink="http://schemas.microsoft.com/ink/2010/main" type="inkWord" rotatedBoundingBox="18537,11573 21117,11487 21268,16034 18688,16120"/>
              </emma:interpretation>
              <emma:one-of disjunction-type="recognition" id="oneOf2">
                <emma:interpretation id="interp2" emma:lang="" emma:confidence="1">
                  <emma:literal/>
                </emma:interpretation>
              </emma:one-of>
            </emma:emma>
          </inkml:annotationXML>
          <inkml:trace contextRef="#ctx1" brushRef="#br0">8222 2898 0,'0'0'32,"0"0"-17</inkml:trace>
          <inkml:trace contextRef="#ctx1" brushRef="#br0" timeOffset="32481.3205">9391 2346 0,'0'0'0,"0"0"0,0 0 16,0 0-1,0 0-15,0 0 16,0 0-16,0 0 15,0 0 1,0 0-16,0 0 16,0 0-1,0 0-15,0 0 32</inkml:trace>
          <inkml:trace contextRef="#ctx1" brushRef="#br0" timeOffset="55658.5045">10657-1561 0,'0'0'0,"0"0"16,-27-39 0,15 24-16,1 0 15,-1 3-15,1 1 16,-1 3-16,-3-3 15,0-9 1,-5-3-16</inkml:trace>
        </inkml:traceGroup>
      </inkml:traceGroup>
    </inkml:traceGroup>
    <inkml:traceGroup>
      <inkml:annotationXML>
        <emma:emma xmlns:emma="http://www.w3.org/2003/04/emma" version="1.0">
          <emma:interpretation id="{ABF974D3-3D9D-4551-B4EC-C7EFE4582422}" emma:medium="tactile" emma:mode="ink">
            <msink:context xmlns:msink="http://schemas.microsoft.com/ink/2010/main" type="paragraph" rotatedBoundingBox="11901,14950 13069,15865 12165,17018 10998,16104" alignmentLevel="2"/>
          </emma:interpretation>
        </emma:emma>
      </inkml:annotationXML>
      <inkml:traceGroup>
        <inkml:annotationXML>
          <emma:emma xmlns:emma="http://www.w3.org/2003/04/emma" version="1.0">
            <emma:interpretation id="{924F77A3-9D03-4AFD-9E20-3442BD72CB0B}" emma:medium="tactile" emma:mode="ink">
              <msink:context xmlns:msink="http://schemas.microsoft.com/ink/2010/main" type="line" rotatedBoundingBox="11901,14950 13069,15865 12165,17018 10998,16104"/>
            </emma:interpretation>
          </emma:emma>
        </inkml:annotationXML>
        <inkml:traceGroup>
          <inkml:annotationXML>
            <emma:emma xmlns:emma="http://www.w3.org/2003/04/emma" version="1.0">
              <emma:interpretation id="{F94593B7-AAE4-4CF6-90FA-B932DFB06478}" emma:medium="tactile" emma:mode="ink">
                <msink:context xmlns:msink="http://schemas.microsoft.com/ink/2010/main" type="inkWord" rotatedBoundingBox="11901,14950 13069,15865 12165,17018 10998,16104"/>
              </emma:interpretation>
              <emma:one-of disjunction-type="recognition" id="oneOf3">
                <emma:interpretation id="interp3" emma:lang="" emma:confidence="0">
                  <emma:literal>°</emma:literal>
                </emma:interpretation>
                <emma:interpretation id="interp4" emma:lang="" emma:confidence="0">
                  <emma:literal>o</emma:literal>
                </emma:interpretation>
                <emma:interpretation id="interp5" emma:lang="" emma:confidence="0">
                  <emma:literal>0</emma:literal>
                </emma:interpretation>
                <emma:interpretation id="interp6" emma:lang="" emma:confidence="0">
                  <emma:literal>O</emma:literal>
                </emma:interpretation>
                <emma:interpretation id="interp7" emma:lang="" emma:confidence="0">
                  <emma:literal>.</emma:literal>
                </emma:interpretation>
              </emma:one-of>
            </emma:emma>
          </inkml:annotationXML>
          <inkml:trace contextRef="#ctx0" brushRef="#br0" timeOffset="39172.9966">1157 2140 917 0,'-3'-12'270'0,"-3"2"65"15,1 12-276-15,-1 3 9 16,-2 5-39-16,-1 15 13 15,0 4-17-15,-2 11 10 16,3 10-16-16,2 15 5 0,3-5-21 16,2 13 10-16,4-4-12 15,-5 7 11-15,2-9-10 16,0 14 10-16,0-12-12 16,-1 8 9-16,4-8-12 15,1 2 11-15,-1-19-12 16,2 8 11-16,-3-16-10 15,-1-4 10-15,-1-11-10 0,2-4 11 16,-4-9-10-16,4-3 11 16,-1-6-7-16,5 0 10 15,0-3-8-15,7-7 9 16,1 2-10-16,10-4 8 16,7-4-10-16,12-4 10 15,4 1-10-15,13 0 9 16,-6-3-9-16,7-1 7 15,-6 6-10-15,5-4 9 16,-8 3-10-16,8-1 7 16,-8 6-7-16,7-1 7 15,-10 1-8-15,9 5 8 16,-7-2-8-16,2 1 9 16,-11-1-8-16,-2 0 7 15,-14-3-7-15,-3 3 8 16,-11-2-9-16,2 10 9 0,-8-2-5 15,1-5 6-15,-3 7 3 16,-3 0 22-16,-4-12 2 16,-2 3 23-16,1-1-4 15,-1-2-2-15,-1-4-20 16,3-3-1-16,-2-6-22 16,1-3 6-16,-4-8-9 0,7-8 6 15,-2-3-9-15,3-10 5 16,3-6-7-16,-2-8 6 15,2 6-7-15,0-9 5 16,2 11-5-16,-2-5 5 16,0 15-5-16,-1-4 5 15,1 14-5-15,-8 4 6 16,3 9-4-16,-2-1 5 16,-2 9-4-16,-3-1 11 15,-1 1-4-15,-14-1 9 16,-4 4-7-16,-15-1 6 15,-7 2-11-15,-18 3 6 16,4 3-13-16,-11 3 11 16,4 1-11-16,-1 4 11 15,12-1-10-15,-3-1 9 16,11-2-11-16,6 3 6 16,12-2-73-16,2 4-417 0,9 1 117 15</inkml:trace>
        </inkml:traceGroup>
      </inkml:traceGroup>
    </inkml:traceGroup>
  </inkml:traceGroup>
</inkml:ink>
</file>

<file path=ppt/ink/ink1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8:03.7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3B0C4C-CDAF-454B-A01D-7742DBECE284}" emma:medium="tactile" emma:mode="ink">
          <msink:context xmlns:msink="http://schemas.microsoft.com/ink/2010/main" type="inkDrawing" rotatedBoundingBox="5337,12825 18224,12835 18222,15040 5335,15030" hotPoints="18016,12913 18084,14638 5713,15125 5645,13400" semanticType="enclosure" shapeName="Rectangle">
            <msink:sourceLink direction="with" ref="{A63FED59-9B9E-436B-A4DC-1DEA7ED34361}"/>
            <msink:sourceLink direction="with" ref="{98538FDB-D45B-4699-AEF7-BC99599970B8}"/>
            <msink:sourceLink direction="with" ref="{ED5352B1-BCD4-4E18-8D24-7ED54677DFC8}"/>
          </msink:context>
        </emma:interpretation>
      </emma:emma>
    </inkml:annotationXML>
    <inkml:trace contextRef="#ctx0" brushRef="#br0">168 2052 1234 0,'-13'0'298'15,"5"-6"97"-15,6-3-340 16,10-5-58-16,4-2 8 16,11-5-16-16,11 1 9 15,18-1-25-15,4 4 5 0,17 0-26 16,1 1 9-16,9-2-13 16,-5-3 25-16,12-2-5 15,-13 1 28-15,14-4-7 16,-4 5 16-16,10-1-10 15,-19 8 6 17,2 0 0-32,84-15 5 0,3 8-11 15,2 2 10-15,7 7-10 16,-72 14 11-16,24 7-12 16,-9-3 12-16,16 2-10 15,-9-2 10-15,20-2-11 16,-14-2 12-16,18 6-11 15,-14 1 9-15,22 3-11 16,-15 3 11-16,20 5-11 0,-19-1 11 16,17 1-11-16,-18 3 11 15,21 1-10-15,-20 2 9 16,17 5-10-16,-15-2 11 16,21-1-10-16,-25-8 11 15,19-3-10-15,-16-8 10 16,26-3-10-16,-31-4 11 15,29-1-12-15,-22-2 10 16,22 1-10-16,-28-5 10 0,31 0-11 16,-25-1 11-16,23-6-10 15,-26-2 11-15,30-1-11 16,-27-2 11-16,29 0-12 16,-25 2 13-16,22 1-13 15,-21 2 11-15,27 1-10 16,-32 2 11-16,30-5-11 15,-22-1 10-15,24-2-10 16,-30-3 11-16,29-3-12 16,-29-2 12-16,21 7-11 15,-29-1 11-15,20 6-11 16,-29 6 11-16,21 4-12 16,-22 6 12-16,11 7-11 15,-22-4 10-15,17 1-10 0,-24 9 10 16,14-6-10-16,-13 1 10 15,12 0-9-15,-18-5 10 16,14 0-11-16,-20-1 12 16,15 6-12-16,-20 2 10 15,12 6-11-15,-16 1 12 16,5 1-12-16,-15-7 12 16,17 0-11-16,-16-5 10 15,7-3-9-15,-10-6 10 16,3-6-12-16,-19-5 13 0,5-10-12 15,-16-2 10-15,-2-11-10 16,-12-3 11-16,-2-12-9 16,-13 8 10-16,-7-13-11 15,-7 2 12-15,-6-3-12 16,-8 7 10-16,-4-9-10 16,0 8 9-16,-1-6-10 15,0 8 10-15,-1-10-10 16,0 5 11-16,1-2-12 15,-2 8 9-15,-3-9-19 16,3 7 8-16,-4-10-15 16,-2 6 12-16,3-8-10 15,-1 6 21-15,-3-7-8 16,5 10 14-16,-5-4-10 0,-2 9 11 16,-2 0-10-1,-2 15 13-15,-6 4-8 0,0 4 14 16,3 6-9-16,1 11 10 15,-7-2-3-15,3 2 7 16,-7 4-13-16,0-2 9 16,-9-1-12-16,8 1 1 15,-6 2-12-15,3-1 5 16,-9 6-12-16,5 0 13 0,-14 5-11 16,2-4 13-16,-6 3-4 15,3 2 11-15,-16-3-12 16,3-5 8-16,-12 9-14 15,1-7 10-15,-15-6-11 16,13 3 12-16,-13 0-9 16,9-7 12-16,-17 6-9 15,11-1 9-15,-18-4-10 16,8 3 10-16,-11-1-9 16,8-3 10-16,-19 1-12 15,12 2 13-15,-17-7-13 16,19 0 12-16,-24-1-12 15,16 0 13-15,-19-2-10 16,16 2 10-16,-21-4-10 16,22-1 10-16,-23-3-11 15,19 4 10-15,-19 0-11 16,11 4 11-16,-26 6-10 0,20 3 10 16,-19 1-9-16,9 7 12 15,-23 3-10-15,21-2 12 16,-17-3-10-16,13 3 9 15,-21-2-11-15,23-2 13 16,-16-7-9-16,16 7 11 16,-23-5-8-16,20-3 10 15,-16 0-10-15,15 4 4 0,-27-4-11 16,27 3 8-16,-21-2-15 16,16-1 10-16,-23 0-10 15,29 0 11-15,-24-3-10 16,21 3 14-16,-24 1-9 15,29 3 11-15,-30 4-10 16,19-1 9-16,-21 1-11 16,30 0 9-16,-33-1-11 15,30-1 11-15,-14-1-11 16,22-1 10-16,-23 4-9 16,24-7 9-16,-15 2-11 15,21-3 12-15,-21 0-12 16,21-2 9-16,-9 2-10 15,22 0 11-15,-15-5-9 16,27 3 10-16,-9-1-6 16,19 3 15-16,-8 0-5 0,27 3 11 15,-8 0-7-15,22 3 8 16,-5-2-15-16,19 2 6 16,-5 2-13-16,18-2 8 15,-1 1-9-15,17 1 12 16,1 4-9-16,11 0 12 15,3 2-12-15,6-1 10 0,5 4-13 16,4 1 9-16,2 7-11 16,0 1 10-16,3 10-11 15,2-1 10-15,1 8-10 16,1-1 9-16,4 5-9 16,-2-6 9-16,0 19-9 15,0 1 10-15,1 19-11 16,-6 2 11-16,2 24-9 15,-4-5 10-15,-7 10-11 16,-4-4 12-16,-7 21-12 16,-2-8 11-16,-4 12-11 15,2-13 11-15,-1 2-9 16,7-23 9-16,2-12-7 16,5-25 9-16,9-7-6 15,4-21 8-15,3-10-6 16,2-9 8-16,5-8-8 15,-2-2 7-15,1-2-11 0,1-4-4 16,-4 4-58-16,-4-1 313 16,7-3-669-16,-9 5 280 15</inkml:trace>
    <inkml:trace contextRef="#ctx0" brushRef="#br0" timeOffset="32513.0792">280 145 582 0,'2'-6'148'0,"-2"2"41"16,-2 2-160-16,2-1-24 16,0 2 8-16,0 1 16 15,2 1 25-15,0 1 13 16,-2 2 19-16,-2 5 1 0,0 5-11 16,-2 8-17-16,-1 2-12 15,-4 11-16-15,0-1-6 16,-2 2-15-16,-1-7 6 15,-2 6-10-15,2-3 10 16,1 0-7-16,0 1 12 16,2 6-6-16,1-3 10 15,1 4-10-15,-1-1 6 16,5 7-14-16,-3-3 5 0,1 5-12 16,2-5 7-16,0 1-11 15,-1 9 7 1,-3-1 3-16,-2 1-10 15,3 3 11-15,0 8-8 16,0-10 10-16,3 7-10 16,0-9 11-16,-2 7-11 15,5-12 11-15,-1 8-11 16,-3-7 11-16,8-1-10 16,-8-5 10-16,0 2-11 15,4-10 8-15,-2 1-8 16,-1-4 10-16,0-2-11 15,2-6 10-15,-2 2-11 16,3-7 9-16,0 4-11 16,3-7 10-16,-2-3-10 15,1-7 9-15,4-1-9 0,0-4 10 16,0-1-9-16,3 1 11 16,8 0-9-16,-3-2 9 15,6-1-9-15,3 2 9 16,3-2-11-16,0 0 10 15,6-1-11-15,-1 0 10 16,9-1-10-16,-3 2 11 16,7-1-12-16,-1 4 13 15,8-3-11-15,-7 1 10 0,5-1-10 16,-10 3 9-16,4-2-10 16,-5 7 10-16,5 1-9 15,-5 3 9-15,14 4-10 16,-6-3 11-16,8 0-12 15,-2 0 12-15,13-1-11 16,-10-1 11-16,6 1-12 16,-6 1 12-16,10-4-11 15,-10-3 10-15,13-3-11 16,-6 0 10-16,12-3-9 16,-6-2 10-16,10 0-10 15,-12 2 11-15,10 2-10 16,-10 2 9-16,8 2-9 15,-8 4 8-15,12-1-9 16,-7-3 10-16,13-3-11 0,-9-5 11 16,10-1-11-16,-9-2 12 15,15 1-12-15,-15 1 11 16,13 3-11-16,-7 1 12 16,10-3-11-16,-16 5 11 15,13 0-11-15,-9 2 11 16,9 1-11-16,-12 2 10 15,18-2-11-15,-11-2 11 0,14-2-10 16,-9-4 10-16,13-4-11 16,-13 1 12-16,9-3-12 15,-12 5 11-15,13 2-10 16,-8 8 11-16,1 2-11 16,-8 4 11-16,11 3-11 15,-15 4 10-15,12-3-11 16,-3 0 12-16,9 0-11 15,-10-5 10-15,13-3-9 16,-11-3 10-16,12-3-11 16,-10 0 10-16,17 0-10 15,-17 0 10-15,12 0-11 16,-11 2 12-16,7-1-12 16,-12 1 11-16,19-2-11 15,-15-2 12-15,6-1-11 16,-7-1 10-16,7-1-11 15,-15 0 12-15,13 1-12 0,-7-1 11 16,14 1-10-16,-14-1 11 16,12 2-11-16,-13 0 10 15,8 1-11-15,-10 2 12 16,15 2-11-16,-10-1 10 16,7-1-10-16,-11 0 11 15,9 2-12-15,-18-2 11 0,6 3-10 16,-7 2 10-16,4-1-11 15,-6-1 12-15,4-1-10 16,-12-1 9-16,7-2-10 16,-10-1 10-16,5-1-10 15,-1 3 9-15,8 0-10 16,-7 2 12-16,6 1-10 16,-9 0 9-16,5 0-10 15,-11 0 10-15,9-1-10 16,-8-2 11-16,11-2-11 15,-4 0 9-15,11-1-10 16,-8-1 10-16,7-1-9 16,-10 2 10-16,11 0-9 15,-13-2 10-15,13 2-11 16,-10 0 9-16,14 2-9 16,-11-2 10-16,10 0-9 0,-11 0 9 15,10-4-11-15,-7-2 10 16,9-2-11-16,-11-1 10 15,14-5-9-15,-10 4 10 16,7 2-7-16,-12 0 10 16,2 2-12-16,-14 3 11 15,10-2-10-15,-8 2 9 16,10-2-10-16,-4 2 10 0,13-2-10 16,-13 1 10-16,9 1-10 15,-15 1 10-15,6 2-9 16,-10 3 9-16,9 0-9 15,-12 2 9-15,12-1-10 16,-6 2 11-16,5-1-9 16,-6-1 12-16,8 4-10 15,-10-2 10-15,6-2-11 16,-13 1 9-16,7-4-10 16,-11-4 8-16,6-3-10 15,-10 1 10-15,2-2-11 16,-7-1 11-16,0 0-10 15,-11 2 11-15,2 0-10 16,-5 1 10-16,-3 0-10 16,-7 2 10-16,0-4-11 15,-3-1 12-15,-2-3-6 0,-2-1 10 16,-1-8-8-16,-2 10 10 16,-2-2-10-16,1 3 6 15,-2-5-11-15,-2 3 9 16,1-12-11-16,-1 1 10 15,-4-7-11-15,-2 2 9 16,1-6-9-16,-2 4 10 16,-2-5-11-16,-1 4 11 0,-1-7-10 15,1 3 11-15,0-11-11 16,-2 4 9-16,0-7-13 16,3 10 11-16,-2-8-11 15,2 7 10-15,-4-4-9 16,-1 5 12-16,-4-10-10 15,2 10 12-15,-7-5-12 16,4 11 12-16,-5-4-10 16,4 10 10-16,1-5-11 15,1 7 11-15,-6-4-11 16,9 7 11-16,-3-3 0 16,0 4-1-16,0 0-11 15,3 3 10-15,-7 2-10 16,1 3-3-16,-8 1 1 15,3 5 10-15,-8 1-9 16,3 5 11-16,-10 0-8 0,7 0 11 16,-7 1-10-16,6 2 10 15,-6-3-11-15,6 5 10 16,-6-8-11-16,3 4 11 16,-6-4-11-16,6 3 10 15,-6-3-10-15,0 6 10 16,-10 0-12-16,7 1 11 15,-13 1-10-15,5 1 10 0,-5 2-13 16,6-2 9-16,-8-3-14 16,6 0 10-16,-7-2-11 15,5 1 12-15,-10-3-14 16,7 6 10-16,-12-7-13 16,1 2 11-16,-7 0-10 15,6 2 17-15,-11-5-7 16,12 6 14-16,-12 1-10 15,8-1 12-15,-14 3-10 16,11 2 9-16,-13-2-10 16,16-6 10-16,-8-3-12 15,11-4 10-15,-12-2-14 16,8 3 10-16,-13-2-10 16,9 8 10-16,-10-3-11 15,13 0 13-15,-4 0-11 0,6-5 11 16,-11-3-10-16,12 2 12 15,-12-2-11 1,5 0 12-16,-10 1-10 0,17 0 12 16,-12 3-10-16,7 0 9 15,-12 0-10-15,10-1 10 16,-21-4-13-16,15-1 11 16,-11-5-13-16,5 2 9 15,-12-1-13-15,6 3 11 0,-19-2-13 16,9 5 14-16,-15-2-9 15,10 3 16-15,-18-1-9 16,10 3 13-16,-13 0-7 16,13 1 10-16,-19-1-11 15,14 5 11-15,-22-3-8 16,18 1 7-16,-28 0-8 16,21 5 9-16,-20-5-11 15,26 7 8-15,-31 4-10 16,25 2 8-16,-23 2-9 15,26-1 11-15,-31 2-11 16,25 0 10-16,-25 2-12 16,27 0 10-16,-30 2-12 15,23-3 11-15,-20 0-10 16,27-4 11-16,-19 1-9 16,19-3 9-16,-14 0-9 0,18 0 11 15,-12 2-11 1,12-2 11-16,-17 2-11 0,20-1 9 15,-9-2-11-15,12-1 11 16,-16-1-11-16,23-1 12 16,-15-2-10-16,14 3 11 15,-7-2-8-15,19 2 11 16,-15 3-8-16,21-1 12 16,-12 2-5-16,17 2 9 0,-7-3-8 15,18 1 6-15,-6-3-12 16,15-1 4-16,-9-1-10 15,13-1 6-15,0 2-15 16,14 2 1-16,-4 4-36 16,13 1-2-16,-10 9 15 15,9-1-347-15,-11 6 122 16</inkml:trace>
  </inkml:traceGroup>
</inkml:ink>
</file>

<file path=ppt/ink/ink1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8:05.0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5352B1-BCD4-4E18-8D24-7ED54677DFC8}" emma:medium="tactile" emma:mode="ink">
          <msink:context xmlns:msink="http://schemas.microsoft.com/ink/2010/main" type="writingRegion" rotatedBoundingBox="6735,13241 7196,13241 7196,14465 6735,14465">
            <msink:destinationLink direction="with" ref="{893B0C4C-CDAF-454B-A01D-7742DBECE284}"/>
          </msink:context>
        </emma:interpretation>
      </emma:emma>
    </inkml:annotationXML>
    <inkml:traceGroup>
      <inkml:annotationXML>
        <emma:emma xmlns:emma="http://www.w3.org/2003/04/emma" version="1.0">
          <emma:interpretation id="{BFBC3279-BBFB-4CE9-90EA-A2D13BFFA71B}" emma:medium="tactile" emma:mode="ink">
            <msink:context xmlns:msink="http://schemas.microsoft.com/ink/2010/main" type="paragraph" rotatedBoundingBox="6735,13241 7196,13241 7196,14465 6735,14465" alignmentLevel="1"/>
          </emma:interpretation>
        </emma:emma>
      </inkml:annotationXML>
      <inkml:traceGroup>
        <inkml:annotationXML>
          <emma:emma xmlns:emma="http://www.w3.org/2003/04/emma" version="1.0">
            <emma:interpretation id="{A199A0F6-DDA7-44E3-B469-9AAC5B780924}" emma:medium="tactile" emma:mode="ink">
              <msink:context xmlns:msink="http://schemas.microsoft.com/ink/2010/main" type="line" rotatedBoundingBox="6735,13241 7196,13241 7196,14465 6735,14465"/>
            </emma:interpretation>
          </emma:emma>
        </inkml:annotationXML>
        <inkml:traceGroup>
          <inkml:annotationXML>
            <emma:emma xmlns:emma="http://www.w3.org/2003/04/emma" version="1.0">
              <emma:interpretation id="{A66FE02A-736D-47CF-BDA1-EAA06C15FFC4}" emma:medium="tactile" emma:mode="ink">
                <msink:context xmlns:msink="http://schemas.microsoft.com/ink/2010/main" type="inkWord" rotatedBoundingBox="6735,13241 7196,13241 7196,14465 6735,14465"/>
              </emma:interpretation>
              <emma:one-of disjunction-type="recognition" id="oneOf0">
                <emma:interpretation id="interp0" emma:lang="" emma:confidence="0">
                  <emma:literal>0</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226 83 710 0,'-13'-25'324'0,"1"-2"17"15,-2 13-170-15,-3 2-35 16,-1 7-44-16,-3 8-25 15,-1 14-22-15,-2 11-17 0,4 13-15 16,3 28-8-16,-5 12 5 16,7 30-3-16,4-1 8 15,10 19-5-15,5-19 4 16,10 7-6 0,4-28 3-16,7 1-11 0,-2-19 5 15,6-8-6-15,-1-19 5 16,5-11-7-16,1-17 9 15,0-14-6-15,-2-10 9 0,5-18-6 32,-9-9 9-32,-1-20-7 0,-2-7 7 15,-2-25-8-15,-6 6 6 16,-1-18-8-16,-5 4 9 16,-8-17-11-16,-7 17 10 0,-9-11-8 15,-7 21 6-15,-7 9-7 16,-2 29 9-16,-8 12-10 15,3 19 5-15,-7 2-11 16,2 14-2-16,-4 5-60 16,7 9 371-16,-9 17-728 15,5 11 315-15</inkml:trace>
        </inkml:traceGroup>
      </inkml:traceGroup>
    </inkml:traceGroup>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8:18.7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17699F-962C-47DC-8573-683A4879C83F}" emma:medium="tactile" emma:mode="ink">
          <msink:context xmlns:msink="http://schemas.microsoft.com/ink/2010/main" type="inkDrawing" rotatedBoundingBox="6200,5786 10049,5815 10040,7025 6191,6997" hotPoints="10344,6320 8120,6955 5844,6544 8068,5909" semanticType="enclosure" shapeName="Ellipse"/>
        </emma:interpretation>
      </emma:emma>
    </inkml:annotationXML>
    <inkml:trace contextRef="#ctx0" brushRef="#br0">1680 53 563 0,'-21'-5'321'0,"-5"3"-17"16,3 1-146-16,-2-2-26 16,4-3-75-16,-2-2-18 15,3 0-20-15,-8-1 0 16,4 0-1-16,-9 3 8 15,-3 9 35 17,17-2-8-32,1 3-39 0,-70 8-3 15,2 3-5-15,-10 8 1 16,2 0 2-16,36-12 6 16,10-2 1-16,-4-6 3 15,9-3-1-15,-4 5-2 16,8-4-4-16,-2 5-1 15,4 5-3-15,-6 5-1 16,5-3-3-16,-8 9-1 0,1-4-1 16,-1 2-2-16,5-5 0 15,-2 2 1-15,6-3 0 16,-1 2-1-16,4-3 1 16,2 4 8-16,4 0 3 15,1 5 2-15,7-3 0 16,3 8 1-16,0-1-8 0,3 4-4 15,3 1-2 1,-2 0 0-16,-1-8-1 0,6 6-1 16,1-6 1-16,3 4 0 15,0 3 0-15,1 5-1 16,1-3 1-16,1 5-1 16,1-3 0-16,10 4 1 15,4-3 2-15,6 5-2 16,3-6 3-16,11 3-2 15,-3-5 0-15,10-1-2 16,-1-7 2-16,12 4 0 16,-6-10 1-16,9 1-1 15,-6-7 1-15,14 2 0 16,-12-7 0-16,10 9-1 16,-10-6 1-16,9 4-3 15,-10-6-1-15,9-2-1 16,-7-5 2-16,12-2-1 0,-7-2 5 15,7 3 0-15,-1-3 0 16,5-6-2-16,-7 6 2 16,11-7-4-16,-7 6 2 15,4-4-1-15,-5 10 2 16,7-5-3-16,-12 10 3 16,9-4-3-16,-4 5 2 15,-1 0 0-15,-11-4 0 16,11-5-2-16,-12 2 2 15,7 4-1-15,-3-11-1 0,11 4 0 16,-9-1 1-16,11-5 0 16,-10-2 0-16,5 5 0 15,-8 0 2 1,5 2-2-16,-11 2 1 0,6-1-2 31,-6 4 2-31,6-7-1 0,-6 1 0 0,8-2 0 16,-6 4 1-16,6-9-1 15,-8 5 1-15,1-3-1 16,-10-2 1-16,-2-7-1 16,-4 5 1-16,-3-5-2 15,-2 4 2-15,5 0-1 16,-4-1 0-16,3 0-1 0,-3-1 1 16,-1 1 0-16,-2 3 1 15,-1 1-1-15,-3 3 1 16,0-1-1-16,-3-1 1 15,-1-3-1-15,0 1-1 16,2-5 0-16,-2-1 2 16,5-2-2-16,-2-2 3 15,4-4 0-15,-2 3 1 16,-1 0-2-16,-1 5 2 16,-2 1-1-16,-8 9-1 0,-6-1 0 15,-1 4 1-15,-2 2 0 16,-3-3 0-16,3-1-1 15,3 3 1-15,3-3-2 16,-9-1 1-16,10-3-1 16,-3 5 1-16,-2-3 0 15,-2 1 0-15,6 4-2 16,-4-2 2-16,-1 4-1 16,-1-4 1-16,3-2-1 15,-4 4 1-15,1-2 0 16,-1-5 1-16,-2 0 0 15,0-3 0-15,-2-3 3 16,-1 4 5-16,-5-7 4 0,4 9 7 16,1 0 10-16,-5 0 0 15,6 2-1-15,-5 2-7 16,-2-7-5-16,-4 2-10 16,3-2-5-16,-9-2-3 15,1 0-1-15,-2 0 1 16,-8-2-1-16,1-1 3 15,-9-2 0-15,4 1 3 16,-6 0-1-16,1 0 0 16,-9 0-1-16,6 5-1 0,-9-1-2 15,1 6 2-15,-4 1 4 16,6-1 2-16,-7 0 0 16,2 0 0-16,-6 0-2 15,4-1-3-15,-12 3-1 16,7 2 0-16,-10-2-1 15,7 2 0-15,-6 0 0 16,10 2 1-16,-11-9-2 16,5 3 1-16,-16-4 0 15,7 0-1-15,-19-1 0 16,8 8 1-16,-7 11-2 16,11 2 2-16,-11 11-3 15,9 9 2-15,-10 4-1 16,5 4 1-16,-13 11-2 15,10-4 2-15,-3 8 0 0,4-8 5 16,-5 1-88 0,11-5-101-16,-8-27-288 0</inkml:trace>
  </inkml:traceGroup>
</inkml:ink>
</file>

<file path=ppt/ink/ink1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8:28.7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3C017B-3B8D-4EEB-9829-2AC74FF86A58}" emma:medium="tactile" emma:mode="ink">
          <msink:context xmlns:msink="http://schemas.microsoft.com/ink/2010/main" type="inkDrawing" rotatedBoundingBox="4106,4031 6665,4004 6676,5022 4117,5049" hotPoints="6556,4521 5185,5034 3795,4572 5167,4058" semanticType="enclosure" shapeName="Ellipse"/>
        </emma:interpretation>
      </emma:emma>
    </inkml:annotationXML>
    <inkml:trace contextRef="#ctx0" brushRef="#br0">1911 232 610 0,'-15'8'262'0,"-1"-4"30"15,4 2-156-15,-5-1-8 16,5-10-40-16,0-2-2 16,-1-6-26-16,-1 0-5 15,4-4-17-15,-6 0-2 16,4 5-11-16,-3-1 0 15,1 4-4-15,-4 0 2 16,2 3-4-16,-4-4 0 16,-1 6-4-16,-5-4 0 0,4 5-4 15,-4-9 2-15,3 6-2 16,-1-2-2-16,2 0 2 16,-4-4 0-16,3 8-1 15,0-4-2-15,-3 0 3 16,-2 1-3-16,1 0 0 15,-12 3 0-15,1-4 0 16,1 2-4-16,1 1-3 0,0 2 1 16,7 2 0-16,-3 1-1 15,3-2 2-15,-2 1 1 16,2 1-1-16,-2-2 3 16,2 4-1-16,-2 1 1 15,2 0 0-15,-9 0-2 16,7 0-1-16,1 0 1 15,2 0 0-15,-12-3-1 16,11-1-1-16,-8-1-1 16,0-3-1-16,-4 2 0 15,12 0 0-15,-5 3 0 16,5 5-1-16,-5 4-5 16,3 2 2-16,-5 4 1 15,3 1 2-15,0-1 1 16,0-9 4-16,6 2 1 0,4-4-3 15,-3 5 1-15,6-9-2 16,3 13 0-16,-3-3-1 16,3 4 0-16,3-6 0 15,-4 9-4-15,3-8-1 16,-1 3-1-16,-2 1 2 16,-1 3-3-16,7 4 7 15,-5-1 0-15,7 1 0 16,2 1 0-16,3-4 0 0,2 0-1 15,5 1 0-15,-2-4-1 16,3-6 2-16,3 10-2 16,-1-7 1-16,1 1 0 15,1 1 1-15,1 6-1 16,-2-8 2-16,8 9-2 16,-2 3-1-16,2 8 1 15,0-4 0-15,1 9-1 16,-4-6 3-16,0 3-2 15,4-3 2-15,-1 1-2 16,-2-7 2-16,3 3-3 16,-2-7 2-16,1-4-3 15,-2-5 2-15,5 4-1 16,1-2 2-16,5-1-1 16,-3 0 1-16,8 5 0 0,-4-6 1 15,4 7-1-15,-1-5 1 16,4 2-1-16,-3-3 0 15,1-1-1-15,-3-7 1 16,3 4-1-16,-4 1 1 16,2-4 0-16,-4 3 1 15,3-2-1-15,-4-5 1 0,-1-2-1 16,1 1 1 0,4 0-2-16,-5 3 3 0,8-3-3 15,2 3 2-15,3-2-1 16,-4 1 1-16,9-2-3 15,-9 3 2-15,3-8 0 16,-1 10 0-16,5-2-1 16,-7-4 1-16,4-2-1 15,-5-1 1-15,2-2 0 16,-6 0 1-16,7-1-1 16,-6-4 2-16,4 9-2 15,-2-2 1-15,4-9-1 16,-7 10 1-16,9-1-1 15,-7-1 1-15,4-1-1 16,-7 1 1-16,10-1-2 16,-9 5 1-16,7-2-2 15,-6 3 3-15,6 0-3 16,-10 4 2-16,2-4 0 0,-4 0 1 16,-1 0-1-16,-3 3 2 15,6-9-3-15,-4 0 2 16,8 1-1-16,-1-1 0 15,6-4 1-15,-2-1 0 16,11 2-2-16,-7-5 2 0,1-2-1 16,-6 1 0-16,1-2 0 15,-3 7 1-15,0 3-1 16,0-6 1-16,3 11-2 16,2-7 1-16,-2 0-1 15,-4-7 1-15,4 6-1 16,-6-9 1-16,1 11-1 15,-4-7 1-15,3 6-1 16,-1 3 3-16,-1-2-2 16,-2-1 0-16,2 1 1 15,-3-4-1-15,1-6-1 16,-4-2 3-16,2-8-1 16,-6-3 1-16,-4-4 2 15,0 3 0-15,-3 3 0 16,-4 7-2-16,0 5 0 15,0 4 0-15,-1 8-3 16,-1-4 3-16,2 1-1 16,-3 2 0-16,3 6-1 15,3-5 1-15,-3 1-2 0,0-2 2 16,2 4-1-16,-4-7 1 16,-2-2-2-16,0 8 1 15,1-3 0-15,0-3 1 16,-3 0 0-16,0 5 1 15,0-9-1-15,1 5-1 16,-2-6 1-16,2 7-1 0,0-7-1 16,2 5 2-16,-4 1-1 15,-2 3 2-15,-7 1 0 16,-1-1 1-16,-10 2-1 16,-6 0 6-16,-11 0 2 15,1 0 2-15,-9 0 0 16,1 0 1-16,-4-3-4 15,6 2-3-15,-12 8-3 16,4-8 0-16,-4 4-2 16,1 2 1-16,-9-5 1 15,13-6 3-15,-3 6 2 16,10 1 0-16,-1-4 0 16,12 3-1-16,3 0-3 15,9-3-3-15,4-2-3 16,9 5-7-16,2-5-44 0,8 2-25 15,3-5 111-15,3-5-485 16,6-12 181-16</inkml:trace>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8:47.8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4498BD-CAC1-4073-A1D5-160F5B5B6B1F}" emma:medium="tactile" emma:mode="ink">
          <msink:context xmlns:msink="http://schemas.microsoft.com/ink/2010/main" type="inkDrawing" rotatedBoundingBox="3702,162 16920,5396 13363,14380 145,9147" hotPoints="15318,8828 7163,11663 691,5949 8845,3114" semanticType="container" shapeName="Ellipse">
            <msink:sourceLink direction="with" ref="{2E33901E-F64F-44DB-B5A5-947AB976536C}"/>
          </msink:context>
        </emma:interpretation>
      </emma:emma>
    </inkml:annotationXML>
    <inkml:trace contextRef="#ctx0" brushRef="#br0">6924 566 554 0,'-120'-50'340'0,"5"5"-32"16,23 16-100-16,20 9-120 15,-11 5-42-15,8 3-21 16,-9 2-18-16,7 1 0 16,-12-9-13-1,8 4 7-15,-5-6-12 0,9 2 7 16,-8-2-11-16,8 1 12 0,-14 1-9 16,9-1 13-16,-15 1-9 15,8 0 14-15,-8 1-8 16,16 3 13-16,-19 0-10 15,11 6 11-15,-10 1-8 16,-1-9 10-16,-10 6-6 16,14 2 11-16,-17-1-5 15,9 0 8-15,-21 7-10 16,9 2 4-16,-15-5-11 16,10 4 4-16,-9 2-10 15,13 3 10-15,-13-1-9 16,20 3 12-16,-7-5-8 15,13 1 8-15,-5-1-11 16,14 7 8-16,-17-5-12 16,15 9 7-16,-10 4-12 0,10 5 11 15,-20 10-12-15,13 10 10 16,-20 11-17-16,12 4 9 16,-20 16-15-16,22 1 10 15,-18 4-9-15,16-9 19 16,-9 5-7-16,25-19 16 15,-9-2-11-15,18-3 11 16,-7 11-9-16,10-3 9 16,-7 24-8-16,10-1 11 0,-5 22-12 15,10-5 10-15,-10 21-12 16,7-6 9-16,-5 14-11 16,9-2 10-16,-3 25-10 15,19-16 11-15,6 10-11 16,13-17 11-16,5 20-11 15,12-21 12-15,4 24-12 16,5-12 11-16,1 36-10 16,5-26 10-16,0 31-10 15,-4-14 11-15,4 33-9 16,8-21 10-16,6 26-10 16,4-25 8-16,13 16-9 15,7-30 8-15,10 11-8 16,-2-28 8-16,18 15-9 15,-6-18 11-15,9 13-10 0,-3-13 9 16,10 21-9-16,-10-17 10 16,6 17-10-16,-5-16 11 15,5 13-10-15,-3-23 11 16,18 14-10-16,-2-22 9 16,20 10-8-16,-7-19 9 15,10 11-9-15,-11-13 10 16,10 2-8-16,-14-19 8 0,21-3-10 15,-9-20 7-15,16-6-8 16,-7-10 6-16,16 6-8 16,-9-3 10-16,23 0-7 15,-10-5 9-15,20 2-7 16,-12-4 7-16,19 5-9 16,-18-3 9-16,19 4-8 15,-19-7 6-15,25-1-9 16,-18-16 8-16,19-2-10 15,-10-12 8-15,21 1-7 16,-15-10 12-16,19 4-9 16,-19-5 9-16,18 1-8 15,-15-3 7-15,11 1-9 16,-18-3 8-16,30 4-10 16,-20-3 9-16,19 0-7 15,-13-2 8-15,29 0-10 16,-25-5 10-16,25 0-9 0,-18 6 9 15,18 3-9-15,-25 3 8 16,25 1-8-16,-23 4 8 16,19-1-9-16,-23-6 8 15,27 2-8-15,-27-3 9 16,19-5-9-16,-17-6 9 0,26-2-9 16,-29-11 10-16,25-9-11 15,-23-4 10-15,20-4-10 16,-30-10 11-16,27 3-10 15,-23 1 10-15,20 4-8 16,-18 8 8-16,22-4-8 16,-22 5 8-16,18 2-9 15,-21 3 8-15,19-10-9 16,-19 10 9-16,15-7-8 16,-22-1 8-16,19-11-9 15,-17-1 8-15,8-11-9 16,-21-2 8-16,18-18-12 15,-25 1 11-15,6-26-12 16,-18 3 8-16,7-25-16 16,-22 10 12-16,2-19-12 15,-17 21 12-15,2-29-9 16,-23 10 17-16,-8-24-9 16,-16 5 11-16,-13-33-8 0,-18 21 10 15,-4-20-10-15,-9 21 12 16,-11-29-9-16,-4 15 9 15,-9-25-6-15,-3 18 7 16,-11-40-8-16,1 22 7 16,-16-15-9-16,-2 19 8 15,-12-30-7-15,-2 40 9 0,-18-24-8 16,5 16 9-16,-11-20-11 16,3 36 7-16,-20-33-9 15,6 25 7-15,-22-13-10 16,-1 23 9-16,-15-28-11 15,8 17 8-15,-19-4-12 16,14 20 12-16,-15-21-7 16,7 27 13-16,-22-3-3 15,13 11 19-15,-13-12-2 16,2 27 12-16,-21-9-7 16,18 27 4-16,-19-24-13 15,7 22-1-15,-23-19-9 16,28 18 8-16,-28-10-2 15,11 14 12-15,-15-15 3 16,19 23 10-16,-38-12-6 16,28 13 5-16,-28 17-9 15,14 22-1-15,-23 12-11 0,20 7 1 16,-40 4-10-16,27 18 1 16,-39 12-14-16,18 9-14 15,-43 29-64-15,25 15-12 16,-55 25-344-16,40 5 59 15</inkml:trace>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18:45.9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33901E-F64F-44DB-B5A5-947AB976536C}" emma:medium="tactile" emma:mode="ink">
          <msink:context xmlns:msink="http://schemas.microsoft.com/ink/2010/main" type="writingRegion" rotatedBoundingBox="9431,3336 9943,3336 9943,3526 9431,3526">
            <msink:destinationLink direction="with" ref="{304498BD-CAC1-4073-A1D5-160F5B5B6B1F}"/>
          </msink:context>
        </emma:interpretation>
      </emma:emma>
    </inkml:annotationXML>
    <inkml:traceGroup>
      <inkml:annotationXML>
        <emma:emma xmlns:emma="http://www.w3.org/2003/04/emma" version="1.0">
          <emma:interpretation id="{014826CA-BD7B-470A-BCA5-09E0D64A2434}" emma:medium="tactile" emma:mode="ink">
            <msink:context xmlns:msink="http://schemas.microsoft.com/ink/2010/main" type="paragraph" rotatedBoundingBox="9431,3336 9943,3336 9943,3526 9431,3526" alignmentLevel="1"/>
          </emma:interpretation>
        </emma:emma>
      </inkml:annotationXML>
      <inkml:traceGroup>
        <inkml:annotationXML>
          <emma:emma xmlns:emma="http://www.w3.org/2003/04/emma" version="1.0">
            <emma:interpretation id="{4622FAD1-0B5A-45E8-87C4-7E1C7D4A3981}" emma:medium="tactile" emma:mode="ink">
              <msink:context xmlns:msink="http://schemas.microsoft.com/ink/2010/main" type="line" rotatedBoundingBox="9431,3336 9943,3336 9943,3526 9431,3526"/>
            </emma:interpretation>
          </emma:emma>
        </inkml:annotationXML>
        <inkml:traceGroup>
          <inkml:annotationXML>
            <emma:emma xmlns:emma="http://www.w3.org/2003/04/emma" version="1.0">
              <emma:interpretation id="{BF6B6059-7DF3-4BC7-A8DE-B28961E7E6B6}" emma:medium="tactile" emma:mode="ink">
                <msink:context xmlns:msink="http://schemas.microsoft.com/ink/2010/main" type="inkWord" rotatedBoundingBox="9431,3336 9943,3336 9943,3526 9431,3526"/>
              </emma:interpretation>
            </emma:emma>
          </inkml:annotationXML>
          <inkml:trace contextRef="#ctx0" brushRef="#br0">512 190 996 0,'-59'-23'222'0,"-10"-5"87"15,7 11-286-15,-7-7-23 16,9 1 3-16,-6-2-37 15,7 2-10-15,-9-4-270 16</inkml:trace>
        </inkml:traceGroup>
      </inkml:traceGroup>
    </inkml:traceGroup>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0:09.2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B8297C-735A-4EC1-BABB-A93AB16BDC69}" emma:medium="tactile" emma:mode="ink">
          <msink:context xmlns:msink="http://schemas.microsoft.com/ink/2010/main" type="writingRegion" rotatedBoundingBox="19706,4288 20571,4288 20571,4461 19706,4461">
            <msink:destinationLink direction="with" ref="{EA39AC4E-FC1C-4E2F-A14A-1B6F174C4910}"/>
          </msink:context>
        </emma:interpretation>
      </emma:emma>
    </inkml:annotationXML>
    <inkml:traceGroup>
      <inkml:annotationXML>
        <emma:emma xmlns:emma="http://www.w3.org/2003/04/emma" version="1.0">
          <emma:interpretation id="{9CB61A82-8D0D-401C-A6CF-978CBC6D9EBE}" emma:medium="tactile" emma:mode="ink">
            <msink:context xmlns:msink="http://schemas.microsoft.com/ink/2010/main" type="paragraph" rotatedBoundingBox="19706,4288 20571,4288 20571,4461 19706,4461" alignmentLevel="1"/>
          </emma:interpretation>
        </emma:emma>
      </inkml:annotationXML>
      <inkml:traceGroup>
        <inkml:annotationXML>
          <emma:emma xmlns:emma="http://www.w3.org/2003/04/emma" version="1.0">
            <emma:interpretation id="{4D532DAB-889C-4392-8C33-A9D32E857D19}" emma:medium="tactile" emma:mode="ink">
              <msink:context xmlns:msink="http://schemas.microsoft.com/ink/2010/main" type="line" rotatedBoundingBox="19706,4288 20571,4288 20571,4461 19706,4461"/>
            </emma:interpretation>
          </emma:emma>
        </inkml:annotationXML>
        <inkml:traceGroup>
          <inkml:annotationXML>
            <emma:emma xmlns:emma="http://www.w3.org/2003/04/emma" version="1.0">
              <emma:interpretation id="{9B11F130-E38F-4EC1-B376-3119507EF46E}" emma:medium="tactile" emma:mode="ink">
                <msink:context xmlns:msink="http://schemas.microsoft.com/ink/2010/main" type="inkWord" rotatedBoundingBox="19706,4288 20571,4288 20571,4461 19706,4461"/>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B</emma:literal>
                </emma:interpretation>
                <emma:interpretation id="interp4" emma:lang="" emma:confidence="0">
                  <emma:literal>e</emma:literal>
                </emma:interpretation>
              </emma:one-of>
            </emma:emma>
          </inkml:annotationXML>
          <inkml:trace contextRef="#ctx0" brushRef="#br0">247 125 1164 0,'-5'-2'340'0,"-1"-16"72"16,0 10-331-16,6 10-41 15,5-4-30-15,6 7-11 16,2-1-3-16,12-2-1 15,2 0 2-15,9 1 2 16,-1-2-1-16,8 2 1 0,-6-3 2 16,1 6 0-16,-3-7 1 15,-4-1 0-15,-5 7 1 16,0-1-2-16,0-7 1 16,0 14-1-16,4 0 1 15,-1-5-1-15,-3 0 0 16,0 5-1-16,-3-10 0 15,-2-2 0-15,-5 1-1 0,-4-2 1 16,-4-1 1-16,-4 0 2 16,-4 2 1-16,-9 1 3 15,-2-6 1-15,-12-4 0 16,-3 4-1-16,-12-6-2 16,4 3-2-16,-9 3 3 15,3-1 0-15,-10 0 4 16,5 1 3-16,-13-5 3 15,6 3-2-15,-10 4-1 16,10 4-2-16,-9 0-3 16,12 3-3-16,-2 0-2 15,11-2 0-15,0-1-1 16,14 6-1-16,2-4-1 16,10 6 1-16,2-4-3 15,7 1-2-15,5-7-5 16,11 12 0-16,10-6-2 0,10 4 2 15,17 1 0-15,2-4 4 16,15-7-5-16,-7 4 1 16,5-9-2-16,-8 7-1 15,8-4 2-15,-11 1 6 16,-4-11 2-16,-7 2 2 16,2-4 1-16,-12 9 0 15,-1-10-1-15,-1 6 0 0,-6 2 0 16,-6-3 1-16,-9 1 1 15,-5 5 2-15,-9 1 1 16,-9 2-1-16,-15 3-29 16,-2 2-17-16,-18 2-41 15,-9 7-10-15,-24 21-328 16,2 22 94-16</inkml:trace>
        </inkml:traceGroup>
      </inkml:traceGroup>
    </inkml:traceGroup>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0:18.0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03A25F-4023-4901-8418-3C10B94D72FC}" emma:medium="tactile" emma:mode="ink">
          <msink:context xmlns:msink="http://schemas.microsoft.com/ink/2010/main" type="inkDrawing" rotatedBoundingBox="14371,15513 19361,10889 19414,10947 14424,15571" semanticType="callout" shapeName="Other">
            <msink:sourceLink direction="with" ref="{AD7D968B-336F-417B-80F7-95BA8A84F551}"/>
            <msink:sourceLink direction="with" ref="{BFAD30D8-0ED3-44A5-820D-CB8E1C3B2F58}"/>
          </msink:context>
        </emma:interpretation>
      </emma:emma>
    </inkml:annotationXML>
    <inkml:trace contextRef="#ctx0" brushRef="#br0">-7 4617 651 0,'-9'0'205'16,"4"0"49"-16,3-3-190 16,2-5 3-16,5-3-30 0,4-6 16 15,5-3-21-15,-2-3 13 16,4 5-18-16,1-5 9 16,1 6-26-16,-6-1 9 15,5 1-18-15,1-6 11 16,1 6-14-16,-1-6 12 15,4 0-13-15,2 0 12 16,-4 1-13-16,6 2 12 16,-1 5-13-16,2 1 12 15,-2 2-11-15,6-2 11 16,-4-4-13-16,6-2 13 16,-3-5-13-16,5-8 13 15,-2-1-10-15,5-3 22 16,-4 0-10-16,0 0 16 15,-1 7-13-15,1-2 14 0,-6 2-22 16,5-2 11-16,1 6-15 16,1-8 11-16,2 5-14 15,8-6 10-15,-10 1-12 16,5-1 11-16,-2 4-11 16,7-6 12-16,-5 4-12 15,6-3 11-15,-4 0-11 16,8-4 12-16,-9 1-12 15,3-5 12-15,-5 6-12 0,4-4 12 16,-6 7-13-16,6-2 13 16,-4 5-13-16,4-2 12 15,-4 2-12-15,2-5 12 16,-6 2-11-16,5-2 11 16,-3 0-11-16,9-7 12 15,-8 1-11-15,8-6 10 16,-6 1-11-16,2-2 12 15,-12 8-12-15,9 2 11 16,-7 6-11-16,6-2 11 16,-2 7-11-16,7-8 10 15,-4 3-10-15,3-4 11 16,-2 2-12-16,7-4 13 16,-5 4-13-16,10-9 12 15,-6 5-11-15,6-9 11 16,-8 3-12-16,7-6 13 0,-6 8-12 15,8-9 11-15,-8 7-11 16,7-1 11-16,-5 5-11 16,6-4 10-16,-10 8-11 15,10-2 12-15,-7 0-11 16,6-9 11-16,-1 5-11 16,0-10 11-16,-8 2-11 15,7-3 11-15,-5 7-12 0,1-4 11 16,0 8-10-16,4-9 11 15,-4 3-12-15,6-1 12 16,-4 5-11-16,9-9 10 16,-8 12-10-16,8 0 11 15,-14 2-12-15,-1 1 12 16,-9 11-12-16,8-5 11 16,-3 5-11-16,8-7 12 15,-3 3-11-15,5-9 11 16,-8 5-11-16,1-10 11 15,-2 5-12-15,7 0 12 16,-2 2-12-16,8-3 13 16,-6 15-13-16,5-4 12 15,-8 0-12-15,6-1 12 16,-12 3-12-16,6-5 12 16,-8 2-11-16,3 0 10 0,-6 6-10 15,5-2 10-15,-11 3-10 16,0 0 10-16,-6 5-9 15,0-2 9-15,-4 7-10 16,-1 1 11-16,-4 6-12 16,-4 3 10-16,-4 4-10 15,-3 2 7-15,-1 2 1 16,-7 8-338-16,-1 3 114 0</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4:03.7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C33BE7-05F2-4562-A4EF-B1E4BBC54EAF}" emma:medium="tactile" emma:mode="ink">
          <msink:context xmlns:msink="http://schemas.microsoft.com/ink/2010/main" type="writingRegion" rotatedBoundingBox="9109,3102 9931,6591 8636,6896 7815,3407"/>
        </emma:interpretation>
      </emma:emma>
    </inkml:annotationXML>
    <inkml:traceGroup>
      <inkml:annotationXML>
        <emma:emma xmlns:emma="http://www.w3.org/2003/04/emma" version="1.0">
          <emma:interpretation id="{7C57A90B-96E8-4560-A76B-2FBF7BD518F5}" emma:medium="tactile" emma:mode="ink">
            <msink:context xmlns:msink="http://schemas.microsoft.com/ink/2010/main" type="paragraph" rotatedBoundingBox="9109,3102 9931,6591 8636,6896 7815,3407" alignmentLevel="1"/>
          </emma:interpretation>
        </emma:emma>
      </inkml:annotationXML>
      <inkml:traceGroup>
        <inkml:annotationXML>
          <emma:emma xmlns:emma="http://www.w3.org/2003/04/emma" version="1.0">
            <emma:interpretation id="{A01BAA7B-0973-4352-9A25-CA027245527E}" emma:medium="tactile" emma:mode="ink">
              <msink:context xmlns:msink="http://schemas.microsoft.com/ink/2010/main" type="line" rotatedBoundingBox="9109,3102 9931,6591 8636,6896 7815,3407"/>
            </emma:interpretation>
          </emma:emma>
        </inkml:annotationXML>
        <inkml:traceGroup>
          <inkml:annotationXML>
            <emma:emma xmlns:emma="http://www.w3.org/2003/04/emma" version="1.0">
              <emma:interpretation id="{56F2E7E1-7364-4871-8604-33E1DE67F83B}" emma:medium="tactile" emma:mode="ink">
                <msink:context xmlns:msink="http://schemas.microsoft.com/ink/2010/main" type="inkWord" rotatedBoundingBox="9109,3102 9196,3469 7901,3774 7815,3407"/>
              </emma:interpretation>
            </emma:emma>
          </inkml:annotationXML>
          <inkml:trace contextRef="#ctx0" brushRef="#br0">7760 286 728 0,'6'0'241'0,"6"-9"47"15,3 3-197-15,8 3-21 16,7 3-24-16,13-6-5 16,4 9-10-16,19-5-4 15,1 8-3-15,11 2-5 0,-7 1-2 16,11 6-5-16,-13-2-2 15,8-10-3-15,-6 3 1 16,10-3-2 0,-12-12 3-16,3 9 2 0,-12 3 4 15,0-6-3-15,-17 0 2 16,1 6-2-16,-10 0-1 16,-1 3-3-16,-10-4 5 15,-2 4 3-15,-9 0 7 16,-2-5 3-16,-5 1 2 15,0 1 0-15,-2-2-1 0,-5 2 2 16,2-1 5-16,-4-4 16 16,-3 2 3-16,-8-3 1 15,-6-3-6-15,-13 5-6 16,-5 4-15-16,-11 0-6 16,-2-2-3-16,-22 8-6 15,1-1-3-15,-17-1-5 16,1 4 2-16,-13 1-5 15,21-5 4-15,-8 1-4 16,14-8 3-16,-4-8-5 16,11-1 4-16,1-1-6 15,10-7 4-15,1 1-4 16,14-5 5-16,3 7-4 16,7 4 6-16,10-2-6 0,10 7 3 15,4 11-8-15,10-6 4 16,10 0-7-16,6 6 6 15,15 3-5-15,11-4 7 16,17-1-5-16,8 1 6 16,18-1-5-16,-4-4 5 15,13-3-3-15,-14 5 3 16,7 1-3-16,-15 0 5 0,5-2-4 16,-13 8 5-16,6-3-2 15,-13 6 1-15,1-6-3 16,-15-1 4-16,-2-4-6 15,-11-2 1-15,-2-10-2 16,-11 8 4-16,-1 2-4 16,-10-1 6-16,-11-1 0 15,-8 3 3-15,-16-1-2 16,-10-4 3-16,-20 1-5 16,-9 2 2-16,-23 5-4 15,-1 3 3-15,-16 9-5 16,8 2 6-16,3 4-5 15,22 1 5-15,1-7-40 16,24-6-44-16,9 5-374 16,7-5 73-16</inkml:trace>
        </inkml:traceGroup>
        <inkml:traceGroup>
          <inkml:annotationXML>
            <emma:emma xmlns:emma="http://www.w3.org/2003/04/emma" version="1.0">
              <emma:interpretation id="{24A2886B-3735-4665-8240-C3C10E1E3B3A}" emma:medium="tactile" emma:mode="ink">
                <msink:context xmlns:msink="http://schemas.microsoft.com/ink/2010/main" type="inkWord" rotatedBoundingBox="9408,5439 9693,6647 8857,6844 8573,5636"/>
              </emma:interpretation>
            </emma:emma>
          </inkml:annotationXML>
          <inkml:trace contextRef="#ctx0" brushRef="#br0" timeOffset="1498.3191">8716 2722 315 0,'0'-13'128'0,"3"-2"48"15,-1-2-73-15,-1 1 42 0,-1 1-4 16,0 3 14-16,2 3-27 16,-1 3-3-16,-2 3-40 15,2 4-9-15,-2 5-29 16,-5 5-6-16,1 7-19 16,-2 15-7-16,-2 13-10 15,0 16 4-15,1 8-4 16,-1 14 4-16,3-9 0 15,0 2 2-15,6-11-3 0,-1-4 0 16,4-17-4-16,4 3 1 16,-2-5-1-16,2-2-1 15,1-2-1-15,2-3 2 16,-4-8-1-16,5-5 1 16,-4-11-2-16,2-3 2 15,-1-2-3-15,5-2 1 16,-4-4-1-16,5-1 1 15,1 0-1-15,0-6 1 16,-5 0-1-16,11-1 1 16,0-1-1-16,5-2 0 15,2 2 1-15,8 1 2 16,-7 1-3-16,4 7 2 16,-5 5-2-16,5 5-1 15,-1 1 0-15,4 6 1 0,-4-3-1 16,5-2 2-16,-4-4-2 15,6-4 0-15,-4-7-2 16,-1-5-1-16,-7-1-1 16,2-4 4-16,-17 2 0 15,-2 2 3-15,-5 4 0 16,-2-1 2-16,-6 4 3 16,6 2 5-16,-2-1 0 0,-1 2 2 15,-3-4-3-15,5 4-4 16,-1-2-7-16,-2-3-2 15,1 3-1-15,4-3 2 16,-1-2-2-16,2-2 1 16,-1-1-2-16,4-10 0 15,-2-4 0-15,-5-13 1 16,1-1 0 0,2-15 4-1,-4-1 0-15,0-10 0 0,2-1 2 0,-5-9 0 16,-3 10-3-16,-2-5 2 15,-1 13-1-15,-7 1 0 16,1 11-1-16,1 3 1 16,-4 11 0-16,6-1 0 15,2 5-2-15,4 0 2 16,0 2-2-16,1-7 1 0,-2 5-2 16,4-1 3-16,-5-1-3 15,4 4 3-15,-1 5-2 16,-1-4 1-16,-1 6-1 15,-2 2 1-15,-5-1 1 16,-4-1 4-16,0 4 4 16,-10 1 7-16,-1-2 9 15,-8 4 2-15,2 5 0 0,-9 0 1 16,4 3-6-16,-8 6 1 16,6 2 0-16,-9 4-1 15,9 3-3-15,-5 6-3 16,14-1-7-16,0-1-3 15,12-2-4-15,3-5-29 16,12-6-45-16,6-3-373 16,-6-15 81-16</inkml:trace>
        </inkml:traceGroup>
      </inkml:traceGroup>
    </inkml:traceGroup>
  </inkml:traceGroup>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0:21.5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C9BFD57-F3AC-4BE2-B95D-2419AC8A4366}" emma:medium="tactile" emma:mode="ink">
          <msink:context xmlns:msink="http://schemas.microsoft.com/ink/2010/main" type="writingRegion" rotatedBoundingBox="19780,10749 32423,4954 33269,6799 20625,12594"/>
        </emma:interpretation>
      </emma:emma>
    </inkml:annotationXML>
    <inkml:traceGroup>
      <inkml:annotationXML>
        <emma:emma xmlns:emma="http://www.w3.org/2003/04/emma" version="1.0">
          <emma:interpretation id="{B950B191-1B60-4953-BD7B-74A06F14D7F1}" emma:medium="tactile" emma:mode="ink">
            <msink:context xmlns:msink="http://schemas.microsoft.com/ink/2010/main" type="paragraph" rotatedBoundingBox="19780,10749 32423,4954 33269,6799 20625,12594" alignmentLevel="1"/>
          </emma:interpretation>
        </emma:emma>
      </inkml:annotationXML>
      <inkml:traceGroup>
        <inkml:annotationXML>
          <emma:emma xmlns:emma="http://www.w3.org/2003/04/emma" version="1.0">
            <emma:interpretation id="{03D81C36-88D7-4FCD-94EE-3DFF5A350464}" emma:medium="tactile" emma:mode="ink">
              <msink:context xmlns:msink="http://schemas.microsoft.com/ink/2010/main" type="line" rotatedBoundingBox="19780,10749 32423,4954 33269,6799 20625,12594"/>
            </emma:interpretation>
          </emma:emma>
        </inkml:annotationXML>
        <inkml:traceGroup>
          <inkml:annotationXML>
            <emma:emma xmlns:emma="http://www.w3.org/2003/04/emma" version="1.0">
              <emma:interpretation id="{BFAD30D8-0ED3-44A5-820D-CB8E1C3B2F58}" emma:medium="tactile" emma:mode="ink">
                <msink:context xmlns:msink="http://schemas.microsoft.com/ink/2010/main" type="inkWord" rotatedBoundingBox="19780,10749 20935,10219 21415,11268 20260,11798">
                  <msink:destinationLink direction="with" ref="{8803A25F-4023-4901-8418-3C10B94D72FC}"/>
                  <msink:destinationLink direction="with" ref="{6CFFB8A6-3955-44DE-A23B-A1FF46A94D2F}"/>
                </msink:context>
              </emma:interpretation>
              <emma:one-of disjunction-type="recognition" id="oneOf0">
                <emma:interpretation id="interp0" emma:lang="" emma:confidence="1">
                  <emma:literal/>
                </emma:interpretation>
              </emma:one-of>
            </emma:emma>
          </inkml:annotationXML>
          <inkml:trace contextRef="#ctx0" brushRef="#br0">-3002 585 854 0,'11'-26'332'0,"1"6"20"16,-4 6-218-16,6 6-68 0,-2 7-46 16,-6 12 6-16,-9 9-18 15,-7 24 8-15,-20 11-16 16,-23 45 11-16,-6 18-11 16,-23 29 11-16,-3 1 2 15,-7 10-4-15,14-39 0 16,-5-7 11-1,23-24-13-15,5 1-3 0,17-19 5 16,13 2-2 0,22-12-13-16,23-20 8 15,22-17-12-15,30-18 9 0,14-19-8 0,35-23 14 16,6-8-10-16,33-25 19 16,-10 9-13-16,12-16-376 15,-30 17 129-15</inkml:trace>
        </inkml:traceGroup>
        <inkml:traceGroup>
          <inkml:annotationXML>
            <emma:emma xmlns:emma="http://www.w3.org/2003/04/emma" version="1.0">
              <emma:interpretation id="{9B641262-662F-4688-B25C-045677D6A0BC}" emma:medium="tactile" emma:mode="ink">
                <msink:context xmlns:msink="http://schemas.microsoft.com/ink/2010/main" type="inkWord" rotatedBoundingBox="23604,9609 26857,8118 27470,9457 24217,10948"/>
              </emma:interpretation>
              <emma:one-of disjunction-type="recognition" id="oneOf1">
                <emma:interpretation id="interp1" emma:lang="" emma:confidence="1">
                  <emma:literal/>
                </emma:interpretation>
              </emma:one-of>
            </emma:emma>
          </inkml:annotationXML>
          <inkml:trace contextRef="#ctx0" brushRef="#br0" timeOffset="1071.595">9 472 1193 0,'-1'28'253'0,"-4"-21"115"0,5-2-361 15,8-7-3-15,6-5-9 16,-1-7 14-16,9-23-10 16,1-12 13-16,-2-23-8 15,-7-3 8-15,-6-10-12 16,-11 21 10-16,-6 16-11 16,-7 27 10-16,-7 21-11 15,3 23 8-15,-1 28-12 0,4 18 10 16,5 21-11 15,9-6 12-31,7 1-9 0,10-16 11 0,9-11-10 47,6-26 9-31,8-15-12-1,-3-17 12-15,1-20-8 0,0-14 12 16,-2-18-9-16,-7-6 13 0,0-6-13 15,-5 8 8-15,-7 12-11 0,-6 24 9 0,-4 26-9 0,-1 26 11 0,-3 14-7 0,2 3 10 0,1-3-7 16,5-6 6-16,2-15-12 16,6-11 8-1,2-10-4-15,5-10 8 0,2-20-4 16,1-11 10-16,4-21-10 16,0 0 4-16,-3 1-13 15,-4 16 5-15,-1 21-14 16,-9 26 11-16,4 23-11 15,-1 6 14-15,2 11-7 16,-3-7 12-16,2-12-10 16,-3-13 11-16,6-26-25 15,-3-27-12-15,6-31-56 0,-3-12-2 16,-6-26-319-16,-8-4 71 16</inkml:trace>
          <inkml:trace contextRef="#ctx0" brushRef="#br0" timeOffset="1416.7455">844-612 988 0,'-2'49'228'16,"-2"23"85"-16,4 9-277 0,6 11-21 15,4-6 3-15,12 8-11 16,1-15 8-16,3-2-14 16,0-14 8-16,2 1-11 15,-8-16 11-15,0-8-10 16,-5-13 10-16,-6-7-11 15,-10-11 33-15,-9-12 5 16,-2-13 13-16,-12-12 3 16,-1-10 6-16,-9-12-27 15,5 3 1-15,-3-2 4 16,6 11 7-16,0 7 10 16,12 14 8-16,8 6-17 15,4 10-13-15,12 1-22 16,5 3-5-16,12 0-16 15,6 0 12-15,8 0-4 0,1 0-10 16,8-9-93-16,-10-8-94 16,5-1-241-16,-10-14-41 15</inkml:trace>
          <inkml:trace contextRef="#ctx0" brushRef="#br0" timeOffset="1761.2064">1292-246 1083 0,'-16'28'283'0,"-5"-2"89"0,-5 9-304 16,4-3-34-16,1 1-13 16,5-6 3-16,9-2-16 15,7-13 4-15,7-4-12 16,10-13 8-16,9-7-22 16,7-10 4-16,6-7-18 15,1 2 10-15,8 4-10 16,-7 7 17-16,-1 10-5 15,-3 12 17-15,-8 11-9 16,-12 3 10-16,-6 12-4 16,-10 2 19-16,-13 9-1 15,-2-5 15-15,-10 13-2 16,-7-4 10-16,-1 6-13 16,1-12 2-16,0-4-15 15,12-17 4-15,5-16-41 0,8-16-20 16,7-20-102-16,7-10-252 15,1-14 25-15</inkml:trace>
          <inkml:trace contextRef="#ctx0" brushRef="#br0" timeOffset="2246.7338">1594-422 1077 0,'0'23'272'15,"-2"21"87"-15,-1 10-297 16,3 24-39-16,3-3 2 15,10 11-2-15,3-12 3 0,9 10-13 16,4-13 7-16,8 9-12 16,-2-13 1-16,2-1-12 31,-9-17 11-31,-1-1-11 16,-11-22 11-16,-6-9-2 0,-8-7 29 0,-7 1 33 15,-6-9 28-15,-8-15-1 16,-6-2 4-16,-15-25-27 15,3-18-32-15,-3-40-28 16,-1-10 0-16,6-18-14 16,18 15 7-16,5 2-14 15,10 37 11-15,11 10-13 16,5 21 11-16,3 7-12 0,4 14 10 16,7 6-12-16,1 10 12 15,6 7-15-15,1 6 12 16,-3 9-11-16,-5 4 14 15,0 10-12-15,-11 3 14 16,-8 1-10-16,-8 0 13 16,-10 9-5-16,-6-7 19 15,-10 2-1-15,-2-3 14 16,-9-5-10-16,3-9 7 0,-3-8-22 16,10-11-17-16,2-15-103 15,18-15-28-15,10-19-356 16,13 2 19-16</inkml:trace>
          <inkml:trace contextRef="#ctx0" brushRef="#br0" timeOffset="6617.4365">1874-427 1101 0,'5'3'284'0,"3"8"96"16,2 9-301-16,9 12-14 15,-2 5 4-15,3 4-8 16,-3-5-5-16,4-3-18 15,-4-11-10-15,6-8-18 16,-3-8 3-16,7-8-4 0,-7-5 13 16,0-16-3-1,-3-10 9-15,-3-17-12 0,-14-4 7 16,-2-6-16 0,-8 7 10-16,-7 8-9 0,-2 19 12 15,1 14-11-15,3 12 11 16,1 17-18-16,8 4 6 15,6 16-12-15,6 1 9 16,9 5-12-16,7-9 14 0,8 1-9 16,-4-21 11-16,7-14-9 15,-9-11 11-15,7-13-9 16,-7-8 10-16,-2-13-9 16,-7 8 9-16,-4-4-11 15,-14 6 10-15,-6 2-10 16,-7 16 8-16,4 2-11 15,3 14 9-15,0 10-15 16,4 8 9-16,10 12-10 16,1 6 11-16,8 5-10 15,3 1 15-15,6 2-11 16,3-10 12-16,0-7-10 16,-5-11 11-16,7-9-11 15,-7-14 11-15,1-12-50 16,-5-9-31-16,-5-17-82 15,-12-4-338-15,-8-9 47 0</inkml:trace>
          <inkml:trace contextRef="#ctx0" brushRef="#br0" timeOffset="6629.5727">2204-838 947 0,'-24'-10'401'0,"11"12"3"16,7 6-224-16,9 8-126 15,8 3-38-15,6-5-10 16,9 3-12-16,3-2 17 0,10-9 51 15,7 2-461 1,3-5 180-16</inkml:trace>
          <inkml:trace contextRef="#ctx0" brushRef="#br0" timeOffset="6652.5111">2506-832 1238 0,'-21'52'321'16,"1"-9"111"-16,2 7-347 15,8-5-39-15,7-4-17 16,8-16-1-16,9-7-24 16,4-10 4-16,10-8-12 15,2-8 11-15,10-7-21 16,-1-3-6-16,2-7-21 16,-6 5 11-16,-6 6-12 15,-10 11 22-15,-4 8 6 16,-10 10 22-16,-4 4-6 0,2-1 17 15,0-3-8-15,-1-6 10 16,4-5-9-16,2-8 8 16,3-3-12-16,1-7 9 15,8-4-13-15,0 1 8 16,4-2-14-16,-4 2 9 16,5-1-11-16,-8 4 11 0,3-10-11 15,-10-1 12 1,9-10-10-16,-9-2 11 0,-2-20 14 15,-5 2 22-15,-7-17-1 16,-13 1 13-16,-8-5-10 16,1 16-15-16,-9 6-21 15,7 22 1-15,2 11-10 16,12 14 11-16,-2 10-10 16,9 8 10-16,5 8-12 15,3 5 6-15,9 10-13 16,4-2 8-16,21 20-10 15,-2-3 11-15,19 10-9 16,-8-7 11-16,12 11-9 16,-12-19 11-16,6-4-11 15,-9-11 9-15,1 2-10 16,-7-11 10-16,-5-3-11 16,-9-4 13-16,-4-5-11 0,-11-5 12 15,-10-7-9-15,-9-4 12 16,-15-6-11-16,-9-6 11 15,-17-4-12-15,-5 1 10 16,-18-10-12-16,6 6 13 16,-3-4 7-16,20 7 17 15,7 2-5-15,25 10 10 16,11 4-12-16,11 7-8 0,4-4-19 16,9 0 5-16,11-2-12 15,8-7 12-15,21-7-61 16,3-4-75-16,8-3-406 15,-11 5 56-15</inkml:trace>
        </inkml:traceGroup>
        <inkml:traceGroup>
          <inkml:annotationXML>
            <emma:emma xmlns:emma="http://www.w3.org/2003/04/emma" version="1.0">
              <emma:interpretation id="{AD7A476E-D197-47C0-BAB6-BD0C62DB99E9}" emma:medium="tactile" emma:mode="ink">
                <msink:context xmlns:msink="http://schemas.microsoft.com/ink/2010/main" type="inkWord" rotatedBoundingBox="27508,8084 28595,7586 28863,8171 27776,8669"/>
              </emma:interpretation>
              <emma:one-of disjunction-type="recognition" id="oneOf2">
                <emma:interpretation id="interp2" emma:lang="" emma:confidence="1">
                  <emma:literal/>
                </emma:interpretation>
              </emma:one-of>
            </emma:emma>
          </inkml:annotationXML>
          <inkml:trace contextRef="#ctx0" brushRef="#br0" timeOffset="6672.4566">4065-1295 1111 0,'-13'-51'374'0,"-13"17"59"0,-10 7-290 16,6 19-79-16,-6 12-22 15,3 15-28-15,3 16-13 16,10 10-5-16,11 10 0 16,12-5-1-16,7 9 2 15,12-16 2-15,9-10 0 16,1-20 2-1,9-27 5-15,2-28 1 0,6-36 3 16,-6-18 0-16,-3-29-1 16,-11 6-2-16,-12-1 0 15,-14 30 2-15,-11 16 4 16,-4 37 1-16,-9 26-4 16,-4 31-5-16,1 33-2 15,1 13-3-15,4 19 3 16,13-6 5-16,15 5 4 0,10-20 0 15,10-10 1-15,6-19-4 16,13-15-3-16,-1-26 0 16,10-20 0-16,-5-12 1 15,-4-17 1-15,-18-1 2 16,-17-5 2-16,-15 9 0 16,-13 3-2-16,-11 15-4 15,-5 14-2-15,5 20-5 16,-3 18-2-16,9 13-2 0,3 9 0 15,8 1 1-15,10 1 1 16,9-11 1-16,9-12 2 16,9-11 1-16,12-9 2 15,-2-6-1-15,21-5 2 16,-1 1-2-16,14-1 0 16,-5 5-1-16,-2 0-1 15,-21 4 0-15,-7 5-2 16,-23 4 3-16,-9-4 0 15,-5-2 5-15,-4-8 10 16,-6-8 5-16,-6-14 4 16,-4-4 0-16,-10-15-2 15,-9-5-11-15,-5-12-4 16,4 13-3-16,6-1-4 16,16 20-3-16,12 13-7 0,18 13-20 15,20 3-104-15,14 12 130 16,25 0-505-16,7 6 116 15</inkml:trace>
        </inkml:traceGroup>
        <inkml:traceGroup>
          <inkml:annotationXML>
            <emma:emma xmlns:emma="http://www.w3.org/2003/04/emma" version="1.0">
              <emma:interpretation id="{EC033E60-6E1B-4B9F-9F71-3D7CBCDBCDD3}" emma:medium="tactile" emma:mode="ink">
                <msink:context xmlns:msink="http://schemas.microsoft.com/ink/2010/main" type="inkWord" rotatedBoundingBox="28957,7210 32676,5505 33106,6442 29387,8147">
                  <msink:destinationLink direction="with" ref="{9176B1F2-61AC-4CE0-81A8-D8B5CF994D9C}"/>
                </msink:context>
              </emma:interpretation>
              <emma:one-of disjunction-type="recognition" id="oneOf3">
                <emma:interpretation id="interp3" emma:lang="" emma:confidence="1">
                  <emma:literal/>
                </emma:interpretation>
              </emma:one-of>
            </emma:emma>
          </inkml:annotationXML>
          <inkml:trace contextRef="#ctx0" brushRef="#br0" timeOffset="6686.9998">5341-2452 1140 0,'9'-14'322'0,"-1"20"65"0,1 16-326 15,3 22-28-15,2 13-26 16,-3 21 18-16,1 7 3 16,-1 16 3-16,-4-8-3 15,-3 7-5-15,8-14-13 16,-5-6 10-16,4-23-1 15,3-13 3-15,1-19 1 16,-2-9 0-16,-3-11-8 16,6-14 7-16,-2-5 0 0,9-12 5 15,-2-6 1-15,8-7 3 16,-4 9-10-16,1-1-3 16,-3 10-6-16,0 2-2 15,-6 8-65-15,3 4-426 16,-8 2 124-16</inkml:trace>
          <inkml:trace contextRef="#ctx0" brushRef="#br0" timeOffset="6707.905">5887-2685 1186 0,'5'-14'331'15,"-2"16"68"-15,3 4-340 0,6 20-34 16,5 11-28-16,1 22 5 16,1 9 6-16,7 25 3 15,-3-2 2-15,3 9-2 16,-8-16-3-16,5 5-4 16,-9-25 0-16,1-11 0 15,-8-21 6-15,2-8 20 16,-5-22 15-16,-5-21 16 15,-4-11 2-15,-6-24-4 16,-4-15-21-16,-9-32-15 16,-7-3-17-16,-14-19-4 15,4 14-1-15,0 9-1 16,10 34 1-16,8 20-5 16,15 32-5-16,11 22-6 15,11 17 0-15,14 18-1 16,2 9 3-16,16 8 8 15,-3-10 5-15,11-7 0 0,-11-17 2 16,11-21 3-16,-11-21 5 16,7-23 9-16,-14-15 0 15,0-15 0-15,-16 0 0 16,-11-11-3-16,-13 11-8 16,-11 0 0-16,-2 17-2 15,-3 11-2-15,6 25-6 0,3 27-5 16,8 23-1-16,5 24 0 15,4 8 2-15,8 15 2 16,6-4 5-16,10 6 0 16,1-16 1-16,12 5 11 15,-2-16-70-15,8-3-429 16,-13-22 132-16</inkml:trace>
          <inkml:trace contextRef="#ctx0" brushRef="#br0" timeOffset="6999.0355">6816-2662 1352 0,'-6'6'356'0,"14"-1"-296"0,6-7-33 15,21-9 0-15,6-18 14 16,18-28-7-16,-4-5 2 16,5-12-14-16,-13 6-4 15,-2 6-69-15,-21 28-340 16,-19 14 92-16</inkml:trace>
          <inkml:trace contextRef="#ctx0" brushRef="#br0" timeOffset="7406.6799">7172-3391 945 0,'5'-27'274'0,"-4"4"69"16,4 7-252-16,1 7-33 16,2 9-14-16,6 9-13 15,-1 5-5-15,6 12-19 16,2 2 3-16,2 19-9 16,-1 10 14-16,2 23-7 15,-5 6 11-15,1 18-6 0,-7-12 13 16,3-9 2-1,-7-25 7-15,3-16-9 0,-3-24 8 16,7-19 4-16,-2-13 4 16,7-38-4-16,4-19 9 15,10-39-5-15,-3-9 0 16,3-22-10-16,-4 19 5 16,-5 4-11-16,-14 35 4 15,-1 17-18-15,-9 27 0 0,-2 21-19 16,-5 20-8-1,-4 13-103-15,0 9-28 0,-11 19-344 16,1 0 17-16</inkml:trace>
          <inkml:trace contextRef="#ctx0" brushRef="#br0" timeOffset="8497.2569">7539-3079 635 0,'6'32'377'16,"8"0"-40"-16,6 3-60 15,-2-5-199-15,5-4-7 16,-4-8-5-16,4-4-20 16,-2-13-16-16,5-11-19 15,-4-16 2-15,4-19-10 16,-5-12 11-16,-2-18-9 0,-9 2 8 16,-7-4-9-16,-7 19 9 15,-5 12-11 1,-2 24 8-16,-5 17-11 0,7 13 8 15,0 26-11-15,1 13 11 16,5 19-11 0,6-1 14-1,5 13-6-15,3-20 12 0,7-10-11 0,4-19 9 16,10-17-13-16,2-22 9 16,4-26-8-16,-3-13 11 0,-1-17-7 15,-13 3 10-15,-7-6-11 16,-11 19 7-16,-4 8-10 15,1 18 8-15,-6 10-11 16,4 19 9 0,-2 14-10-16,2 12 8 0,0 15-9 15,2 2 10-15,2 2-3 16,4-7 11-16,3-7-9 16,-3-17 8-16,10-9-7 15,2-10 2-15,5-14-10 16,3-6 11-16,8-5-10 15,-5 2 9-15,-4 2-10 16,-5 10 11-16,-3 7-14 16,-7 2 13-16,1 2-10 0,-3-1 10 15,5-9-10-15,3-7 12 16,2-16-11-16,2-7 9 16,3-8-8-16,-4 1 9 15,-4-4-12-15,-4 13 13 16,-7 7 2-16,-2 8 12 15,-1 15-9-15,-1 8 12 16,6 13-15-16,2 0-1 16,4 4-14-16,1-3 9 0,0 1-12 15,-2 1 12-15,-5 1-10 16,0-3 8-16,-1 4-10 16,-2 2 11-16,-3-5-11 15,6 8 10-15,-1 0-8 16,4-3 9-1,2-9-10-15,3-2 10 0,1-14-7 16,2-11 11-16,-2-12-8 16,2-3 11-16,-2-12-8 15,1-4 6-15,-6-4-10 16,-3 5 9-16,-6 0-11 16,-5 11 10-16,-1 10-9 15,-1 18 9-15,-3 16-11 16,6 14 8-16,3 12-9 15,-5 5 8-15,6 5-10 16,12-10 10-16,-4-8-9 0,8-7 9 16,9-15-7-16,1-13 8 15,9-16-7-15,5-8 10 16,5-22-8-16,-3 3 10 16,-1-13-10-16,-15 9 10 15,-7-1-10-15,-9 13 10 16,-11 8-9-16,-8 17 11 0,-10 10-14 15,-5 17 12-15,-11 14-13 16,3 8 8-16,-7 13-10 16,7 1 11-16,5 2-10 15,11-8 9-15,3-2-9 16,15-13 7-16,12-2-10 16,5-9 8-16,12-2-6 15,8-9 3-15,5-7-154 16,-7-9-354-16,0-7 63 15</inkml:trace>
        </inkml:traceGroup>
      </inkml:traceGroup>
    </inkml:traceGroup>
  </inkml:traceGroup>
</inkml:ink>
</file>

<file path=ppt/ink/ink1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0:30.6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76B1F2-61AC-4CE0-81A8-D8B5CF994D9C}" emma:medium="tactile" emma:mode="ink">
          <msink:context xmlns:msink="http://schemas.microsoft.com/ink/2010/main" type="inkDrawing" rotatedBoundingBox="28289,7102 32662,4656 33833,6750 29459,9195" hotPoints="32593,5070 33405,6723 29433,8675 28621,7023" semanticType="enclosure" shapeName="Rectangle">
            <msink:sourceLink direction="with" ref="{EC033E60-6E1B-4B9F-9F71-3D7CBCDBCDD3}"/>
          </msink:context>
        </emma:interpretation>
      </emma:emma>
    </inkml:annotationXML>
    <inkml:trace contextRef="#ctx0" brushRef="#br0">0 2045 1135 0,'9'19'260'0,"2"-5"91"16,12-8-321-16,28-14-35 15,22-12 7-15,42-23-7 16,19-21 15-16,54-30-6 15,3-2 11 1,42-26-10-16,-12 0 8 16,36-22-12-16,-30 10 9 15,37-22-12 1,-28 10 12-16,25-21 5 0,-38 21 14 16,19-1-1-16,-43 21 17 0,-2 8-6 15,-52 35-5-15,-17 20-14 0,-55 28 3 16,-37 23-37-16,-50 29-39 15,-35 10-364-15,-28 5 87 16</inkml:trace>
    <inkml:trace contextRef="#ctx0" brushRef="#br0" timeOffset="77126.0735">-310 426 1099 0,'-15'-17'278'15,"7"18"85"-15,7-5-317 16,4-1-31-16,11-4-16 16,9-8 7-16,21-12-11 0,16 0 10 15,27-23-9-15,8-5 10 16,28-15-11-16,0-8 11 15,26-20-10-15,-11 8 10 16,27-10-9-16,-13 6 9 16,26-3-10-16,-20 11 11 15,20-14-12-15,-23 6 10 16,24-5-10-16,-27 11 11 0,17-13-13 16,-13 16 12-16,19-13-10 15,-24 3 10-15,10-15-10 16,-22 20 11-16,-2 5-11 15,-31 19 10-15,-4 5-9 16,-25 25 10-16,-8 7-10 16,-23 10 10-16,-3-47-11 15,-14 13 11-15,-4 3-11 16,-8-6 9-16,-8 56-14 16,-5 54 10-16,-7 11-12 15,2 12 14-15,2 21-6 16,1-44 17-16,4 32-8 15,3 5 11-15,7 18-13 16,2-1 8-16,8 12-12 16,0-24 9-16,9 13-10 0,-1-18 9 15,6 11-10-15,-5-14 10 16,11 7-15-16,-3-17 8 16,8-1-11-16,-11-20 11 15,6 3-11-15,-11-9 14 16,-4 0-17-16,-13-9 12 15,1 0-9-15,-13-15 9 16,-5-1-5-16,-4-8 16 16,-6-1-10-16,1-4 10 15,-6-1-11-15,5-4 5 0,2-2-9 16,0-4 7-16,0-4-8 16,8 1 11-16,1-3-9 15,2 0 10-15,3-2-9 16,0 4 8-16,-7-2-10 15,3 4 11-15,-6 2-10 16,0 3 9-16,-6 8-8 16,-2 1 10-16,-13 8-11 15,-1 3 8-15,-22 9-10 16,-2 2 10-16,-14 8-10 16,-5-3 12-16,-19 9-8 15,4-5 13-15,-20 6-3 16,2 2 13-16,-23 13-11 15,7-3 9-15,-15 21-10 0,8-1 3 16,-23 14-10-16,16-7 10 16,-22 19-6-16,15-10 11 15,-19 18-4-15,26-8 10 16,-15 19-11-16,22-16 7 16,-8 13-15-16,21-17 3 15,-7 3-24-15,23-16 3 16,-6 5-24-16,10-23 11 15,-5-7-18-15,19-19 11 16,-9-12-20-16,8-13-307 16,-8-37 91-16</inkml:trace>
    <inkml:trace contextRef="#ctx0" brushRef="#br0" timeOffset="76155.1057">-425 515 833 0,'-41'-59'586'0,"1"3"-389"0,34-4-122 0,4 18-25 16,1 18-23-16,12 30-14 15,4 23-2-15,6 26-8 16,8 17 14-16,16 36-6 15,-5 2 6-15,7 30-9 0,-1-8 8 16,3 13-14-16,-9-22 10 16,9 8-12-16,-4-27 10 15,1 0-11-15,-8-26 11 16,-1-4-11-16,-9-19 10 16,-8-1-9-16,-8-22 10 15,-6-4-9-15,-1-15 13 0,-4-5-8 16,7-8 8-1,-8-1-5-15,1-1 9 0,-4 1-13 16,-4-3 7-16,-3-2-24 16,0-4-14-16,-6-12-48 15,0-10-53-15,-11-26-275 16,-6-24 48-16</inkml:trace>
  </inkml:traceGroup>
</inkml:ink>
</file>

<file path=ppt/ink/ink1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1:40.9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93C4FB-1474-4B6D-9E9D-5C5F602D2379}" emma:medium="tactile" emma:mode="ink">
          <msink:context xmlns:msink="http://schemas.microsoft.com/ink/2010/main" type="writingRegion" rotatedBoundingBox="11456,11261 12189,11261 12189,12394 11456,12394"/>
        </emma:interpretation>
      </emma:emma>
    </inkml:annotationXML>
    <inkml:traceGroup>
      <inkml:annotationXML>
        <emma:emma xmlns:emma="http://www.w3.org/2003/04/emma" version="1.0">
          <emma:interpretation id="{ECC471C0-8846-4E16-9E7B-10C47EF21387}" emma:medium="tactile" emma:mode="ink">
            <msink:context xmlns:msink="http://schemas.microsoft.com/ink/2010/main" type="paragraph" rotatedBoundingBox="11456,11261 12189,11261 12189,12394 11456,12394" alignmentLevel="1"/>
          </emma:interpretation>
        </emma:emma>
      </inkml:annotationXML>
      <inkml:traceGroup>
        <inkml:annotationXML>
          <emma:emma xmlns:emma="http://www.w3.org/2003/04/emma" version="1.0">
            <emma:interpretation id="{C9DA6194-87BB-4D16-9F73-14E6DEA3D3E0}" emma:medium="tactile" emma:mode="ink">
              <msink:context xmlns:msink="http://schemas.microsoft.com/ink/2010/main" type="line" rotatedBoundingBox="11456,11261 12189,11261 12189,12394 11456,12394"/>
            </emma:interpretation>
          </emma:emma>
        </inkml:annotationXML>
        <inkml:traceGroup>
          <inkml:annotationXML>
            <emma:emma xmlns:emma="http://www.w3.org/2003/04/emma" version="1.0">
              <emma:interpretation id="{AD7D968B-336F-417B-80F7-95BA8A84F551}" emma:medium="tactile" emma:mode="ink">
                <msink:context xmlns:msink="http://schemas.microsoft.com/ink/2010/main" type="inkWord" rotatedBoundingBox="11456,11261 12189,11261 12189,12394 11456,12394">
                  <msink:destinationLink direction="with" ref="{8803A25F-4023-4901-8418-3C10B94D72FC}"/>
                </msink:context>
              </emma:interpretation>
              <emma:one-of disjunction-type="recognition" id="oneOf0">
                <emma:interpretation id="interp0" emma:lang="" emma:confidence="0">
                  <emma:literal>0</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279 29 806 0,'-24'-17'293'0,"-2"9"40"0,0 13-218 16,-3 9-26-16,1 6-43 15,-6 12 3-15,4 14-23 16,0 18 9-16,7 4-18 15,5 12 21-15,7-2-11 16,10 2 10-16,7-4-16 16,6-1 4-16,3-7-23 15,10 12 10-15,0-11-16 16,7-3 12-16,3-8-11 0,10-1 12 16,-3-17-13-16,11-10 13 15,-6-11-12-15,4-15 12 16,-7-8-11-16,4-18 13 15,-8-10-11-15,6-29 12 16,-6-7-13-16,-4-19 14 16,-6-2-13-16,-3-20 13 15,-13 12-12-15,0-9 12 16,-8 7-12-16,-6 2 12 16,-8 25-9-16,-10 9 26 15,-7 22-6-15,-8 8 19 16,0 14-11-16,-7-1 7 15,2 10-25-15,-2 6 3 0,2 13-19 16,-10 2 8-16,5 7-14 16,-1 4-8-16,4-1-32 15,3-7-40-15,13 4-37 16,4 15-324-16,7 0 68 16</inkml:trace>
        </inkml:traceGroup>
      </inkml:traceGroup>
    </inkml:traceGroup>
  </inkml:traceGroup>
</inkml:ink>
</file>

<file path=ppt/ink/ink1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1:42.0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863ACA-BA31-4358-8032-3931E3F6BA77}" emma:medium="tactile" emma:mode="ink">
          <msink:context xmlns:msink="http://schemas.microsoft.com/ink/2010/main" type="inkDrawing" rotatedBoundingBox="20997,17550 21172,16151 22166,16275 21991,17674" hotPoints="22186,16909 21579,17516 20972,16909 21579,16302" semanticType="enclosure" shapeName="Circle"/>
        </emma:interpretation>
      </emma:emma>
    </inkml:annotationXML>
    <inkml:trace contextRef="#ctx0" brushRef="#br0">514 170 853 0,'-26'-26'302'15,"-4"5"40"-15,1 7-201 16,-7 0-72-16,0 7-3 16,-2 3 11-16,3 6-10 15,-2 7 0-15,8 7-23 0,-5 19-14 16,5 3-18-16,-2 24-5 16,4 7-6-16,-1 19 4 15,8-3 4-15,8 22 1 16,7-16 0-16,10 15-1 15,8-11-4-15,14 7-1 16,3-13-2-16,15 3-1 16,1-20 0-16,15-10-3 15,-1-19-1-15,9-22 3 16,-5-18 0-16,18-23 0 16,-10-16 1-16,9-37 2 15,-4-11-1-15,6-29 1 16,-21-5 1-16,-2-33 2 15,-20 12 0-15,-18-10 0 16,-22 17-1-16,-17 3 1 0,-19 39 1 16,-19 16 2-1,-6 30-1-15,-22 21-5 0,5 29-1 16,-22 23-14-16,8 17-2 16,-21 35-20-16,11 13-29 15,-10 28-47-15,30 4-318 16,-18 34 61-16</inkml:trace>
  </inkml:traceGroup>
</inkml:ink>
</file>

<file path=ppt/ink/ink1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3:49.1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39AC4E-FC1C-4E2F-A14A-1B6F174C4910}" emma:medium="tactile" emma:mode="ink">
          <msink:context xmlns:msink="http://schemas.microsoft.com/ink/2010/main" type="inkDrawing" rotatedBoundingBox="10054,2731 22412,2592 22437,4804 10079,4944" hotPoints="24803,3609 17517,4688 10254,3464 17540,2385" semanticType="enclosure" shapeName="Ellipse">
            <msink:sourceLink direction="with" ref="{69B8297C-735A-4EC1-BABB-A93AB16BDC69}"/>
          </msink:context>
        </emma:interpretation>
      </emma:emma>
    </inkml:annotationXML>
    <inkml:trace contextRef="#ctx0" brushRef="#br0">979 275 1010 0,'-11'-6'329'15,"4"9"46"-15,0-2-259 16,4-1-78-16,0 8-18 15,5 3-12-15,-1 10-3 16,5 11-2-16,2 27 1 16,0-4-1-16,1 20 1 15,-1-1 1-15,-2 16-2 16,-3-15-1-16,-2 33 0 0,-4-18 6 16,0 21 11-16,0-15 9 15,-1 15 15-15,-1-24 6 16,0 16 7-16,1-30-9 15,2 6-4-15,5-12-16 16,-1 5-7-16,1-9-11 16,-2 2-5-16,1-13-3 0,-4-3 0 15,1-14-1-15,-1-7-1 16,1-8 0-16,-1-7 0 16,2-8-3-16,2-5-2 15,-1-1 2-15,4-3 1 16,1 1 1-16,5 0 3 15,4 0 2-15,8 2-2 16,5-1-1-16,12 2-1 16,0 2 2-16,6 2-1 15,3-1 2-15,7-1-2 16,-2-1-1-16,11-5-3 16,-4-2 1-16,6-8-2 15,-5 0 1-15,7-1 2 16,-8 2 2-16,4 0 1 15,-9 10 0-15,12 3-1 16,-8 3-1-16,13 9-1 16,-2 3 1-16,15 4 0 0,-5 1 3 15,12 1-1-15,-5-9 1 16,18 2-2-16,-11-2 1 16,24 7-2-16,-7-8 1 15,17-1-2-15,-12-4 3 16,16 2-1-16,-18-9 0 15,16 1-1-15,-9 1 0 16,18-5-1-16,-11-4 1 0,20-1-1 16,-17-2 1-16,15-4 1 15,-14 5 1-15,18 3-1 16,-21 2 1 0,23 5-2-16,-19 0 1 0,18 2 0 15,-14-2 0-15,12-5 0 16,-14-3 0-16,18 2-2 15,-19 2 0-15,17-19 2 16,-17-3 0-16,16 4 0 16,-16 1 0-16,19-5 2 15,-24 18-1-15,19 6-1 16,-20-5 1-16,23 1-1 16,-23 1 1-16,22-4-1 15,-19 0 1-15,17-4-2 16,-20-1 0-16,14-1-1 15,-18-3 1-15,18-5 0 0,-17-2 1 16,16 8 1-16,-27 2 0 31,-56 7-1-15,-1 1 0-16,183-23 2 0,-17 11-1 16,15-3-1-16,-21-7 1 15,-88 21-2-15,-12 2 1 0,10-5 0 16,-16 4-1-16,10-1 2 15,-16 0-1-15,14-4 0 16,-11 9 0-16,4-3 2 16,-12 1-1-16,7-1 0 15,-16 6 0-15,14-6-2 16,-13-2 1-16,2 1-1 16,-10 4 2-16,1-7-1 15,-19 4 1-15,7 3-1 16,-8 3 1-16,4-3-2 15,-12 2 2-15,10 4-1 16,-19-2 1-16,6 7 0 16,-10-7 1-16,-2 4 0 15,-11 3-1-15,6-2 0 16,-12-2 2-16,3 4-1 0,-6-6 0 16,-1 1-1-16,-7-5 1 15,-3 1-2-15,-7-2 3 16,0 1 1-1,-5-1 5-15,-2 1 3 0,-1-5 1 16,-2-2-2-16,1-4-2 16,-4-14-6-16,-1-1-6 15,-3-21-5-15,3-6-2 16,-4-20-4-16,1 10-3 16,-5-21 0-16,5 13 6 15,-5-15 2-15,2 21 5 0,-1-24 5 16,7 15 1-16,-3 3 0 15,3 26 0-15,-1-2 1 16,0 26 1-16,-3 1 1 16,6 5 1-16,-7 1-1 15,2-6-2-15,2-2-1 16,1 2-2-16,-5-1 0 16,2-6 0-16,-2 6-1 15,-7 5 1-15,-5 2-4 16,-2-1-2-16,-9 8-5 15,1 5-1-15,-9-3-6 16,1 3 2-16,-10 4 1 16,2-2 7-16,-8 2 3 15,3 2 5-15,-23 1 2 16,4-2 2-16,-21 1-4 0,-3 1 1 16,-15-6-7-16,10 1 0 15,-26 4-7-15,9 1-4 16,-24-8-8-16,9 2 1 15,-22 0-6-15,13-6 3 16,-26 3 3-16,17 4 10 16,-30 7 3-16,7 4 7 0,-18-1 1 15,10 0 5-15,-29-2-3 16,20-6 2-16,-22-6 1 16,13 6 2-16,-17-5 1 15,23-1 3-15,-35 4-1 16,32-4 0-16,-29-6-2 15,20-2-3-15,-20-1-1 16,26-4 0-16,-33-11-2 16,33 25 2-16,-24-4 0 15,13-10 0-15,-15-1 0 16,24 20 0-16,-31-24 1 16,42 9 2-16,-24 8 2 15,18 4-2-15,-11-9 2 16,22 4-1-16,-42-5-2 15,42 3-1-15,-23 0-1 16,20 7-1-16,-13-8 0 16,34 5 1-16,-32-2-2 0,26 2 0 15,-10-6 2-15,13 9 2 16,-23 0 0-16,28 0 2 16,-10-2 3-16,16 6-3 15,-11 3 0-15,26-3 1 16,-7-1 2-16,21 6 1 15,-8 0 2-15,28-1 1 0,-3 6 0 16,23-2-3-16,3-1-3 16,31-5-1-16,10 1-29 15,24-2-34-15,17-4-377 16,27-4 89-16</inkml:trace>
  </inkml:traceGroup>
</inkml:ink>
</file>

<file path=ppt/ink/ink1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0:06.4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DF5F71-B43B-4A50-A481-4C2F818586B5}" emma:medium="tactile" emma:mode="ink">
          <msink:context xmlns:msink="http://schemas.microsoft.com/ink/2010/main" type="inkDrawing" rotatedBoundingBox="10991,4201 12394,4217 12394,4303 10990,4286" shapeName="Other"/>
        </emma:interpretation>
      </emma:emma>
    </inkml:annotationXML>
    <inkml:trace contextRef="#ctx0" brushRef="#br0">-4 46 1316 0,'-1'1'374'0,"1"-1"78"16,0 2-379-1,9 0-33-15,2-4-33 0,17 0-21 16,8 2 12-16,16-1-10 16,2 1 12-16,6 0-7 15,-5-2 12-15,8-4-13 16,-8 2 13-16,10-6-10 16,-4 4 11-16,8-3-9 15,-9 6 11-15,7-3-10 16,-13 4 13-16,6 2-12 15,-14 3 10-15,0-1-9 0,-8 3 9 16,10-1-12-16,-8 2 9 16,4-1-11-16,-4 1 10 15,-2-4-10-15,-8 1 11 16,-4-5-10-16,-10 2 11 16,4 0-11-16,-3 3 11 15,-4-1-12-15,-1 1 13 16,2 0-6-16,-5 0 13 15,-1-2-10-15,-1 4 13 0,-1-2-13 16,-1-3 8-16,-2 0-11 16,-3 0 10-16,2 0-7 15,-4 2 11-15,2 1-8 16,-2-2 11-16,2 2-7 16,0-3 8-16,0-3-7 15,0 5 8-15,2-4-11 16,-2 4 7-16,-2-2-14 15,4 0 8-15,-2 0-14 16,2 0 9-16,1 0-61 16,1 3-41-16,2 12-407 15,-3-6 70-15</inkml:trace>
  </inkml:traceGroup>
</inkml:ink>
</file>

<file path=ppt/ink/ink1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0:21.1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FFB8A6-3955-44DE-A23B-A1FF46A94D2F}" emma:medium="tactile" emma:mode="ink">
          <msink:context xmlns:msink="http://schemas.microsoft.com/ink/2010/main" type="inkDrawing" rotatedBoundingBox="20500,10758 23149,10141 23254,10592 20605,11209" semanticType="strikethrough" shapeName="Other">
            <msink:sourceLink direction="with" ref="{BFAD30D8-0ED3-44A5-820D-CB8E1C3B2F58}"/>
          </msink:context>
        </emma:interpretation>
      </emma:emma>
    </inkml:annotationXML>
    <inkml:trace contextRef="#ctx0" brushRef="#br0">-3273 1501 971 0,'-5'-11'222'16,"13"-6"87"-16,12-12-293 0,15-14 0 15,8-6-18-15,23-22 10 16,3-4-12-16,19-9 11 16,1 6-9-16,15 1 10 15,-14 20-11-15,15 11 12 16,-12 20-12 0,2 11 13-16,-12 10-12 0,8 11 12 15,-16 3-12-15,6 14 10 16,-9 7-12-16,8 8 11 15,-13-7-12 1,6 8 11-16,-9-12-5 0,8-6 25 16,-8-4-5-16,12-9 19 15,-3-15-11-15,16-12 18 0,-3-12-22 16,8-24 7-16,-13 4-18 16,8-18 18-16,-19 11-19 15,-5-1 13-15,-19 20-12 16,-2 2 11-16,-21 21-18 15,-6 4 7-15,-9 9-15 16,-14-5 435-16,-10 13-825 16,-14-2 415-16</inkml:trace>
  </inkml:traceGroup>
</inkml:ink>
</file>

<file path=ppt/ink/ink1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3:54.1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0512FE-78DA-474A-A50F-26E56E27C4EB}" emma:medium="tactile" emma:mode="ink">
          <msink:context xmlns:msink="http://schemas.microsoft.com/ink/2010/main" type="inkDrawing" rotatedBoundingBox="11510,8313 21851,8285 21854,9530 11514,9558" hotPoints="21826,8622 21797,9496 11616,9159 11644,8286" semanticType="enclosure" shapeName="Rectangle">
            <msink:sourceLink direction="with" ref="{41E3F463-B5F5-41B7-9CF3-AE0D4EB95D0D}"/>
          </msink:context>
        </emma:interpretation>
      </emma:emma>
    </inkml:annotationXML>
    <inkml:trace contextRef="#ctx0" brushRef="#br0">467 107 953 0,'-44'-77'275'0,"-14"74"-167"0,2 4-64 0,-5 10 0 16,14 4-28-16,30 4 6 15,1 2-21-15,-1 7 9 16,5 0-14-16,-3 5 12 16,0 3-4-16,1 10 30 15,1 3-2-15,3 17 26 16,-1 1-6-16,2 17 11 16,3-1-28-16,1 11 5 15,4-10-27-15,1 8 6 16,1-17-18-16,-1 1 9 0,0-17-13 15,-1-8 10-15,-1-22-11 16,5-7 11-16,-3-13-11 16,2-5 12-16,-1 1-12 15,1 1 11-15,-2-3-12 16,4 0 10-16,4 5-10 16,1-10 10-16,8 9-11 15,3-3 11-15,4 2-11 16,10-7 12-16,3 1-12 0,9-8 12 15,3 0-11-15,11-1 11 16,-3 0-10-16,7 1 10 16,-3 2-11-16,12 0 11 15,-9 1-11-15,13 4 10 16,-4-1-10-16,12 2 12 16,-7 0-12-16,14 0 11 15,-14-3-11-15,14 2 10 16,-11-7-11-16,15 0 11 15,-12-2-10-15,9-4 9 16,-10-1-9-16,11 1 10 16,-16 0-10-16,14 0 11 15,-8 2-12-15,15 3 11 16,-17 3-9-16,15-1 10 16,-14 7-11-16,14 0 11 15,-13 5-12-15,17-2 11 0,-9 2-11 16,14-2 11-16,-20-2-9 15,15-5 9-15,-12-1-10 16,8-7 12-16,-13 3-14 16,19-2 13-16,-14 3-11 15,6 2 11-15,-12 5-11 16,9 2 12-16,-14 2-13 16,11 2 11-16,-9-1-11 0,13-2 12 15,-10-1-11-15,5-1 11 16,-12-3-12-16,10 0 12 15,-12 0-12-15,7-1 10 16,-4-3-9-16,12 6 11 16,-17 1-11-16,11 0 11 15,-11 5-11-15,9 2 11 16,-15 1-12-16,18-5 11 16,-4 2-11-16,11-5 11 15,-10-13-11-15,8 3 11 16,-8-3-11-16,5-1 12 15,-12 4-12-15,12 7 13 16,-8 0-12-16,9 3 10 16,-13 4-10-16,10 2 11 15,-10-1-12-15,10-4 12 0,-13 4-12 16,18 0 12 0,-11-4-12-16,9 5 12 0,-10-1-10 15,6-2 10-15,-13-5-11 16,9 4 11-16,-13-7-12 15,9 1 11-15,-5-2-11 16,10 1 12-16,-11-3-12 16,8 1 11-16,-7-1-9 0,9 2 9 15,-10 3-10 1,12 1 11-16,-6 2-10 0,9-1 9 16,-9 2-11-16,8-2 12 15,-8-1-12-15,8-1 11 16,-12 2-10-16,9-4 11 15,-8-1-11-15,6 3 10 16,-4 3-10-16,4 1 11 16,-11 2-11-16,8 7 10 15,-9-4-10-15,8 1 11 16,-8 0-11-16,12-1 10 16,-7-3-10-16,10-3 11 15,-10-3-11-15,1-3 11 16,-13-1-12-16,6 1 11 15,-10 3-10-15,5-4 11 16,-6 4-11-16,9-1 10 16,-13-3-10-16,7 2 11 15,-8 4-11-15,5-1 10 0,-13-4-10 16,0 6 11-16,-8-3-10 16,-7 0 17-16,-6-2-10 15,-3 4 12-15,-1 1-9 16,0-3 15-16,-4 4-14 15,5 7 11-15,-3-1-12 16,-5 1 11-16,0 1-16 0,3-1 8 16,-7-5-12-16,3 3 11 15,-2-3-12-15,-2 0 10 16,-2-3-10-16,1 2 12 16,-5-4-11-16,4 2 12 15,-2-1-9-15,0-2 13 16,0-3-10-16,3-7 11 15,-3 1-13-15,5-3 9 16,-1-7-13-16,2-4 10 16,2 3-11-16,0-6 11 15,-2-3-12-15,0 0 12 16,2 2-13-16,-1-5 12 16,1 3-12-16,0 1 13 15,-4 2-12-15,2-5 11 16,-6 4-12-16,0-6 12 15,-3-2-11-15,0 4 12 0,-1 7-12 16,-2 1 13-16,1 7-13 16,-1 4 13-16,0 3-13 15,-3 3 14-15,-1 2-12 16,-2 0 11-16,1 1-12 16,-3 1 12-16,4-3-13 15,-3 2 12-15,-5 2-13 16,-2-3 10-16,-1 0-12 15,-8 1 10-15,-2-1-12 0,-4 0 13 16,-4 4-11-16,-11 0 13 16,-1 0-12-16,-13 1 13 15,4 2-11-15,-12 2 11 16,6-2-11-16,-11 0 13 16,8-2-14-16,-18 1 11 15,7-1-13-15,-20-1 10 16,7 3-12-16,-21 0 12 15,17 1-11-15,-24 1 12 16,12 1-10-16,-18 0 13 16,7-1-12-16,-13-1 13 15,16 1-11-15,-16 1 11 16,12-3-12-16,-14-2 11 16,12-2-11-16,-23-4 11 15,16-1-12-15,-19-3 12 16,19-1-11-16,-27-1 11 0,22 2-11 15,-19 0 11-15,15 4-12 16,-14-1 11-16,14 4-10 16,-18-1 11-16,19 5-12 15,-9-5 12-15,10 1-11 16,-15 0 11-16,17-1-12 16,-10-1 12-16,10-3-11 15,-17 1 11-15,20-3-10 0,-18 0 10 16,18 1-11-16,-23 0 10 15,18 0-10-15,-18 8 10 16,19 0-10-16,-21-3 10 16,21 2-10-16,-22 7 10 15,21-3-11-15,-17-2 11 16,14 8-11-16,-18 3 12 16,18-1-13-16,-13 4 14 15,15-1-12-15,-18 1 10 16,16-1-10-16,-15-2 12 15,20-1-12-15,-23 0 11 16,19-1-11-16,-10 0 11 16,20-3-11-16,-17-1 12 15,28-1-10-15,-8-1 14 16,24 1-9-16,-7 1 12 16,20 3-12-16,7 2 10 0,21-2-14 15,1-2 10-15,17-2-11 16,8-4 8-16,10 1-14 15,4-1-6-15,9-1-28 16,7-3 420-16,10-2-799 16,-8 1 388-16</inkml:trace>
  </inkml:traceGroup>
</inkml:ink>
</file>

<file path=ppt/ink/ink1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3:56.6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E3F463-B5F5-41B7-9CF3-AE0D4EB95D0D}" emma:medium="tactile" emma:mode="ink">
          <msink:context xmlns:msink="http://schemas.microsoft.com/ink/2010/main" type="writingRegion" rotatedBoundingBox="18214,8544 18675,8544 18675,9557 18214,9557">
            <msink:destinationLink direction="with" ref="{B90512FE-78DA-474A-A50F-26E56E27C4EB}"/>
          </msink:context>
        </emma:interpretation>
      </emma:emma>
    </inkml:annotationXML>
    <inkml:traceGroup>
      <inkml:annotationXML>
        <emma:emma xmlns:emma="http://www.w3.org/2003/04/emma" version="1.0">
          <emma:interpretation id="{C14F181A-BC53-4DED-B4A6-0495BA47BE6B}" emma:medium="tactile" emma:mode="ink">
            <msink:context xmlns:msink="http://schemas.microsoft.com/ink/2010/main" type="paragraph" rotatedBoundingBox="18214,8544 18675,8544 18675,9557 18214,9557" alignmentLevel="1"/>
          </emma:interpretation>
        </emma:emma>
      </inkml:annotationXML>
      <inkml:traceGroup>
        <inkml:annotationXML>
          <emma:emma xmlns:emma="http://www.w3.org/2003/04/emma" version="1.0">
            <emma:interpretation id="{2BDD53BB-8457-4DD5-9825-785DBECF286F}" emma:medium="tactile" emma:mode="ink">
              <msink:context xmlns:msink="http://schemas.microsoft.com/ink/2010/main" type="line" rotatedBoundingBox="18214,8544 18675,8544 18675,9557 18214,9557"/>
            </emma:interpretation>
          </emma:emma>
        </inkml:annotationXML>
        <inkml:traceGroup>
          <inkml:annotationXML>
            <emma:emma xmlns:emma="http://www.w3.org/2003/04/emma" version="1.0">
              <emma:interpretation id="{5279ED0F-C3CA-4BC9-BA68-ED0B61E9AB63}" emma:medium="tactile" emma:mode="ink">
                <msink:context xmlns:msink="http://schemas.microsoft.com/ink/2010/main" type="inkWord" rotatedBoundingBox="18214,8544 18675,8544 18675,9557 18214,9557"/>
              </emma:interpretation>
            </emma:emma>
          </inkml:annotationXML>
          <inkml:trace contextRef="#ctx0" brushRef="#br0">277 60 259 0,'-12'-3'202'15,"1"-2"-45"-15,4 5-9 16,-3 3-131-16,4 0 10 15,-1 2 42-15,-3-7 32 0,0 5 25 16,-1-1 19 0,-1 2-12-16,-4 1-41 0,3 7-32 15,-3-2-23-15,-2 6-15 16,-1 0 3-16,4 4-11 16,0 0 7-16,-1 7-9 15,9 1 7-15,-2 1-10 16,-1 3 7-16,4 8-9 15,3-2 9-15,2 13-13 16,4 3 9-16,-2 6-12 16,2-5 9-16,-1 6-8 15,-1-9 14-15,-2 3-6 16,2-9 12-16,2 5-7 16,0-16 6-16,7 4-13 15,3-16 5-15,7 3-10 16,3-9 5-16,7-5-8 0,-6-4 8 15,10-2-8-15,-5-8 9 16,2-10-8-16,-5 3 10 16,7-20-8-16,-8-10 8 15,1-13-9-15,-6-5 9 16,1-13-10-16,-5 7 9 16,1-8-11-16,-5 5 11 15,-1-3-11-15,-7 8 12 16,-1-6-6-16,-4 8 13 0,-4-4-6 15,-1 11 15-15,-5-3 2 16,-2 15 11-16,-7 5-1 16,-3 15 5-16,-8 5-13 15,0 8-4-15,-9 7-16 16,1 8-1-16,-4 7-10 16,3 4 9-16,-11 10-55 15,13-1-37-15,1 2-362 16,5-8 61-16</inkml:trace>
        </inkml:traceGroup>
      </inkml:traceGroup>
    </inkml:traceGroup>
  </inkml:traceGroup>
</inkml:ink>
</file>

<file path=ppt/ink/ink1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1:58.9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4CEB98-E402-49A3-B642-872C2E9A1ABE}" emma:medium="tactile" emma:mode="ink">
          <msink:context xmlns:msink="http://schemas.microsoft.com/ink/2010/main" type="writingRegion" rotatedBoundingBox="17644,2409 19335,1337 20027,2428 18336,3500"/>
        </emma:interpretation>
      </emma:emma>
    </inkml:annotationXML>
    <inkml:traceGroup>
      <inkml:annotationXML>
        <emma:emma xmlns:emma="http://www.w3.org/2003/04/emma" version="1.0">
          <emma:interpretation id="{7AAB180C-6E44-42BC-A38A-72173BC31D6F}" emma:medium="tactile" emma:mode="ink">
            <msink:context xmlns:msink="http://schemas.microsoft.com/ink/2010/main" type="paragraph" rotatedBoundingBox="17644,2409 19335,1337 20027,2428 18336,3500" alignmentLevel="1"/>
          </emma:interpretation>
        </emma:emma>
      </inkml:annotationXML>
      <inkml:traceGroup>
        <inkml:annotationXML>
          <emma:emma xmlns:emma="http://www.w3.org/2003/04/emma" version="1.0">
            <emma:interpretation id="{3047F119-D536-447B-A4A4-A1E5F04FD084}" emma:medium="tactile" emma:mode="ink">
              <msink:context xmlns:msink="http://schemas.microsoft.com/ink/2010/main" type="line" rotatedBoundingBox="17644,2409 19335,1337 20027,2428 18336,3500"/>
            </emma:interpretation>
          </emma:emma>
        </inkml:annotationXML>
        <inkml:traceGroup>
          <inkml:annotationXML>
            <emma:emma xmlns:emma="http://www.w3.org/2003/04/emma" version="1.0">
              <emma:interpretation id="{D30CA9E5-C010-4033-A937-C717A649CA96}" emma:medium="tactile" emma:mode="ink">
                <msink:context xmlns:msink="http://schemas.microsoft.com/ink/2010/main" type="inkWord" rotatedBoundingBox="17644,2409 18295,1996 18733,2685 18081,3099"/>
              </emma:interpretation>
              <emma:one-of disjunction-type="recognition" id="oneOf0">
                <emma:interpretation id="interp0" emma:lang="" emma:confidence="1">
                  <emma:literal/>
                </emma:interpretation>
              </emma:one-of>
            </emma:emma>
          </inkml:annotationXML>
          <inkml:trace contextRef="#ctx0" brushRef="#br0">84-2 1116 0,'-6'-4'304'0,"-5"7"77"16,3 6-321-16,-1 14-23 16,-3 8-18-16,-2 16 13 15,6 9 7-15,-3 3 18 16,4-5 2-16,10 4-4 15,5-16-15-15,-1-2-11 0,7-2-17 16,9-7-7 0,-5-2-3-16,8 17-2 0,1-5 0 15,0-2-3-15,-2 4 1 16,1-10-34-16,-9-20-23 16,12-15-44-16,-3-12-14 15,6-33-331-15,-4-13 96 16</inkml:trace>
          <inkml:trace contextRef="#ctx0" brushRef="#br0" timeOffset="367.1822">429 5 964 0,'6'-8'323'16,"-8"5"40"-16,4 3-232 15,6 4-97-15,1 15 8 16,-2 12-1-16,7 30 2 16,-3 9-1-16,-2 21-6 15,-4-7-16-15,6-4-3 16,-5-26-8-16,9 10-2 16,0-22-2-16,7-12-2 15,2-30-1-15,9-14 1 0,-3-32 0 16,7-10-1-1,-2-4 0-15,-1 17 0 0,-6 8-2 16,-4 12 1-16,-7 12-1 16,-5 5-2-16,-2 3-1 15,-1 7-13-15,-2 4-17 16,-2-5-51-16,-2 9 76 16,2 1-408-16,-2-6 123 15</inkml:trace>
        </inkml:traceGroup>
        <inkml:traceGroup>
          <inkml:annotationXML>
            <emma:emma xmlns:emma="http://www.w3.org/2003/04/emma" version="1.0">
              <emma:interpretation id="{10E62820-9176-4B36-B716-9D925AE8FAC5}" emma:medium="tactile" emma:mode="ink">
                <msink:context xmlns:msink="http://schemas.microsoft.com/ink/2010/main" type="inkWord" rotatedBoundingBox="18540,1924 19372,1396 20027,2428 19195,2955"/>
              </emma:interpretation>
              <emma:one-of disjunction-type="recognition" id="oneOf1">
                <emma:interpretation id="interp1" emma:lang="" emma:confidence="0">
                  <emma:literal>M)</emma:literal>
                </emma:interpretation>
                <emma:interpretation id="interp2" emma:lang="" emma:confidence="0">
                  <emma:literal>M}</emma:literal>
                </emma:interpretation>
                <emma:interpretation id="interp3" emma:lang="" emma:confidence="0">
                  <emma:literal>M]</emma:literal>
                </emma:interpretation>
                <emma:interpretation id="interp4" emma:lang="" emma:confidence="0">
                  <emma:literal>M3</emma:literal>
                </emma:interpretation>
                <emma:interpretation id="interp5" emma:lang="" emma:confidence="0">
                  <emma:literal>M;</emma:literal>
                </emma:interpretation>
              </emma:one-of>
            </emma:emma>
          </inkml:annotationXML>
          <inkml:trace contextRef="#ctx0" brushRef="#br0" timeOffset="954.7867">998-249 1070 0,'-5'8'334'15,"-2"14"48"-15,2 14-262 16,8 7-107-16,6 17 14 15,2-2 1-15,9 21 2 16,1-15 0-16,7 4-6 16,-2-16-16-16,2-8-3 15,-7-21-2-15,-6-7 1 0,-5-10 0 16,-4-3 3-16,-5 1 4 16,-2-5 12-16,-2-1 3 15,-11-8 1-15,0-12-1 16,-7-27-6-16,-5-11-11 15,-5-24-4-15,3-4-4 16,-2-7-2-16,4 17 2 16,6 12-1-16,7 26 1 15,4 13 0-15,6 21 2 16,5 2 0-16,4 8 1 0,11 8-1 16,1 2 2-16,10-4-2 15,4 7 0-15,5-5-2 16,-4-10 2-16,7-7-1 15,-9-8 2-15,-3-13-1 16,-7-4 3-16,-4-6-1 16,-9-3 0-16,-4 10 0 15,-2 9 7-15,-5 8 13 16,1 18 2-16,4 23 7 16,5 13 7-16,7 25 0 15,8 11-12-15,8 13-1 16,4-11-7-16,1-4-8 15,1-24-8-15,-3-15 0 16,-4-21-18-16,-1-23-83 16,-8-16-56-16,-12-24-364 0,-11-7 18 15</inkml:trace>
          <inkml:trace contextRef="#ctx0" brushRef="#br0" timeOffset="1340.9486">1510-658 588 0,'9'-51'196'0,"-1"2"104"16,0 12-134-16,-2 5-1 16,-2 11 17-16,1 8-17 15,4 15-53-15,3 9-9 16,4 10-29-16,8 16 1 15,4 6-15-15,4 15 2 16,0 2-9-16,10 14 3 16,-7-8-15-16,3 7-8 15,-5-4-14-15,-9 8-4 16,-12-3-6-16,-8 25-2 16,-14 4 0-16,-16 17-7 15,-11-4-56-15,-25 25-442 16,-4-27 119-16</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3:54.798"/>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3:44:12.149"/>
    </inkml:context>
  </inkml:definitions>
  <inkml:traceGroup>
    <inkml:annotationXML>
      <emma:emma xmlns:emma="http://www.w3.org/2003/04/emma" version="1.0">
        <emma:interpretation id="{88C9067E-DA1A-4537-AAEC-DF0B17F46947}" emma:medium="tactile" emma:mode="ink">
          <msink:context xmlns:msink="http://schemas.microsoft.com/ink/2010/main" type="writingRegion" rotatedBoundingBox="10403,4900 17030,4900 17030,5234 10403,5234"/>
        </emma:interpretation>
      </emma:emma>
    </inkml:annotationXML>
    <inkml:traceGroup>
      <inkml:annotationXML>
        <emma:emma xmlns:emma="http://www.w3.org/2003/04/emma" version="1.0">
          <emma:interpretation id="{4C0BCF5A-B6F7-4D49-9EF9-B7E0CD45C77D}" emma:medium="tactile" emma:mode="ink">
            <msink:context xmlns:msink="http://schemas.microsoft.com/ink/2010/main" type="paragraph" rotatedBoundingBox="10403,4900 17030,4900 17030,5234 10403,5234" alignmentLevel="1"/>
          </emma:interpretation>
        </emma:emma>
      </inkml:annotationXML>
      <inkml:traceGroup>
        <inkml:annotationXML>
          <emma:emma xmlns:emma="http://www.w3.org/2003/04/emma" version="1.0">
            <emma:interpretation id="{6000564F-0DA4-434E-8F16-3313DECC2CDB}" emma:medium="tactile" emma:mode="ink">
              <msink:context xmlns:msink="http://schemas.microsoft.com/ink/2010/main" type="line" rotatedBoundingBox="10403,4900 17030,4900 17030,5234 10403,5234"/>
            </emma:interpretation>
          </emma:emma>
        </inkml:annotationXML>
        <inkml:traceGroup>
          <inkml:annotationXML>
            <emma:emma xmlns:emma="http://www.w3.org/2003/04/emma" version="1.0">
              <emma:interpretation id="{D010413D-449D-4B8E-9411-5277D755569B}" emma:medium="tactile" emma:mode="ink">
                <msink:context xmlns:msink="http://schemas.microsoft.com/ink/2010/main" type="inkWord" rotatedBoundingBox="10403,4900 14489,4900 14489,5042 10403,5042"/>
              </emma:interpretation>
            </emma:emma>
          </inkml:annotationXML>
          <inkml:trace contextRef="#ctx0" brushRef="#br0">10301 1921 806 0,'0'-6'256'0,"-1"4"43"15,1 2-225-15,1 3-26 16,4-3-28-16,4 0 7 0,4-3-3 15,5 0 6-15,2 0-1 16,4-1 1-16,-1-1-10 16,-1 1-1-16,-2 2-8 15,2 2 5-15,-4 2-2 0,5 2 4 16,-1 4-1-16,4 1 1 16,-4-5-8-16,11 1-1 15,-1-5-5-15,5-5 3 16,2-5-3-16,12-4 3 15,-6 1-1-15,9-4 2 16,-7 2-5-16,2 3 3 16,-9 5-3-16,2 1-1 15,-6 3-1-15,7 4-1 16,-2 4 0-16,4 2 0 16,-6-4-1-16,4 8 2 15,-1-8-1-15,6-2 2 16,-3-5-2-16,12 2 2 15,-4-8-2-15,7-1 2 16,-4 8-2-16,10-7 0 16,-14 1 0-16,10 1 0 15,-13 5-2-15,1-5 2 0,-10 10 0 16,13 2 0-16,-8-1 2 16,7 0-1-16,-1 1 1 15,8 2-1-15,-8-6 0 16,12 0 0-16,-4 3-1 15,8-3 0-15,-11-6-2 16,10-2 1-16,-9 6 0 0,4-5 3 16,-7 4-2-16,11 1 2 15,-11 7-1-15,9-1-1 16,-7 7-1-16,7 0-1 16,-8 2 1-16,8 1 1 15,-9-7 0-15,6-1 0 16,-6-6 1-16,8-1 1 15,-8-7-1-15,8 4 0 16,-7 4 0-16,7 0-2 16,-10 1 0-16,2 8 1 15,-6 0-1-15,2-3 0 16,-4-3 3-16,7 2-1 16,-2-7 0-16,0-4-1 15,-2 0 1-15,1 0-1 16,-8 0 0-16,-1 0 1 15,-7 0-1-15,-4 2 1 0,-7-2 0 16,-4 1-1-16,-8 1 2 16,-1 4 10-16,-4 0 3 15,-3 0 13-15,-1 4 3 16,-2-4 8-16,0 0-8 16,0 0 0-16,-2 0-11 15,2-4-3-15,0 5-9 16,3 1-2-16,-6-4-4 0,0 2-1 15,-1 0-18-15,-2 2-57 16,-5-4 198-16,-10 2-546 16,-4 0 192-16</inkml:trace>
        </inkml:traceGroup>
        <inkml:traceGroup>
          <inkml:annotationXML>
            <emma:emma xmlns:emma="http://www.w3.org/2003/04/emma" version="1.0">
              <emma:interpretation id="{F741BD30-5353-4752-B5F0-A516469F8F85}" emma:medium="tactile" emma:mode="ink">
                <msink:context xmlns:msink="http://schemas.microsoft.com/ink/2010/main" type="inkWord" rotatedBoundingBox="16887,5228 17026,5130 17030,5136 16890,5234"/>
              </emma:interpretation>
              <emma:one-of disjunction-type="recognition" id="oneOf0">
                <emma:interpretation id="interp0" emma:lang="" emma:confidence="1">
                  <emma:literal/>
                </emma:interpretation>
              </emma:one-of>
            </emma:emma>
          </inkml:annotationXML>
          <inkml:trace contextRef="#ctx1" brushRef="#br0">17813 1748 0,'0'0'15</inkml:trace>
        </inkml:traceGroup>
      </inkml:traceGroup>
    </inkml:traceGroup>
  </inkml:traceGroup>
</inkml:ink>
</file>

<file path=ppt/ink/ink19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22:05.8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985849-B461-4839-8EFC-33C056473869}" emma:medium="tactile" emma:mode="ink">
          <msink:context xmlns:msink="http://schemas.microsoft.com/ink/2010/main" type="writingRegion" rotatedBoundingBox="19788,9015 19803,9015 19803,9030 19788,9030"/>
        </emma:interpretation>
      </emma:emma>
    </inkml:annotationXML>
    <inkml:traceGroup>
      <inkml:annotationXML>
        <emma:emma xmlns:emma="http://www.w3.org/2003/04/emma" version="1.0">
          <emma:interpretation id="{54E393F7-4F5A-4F2B-BA2B-EF1DC596F2D1}" emma:medium="tactile" emma:mode="ink">
            <msink:context xmlns:msink="http://schemas.microsoft.com/ink/2010/main" type="paragraph" rotatedBoundingBox="19788,9015 19803,9015 19803,9030 19788,9030" alignmentLevel="1"/>
          </emma:interpretation>
        </emma:emma>
      </inkml:annotationXML>
      <inkml:traceGroup>
        <inkml:annotationXML>
          <emma:emma xmlns:emma="http://www.w3.org/2003/04/emma" version="1.0">
            <emma:interpretation id="{0C6F8D95-401F-4C9E-9C64-B7FD66BC1808}" emma:medium="tactile" emma:mode="ink">
              <msink:context xmlns:msink="http://schemas.microsoft.com/ink/2010/main" type="line" rotatedBoundingBox="19788,9015 19803,9015 19803,9030 19788,9030"/>
            </emma:interpretation>
          </emma:emma>
        </inkml:annotationXML>
        <inkml:traceGroup>
          <inkml:annotationXML>
            <emma:emma xmlns:emma="http://www.w3.org/2003/04/emma" version="1.0">
              <emma:interpretation id="{355BB6C0-F618-4F90-B018-9B9A4429EC92}" emma:medium="tactile" emma:mode="ink">
                <msink:context xmlns:msink="http://schemas.microsoft.com/ink/2010/main" type="inkWord" rotatedBoundingBox="19788,9015 19803,9015 19803,9030 19788,9030"/>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0,'0'0'0,"0"0"0,0 0 0</inkml:trace>
        </inkml:traceGroup>
      </inkml:traceGroup>
    </inkml:traceGroup>
  </inkml:traceGroup>
</inkml:ink>
</file>

<file path=ppt/ink/ink1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2:06.7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159790-EBE3-4D17-98DF-BE0469995CE5}" emma:medium="tactile" emma:mode="ink">
          <msink:context xmlns:msink="http://schemas.microsoft.com/ink/2010/main" type="inkDrawing" rotatedBoundingBox="12140,12775 12383,7778 12544,7786 12301,12783" semanticType="callout" shapeName="Other">
            <msink:sourceLink direction="with" ref="{71C9D7E9-CDB8-4F87-B42A-899D0496AD73}"/>
            <msink:sourceLink direction="with" ref="{DE2AA9D9-ADA0-4A32-BE6C-A942F14C41D3}"/>
          </msink:context>
        </emma:interpretation>
      </emma:emma>
    </inkml:annotationXML>
    <inkml:trace contextRef="#ctx0" brushRef="#br0">286 27 702 0,'-9'-12'270'0,"0"3"36"16,-2 4-164-16,2 4-50 15,-2 2-16-15,3 4-18 16,-4 2-20-16,4 1-10 16,4 3-18-16,2 0-1 15,1 2-12-15,4 4 11 16,1 8-7-16,1 4 11 16,-2 9-3-16,2 5 12 0,-1 11-2 15,-1 1 9 1,3 11-6-16,4-2 7 0,-3 16-12 15,-1-3 1-15,-1 18-14 16,-4-3 4-16,-2 15-10 16,-1-12 7-16,4 19-9 15,-4-13 10-15,2 16-8 16,2-10 9-16,-1 10-9 16,1-16 8-16,1 17-7 15,-1-14 8-15,-5 18-10 16,-2-1 8-16,-4 3-7 15,-2-14 7-15,-1 19-10 16,-4-17 10-16,0 9-9 16,0-1 8-16,-2 17-6 15,2-21 10-15,0 11-10 16,2-19 8-16,-3-1-8 16,3-24 11-16,-1 23-6 0,2-11 10 15,3 20-10-15,1-3 11 16,-2 14-13-16,3-27 4 15,-1 9-8-15,1-21 10 16,2 7-11-16,3-11 10 16,3 7-7-16,5-19 6 15,-1 5-7-15,2-21 8 0,-1-2-9 16,1-18 7-16,0-3-6 16,-3-10 7-16,0-6-8 15,0-9 9-15,-3-3-6 16,-1-1 8-16,2-4-6 15,-2 1 7-15,1 1-9 16,-2-5 4-16,1-7-56 16,-4-3 463-16,2-21-823 15,2-7 380-15</inkml:trace>
  </inkml:traceGroup>
</inkml:ink>
</file>

<file path=ppt/ink/ink1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2:08.0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C9D7E9-CDB8-4F87-B42A-899D0496AD73}" emma:medium="tactile" emma:mode="ink">
          <msink:context xmlns:msink="http://schemas.microsoft.com/ink/2010/main" type="inkDrawing" rotatedBoundingBox="5104,7677 12396,7769 12395,7890 5103,7798" shapeName="Other">
            <msink:destinationLink direction="with" ref="{73159790-EBE3-4D17-98DF-BE0469995CE5}"/>
          </msink:context>
        </emma:interpretation>
      </emma:emma>
    </inkml:annotationXML>
    <inkml:trace contextRef="#ctx0" brushRef="#br0">97 74 862 0,'-26'-5'262'0,"-5"1"47"16,13-4-255-16,5-1-5 16,6-2-38-16,5 2-6 15,8-2-3-15,4 0-1 16,5-4 0-16,9 7 1 15,7 1 2-15,12 10 2 0,5 1 0 16,18 10 1-16,-4-3-1 16,18-2-2-16,-5-4 0 15,13-1-2-15,-5-5-1 16,24 7-1-16,-7-3 1 16,18 4 0-16,-6 1 1 15,12 6-2-15,-11-2 1 16,22 4 0-16,-12-7 0 15,23-2-1-15,-11-5 1 0,24-5-1 16,-21-5 1-16,25 1-2 16,-19-3 1-16,22 1-1 15,-22 0 2-15,20-6-2 16,-20-1 2-16,25 4-1 16,-26 4 1-16,21 5-1 15,-19 11 0-15,24 7-1 16,-26 2 1-16,21 5 0 15,-20-4 0-15,17-3-1 16,-18-5 2-16,16-6-1 16,-19-8 0-16,15-6-1 15,-20-5 2-15,11 0-1 16,-22-1 1-16,11 6 0 16,-20 5 0-16,9 11-1 0,-15 2 0 15,4 6-1-15,-16-1 2 16,12 6-2-16,-22-4 2 15,13-3-1-15,-9 1-1 16,5-4 2-16,-15-8 1 16,5-1-1-16,-18-3 0 15,-2-4 0-15,-16-2 0 16,1-1-2-16,-11 1 1 16,0 1 0-16,-8 4 1 0,0 1-1 15,-10 3 2-15,1 1-1 16,-8 4 1-16,0 0 13 15,-4-1 6-15,-3 2 12 16,-5-3 5-16,0-1 19 16,-3-2-10-16,-6 0-2 15,0-2-10-15,-4 4-8 16,-3-2-19-16,-6-2-55 16,1 1-343-16,-7 1 94 15</inkml:trace>
  </inkml:traceGroup>
</inkml:ink>
</file>

<file path=ppt/ink/ink19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22:09.2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3F070E-0668-477E-A8FB-30F9A2A01A20}" emma:medium="tactile" emma:mode="ink">
          <msink:context xmlns:msink="http://schemas.microsoft.com/ink/2010/main" type="inkDrawing" rotatedBoundingBox="13020,8551 13035,8551 13035,8566 13020,8566" shapeName="Other"/>
        </emma:interpretation>
      </emma:emma>
    </inkml:annotationXML>
    <inkml:trace contextRef="#ctx0" brushRef="#br0">0 0 0</inkml:trace>
  </inkml:traceGroup>
</inkml:ink>
</file>

<file path=ppt/ink/ink1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2:09.6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BD7B49-B5E0-40B4-B530-BE59F144F8C0}" emma:medium="tactile" emma:mode="ink">
          <msink:context xmlns:msink="http://schemas.microsoft.com/ink/2010/main" type="writingRegion" rotatedBoundingBox="3475,8044 3731,6600 4283,6698 4027,8142"/>
        </emma:interpretation>
      </emma:emma>
    </inkml:annotationXML>
    <inkml:traceGroup>
      <inkml:annotationXML>
        <emma:emma xmlns:emma="http://www.w3.org/2003/04/emma" version="1.0">
          <emma:interpretation id="{DE53DDB2-76EB-4969-8BA5-7DDBC4D6531F}" emma:medium="tactile" emma:mode="ink">
            <msink:context xmlns:msink="http://schemas.microsoft.com/ink/2010/main" type="paragraph" rotatedBoundingBox="3475,8044 3731,6600 4283,6698 4027,8142" alignmentLevel="1"/>
          </emma:interpretation>
        </emma:emma>
      </inkml:annotationXML>
      <inkml:traceGroup>
        <inkml:annotationXML>
          <emma:emma xmlns:emma="http://www.w3.org/2003/04/emma" version="1.0">
            <emma:interpretation id="{63CF9E74-05FA-4833-971C-1B073EDDF268}" emma:medium="tactile" emma:mode="ink">
              <msink:context xmlns:msink="http://schemas.microsoft.com/ink/2010/main" type="line" rotatedBoundingBox="3475,8044 3731,6600 4283,6698 4027,8142"/>
            </emma:interpretation>
          </emma:emma>
        </inkml:annotationXML>
        <inkml:traceGroup>
          <inkml:annotationXML>
            <emma:emma xmlns:emma="http://www.w3.org/2003/04/emma" version="1.0">
              <emma:interpretation id="{8D2851E8-F294-4E1C-9852-A03DC0866779}" emma:medium="tactile" emma:mode="ink">
                <msink:context xmlns:msink="http://schemas.microsoft.com/ink/2010/main" type="inkWord" rotatedBoundingBox="3475,8044 3731,6600 4283,6698 4027,8142"/>
              </emma:interpretation>
              <emma:one-of disjunction-type="recognition" id="oneOf0">
                <emma:interpretation id="interp0" emma:lang="" emma:confidence="0">
                  <emma:literal>r*</emma:literal>
                </emma:interpretation>
                <emma:interpretation id="interp1" emma:lang="" emma:confidence="0">
                  <emma:literal>28</emma:literal>
                </emma:interpretation>
                <emma:interpretation id="interp2" emma:lang="" emma:confidence="0">
                  <emma:literal>zu*</emma:literal>
                </emma:interpretation>
                <emma:interpretation id="interp3" emma:lang="" emma:confidence="0">
                  <emma:literal>sir</emma:literal>
                </emma:interpretation>
                <emma:interpretation id="interp4" emma:lang="" emma:confidence="0">
                  <emma:literal>Dior</emma:literal>
                </emma:interpretation>
              </emma:one-of>
            </emma:emma>
          </inkml:annotationXML>
          <inkml:trace contextRef="#ctx0" brushRef="#br0">89 782 1170 0,'-40'-15'342'0,"4"-10"70"15,21-2-355-15,17-18 2 16,5-4-58-16,16-12 4 15,6 9-11-15,8 3 5 16,-5 21-10-16,14 22 6 16,-4 29-9-16,4 29 9 15,-8 25-3-15,-3 22 14 16,-13 0-6-16,-8 3 12 16,-10-19-1-16,-2-20 28 0,-4-29 2 15,-2-22 31-15,-4-26-9 16,-9-27 7-16,-1-17-30 15,-11-24-14-15,-2-5-21 16,-6-4 8-16,6 21-14 16,-2 10 8-16,11 26 8 15,5 17-3-15,5 13-7 0,11 7 6 16,10 6-8-16,2 2 2 16,2-2-10-16,18-1 7 15,-3-8-10-15,4-16 9 16,-3-13-12-16,6-31-43 15,-9-12-48-15,-1-24-44 16,-11-1-162-16,-8 0-173 16,-11 13 5-16</inkml:trace>
          <inkml:trace contextRef="#ctx0" brushRef="#br0" timeOffset="575.2512">329-402 798 0,'5'-15'302'0,"-2"6"27"15,2 9-222-15,4 10-24 16,2 13-53-16,5 26 10 0,4 14-20 16,6 31 14-16,-3 7-18 15,0 17 22-15,-7-12-8 16,-5-2 25-16,-7-24-5 16,-2-15 23-1,-4-29-16-15,-2-19 19 0,-6-21-23 16,-10-29 4-16,-6-16-27 15,-9-23 5-15,-2-8-29 16,-7-10 7-16,8 19-16 0,3 5 10 16,10 28-14-16,7 18 1 15,12 17-10-15,10 15 5 16,8 19-8-16,10 7 12 16,7 5-1-16,15 6 10 15,0-10-7-15,9-13 7 16,-4-17-14-16,6-10 12 15,-15-13-9-15,-3-11 10 16,-12 2-5-16,-4-3 15 16,-20 6-8-16,1 3 10 15,-12 10-8-15,-4 4 10 16,-8 6-12-16,0 7 9 16,-11 3-10-16,0 0 10 15,-2 1-12-15,-7-1 13 16,3-9-9-16,-4-5 11 15,2-7-10-15,-2-12 12 16,4-5-16-16,0-2 10 0,11 4-13 16,6-2 8-16,9 13-12 15,13 1 7-15,13 4-12 16,21-3-1-16,13 6-48 16,32-4 407-16,9-7-821 15</inkml:trace>
        </inkml:traceGroup>
      </inkml:traceGroup>
    </inkml:traceGroup>
  </inkml:traceGroup>
</inkml:ink>
</file>

<file path=ppt/ink/ink1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2:11.1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4CDCFE-73DA-41F1-A9CB-B3021EABA5CC}" emma:medium="tactile" emma:mode="ink">
          <msink:context xmlns:msink="http://schemas.microsoft.com/ink/2010/main" type="writingRegion" rotatedBoundingBox="11792,13709 12675,12877 13346,13590 12463,14422"/>
        </emma:interpretation>
      </emma:emma>
    </inkml:annotationXML>
    <inkml:traceGroup>
      <inkml:annotationXML>
        <emma:emma xmlns:emma="http://www.w3.org/2003/04/emma" version="1.0">
          <emma:interpretation id="{9DAF295A-06C9-44CD-ADC1-0B6A75EEAA6A}" emma:medium="tactile" emma:mode="ink">
            <msink:context xmlns:msink="http://schemas.microsoft.com/ink/2010/main" type="paragraph" rotatedBoundingBox="11792,13709 12675,12877 13346,13590 12463,14422" alignmentLevel="1"/>
          </emma:interpretation>
        </emma:emma>
      </inkml:annotationXML>
      <inkml:traceGroup>
        <inkml:annotationXML>
          <emma:emma xmlns:emma="http://www.w3.org/2003/04/emma" version="1.0">
            <emma:interpretation id="{2871C770-5A40-448D-918D-03600332AF30}" emma:medium="tactile" emma:mode="ink">
              <msink:context xmlns:msink="http://schemas.microsoft.com/ink/2010/main" type="line" rotatedBoundingBox="11792,13709 12675,12877 13346,13590 12463,14422"/>
            </emma:interpretation>
          </emma:emma>
        </inkml:annotationXML>
        <inkml:traceGroup>
          <inkml:annotationXML>
            <emma:emma xmlns:emma="http://www.w3.org/2003/04/emma" version="1.0">
              <emma:interpretation id="{DE2AA9D9-ADA0-4A32-BE6C-A942F14C41D3}" emma:medium="tactile" emma:mode="ink">
                <msink:context xmlns:msink="http://schemas.microsoft.com/ink/2010/main" type="inkWord" rotatedBoundingBox="11792,13709 12675,12877 13346,13590 12463,14422">
                  <msink:destinationLink direction="with" ref="{73159790-EBE3-4D17-98DF-BE0469995CE5}"/>
                </msink:context>
              </emma:interpretation>
              <emma:one-of disjunction-type="recognition" id="oneOf0">
                <emma:interpretation id="interp0" emma:lang="" emma:confidence="0">
                  <emma:literal>4*</emma:literal>
                </emma:interpretation>
                <emma:interpretation id="interp1" emma:lang="" emma:confidence="0">
                  <emma:literal>44</emma:literal>
                </emma:interpretation>
                <emma:interpretation id="interp2" emma:lang="" emma:confidence="0">
                  <emma:literal>9*</emma:literal>
                </emma:interpretation>
                <emma:interpretation id="interp3" emma:lang="" emma:confidence="0">
                  <emma:literal>445</emma:literal>
                </emma:interpretation>
                <emma:interpretation id="interp4" emma:lang="" emma:confidence="0">
                  <emma:literal>44*</emma:literal>
                </emma:interpretation>
              </emma:one-of>
            </emma:emma>
          </inkml:annotationXML>
          <inkml:trace contextRef="#ctx0" brushRef="#br0">0 0 1140 0,'10'32'322'16,"-8"7"71"-16,12 13-307 15,6 1-71-15,6 3-10 16,6-12 7-16,-2-6-2 16,-2-11 9-16,10-9-8 15,-1-12 5-15,3-11-10 16,0-8 5-16,3-13-5 15,-8-11 8-15,1-12-14 16,-7 1-6-16,-5-2-48 16,-5 7-9-16,-6 4-26 15,-3 19 11-15,-4 6-2 0,-2 13 44 16,-1 7-2-16,2 8 27 16,1 14 0-16,3 8 20 15,5 15 5-15,3 3 23 16,0 15 3-16,3 3 9 15,-6 9 4-15,-4-4 5 16,-7 2-8-16,-4-13-3 16,-5-12-14-16,0-25-9 15,-2-16-59-15,2-24-27 0,-6-24-344 16,-5-10 61-16</inkml:trace>
          <inkml:trace contextRef="#ctx0" brushRef="#br0" timeOffset="661.1499">883-363 1070 0,'2'-4'315'0,"-1"12"59"16,-1 14-288-16,-5 19-55 15,2 14-12-15,-4 14-3 16,-1 8 4-16,-3 9 7 15,5-16 8-15,-1-7-3 0,3-23 2 16,1-14-2-16,2-21-7 16,-5-22-6-16,0-21-1 15,-1-27-26-15,0-15-7 16,2-19-30-16,-1 7-1 16,6 9-8-16,2 28 25 15,2 22-4-15,-2 32 27 16,5 16-11-16,-4 16 10 15,-1 21-6-15,7 2 15 0,3 15 0 16,5 0 15-16,5 7-4 16,4-14 5-1,-2-4-8-15,-1-20 5 0,5-7-13 16,-8-16 5-16,0-13-6 16,-5-16 10-16,1-10-7 15,-9-10 11-15,-2-11-7 16,-7 2 5-16,-7 2-10 15,-8 9 9-15,-12 6-10 16,-3 12 8-16,-13 3-7 16,2 8 11-16,-10 0-10 15,7 2 8-15,-14-2-2 16,8-1 11-16,3 1-5 16,10 3 10-16,10 2-12 15,23 1-4-15,28 0-14 0,14-3 2 16,29-9-11-16,19-8 12 15,31-12-10-15,0-11-26 16,17-12-396-16,-14 0 115 16</inkml:trace>
        </inkml:traceGroup>
      </inkml:traceGroup>
    </inkml:traceGroup>
  </inkml:traceGroup>
</inkml:ink>
</file>

<file path=ppt/ink/ink1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2:14.2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D177A6-E9BE-4850-B031-2D27821FE0CB}" emma:medium="tactile" emma:mode="ink">
          <msink:context xmlns:msink="http://schemas.microsoft.com/ink/2010/main" type="writingRegion" rotatedBoundingBox="23548,16714 23703,16714 23703,18462 23548,18462"/>
        </emma:interpretation>
      </emma:emma>
    </inkml:annotationXML>
    <inkml:traceGroup>
      <inkml:annotationXML>
        <emma:emma xmlns:emma="http://www.w3.org/2003/04/emma" version="1.0">
          <emma:interpretation id="{7D57DF05-0E45-442F-9A3C-52F5B0AB75E8}" emma:medium="tactile" emma:mode="ink">
            <msink:context xmlns:msink="http://schemas.microsoft.com/ink/2010/main" type="paragraph" rotatedBoundingBox="23548,16714 23703,16714 23703,18462 23548,18462" alignmentLevel="1"/>
          </emma:interpretation>
        </emma:emma>
      </inkml:annotationXML>
      <inkml:traceGroup>
        <inkml:annotationXML>
          <emma:emma xmlns:emma="http://www.w3.org/2003/04/emma" version="1.0">
            <emma:interpretation id="{16F2A4C9-621F-46FD-8133-F60B521F78F1}" emma:medium="tactile" emma:mode="ink">
              <msink:context xmlns:msink="http://schemas.microsoft.com/ink/2010/main" type="line" rotatedBoundingBox="23548,16714 23703,16714 23703,18462 23548,18462"/>
            </emma:interpretation>
          </emma:emma>
        </inkml:annotationXML>
        <inkml:traceGroup>
          <inkml:annotationXML>
            <emma:emma xmlns:emma="http://www.w3.org/2003/04/emma" version="1.0">
              <emma:interpretation id="{A87F7C2B-8671-4B96-BD1C-445719C90AD7}" emma:medium="tactile" emma:mode="ink">
                <msink:context xmlns:msink="http://schemas.microsoft.com/ink/2010/main" type="inkWord" rotatedBoundingBox="23548,16714 23703,16714 23703,18462 23548,18462"/>
              </emma:interpretation>
              <emma:one-of disjunction-type="recognition" id="oneOf0">
                <emma:interpretation id="interp0" emma:lang="" emma:confidence="0">
                  <emma:literal>h</emma:literal>
                </emma:interpretation>
                <emma:interpretation id="interp1" emma:lang="" emma:confidence="0">
                  <emma:literal>ß</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157 30 523 0,'1'-27'375'0,"-8"21"-52"16,-6 22-145-16,1 29-19 15,-3 16-113-15,-2 27-17 16,9 4-22-16,0 23 9 16,2-3-14-16,12 23 9 15,4-8-11-15,-1 16 9 16,5-16-12-16,3 9 12 15,-7-25-12-15,-2 2 11 16,-3-22-9-16,-7-11 10 16,-6-24-5-16,-4-8 18 0,3-24-10 15,-8-8 12-15,6-4-8 16,-4-17 8-16,-2-8-15 16,-1-21 11-16,4-17-13 15,-1-39 7-15,5-13-14 16,10-43 9-16,3-9-12 15,10-32 10-15,7 19-11 16,1-9 9-16,-1 39-9 0,5 14 9 16,-9 46-11-16,-3 18 9 15,-1 29-12-15,-7 14 7 16,-4 19-11-16,-4 19 10 16,-5 16-9-16,-1 21 11 15,-2 16-6-15,2 23 12 16,2 2-10-16,8 24 11 15,-2-8-10-15,4 14 10 16,1-14-9-16,-5 8 9 16,-5-22-10-16,2 5 10 15,-3-22-9-15,2-9 9 16,2-27-8-16,-1-19 12 16,0-28-8-16,4-42 5 15,5-33-35-15,1-50 39 16,3-21-383-16,7-41 109 15</inkml:trace>
        </inkml:traceGroup>
      </inkml:traceGroup>
    </inkml:traceGroup>
  </inkml:traceGroup>
</inkml:ink>
</file>

<file path=ppt/ink/ink1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2:41.730"/>
    </inkml:context>
    <inkml:brush xml:id="br0">
      <inkml:brushProperty name="width" value="0.09333" units="cm"/>
      <inkml:brushProperty name="height" value="0.09333" units="cm"/>
      <inkml:brushProperty name="fitToCurve" value="1"/>
    </inkml:brush>
    <inkml:brush xml:id="br1">
      <inkml:brushProperty name="width" value="0.13333" units="cm"/>
      <inkml:brushProperty name="height" value="0.13333" units="cm"/>
      <inkml:brushProperty name="fitToCurve" value="1"/>
    </inkml:brush>
  </inkml:definitions>
  <inkml:traceGroup>
    <inkml:annotationXML>
      <emma:emma xmlns:emma="http://www.w3.org/2003/04/emma" version="1.0">
        <emma:interpretation id="{9BFF1EF3-6778-44FE-AB71-AD1A24AE2CD6}" emma:medium="tactile" emma:mode="ink">
          <msink:context xmlns:msink="http://schemas.microsoft.com/ink/2010/main" type="inkDrawing" rotatedBoundingBox="12251,10471 16498,10151 16581,11250 12334,11570" hotPoints="16192,10401 16181,11352 12743,11315 12753,10364" semanticType="enclosure" shapeName="Rectangle"/>
        </emma:interpretation>
      </emma:emma>
    </inkml:annotationXML>
    <inkml:trace contextRef="#ctx0" brushRef="#br0">474 987 647 0,'-6'5'304'15,"1"1"11"-15,1-1-131 16,-1-7-65-16,-1 4-11 16,6-1-11-16,-1 1-6 15,1-4-12-15,0 5-19 16,0-4-14-16,-2-5-16 15,1-7-9-15,1-3-13 16,0-10 3-16,-2-16-10 16,2-4 4-16,0-14-9 15,0-10 9-15,0-7-8 16,-2 8 9-16,-2-5-9 16,2 16 11-16,-2 11-11 15,-1 10 9-15,4 5-8 0,1 10 8 16,-2 7-10-16,4 4 10 15,-7 2-9-15,3 3 7 16,2 1-6-16,0 0 7 16,-1 1-7-16,5 2 8 15,0 2-6-15,-3-3 8 16,4 0-7-16,1 3 8 0,0-3-6 16,0-2 7-16,6 2-6 15,1-10 8-15,2 6-10 16,3 3 8-16,7-1-12 15,-4-2 8-15,7 11-9 16,0-10 8-16,4-2-10 16,0 4 11-16,8-2-11 15,-2 0 7-15,8 2-7 16,-3 1 8-16,5 0-9 16,-8 5 10-16,6-1-7 15,-3 1 7-15,4 1-6 16,-1 6 7-16,6-6-9 15,-3 2 9-15,5-2-9 16,-6-3 8-16,8 0-8 16,-5-2 9-16,6 2-9 15,-8-1 9-15,3 1-9 16,-11-3 9-16,8 4-9 0,-6-1 8 16,8 0-8-16,-3-1 9 15,11 1-10-15,-6-3 11 16,5 1-10-16,-8-1 10 15,10 2-9-15,-14-1 8 16,8-1-9-16,-8 1 8 16,8-1-8-16,-7-1 6 15,15-4-6-15,-7 2 8 0,14-2-8 16,-9 1 8-16,10-6-8 16,-5 4 9-16,2-2-10 15,-9 4 10-15,4 2-8 16,-12 4 7-16,7 1-9 15,-6 1 10-15,5 1-8 16,-2-2 7-16,6-3-8 16,-3 1 9-16,4-2-9 15,-6-4 8-15,4 0-7 16,-15 5 8-16,4-5-10 16,-10 2 9-16,8 3-7 15,-6-3 6-15,4 0-7 16,-5 0 8-16,2 0-8 15,-7-2 9-15,3 3-9 0,-5 1 9 16,2-1-8-16,-7 4 7 16,2 1-8-16,-9 0 10 15,3 0-10-15,-4 0 9 16,-1 3-8-16,-10-5 0 16,7 2-1-16,-6-1 9 15,-1 2-8-15,-2-1 7 16,2-1 2-16,-13 2-1 15,8 1 3-15,-4-2 13 16,1 0-1-16,0 3 8 0,4 0-6 16,-4 8-2-16,3 2-13 15,2 3 1-15,0 10-9 16,-1 0 5-16,7 2-5 16,-2 7 0-16,-1 6-2 15,-1 1 6-15,7 5-6 16,-11-1 6-16,7 3 0 15,-3-7 0-15,-1 1-3 16,-1-7 4-16,0 9-6 16,-4-16 5-16,2 9-4 15,-6-8 4-15,0-1-5 16,3-9 6-16,2 3-6 16,-4-10 6-16,5 1-6 15,-1-8 8-15,2 2-5 16,-7-6 5-16,3-2-4 0,-1-2 6 15,2 4-7-15,-5-4 4 16,4 4-4-16,-4-1 4 16,0 2-7-16,1-1 7 15,-5 4-6-15,5-2 5 16,-3-2-7-16,1 0 7 16,-2 1-7-16,5 0 6 15,-10-2-5-15,3 2 7 16,-4 2-7-16,-3-2 7 0,-9 2-7 15,8 1 6-15,-17 4-8 16,4 6 9-16,-6 5-11 16,0-1 9-16,-9 5-9 15,7-2 10-15,-7 0-9 16,7-5 11-16,-5 4-10 16,3-9 11-16,-6 0-9 15,6-3 7-15,-4 1-7 16,2-8 8-16,-11 5-9 15,4-4 8-15,-13-2-8 16,2 3 7-16,-7-2-8 16,10 1 9-16,-9 1-10 15,6 3 9-15,-4-5-9 16,10 1 10-16,-13-4-10 16,5 2 9-16,-7-1-8 0,2 1 7 15,-13-1-8-15,11-1 8 16,-9 5-7-16,10-3 7 15,-5-2-7-15,7-5 8 16,-9 5-8-16,7-8 8 16,-8 4-7-16,2 2 7 15,-7 2-7-15,7-1 7 16,-1 1-8-16,7-2 7 0,-10-3-6 16,9 5 7-16,-8-1-8 15,1-2 9-15,-7 4-8 16,11 5 7-16,-6-4-8 15,16 0 9-15,-16 8-8 16,12-7 7-16,-9-6-8 16,6 3 8-16,-11 3-8 15,17-6 8-15,-9 0-8 16,12 9 8-16,-3-3-8 16,8-3 8-16,-2 0-8 15,10 4 8-15,-4-8-8 16,10 1 7-16,6 0-8 15,7 5 8-15,3-7-9 16,9 4 10-16,-1-1-29 16,3 1-12-16,0 2-86 15,0-1 76-15,-3-12-445 0,8-19 114 16</inkml:trace>
    <inkml:trace contextRef="#ctx0" brushRef="#br1" timeOffset="84813.2261">3706 21 781 0,'-3'-19'224'0,"-4"2"75"16,2 2-222-16,-4 0 9 15,-2 4-23-15,-4 6 24 16,-4 2-28-16,-4 9 14 15,-1 4-22-15,-1 10 12 16,2 3-28-16,-1 12 4 16,2 5-22-16,-2 15 5 0,5-1-20 15,-5 15 8-15,8-6-14 16,4 7 14-16,12-7-12 16,3 15 12-16,13-10-10 15,3 7 11-15,6-9-13 16,4 3 9-16,3-19-10 0,7 1 11 15,-1-17-12-15,7-2 13 16,-4-12-12-16,3-8 11 16,-1-9-12-16,3-6 11 15,-6-9-12-15,3-20 14 16,-8-11-10-16,-1-32 15 16,-14-10-11-16,2-28 13 15,-10-2-14-15,-6-14 12 16,-4 22-15-16,-7-4 11 15,-6 31-12-15,-6 14 14 16,-1 28-3-16,-5 10 35 16,3 16-4-16,-6 12 14 15,0 5-16-15,-5 18 2 16,4 3-36-16,-4 11-2 0,6-4-44 16,4 9-75-1,9-16-353-15,4-5 58 0</inkml:trace>
  </inkml:traceGroup>
</inkml:ink>
</file>

<file path=ppt/ink/ink19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22:52.1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EEFA72-7BC7-4554-921F-807A51CB06F8}" emma:medium="tactile" emma:mode="ink">
          <msink:context xmlns:msink="http://schemas.microsoft.com/ink/2010/main" type="writingRegion" rotatedBoundingBox="28627,12309 28642,12309 28642,12324 28627,12324"/>
        </emma:interpretation>
      </emma:emma>
    </inkml:annotationXML>
    <inkml:traceGroup>
      <inkml:annotationXML>
        <emma:emma xmlns:emma="http://www.w3.org/2003/04/emma" version="1.0">
          <emma:interpretation id="{1B2E38AE-1B50-453E-BA7D-9A52D4A91EBB}" emma:medium="tactile" emma:mode="ink">
            <msink:context xmlns:msink="http://schemas.microsoft.com/ink/2010/main" type="paragraph" rotatedBoundingBox="28627,12309 28642,12309 28642,12324 28627,12324" alignmentLevel="1"/>
          </emma:interpretation>
        </emma:emma>
      </inkml:annotationXML>
      <inkml:traceGroup>
        <inkml:annotationXML>
          <emma:emma xmlns:emma="http://www.w3.org/2003/04/emma" version="1.0">
            <emma:interpretation id="{A75BAFDD-1393-49BB-BD8F-E6A8798AC9CA}" emma:medium="tactile" emma:mode="ink">
              <msink:context xmlns:msink="http://schemas.microsoft.com/ink/2010/main" type="line" rotatedBoundingBox="28627,12309 28642,12309 28642,12324 28627,12324"/>
            </emma:interpretation>
          </emma:emma>
        </inkml:annotationXML>
        <inkml:traceGroup>
          <inkml:annotationXML>
            <emma:emma xmlns:emma="http://www.w3.org/2003/04/emma" version="1.0">
              <emma:interpretation id="{D5A1782C-52A0-46E9-B8E9-3971BC126DD4}" emma:medium="tactile" emma:mode="ink">
                <msink:context xmlns:msink="http://schemas.microsoft.com/ink/2010/main" type="inkWord" rotatedBoundingBox="28627,12309 28642,12309 28642,12324 28627,1232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1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2:52.9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004402D-3A7D-400A-B688-F18C956C9522}" emma:medium="tactile" emma:mode="ink">
          <msink:context xmlns:msink="http://schemas.microsoft.com/ink/2010/main" type="writingRegion" rotatedBoundingBox="21818,8396 33474,7511 33629,9556 21973,10441"/>
        </emma:interpretation>
      </emma:emma>
    </inkml:annotationXML>
    <inkml:traceGroup>
      <inkml:annotationXML>
        <emma:emma xmlns:emma="http://www.w3.org/2003/04/emma" version="1.0">
          <emma:interpretation id="{E2EFE132-9E3C-44A8-A46A-9508F5C5FC61}" emma:medium="tactile" emma:mode="ink">
            <msink:context xmlns:msink="http://schemas.microsoft.com/ink/2010/main" type="paragraph" rotatedBoundingBox="21818,8396 33474,7511 33629,9556 21973,10441" alignmentLevel="1"/>
          </emma:interpretation>
        </emma:emma>
      </inkml:annotationXML>
      <inkml:traceGroup>
        <inkml:annotationXML>
          <emma:emma xmlns:emma="http://www.w3.org/2003/04/emma" version="1.0">
            <emma:interpretation id="{12EB3438-2086-4CFF-B6E7-5B21C4E82B59}" emma:medium="tactile" emma:mode="ink">
              <msink:context xmlns:msink="http://schemas.microsoft.com/ink/2010/main" type="inkBullet" rotatedBoundingBox="21844,8740 22284,8707 22345,9511 21905,9544"/>
            </emma:interpretation>
          </emma:emma>
        </inkml:annotationXML>
        <inkml:trace contextRef="#ctx0" brushRef="#br0">-3 1 963 0,'-1'1'386'0,"1"4"7"0,6 1-220 16,5 3-135-16,4 5-15 16,4 4 4-16,10 5-4 15,0 3 7-15,5-3-10 16,-1 0 0-16,6-6-7 15,-10-11 5-15,0-1-7 16,-3-2 7-16,0-3-7 16,-9-6 3-16,0-2-9 15,-3-7 1-15,-4-6-82 16,-5-7-21-16,4-1-345 16,-6-6 32-16</inkml:trace>
        <inkml:trace contextRef="#ctx0" brushRef="#br0" timeOffset="168.1222">428-122 1062 0,'-1'12'332'0,"-5"8"77"0,1 9-281 16,-1 13-13-1,-2 4-21-15,5 20-3 0,-3 1-17 16,2 11-15-16,-1 4-24 16,5 7-13-16,0-11-11 15,6-4-7-15,0-18 4 16,-1-8-47-16,-1-27-58 15,1-19-391-15,-11-28 67 16</inkml:trace>
      </inkml:traceGroup>
      <inkml:traceGroup>
        <inkml:annotationXML>
          <emma:emma xmlns:emma="http://www.w3.org/2003/04/emma" version="1.0">
            <emma:interpretation id="{3151B4A3-723F-4BF4-8F37-DC7430E64341}" emma:medium="tactile" emma:mode="ink">
              <msink:context xmlns:msink="http://schemas.microsoft.com/ink/2010/main" type="line" rotatedBoundingBox="22772,8324 33474,7511 33583,8948 22881,9760"/>
            </emma:interpretation>
          </emma:emma>
        </inkml:annotationXML>
        <inkml:traceGroup>
          <inkml:annotationXML>
            <emma:emma xmlns:emma="http://www.w3.org/2003/04/emma" version="1.0">
              <emma:interpretation id="{2D1608C2-6018-4CCC-A0F6-A41A58F57BAF}" emma:medium="tactile" emma:mode="ink">
                <msink:context xmlns:msink="http://schemas.microsoft.com/ink/2010/main" type="inkWord" rotatedBoundingBox="22785,8490 24254,8379 24300,8988 22831,9100"/>
              </emma:interpretation>
              <emma:one-of disjunction-type="recognition" id="oneOf0">
                <emma:interpretation id="interp0" emma:lang="" emma:confidence="1">
                  <emma:literal/>
                </emma:interpretation>
              </emma:one-of>
            </emma:emma>
          </inkml:annotationXML>
          <inkml:trace contextRef="#ctx0" brushRef="#br0" timeOffset="1325.0957">988-91 927 0,'-4'0'323'16,"-6"4"36"-16,1 10-221 15,8 6-94-15,-4 11 1 0,2 1-22 16,8 12 8-16,-1-1-13 15,10 5 7-15,0-8-14 16,0 0 6-16,1-19-10 16,3-7 8-16,-4-16-2 15,8-14 11-15,4-15-8 16,4-12 7-16,-3 1-12 16,0-4 4-16,-7 14-14 15,-3 5 7-15,-9 13-13 0,-1 11 5 16,-2 14-12-16,-2 4 10 15,2 8-9-15,-1 17 15 16,1-3-4-16,2 1 11 16,4-1-9-16,3-7 9 15,3-19-8-15,9-20 15 16,5-16-8-16,12-19 11 16,3-4-10-16,6-15 7 15,-5 13-19-15,-5 5 8 16,-13 21-12-16,-9 7 4 15,-9 22-8-15,-4 10 9 16,-1 12-3-16,-3 1 10 16,10 7-2-16,-7-4 11 15,-2-9-7-15,3-9 9 0,2-8-6 16,0-14 10-16,8-5-8 16,7-4 6-16,1-1-13 15,2-4 5-15,-5 6-14 16,1 10-25-16,-9 7-25 15,-2 9-4-15,-4 8-27 16,-1 6-32-16,-2-3 19 16,4-2-314-16,0-6 78 15</inkml:trace>
          <inkml:trace contextRef="#ctx0" brushRef="#br0" timeOffset="1662.6264">2116-202 668 0,'-11'8'496'15,"-11"7"-97"-15,-7 19-20 16,5 4-329-16,-1 14 16 16,7-1-23-16,7 0 3 15,11-18-18-15,8-10 5 16,9-16-20-16,16-15 5 16,9-14-10-16,16-34 10 15,0-9-8-15,2-19 7 16,-14 0-14-16,-7-7 8 15,-21 30-10-15,-6 12 10 16,-13 23-11-16,-2 15 12 0,-10 20-12 16,-2 20 8-16,0 13-8 15,-5 19 9-15,-2 5-7 16,5 12 15-16,8-10-7 16,6-6 7-16,11-15-9 15,9-11 4-15,10-19-16 16,10-17-87-16,8-21-394 15,5-22 97-15</inkml:trace>
        </inkml:traceGroup>
        <inkml:traceGroup>
          <inkml:annotationXML>
            <emma:emma xmlns:emma="http://www.w3.org/2003/04/emma" version="1.0">
              <emma:interpretation id="{C3AEF4AF-05F6-4395-AA09-7AAB7597D650}" emma:medium="tactile" emma:mode="ink">
                <msink:context xmlns:msink="http://schemas.microsoft.com/ink/2010/main" type="inkWord" rotatedBoundingBox="24801,8573 25368,8530 25394,8872 24827,8915"/>
              </emma:interpretation>
              <emma:one-of disjunction-type="recognition" id="oneOf1">
                <emma:interpretation id="interp1" emma:lang="" emma:confidence="1">
                  <emma:literal/>
                </emma:interpretation>
              </emma:one-of>
            </emma:emma>
          </inkml:annotationXML>
          <inkml:trace contextRef="#ctx0" brushRef="#br0" timeOffset="2513.0665">3016-240 606 0,'2'-9'394'16,"-1"1"-21"-16,-7 5-98 15,4 3-121-15,-2 9-61 0,-2 11-19 16,-8 9-43-16,6 11-14 15,-1 11 0-15,3 4 15 16,6-7 4 0,4-6 0-16,1-15-1 0,9-8 0 15,4-15-11 1,5-12 3-16,6-9 0 0,11-12-3 16,-6-13-7-16,3-8-4 15,-6-2-8-15,-5 0 0 16,-11 13 0-16,-4 5 11 15,-8 16 13-15,-5 9 11 16,-4 10-1-16,-3 15-1 16,-2 14-12-16,-4 18-12 15,3 3-10-15,2 7 2 16,7-11 1-16,6-7 1 16,10-20-1-16,11-11-1 15,5-12-3-15,19-15 5 0,4-17-8 16,12-21-144-16,-2-6-376 15,-22-3 68-15</inkml:trace>
        </inkml:traceGroup>
        <inkml:traceGroup>
          <inkml:annotationXML>
            <emma:emma xmlns:emma="http://www.w3.org/2003/04/emma" version="1.0">
              <emma:interpretation id="{024776B9-72AA-4616-A470-29CDA4DBEEB2}" emma:medium="tactile" emma:mode="ink">
                <msink:context xmlns:msink="http://schemas.microsoft.com/ink/2010/main" type="inkWord" rotatedBoundingBox="25996,8187 27998,8035 28086,9185 26084,9337"/>
              </emma:interpretation>
              <emma:one-of disjunction-type="recognition" id="oneOf2">
                <emma:interpretation id="interp2" emma:lang="" emma:confidence="1">
                  <emma:literal/>
                </emma:interpretation>
              </emma:one-of>
            </emma:emma>
          </inkml:annotationXML>
          <inkml:trace contextRef="#ctx0" brushRef="#br0" timeOffset="5055.0549">4818-383 568 0,'3'0'493'15,"-9"9"-89"-15,-11 2-57 0,-6 15-161 16,-1 5-79-16,-7 13-3 16,7-4-32-16,7 2-18 15,14-13-26-15,12-6-11 16,12-15-12-16,18-15-1 15,4-11 3-15,9-11 1 16,-2-9 3-16,7-7-2 16,-12 7-2-16,-4 5-4 15,-10 10-3-15,-11 14-7 16,-11 11 0-16,-6 15-3 16,-5 4 3-16,-1 11 1 15,0-1 8-15,2 1 1 16,1-10 0-16,4-7-1 15,9-13 0-15,8-16 1 16,5-11 1-16,11-12-7 16,3-1-9-16,0-5-21 15,-7 12-7-15,-2 8-6 0,-13 16-1 16,-5 13 7-16,-9 14 18 16,-8 17 7-16,-2 3 4 15,-5 12 6-15,2-2 6 16,4 7-1-16,7-9 0 0,5-1 1 15,4-8 0 1,4-4 0-16,1-12 1 0,4 7-2 16,-4 0 2-16,1 6-2 15,-4 0 0-15,-6 8 1 16,-4-4 1-16,-4 0-1 16,-7-14 4-16,-1 6 10 15,-2-7 3-15,-6-7 9 16,0-7 8-16,1-8 7 15,-4-15-7-15,0-19-4 16,4-7-7-16,7-24-7 16,6 1-10-16,14-13-5 15,12 7-1-15,11-10-2 16,1 17-2-16,2-3 2 16,-7 14 0-16,-4 5 1 15,-12 16 1-15,-1 5 1 0,-4 13-1 16,-6 3-4-1,-6 9-3-15,3 9-1 0,-8 6-1 16,-1 9-2-16,-3 3 5 16,12 6 1-16,-3-7 4 15,9-4-2-15,4-13 2 16,12-10 2-16,-5-8 3 16,15-13 0-16,3-2 2 15,7-1-1-15,-1 2-1 0,2 4-3 16,-11 8-2-1,-1 9-5-15,-14 8 2 0,-3 7-1 16,-5 8 4-16,1 4 3 16,-2-4 4-16,8-3 1 15,-1-9 6-15,9-11 4 16,2-9 2-16,10-13 3 16,-1-2-2-16,6-4-5 15,-5 7-8-15,-6 1-4 16,-7 11-3-16,-6 4-25 15,-11 11-48-15,-12-3-42 16,-17 5-392-16,-23-6 70 16</inkml:trace>
          <inkml:trace contextRef="#ctx0" brushRef="#br0" timeOffset="5267.6529">4936-576 950 0,'-23'-11'491'16,"17"-1"-59"-16,12-2-176 15,20-9-210-15,19-1-81 16,10-4-401-16,2 2 131 16</inkml:trace>
          <inkml:trace contextRef="#ctx0" brushRef="#br0" timeOffset="4165.8222">4172-512 233 0,'7'-6'148'15,"2"3"37"-15,3-4 0 16,-1-3 14-16,-3 4 21 0,-4-5-53 16,1 2-7-16,-1 5-52 15,-2-1-3-15,-2 4-20 16,1 2 2-16,2 1-21 16,-6 2-13-16,0 7-23 0,0 13-13 15,2 10-14-15,-10 18 3 16,-1 7 16-1,3 16 11-15,2-6 1 0,1-2 0 16,3-16-5-16,12-8-9 16,2-20-6-16,1-17 9 15,2-14 4-15,11-16 1 16,1-13-1-16,12-17-5 16,-1 2-10-16,6 0-7 15,-9 12-3-15,-7 11-4 16,-10 20-3-16,-3 16-4 15,-8 12 2-15,-4 18-2 16,-4 4 5-16,-3 16 2 16,-1-3 5-16,0-1 1 15,5-14 2-15,-1-7-2 0,5-20 2 16,8-10 0-16,1-13 2 16,13-15-36-16,2-10-36 15,12-16-71-15,-4 3 121 16,5-4-469-16,-6 8 162 15</inkml:trace>
        </inkml:traceGroup>
        <inkml:traceGroup>
          <inkml:annotationXML>
            <emma:emma xmlns:emma="http://www.w3.org/2003/04/emma" version="1.0">
              <emma:interpretation id="{F8DFAAC9-67B6-42DB-9954-7A6CAD8FC442}" emma:medium="tactile" emma:mode="ink">
                <msink:context xmlns:msink="http://schemas.microsoft.com/ink/2010/main" type="inkWord" rotatedBoundingBox="28524,7887 33474,7511 33583,8948 28633,9323"/>
              </emma:interpretation>
              <emma:one-of disjunction-type="recognition" id="oneOf3">
                <emma:interpretation id="interp3" emma:lang="" emma:confidence="1">
                  <emma:literal/>
                </emma:interpretation>
              </emma:one-of>
            </emma:emma>
          </inkml:annotationXML>
          <inkml:trace contextRef="#ctx0" brushRef="#br0" timeOffset="6480.4538">7680-762 842 0,'-9'14'292'0,"-8"25"47"16,-4 8-209-16,-7 22-69 16,5 2-3-16,6 8-8 15,10-10-17-15,11 5-2 16,9-19-11-16,6-1-11 0,1-14-5 15,-1-8-1-15,-5-12 0 16,-4-11-2-16,-4-13 4 16,-2-16 2-16,-8-6 0 15,-3-13 2-15,-2-4 1 16,-2-6-4 0,2 6-2-16,1 5 3 0,2 9 8 0,1 12 7 15,7 14 0-15,1 12-4 16,5 6-2-16,10 11-10 15,5-1-7-15,11 1-1 16,7-6 3-16,16-11 0 16,3-10 3-16,4-13 1 15,-6-5 1-15,-2-8 2 16,-20 2-2-16,-10-2-2 16,-16 5 1-16,-4 7-3 15,-12 9-5-15,0 12-2 16,-1 8 2-16,3 12 1 15,-5 3 5-15,6 6 9 16,-1-6 5-16,6-1-3 16,3-11-1-16,-1-8-2 15,8-11-18-15,-5-11-72 16,9-10-345-16,4-10 76 16</inkml:trace>
          <inkml:trace contextRef="#ctx0" brushRef="#br0" timeOffset="6642.0231">8104-766 1268 0,'-8'7'296'16,"2"9"106"-16,1 5-369 15,7 13-428-15,12-8 125 0</inkml:trace>
          <inkml:trace contextRef="#ctx0" brushRef="#br0" timeOffset="7250.1492">8394-522 1161 0,'0'-22'321'0,"-2"19"79"16,0 5-330-16,-1 16-37 0,0 4-23 15,-1 30 8-15,-1 4 4 16,2 29 17-16,0 1 6 15,5 12 1-15,1-15-10 16,0 9-14-16,1-17 4 16,-4-3 10-16,-1-14 8 15,-4-4 15-15,-1-19 10 0,-2-10-5 16,2-16-1-16,-3-12 9 16,0-17-14-16,1-28-6 15,0-11-14-15,4-38-17 16,4-15-35-16,15-26-23 15,5 12-1-15,6 0 0 16,5 36 3-16,7 16 14 16,-9 37 20-16,4 13-4 15,-4 19-1-15,1 7-6 16,-4 9 0-16,-4 4-3 16,-10 6 6-16,-9 7-2 15,-13 9 5-15,-15 13 2 16,-7 1 4-16,-10 6-1 15,6-8 4-15,-1-6 2 16,11-12 0-16,7-10-1 0,10-9 3 16,4-10-63-16,9-8-50 15,5-17 72-15,8-8-484 16,4-12 135-16</inkml:trace>
          <inkml:trace contextRef="#ctx0" brushRef="#br0" timeOffset="7566.3103">8687-604 1139 0,'7'10'327'0,"-11"8"81"0,-4 20-276 16,-1 2-72-16,-2 18 3 15,0 1-7-15,8 4-12 16,6-14-23-16,6 4-9 16,5-13-6-16,2-12-1 15,-1-10 0-15,-1-12 5 16,-4-12 3-16,1-15 6 15,-5-8 2-15,-1-17 7 16,-7-2 0-16,-4-12 7 16,-4 5 1-16,-4 0 4 15,0 12-5-15,2 9-6 16,1 14-9-16,3 6-9 16,5 11-11-16,8 3-5 15,6 3 1-15,5 4-3 0,6 2 4 16,13-5-24-16,-1 4-31 15,7-3-81-15,4-4-16 16,4 11-362-16,-9 2 61 16</inkml:trace>
          <inkml:trace contextRef="#ctx0" brushRef="#br0" timeOffset="8283.7313">9185-555 785 0,'5'-23'521'0,"-12"14"-89"32,-8 6-135-32,-8 8-201 0,-3 7-75 0,-8 16-12 15,4 4-9-15,-1 15 3 16,11 3 0-16,6 8 0 16,11-9 0-16,9-3 0 15,10-15 0-15,8-11 3 16,4-19 4-16,7-15 5 15,-1-10 3-15,4-18 2 16,-9-4 0-16,-6-9 14 16,-12 6 7-16,-9-3 10 15,-13 9 0-15,-8 11-7 16,-1 13-23-16,-6 5-16 0,5 16-15 16,-1 12-14-16,12 4-32 15,7-4-86-15,9 7 5 16,11 2-358-16,6-7 43 15</inkml:trace>
          <inkml:trace contextRef="#ctx0" brushRef="#br0" timeOffset="6038.8343">6912-314 963 0,'6'-23'334'0,"-17"2"72"16,-4 10-266-16,-3 5-29 15,-5 12-42-15,-8 11-20 16,6 11-35-16,-1 13-8 16,5 3-3-16,5 7-1 31,13-5-5-31,6-3 0 0,7-15 3 0,11-10 1 16,4-15 3-16,8-20 3 15,4-10 1-15,11-15 0 16,-8 1-1-16,0-2-2 15,-13 17-3-15,-4 7 0 16,-14 15-4-16,-4 16 3 0,-7 9 1 16,-2 13 0-16,-2 2 4 15,3 6 3-15,4-11-2 16,5-5 2-16,8-15 1 16,9-14 3-16,3-17 2 15,11-9-1-15,0-10-2 16,3-7-2-16,-5 11-5 15,-4 4-3-15,-10 15-1 16,-4 9-8-16,-6 20 1 0,-7 10-3 16,-1 7 4-16,-1 10 1 15,2-1 7-15,1-7-1 16,4-12 2-16,7-14-4 16,4-17 1-16,6-27-55 15,3-10-34-15,11-21-2 16,-4-1-190-16,3-16-166 15,-5 6 44-15</inkml:trace>
          <inkml:trace contextRef="#ctx0" brushRef="#br0" timeOffset="8718.2538">9354-591 1193 0,'-11'41'249'0,"-3"17"130"15,13 2-339-15,-5 12 24 16,9-1 5-16,4-1 3 15,6-10-15-15,0 2-14 16,7-15-30-16,-4-4-7 16,-3-12-1-16,-6-8 0 15,-3-17 7-15,-7-5 47 16,-8-14 9-16,-2-18 5 16,0-11-1-16,-2-17-8 15,0-20-46-15,7-16-24 16,2 8-9-16,9-5-3 15,6 21 0-15,11 8-1 16,3 21 13-16,12 5-1 16,-4 15 1-16,9 5-5 15,-5 17 0-15,-1 11-2 0,-10 6 2 16,-1 9 2-16,-10-1 3 16,-10 5 1-16,-8 2 5 15,-13 10 11-15,-8-4 14 16,-13 10 22-16,4-7 6 15,-5-1 0-15,8-12-9 16,4-5-13-16,11-11-22 0,7-7-27 16,7-9-49-16,9-8-112 15,11-5-357-15,9-7 34 16</inkml:trace>
          <inkml:trace contextRef="#ctx0" brushRef="#br0" timeOffset="9601.7252">9874-610 862 0,'0'-14'335'0,"-5"-1"60"16,-3 7-217-16,-5-7-30 15,-7 15-36-15,-8 12-20 16,0 7-42-16,-5 5-11 0,5 7-10 15,2 3 4 1,11-4-1-16,5-2 0 0,14-10-3 16,3-2-10-16,10-16-11 15,12-11 0-15,3-9 0 16,8-6-2-16,2 0 0 16,-2 0-8-16,-8 9-1 15,-9 6-5-15,-8 4-2 16,-10 7-5-16,-1 3 6 0,-5 1-2 15,1 2 3-15,3 4 2 16,6-7 7-16,3-11 0 16,5-3 3-16,11-16-36 15,1-10-26-15,3-14-32 16,4-2-7-16,-3-16-5 16,-8 9 31-16,-10-5 16 15,-10 15 29-15,-13 5 13 16,-9 22 10-16,-4 12 10 15,-1 21 19-15,2 16 14 16,3 11 4-16,1 18 14 16,-1 1 4-16,4 12-3 15,7-8-12-15,9 6-7 16,3-14-20-16,16-5-10 16,1-16-5-16,5 1-1 0,-4-18-1 15,5-6 1-15,-7-5 2 16,-7-9 0-16,-4-5 3 15,-4-4 1-15,-2-11-1 16,-2-17-1-16,2 1-3 16,-2-10 0-16,-3 6-2 15,-2 12-3-15,-2 17-2 16,-7 13-3-16,0 15-1 16,5 12-2-16,-2 6 2 15,11 9 4-15,5-1 2 0,9-2 1 16,3-10 0-16,11-7 1 15,-4-12 0-15,9-9 1 16,-4-11 1-16,1-10-2 16,-6-2-4-16,-1-10-13 15,-11-2 0-15,-7 0-2 16,-8 7 3-16,-2 8 3 16,-4 12 12-16,-3 14 4 15,1 11 3-15,-3 22 11 16,2 2 8-16,0 9 5 15,6-4-3-15,6-3-1 16,3-14-10-16,5-7-6 16,1-7-6-16,2-12-75 0,-2-8-35 15,3-10-376-15,-5-16 40 16</inkml:trace>
          <inkml:trace contextRef="#ctx0" brushRef="#br0" timeOffset="9735.3358">10447-1002 1170 0,'0'6'309'0,"-3"9"79"16,6 8-315-16,3 3-66 0,5 6-53 15,5-1-342-15,-6 1 101 16</inkml:trace>
          <inkml:trace contextRef="#ctx0" brushRef="#br0" timeOffset="9982.6738">10679-668 1056 0,'5'0'261'0,"4"-2"97"15,-3 5-305-15,11 2-3 16,-7-2-11-16,4 5-14 16,-3 1-9-16,1-3-5 15,-6-1-5-15,2 1 6 16,-2-5 3-16,3-2 1 15,4-1 0-15,7-4-1 16,-2-4-8-16,13-6-18 16,-2-1-5-16,5-6-41 0,-7 5-8 15,-4-2-328-15,-4 5 82 16</inkml:trace>
          <inkml:trace contextRef="#ctx0" brushRef="#br0" timeOffset="10571.6606">11220-867 1132 0,'-6'-4'377'0,"-11"6"80"16,-4 6-309-16,-4 13 2 16,-4 4-35-16,-5 12-3 15,7-5-26-15,7 6-14 16,11-6-29-16,6-1-15 15,10-14-18-15,9 0-5 16,4-10-1-16,9-7 1 16,0-6-1-16,6-11-2 15,-1-7-11-15,1-8-29 16,-10-4-18-16,-4-5-30 16,-5 10-1-16,-9 7 11 15,-10 8 27-15,5 13 15 16,-7 8 29-16,-9 12 7 15,4 3 6-15,3 10 23 0,-2-2 13 16,5 1 9-16,10-9-4 16,3-2-4-16,2-13-18 15,9-11-8-15,1-12-7 16,7-10-2-16,1-9-1 16,11-10-3-16,0 1-8 15,6-13-14-15,-7 1-11 0,-2-14-23 16,-11 6-15-16,-10-6-5 15,-12 17 13-15,-8 9 24 16,-9 18 29-16,-7 13 18 16,-3 22 10-16,-9 12 6 15,0 11-1-15,-6 13 1 16,7 2-2-16,2 10 1 16,9-1-7-16,11 7-11 15,10-3-10-15,5 5 0 16,11-11 1-16,9-4-91 15,-4-10 289-15,7-12-704 16,-1-16 240-16</inkml:trace>
        </inkml:traceGroup>
      </inkml:traceGroup>
      <inkml:traceGroup>
        <inkml:annotationXML>
          <emma:emma xmlns:emma="http://www.w3.org/2003/04/emma" version="1.0">
            <emma:interpretation id="{A7F8B7D2-8306-4A6A-BE77-24E2007014E7}" emma:medium="tactile" emma:mode="ink">
              <msink:context xmlns:msink="http://schemas.microsoft.com/ink/2010/main" type="line" rotatedBoundingBox="28235,9316 33089,9084 33119,9724 28265,9956"/>
            </emma:interpretation>
          </emma:emma>
        </inkml:annotationXML>
        <inkml:traceGroup>
          <inkml:annotationXML>
            <emma:emma xmlns:emma="http://www.w3.org/2003/04/emma" version="1.0">
              <emma:interpretation id="{2C561A7C-1A32-47C9-840E-1CFA98CEB413}" emma:medium="tactile" emma:mode="ink">
                <msink:context xmlns:msink="http://schemas.microsoft.com/ink/2010/main" type="inkWord" rotatedBoundingBox="28235,9316 32043,9134 32073,9774 28265,9956"/>
              </emma:interpretation>
              <emma:one-of disjunction-type="recognition" id="oneOf4">
                <emma:interpretation id="interp4" emma:lang="" emma:confidence="1">
                  <emma:literal/>
                </emma:interpretation>
              </emma:one-of>
            </emma:emma>
          </inkml:annotationXML>
          <inkml:trace contextRef="#ctx0" brushRef="#br0" timeOffset="11527.4963">6504 719 1003 0,'-35'0'299'0,"2"-4"92"15,12-2-266-15,4-3 1 16,8-2-12-16,9-12-16 15,9-1-28-15,11-19-23 16,11 3-24-16,10 0-18 16,2 16 0-16,6 11-11 15,-6 29 6-15,-3 14-10 0,-14 15 9 16,-12 13-6-16,-16 7 12 16,-7 11-6-16,-11-7 9 15,-4 5-8-15,4-14 7 16,3-4-9-16,8-17 7 15,10-9-8-15,10-14 6 16,12-15-7-16,8-13 8 0,13-14-8 16,-3-8 10-16,4-16-5 15,-7 1 7-15,1-11-4 16,-18 9 6-16,-1-3-4 16,-9 22 4-16,-8 0-8 15,-3 18 4-15,-5 10-12 16,1 10 3-16,-1 4-8 15,-3 15 6-15,2 10-5 16,0 2 10-16,6 8-5 16,2-6 6-16,8-3-6 15,3-15 6-15,14-13-3 16,2-14 9-16,17-20-4 16,2-14 11-16,12-12-8 15,-7-7 6-15,1-11-9 16,-16 8 7-16,-7 9-8 15,-14 10 8-15,-9 15-11 16,-10 19 6-16,-2 20-10 0,-6 13 6 16,-2 16-8-16,1 0 11 15,2 11-7-15,5-7 7 16,7-2-7-16,3-12 7 16,9-4-6-16,5-13 11 15,15-15-88-15,-2-13-41 16,6-16-357-16,4-13 20 15</inkml:trace>
          <inkml:trace contextRef="#ctx0" brushRef="#br0" timeOffset="11879.3935">7591 430 1141 0,'-32'46'323'16,"-5"6"89"-16,4 8-289 15,3-5-52-15,14-6-1 16,3-13-12-16,13-18-18 15,10-10-16-15,6-11-20 16,4-2-1-16,11-6-4 16,3 5 7-16,9 0-16 15,1 6 9-15,4 2-10 16,-13-1 6-16,-1 4-9 16,-11-4 14-16,-6 5-8 15,-10 1 8-15,-2 5-8 16,-8 3 16-16,-8 11 11 0,-4-1 21 15,-11 9 17-15,-5-2 20 16,-7 2-3-16,2-7-10 16,-2-7-17-1,7-8-17-15,8-7-16 0,8-8-10 16,9-9-82-16,10-2-58 16,15-15-244-16,7 1-151 15,18-7-86-15</inkml:trace>
          <inkml:trace contextRef="#ctx0" brushRef="#br0" timeOffset="12746.7582">8114 464 1063 0,'-1'-6'334'0,"-7"18"63"16,-9 16-292-16,-10 13-29 16,-2 14-13-16,-4 10 15 15,1-1 7-15,11 4-1 16,10-16-6-16,16-3-22 15,11-15-28-15,14-14-21 16,6-19-1-16,7-13-5 16,2-17 9-16,5-14-46 15,-4-8-8-15,-6-9-27 16,-7 0 0-16,-15 4-10 16,-10 10 48-16,-8 15 5 0,-8 17 25 15,-3 23-10-15,-4 16 10 16,-4 19 3-16,3 1 25 15,-4 12 23-15,7-8 22 16,6 0 0-16,10-15-4 16,8-8-19-16,13-16-21 15,10-20-15-15,6-9 0 0,15-19-6 16,3-2 8-16,10-15-25 16,-5 13 4-16,-4 1-42 15,-16 15 2-15,-10 3-15 16,-21 21 22-16,-6 12-11 15,-8 13 43-15,-4 6 0 16,-3 4 19-16,0 6 15 16,3-9 22-16,0-5 4 15,4-8 6-15,14-5-9 16,2-12-14-16,9-18-12 16,3-5-7-16,9-6-9 15,-1-5 4-15,6 2-12 16,-5 9 1-16,-1 7-16 15,-11 10 5-15,-4 18-12 16,-12-1 12-16,-1 11-5 16,-6 2 15-16,0-1-3 15,0-7 12-15,2 3-2 0,2-5 8 16,7-14-4-16,1-4 8 16,13-12-8-16,3-10 3 15,8-9-19-15,0 4-11 16,8-10-40-16,-9 15-6 15,-1 12-14-15,-11 11 15 16,-4 15 5-16,-15 13 42 16,-1 9 20-16,-6-5 24 0,0 1 6 15,0-2 19-15,5-2 0 16,-1-14-9-16,8-7-11 16,5-4-4-16,8-16-13 15,1-9-3-15,0-1-11 16,3 4 2-16,0 1-11 15,-5 10 5-15,-2 12-13 16,1 9 9-16,-13 6-7 16,-4-4 11-16,-4 10-4 15,-4-3 13-15,-7 0-6 16,9-4 28-16,0 3 307 16,7-6-816-16,3-10 394 15</inkml:trace>
          <inkml:trace contextRef="#ctx0" brushRef="#br0" timeOffset="13480.8418">9728 490 1167 0,'6'-2'402'16,"-7"12"33"-16,-2 20-262 16,-5 4-129-16,-3 18 0 15,-1-1 19-15,0-4 1 16,7-11-12-16,8-6-16 15,6-17-13-15,13-9-13 0,5-11 0 16,12-18-6-16,4-1 8 16,7-15-16-16,-7-2 3 15,-1 1-15-15,-13 10 4 16,-5 4-13-16,-13 21 11 16,-8 11-7-16,-3 16 14 15,-8 9 0-15,-4 7 15 0,-5 2 3 16,8-3 15-16,0-6 3 15,4-10 0-15,10-13-3 16,9-5-1-16,6-14-8 16,4-9-4-16,7-8-5 15,-1 0 1-15,1-5-9 16,-5 9 2-16,-3 11-13 16,-7 10 3-16,-6 16-12 15,-5 10 9-15,-7 10-5 16,-4-5 13-16,-4 3-4 15,0-3 11-15,1-1-6 16,1-8 7-16,4 3-7 16,4-5 13-16,1-14-63 15,6-5-68-15,6-2-396 16,6-10 52-16</inkml:trace>
        </inkml:traceGroup>
        <inkml:traceGroup>
          <inkml:annotationXML>
            <emma:emma xmlns:emma="http://www.w3.org/2003/04/emma" version="1.0">
              <emma:interpretation id="{056B7F12-BF17-4E55-B72C-6F472C961DC9}" emma:medium="tactile" emma:mode="ink">
                <msink:context xmlns:msink="http://schemas.microsoft.com/ink/2010/main" type="inkWord" rotatedBoundingBox="32201,9169 33091,9126 33113,9590 32223,9633"/>
              </emma:interpretation>
              <emma:one-of disjunction-type="recognition" id="oneOf5">
                <emma:interpretation id="interp5" emma:lang="" emma:confidence="0">
                  <emma:literal>es</emma:literal>
                </emma:interpretation>
                <emma:interpretation id="interp6" emma:lang="" emma:confidence="0">
                  <emma:literal>en</emma:literal>
                </emma:interpretation>
                <emma:interpretation id="interp7" emma:lang="" emma:confidence="0">
                  <emma:literal>er</emma:literal>
                </emma:interpretation>
                <emma:interpretation id="interp8" emma:lang="" emma:confidence="0">
                  <emma:literal>e</emma:literal>
                </emma:interpretation>
                <emma:interpretation id="interp9" emma:lang="" emma:confidence="0">
                  <emma:literal>et</emma:literal>
                </emma:interpretation>
              </emma:one-of>
            </emma:emma>
          </inkml:annotationXML>
          <inkml:trace contextRef="#ctx0" brushRef="#br0" timeOffset="14059.4206">10395 538 962 0,'8'16'336'15,"0"-5"66"-15,-2 1-224 16,7-1-85-16,3-6-6 16,8-16-3-16,7-1-29 0,7-17-20 15,-1-8-3-15,-2-6-16 16,-13 3-1-16,-11-1-8 15,-17 13 5-15,-19 10-12 16,-9 13 6-16,-9 13-10 16,-1 13 5-16,-2 17-9 15,15 8 11-15,2 10-6 16,12-3 13-16,6 4-5 16,13-14 7-16,12-8-4 15,7-13 7-15,18-8-12 16,8-13 4-16,11-13-4 15,-2-10 3-15,13-14-16 16,-14-6 4-16,0-5-8 16,-14 11 8-16,-4 10-10 0,-21 19 13 15,-9 16 19-15,-14 17 23 16,-7 11 14-16,-6-1 18 16,1 6 6-16,3-13-14 15,8-6-19-15,11-14-18 16,12-6-12-16,11-20-6 15,16-10-6-15,10-7-9 16,11-13-55-16,-3 1-12 16,4 6-13-16,-13 11 4 15,-11 6 3-15,-14 23 55 0,-16 16 25 16,-11 15 27-16,-10 14 3 16,-3 4 11-16,-7 0-3 15,6-12-9-15,-1-2-21 16,5-17-100-16,-7 5-408 15,3-4 101-15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36:30.9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EE909B-1975-4051-93C2-D13E560B76FB}" emma:medium="tactile" emma:mode="ink">
          <msink:context xmlns:msink="http://schemas.microsoft.com/ink/2010/main" type="inkDrawing" rotatedBoundingBox="3354,5014 8657,5150 8599,7388 3296,7252" hotPoints="8959,6530 5962,7213 3204,5853 6202,5170" semanticType="enclosure" shapeName="Ellipse"/>
        </emma:interpretation>
      </emma:emma>
    </inkml:annotationXML>
    <inkml:trace contextRef="#ctx0" brushRef="#br0">-10 83 1250 0,'-8'12'360'16,"7"-9"77"-16,1-3-358 15,10 3-42-15,7 0-34 0,10-3-3 16,18-3-9-16,4 2 4 16,15-7-22-1,-1-2 4-15,19-1-12 0,-7 5 7 16,11-1-4-16,-11 8 22 16,10 4-1-16,-14 4 10 15,15 0-2-15,-2 1 6 16,12-4-5-16,-8-3 7 15,19 3-6-15,-11-4 6 0,15-5-5 16,-6 1 5-16,17-2-6 16,-11-4 7-16,16-1-6 15,-10 3 5-15,19-7-6 16,-13 2 5-16,16 2-7 16,-10 5 6-16,17-1-6 15,-14 7 6-15,15-2-6 16,-16-2 6-16,16-5-5 15,-16 1 6-15,5-6-6 16,-16 3 6-16,17 0-7 16,-22 3 6-16,10 3-5 15,-15 6 4-15,-1 1-5 16,-20 4 8-16,2 4-5 16,-22-2 13-16,3 5-1 0,-15-3 8 15,2-1-6-15,-15-5 5 16,-5-2-13-16,-11-2 3 15,-2-2-5-15,-13-2 4 16,-1 1-3-16,-7-2 3 16,-4 1-22-16,-1-1-15 15,0 3-62-15,-3-1-261 16,6-8-78-16,-3-3-104 16</inkml:trace>
    <inkml:trace contextRef="#ctx0" brushRef="#br0" timeOffset="151720.4881">3831-1712 1120 0,'-139'-60'250'0,"-22"90"107"0,58-17-292 31,-1 2-37-31,-117 20-11 0,7-5-1 16,70-3-15-16,8-14 5 15,27-16-19-15,10-10 6 16,-20-5-18-16,7-5 7 16,-19-2-8-16,15 14 18 0,-19 5-3 15,17 0 17-15,-17 8-1 16,14 5 13-16,-14-2 2 16,17 5 10-16,-14 16-5 15,16-2 2-15,-4 10-13 16,16 10-3-16,-8 5-8 15,23-4 6-15,2 9-8 16,15-6 6-16,6 7-7 16,21-3 6-16,5 7-11 15,13-2 9-15,4 12-8 16,6-5 8-16,7 10-8 16,5-8 8-16,7 9-9 15,5-9 9-15,8 9-10 16,5-6 11-16,10 11-11 15,8-10 8-15,14 8-9 0,10-10 9 16,17 8-10-16,4-7 11 16,19 11-9-16,-3-11 9 15,29 3-9-15,-4-10 9 16,28-1-9-16,-11-11 9 16,33 2-9-16,-19-11 8 15,26-4-13-15,-19-7 5 16,25-13-8-16,-27-13 10 0,25-7-8 15,-20-7 13-15,24-7-5 16,-24-1 10-16,24-1-8 16,-24 2 7-16,20-2-8 15,-29-2 8-15,20-6-10 16,-21 1 7-16,13-10-7 16,-24 3 7-16,15-9-11 15,-23 2 5-15,6-20-16 16,-30 3 8-16,7-17-11 15,-26 3 10-15,-9-14-2 16,-20 14 17-16,-8-11-7 16,-23 7 12-16,-18-9-7 15,-15 10 8-15,-21-16 0 16,-13 7 13-16,-22-7 3 16,-12 11 13-16,-20-10-1 15,-10 11 3-15,-32 0-9 0,-4 5-1 16,-33-15-10-1,-1 16 2-15,-31-3-13 0,8 6 2 16,-37 12-17-16,16 18-2 16,-31 8-37-16,13 20-16 15,-37 17 13-15,22 41-354 16,-49 25 110-16</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4:59.5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83FB10-1FB7-4BA8-B263-9FDA56D56A46}" emma:medium="tactile" emma:mode="ink">
          <msink:context xmlns:msink="http://schemas.microsoft.com/ink/2010/main" type="inkDrawing" rotatedBoundingBox="4008,15684 8812,12594 9064,12986 4260,16075" semanticType="callout" shapeName="Other">
            <msink:sourceLink direction="to" ref="{AE8D96BD-7ED9-40C3-9ECB-1E8220F31675}"/>
          </msink:context>
        </emma:interpretation>
      </emma:emma>
    </inkml:annotationXML>
    <inkml:trace contextRef="#ctx0" brushRef="#br0">50 2998 1012 0,'-26'39'588'0,"2"2"-532"0,38-41-52 16,16-9-2-16,11-6 1 15,17-14 1-15,-13-1-3 0,8-9 0 16,-5 1 0-16,7-5 0 16,-5 7 0-16,4 0 0 15,-5 9 0-15,10-3 0 16,-7 6-1-16,14-11 1 15,-2 4 2-15,14-14-1 16,-6 1-1-16,12-7 0 16,-12 5 1-16,15-13-2 15,-12 5 1-15,13-11 1 16,-9 4-1-16,18-4-2 16,-13 13 1-16,9-1 0 15,-12 13 0-15,9-5 0 16,-15 7 1-16,11-4-1 15,-8 8 1-15,8-11-1 16,-10 9 1-16,7-8-2 0,-11 3 2 16,6-8 0-16,-9 7-1 15,11-9 1-15,-8 7 0 16,10-8 0-16,-4 7 2 16,6-9-1-16,-12 7 1 15,8-4 0-15,-11 12-1 16,9-6-2-16,-7 11 2 15,13-3-3-15,-11 4 2 16,5-1-2-16,-12 4 1 0,11 0 0 16,-13 6 1-16,10-8 0 15,-5 2 0-15,12-7 2 16,-12-4 1-16,6-4 1 16,-12 3 0-16,2-4 0 15,-16 8-1-15,5 7-3 16,-12 5 1-16,5-2-1 15,-10 4 0-15,5-5-1 16,-8-3 1-16,3-7 9 16,-2 9 3-16,2-7 4 15,-5 4 1-15,4-5 2 16,-8 5-11-16,-1-3-2 16,-3 6-4-16,-4 3-1 15,-7 5 0-15,1 1-2 16,-4 6 3-16,-2 3-3 15,-1 4 3-15,-1 2 7 0,-3 5 11 16,-3 2 19-16,-1 2 5 16,-4 2-2-16,-4 4-6 15,-3 3-12-15,2-2-18 16,-4 7-5-16,-2-2 2 16,1 3-4-16,1 0 5 15,-4 3-3-15,0 0 1 0,-3 4-2 16,2-2 1-16,-8 4-1 15,3 0 0-15,-6 3 0 16,4-2-1-16,-4 2 1 16,3-6 0-16,-5 3 0 15,5-7-1-15,-10 4 1 16,4-6 0-16,-6 6-4 16,4 0-3-16,-10 12-5 15,3-3-1-15,-10 15-9 16,4-3 2-16,-17 6 0 15,8-4 5-15,-9 7 2 16,5-5 5-16,-15 7 2 16,12-7 1-16,-16 4-1 15,8-6 1-15,-16 5 1 16,5-5 1-16,-16 13 2 16,11 0 1-16,-10 9 0 15,14-2 0-15,-14 10 0 16,14-11 0-16,-10 6-1 0,5-6 1 15,-10 6-3-15,15-15-1 16,-14 9-6-16,5-9-3 16,-13 5-3-16,7-11-2 15,-17 7 1-15,11-10 6 16,-8 2 3-16,13-8 1 16,-10 0 4-16,16-7 2 0,-8 2 0 15,16-4 2-15,3 2 2 16,22-2 1-16,-5 9 0 15,16-5 0-15,4 2-1 16,11-7-1-16,-2-5 0 16,16-11-2-16,6-5 0 15,7-7-3-15,7-4-5 16,8-3 0-16,11-4 0 16,6-4 0-16,14-5 3 15,4-4 6-15,12-7-3 16,4-1 2-16,14-11-1 15,-1 0 0-15,18-11-1 16,-2 8 1-16,13-18-1 16,-5 3 3-16,16-17-3 15,-12 2 1-15,19-22 0 0,-6 10 0 16,18-15-2-16,-14 13 3 16,28-19-1-16,-17 12-1 15,21-15 1-15,-15 7 1 16,19-13-2-16,-19 15 1 15,19-17 1-15,-21 11-1 16,13-12 0-16,-20 9 0 16,11-3 0-16,-20 20 1 15,3-12-1-15,-20 19 1 0,5-3-2 16,-22 12 2-16,-3 2-1 16,-18 19 1-16,-1 3-2 15,-17 18 2-15,-7 6-1 16,-11 13 1-16,-8 5 0 15,-11 11 0-15,-8 2 3 16,-9 7-1-16,-14 7 0 16,-5 7 0-16,-16 14-1 15,-1 6-2-15,-14 12 0 16,5 2-3-16,-13 16 0 16,-5 0-4-16,-20 12-7 15,7-3-3-15,-26 20-6 16,10-7-3-16,-28 19-5 15,7-10 2-15,-31 20-9 16,14-13-13-16,-48 15-116 0,18-14-74 16,-37 22-93-1,12-13-103-15</inkml:trace>
  </inkml:traceGroup>
</inkml:ink>
</file>

<file path=ppt/ink/ink20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22:56.4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ADE1CD4-708B-4B1A-8261-2D3A6F21CBD8}" emma:medium="tactile" emma:mode="ink">
          <msink:context xmlns:msink="http://schemas.microsoft.com/ink/2010/main" type="writingRegion" rotatedBoundingBox="33190,13352 33205,13352 33205,13367 33190,13367"/>
        </emma:interpretation>
      </emma:emma>
    </inkml:annotationXML>
    <inkml:traceGroup>
      <inkml:annotationXML>
        <emma:emma xmlns:emma="http://www.w3.org/2003/04/emma" version="1.0">
          <emma:interpretation id="{F1FB252D-3970-443B-B0F4-FC18F442A353}" emma:medium="tactile" emma:mode="ink">
            <msink:context xmlns:msink="http://schemas.microsoft.com/ink/2010/main" type="paragraph" rotatedBoundingBox="33190,13352 33205,13352 33205,13367 33190,13367" alignmentLevel="1"/>
          </emma:interpretation>
        </emma:emma>
      </inkml:annotationXML>
      <inkml:traceGroup>
        <inkml:annotationXML>
          <emma:emma xmlns:emma="http://www.w3.org/2003/04/emma" version="1.0">
            <emma:interpretation id="{D286F3C9-D8F6-4330-A851-98CFB7EA2F68}" emma:medium="tactile" emma:mode="ink">
              <msink:context xmlns:msink="http://schemas.microsoft.com/ink/2010/main" type="line" rotatedBoundingBox="33190,13352 33205,13352 33205,13367 33190,13367"/>
            </emma:interpretation>
          </emma:emma>
        </inkml:annotationXML>
        <inkml:traceGroup>
          <inkml:annotationXML>
            <emma:emma xmlns:emma="http://www.w3.org/2003/04/emma" version="1.0">
              <emma:interpretation id="{841C0D82-2A7A-4BD7-9D3B-F009E3526402}" emma:medium="tactile" emma:mode="ink">
                <msink:context xmlns:msink="http://schemas.microsoft.com/ink/2010/main" type="inkWord" rotatedBoundingBox="33190,13352 33205,13352 33205,13367 33190,1336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0,'0'0'16,"0"0"-16,0 0 16,0 0-1,0 0-15</inkml:trace>
        </inkml:traceGroup>
      </inkml:traceGroup>
    </inkml:traceGroup>
  </inkml:traceGroup>
</inkml:ink>
</file>

<file path=ppt/ink/ink2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4:29.024"/>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4:24:28.106"/>
    </inkml:context>
  </inkml:definitions>
  <inkml:traceGroup>
    <inkml:annotationXML>
      <emma:emma xmlns:emma="http://www.w3.org/2003/04/emma" version="1.0">
        <emma:interpretation id="{E067F96A-27EC-473F-AA37-6808A739B887}" emma:medium="tactile" emma:mode="ink">
          <msink:context xmlns:msink="http://schemas.microsoft.com/ink/2010/main" type="writingRegion" rotatedBoundingBox="10618,7577 26674,9998 26449,11491 10393,9071"/>
        </emma:interpretation>
      </emma:emma>
    </inkml:annotationXML>
    <inkml:traceGroup>
      <inkml:annotationXML>
        <emma:emma xmlns:emma="http://www.w3.org/2003/04/emma" version="1.0">
          <emma:interpretation id="{8E831D57-2751-4C00-812E-93EB332589FA}" emma:medium="tactile" emma:mode="ink">
            <msink:context xmlns:msink="http://schemas.microsoft.com/ink/2010/main" type="paragraph" rotatedBoundingBox="10618,7577 26674,9998 26449,11491 10393,9071" alignmentLevel="1"/>
          </emma:interpretation>
        </emma:emma>
      </inkml:annotationXML>
      <inkml:traceGroup>
        <inkml:annotationXML>
          <emma:emma xmlns:emma="http://www.w3.org/2003/04/emma" version="1.0">
            <emma:interpretation id="{6FF92827-6000-4A4D-899C-5D935B7BEB3E}" emma:medium="tactile" emma:mode="ink">
              <msink:context xmlns:msink="http://schemas.microsoft.com/ink/2010/main" type="line" rotatedBoundingBox="10618,7577 26674,9998 26449,11491 10393,9071"/>
            </emma:interpretation>
          </emma:emma>
        </inkml:annotationXML>
        <inkml:traceGroup>
          <inkml:annotationXML>
            <emma:emma xmlns:emma="http://www.w3.org/2003/04/emma" version="1.0">
              <emma:interpretation id="{295B32FE-5AA2-4D95-9D84-D1134466A772}" emma:medium="tactile" emma:mode="ink">
                <msink:context xmlns:msink="http://schemas.microsoft.com/ink/2010/main" type="inkWord" rotatedBoundingBox="10617,7585 11350,7696 11155,8986 10422,8876">
                  <msink:destinationLink direction="with" ref="{EA607FCA-E0F8-4C70-B72D-65BE51B59B0A}"/>
                </msink:context>
              </emma:interpretation>
              <emma:one-of disjunction-type="recognition" id="oneOf0">
                <emma:interpretation id="interp0" emma:lang="" emma:confidence="0">
                  <emma:literal>0</emma:literal>
                </emma:interpretation>
                <emma:interpretation id="interp1" emma:lang="" emma:confidence="0">
                  <emma:literal>°</emma:literal>
                </emma:interpretation>
                <emma:interpretation id="interp2" emma:lang="" emma:confidence="0">
                  <emma:literal>D</emma:literal>
                </emma:interpretation>
                <emma:interpretation id="interp3" emma:lang="" emma:confidence="0">
                  <emma:literal>o</emma:literal>
                </emma:interpretation>
                <emma:interpretation id="interp4" emma:lang="" emma:confidence="0">
                  <emma:literal>O</emma:literal>
                </emma:interpretation>
              </emma:one-of>
            </emma:emma>
          </inkml:annotationXML>
          <inkml:trace contextRef="#ctx0" brushRef="#br0">161 213 754 0,'4'-30'305'16,"-4"4"26"-16,-1 12-190 15,-4 8-30-15,2 9-40 16,-6 12-22-16,-5 8-13 16,0 19-11-16,4 8-5 15,-10 22-7-15,7 3 8 16,0 11-9-16,0-4 2 0,-1 13-13 15,5-14 8-15,-3 6-11 16,6-5 9-16,-2 1-9 16,7-21 10-16,5 0-10 15,4-19 10-15,3-11-10 16,6-7 10-16,2-7-12 16,4-6 9-16,10-7-8 15,-1-4 9-15,6-7-9 16,4-6 10-16,8-10-9 15,-2 3 9-15,4-6-9 16,-3 2 8-16,2-2-9 16,-8 5 9-16,1 4-10 15,-4 2 10-15,0 3-10 16,-11 2 10-16,-8 0-11 16,-5 4 11-16,-5 4-9 15,-10 1 14-15,-1-2 13 0,-1 5 16 16,-4-4-2-16,-3 1 14 15,-4-4-8-15,1 0-8 16,-3-5-14-16,-1-5 4 16,1-11-16-16,7-2 5 15,-1-13-15-15,2-6 8 16,4-16-12-16,4 0 10 0,-2-12-10 16,3 0 11-16,-3-15-11 15,-2 11 12-15,-7-9-12 16,-2 7 10-16,-7 3-9 15,1 17 9-15,-4 10-10 16,2 15 11-16,-1 4-13 16,2 16 10-16,-4 8-9 15,1 3 8-15,-5 2-8 16,0 10 10-16,-5 7-8 16,1 1 8-16,-6 8-9 15,7-1 10-15,1 2-8 16,7-8 7-16,1-5-7 15,9-9 8-15,-4 2-46 16,-5-13-50-16,5-8-374 16,-8 1 68-16</inkml:trace>
        </inkml:traceGroup>
        <inkml:traceGroup>
          <inkml:annotationXML>
            <emma:emma xmlns:emma="http://www.w3.org/2003/04/emma" version="1.0">
              <emma:interpretation id="{D515C5D1-A6AD-4D20-B278-14853A9FAFC0}" emma:medium="tactile" emma:mode="ink">
                <msink:context xmlns:msink="http://schemas.microsoft.com/ink/2010/main" type="inkWord" rotatedBoundingBox="18251,10239 18266,10241 18263,10257 18248,10255"/>
              </emma:interpretation>
            </emma:emma>
          </inkml:annotationXML>
          <inkml:trace contextRef="#ctx1" brushRef="#br0">7772 2612 0,'0'0'16,"0"0"-1,0 0-15,0 0 16</inkml:trace>
        </inkml:traceGroup>
        <inkml:traceGroup>
          <inkml:annotationXML>
            <emma:emma xmlns:emma="http://www.w3.org/2003/04/emma" version="1.0">
              <emma:interpretation id="{B6889D60-4623-4506-BDBF-B47386F64922}" emma:medium="tactile" emma:mode="ink">
                <msink:context xmlns:msink="http://schemas.microsoft.com/ink/2010/main" type="inkWord" rotatedBoundingBox="23329,9493 26674,9998 26459,11427 23114,10923"/>
              </emma:interpretation>
            </emma:emma>
          </inkml:annotationXML>
          <inkml:trace contextRef="#ctx0" brushRef="#br0" timeOffset="17312.3781">14551 2134 639 0,'-28'-14'206'16,"1"6"37"-16,-7 7-155 15,0-1-44-15,-3 5 20 16,1-6-25-16,-15 2 22 15,2-5-12-15,-9 3 16 16,-4-1-22-16,-8 8 9 16,5 2-26-16,-10 7 8 15,6 0-23-15,-4 1 7 0,7 1-16 16,-13-3 12 0,12-6-15-16,-8 5 11 0,7-8-13 15,-5 8 11-15,16 0-12 16,-9 4 11-16,11-1-11 15,-2 9 9-15,5-3-9 16,-8 3 9-16,12 0-9 16,1 6 8-16,7 0-11 15,5 6 10-15,9 1-10 0,1 2 10 16,7-4-9 0,1 1 12-16,6-8-12 0,5 9 11 15,7-1-12-15,9 6 11 16,5 9-11-16,8 6 11 15,3-7-10-15,11 8 10 16,-2-6-11-16,10-13 11 16,-2-4-9-16,3 3 10 15,-5-10-9-15,8 10 10 16,-11-2-10-16,8-4 7 16,-1-3-10-16,6 2 9 15,-7-14-9-15,17 8 12 16,-2 2-9-16,14-3 11 15,-8-3-10-15,15 2 10 16,-10 5-12-16,13-7 11 16,-9-1-11-16,19 5 12 15,-9-2-11-15,15-12 10 0,-12 4-10 16,14-8 10-16,-12-12-12 16,14-1 12-16,-8-18-9 15,16-4 10-15,-15-2-10 16,16-6 11-16,-15-7-11 15,10 6 10-15,-13-2-11 0,16 3 11 16,-15 8-10-16,6-4 9 16,-16 3-10-16,2-4 12 15,-22 0-14-15,2-7 12 16,-12 4-12-16,1 2 13 16,-15 4-12-16,0-16 12 15,-11 7-11-15,-4-3 13 16,-13 3-12-16,-8-9 22 15,-14 17 0-15,-13-7 28 16,-11 10-5-16,-23-3 25 16,-8 7-17-16,-20-10 6 15,-5 4-24-15,-31-1 5 16,5 6-23-16,-23-5 5 16,9 16-16-16,-15 10 5 15,17 12-23-15,-16 8-14 16,26 6-40-16,-1-7-358 15,20-14 89-15</inkml:trace>
        </inkml:traceGroup>
      </inkml:traceGroup>
    </inkml:traceGroup>
  </inkml:traceGroup>
</inkml:ink>
</file>

<file path=ppt/ink/ink20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24:35.9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C85D7F-4A6A-4DA8-A52C-1BC1E119DF19}" emma:medium="tactile" emma:mode="ink">
          <msink:context xmlns:msink="http://schemas.microsoft.com/ink/2010/main" type="writingRegion" rotatedBoundingBox="33408,13049 33423,13049 33423,13064 33408,13064"/>
        </emma:interpretation>
      </emma:emma>
    </inkml:annotationXML>
    <inkml:traceGroup>
      <inkml:annotationXML>
        <emma:emma xmlns:emma="http://www.w3.org/2003/04/emma" version="1.0">
          <emma:interpretation id="{6E03B2BD-B79A-405F-B7C5-700A2C98979D}" emma:medium="tactile" emma:mode="ink">
            <msink:context xmlns:msink="http://schemas.microsoft.com/ink/2010/main" type="paragraph" rotatedBoundingBox="33408,13049 33423,13049 33423,13064 33408,13064" alignmentLevel="1"/>
          </emma:interpretation>
        </emma:emma>
      </inkml:annotationXML>
      <inkml:traceGroup>
        <inkml:annotationXML>
          <emma:emma xmlns:emma="http://www.w3.org/2003/04/emma" version="1.0">
            <emma:interpretation id="{4D5F4CA9-9C90-46ED-BD0C-FFCDFE255509}" emma:medium="tactile" emma:mode="ink">
              <msink:context xmlns:msink="http://schemas.microsoft.com/ink/2010/main" type="line" rotatedBoundingBox="33408,13049 33423,13049 33423,13064 33408,13064"/>
            </emma:interpretation>
          </emma:emma>
        </inkml:annotationXML>
        <inkml:traceGroup>
          <inkml:annotationXML>
            <emma:emma xmlns:emma="http://www.w3.org/2003/04/emma" version="1.0">
              <emma:interpretation id="{DB17024B-4327-4561-8D32-4E832B359383}" emma:medium="tactile" emma:mode="ink">
                <msink:context xmlns:msink="http://schemas.microsoft.com/ink/2010/main" type="inkWord" rotatedBoundingBox="33408,13049 33423,13049 33423,13064 33408,1306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2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4:31.2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B82726-7A4B-4F1B-BFAF-624DB03AC771}" emma:medium="tactile" emma:mode="ink">
          <msink:context xmlns:msink="http://schemas.microsoft.com/ink/2010/main" type="writingRegion" rotatedBoundingBox="22981,7442 25975,7442 25975,9006 22981,9006">
            <msink:destinationLink direction="with" ref="{EA607FCA-E0F8-4C70-B72D-65BE51B59B0A}"/>
          </msink:context>
        </emma:interpretation>
      </emma:emma>
    </inkml:annotationXML>
    <inkml:traceGroup>
      <inkml:annotationXML>
        <emma:emma xmlns:emma="http://www.w3.org/2003/04/emma" version="1.0">
          <emma:interpretation id="{F935E51B-4C5C-426D-A007-0F823834609B}" emma:medium="tactile" emma:mode="ink">
            <msink:context xmlns:msink="http://schemas.microsoft.com/ink/2010/main" type="paragraph" rotatedBoundingBox="22981,7442 25975,7442 25975,9006 22981,9006" alignmentLevel="1"/>
          </emma:interpretation>
        </emma:emma>
      </inkml:annotationXML>
      <inkml:traceGroup>
        <inkml:annotationXML>
          <emma:emma xmlns:emma="http://www.w3.org/2003/04/emma" version="1.0">
            <emma:interpretation id="{96BA8D7D-9563-43AF-9532-1F06557D9165}" emma:medium="tactile" emma:mode="ink">
              <msink:context xmlns:msink="http://schemas.microsoft.com/ink/2010/main" type="line" rotatedBoundingBox="22981,7442 25975,7442 25975,9006 22981,9006"/>
            </emma:interpretation>
          </emma:emma>
        </inkml:annotationXML>
        <inkml:traceGroup>
          <inkml:annotationXML>
            <emma:emma xmlns:emma="http://www.w3.org/2003/04/emma" version="1.0">
              <emma:interpretation id="{A17BE3B1-94BD-4D19-85C9-55B9B92CA505}" emma:medium="tactile" emma:mode="ink">
                <msink:context xmlns:msink="http://schemas.microsoft.com/ink/2010/main" type="inkWord" rotatedBoundingBox="22981,7442 25975,7442 25975,9006 22981,9006"/>
              </emma:interpretation>
              <emma:one-of disjunction-type="recognition" id="oneOf0">
                <emma:interpretation id="interp0" emma:lang="" emma:confidence="1">
                  <emma:literal/>
                </emma:interpretation>
              </emma:one-of>
            </emma:emma>
          </inkml:annotationXML>
          <inkml:trace contextRef="#ctx0" brushRef="#br0">425 44 477 0,'-5'-22'279'0,"-4"9"21"16,0 5-117-16,-6 6-24 16,-1 5-54-16,-4 10-35 15,-1 4-43-15,-8 10-7 16,0 2-5-16,-5 8 7 15,2-2-3-15,-4 10-1 16,6-2-1-16,-2 14-5 16,4-2-7-16,-1 17-1 15,12-2-1-15,0 15-1 16,6-10 1-16,8 6-1 16,5-10 0-16,5 4 0 15,9-11 0-15,7 5 0 16,-8-4 0-16,20 2-2 15,-7-10 0-15,9-2 2 16,-3-7-2-16,7-8 0 0,-9-11 1 16,5-12 2-16,-12-11 1 15,2-18 4-15,-1-14 3 16,0-27 1-16,-3-13 0 16,6-29 6-16,-4-3 2 15,4-14 7-15,-6 5-1 16,2-8 0-16,-10 23-6 0,-4-5-7 15,-8 16-5 1,-8 10-3-16,-7 19 0 0,-2 9 9 16,-4 11 2-16,-8 6 3 15,1 7 1-15,-7 7-2 16,-2 5-10-16,-6 3-4 16,3 8-2-16,-4 12-27 15,3-2-33-15,7 6-357 16,11 6 82-16</inkml:trace>
          <inkml:trace contextRef="#ctx0" brushRef="#br0" timeOffset="6215.615">-549 190 417 0,'-15'-16'278'16,"-1"2"-5"-16,-4-2-53 15,-1-3-72-15,-10 1-8 16,2 4-70-16,-6-1-9 16,7 8-39-16,-5 1 5 15,2 2-23-15,-6-2 8 16,2 1-14-16,-7-6 15 15,4 4-9-15,-6-3 16 16,1-2-8-16,-3 1 19 0,7 5-11 16,-2 3 8-16,2 2-15 15,-4 5 8-15,2 1-18 16,-10-1 8-16,5 1-10 16,-3 0 9-16,3-2-10 15,-1 1 10-15,4-1-12 16,-5 0 9-16,8-1-11 15,-1 1 10-15,4 2-9 16,2 2 7-16,7-2-10 0,-2 3 10 16,-1 2-11-16,-4 1 9 15,-4 3-8-15,-7 3 9 16,6 1-8-16,-1 2 10 16,3-3-11-16,-1 9 11 15,9-3-11-15,-4 9 9 16,3-1-9-16,1 9 10 15,2-5-10-15,0 6 12 16,7-1-11-16,-2 9 10 16,11-4-9-16,2 9 8 15,6-4-9-15,4 2 9 16,4-4-10-16,3-1 10 16,2-7-9-16,3 6 9 15,3-10-9-15,4 5 10 16,-1-4-11-16,7 4 11 15,-5-5-11-15,6 8 11 0,-5-4-12 16,10 4 12-16,-4-5-10 16,9 5 9-16,-3-10-10 15,7 3 12-15,-1-3-11 16,4-2 9-16,-5-8-8 16,6 5 8-16,-4-10-8 15,3-1 8-15,-1-2-8 16,10 2 8-16,-8-10-9 0,12 5 9 15,-4-10-9-15,9 2 9 16,-6-5-8-16,11 0 10 16,-7-1-8-16,3-4 8 15,-9-1-9-15,2-3 8 16,-9-2-8-16,6-3 8 16,-8 3-9-16,6 5 9 15,-6 2-9-15,2-1 10 16,-6 3-10-16,9 6 9 15,-6-9-8-15,4 2 8 16,-2 1-9-16,-1 1 9 16,-10-8-10-16,5-2 10 15,-4 2-10-15,-1-5 9 16,-1-11-8-16,4-1 10 16,-5 2-10-16,2-10 11 15,-3 2-10-15,4 3 9 0,-4 4-11 16,2-3 11-1,-5 10-11-15,0-2 10 0,-5 6-9 16,3-9 10-16,-6 0-11 16,1-9 12-16,2 0-11 15,3-11 11-15,-6 6-7 16,0-3 15-16,-6 11-7 16,-3 1 9-16,-5 7-8 0,-2 6 7 15,-2 4-12-15,-1-6 15 16,-5 0-6-16,-1-7 14 15,-4-4-7-15,-2-3 9 16,2 1-15-16,-2-1 6 16,-2 3-15-16,-4-4 8 15,-3 3-11-15,-3-8 9 16,-2 3-10-16,-7-8 16 16,1 0-11-16,-7-2 17 15,-3 1-4-15,-9 0 18 16,3 7-12-16,-14 4 13 15,5 3-17-15,-7 3 1 16,4 6-18-16,-17 8 4 16,7-3-13-16,-10 5 8 15,5 10-10-15,-6-3-1 16,21 2-31-16,-3 16-70 16,12 2-361-16,-27 12 72 0</inkml:trace>
          <inkml:trace contextRef="#ctx0" brushRef="#br0" timeOffset="12830.7011">-351 427 311 0,'-3'0'153'0,"-5"0"40"0,2 3-69 16,-3 3 0-16,0 2-18 16,-7 4-9-16,4 5-44 15,0 6-12-15,-1-1-15 16,-2 7-2-16,9 2-8 15,-2 7 7-15,-1-6 0 0,0 8-2 16,3 0-4-16,-6-2 0 16,2-4-3-16,3 9 2 15,-1-9 2-15,6 2 1 16,2 0-2-16,-1-1-2 16,-1-6-4-16,5 3-4 15,-6-4-2-15,6 3-3 16,1-8 0-16,3 3 0 15,-1-8-1-15,5 1 1 16,-3-4 2-16,4 2 1 16,-1-2 1-16,4 0-2 15,-3 2 0-15,1 0-1 16,0-5-1-16,0 1 0 16,-3-3 2-16,3 0-2 15,-3-6 1-15,1 4-1 16,-2-3 1-16,2-4 0 15,-2-2 1-15,4-3 0 0,-1-2 0 16,3-4 2-16,-1-1-2 16,3-4 2-16,-2-1-2 15,2-4 1-15,-3 2 1 16,4-5 1-16,-4 3 1 16,1-9 6-16,-1 0 3 15,0-10 3-15,-3 2-1 16,-2-4 8-16,-3 4-3 0,-3 0 8 15,-4 5-2-15,-2 0 2 16,-5 7-5-16,-1 2 2 16,-2 5-6-16,-1 4-3 15,1 10-1-15,-3-4-4 16,0-3-8-16,-1-1-1 16,3 3-3-16,-5-10 0 15,3 3 0-15,-4 0-3 16,1 4 0-16,-3-2 0 15,3 3-1-15,0-1 0 16,3 4 3-16,-1-1-2 16,4 3 1-16,-1 1-1 15,3 4 0-15,0 2-7 16,-1 6-2-16,3 0-27 0,-1 6-19 16,5 13-290-1,1-6-44-15,9 4-97 0</inkml:trace>
        </inkml:traceGroup>
        <inkml:traceGroup>
          <inkml:annotationXML>
            <emma:emma xmlns:emma="http://www.w3.org/2003/04/emma" version="1.0">
              <emma:interpretation id="{D72B2CF2-3547-456A-AFBD-A0BD41DCB29D}" emma:medium="tactile" emma:mode="ink">
                <msink:context xmlns:msink="http://schemas.microsoft.com/ink/2010/main" type="inkWord" rotatedBoundingBox="23176,7563 24548,7563 24548,8997 23176,8997"/>
              </emma:interpretation>
              <emma:one-of disjunction-type="recognition" id="oneOf1">
                <emma:interpretation id="interp1" emma:lang="" emma:confidence="0">
                  <emma:literal>O</emma:literal>
                </emma:interpretation>
                <emma:interpretation id="interp2" emma:lang="" emma:confidence="0">
                  <emma:literal>o</emma:literal>
                </emma:interpretation>
                <emma:interpretation id="interp3" emma:lang="" emma:confidence="0">
                  <emma:literal>0</emma:literal>
                </emma:interpretation>
                <emma:interpretation id="interp4" emma:lang="" emma:confidence="0">
                  <emma:literal>°</emma:literal>
                </emma:interpretation>
                <emma:interpretation id="interp5" emma:lang="" emma:confidence="0">
                  <emma:literal>1</emma:literal>
                </emma:interpretation>
              </emma:one-of>
            </emma:emma>
          </inkml:annotationXML>
          <inkml:trace contextRef="#ctx0" brushRef="#br0" timeOffset="32139.3702">-1259 171 501 0,'-14'-17'248'16,"-14"0"24"-16,1 7-124 0,-7 2-14 15,-4 2-42-15,-13 3-15 16,4 6-30-16,-7 3-5 16,6 0-12-16,-4 5 1 15,6-2-3-15,-1 2-1 16,7-5-6-16,-6 11-7 15,7 0-4-15,-2 6-5 16,7-5 0-16,-4 8-4 16,9-6 5-16,-3 3 1 15,4-1-3-15,-6 11-1 16,10 1 4-16,-4 11-1 16,10 1 0-16,2 13 2 15,9 0-3-15,4 7 0 16,7-8 0-16,1 8-3 15,2-5 1-15,9 10-2 0,-2-5 1 16,2 4-1-16,4-10 1 16,6-2-1-16,-2-9 1 15,8 1 0-15,3-9 0 16,9-3 0-16,2-1 2 16,10-8-2-16,-6-6 0 15,6 2 0-15,-1-1-2 16,5-4-1-16,-5-4 1 15,11-6-2-15,-3-8 0 0,4-13 2 16,-4-6 0-16,4-7 0 16,-10-8 4-16,2-11-1 15,-12 1 0-15,-1-13 0 16,-8 0 1-16,-1-8-1 16,-6 1 1-16,-3-14 0 15,-7 4 1-15,0-13 0 16,-5 13 0-16,-4-11-1 15,-3 17-1-15,-6-4 0 16,-6 9 3-16,-9-7 9 16,-6 17 6-16,-10-4 12 15,-4 14 8-15,-13 4 7 16,-4 6-6-16,-8 4-1 16,-8 2-10-16,-20 5-10 15,5 0-11-15,-15 11-36 16,2 6-18-16,-4 5-47 0,13 5 471 15,-17 32-816-15,5 8 416 16</inkml:trace>
        </inkml:traceGroup>
      </inkml:traceGroup>
    </inkml:traceGroup>
  </inkml:traceGroup>
</inkml:ink>
</file>

<file path=ppt/ink/ink2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4:49.9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607FCA-E0F8-4C70-B72D-65BE51B59B0A}" emma:medium="tactile" emma:mode="ink">
          <msink:context xmlns:msink="http://schemas.microsoft.com/ink/2010/main" type="inkDrawing" rotatedBoundingBox="7607,7060 27213,7133 27205,9336 7599,9263" hotPoints="24324,5432 24787,7454 9399,10981 8935,8959" semanticType="enclosure" shapeName="Rectangle">
            <msink:sourceLink direction="with" ref="{295B32FE-5AA2-4D95-9D84-D1134466A772}"/>
            <msink:sourceLink direction="with" ref="{E5B82726-7A4B-4F1B-BFAF-624DB03AC771}"/>
          </msink:context>
        </emma:interpretation>
      </emma:emma>
    </inkml:annotationXML>
    <inkml:trace contextRef="#ctx0" brushRef="#br0">1511 468 643 0,'-26'-9'257'0,"-6"-6"22"16,6 1-180-16,-3-5-5 16,1 3-44-16,-2-3-1 0,2 8-10 15,-4 2 0-15,0 14 21 32,1-1-34-32,-32 12-23 15,-11 4 1-15,-5 3 0 16,-9 4 3-16,31-10 1 15,-12 0 6-15,11-2 5 16,-6 1 1-16,12-4 3 16,-10 6-1-16,7 2-4 0,-8 11-7 15,5 4-5-15,-7 10-5 16,10 1-2-16,3 7 0 16,12-7 1-16,2 7-1 15,10-9 2-15,2 7 1 16,5-10-2-16,2 10 1 15,9-14 0-15,0 10-1 16,6-7 0-16,4 15-2 16,4-4 2-16,4 16-2 15,4-5 1-15,5 2-1 16,0-10 1-16,5-1 0 16,1-8 1-16,4-4 0 15,1-4 2-15,10-2-3 16,-3-4 1-16,11 3-2 0,0-2 1 15,11 3-2-15,-3-2 3 16,13-3-2-16,-10-7 3 16,14 0-4-16,-7-9 2 15,16 3 2-15,-5-5 0 16,19 4 0-16,-12-6 3 16,20 1-2-16,-13-5-1 15,16 0-1-15,-11-4-1 16,23-1 1-16,-15-1 1 15,15 6 0-15,-11-1 0 0,18 4 0 16,-14-1 0-16,19 3-1 16,-11-5 1-16,17 2-2 15,-12-5 1-15,23 4-1 16,-17-4 2-16,19 0-1 16,-11 0 1-16,18 1-1 15,-20-3 1-15,23-1-3 16,-16-1 1-16,18-6 0 15,-19-2 1-15,17-2 0 16,-17-2 2-16,19 2-3 16,-16 3 4-16,18 4-3 15,-16 2 1-15,20 7-1 16,-16-2 2-16,17-5-3 16,-20 1 2-16,27-2-2 15,-19-2 2-15,16 0 0 16,-19 1-1-16,19-2-1 0,-18 0 2 15,10-2-1-15,-18 0-1 16,18 4 0-16,-16-3 3 16,16 0-3-16,-18 2 2 15,20-9-1-15,-15 4 1 16,12-6 0-16,-16 7-1 16,18-3-1-16,-18 4 0 0,13 4 2 15,-11 1-1-15,17-4-1 16,-14 3 2-16,17-1 0 15,-17 1 0-15,19-3-2 16,-17 3 2-16,16-4-1 16,-17 0 1-16,15-2-2 15,-17 4 2-15,19-4 0 16,-20 7 0-16,13 0-2 16,-17 3 1-16,16-3-1 15,-23 5 0-15,17-2 1 16,-19 1 1-16,19-1 0 15,-26 2 0-15,18 1-1 16,-19 0 0-16,14 0 0 16,-21 2 0-16,19-2-1 0,-17-5 2 15,12 1-1 1,-16-1-1-16,15 1 2 0,-16 2-1 16,9 2 1-16,-16-1 0 15,10 2-1-15,-17 1 1 16,13-4-3-16,-15 2 2 15,13 1 0-15,-13-3 1 16,11-1-2-16,-13-1 3 16,13-1-3-16,-8 4 1 15,5-4 0-15,-13 2 0 16,8 0 0-16,-12-2 0 0,8 4 0 16,-9 3 1-16,11-1-2 15,-11 1 2-15,7-1-1 16,-11-4 1-16,14-1-2 15,-8-2 0-15,10 3 1 16,-9-2 0-16,13 4 0 16,-18-2 1-16,15 3-1 15,-12-3 0-15,18 1-1 16,-16 3 2-16,15 2-1 16,-12-3 1-16,14 1-1 15,-15-1 0-15,21 0 0 16,-17-3 0-16,16 2 0 15,-16-4 0-15,17 2-1 16,-15 0 1-16,17 8-1 16,-16-2 2-16,15 7-1 0,-16-3 0 15,14 3 0-15,-11-9 0 16,7 4-1-16,-10-5 3 16,9 0-3-16,-17-8 1 15,6-1 0-15,-12-5 0 16,3-4-1-16,-14-2 3 15,7-1-1-15,-21 1 1 16,4-3 0-16,-15 2-1 0,4-10 0 16,-11 2 2-16,3-5-3 15,-9 2 2-15,3-3 1 16,-9 0-1-16,0-10 0 16,-10 1 1-16,-1-11-1 15,-11 1 0-15,-4-6 1 16,-8 10-1-16,-8-10 1 15,-5 10-1-15,-6-9 0 16,-2 9-1-16,-10-4 1 16,2 11-1-16,-13-4 1 15,3 7 0-15,-14-8 0 16,7 4 1-16,-9-8-1 16,6 9 1-16,-15-6-2 15,5 8 1-15,-14-4-4 16,5 10 2-16,-15-5-2 15,10 8-1-15,-13 0 1 16,11 6 2-16,-22-5-1 0,8 7 2 16,-18-4 0-16,6 4 1 15,-19-2 0-15,22 0 1 16,-22-5-1-16,16 1 0 16,-17-6-2-16,12 3-1 15,-17-4 1-15,17 6 1 16,-21-1-2-16,13 3 2 0,-19 0-2 15,14 5 0-15,-22-2-2 16,20 3 2-16,-19 1-1 16,19 4 1-16,-18 1-1 15,11 3 0-15,-22 1-9 16,16 2-2-16,-18-1-6 16,7 3 0-16,-18 0-3 15,16-1 7-15,-18 0 4 16,9 1 7-16,-27-1-1 15,22 4 7-15,-26 2-1 16,14-1 0-16,-28 13-1 16,26-2 2-16,-31-1-1 15,19 1-2-15,-16 2 2 16,18-8 0-16,-35 3-2 16,36 0 2-16,-35 0-2 0,15-3 0 15,-19 2 1-15,21-2 1 16,-36 0-2-16,34-1 2 15,-37 1 0-15,23 1 0 16,-29 3-1-16,26 0 1 16,-27 2 0-16,25 1 0 15,-32 0 1-15,38 0 0 16,-34-1 1-16,26 0-1 16,-25 0 0-16,40-3 0 0,-36 2 0 15,39 0-1 1,-34-1 1-16,32 1-2 0,-30 1 1 15,29-1-1-15,-22 0 0 16,33-1 1-16,-30 1 1 16,34-2 0-16,-26-1-1 15,20-2 1-15,-13-5-2 16,29 1 1-16,-31-1-1 16,27 4 1-16,-15-1-1 15,17 5 0-15,-26 5 0 16,35 1 1-16,-25 5 0 15,22 3 3-15,-15 5 3 16,29-4 4-16,-36 8 2 16,31-3 1-16,-15 0 2 15,17-1-1-15,-21-1-1 0,35-4 0 16,-16-3 0 0,20 0-1-16,-18 3-4 0,29-3-2 15,-8 4-3-15,15 1-2 16,-11-5-17-16,26-6-23 15,-8 2-349-15,-8-10 92 16</inkml:trace>
  </inkml:traceGroup>
</inkml:ink>
</file>

<file path=ppt/ink/ink2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5:16.4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C3C8509-4666-47CF-B757-9C0FD8FCD0C3}" emma:medium="tactile" emma:mode="ink">
          <msink:context xmlns:msink="http://schemas.microsoft.com/ink/2010/main" type="inkDrawing" rotatedBoundingBox="21685,2306 27147,2284 27163,6268 21702,6291" semanticType="enclosure" shapeName="Other"/>
        </emma:interpretation>
      </emma:emma>
    </inkml:annotationXML>
    <inkml:trace contextRef="#ctx0" brushRef="#br0">319 292 1076 0,'-20'-5'279'16,"4"8"84"-16,7 2-306 15,5 7-35-15,-3 9-13 16,7 16-5-16,-3 5-9 0,0 50 1 16,-1 41-2-1,-1 5 4-15,-1 31-2 0,1 18 3 16,-7 3-1-16,0-15 4 16,-2 32-5-16,-6 2 8 15,0 22 1-15,6-40 3 16,-4-6-1-16,4-27 3 15,-3-14-6-15,3-35-1 16,1 11 0-16,0-14-2 16,-2-10 0-16,10-53 5 15,2 2-3-15,-6 36-1 16,3-21 1-16,8-13-4 16,5-4 1-16,9-15-1 15,4-7-3-15,12 4 2 16,5 1-1-16,15 0 0 15,4-4-2-15,29 1 2 16,-1-10-1-16,25 0 2 16,-5-6 2-16,27-2 2 15,-16-2 0-15,21-3 0 16,-13-3-1-16,18 0-1 16,-14 3-1-16,19 4 0 15,-15 6 1-15,14 7-1 16,-16 6 0-16,15 3 0 15,-18-2 1-15,20 4-2 0,-20-2 0 16,16-6 0-16,-19-2 1 16,10-7 0-16,-21-8 0 15,14-11-1-15,-17-6-1 16,9-16 1-16,-12-7 1 16,6-12 1-16,-16-2 3 15,10-2 0-15,-18 10-1 16,5 3-1-16,-10 11-1 0,9 7-1 15,-12 10 1-15,3 4-1 16,-14 5 1-16,3 3 0 16,-14-3 0-16,7 2 0 15,-6-9 0-15,9-5-1 16,-7 0 1-16,4-10 0 16,-12 1-1-16,6-9 1 15,-13 7 1-15,0-24-1 16,-11 1 0-16,9-22-1 15,-10-7 0-15,8-34-1 16,-9 12 1-16,4-13-1 16,-12 7 1-16,1-63-1 15,-6 14 2-15,3-15-2 16,-3-2 1-16,1-20 1 16,-4 68-1-16,3-15 1 15,-6 7 0-15,0-9 0 0,-5 32 0 16,0-5 0-16,-3 11 0 15,0 5 0-15,-3 20 1 16,-6 12 0-16,-3-23 3 16,-9 23 1-16,-7 16 3 15,-12 8 1-15,-1-5-1 16,-14 39 0-16,0-6-3 16,-8 8-2-16,4-2-1 0,-19 4-1 15,-1 2 0-15,-25 4 0 16,-3-8 1-16,-25-5-1 15,4-4 0-15,-32 2-2 16,8 1 2-16,-25-5 5 16,7 11 6-16,-33 6 4 15,24-8 4-15,-20 7 1 16,16 2-5-16,-19-1-6 16,33 0-4-16,-18 2-2 15,20-4-3-15,-15-2-1 16,27-7 0-16,-26-4 0 15,22 2-1-15,-17-10 0 16,21-6 0-16,-18-9 0 16,24-4 0-16,-13-11-2 15,25 10 1-15,-4 1-1 16,23 15-1-16,-1 10-5 16,25 14 0-16,4 3-2 0,20 15-10 15,13-1-33-15,26 1-18 16,25 10-338-16,20-10 74 15</inkml:trace>
  </inkml:traceGroup>
</inkml:ink>
</file>

<file path=ppt/ink/ink2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5:16.8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B00933-D63A-4B71-B1DE-B70A06ABCFD9}" emma:medium="tactile" emma:mode="ink">
          <msink:context xmlns:msink="http://schemas.microsoft.com/ink/2010/main" type="inkDrawing" rotatedBoundingBox="22521,3309 22622,3273 22625,3283 22525,3319" shapeName="Other"/>
        </emma:interpretation>
      </emma:emma>
    </inkml:annotationXML>
    <inkml:trace contextRef="#ctx0" brushRef="#br0">101 0 630 0,'-52'8'-173'0,"3"20"167"15</inkml:trace>
  </inkml:traceGroup>
</inkml:ink>
</file>

<file path=ppt/ink/ink2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5:19.1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2DB89D-3B8B-46BA-83B0-185B0E9CA071}" emma:medium="tactile" emma:mode="ink">
          <msink:context xmlns:msink="http://schemas.microsoft.com/ink/2010/main" type="inkDrawing" rotatedBoundingBox="22537,3585 26958,3368 26966,3532 22545,3749" shapeName="Other"/>
        </emma:interpretation>
      </emma:emma>
    </inkml:annotationXML>
    <inkml:trace contextRef="#ctx0" brushRef="#br0">115 211 381 0,'-35'-5'388'0,"0"2"-89"15,12 5 1-15,6 1-214 16,12 5-38-16,8 2-13 0,5-2-20 15,13 13-6-15,7-2-5 16,18-1 2-16,6-4 0 16,22 0 2-16,5-8 0 15,24-1-2 1,1-5-1-16,27-7-3 0,-8-6 0 16,16-4 2-16,-12 1 0 15,19 1 0-15,-15 6 0 16,23 7-1-16,-15 1-4 0,29-4-1 15,-14-1 2-15,24-6-1 16,-14 0 1-16,34-7-1 16,-27 1 5-16,27-11 0 15,-20 1 2-15,20-6-1 16,-34 8 3-16,14-3-4 16,-37 14 0-16,2 1-1 15,-33 9 3-15,-4 7 5 16,-29 7 1-16,-2 6 0 15,-23 7 0-15,-1-2-2 16,-16-6-4-16,-3 4-1 16,-10-4-1-16,-6-13 1 15,-9 7 0-15,-4-8 5 0,-6-9 4 16,-13 1 1-16,-4 10-10 16,-13-19-95-16,-17 14-268 15</inkml:trace>
  </inkml:traceGroup>
</inkml:ink>
</file>

<file path=ppt/ink/ink2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5:17.9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A64202-930A-4A16-BED2-8D6D130BE5C8}" emma:medium="tactile" emma:mode="ink">
          <msink:context xmlns:msink="http://schemas.microsoft.com/ink/2010/main" type="inkDrawing" rotatedBoundingBox="22460,4828 22517,4882 22509,4890 22453,4836" shapeName="Other"/>
        </emma:interpretation>
      </emma:emma>
    </inkml:annotationXML>
    <inkml:trace contextRef="#ctx0" brushRef="#br0">-14 1606 108 0,'0'-6'24'15,"-1"3"9"-15,-2 3-31 16,1-6 0-16,-1 1 19 0,-1 2 56 16,-1-1 11-16,-1-4 7 15,0 2-1-15,-2 1-54 16,-1-2-150-16,-2 7 10 15</inkml:trace>
  </inkml:traceGroup>
</inkml:ink>
</file>

<file path=ppt/ink/ink2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5:21.1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4B8976-631A-487C-81E2-88BDE04EA9D4}" emma:medium="tactile" emma:mode="ink">
          <msink:context xmlns:msink="http://schemas.microsoft.com/ink/2010/main" type="inkDrawing" rotatedBoundingBox="10183,10437 15425,2624 15489,2667 10247,10480" semanticType="callout" shapeName="Other"/>
        </emma:interpretation>
      </emma:emma>
    </inkml:annotationXML>
    <inkml:trace contextRef="#ctx0" brushRef="#br0">-3 7758 558 0,'-3'11'126'0,"3"-2"48"16,3-2-154-16,4 1-6 16,1-8 19-16,1-8 29 15,0 1 19-15,4-7 9 0,-1-6 6 16,5-6-18 0,3-2-27-16,4-8-20 0,4-1-9 15,6-5-19-15,-1 4 7 16,12-19-12-16,-5 0 9 15,9-10-12-15,-5 1 12 16,7-15-13-16,-5 15 11 16,8-11-12-16,-8 11 10 15,6-15-12-15,-9 3 14 16,6-13-11-16,-6 8 12 0,7-18-6 16,-5 12 11-16,10-4-12 15,-6 13 10-15,5-8-11 16,-7 16 9-16,9-4-10 15,-9 7 10-15,7-8-10 16,-8 9 9-16,4-2-10 16,-4 8 10-16,4-8-11 15,-6 12 12-15,13-13-12 16,-5 4 11-16,8-10-10 16,-10 5 10-16,9-14-10 15,-10 11 10-15,6-5-10 16,-7 14 9-16,7-9-10 15,-9 10 11-15,4-7-11 16,-4 6 10-16,8-12-10 16,-3 8 11-16,8-13-11 15,-5 11 10-15,6-20-11 0,-8 6 11 16,9-12-13-16,-8 10 11 16,5-16-10-16,-6 18 11 15,8-6-11-15,-5 11 13 16,8-11-10-16,-6 18 10 15,7-23-12-15,-7 8 10 16,10-10-11-16,-10 5 12 16,9-16-11-16,-6 16 12 15,6-12-9-15,-12 8 11 0,12-8-12 16,-14 16 11-16,11-5-10 16,-10 17 9-16,10-7-11 15,-9 7 0-15,10-19-2 16,-9 10 12-16,7-11-11 15,-9 9 12-15,9 7-1 16,-15 18 1-16,9-11-10 16,-7 14 9-16,7-12-9 15,-13 3 10-15,10-8-9 16,-7 10 9-16,3-5-10 16,-9 13 10-16,10-14-11 15,-8 11 11-15,5-10-11 16,-4 10 10-16,6-11-10 15,-3 20 11-15,3-2-12 16,-10 16 13-16,5-6-12 16,-6 4 13-16,-4-7-12 0,-5 5 11 15,2-7-11-15,-5 5 10 16,5 8-11-16,-2-10 11 16,6-7-12-16,-3 11 12 15,1-2-11-15,-9 1 10 16,1 19-10-16,-10 9 12 15,-3 2-10-15,-4-1 11 16,-5 12-9-16,-3-1 9 16,-5 5-313-16,-5 14 105 0</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5:05.0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4E5577-D354-4B19-A403-EA057CAEFB91}" emma:medium="tactile" emma:mode="ink">
          <msink:context xmlns:msink="http://schemas.microsoft.com/ink/2010/main" type="inkDrawing" rotatedBoundingBox="14516,15105 19895,12336 20008,12556 14629,15324" semanticType="callout" shapeName="Other">
            <msink:sourceLink direction="with" ref="{AE92FEE5-002D-44A0-B0B1-7AF4954BC7D2}"/>
            <msink:sourceLink direction="with" ref="{28247440-E053-407F-94CC-A1A4D01C18B2}"/>
          </msink:context>
        </emma:interpretation>
      </emma:emma>
    </inkml:annotationXML>
    <inkml:trace contextRef="#ctx0" brushRef="#br0">-8 2776 1005 0,'2'-9'241'16,"-5"-3"82"-16,0 3-285 15,10 2-31-15,7-5-2 16,1-3-3-16,10 4 1 16,-4-3-1-16,9-4 0 15,3 6 0-15,8 0 0 0,-5-6-1 16,10 2 0-16,-5 2 1 15,2-4-2-15,1 6 2 16,4-3-1-16,-6 0-1 16,11-3-1-16,-8 5 1 15,4-5 1-15,1 4 1 16,11-7 1-16,-11 3 2 16,14-6-2-16,-2 2 0 15,7-7-2-15,-7 4 0 16,16-5 0-16,-9 1 0 0,4-11 0 15,-4 2 0-15,8 2 0 16,-14 0 0-16,13-3-1 16,-4 7 1-16,10-1 0 15,-9-3 0-15,11-1 1 16,-12 1-3-16,11-3 2 16,-13 1 0-16,10-5 0 15,-7 5-1-15,12-5 3 16,-13 4-1-16,10-3 0 15,-10 6 2-15,6-2-1 16,-10 2-1-16,7 0 1 16,-11 5-1-16,9-4 1 15,-7 6-1-15,9 1 9 16,-11 5 1-16,5 1 2 16,-7 2-2-16,8-2-1 15,-13-1-7-15,11-4-2 0,-5 0 0 16,5-7-1-16,-10 1 1 15,5-2 0-15,-10 4-1 16,7-5-1-16,-9 4 1 16,7-1-1-16,-5 2 1 15,8-4 2-15,-5 2 1 16,8-1 5-16,-5-1 2 0,6-7 3 16,-5 3-2-16,1-3 0 15,-10 0-7-15,6 0-1 16,-9 4-2-16,5-4-1 15,-5 6 1-15,3-1-1 16,-6 4 0-16,1-3-1 16,-3 9 1-16,2 1 0 15,-8 7-1-15,2-2 0 16,-3 9 1-16,-3-5 0 16,-6-1-3-16,2 3 4 15,-7 2-2-15,-2-7 1 16,1 3-1-16,3 2-1 15,-5-3 0-15,2-1 2 16,0 4-3-16,-3-2 3 16,-6 4 4-16,6-2 4 15,-3 4 1-15,-1 2 2 16,-2 0 1-16,1 2-3 0,-2 2-6 16,-2 1-1-16,-3 1-2 15,1 3-1-15,-4 0 3 16,2-2-4-16,-2 2 3 15,-2 2-1-15,-1-2 2 16,0 0 0-16,0 1 5 16,-3 1 2-16,3-4 3 0,-3 4-3 15,2-2-2 1,-2 1-1-16,3 2-3 0,-2 0-3 16,1 0 3-16,1 2-2 15,0-1 0-15,0-1-2 16,-2 0 3-16,1 0-3 15,1-1 2-15,-3 1-3 16,1 3-2-16,-1 4-23 16,0 8-17-16,-3 21-360 15,-3 5 96-15</inkml:trace>
  </inkml:traceGroup>
</inkml:ink>
</file>

<file path=ppt/ink/ink2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5: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DAA83A-C090-4858-802C-2C9F4ACCDE44}" emma:medium="tactile" emma:mode="ink">
          <msink:context xmlns:msink="http://schemas.microsoft.com/ink/2010/main" type="inkDrawing" rotatedBoundingBox="8956,3929 16630,10081 16527,10209 8852,4057" semanticType="callout" shapeName="Other"/>
        </emma:interpretation>
      </emma:emma>
    </inkml:annotationXML>
    <inkml:trace contextRef="#ctx0" brushRef="#br0">-4-6 642 0,'-4'-14'221'16,"8"13"36"-16,2-2-181 16,1 7 2-16,4 6-34 0,7 11 15 15,2 5-22-15,8 8 10 16,1 1-31-16,8 5 6 15,-2-5-20-15,8 2 10 16,-1 0-15-16,8 3 10 16,-4-8-12-16,8 11 12 15,-7-3-12-15,6 12 11 16,-7-6-11-16,10 21 12 16,-7-8-11-16,8 8 11 15,-2-7-10-15,8 6 10 16,-4-12-10-16,5-1 12 15,-12-8-11-15,11-1 14 16,-8-13-7-16,7 9 10 16,-6-5-11-16,12 10 11 0,-10-1-15 15,10 10 8-15,-9-2-12 16,6 3 11-16,-7-9-11 16,0 3 10-16,-7-4-10 15,4-2 11-15,-6-3-12 16,4 6 13-16,-3-11-8 15,5 0 12-15,-7-7-11 16,7 2 13-16,0-2-13 16,5 9 9-16,-8-2-8 0,10 10 15 15,-6-4-12-15,4 4 13 16,-6-6-12-16,6 9 7 16,-8-11-15-16,0 7 11 15,-6-5-13-15,8 5 11 16,-7-7-13-16,2 3 24 15,-3-6-9-15,0 4 11 16,-10-6-9-16,8 6 12 16,-4-2-24-16,3 4 9 15,-2-4-11-15,10 4 9 16,-7-3-11-16,6 1 11 16,-6-2-11-16,7 2 12 15,-7-4-11-15,7 6 12 16,-5-4-11-16,3 4 9 15,-6-3-11-15,3-2 11 0,-8-2-11 16,4-1 10-16,-6-1-9 16,7 1 9-16,-4 3-10 15,2-1 10-15,-6 0-10 16,8 2 11-16,-7-8-11 16,8 6 11-16,-4-1-12 15,9 3 12-15,-8-6-11 16,10 13 10-16,-10-9-9 15,12 9 9-15,-9-2-9 0,7 2 9 16,-8-10-10-16,9 8 11 16,-11-6-12-16,8 7 12 15,-1-1-12-15,7 8 11 16,-4-6-10-16,4 2 11 16,-9-9-11-16,8 7 13 15,-8-6-11-15,7 5 10 16,-4-3-10-16,11 3 10 15,-11-7-12-15,8 0 11 16,-9-10-10-16,8 6 11 16,-8-4-12-16,9 5 12 15,-8 2-12-15,6 11 11 16,-6-5-12-16,14 9 12 16,-5-2-11-16,11 10 11 15,-3-3-11-15,8 4 11 16,-7-3-12-16,10 2 12 0,-11-8-12 15,11 3 12-15,-10-4-11 16,7 7 11-16,-8-1-11 16,10 13 11-16,-8 1-11 15,13 13 12-15,-10-6-12 16,5 12 11-16,-8-14-11 16,7 5 12-16,-11-12-11 15,7 3 9-15,-5-13-9 0,8 9 9 16,-10-10-11-16,5 10-2 15,-12-10-25-15,0-2-44 16,-11-3-293-16,-3 0 64 16</inkml:trace>
  </inkml:traceGroup>
</inkml:ink>
</file>

<file path=ppt/ink/ink21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27:19.9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3B0DC0-AB1F-44A4-933A-F620265676A1}" emma:medium="tactile" emma:mode="ink">
          <msink:context xmlns:msink="http://schemas.microsoft.com/ink/2010/main" type="writingRegion" rotatedBoundingBox="21866,15661 21881,15661 21881,15676 21866,15676"/>
        </emma:interpretation>
      </emma:emma>
    </inkml:annotationXML>
    <inkml:traceGroup>
      <inkml:annotationXML>
        <emma:emma xmlns:emma="http://www.w3.org/2003/04/emma" version="1.0">
          <emma:interpretation id="{0D592738-C8BE-44D6-826A-CADBD717B5D4}" emma:medium="tactile" emma:mode="ink">
            <msink:context xmlns:msink="http://schemas.microsoft.com/ink/2010/main" type="paragraph" rotatedBoundingBox="21866,15661 21881,15661 21881,15676 21866,15676" alignmentLevel="1"/>
          </emma:interpretation>
        </emma:emma>
      </inkml:annotationXML>
      <inkml:traceGroup>
        <inkml:annotationXML>
          <emma:emma xmlns:emma="http://www.w3.org/2003/04/emma" version="1.0">
            <emma:interpretation id="{B65CDC95-6643-4D32-A230-5D414FA1CB33}" emma:medium="tactile" emma:mode="ink">
              <msink:context xmlns:msink="http://schemas.microsoft.com/ink/2010/main" type="line" rotatedBoundingBox="21866,15661 21881,15661 21881,15676 21866,15676"/>
            </emma:interpretation>
          </emma:emma>
        </inkml:annotationXML>
        <inkml:traceGroup>
          <inkml:annotationXML>
            <emma:emma xmlns:emma="http://www.w3.org/2003/04/emma" version="1.0">
              <emma:interpretation id="{D7406967-47A9-49C9-B996-3D88AD577974}" emma:medium="tactile" emma:mode="ink">
                <msink:context xmlns:msink="http://schemas.microsoft.com/ink/2010/main" type="inkWord" rotatedBoundingBox="21866,15661 21881,15661 21881,15676 21866,15676"/>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2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7:21.1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C93A60-C8D0-44E9-926E-12C5338A1D2A}" emma:medium="tactile" emma:mode="ink">
          <msink:context xmlns:msink="http://schemas.microsoft.com/ink/2010/main" type="writingRegion" rotatedBoundingBox="12229,15688 13844,12981 16022,14280 14408,16987"/>
        </emma:interpretation>
      </emma:emma>
    </inkml:annotationXML>
    <inkml:traceGroup>
      <inkml:annotationXML>
        <emma:emma xmlns:emma="http://www.w3.org/2003/04/emma" version="1.0">
          <emma:interpretation id="{704376E7-546E-40C9-BF9A-D4F2186D595C}" emma:medium="tactile" emma:mode="ink">
            <msink:context xmlns:msink="http://schemas.microsoft.com/ink/2010/main" type="paragraph" rotatedBoundingBox="12229,15688 13844,12981 16022,14280 14408,16987" alignmentLevel="1"/>
          </emma:interpretation>
        </emma:emma>
      </inkml:annotationXML>
      <inkml:traceGroup>
        <inkml:annotationXML>
          <emma:emma xmlns:emma="http://www.w3.org/2003/04/emma" version="1.0">
            <emma:interpretation id="{48919F29-B6BC-49D1-880A-A41C3BEB6DC6}" emma:medium="tactile" emma:mode="ink">
              <msink:context xmlns:msink="http://schemas.microsoft.com/ink/2010/main" type="line" rotatedBoundingBox="12229,15688 13844,12981 16022,14280 14408,16987"/>
            </emma:interpretation>
          </emma:emma>
        </inkml:annotationXML>
        <inkml:traceGroup>
          <inkml:annotationXML>
            <emma:emma xmlns:emma="http://www.w3.org/2003/04/emma" version="1.0">
              <emma:interpretation id="{DA76A45E-A18F-4EA4-ABE7-3EBEB24A2920}" emma:medium="tactile" emma:mode="ink">
                <msink:context xmlns:msink="http://schemas.microsoft.com/ink/2010/main" type="inkWord" rotatedBoundingBox="12229,15688 13844,12981 16022,14280 14408,16987"/>
              </emma:interpretation>
              <emma:one-of disjunction-type="recognition" id="oneOf0">
                <emma:interpretation id="interp0" emma:lang="" emma:confidence="0">
                  <emma:literal>G</emma:literal>
                </emma:interpretation>
                <emma:interpretation id="interp1" emma:lang="" emma:confidence="0">
                  <emma:literal>a</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Q</emma:literal>
                </emma:interpretation>
              </emma:one-of>
            </emma:emma>
          </inkml:annotationXML>
          <inkml:trace contextRef="#ctx0" brushRef="#br0">506 157 851 0,'-13'-12'272'15,"-5"1"55"-15,6 11-242 16,-5 1-6-16,0 7-35 16,-4 7 18-16,-4 5-18 15,-4 2 16-15,-2 4-20 16,-4 4 4-16,3-2-25 0,-2 9 5 16,3-3-23-16,-2 6 9 15,5-5-12-15,0 8 11 16,4-9-10-16,2 7 11 15,7-4-10-15,0-2 8 16,5-4-9-16,3 5 7 16,2-3-10-16,2-4 7 15,5 8-10-15,-1 7 9 16,4-2-9-16,-1 7 9 16,4 4-8-16,9 12 9 15,1-5-7-15,7 15 9 16,-1-9-10-16,6 6 11 15,-4-11-9-15,6 0 7 16,-5-8-8-16,12 3 1 16,-2-10-3-16,12-1 11 15,-3-7-10-15,18-3 10 0,-4-5 1 16,6-3 0-16,-8-4-9 16,5 2 9-16,-9-10-10 15,6-1 10-15,-7-5-9 16,10-4 10-16,-9-7-9 15,7-1 9-15,-6-3-10 16,7-2 10-16,-9-2-9 16,13-1 7-16,-15-1-7 15,7-2 9-15,-3 5-10 16,4-1 9-16,-7 0-10 0,11-4 9 16,-8-2-9-16,9-3 9 15,-2-6-9-15,1-1 10 16,-10 3-9-16,10-2 10 15,-11 4-9-15,10 4 8 16,-6 5-9-16,6 1 10 16,-10 2-11-16,2-2 10 15,-13 0-10-15,2-2 10 16,-14-6-11-16,-1-12 14 16,-7 4-12-16,-1-11 11 15,-6-8-9-15,-2-11 9 16,-6 2-10-16,1-13 10 15,-3 7-11-15,-2-5 10 16,-1 11-10-16,4-2 8 0,-5 8-8 16,-3-5 8-16,1 10-8 15,-2-13 9-15,-7 5-9 16,-9-19 23-16,-3 4-3 16,-15-13 20-16,-1 9-4 15,-8-8 18-15,5 20-20 16,-8 4 8-16,5 17-18 15,-9-4 15-15,8 24-16 16,-12-8 11-16,4 9-11 16,-19 3 9-16,2 6-19 0,-21-5 10 15,3 8-15-15,-18 0 13 16,15 1-13-16,-11 5 7 16,19 5-13-16,-11 8 9 15,16-3-15-15,-3 3 6 16,16 4-8-16,0-2-13 15,20-4-43-15,6 8-87 16,20 10-350-16,12 1 50 16</inkml:trace>
          <inkml:trace contextRef="#ctx0" brushRef="#br0" timeOffset="541.8506">1417-714 897 0,'-12'-26'328'0,"4"-4"54"15,3 12-222-15,1 4-24 16,-3 13-28-16,0 7 9 16,-4 15-40-16,-3 18-6 15,-3 7-47-15,1 13-5 16,0 1-16-16,2 3 8 16,2-11-8-16,8 0 5 15,-1-13-9-15,6-5 6 0,6-13-8 16,3-6 5-16,-4-10-6 15,10-8 7-15,1-6-7 16,7-7 8-16,4-4-16 16,9-7-59-16,-1 2-39 15,4-4-25-15,-7 9-337 16,-1 3 79-16</inkml:trace>
          <inkml:trace contextRef="#ctx0" brushRef="#br0" timeOffset="1143.0283">1720-469 753 0,'-15'14'408'16,"4"-3"-30"-16,7 2-123 16,4-5-187-16,7-6-17 15,6-9-40-15,10-3 2 16,3-3-15-16,14 1 9 15,-5-8-7-15,13 2-26 16,-7-1-18-16,8-10-344 16,-9-3 78-16</inkml:trace>
          <inkml:trace contextRef="#ctx0" brushRef="#br0" timeOffset="977.4694">1599-632 1150 0,'-3'19'368'0,"-3"-13"47"16,11 6-282-16,4-7-120 16,8 4 0-16,4-7-12 15,13-2 10-15,3-7-9 0,10-5 11 16,4-6-12-16,0-7 3 16,-10 4-32-16,-7-4-41 15,-16 8-33-15,-13 10-322 16,-13 13 57-16</inkml:trace>
          <inkml:trace contextRef="#ctx0" brushRef="#br0" timeOffset="1512.5565">2171-852 892 0,'-10'-4'433'15,"-4"11"-32"-15,2 9-182 16,-4 17-172-16,4 5-39 16,1 16 24-16,5-1-7 0,6 3 10 15,12-15-11-15,11-4 2 16,7-19-24-16,14-9 3 16,-1-12-8-16,9-13 11 15,-6-12-4-15,0-17 12 16,-12 1-2-16,-11-7 27 15,-19 8 2-15,-14 2 24 16,-12 15-12-16,-18 6 4 16,1 12-29-16,-12 5-3 15,3 11-41-15,-1 6-81 16,14 3 409-16,9 3-813 16,15-1 321-16</inkml:trace>
        </inkml:traceGroup>
      </inkml:traceGroup>
    </inkml:traceGroup>
  </inkml:traceGroup>
</inkml:ink>
</file>

<file path=ppt/ink/ink2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7:39.6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33F37C-0273-4380-8722-54905F1FC90E}" emma:medium="tactile" emma:mode="ink">
          <msink:context xmlns:msink="http://schemas.microsoft.com/ink/2010/main" type="inkDrawing" rotatedBoundingBox="10454,4380 25112,4188 25127,5349 10469,5541" hotPoints="24550,3704 24647,4607 10646,6115 10549,5213" semanticType="enclosure" shapeName="Rectangle">
            <msink:destinationLink direction="with" ref="{85E68438-C4D2-4160-BB5C-B50D8419508A}"/>
          </msink:context>
        </emma:interpretation>
      </emma:emma>
    </inkml:annotationXML>
    <inkml:trace contextRef="#ctx0" brushRef="#br0">157-19 429 0,'-3'0'289'0,"-2"0"-8"16,1-3-66-16,-1-1-65 0,3 8-18 15,-2-4-52-15,4-3-10 16,-5 3-23-16,4 9-5 15,-4-12-14-15,3 8-5 16,1-1-8-16,-1 3-1 16,1-1-3-16,-2 15-1 15,1-12-3-15,-2 27-2 16,1 0-2-16,0 7-2 16,1-3 0-16,-3 16 0 15,1-15 2-15,1 8 3 16,0-3 2-16,-3 6 3 15,1-4 0-15,-4-1 4 16,-2-8-1-16,0 2-3 16,4-3 0-16,-4 11 0 0,8-1-6 15,-2 6-1 1,-1-5 0-16,3 0-1 0,1-15 0 16,2-4 1-16,-1-8 1 15,1-4 1-15,0-7 0 16,1-2 1-16,1-3-2 15,0-1-1-15,2-4-2 16,-1 2 0-16,3-1-1 16,2 0 0-16,0-1 2 15,4 2-1-15,0-1 0 0,4-1-1 16,-3 4 1-16,4-2-1 16,-1 0 0-16,2 0 0 15,-4 0 0-15,4-1-1 16,-1 1 1-16,0 0-1 15,0-5 2-15,7 4-1 16,-2-1 2-16,5 1-1 16,3-2 0-16,5 1-1 15,-8 1 0-15,9-1-1 16,-6 1 1-16,7-2-1 16,-5 1 1-16,8-1-1 15,-3-3 0-15,6 3 1 16,-3 2 1-16,7-2-1 15,-7 1 1-15,2-1-1 0,-7-1 0 16,5 1 0-16,-8 1 0 16,10 1-1-16,-4 1 0 15,5 0-1-15,-3-1 1 16,6-2-1-16,-3 0 1 16,10 0 0-16,-4 0 1 15,11-3-1-15,-9 3 0 16,3 0 1-16,-11 0 1 0,13-2-1 15,-8 2 0-15,9 0-1 16,-4-1-1-16,13-3 0 16,-12 1 0-16,12-3 0 15,-8 0 2-15,11 0 0 16,-7 0 1-16,2-2 1 16,-10 4-2-16,10-1 0 15,-12-4-1-15,8 3-1 16,-8 1 0-16,13 0 1 15,-9 1 1-15,13 7-2 16,-10 1 2-16,7 1 1 16,-11 0 0-16,6 2-1 15,-7 0 0-15,9-6-1 16,-5 4-1-16,10-1-1 16,-9-2 1-16,13-2 0 15,-9-3 1-15,0 0 0 0,-3 1 3 16,6-1-4-16,-11 5 2 15,8-2-2-15,0 3 1 16,4 0-2-16,-2-2 3 16,10-1-1-16,-11 0 1 15,5-3-1-15,-6 3 2 16,8-3-2-16,-10 2 0 16,14-2-1-16,-3 3 0 0,7-4 0 15,-10 1 1-15,10 3 0 16,-8-4 1-16,3 1-1 15,-8-3 1-15,9 2-1 16,-11 1 0-16,11 3-1 16,-4-1 1-16,9 5 0 15,-8 3 1-15,9-6-1 16,-9 4 1-16,8-1-1 16,-13-2 1-16,9-1-3 15,-7 6 1-15,9-4 0 16,-5 0 2-16,6 1 0 15,-12-1 1-15,10-3-2 16,-11 2 1-16,9-1-2 16,-5-2 0-16,15-1 0 15,-8 1 1-15,8-2 0 16,-8-2 2-16,6 2-2 16,-11-1 1-16,5 0-2 0,-5 1 1 15,11 5-2-15,-8-2 3 16,14 0-2-16,-11-2 2 15,8 1 0-15,-9-4-1 16,8-2-1-16,-8 3 0 16,17 0 0-16,-10-1 0 15,7-2 1-15,-7 2 1 16,6-4-1-16,-11 0 1 16,11-2-1-16,-7 6-1 0,14-2 0 15,-13 0 3-15,10 1-1 16,-12 2 0-16,10-1-1 15,-12 4 1-15,17 1-3 16,-10 1 2-16,10 1-1 16,-16-2 3-16,19 1-1 15,-16-2 0-15,13 1-1 16,-8-3-1-16,18 0 0 16,-16-1 1-16,7 1-1 15,-9-1 2-15,10 1-1 16,-16-2 0-16,17 1-1 15,-10-4 2-15,7 5-1 16,-11-2 1-16,12-1 0 16,-13 0-1-16,8 4-1 15,-4-5 0-15,11 5 1 0,-16 2 0 16,11 5 1-16,-9-5-1 16,6 1 0-16,-14 1 1 15,14-2-2-15,-7-3 1 16,8 1 0-16,-16 1 1 15,13-4-1-15,-11 2 1 16,7-5-2-16,-14-4 0 16,17 3-1-16,-14 6 3 0,6-3-2 15,-12 0 3-15,9 7-1 16,-13-1 1-16,7-3-2 16,-11 3 0-16,11 0-2 15,-10 0 2-15,8-3-1 16,-7 6 2-16,6-1-1 15,-14 1 2-15,10 0-2 16,-15 4 1-16,7-5-1 16,-8-4 0-16,10 1-2 15,-12-1 3-15,13 1-2 16,-8 1 1-16,8 1 0 16,-5 2 1-16,9 2-1 15,-11-3 1-15,0-6-1 16,-7 4 0-16,5-1 0 15,-10-5 0-15,10 0-1 0,-5 3 0 16,5-5 1-16,-7 2 0 16,7-2 0-16,-7 0 1 15,4 7-1-15,-5 1 0 16,4 0 1-16,-8 3-1 16,2 0 1-16,-9-1 0 15,3-4 0-15,-8-1-1 16,5-2 0-16,-6-2 0 15,6-4 0-15,-10 5 0 0,2-5 0 16,-4 8-1-16,-2 0 2 16,-4 1 0-16,0-1 1 15,-5 8-1-15,-1-8-2 16,-2 1 2-16,-3-1 0 16,-4-6 8-16,-1-5 5 15,-1 5 4-15,-3-2 0 16,-2 8 0-16,0 2-8 15,-1-1-4-15,0-2-3 16,1 2 0-16,1-4-2 16,1 0 0-16,-1-2-2 15,1 2 2-15,0 0-3 16,-1-5 2-16,0-3-1 16,1 5 1-16,-4-5-3 15,3-4 2-15,0 3-3 0,-1 2 2 16,-1-5-1-16,3-2 0 15,-4 2-1-15,1-4-1 16,0 2 0-16,0 6 1 16,0 4 1-16,1-24 4 15,-1 0-1-15,1 0 2 16,-3-2-2-16,1-3 0 16,0 24-1-16,3 4 0 0,-1 0 0 15,2 8 1 1,-2-4 0-16,2 2-1 0,0-3 1 15,0 8 0-15,-2-10 0 16,1 2 0-16,-4 0 1 16,2-1-1-16,-2-6 0 15,-1 4 1-15,-1 2 0 16,-5-8-1-16,-4 0 0 16,-1 3 2-16,-1-1-2 15,-4 0 1-15,-1 5 0 16,0 6 2-16,-5-2-2 15,2 3-1-15,-6-4 0 16,1 4 1-16,-8 3-3 16,6 2 3-16,-9-2-1 15,5 9 2-15,-4-3-2 0,1-3 3 16,-8 5-4 0,3-5 3-16,-12-4-2 0,7 1 3 15,-9 1-3-15,8 1 4 16,-10 1-3-16,12 7 2 15,-7 0-3-15,10-9 3 16,-12-2-2-16,7-1 0 16,-10-3-1-16,1-2 1 15,-8 4-1-15,11 3 1 16,-7 4 0-16,13-2 0 0,-6-5-1 16,5 1 1-16,-8-1-1 15,6-6 1-15,-11-2-2 16,7 10 0-16,-8 4 0 15,4-3 1-15,-7 9-1 16,8 3 2-16,-2-3-1 16,4-9 1-16,-7 4-1 15,6-8 1-15,-11-2-2 16,2 9 1-16,-8 4-2 16,10-6 3-16,-7 10-2 15,10-5 2-15,-13-3 0 16,6-3 1-16,-10 8-3 15,4-7 2-15,-17 7-3 16,16 0 2-16,-10 2 0 16,10-13 2-16,-11 5-2 15,7-8 2-15,-13-5-2 0,6 3 2 16,-6 7-2-16,7-10 1 16,-10 5-1-16,10 4 1 15,-16-4-1-15,9 8 1 16,-11 5-1-16,13-2 1 15,-17 3-1-15,10-2-1 16,-17 0 1-16,8-2-1 0,-10 3 2 16,14-7-1-16,-16 1 1 15,15-2-1-15,-17 4 0 16,11-8 0-16,-9 4 0 16,15 1 1-16,-17-5 0 15,17-6-1-15,-14 11 1 16,14-3 0-16,-17-3-1 15,19 6 1-15,-16 6-1 16,13-7 1-16,-7 1-1 16,13 4 1-16,-16-10-2 15,15-6 1-15,-14 10-1 16,11 2 1-16,-5-6-2 16,13 2 3-16,-15 2-1 15,15 0 1-15,-18 1-2 16,14-2 1-16,-12 7 0 15,18-7 1-15,-15-1-2 0,14-2 2 16,-16 3-1-16,17-2 0 16,-14 5 0-16,15-5 1 15,-13 7-1-15,13-2 0 16,-16 5-2-16,17-7 1 16,-13 0-1-16,14 1 1 15,-12-4-2-15,10 4 2 16,-15-4 0-16,15 11-1 0,-8-6 1 15,9 6 2 1,-11-6-2-16,9 10-1 0,-14-10 1 16,12 7-1-16,-8-5-1 15,13-2 1-15,-12 1 2 16,13 1-1-16,-15-2 1 16,13 6 1-16,-7 0-1 15,9-6 1-15,-10 2-1 16,13-2 0-16,-12 0 0 15,11 6-1-15,-4 2 1 16,14-5 2-16,-10-5-2 16,12-4 1-16,-12-3-1 15,12 0 1-15,-6 4-2 16,13 8 1-16,-4 0-3 16,14 2 4-16,-8-5-3 15,11-6 3-15,-6-5 0 16,7 0 0-16,-6-1-2 0,11 6 1 15,-3 9-1-15,10-2 1 16,1 1 0-16,10-1-1 16,1 7-18-16,7-3-23 15,-1 2-42-15,5 4-350 16,-15 7 81-16</inkml:trace>
  </inkml:traceGroup>
</inkml:ink>
</file>

<file path=ppt/ink/ink2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8:33.5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E68438-C4D2-4160-BB5C-B50D8419508A}" emma:medium="tactile" emma:mode="ink">
          <msink:context xmlns:msink="http://schemas.microsoft.com/ink/2010/main" type="inkDrawing" rotatedBoundingBox="16450,6908 19004,7102 18995,7224 16441,7030" semanticType="callout" shapeName="Other">
            <msink:sourceLink direction="with" ref="{1633F37C-0273-4380-8722-54905F1FC90E}"/>
          </msink:context>
        </emma:interpretation>
      </emma:emma>
    </inkml:annotationXML>
    <inkml:trace contextRef="#ctx0" brushRef="#br0">-2 12 691 0,'-5'-1'252'0,"4"-2"32"15,1 1-197-15,3 1-6 16,0 1-44-16,6-7 20 16,-4 6-18-16,9 1 16 15,-4 5-18-15,9 4 9 16,-1 3-25-16,8 2 7 16,0 0-19-16,5 2 7 15,-8 0-14-15,5-4 10 0,-4 0-13 16,2-4 10-16,-3 1-12 15,5-4 13-15,-4 2-11 16,4 0 12-16,-5-3-11 16,8-4 13-16,-2 0-11 15,3 0 12-15,-3-1-12 16,8 1 13-16,-3 3-11 0,4 0 10 16,-4-5-12-1,6 2 10-15,-7 0-13 0,7 0 10 16,-4 2-12-16,8-2 10 15,-6 3-12-15,5 1 12 16,-4-2-12-16,5-4 12 16,-4-1-11-16,9 2 13 15,-7 4-10-15,7-2 18 16,-10 1-10-16,3 6 12 16,-10-2-10-16,11-3 11 15,-9-3-18-15,6 3 9 16,0 2-11-16,6-2 8 15,-10 1-11-15,10 4 22 16,-4-4-12-16,4 3 14 16,-6-1-11-16,9 0 13 15,-6 0-21-15,1 0 10 16,-5 0-13-16,3-1 10 0,-8-2-11 16,2-3 9-16,0 2-10 15,3-2 12-15,-6 0-13 16,6 0 10-16,-5 1-11 15,-1 2 13-15,-4-6-13 16,2 5 13-16,-6-1-12 16,1-1 13-16,-6-1-12 15,1 2 12-15,-1-4-10 0,0 0 18 16,-5 1-8-16,4 1 15 16,-2-4-11-16,-2 1 13 15,-4 1-18-15,4-2 10 16,-3 0-16-16,1 5 17 15,-6-1-8-15,-1 1 15 16,-1-2-10-16,-2 2 10 16,-5 0-17-16,7 0 5 15,-5-1-14-15,-5 2 10 16,4-1-10-16,-4-1-45 16,-7-2-71-16,-17 4-350 15,-8-2 40-15</inkml:trace>
  </inkml:traceGroup>
</inkml:ink>
</file>

<file path=ppt/ink/ink2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9:02.5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25BB5D-8043-4F88-81C4-A16898A99BF6}" emma:medium="tactile" emma:mode="ink">
          <msink:context xmlns:msink="http://schemas.microsoft.com/ink/2010/main" type="writingRegion" rotatedBoundingBox="113,12838 796,12838 796,13896 113,13896"/>
        </emma:interpretation>
      </emma:emma>
    </inkml:annotationXML>
    <inkml:traceGroup>
      <inkml:annotationXML>
        <emma:emma xmlns:emma="http://www.w3.org/2003/04/emma" version="1.0">
          <emma:interpretation id="{DCDA1BFF-8B30-4D28-8C4D-435D1FB99CD3}" emma:medium="tactile" emma:mode="ink">
            <msink:context xmlns:msink="http://schemas.microsoft.com/ink/2010/main" type="paragraph" rotatedBoundingBox="113,12838 796,12838 796,13896 113,13896" alignmentLevel="1"/>
          </emma:interpretation>
        </emma:emma>
      </inkml:annotationXML>
      <inkml:traceGroup>
        <inkml:annotationXML>
          <emma:emma xmlns:emma="http://www.w3.org/2003/04/emma" version="1.0">
            <emma:interpretation id="{DE049939-30BF-4127-AC59-A8E0E78610AC}" emma:medium="tactile" emma:mode="ink">
              <msink:context xmlns:msink="http://schemas.microsoft.com/ink/2010/main" type="line" rotatedBoundingBox="113,12838 796,12838 796,13896 113,13896"/>
            </emma:interpretation>
          </emma:emma>
        </inkml:annotationXML>
        <inkml:traceGroup>
          <inkml:annotationXML>
            <emma:emma xmlns:emma="http://www.w3.org/2003/04/emma" version="1.0">
              <emma:interpretation id="{4D85F496-4BF0-48C6-8F3C-705C9AC7FE2B}" emma:medium="tactile" emma:mode="ink">
                <msink:context xmlns:msink="http://schemas.microsoft.com/ink/2010/main" type="inkWord" rotatedBoundingBox="113,12838 796,12838 796,13896 113,13896"/>
              </emma:interpretation>
              <emma:one-of disjunction-type="recognition" id="oneOf0">
                <emma:interpretation id="interp0" emma:lang="" emma:confidence="0">
                  <emma:literal>8</emma:literal>
                </emma:interpretation>
                <emma:interpretation id="interp1" emma:lang="" emma:confidence="0">
                  <emma:literal>.</emma:literal>
                </emma:interpretation>
                <emma:interpretation id="interp2" emma:lang="" emma:confidence="0">
                  <emma:literal>9</emma:literal>
                </emma:interpretation>
                <emma:interpretation id="interp3" emma:lang="" emma:confidence="0">
                  <emma:literal>a</emma:literal>
                </emma:interpretation>
                <emma:interpretation id="interp4" emma:lang="" emma:confidence="0">
                  <emma:literal>o</emma:literal>
                </emma:interpretation>
              </emma:one-of>
            </emma:emma>
          </inkml:annotationXML>
          <inkml:trace contextRef="#ctx0" brushRef="#br0">262 62 593 0,'-5'-1'282'0,"-5"-1"15"15,-3 2-157-15,1 0-12 16,3 0-53-16,-5 2-10 15,3 1-25-15,1 0-5 16,-1-1-12-16,-3 1-4 16,0 1-5-16,2 1 3 15,-2-2 0-15,5 5 5 16,-3-2-1-16,2 4-1 16,0 3-5-16,-1 4-2 15,0-2-6-15,2 8-1 16,1-2-1-16,1 7 0 15,-1-2 0-15,3 8 1 16,1-3-1-16,1 4-1 0,0-8 1 16,1 6-3-16,2-9-1 15,2 5 1 1,-1-9 1-16,2 9-1 0,5-1 2 16,3 12-1-16,-1 0-1 15,7 9-2-15,3 0 1 16,0 3 0-16,3-7 1 15,6 2-1-15,2-5 1 16,-2-3-1-16,0-9 1 0,-1-1-2 16,-4-9 2-16,2-5-1 15,1-3 1-15,0-4-2 16,1-13 1-16,2-1-1 16,-3-6 0-16,5-10 0 15,-3-8 1-15,-1-9 1 16,-1-5 1-16,-1-13-1 15,-4 0 0-15,-2-5 2 16,-2 6-1-16,-7-7-1 16,-2 16 1-16,-3-4 0 15,-1 10-2-15,-7-1 2 16,1 10-1-16,-7-3 0 16,-3 7 2-16,-7-2 4 15,1 4 2-15,-8-2 1 16,1 5 0-16,-5-3-1 15,3 3-5-15,-7-2-1 0,4 1-2 16,0-1-2-16,3 2 2 16,-2 5 0-16,9 4 2 15,-4 3 4-15,4 7 3 16,1 4 3-16,5 4 2 16,-10 4-2-16,11 1-2 15,-6 7-4-15,2-1-5 16,-4 3 0-16,7-1 1 0,-6 3-2 15,1-5 0-15,-1 4 0 16,6-2-1-16,-3 1-3 16,6 1 0-16,-1 2-1 15,2 2-1-15,-2 6 1 16,5 0 1-16,0 8 1 16,3-2 2-16,1-4 0 15,0-5 0-15,6 5 0 16,2-5 0-16,1 3-3 15,7 3 1-15,8 10-2 16,-1-7 1-16,10 3 0 16,-1-1 2-16,0 1 0 15,-1-7 1-15,4 3 0 16,-3-5-1-16,2 0 0 16,2-4 0-16,1-1-2 15,-6-5 0-15,5-7-3 0,-5-6 2 16,2-6-2-16,-7-8 2 15,-1-9-2-15,-6-6 4 16,1-12-4-16,-7-5 1 16,0-18 1-16,-3-3 1 15,-4-14 1-15,-4 7 2 16,-4-10 0-16,-3 10-1 16,-5-1 1-16,1 11 1 0,-1-5-2 15,1 17 2-15,-4 2-1 16,3 10 0-16,-7 5 1 15,2 7 0-15,-6 1-1 16,0 5 2-16,-4 1 0 16,1 3 0-16,-6 3 2 15,6 6 0-15,-5 3-2 16,6 3 0-16,-7 1-2 16,4 4-2-16,-4 1-1 15,2 2 0-15,-3 1-23 16,9-1-24-16,-1 3-348 15,2 1-22-15,-1 3-134 16</inkml:trace>
        </inkml:traceGroup>
      </inkml:traceGroup>
    </inkml:traceGroup>
  </inkml:traceGroup>
</inkml:ink>
</file>

<file path=ppt/ink/ink2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9:57.954"/>
    </inkml:context>
    <inkml:brush xml:id="br0">
      <inkml:brushProperty name="width" value="0.09333" units="cm"/>
      <inkml:brushProperty name="height" value="0.09333" units="cm"/>
      <inkml:brushProperty name="fitToCurve" value="1"/>
    </inkml:brush>
  </inkml:definitions>
  <inkml:trace contextRef="#ctx0" brushRef="#br0">439 66 1017 0,'-57'-6'242'16,"-9"-1"82"-16,15-1-279 31,27 5-58-31,-1 0-10 0,-87-16-307 16,8-1 81-16</inkml:trace>
</inkml:ink>
</file>

<file path=ppt/ink/ink2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29:59.392"/>
    </inkml:context>
    <inkml:brush xml:id="br0">
      <inkml:brushProperty name="width" value="0.09333" units="cm"/>
      <inkml:brushProperty name="height" value="0.09333" units="cm"/>
      <inkml:brushProperty name="fitToCurve" value="1"/>
    </inkml:brush>
  </inkml:definitions>
  <inkml:trace contextRef="#ctx0" brushRef="#br0">3137 200 809 0,'-103'3'281'16,"14"-6"35"-16,-13-3-210 16,8 4-58-16,-9-1-28 15,16-9-2-15,-13-1-19 0,11 3 2 16,-14-9-17-1,14 2 7-15,-16 1-18 0,11 0 7 16,-4-2-38-16,15 5-27 16,-17 3-51-16,14 1 20 15,-12 2 6-15,11-2 52 16,-13 2 74-16,22-1 76 16,-6 2 22-16,16 4 6 15,-10 4-16-15,12 2-29 16,-9 4-34-16,7 0-22 15,-10 7-15-15,15-3 4 0,-4 8-11 16,14-1 11-16,-2 5-8 16,8-8 13-16,-2 8-9 15,4-7 15-15,-4 6-6 16,8-5 7-16,1 4-12 16,8-5 8-16,2 9-14 15,6 0 6-15,-1 5-14 16,7 2 11-16,0 9-11 15,2-2 12-15,2 4-11 16,2 2 12-16,0 15-11 16,4-5 10-16,-1 6-10 15,4-5 12-15,4-5-8 16,2-16 12-16,2 7-9 0,5-14 10 16,4 8-10-16,4-2 7 15,5 9-12-15,1-5 9 16,7 11-9-16,0-1 10 15,6 13-10-15,5-4 11 16,6 2-11-16,3-8 9 16,11 0-10-16,-5-20 11 15,11 5-11-15,2-9 11 0,13-1-10 16,-3-10 10 0,22 8-11-16,-10-11 10 0,19-1-9 15,-9 1 9-15,18-3-13 16,-9-6 13-16,21-1-13 15,-16-4 11-15,22-3-11 16,-13 2 12-16,23-4-12 16,-16 2 12-16,22-2-12 15,-15 2 11-15,22 2-10 16,-18-2 12-16,20-4-12 16,-15 4 11-16,20-6-11 15,-19-2 10-15,14 2-11 16,-17-5 11-16,22 1-11 15,-22 5 11-15,15-6-13 16,-18-3 12-16,19 0-13 0,-19 1 9 16,12-7-11-16,-16 7 12 15,9 1-11-15,-16 4 11 16,14-9-8-16,-19 5 12 16,9-7-10-16,-12 7 11 15,6-5-12-15,-19 11 11 16,11-8-10-16,-17 2 11 15,7-5-12-15,-21 1 13 16,8-4-13-16,-16 10 11 0,8-6-10 16,-17 4 11-16,3-2-12 15,-16-1 8-15,5-5-11 16,-13 1 10-16,-4-1-11 16,-5 2 11-16,2-4-6 15,-12 8 12-15,-3-3-10 16,-6 3 11-16,-3-1-10 15,-6 3 12-15,-3-5-10 16,-5 1 12-16,-3-1-11 16,-1-1 10-16,-4 1-11 15,-6-2 9-15,-4-16-15 16,-3-8 9-16,-7-8-13 16,-5-5 10-16,-5-7-10 15,-4 13 13-15,-7 0-8 16,3 7 12-16,-12-3-9 15,3 7 12-15,-15-1-9 0,2 10 11 16,-16 0-7-16,9 7 11 16,-18-4-11-16,12 4 9 15,-14-4-12-15,4 1 6 16,-19 0-14-16,9 3 8 16,-22 6-10-16,12 6 10 15,-21 10-10-15,14 5 13 16,-22 7-13-16,15 7 14 0,-21 1-12 15,17 0 12-15,-21 11-10 16,15-11 14-16,-12 3-10 16,12-2 11-16,-18-2-9 15,21-6 11-15,-18 8-12 16,17-5 9-16,-17 1-13 16,23-1 10-16,-24-6-12 15,21 3 11-15,-14 2-11 16,18 7 11-16,-19 2-13 15,21 6 9-15,-13-1-18 16,16-5 4-16,-10-3-24 16,14-3 12-16,-18 2-343 15,20 0 107-15</inkml:trace>
</inkml:ink>
</file>

<file path=ppt/ink/ink2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30:01.100"/>
    </inkml:context>
    <inkml:brush xml:id="br0">
      <inkml:brushProperty name="width" value="0.09333" units="cm"/>
      <inkml:brushProperty name="height" value="0.09333" units="cm"/>
      <inkml:brushProperty name="fitToCurve" value="1"/>
    </inkml:brush>
  </inkml:definitions>
  <inkml:trace contextRef="#ctx0" brushRef="#br0">593 28 1168 0,'-15'-5'295'0,"-1"-12"86"16,10 16-343-16,8-2-18 16,6 12-23-16,8 0-3 15,7 14-1-15,10 11-10 16,3 9-4-16,10 9-11 15,-6 9 0-15,8 4-4 16,-10 9 10-16,2 22 5 0,-17 7 7 31,-12-51 13-15,1 0 4-16,36 189 1 0,10 61 8 16,0-7-6-16,-3 27-2 15,-12-95-1 1,-1-2-1-16,-18-41-1 0,-2 34 0 15,-5-28-2-15,-10 22 1 16,-4-22-2-16,-6 25 1 16,-6-33 3-16,-12 24 2 15,2-25 1-15,-10 18 6 16,-5-27 0-16,-2 28-1 16,-6-29 0-16,-5 16-1 15,-1-25-4-15,-12 9-1 16,-3-28 1-16,-6 0 7 15,-4-24 3-15,-10 2 6 16,14-29 2-16,-3-6-1 16,10-14-7-16,4-7-5 15,6-21-6-15,-3-4-2 16,7-11 2-16,-2-10-2 16,5-13-3-16,4-8-30 15,7-4-14-15,6-11-29 0,7-1-29 16,-1-13-279-16,6-4 86 15</inkml:trace>
</inkml:ink>
</file>

<file path=ppt/ink/ink2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30:01.464"/>
    </inkml:context>
    <inkml:brush xml:id="br0">
      <inkml:brushProperty name="width" value="0.09333" units="cm"/>
      <inkml:brushProperty name="height" value="0.09333" units="cm"/>
      <inkml:brushProperty name="fitToCurve" value="1"/>
    </inkml:brush>
  </inkml:definitions>
  <inkml:trace contextRef="#ctx0" brushRef="#br0">262 39 882 0,'-6'-20'306'0,"2"9"41"0,1 3-214 15,1 10-78-15,0 3-11 16,2 2-18-16,-3 15-7 16,2 11-10-16,-1 29 7 15,-1 13 1-15,-7 35 6 16,-3 8 3-16,-2 36 1 16,-11-15-7-16,-8 24-4 15,3-23-6-15,1 5 2 16,-1-34 8-16,8-7 15 15,11-36 3-15,3-22-4 16,7-25-4-16,10-23-8 16,12-17-14-16,23-27-4 15,15-10 1-15,23-31-1 16,5-2-3-16,18-12-15 0,-12 9-17 16,7-7-44-16,-12 29-25 15,10-1-338-15,-22 18 73 16</inkml:trace>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4:57.094"/>
    </inkml:context>
    <inkml:brush xml:id="br0">
      <inkml:brushProperty name="width" value="0.09333" units="cm"/>
      <inkml:brushProperty name="height" value="0.09333" units="cm"/>
      <inkml:brushProperty name="fitToCurve" value="1"/>
    </inkml:brush>
    <inkml:brush xml:id="br1">
      <inkml:brushProperty name="width" value="0.13333" units="cm"/>
      <inkml:brushProperty name="height" value="0.13333" units="cm"/>
      <inkml:brushProperty name="fitToCurve" value="1"/>
    </inkml:brush>
  </inkml:definitions>
  <inkml:traceGroup>
    <inkml:annotationXML>
      <emma:emma xmlns:emma="http://www.w3.org/2003/04/emma" version="1.0">
        <emma:interpretation id="{E36C915E-A619-4DED-B597-EE24B680B678}" emma:medium="tactile" emma:mode="ink">
          <msink:context xmlns:msink="http://schemas.microsoft.com/ink/2010/main" type="writingRegion" rotatedBoundingBox="1030,11396 1827,11396 1827,12812 1030,12812"/>
        </emma:interpretation>
      </emma:emma>
    </inkml:annotationXML>
    <inkml:traceGroup>
      <inkml:annotationXML>
        <emma:emma xmlns:emma="http://www.w3.org/2003/04/emma" version="1.0">
          <emma:interpretation id="{AA533312-EDE1-4506-914A-9794D8F3BAD2}" emma:medium="tactile" emma:mode="ink">
            <msink:context xmlns:msink="http://schemas.microsoft.com/ink/2010/main" type="paragraph" rotatedBoundingBox="1030,11396 1827,11396 1827,12812 1030,12812" alignmentLevel="1"/>
          </emma:interpretation>
        </emma:emma>
      </inkml:annotationXML>
      <inkml:traceGroup>
        <inkml:annotationXML>
          <emma:emma xmlns:emma="http://www.w3.org/2003/04/emma" version="1.0">
            <emma:interpretation id="{095CABC8-1A36-4239-82A0-5F3D5E54CB1C}" emma:medium="tactile" emma:mode="ink">
              <msink:context xmlns:msink="http://schemas.microsoft.com/ink/2010/main" type="line" rotatedBoundingBox="1030,11396 1827,11396 1827,12812 1030,12812"/>
            </emma:interpretation>
          </emma:emma>
        </inkml:annotationXML>
        <inkml:traceGroup>
          <inkml:annotationXML>
            <emma:emma xmlns:emma="http://www.w3.org/2003/04/emma" version="1.0">
              <emma:interpretation id="{B892EA76-F6DF-46A5-BD73-05ABD8085145}" emma:medium="tactile" emma:mode="ink">
                <msink:context xmlns:msink="http://schemas.microsoft.com/ink/2010/main" type="inkWord" rotatedBoundingBox="1030,11396 1827,11396 1827,12812 1030,12812"/>
              </emma:interpretation>
              <emma:one-of disjunction-type="recognition" id="oneOf0">
                <emma:interpretation id="interp0" emma:lang="" emma:confidence="0">
                  <emma:literal>0</emma:literal>
                </emma:interpretation>
                <emma:interpretation id="interp1" emma:lang="" emma:confidence="0">
                  <emma:literal>U</emma:literal>
                </emma:interpretation>
                <emma:interpretation id="interp2" emma:lang="" emma:confidence="0">
                  <emma:literal>O</emma:literal>
                </emma:interpretation>
                <emma:interpretation id="interp3" emma:lang="" emma:confidence="0">
                  <emma:literal>o</emma:literal>
                </emma:interpretation>
                <emma:interpretation id="interp4" emma:lang="" emma:confidence="0">
                  <emma:literal>u</emma:literal>
                </emma:interpretation>
              </emma:one-of>
            </emma:emma>
          </inkml:annotationXML>
          <inkml:trace contextRef="#ctx0" brushRef="#br0">1213 8329 443 0,'-18'-6'313'0,"0"8"-12"0,2 7-103 16,-8 12-28-16,4 7-73 16,-2 13-33-16,1 4-39 15,0 9-6-15,4-2-10 16,1 5 1-16,2-6-2 15,1 3 3-15,2-7-5 16,-1-3 3-16,5-10-2 16,1 11 1-16,7-3 0 0,8 12 0 15,6 5-3-15,12 16 1 16,5-5-2-16,10 13 1 16,3-10-3-16,7 6 1 15,-1-16-3-15,6 0 1 16,-6-17-1-16,2-5 2 15,-5-17 0-15,2-9 2 16,-10-15-1-16,1-20 2 16,-11-11-1-16,0-16 2 15,-9-17-2-15,-11-35 3 16,-10-11-1-16,-7-24 1 16,-7 7 0-16,-7-10-2 15,-1 28-2-15,-2 5 1 16,1 29-1-16,-1 6 0 15,5 31 0-15,2 16-2 0,4 19-3 16,1 13-22-16,1 10-110 16,12 7-231-16,-1 0 20 15</inkml:trace>
          <inkml:trace contextRef="#ctx0" brushRef="#br1" timeOffset="-105453.5826">1266 8278 882 0,'-14'5'234'0,"-7"-1"67"0,2 7-253 16,-1 10-2-16,-2-2-16 15,-7 8 4-15,2 5-3 16,-1 7-4-16,-1 0-11 16,-1 9-4-16,3-5-6 0,3 14-6 15,6 2 0-15,2 10 0 16,4 5 1-16,9 22 0 16,3-6 5-16,7 9 1 15,2-12 0-15,12 3 0 16,0-24 1-16,11 0-2 15,1-13-3-15,12 1 1 16,-2-12-2-16,10 0-1 16,-7-8-1-16,7-7 1 15,-8-13-2-15,7-10 1 16,-4-11 0-16,5-14 2 16,-6-11-2-16,2-7 2 15,-11-3 0-15,1-16 2 16,-12 1-1-16,-5-17 8 15,-11-6 1-15,-8-23 4 16,-9 11-1-16,-11-8 5 0,-4 11-7 16,-10-4 3-16,-4 19-2 15,-10-4 2-15,2 11-2 16,-8 4 10-16,5 18-5 16,-3 10 5-16,11 16-7 15,-2 14-2-15,5 7-11 16,-2 11-9-16,7 7-27 15,-6 8-19-15,3-2-213 16,-6 1-132-16,9-5-41 0</inkml:trace>
        </inkml:traceGroup>
      </inkml:traceGroup>
    </inkml:traceGroup>
  </inkml:traceGroup>
</inkml:ink>
</file>

<file path=ppt/ink/ink2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4:09.6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2D0DD7-5755-4D0B-B9B8-A8AB188D3E57}" emma:medium="tactile" emma:mode="ink">
          <msink:context xmlns:msink="http://schemas.microsoft.com/ink/2010/main" type="inkDrawing" rotatedBoundingBox="2267,7636 13315,7642 13314,7940 2266,7934" shapeName="Other"/>
        </emma:interpretation>
      </emma:emma>
    </inkml:annotationXML>
    <inkml:trace contextRef="#ctx0" brushRef="#br0">12 30 536 0,'-3'-1'284'15,"3"2"-6"-15,-8 2-131 0,5 0-30 16,3-1-54-16,-1-4-23 15,2 2-15-15,4 0-14 16,-2 0-3-16,-2 0-8 16,2 3 6-16,0 1-8 15,2-3 7-15,-2 1-6 16,-3 2 6-16,0 1-4 16,0-1 9-16,0 1-5 15,0 0 7-15,3-1-6 16,-3-2 6-16,5 5-9 15,1-2 7-15,5 4-6 16,-5-3 6-16,6 5-6 16,-6-5 6-16,3 0-8 15,-2 1 5-15,6-3-8 16,3 1 7-16,7 1-7 0,-5 0 5 16,7-1-5-16,-4-1 6 15,4 1-7-15,-4-1 6 16,4-1-4-16,1 2 5 15,4 0-4-15,-2-2 5 16,4 0-5-16,0-2 4 16,4 1-4-16,-2-4 3 15,-1 1-5-15,-2-2 6 0,0-2-5 16,-5 4 5-16,-2-2-6 16,-1-1 6-16,-4 1-8 15,-3 2 9-15,-2-2-9 16,-3 3 10-16,1 0-1 15,4 1 8-15,1-1-6 16,-1 3 8-16,3 0-8 16,-2 1 0-16,0 0-7 15,-2 1 4-15,2-1-7 16,-2-1 6-16,0 2-6 16,-1-2 5-16,2-1-5 15,-6-1 5-15,4-1-5 16,-3 0 5-16,-2 2-5 15,2-2 5-15,0 0-5 16,-2 1 5-16,3-1-5 16,0 0 4-16,5 0-5 0,0-1 6 15,4 1-5-15,-1-3 0 16,5-2 0-16,-2-1 5 16,6-2-6-16,-1 1 6 15,2-1 0-15,0 0 1 16,-1-1-7-16,-8-2 7 15,-1 2-7-15,-3 3 7 16,1 0-7-16,-1 0 7 0,3 1-7 16,-1 2 6-1,2-3-6-15,-6 4 6 0,4 1-7 16,-4 1 8-16,2 1-7 16,-5 2 6-16,2-1-5 15,-3 3 6-15,4 1-6 16,1-2 5-16,3 1-5 15,3-2 5-15,1-3-6 16,-2-2 6-16,1 2-5 16,-2 0 4-16,0-3-4 15,-5 3 5-15,5-1-6 16,-5-1 6-16,7-1-6 16,-7 2 5-16,4-1-4 15,-4-1 5-15,6 3-6 16,-7-1 8-16,8 1-9 15,-5 1 8-15,6 1-6 0,-4-5 5 16,3 4-7-16,3-2 8 16,-1-6-8-16,-2 3 7 15,7 1-6-15,-3-3 6 16,0 3-6-16,-2-1 7 16,2 1-7-16,-6 2 6 15,3 1-6-15,-3 0 6 16,2 1-6-16,-4 2 6 15,2-4-6-15,-3 1 6 0,6 0-5 16,-5 3 4-16,7-1-4 16,0 2 5-16,5 2-6 15,-1-3 6-15,4 0-6 16,-3 2 7-16,2-2 1 16,-6 0-2-16,7-1-6 15,-6 1 6-15,4-2-7 16,-3 1-1-16,5-1 2 15,-7-1 6-15,4 3-6 16,-6 0 6-16,4 4-5 16,-7-3 5-16,5 4-6 15,-1-2 5-15,2 0-4 16,-1-1 4-16,4 1-5 16,-6 0 5-16,4-3-4 15,-5 0 5-15,3-1-5 0,-2-1 5 16,1-1-5-1,-4 0 6-15,2-1-8 0,-3-1 8 16,-1 1-7-16,-7-1 7 16,5 4-8-16,0 1 9 15,-6-2-9-15,1 4 8 16,5-2-5-16,-5 1 8 16,-1 0-7-16,4-3 7 15,2 1-6-15,-3-2 4 0,3-2-7 16,-4-1 7-16,0 0-6 15,-3 0 5-15,4 0-3 16,-5 1 8-16,5 1-4 16,-3-1 7-16,1 1-6 15,2-5 3-15,0 1-7 16,3 0 3-16,0-1-7 16,1 0 6-16,0 1-5 15,2-1 4-15,2 0-5 16,-2 0 7-16,1 1-7 15,1 1 6-15,1-1-6 16,1 1 5-16,4 1-6 16,-2-2 6-16,0 0-6 15,-8 1 6-15,2 1-5 16,-1-2 5-16,-4 4-7 16,3 1 8-16,4 0-7 0,-4 0 7 15,2 1-7-15,0 1 8 16,0-2-9-16,-3 1 8 15,4 2-7-15,-5-1 6 16,2-1-5-16,-1 1 4 16,0-1-4-16,-2 2 5 15,4-1-6-15,-5 1 6 16,2 2-6-16,-2-2 6 0,5-2-6 16,-4 2 6-16,6 0-6 15,-2-3 7-15,4 2-6 16,-3 1 4-16,6-1-4 15,-3 1 5-15,8 0-7 16,-12 0 7-16,9 0-5 16,-5 1 6-16,2-2-7 15,-8-1 8-15,7 3-9 16,-6-3 8-16,7 1 1 16,0-1-2-16,5 1-7 15,1 1 7-15,4-3-6 16,-7 1-4-16,6-2 4 15,-5-1 5-15,3 2-4 16,-3-1 4-16,6 1-4 16,-6 0 5-16,1 3-5 15,0-3 5-15,1-2-8 16,-2 1 6-16,3-1-5 0,-4-1 6 16,1 2-5-16,-4-1 8 15,-1 2-7-15,1 0 7 16,1 3-8-16,-2-1 8 15,4-1-8-15,-1 2 7 16,1 2-7-16,-2-4 5 0,0 4-5 16,-3-2 6-16,2 2-6 15,-7-1 4-15,2-1-3 16,2-1 5-16,2 1-5 16,-2 0 4-16,4 2-4 15,-2 1 4-15,2 1-4 16,-3-2 4-16,6 1-4 15,-1-1 5-15,3-2-6 16,-7 0 7-16,1 0-7 16,-4-2 7-16,-1 2-7 15,-4 1 7-15,2 0-8 16,-1-2 8-16,1 2-7 16,1 1 6-16,4-4-7 15,-3 2 8-15,3 2-8 16,-5-5 6-16,4 2-9 15,-4-2 6-15,2 0-5 0,-2-2 8 16,2 1-5 0,-1-1 7-16,1 0-2 0,-5 2 2 15,3 0-5-15,-2 0 3 16,1 0-3-16,-1 2 4 16,4-2-4-16,-1 2 4 15,-1-4-6-15,2 0 7 16,3 2-7-16,-1 2 5 15,-1-2-4-15,-3 2 6 16,5-1-7-16,-4 1 7 0,-2-4-8 16,0-1 7-16,3 1-7 15,-5-1 6-15,3 0-7 16,-4 0 8-16,4 3-7 16,-1-1 7-16,3 2-5 15,-1 1 6-15,4-1-6 16,-3 2 6-16,4 0-6 15,-7-3 4-15,5 0-5 16,-4 2 5-16,2 0-5 16,-5-2 5-16,7 3-3 15,-5-3 4-15,4 1-6 16,-1-1 5-16,3-1-6 16,-2-4 4-16,2 3-4 15,0 1 5-15,-1-2-5 16,-1 1 9-16,1 2-9 0,-5-3 5 15,0 0-7-15,-4-1 8 16,1 2-8-16,-5-3 10 16,4 1-6-16,-3 4 8 15,3-3-8-15,-4 1 8 16,0 2-7-16,-1 2 7 16,1-4-8-16,5 5 6 15,3-3-7-15,6 2 7 16,3-2-8-16,-3 0 8 0,4-3-7 15,-1 3 7-15,1-2-8 16,-1 2 7-16,1 2-6 16,-2-2 1-16,4-2-1 15,-3 2 6-15,8-4-6 16,-4 2 6-16,7 2-2 16,-5-1 2-16,8-1-5 15,-8 2 4-15,4-5-5 16,-6 1 5-16,4-4-6 15,-8 4 7-15,6-4-6 16,-1 5 6-16,3 0-5 16,-3 3 6-16,2-2-6 15,-4 2 4-15,5 0-4 16,-5 0 3-16,4-1-4 0,-4-2 6 16,4 1-6-16,-5-1 6 15,4 3-5-15,-7 2 5 16,7-1-6-16,-7 1 7 15,5 1-6-15,-8-2 6 16,8 1-8-16,-7-2 8 16,3 1-8-16,-9 1 8 15,11-2-8-15,-10 0 7 16,5 3-6-16,0-2 6 0,7 1-6 16,-9 1 6-16,10-1-6 15,-7-1 5-15,2-1-4 16,-1 0 4-16,2-1-6 15,-2-1 4-15,3-1-7 16,-2 0 4-16,3-3-4 16,-3 3 5-16,1-3-1 15,-5 3 8-15,4-2-5 16,-5 3 6-16,2-1-6 16,2 2 5-16,1-1-7 15,-3-1 6-15,3 2-7 16,-4-1 6-16,2-2-6 15,-2-3 4-15,4 1-9 16,-3-1 6-16,6-4-7 16,-5 2 7-16,4-2-5 0,-3 3 9 15,4-1-5 1,-5 4 6-16,4-1-5 0,-5 5 5 16,6-2-5-16,-4 0 5 15,5 0-5-15,-2 1 4 16,4-3-4-16,-4 1 5 15,4-1-5-15,-8 2 5 16,1-5-6-16,-4 4 5 16,1-2-6-16,-5-3 6 15,7-2-6-15,1 3 8 0,-1-3-8 16,-1 5 9-16,4 2-8 16,-8 2 7-16,3 7-7 15,-4-2 7-15,1 1-8 16,-2 3 8-16,1-1-6 15,-3-5 6-15,4 8-6 16,-4-4 7-16,-1 0-6 16,-2-1 5-16,4-2-7 15,-3-1 8-15,6 2-8 16,-1-1 7-16,8 2-7 16,-3 3 6-16,8-4-6 15,-5 0 7-15,2-2-8 16,-1-1 8-16,1-1-7 15,-8 1 6-15,3-2-6 16,0 1 6-16,-5-2-7 0,2 0 9 16,5-2-9-16,-4 0 7 15,2 4-7-15,0-1 6 16,2-2-7-16,-5 1 8 16,3 3-6-16,-8 0 7 15,6 3-8-15,-2 1 9 16,2 1-8-16,-2-1 6 15,2 1-6-15,-2 0 6 0,2-2-6 16,-6 1 7-16,5 1-7 16,-4 1 7-16,2-1-7 15,-1 2 7-15,1 4-8 16,2-2 8-16,5 4-7 16,-5-3 6-16,6 0-6 15,-5-1 7-15,-2 0-8 16,-4-4 8-16,2 1-8 15,-6 0 9-15,2-3-9 16,-3 0 8-16,-4 2-8 16,0-2 9-16,-1 1-8 15,-4-1 9-15,2 3-7 16,3-3 9-16,0 2-7 16,-1-2 7-16,3 2-8 15,1-2 8-15,-3-2-8 16,-1 1 8-16,-2 2-4 0,-3-4 9 15,-5 4-5-15,4-3 7 16,-1 1-8-16,2-2 4 16,-2 0-13-16,7 0-1 15,-3 0-27-15,-4 0-12 16,-6-8-92-16,-2 2-250 16,-29 1 44-16</inkml:trace>
  </inkml:traceGroup>
</inkml:ink>
</file>

<file path=ppt/ink/ink22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44:24.3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645F93-ED97-4FC0-B2D1-95647DAF1BEE}" emma:medium="tactile" emma:mode="ink">
          <msink:context xmlns:msink="http://schemas.microsoft.com/ink/2010/main" type="writingRegion" rotatedBoundingBox="29896,13550 29911,13550 29911,13565 29896,13565"/>
        </emma:interpretation>
      </emma:emma>
    </inkml:annotationXML>
    <inkml:traceGroup>
      <inkml:annotationXML>
        <emma:emma xmlns:emma="http://www.w3.org/2003/04/emma" version="1.0">
          <emma:interpretation id="{7B48D3CE-E064-4B7F-B088-C4986504E174}" emma:medium="tactile" emma:mode="ink">
            <msink:context xmlns:msink="http://schemas.microsoft.com/ink/2010/main" type="paragraph" rotatedBoundingBox="29896,13550 29911,13550 29911,13565 29896,13565" alignmentLevel="1"/>
          </emma:interpretation>
        </emma:emma>
      </inkml:annotationXML>
      <inkml:traceGroup>
        <inkml:annotationXML>
          <emma:emma xmlns:emma="http://www.w3.org/2003/04/emma" version="1.0">
            <emma:interpretation id="{EFD07E8B-8361-4CFA-A1AE-2659BD104830}" emma:medium="tactile" emma:mode="ink">
              <msink:context xmlns:msink="http://schemas.microsoft.com/ink/2010/main" type="line" rotatedBoundingBox="29896,13550 29911,13550 29911,13565 29896,13565"/>
            </emma:interpretation>
          </emma:emma>
        </inkml:annotationXML>
        <inkml:traceGroup>
          <inkml:annotationXML>
            <emma:emma xmlns:emma="http://www.w3.org/2003/04/emma" version="1.0">
              <emma:interpretation id="{2771EECD-C3F9-48C6-A8C0-2B292E91A2A0}" emma:medium="tactile" emma:mode="ink">
                <msink:context xmlns:msink="http://schemas.microsoft.com/ink/2010/main" type="inkWord" rotatedBoundingBox="29896,13550 29911,13550 29911,13565 29896,1356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0,'0'0'0,"0"0"0,0 0 16,0 0-16,0 0 16,0 0-16</inkml:trace>
        </inkml:traceGroup>
      </inkml:traceGroup>
    </inkml:traceGroup>
  </inkml:traceGroup>
</inkml:ink>
</file>

<file path=ppt/ink/ink2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4:30.9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76C908-B641-4765-878B-F210B1A92A05}" emma:medium="tactile" emma:mode="ink">
          <msink:context xmlns:msink="http://schemas.microsoft.com/ink/2010/main" type="writingRegion" rotatedBoundingBox="12173,6919 12995,5264 13461,5496 12640,7151"/>
        </emma:interpretation>
      </emma:emma>
    </inkml:annotationXML>
    <inkml:traceGroup>
      <inkml:annotationXML>
        <emma:emma xmlns:emma="http://www.w3.org/2003/04/emma" version="1.0">
          <emma:interpretation id="{48CF074E-556A-4E98-88F0-4DC5DD71479C}" emma:medium="tactile" emma:mode="ink">
            <msink:context xmlns:msink="http://schemas.microsoft.com/ink/2010/main" type="paragraph" rotatedBoundingBox="12173,6919 12995,5264 13461,5496 12640,7151" alignmentLevel="1"/>
          </emma:interpretation>
        </emma:emma>
      </inkml:annotationXML>
      <inkml:traceGroup>
        <inkml:annotationXML>
          <emma:emma xmlns:emma="http://www.w3.org/2003/04/emma" version="1.0">
            <emma:interpretation id="{7665E2E3-5BEE-4DD3-96FD-79BE5E5D3F2F}" emma:medium="tactile" emma:mode="ink">
              <msink:context xmlns:msink="http://schemas.microsoft.com/ink/2010/main" type="line" rotatedBoundingBox="12173,6919 12995,5264 13461,5496 12640,7151"/>
            </emma:interpretation>
          </emma:emma>
        </inkml:annotationXML>
        <inkml:traceGroup>
          <inkml:annotationXML>
            <emma:emma xmlns:emma="http://www.w3.org/2003/04/emma" version="1.0">
              <emma:interpretation id="{E9CA48F8-7A41-4CB3-A190-043F226DF383}" emma:medium="tactile" emma:mode="ink">
                <msink:context xmlns:msink="http://schemas.microsoft.com/ink/2010/main" type="inkWord" rotatedBoundingBox="12374,7019 13176,5405 13289,5461 12487,7075"/>
              </emma:interpretation>
              <emma:one-of disjunction-type="recognition" id="oneOf0">
                <emma:interpretation id="interp0" emma:lang="" emma:confidence="1">
                  <emma:literal/>
                </emma:interpretation>
              </emma:one-of>
            </emma:emma>
          </inkml:annotationXML>
          <inkml:trace contextRef="#ctx0" brushRef="#br0">17 1617 336 0,'0'-2'215'0,"-3"4"-1"16,2-2-77-16,1 1-5 16,-3-2-46-16,3 2 5 15,1-1-31-15,-1 2-1 0,-1-2-29 16,1-2 1-16,0 1-23 16,0 1 4-16,0 1-12 15,1-2 8-15,-1 4-9 16,-1-3 8-16,1-7-6 15,0 4 9-15,0 6-6 16,1-3 12-16,1 0-6 16,-2 5 11-16,0-5-6 0,0-1 12 15,-2 1-9-15,1 0 9 16,1 0-13-16,0-2 7 16,0 2-13-16,1 0 6 15,1 3-12-15,-2-1 9 16,1 1-12-16,-2-5 10 15,2 1-11-15,-2-1 9 16,1-1-9-16,1 3 9 16,-1 3-10-16,-1 2 9 15,1-7-9-15,0 4 9 16,0-1-10-16,-2-1 9 16,4-1-8-16,-2 1 9 15,1 0-8-15,-1-2 8 16,0-2-9-16,0 4 10 15,0 1-11-15,2-6 11 16,1-1-9-16,0 3 12 0,3-6-10 16,5-6 10-16,-4 4-9 15,4-1 10-15,1-2-13 16,-1-8 9-16,-5 7-10 16,7-3 9-16,-4 1-10 15,3-2 10-15,-1 6-11 16,-2-3 11-16,-1 2-11 15,-1-2 11-15,-2 0-11 0,-1-1 11 16,4 2-10-16,0-5 10 16,-2 5-10-16,2-4 10 15,1 4-12-15,-2 0 11 16,-3 2-10-16,3 3 10 16,-5 0-10-16,-2 0 10 15,0 1-9-15,0 7 9 16,-2 2-10-16,2 0 9 15,5 2-10-15,-5 5 10 16,-2-5-10-16,-1 4 13 16,-1 3-9-16,-3 6 10 15,3-1-9-15,-4 5 9 16,5-1-12-16,-6 4 11 16,3-3-10-16,-5 3 9 15,3-4-9-15,-7 2 10 16,10-1-11-16,-4-1 9 15,-3-7-9-15,7 3 9 0,7-7-9 16,-7-1 9-16,4-1-9 16,4 0 9-16,-8-7-10 15,5 4 8-15,-1-5-10 16,2 3 10-16,4-3-8 16,6-1 10-16,-1-8-8 15,4-6 10-15,-3-10-8 16,1-3 9-16,-1-2-11 0,0-4 10 15,-2 6-10-15,5 1 9 16,-2 3-11-16,0 3 11 16,-3 6-11-16,1 1 10 15,-6 6-9-15,1 6 9 16,-5 1-11-16,0 4 9 16,1 1-9-16,-4 1 7 15,2 2-8-15,-2 3 11 16,-4 2-10-16,-3 6 9 15,-1 5-8-15,-4 5 9 16,4 1-10-16,-4 6 12 16,-1-3-9-16,2 2 9 15,4-5-7-15,-7-2 8 16,5-4-10-16,-1 3 9 16,3-3-10-16,-1-3 9 15,3-2-10-15,-3-2 10 0,8-4-9 16,-3-8 9-16,2 4-9 15,2-2 9-15,1-1-10 16,-3 1 8-16,4 0-10 16,2-2 9-16,-2-1-9 15,2 0 10-15,-2 0-9 16,3-4 11-16,1-6-9 0,-1-3 9 16,8-4-8-1,3-12 9-15,0-1-8 0,-2-9 8 16,3 2-9-16,1-5 8 15,-4 7-9-15,6-2 10 16,-4 11-10-16,0 0 10 16,-6 3-10-16,4 5 9 15,-8 4-10-15,3 2 9 16,-3 6-9-16,-1-1 10 16,-3 6-11-16,3 2 7 15,-3 2-9-15,-1 4 11 16,-4 3-11-16,-6 7 10 15,1 3-9-15,-4 8 10 16,0 2-10-16,0 9 11 16,2-1-8-16,-8 8 11 15,0-11-9-15,-3 1 9 16,2-6-9-16,1-4 8 0,3-7-9 16,5-1 9-16,2-1-10 15,1-8 8-15,6-6-7 16,-2 2 8-16,4 1-10 15,-4-4 9-15,5-5-10 16,-1 9 7-16,2-8-8 16,1-1 9-16,2-1-9 0,0 2 12 15,2-4-8-15,4-3 8 16,1-5-6-16,3-9 7 16,7-8-8-16,-1-7 9 15,0-1-10-15,2-2 9 16,-2 4-9-16,-6-3 8 15,1 8-9-15,3 0 9 16,-1 3-9-16,0-3 8 16,-2 4-8-16,1-3 9 15,-7 4-9-15,3-4 9 16,-3 3-9-16,5-2 8 16,-5 2-8-16,4-3 9 15,-4 5-9-15,3-3 8 16,-1 0-9-16,1-2 9 15,-3 4-8-15,2-7 8 16,1 5-9-16,2-5 9 0,-2 5-7 16,4-2 7-16,-6 4-8 15,4-2 7-15,0 6-7 16,-2-7 9-16,4 1-9 16,2-1 8-16,-4 4-7 15,1-2 8-15,-1 6-10 16,-2 3 9-16,-1-1-7 15,-2-2 7-15,4 5-8 0,-1-4 9 16,-1 2-9-16,-2-1 8 16,1 10-8-16,-3-7 8 15,-3 8-9-15,2-1 10 16,-1 7-10-16,0-4 10 16,-1 1-10-16,2 1 10 15,-6-1-10-15,2 1 10 16,2-1-9-16,-2 1 8 15,3-5-9-15,-2 2 11 16,0 2-11-16,-3-5 10 16,4 7-9-16,-1-4 9 15,0 2-10-15,5-3 10 16,0 2-9-16,-5-3 8 16,1 1-9-16,9-1 10 15,-10 0-11-15,3 0 11 16,2 1-10-16,-4 5 10 15,-2-1-10-15,1 5 9 0,0-2-9 16,-6 4 9-16,3-4-11 16,-2 2 9-16,-1 2-9 15,-4 3 10-15,2 1-10 16,-6 3 10-16,4 2-7 16,-6 4 8-16,-1-1-9 15,-2 9 10-15,3-2-9 0,-4 4 8 16,4-4-8-16,-1 8 7 15,-2-6-9-15,0 5 6 16,-1-2-8-16,-3 8 9 16,0-3-7-16,-3 10 9 15,4-1-5-15,-2 6 8 16,1-6-9-16,-1 4 8 16,4-9-8-16,-2 4 8 15,4-7-7-15,0 0 6 16,2-4-6-16,1-1 6 15,1-4-7-15,2-4 7 16,3-7-8-16,3-3 8 16,1-4-10-16,2-7 5 15,3-1-8-15,2-6 8 16,1-2-6-16,6-12 9 16,2-1-5-16,5-13 9 15,1 2-8-15,3-11 7 0,-3 6-8 16,1-8 6-16,-1 8-9 15,-2-4 7-15,1 10-7 16,-1-4 8-16,-1 7-7 16,1-1 8-16,1 7-7 15,1-8 8-15,-3 5-9 16,0 1 10-16,-4 0-9 16,1 4 8-16,-8 5-8 15,0 3 8-15,-1 5-8 0,-2 6 8 16,-1-1-9-16,-2 4 9 15,1 2-9-15,-2-1 4 16,1 0-8-16,-5 6 9 16,2-1-8-16,-6 9 9 15,-2 0-6-15,-1 9 10 16,-1-5-8-16,0 7 9 16,2-9-8-16,-1 6 7 15,1-10-8-15,2 7 7 16,1-4-11-16,-1 6 9 15,0-2-7-15,-2 11 6 16,-1 1-8-16,-5 6 9 16,1 0-7-16,0 4 7 15,-1-9-5-15,1 2 10 0,3-6-8 16,0-4 7-16,4-5-8 16,1-4 7-16,4-7-7 15,1-4 3-15,3-2-11 16,3-7 9-16,4-5-7 15,6-10 7-15,2-8-3 16,8-13 11-16,5-4-8 16,2-12 7-16,0 4-7 15,6-3 6-15,-5 13-7 0,3-6 8 16,-11 19-9-16,1-6 8 16,-5 4-9-16,-4 5 8 15,-7 11-9-15,2-1 9 16,-5 11-9-16,-3 3 5 15,-5 3-11-15,-4 5 11 16,-2-1-9-16,-5 7 8 16,1 4-5-16,-4 2 12 15,6 0-10-15,0 3 10 16,0-8-8-16,2-4 10 16,6 0-10-16,-4-4 8 15,0-2-10-15,3 4 9 16,-2 2-9-16,-2-1 9 15,3 6-10-15,-1 4-10 16,0-1-11-16,-3 14-311 16,-2-1 86-16</inkml:trace>
        </inkml:traceGroup>
        <inkml:traceGroup>
          <inkml:annotationXML>
            <emma:emma xmlns:emma="http://www.w3.org/2003/04/emma" version="1.0">
              <emma:interpretation id="{E2192C05-2DEF-448E-845A-689C35E527AF}" emma:medium="tactile" emma:mode="ink">
                <msink:context xmlns:msink="http://schemas.microsoft.com/ink/2010/main" type="inkWord" rotatedBoundingBox="12376,6891 13052,5530 13235,5621 12559,6982"/>
              </emma:interpretation>
              <emma:one-of disjunction-type="recognition" id="oneOf1">
                <emma:interpretation id="interp1" emma:lang="" emma:confidence="0">
                  <emma:literal>das</emma:literal>
                </emma:interpretation>
                <emma:interpretation id="interp2" emma:lang="" emma:confidence="0">
                  <emma:literal>an</emma:literal>
                </emma:interpretation>
                <emma:interpretation id="interp3" emma:lang="" emma:confidence="0">
                  <emma:literal>a</emma:literal>
                </emma:interpretation>
                <emma:interpretation id="interp4" emma:lang="" emma:confidence="0">
                  <emma:literal>da</emma:literal>
                </emma:interpretation>
                <emma:interpretation id="interp5" emma:lang="" emma:confidence="0">
                  <emma:literal>Da</emma:literal>
                </emma:interpretation>
              </emma:one-of>
            </emma:emma>
          </inkml:annotationXML>
          <inkml:trace contextRef="#ctx0" brushRef="#br0" timeOffset="121630.1292">69 1498 623 0,'-6'10'230'0,"-3"-9"28"15,9 4-157-15,-3-4-25 16,4-7-26-16,7 3-7 15,-2-1-1-15,7-16-11 16,8-2 0-16,-1-10-9 16,-2-10-1-16,8-13-13 15,-1-3 3-15,4-25-9 16,0 3 11-16,5-10-10 16,-3 6 9-16,-4-10-9 15,-4 17 6-15,0-2-7 16,-6 13 10-16,5-2-8 0,-4 21 6 15,-4 1-5-15,0 10 4 16,-2 6-8-16,-4 11 6 16,-1-2-8-16,-1 7 7 15,-2 3-6-15,-3 3 8 16,2 1-4-16,-6 10 7 16,0 9-5-16,0 2 5 15,-6 17-5-15,-2 4 4 16,-6 16-9-16,0 1 6 15,-6 20-6-15,0-6 4 0,-4 17-6 16,1-10 8-16,-5 10-8 16,8-16 7-16,-2 7-7 15,1-16 6-15,4 1-7 16,6-13 8-16,-4-3-9 16,7-10 7-16,2-3-6 15,1-7 6-15,-3-2-7 16,4-7 8-16,2-5-9 15,0-6 5-15,7-3-10 16,7-8 7-16,5-15-11 16,3-12 9-16,23-31-6 15,3-18 11-15,12-24-7 16,-1-8 9-16,10-18-12 16,-15 16 8-16,-1-4-7 15,-9 23 6-15,-2 9-4 0,-9 22 10 16,-2 7-4-16,-6 24 5 15,-8 5-6-15,-6 15 6 16,-6 8-8-16,-6 11 7 16,-9 10-7-16,-4 2 8 15,-7 12-7-15,-3 6 7 16,-8 22-5-16,4 1 5 0,-7 20-7 16,3 2 7-16,-3 19-6 15,2-7 6-15,-7 11-7 16,4-6 8-16,-4 11-8 15,9-16 8-15,-1 3-7 16,9-15 8-16,5-6-8 16,6-21 7-16,5-10-10 15,12-20 7-15,6-8-13 16,8-16 7-16,10-18-8 16,4-10 7-16,10-26-6 15,5-17 10-15,13-28-4 16,-6-9 2-16,15-29-20 15,-13 9-4-15,0-12-62 16,-9 22 9-16,-3 18-2 16,-14 37 22-16,-2 19 7 15,-11 28 62-15,-13 25 15 0,-8 18 12 16,-12 26-1-16,-11 18 6 16,-12 36-4-16,-1 9-15 15,-13 17-13-15,5-11 2 16,0 6-6-16,15-29 19 15,16-9-327-15,10-32 114 16</inkml:trace>
        </inkml:traceGroup>
        <inkml:traceGroup>
          <inkml:annotationXML>
            <emma:emma xmlns:emma="http://www.w3.org/2003/04/emma" version="1.0">
              <emma:interpretation id="{0F9BE126-C7D7-40F1-A04A-D037FC32474B}" emma:medium="tactile" emma:mode="ink">
                <msink:context xmlns:msink="http://schemas.microsoft.com/ink/2010/main" type="inkWord" rotatedBoundingBox="12371,6520 12557,6145 12910,6321 12724,6696"/>
              </emma:interpretation>
              <emma:one-of disjunction-type="recognition" id="oneOf2">
                <emma:interpretation id="interp6" emma:lang="" emma:confidence="1">
                  <emma:literal/>
                </emma:interpretation>
              </emma:one-of>
            </emma:emma>
          </inkml:annotationXML>
          <inkml:trace contextRef="#ctx0" brushRef="#br0" timeOffset="26288.8744">-23 1067 253 0,'0'-4'277'0,"0"-1"-40"16,0 2 14-16,0 0-105 15,0 0-15-15,3 3-47 16,2-1-14-16,0-3-30 15,4 3-6-15,3-1-13 0,0-1-2 16,2 2-7 0,8-2 1-16,1-2-2 0,1-1-1 15,1 0-3-15,8 0-1 16,-3 0-2-16,0-5-1 16,2 2-1-16,5-4 0 15,-8 0 1-15,1-4-1 16,-4 0 1-16,0 5 0 15,-9-1 0-15,-1 6 1 16,-2 4 0-16,-5 3-1 16,-2-4 0-16,-4 6 0 15,-3 1-1-15,0-3 5 16,1 0 4-16,-2 0 8 16,1 5 1-16,-2-8 2 15,-4 4-5-15,-3-4-4 16,-3 9-8-16,-7-6-1 15,1 3-3-15,-7 5 2 16,2 4-1-16,-6-3 1 0,3-1-1 16,-5 0 1-16,5-5 0 15,0-2 0-15,6 2 0 16,0 2-1-16,5 3 0 16,0-4 0-16,-1-1-1 15,4-3-1-15,-2 3 1 16,10-7 0-16,2 5-1 0,2-1 1 15,-3-3-1-15,9 3 1 16,-4 2-2-16,-1-7 0 16,7 5 0-16,6 5 1 15,-2-8 0-15,6-2 0 16,4 7 0-16,2-5 0 16,-2-2 0-16,4 3 0 15,0 2 0-15,-3-6 0 16,-5 5 0-16,2-2 1 15,-7 3-1-15,-4-5 1 16,-2 5 0-16,0 2-1 16,-6 1 0-16,-4-6 1 15,-3 9 0-15,-6-2 0 16,-7 1 0-16,-8 3-2 16,-9 4 2-16,-2 0 1 15,3 0 3-15,-8 1 4 0,6-3 2 16,3 1 2-16,4-6-2 15,0-2-3-15,12 2-4 16,6-1-1-16,7-4-3 16,5 0 0-16,6-3 0 15,7-2-1-15,5-4-1 16,10-2 1-16,4 1 0 16,3-4 0-16,-1 2 1 15,6-1-1-15,-13 1 0 0,7 0-1 16,-5 3 0-16,-3-1-1 15,-9 4 1-15,3 0-1 16,-12 6 1-16,-2 3-1 16,-3 2 3-16,-3-5 0 15,-5 4 0-15,-4-4 1 16,-3 4 0-16,-8-4 1 16,-2 4-2-16,-5 7 2 15,1-2-2-15,-5-1 1 16,10-1 0-16,-1 0-1 15,5-4 1-15,7 0 0 16,8-3 0-16,-1 1-2 16,-2-2 0-16,8-2-1 15,2 0 0-15,3-1 0 16,1 1 2-16,6-1 0 16,4-2 0-16,1 3 0 0,-4-2-1 15,9 0 1-15,1 1 0 16,-3 2 0-16,-5-2 0 15,1 1 0-15,-7 3 0 16,-3 1-1-16,-4 2 1 16,-8 3 0-16,-2-3 0 15,-12 2-1-15,-6 3 1 16,-7 4-1-16,-3 0 0 0,-5 7-1 16,1-4 3-16,-3 3-1 15,7-5 2-15,-1-3 2 16,5 0-2-16,7-4-1 15,10-3 0-15,3-2-1 16,4 1-1-16,7-5 0 16,4 1-1-16,8-2 0 15,4-2 0-15,13-2 0 16,4-1 2-16,8-4-2 16,-3 4 0-16,1-3-6 15,-7 1-2-15,-2 3-6 16,-7 4 1-16,-1-1-1 15,-7 7 8-15,-3-2 1 16,-8 1 5-16,-4-2 2 0,-7 2 1 16,-7 2-1-1,-7 2 0-15,-10 4 1 0,-4 0 1 16,-7 7 6-16,1-4 3 16,-11-1 2-16,5-2-1 15,-1 3-2-15,6-6-4 16,7 1-2-16,16-1-3 15,6-5 0-15,8-1-1 0,9-1-1 16,3-4 1 0,11-1-1-16,9 0 0 0,11 0 1 15,-1-2-1-15,5 0 0 16,-4 2-1 0,3-1-6-16,-12-3-2 0,1 4-4 15,-6 5 0-15,-3-2-1 16,-12-1 7-16,-2 4 4 15,-8 0 4-15,-7-1 2 16,-11-1 1-16,-3 9 1 16,-6-4 2-16,-9 3 1 15,0-2 3-15,-11 4 3 16,0-5-1-16,-3 3-2 16,6-3-1-16,1 2-4 15,15 0-4-15,5-2 0 16,15 0-1-16,7-5-2 15,7-1-1-15,10 0-4 0,5 0-7 16,13 1-25-16,-1 2 245 16,-2 8-574-16,-2 0 253 15</inkml:trace>
        </inkml:traceGroup>
        <inkml:traceGroup>
          <inkml:annotationXML>
            <emma:emma xmlns:emma="http://www.w3.org/2003/04/emma" version="1.0">
              <emma:interpretation id="{E40EC074-EF05-4FB0-BD7E-8477EF35C9CF}" emma:medium="tactile" emma:mode="ink">
                <msink:context xmlns:msink="http://schemas.microsoft.com/ink/2010/main" type="inkWord" rotatedBoundingBox="13002,5503 13095,5314 13461,5496 13368,5685"/>
              </emma:interpretation>
              <emma:one-of disjunction-type="recognition" id="oneOf3">
                <emma:interpretation id="interp7" emma:lang="" emma:confidence="1">
                  <emma:literal/>
                </emma:interpretation>
              </emma:one-of>
            </emma:emma>
          </inkml:annotationXML>
          <inkml:trace contextRef="#ctx0" brushRef="#br0" timeOffset="33566.1974">678 112 853 0,'-12'0'297'0,"4"-2"40"16,-1-1-200-16,5 2-72 16,0-1 1-16,1 4-14 15,2-2 1-15,4 1-16 16,-2 1-7-16,4-1-15 15,9-2-4-15,0-1-11 16,10-1 0-16,5 0 0 0,5-1-1 16,1-1 1-16,5 2 0 15,-6 0 1-15,1-2 0 16,-2 4 0-16,-7 1 0 16,-8-2 0-16,-1 5-1 15,-9 2 2-15,-4-2-1 16,-2-3 2-16,-4 1 1 15,-1-2 1-15,-6-5 3 16,-3 0 7-16,-8-2 9 16,-3-1 3-16,-8 0 8 15,0 4-2-15,-4-1-1 16,4 7-10-16,-4 4-2 16,6 3-9-16,1-1-1 15,7-1-5-15,1-1-1 16,11-3-2-16,3-1-1 15,2-2-2-15,1-1-2 0,6 0-1 16,5-1 0-16,1-3 0 16,4-1 0-16,4 0 3 15,6-5 1-15,-2 1-1 16,8 2 1-16,-4 0-1 16,1 1 1-16,-8 4 0 15,-3 2 0-15,-10 2 0 16,0 0-1-16,-7 2 0 0,-4-2 2 15,-9 1 1 1,-2 4 2-16,-2 0 1 0,-5-1 2 16,-2 4-1-16,-5-4 1 15,2-1 2-15,-5 1 0 16,7-3-1-16,2-4 0 16,8 3-4-16,5 0-2 15,7 0-2-15,4 0-4 16,7 2-2-16,8-4 1 15,4 0 0-15,8-2 1 16,2 2 3-16,7-5 0 16,-4 1 0-16,-1 1 0 15,-7 0 0-15,-1-1 0 16,-8 6 0-16,0-1-1 16,-5-1 0-16,-3 1 1 0,-6 2 1 15,-3 1 0-15,-3-2 2 16,-7 3 0-16,4 1 1 15,-6-2-1-15,-7-4 0 16,-5 5-1-16,1 4 1 16,-8-6-1-16,6 4 0 15,4-1-1-15,5 1 2 16,1-5 0-16,7 3-24 16,4-2-51-16,2-1-32 15,3-6-346-15,2-1 53 0</inkml:trace>
        </inkml:traceGroup>
      </inkml:traceGroup>
    </inkml:traceGroup>
  </inkml:traceGroup>
</inkml:ink>
</file>

<file path=ppt/ink/ink2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4:40.6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797BCF-4BCA-4F18-9340-16980F2FB935}" emma:medium="tactile" emma:mode="ink">
          <msink:context xmlns:msink="http://schemas.microsoft.com/ink/2010/main" type="inkDrawing" rotatedBoundingBox="7175,5493 9588,5482 9589,5577 7176,5589" shapeName="Other"/>
        </emma:interpretation>
      </emma:emma>
    </inkml:annotationXML>
    <inkml:trace contextRef="#ctx0" brushRef="#br0">9 55 427 0,'-2'-8'185'16,"0"3"21"-16,2-1-65 16,0 3-12-16,-3 0 14 15,2 3-12-15,-1-3-14 16,2 5-37-16,2-2-31 16,-1-2-30-16,7 4-12 15,1 1-1-15,5-2-8 16,1 1 7-16,7 2-5 15,-4-1 6-15,5-1-6 16,-3-2 6-16,8 0-7 16,-5-2 8-16,-2-1-9 15,-1 2 9-15,3-1-9 0,-7-1 8 16,5 2-9 0,4 2 9-16,2-4-9 0,2 3 10 15,8 0-8-15,-3 3 7 16,7 0-5-16,-5 5 6 15,5 0-8-15,-4 1 6 16,7 2-6-16,-7-1 6 16,6-4-7-16,-6 1 8 15,6-3-6-15,-6-1 6 0,-1-3-7 16,-5 0 6-16,6-3-7 16,-5 5 7-16,5-4-7 15,0-2 9-15,6 4-7 16,-2-5 6-16,4-7-8 15,-2 7 8-15,4-3-8 16,-4 2 6-16,8 3-7 16,-7 6 8-16,8-4-9 15,-4 1 9-15,4 1-8 16,-12-4 7-16,11-1-7 16,-10 1 7-16,7-2-8 15,-2 2 8-15,7 0-7 16,-4 0 6-16,7 0-5 15,-6 3 6-15,5-2-8 16,-7 2 9-16,6-3-8 16,-10 3 7-16,1-3-7 0,-10 3 7 15,2-1-8-15,-8 5 9 16,-3-2-9-16,-5 1 8 16,-4-2-7-16,-8 1 7 15,-2-4-6-15,-6 2 11 16,-4-1-4-16,-2 2 6 15,-5-2-11-15,-3 1-5 16,-5-2-49-16,-2-2 3 16,2-9-308-16,2 0 71 0</inkml:trace>
  </inkml:traceGroup>
</inkml:ink>
</file>

<file path=ppt/ink/ink2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4:41.8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59AB65D-64D8-46BB-A038-B10142D7CAEF}" emma:medium="tactile" emma:mode="ink">
          <msink:context xmlns:msink="http://schemas.microsoft.com/ink/2010/main" type="writingRegion" rotatedBoundingBox="5768,5294 6495,5294 6495,5447 5768,5447"/>
        </emma:interpretation>
      </emma:emma>
    </inkml:annotationXML>
    <inkml:traceGroup>
      <inkml:annotationXML>
        <emma:emma xmlns:emma="http://www.w3.org/2003/04/emma" version="1.0">
          <emma:interpretation id="{2DF61564-A8CE-435C-B540-8B8DF484B28F}" emma:medium="tactile" emma:mode="ink">
            <msink:context xmlns:msink="http://schemas.microsoft.com/ink/2010/main" type="paragraph" rotatedBoundingBox="5768,5294 6495,5294 6495,5447 5768,5447" alignmentLevel="1"/>
          </emma:interpretation>
        </emma:emma>
      </inkml:annotationXML>
      <inkml:traceGroup>
        <inkml:annotationXML>
          <emma:emma xmlns:emma="http://www.w3.org/2003/04/emma" version="1.0">
            <emma:interpretation id="{A1EFF056-9C5B-48A2-8AD5-69E0FAB11E5D}" emma:medium="tactile" emma:mode="ink">
              <msink:context xmlns:msink="http://schemas.microsoft.com/ink/2010/main" type="line" rotatedBoundingBox="5768,5294 6495,5294 6495,5447 5768,5447"/>
            </emma:interpretation>
          </emma:emma>
        </inkml:annotationXML>
        <inkml:traceGroup>
          <inkml:annotationXML>
            <emma:emma xmlns:emma="http://www.w3.org/2003/04/emma" version="1.0">
              <emma:interpretation id="{9E4BC493-5082-43D1-91FD-7EB732A23608}" emma:medium="tactile" emma:mode="ink">
                <msink:context xmlns:msink="http://schemas.microsoft.com/ink/2010/main" type="inkWord" rotatedBoundingBox="5768,5294 6495,5294 6495,5447 5768,5447"/>
              </emma:interpretation>
              <emma:one-of disjunction-type="recognition" id="oneOf0">
                <emma:interpretation id="interp0" emma:lang="" emma:confidence="0">
                  <emma:literal>Der</emma:literal>
                </emma:interpretation>
                <emma:interpretation id="interp1" emma:lang="" emma:confidence="0">
                  <emma:literal>war</emma:literal>
                </emma:interpretation>
                <emma:interpretation id="interp2" emma:lang="" emma:confidence="0">
                  <emma:literal>De</emma:literal>
                </emma:interpretation>
                <emma:interpretation id="interp3" emma:lang="" emma:confidence="0">
                  <emma:literal>Das</emma:literal>
                </emma:interpretation>
                <emma:interpretation id="interp4" emma:lang="" emma:confidence="0">
                  <emma:literal>Da</emma:literal>
                </emma:interpretation>
              </emma:one-of>
            </emma:emma>
          </inkml:annotationXML>
          <inkml:trace contextRef="#ctx0" brushRef="#br0">7 99 314 0,'-5'3'155'16,"2"4"14"-16,8-5-60 16,4 6 23-16,3-1-5 15,10 2 8-15,2-1-16 16,12 0-20-16,0-7-42 16,14-1-25-16,-3 0-17 0,7-7-10 15,-5-1 4-15,5-7-6 16,-10-4 6-16,4-5-8 15,-7 2 7-15,2 2-9 16,-9 5 6-16,-1 4-7 16,-5 5 6-16,-5 1-6 15,-8 5 6-15,-2-1-5 16,-6 1 0-16,-7 1 15 16,-1 1 13-16,-10-1-1 15,-3 4 10-15,-10-2 6 16,-4 0-13-16,-13 0-7 15,4-3 3-15,-9-3-9 16,3 3 2-16,-6 0-11 16,7-1 3-16,-5 2-10 15,9 2 6-15,-5 2-9 16,13 1 9-16,1 3-8 16,14-3 7-16,3-1-8 0,7 0 6 15,8-4-8-15,5 4 5 16,6 1-6-16,4 0 6 15,14-1-6-15,0-4 8 16,13-2-7-16,-1 1 8 16,6-2-6-16,-9-1 7 15,2-5-7-15,-12 2 7 16,-5-2-7-16,-10 1 7 0,-3 1-7 16,-10 6 9-16,-9-2-6 15,-5-2 7-15,-12 7-6 16,-5 0 0-16,-10-3 1 15,-2 3 12-15,-12 1-4 16,4-4 10-16,-10 3-1 16,8 7-2-16,-6-4-12 15,16 1 2-15,-3 4-10 16,13-5 7-16,1-3-7 16,10 0 6-16,5-3-18 15,16-1-9-15,12-8-36 16,13-4-315-16,4-3 80 15</inkml:trace>
        </inkml:traceGroup>
      </inkml:traceGroup>
    </inkml:traceGroup>
  </inkml:traceGroup>
</inkml:ink>
</file>

<file path=ppt/ink/ink2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9:21.0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8EAB11-753F-4759-AC21-43AE9EE59EE5}" emma:medium="tactile" emma:mode="ink">
          <msink:context xmlns:msink="http://schemas.microsoft.com/ink/2010/main" type="writingRegion" rotatedBoundingBox="25102,2960 30768,-422 31831,1357 26165,4740"/>
        </emma:interpretation>
      </emma:emma>
    </inkml:annotationXML>
    <inkml:traceGroup>
      <inkml:annotationXML>
        <emma:emma xmlns:emma="http://www.w3.org/2003/04/emma" version="1.0">
          <emma:interpretation id="{076925D7-49B4-42F4-A7F1-D7D21914F617}" emma:medium="tactile" emma:mode="ink">
            <msink:context xmlns:msink="http://schemas.microsoft.com/ink/2010/main" type="paragraph" rotatedBoundingBox="25102,2960 30768,-422 31831,1357 26165,4740" alignmentLevel="1"/>
          </emma:interpretation>
        </emma:emma>
      </inkml:annotationXML>
      <inkml:traceGroup>
        <inkml:annotationXML>
          <emma:emma xmlns:emma="http://www.w3.org/2003/04/emma" version="1.0">
            <emma:interpretation id="{67483B83-1F25-4EDE-968E-178A88269C05}" emma:medium="tactile" emma:mode="ink">
              <msink:context xmlns:msink="http://schemas.microsoft.com/ink/2010/main" type="line" rotatedBoundingBox="25102,2960 30768,-422 31831,1357 26165,4740"/>
            </emma:interpretation>
          </emma:emma>
        </inkml:annotationXML>
        <inkml:traceGroup>
          <inkml:annotationXML>
            <emma:emma xmlns:emma="http://www.w3.org/2003/04/emma" version="1.0">
              <emma:interpretation id="{E747A341-BDF7-42CA-B79E-2B707831D201}" emma:medium="tactile" emma:mode="ink">
                <msink:context xmlns:msink="http://schemas.microsoft.com/ink/2010/main" type="inkWord" rotatedBoundingBox="25102,2960 27442,1563 28458,3264 26118,4661"/>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emma:literal>
                </emma:interpretation>
                <emma:interpretation id="interp3" emma:lang="" emma:confidence="0">
                  <emma:literal>0</emma:literal>
                </emma:interpretation>
                <emma:interpretation id="interp4" emma:lang="" emma:confidence="0">
                  <emma:literal>@</emma:literal>
                </emma:interpretation>
              </emma:one-of>
            </emma:emma>
          </inkml:annotationXML>
          <inkml:trace contextRef="#ctx0" brushRef="#br0">-2456 1262 600 0,'-6'-4'262'0,"-3"-2"14"16,1-5-152-16,2 2-24 16,-2-2-38-16,1 5-11 15,0-2-7-15,3 4-8 16,-1 2 4-16,-1 2-8 15,0 0 0-15,-3 2-12 16,-2 1 0-16,0 3-13 16,-1-3 3-16,-3 0-10 0,1-2 8 15,-4 4-6 1,-2 0 12-16,-5-1-5 0,5 9 23 47,9-7-6-47,2 0-14 0,-35 23-12 0,2-3 7 15,-2 3-11-15,5 10 9 16,10-13-12-16,3 6 11 16,-8 11-9-16,-1 3 9 0,-6 11-10 15,2-1 10-15,-7 21-9 16,3-14 10-16,-3 1-7 16,5-15 9-16,-5-7-3 15,6-13 13-15,0 8-7 16,7-5 9-16,-3 48-10 15,6 21 4-15,-6 14-13 16,3-6 6-16,-6 10-9 16,7-42 10-16,0-11-11 15,7-11 10-15,7 17-10 16,9-3 8-16,-1 10-8 16,7-7 9-16,3 8-9 15,5-8 9-15,0 9-10 16,-1-6 8-16,4 5-8 15,1-11 10-15,2-3-10 16,1-14 10-16,8-3-8 0,1-4 8 16,6 7-9-16,-4-9 9 15,3 4-9-15,-6-5 9 16,0-9-9-16,-5-14 10 16,3-4-10-16,1-10 10 15,7-5-8-15,0-10 9 16,6-2-9-16,-1-5 9 15,7-23-9-15,-4 1 8 0,9-1-9 16,-3-5 9-16,10 1-9 16,-2 22 8-16,12-7-7 15,-4 0 8-15,10-2-10 16,-6-4 10-16,14-16-10 16,-11-1 8-16,12-18-7 15,-8 1 8-15,10-10-9 16,-10 7 10-16,6-10-9 15,-12 16 9-15,0-14-9 16,-6 5 8-16,7-4-9 16,-12 15 9-16,6-34-9 15,-7 0 9-15,0-34-10 16,-14 1 9-16,3-7-9 16,-8 39 9-16,-3-9-8 15,-11 32 9-15,-6-12-8 16,-8 7 7-16,-10-10-6 0,-10 27 8 15,-7 7-2-15,-2 19 14 16,-9 1-2-16,-1 9 8 16,-5 1-8-16,2 5 3 15,-6 1-14-15,3 6 3 16,-6-1-10-16,6 4 9 16,-11-2-10-16,2-1 5 15,-11-4-41-15,-1 10-6 0,-19 0-38 16,8 7-329-16,-25 22 89 15</inkml:trace>
        </inkml:traceGroup>
        <inkml:traceGroup>
          <inkml:annotationXML>
            <emma:emma xmlns:emma="http://www.w3.org/2003/04/emma" version="1.0">
              <emma:interpretation id="{63FFCDFB-5BFD-4555-8FFA-93B6CF5254CD}" emma:medium="tactile" emma:mode="ink">
                <msink:context xmlns:msink="http://schemas.microsoft.com/ink/2010/main" type="inkWord" rotatedBoundingBox="25554,3145 27428,2026 28187,3297 26314,4416"/>
              </emma:interpretation>
              <emma:one-of disjunction-type="recognition" id="oneOf1">
                <emma:interpretation id="interp5" emma:lang="" emma:confidence="1">
                  <emma:literal/>
                </emma:interpretation>
              </emma:one-of>
            </emma:emma>
          </inkml:annotationXML>
          <inkml:trace contextRef="#ctx0" brushRef="#br0" timeOffset="-180317.5352">-3145 3643 542 0,'-6'-5'185'0,"2"5"25"16,2-1-139-16,1-4 10 16,1 5-2-16,1 3 2 0,2-7 6 15,-1 5-9-15,-2-1-28 16,1-4-17-16,-1-3-4 16,-1 7-8-16,1-1 3 15,3-2-6-15,0-2 2 16,0-6-7-16,5 4 5 15,-2-12-1-15,1 1 7 16,4-3-1-16,0-1 8 0,3-10-9 16,0-2-1-16,4-7-10 15,0 1 1-15,4-11-12 16,1 5 8-16,6 2-9 16,5-12 7-1,-2 1-8-15,2-3-10 16,-1 1 18-16,-2-12-10 15,-8 14 10-15,8-5-1 16,-5 11 9-16,1-2-18 16,-4 15 10-16,0-6-12 15,-7-8 11-15,4-21-8 16,-5 1 8-16,5-29-8 16,-2 7 9-16,2 9-8 15,-3 24 7-15,2-7-8 16,-3 32 8-16,3-1-8 0,-2 4 8 15,1 0-8-15,-2 4 8 16,2-7-9-16,-1-4 8 16,0-2-9-16,-4-3 9 15,3 3-8-15,-4 9 9 16,-1 8-9-16,-7 8 9 16,1 4-8-16,0 7 9 15,-5-1-6-15,-5 5 12 16,-1 3-8-16,1 0 9 15,-4 5 0-15,1 1-2 0,1 3-11 16,2-1 7-16,-3 7-7 16,2-5-1-16,0 0 0 15,0 1 7-15,-3 3-11 16,4-3 7-16,-7 12-11 16,4 5 9-16,-7 1-8 15,1 2 10-15,-4 4-7 16,-4-6 10-16,-4 8-7 15,3 3 6-15,-6 43-7 16,3 14 6-16,-5 27-6 16,4-7 8-16,-5 10-8 15,1-38 8-15,-8 12-8 16,9-15 8-16,-4 16-8 16,-1-10 9-16,-7 10-7 15,4-22 9-15,-13 3-11 0,2-17 8 16,2 8-9-16,7-19 8 15,2-6-9-15,7-6 10 16,0-7-7-16,10-15 7 16,1-2-9-16,8-2 7 15,2-13-12-15,9 3 11 16,2-21-9-16,9-8 9 0,6-13-7 16,4-12 12-16,14-35-11 15,3 10 8-15,10-27-7 16,3 5 8-16,8-7-10 15,-11 15 10-15,4-6-8 16,-10 13 8-16,2-13-10 16,-4 10 10-16,4-9-9 15,-3-9 9-15,2-43-10 16,0 8 9-16,2-13-8 16,-5 14 8-16,1 16-9 15,-7 46 10-15,-4 5-9 16,-12 10 7-16,-1 0-6 15,-7 13 7-15,0 9-9 16,-4 10 9-16,-1 7-7 16,1 4 7-16,-4 7-9 15,-2 4 8-15,-2 3-11 0,-2 4 8 16,-2 13-8-16,0 3 7 16,-3 13-6-16,-1 5 11 15,-4 5-9-15,-1-3 9 16,-5 6-8-16,-2-9 8 15,-5 4-8-15,1 1 8 16,-7-1-9-16,5 30 8 16,-7 40-9-16,1-1 5 15,-11 14-23-15,5 8 3 0,-15-17-9 16,-2-27 8 0,-6 13-4-16,9-13 23 0,-10 5-3 15,11-8 11-15,4-4-7 16,11-15 6-16,3-6-7 15,11-18 8-15,5-15-8 16,9-10 8-16,2-14-9 16,8 0 5-16,5-7-7 15,4-2 9-15,7-17-8 16,7-11 11-16,12-24-7 16,4-14 7-16,19-31-9 15,2-4 7-15,18-28-7 16,1 12 8-16,5-34-8 15,-11 11 7-15,11-38-8 16,-11 29 8-16,3-20-9 0,-3 33 9 16,2-9-7-1,-14 50 8-15,-5-8-9 0,-13 28 9 16,-12 14-9-16,-14 30 8 16,-4 10-8-16,-9 16 8 15,-6 9-10-15,-5 9 9 16,-1 8-10-16,-8 3 9 15,-6 9-8-15,-1-1 12 16,-6 11-10-16,3-7 11 0,1 4-9 16,3-3 9-16,0 1-10 15,4-12 9-15,4 9-8 16,3-2 6-16,-2-7-7 16,5 3 7-16,-1 6-8 15,0-11 8-15,-4 10-8 16,0-2 8-16,-10 19-9 15,-3-2 7-15,-9 60-8 16,-4 15 6-16,-15 29-6 16,4-10 8-16,-9 27-26 15,3-45 43-15,-13 1-370 16,10-6 115-16</inkml:trace>
          <inkml:trace contextRef="#ctx0" brushRef="#br0" timeOffset="-165507.3036">-3120 3327 161 0,'-23'24'194'0,"3"-1"-35"0,0 4 27 16,8-8-83-16,1-5 21 16,6 0-24-16,1-3 2 15,2-13-32 1,4 7-9-16,-1-2-40 0,2-14-4 15,4 0-12-15,3-8 10 16,4-9-4-16,8-18 11 16,2 3-12 15,11-25 10-31,4 3-12 0,8-26 8 16,1 2-8-16,1-11 7 0,-5 16-11 0,4-13 9 15,0-58 2 1,-1 13-12-16,-1 2 6 15,-3 2-7-15,-8 14 8 0,-9 79-8 16,-4 4 9-16,-7 7-8 16,2-2 8-16,-5 0-9 15,4 1 6-15,-4 3-9 16,-1 6 8-16,-4 9-7 16,1 5 5-16,-5 8-6 15,-3 3 5-15,0 1-6 0,-1 1 6 16,-2 4-5-1,-1-3 6-15,1 5-7 0,-4 7 9 16,-1 3-6-16,-3 11 6 16,1 8-6-16,-7 3 8 15,1 5-12-15,-8 5 10 16,-1-3-8-16,-7 34 7 16,1 11-7-16,-4 24 9 15,3 1-10-15,-5 5 9 16,3-32-10-16,-6-3 8 15,2-21 1-15,-5 7-1 16,3 1-9-16,-3 2 9 16,7-6-8-16,-1-3-2 15,6-13 3-15,-1-1 7 16,9-9-8-16,0-6 7 16,9-11-8-16,3-5 7 15,7-13-10-15,4-7 3 0,4-2-7 16,4-7 6-16,1-3-5 15,8-12 9-15,0 3-4 16,7-18 8-16,3-6-8 16,14-29 3-16,0-2-5 15,16-29 7-15,-2 6-4 16,8-28 12-16,-11 2-4 0,8-34 7 16,-9 21-6-16,4-4 5 15,-11 29-10-15,7 20 8 16,-11 26-9-16,3 0 7 15,-11 10-8-15,0 0 3 16,-9 9-6-16,-1 21 5 16,-13 10-8-16,-4 9 3 15,-2 7-7-15,-11 3 3 16,-7 6-3-16,-2 12 11 16,-5 10-3-16,-7 12 11 15,3 2-2-15,-1 10 3 16,0-6-9-16,-5 5 7 15,3-4-8-15,-6-4 7 16,1 37-8-16,-4 37 8 16,-2-7-8-16,-3 7 9 15,5 7-9-15,-8-35 9 0,4-24-9 16,-2 17 7-16,4 1-8 16,-3 0 9-16,11-6-9 15,1-16 9-15,9-16-7 16,6-11 7-16,5-13-9 15,5-8 2-15,4-7-13 16,8-20 7-16,7-12-7 16,11-32 1-16,11-23-4 15,22-40 12-15,-5-5-7 0,14-55 9 16,0-12 0-16,3 0 11 16,-18 30-6-16,6-6 8 15,-18 53-8-15,-5 45-295 16,-15 21 98-16</inkml:trace>
          <inkml:trace contextRef="#ctx0" brushRef="#br0" timeOffset="-112951.5823">-3045 3379 238 0,'-21'15'180'16,"-1"-4"9"-16,5-6-40 0,2-5-13 15,4 7-23 1,0-10-6-16,7 0-33 0,-1-9-12 15,4-2-11-15,4-20-19 16,4 8-15-16,6-7-7 16,1-3 0-16,2-5-10 15,3 10 10-15,1-13-13 16,1 4 3-16,5-9-11 16,2 3 10-16,4-23-9 15,0 9 13-15,7-12-3 16,-6 17 12-16,4-10-9 15,-15-2 14 1,-1 1-5-16,24-65-10 16,-5 12 8-16,-2-9-9 15,-4 9 6-15,-7 85-8 16,-10 3 8-16,2 2-8 16,-6 9 7-16,4 0-8 15,-1 5 9-15,0-5-10 0,-2 3 8 16,-1-6-8-16,-4 5 9 15,-3-2-8-15,0 8 10 16,-3-8-9-16,2 15 7 16,-2-6-8-16,-3 4 8 15,1-7-9-15,1 11 8 16,-4-8-7-16,2 10 9 16,0-6-9-16,0 7 8 0,-1-1-10 15,-1 1 7-15,1-2-9 16,-2 4 7-16,0-1-9 15,-1 2 12-15,0 8-6 16,-4 3 6-16,-1 14-9 16,-2 2 6-16,-3 10-4 15,-1 0 8-15,-6 8-7 16,-2-4 10-16,-7 4-3 16,3 31 3-16,-7 32-8 15,7-1 8-15,-7 4-10 16,5-1 10-16,-1-21-11 15,1-35 8-15,0 7-9 16,5-2 9-16,-7 7-10 16,3-11 10-16,1 7-9 15,2-7 9-15,-1-14-8 0,14-8 7 16,-3-20-7-16,7-2 7 16,2-15-20-16,7 1 0 15,4-17-8-15,6 6 6 16,9-24-11-16,9-14 18 15,7-33 1-15,7-3 11 16,10-27-4-16,-3-3 13 16,4-51-4-16,-2 26 6 0,6-4-10 15,-6 18 6 1,10 16-10-16,-8 56 8 0,5-18-8 16,-7 11 9-16,-2 6-10 15,-15 1 9-15,-4 6-11 16,-16 27 10-16,-4 6-14 15,-8 8 10-15,-8 12-3 16,-7 4 10-16,-7 17-18 16,-5 13 21-16,-13 10-5 15,0 0 3-15,0 11-7 16,-1-19 19-16,0 0-17 16,7-10 6-16,3 1-10 15,5-12 8-15,2 6-9 16,4-4 8-16,3-2-7 15,0-6 6-15,-1 38-9 16,1 0 4-16,-1 12-9 0,1 10 9 16,-1 12-7-16,4-32 9 15,-3-1-6-15,5-11 11 16,0-10-12-16,3-15 9 16,3-5-13-16,3-7 2 15,7-5-17-15,4-7 9 16,8-28-11-16,2-28 3 15,14-50-57-15,2-13-19 16,14-14-49-16,-1 19 9 0,7-1 3 16,-8 43 63-16,3 4 29 15,-16 11 51-15,-3 12-8 16,-13 27-17-16,-1 8-122 16,-15 16 33-16,-5 4-120 15,-5 9 35-15,-7 5 220 16,-7 7 13-16,-6 16-12 15,3 2 1-15,-9 8-23 16,3-1-3-16,-2-3-18 16,4-13-17-16,-7 0 2 15</inkml:trace>
        </inkml:traceGroup>
        <inkml:traceGroup>
          <inkml:annotationXML>
            <emma:emma xmlns:emma="http://www.w3.org/2003/04/emma" version="1.0">
              <emma:interpretation id="{E0BD6E16-0597-446B-AACC-ABD3F26E3478}" emma:medium="tactile" emma:mode="ink">
                <msink:context xmlns:msink="http://schemas.microsoft.com/ink/2010/main" type="inkWord" rotatedBoundingBox="29305,1146 31074,89 31831,1357 30062,2413"/>
              </emma:interpretation>
              <emma:one-of disjunction-type="recognition" id="oneOf2">
                <emma:interpretation id="interp6" emma:lang="" emma:confidence="1">
                  <emma:literal/>
                </emma:interpretation>
              </emma:one-of>
            </emma:emma>
          </inkml:annotationXML>
          <inkml:trace contextRef="#ctx0" brushRef="#br0" timeOffset="-332555.2991">1188 72 320 0,'-7'-6'163'16,"1"3"13"-16,0-3-78 16,1 3 5-16,0 0-17 15,-1 0 15-15,0 1-15 16,-3 4 2-16,0-5-19 15,-2 1-11-15,-1 0-25 0,-2-1-3 16,0 2-10-16,-3-2 3 16,0 3-1-16,-4-5 7 15,-2 2 0-15,-8-3 6 16,4-2-3-16,-9 1 1 16,7 5-9-16,-5-1-4 15,5 3-7-15,-3 3-3 16,4-1-5-16,-2 1 1 15,5 0-2-15,-2 0 1 16,2 1-2-16,-3 3 1 16,4-4-1-16,-8 6 1 15,6-1-1-15,-8 4 1 16,3 0-1-16,-1 6 0 16,9-5 0-16,-8 5 0 0,11-6-1 15,-6 2 0 1,5-5-1-16,-5 4 0 0,1-4 0 15,-2 3 0-15,7-1 0 16,-6 4 2-16,4 1 0 16,-2 2 1-16,1 0-1 15,-4 8 0-15,6-1-2 16,-1 0 0-16,6-4 0 16,2 1 0-16,5-7-1 0,-2 2 1 15,6-3-1-15,2-2-1 16,3 0 1-16,3 0-1 15,3-1 0-15,4 1 2 16,-3-2 0-16,9-4-1 16,-1 3 0-16,5-6 0 15,1 3-1-15,5 0 1 16,-1 0 0-16,4-3 1 16,-6 4-1-16,5-3 1 15,-2 7 0-15,0-3-1 16,-3-1 0-16,3 2 1 15,-6-1-1-15,4-5 0 16,-2 3 0-16,7 0-2 16,2-2 1-16,12-3 0 15,-5-7-1-15,11 0 2 16,-4-2 1-16,4-4 1 0,-9 0-1 16,4 9-1-16,-7-2 2 15,1 3-1-15,-6 4 0 16,-1 1 1-16,-5-3 0 15,0 5-2-15,-1-2 0 16,2 3 0-16,-2-2 0 16,9-1-1-16,-4-1 2 15,6 0 0-15,-3-6 0 0,9 1-1 16,-7-3 1-16,6-4-2 16,-4-4 1-1,5 0 1-15,-9 2-2 0,6-2 2 16,-9-2-1-16,7 1 0 15,-6 1 0-15,9-4 1 16,-6 0-1-16,2-1-1 16,-3 2 1-16,2-1 1 15,-11 1-2-15,7-1 1 16,-5 2 0-16,0-5-1 16,-1 4 0-16,1-2 2 15,-8 3-1-15,-2 0 3 16,-4 2-2-16,-6-1 2 15,-3 3-1-15,-1-3 1 16,-2 1-2-16,-3 0 2 16,-1 0-1-16,-5-3 0 15,-3 3-10-15,-8-4 292 0,-4 7-647 16,-16 13 303-16</inkml:trace>
          <inkml:trace contextRef="#ctx0" brushRef="#br0" timeOffset="-331499.6221">770 542 625 0,'-31'-7'200'0,"2"-2"35"0,3 5-167 15,-3-3 5-15,4 3-16 16,-1-1 4-16,0 7-4 16,-2 1-7-16,4 5-20 15,-2 2-4-15,0 3-8 16,-3 5 0-16,9 0-1 0,-11 5 3 15,3 0-4 1,-4 5 3-16,5-2-2 0,-13 12 3 16,6-2-1-16,0-1-2 15,5-1 0-15,-2 1 3 16,10-11-3-16,2 6-5 16,6-4 0-16,2 4-3 15,3-2-6-15,7 4-2 16,4-6-1-16,9 5 0 15,3-5-1-15,10 0 2 16,1-7-1-16,6 5 2 16,-1-9-1-16,10-4 0 15,-4 0-2-15,8 0 0 16,-7-14 0-16,13 3 1 16,-7-5 1-16,11-4-1 15,-3-4 1-15,11 6 1 0,-9-4-1 16,9 3 1-16,-6-1-1 15,7 5 0-15,-7-3 0 16,9 3 0-16,-13 2 0 16,12 2-1-16,-13-4 0 15,8 1-1-15,-8-5 0 16,9 3 0-16,-10-4 1 16,9 3 1-16,-7-5 0 0,3-1 0 15,-9-3-1-15,1-2 1 16,-16 0-1-16,3-1 0 15,-6 1 0-15,-1 0 1 16,-3 3 0-16,2-1 0 16,-7 1 0-16,-2-2-1 15,-1 4 1-15,-3 1 1 16,-5 4-1-16,1-1 1 16,-7 7-1-16,1-4 1 15,-4 0 0-15,-3-4 0 16,-3 0 0-16,-3-5 1 15,-5-1 0-15,-6-4 3 16,-4 0 4-16,-7-3 3 16,-1-1 2-16,-11-8 0 15,1 5-2-15,-14-1-3 16,-4 1-5-16,-15-2 0 0,4 10-2 16,-18-2-2-16,11 4-2 15,-20 9-16-15,-1 10-19 16,-25 29-343-16,8 25 94 15</inkml:trace>
        </inkml:traceGroup>
      </inkml:traceGroup>
    </inkml:traceGroup>
  </inkml:traceGroup>
</inkml:ink>
</file>

<file path=ppt/ink/ink2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7:51.8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187BFF8-8345-4D49-9F53-BD7CC340D152}" emma:medium="tactile" emma:mode="ink">
          <msink:context xmlns:msink="http://schemas.microsoft.com/ink/2010/main" type="inkDrawing" rotatedBoundingBox="29509,1715 33619,1817 33602,2540 29491,2438" semanticType="enclosure" shapeName="Other"/>
        </emma:interpretation>
      </emma:emma>
    </inkml:annotationXML>
    <inkml:trace contextRef="#ctx0" brushRef="#br0">823 48 365 0,'-5'-6'180'15,"-2"3"-10"-15,3 5-91 16,-2 1-34-16,2-3-31 0,-1 3 3 16,-1 0 7-16,-2-1 26 15,4 2 10-15,-4-2 16 16,3-5-4-16,-2 4-4 16,-1 2-23-16,0-4-7 15,1 4-17-15,-2 1-4 16,2-2-6-16,-2-5-3 15,2 0-3-15,-1-2 1 16,-1 5 0-16,-2-4 3 16,2 4 3-16,-4 0 5 15,1 0 1-15,1-5 0 16,1 8-4-16,-3-5 1 16,6-2-5-16,-1 4 3 15,-1-3-1-15,-2-6 3 16,2 6 18 15,4 1-1-31,2 0-19 0,-17 1 0 0,2-1-5 16,-4 1 0-16,6 1-4 15,6 1-1-15,1-2-1 16,5-1 0-16,-4 2 0 0,-3 3-1 16,2-3 1-1,-5-1 1-15,-3-4 0 0,2 5 2 16,1-4 2-16,-1 2 2 15,3 4 0-15,-5-1 1 16,3-2-2-16,-3 4 0 16,6-2-2-16,-1 1-2 15,4 1-2-15,-1 3-1 16,1-4 0-16,-2 4 0 16,1 0 0-16,-2-2 3 15,2-1-1-15,-1 4 1 16,3-3-3-16,1 1 1 15,-2-2-1-15,0 6 0 16,-1-3 1-16,0 0 1 16,4-1-1-16,1-4 1 15,-1 3-1-15,2 3 1 16,0 2 0-16,-3 4 0 0,1-1 0 16,-1 2-1-16,3-5-2 15,0 5 1-15,1-5-1 16,1 3 1-16,1-4 0 15,-2 1 0-15,1-1-1 16,2 3 1-16,-2-4-1 16,1 4 1-16,1-5-1 15,1 2 3-15,-5-2 0 0,4 2 2 16,-1-1 0-16,2 2 1 16,-1-1-2-16,4 1-1 15,-2-3-2-15,0 4 1 16,0 0-2-16,2 1 2 15,-2-2-1-15,1 5 2 16,-2-2 2-16,1-7 1 16,2 4 1-16,-1 2 0 15,2-3-2-15,4-1-2 16,-4-1-2-16,1-3 1 16,1-1-1-16,-2-2 1 15,0-2 1-15,0 6 2 16,-1-4 1-16,1 0 1 15,-1 0-1-15,2 0-1 16,0 0-2-16,2-4-1 16,-3 4 0-16,5 0 0 0,-2-3-1 15,2 3 1-15,1 2 1 16,-1 1 1-16,-1-1-1 16,3 2 2-16,-3-4-1 15,1 2 0-15,-2-4-1 16,-1 1 0-16,0 1-1 15,1 1-1-15,0 1 0 16,-1-2 0-16,-1 1 0 16,6 1-2-16,-3-1 2 0,-2-1-1 15,4 3 0-15,1-3 1 16,-10 2 0-16,7-2 0 16,-3 0 0-16,2 4 0 15,-3-4-1-15,8-1 1 16,-8 2 0-16,3 1 0 15,0-5 0-15,3 4 0 16,-4-1 0-16,6 4-1 16,1-3 1-16,-2 2-1 15,0-1 0-15,4-1 1 16,-1 1-1-16,0-2 0 16,0 0 1-16,1 0 0 15,-4 1-1-15,3-1 0 16,-4 2 1-16,3-2-1 15,-2 0 0-15,4 1 0 16,-2-1 0-16,2 0 0 0,1 2 0 16,2-4 1-16,-1 1-1 15,2 1 0-15,-1 0 0 16,1-3-1-16,1 4 1 16,2-2 0-16,-4-4 0 15,0 4 0-15,-1-4 0 16,2 3-1-16,-7-1 1 0,-3 2 0 15,7-2 1 1,4 3-1-16,-6-3 1 0,11 0-2 16,3 0 2-16,1-5-1 15,-3 5-1-15,4-2 2 16,-6 5-1-16,3 0 0 16,-3 2 1-16,0-1-2 15,-4 2 1-15,1-1 0 16,-3 3 0-16,1 1 0 15,-3-3 1-15,7 0-1 16,-5 1 0-16,4-1 0 16,-1 1 0-16,5 0 0 15,-5 1 0-15,5-1 0 16,-4-1 0-16,1-1 0 16,-4 3 0-16,-2-2 1 15,-3-2-1-15,3 1 0 0,-1-1 0 16,2 2 0-16,3-1 1 15,5 5-1-15,-4 3-1 16,1-1 1-16,1-3 0 16,5 2 0-16,-4-2 0 15,5-2 0-15,1 1 0 16,4 6 0-16,-5-4-1 16,9 4 1-16,-4 1-1 0,3 4 1 15,-6 1 0-15,5-2 0 16,-9-6 0-16,-1 7 0 15,-2-10 1-15,4 1-1 16,-5-1-1-16,5 5 1 16,-1-12 0-16,3 5 0 15,-6-7 0-15,-1 2 0 16,0 5 1-16,0 2-1 16,-2-10 0-16,-3 2 0 15,-1-1 0-15,1-6 1 16,-2 0-1-16,4 7 1 15,-3 1-2-15,4 1 1 16,-4-6 0-16,5 1 0 16,-7 2 0-16,5 0 0 15,-3-3 0-15,0 1 0 16,-5 2 0-16,5-11 0 0,-6 5 0 16,1 3 0-16,-1 9 1 15,2-5-1-15,-1 9 0 16,5-4 0-16,1-2 0 15,2-4-1-15,-1 0 1 16,2 6 0-16,-4-6 0 16,5 3-1-16,-4-3 2 15,7 3-1-15,-5-8 0 16,2 10 1-16,-6-11 0 0,6 6-1 16,-4-1 0-16,6 1 0 15,-6-4-1-15,8 5 0 16,-1-5 0-16,-1 0 2 15,-2-2-1-15,1 5 0 16,-5 1 0-16,-2-5 1 16,-4 2 0-16,-1 3-1 15,-3-3 0-15,-1-1 1 16,3 4-1-16,1 2 0 16,-1-5 0-16,6 4 0 15,-4-4 0-15,2 3-1 16,0-2 2-16,0-1 0 15,-3 3-1-15,2 0 0 16,-3 0 1-16,-4 1 0 16,-1 2-1-16,-1-1 0 0,-4-1 0 15,3 2 0-15,-1 0 0 16,0-1 0-16,-1 1 0 16,1 1 0-16,1-2 0 15,0 1-1-15,2-2 1 16,1 1-2-16,-1 1-1 15,2 0-4-15,-2 0 0 16,1-3-7-16,-1 1-1 0,-2 1-2 16,-1-2 2-16,1-2 0 15,-3 0 6-15,1 4 2 16,0-2 2-16,2-3 2 16,-3 1-1-16,3-4-1 15,2-2 0-15,-1 0 0 16,-1 1-1-16,0 2 3 15,-1 2 0-15,0 0 1 16,-4 0 1-16,4-2 2 16,-2-3-1-16,1 0 0 15,1 1 1-15,1-4-2 16,0 3 1-16,-1 2 0 16,-2 1 0-16,2-1 1 15,-1 1-1-15,-2 1 1 16,1 1 0-16,-2-1 0 15,1 3 0-15,-1-1-1 0,1 1 1 16,-2 1 0-16,1-2 1 16,1 0-1-16,-2 1 0 15,2-1 0-15,1-3-1 16,0-2 0-16,-2 1 0 16,2-5 0-16,-3 1 0 15,-3 0-1-15,3 3 1 16,-4-3 1-16,-1 7-1 0,-1-4 1 15,0 3-1-15,0-3 1 16,-1 9-1-16,0-7 0 16,2 2 0-16,1-3 1 15,-1 1-1-15,0-1 0 16,1 3 0-16,1 1 0 16,-5 2 2-16,0-1-1 15,-1-1 1-15,0 5 0 16,0-8 1-16,-2 7-2 15,-3 2-1-15,-1-5 2 16,0 1-1-16,-8 6 2 16,3-8 1-16,-2 2-1 15,2 9-1-15,-4-7 0 16,2 5-1-16,-2-2-1 16,4 2 2-16,-5-4 0 15,7 4-1-15,-2-4 2 0,1 4-1 16,-5-8 3-16,7 2-1 15,-11-1 4-15,7 4-2 16,-2-2 1-16,3 1 0 16,-5-3 1-16,10 0-1 15,-2-5 1-15,2 5 0 16,1-2 2-16,3 4-1 16,-1 1 2-16,1 3-1 0,1 2 1 15,-1-5-4-15,-3-3 0 16,2 3-4-16,0-4 0 15,-4 4-1-15,2 2-1 16,1 0 0-16,-6-2 0 16,-1 3 1-16,2-3-1 15,-4 0 0-15,-1 6 1 16,2 0 0-16,-2-8-2 16,1 1 1-16,-5 1 0 15,2-2-1-15,-1-1 0 16,2 6 1-16,-2-1-2 15,4-1 0-15,-4 2-1 16,-3 4 1-16,-6-3 1 16,-1 4 1-16,-1-7 0 15,2-2 0-15,1-2 1 16,7 4-1-16,-1-1 0 0,4 3-1 16,-2-3 0-16,3 3 0 15,-3-3 0-15,4-4 0 16,-1 1 1-16,0 6 0 15,0-8-1-15,2 2 0 16,-7 3-1-16,2-1 1 16,0-4 0-16,-3 2 0 15,-5 0 0-15,5 4 0 0,-5-4 0 16,3 5 0 0,-1 1 0-16,3-2-1 15,-3 6 1-15,3 0 0 0,-5-5 0 16,3 2 1-16,-1 6 0 15,4-9 1-15,-2 1 1 16,7 1 0-16,-3-5 0 16,6 2-1-16,-2 2 1 15,4-1-3-15,-4-1 0 16,2 3 0-16,1-3 0 16,-3 2 0-16,2-1 1 15,3 4-1-15,2 3 0 16,0-5 1-16,-5-3-1 15,3-2 1-15,-2-2 0 16,-5 2 0-16,1 1 1 16,3-1 1-16,-2-1 1 0,1 3-2 15,1 0 2-15,-2-5-2 16,1 4 0-16,1 1 0 16,-4-3-1-16,4-2 0 15,-3 5 2-15,1-3 0 16,-1 2 1-16,3 2 3 15,-3-4 1-15,5 1 1 16,-4 1 2-16,4-4-2 16,1-2-1-16,2-1-1 0,-2 6-3 15,6-1 0-15,-4 2-1 16,2 1 0-16,1 3 1 16,-2-9 0-16,2 4 3 15,3-1-2-15,-3 2 1 16,1-2-2-16,0 6-1 15,0 0-1-15,-1 1 0 16,-2 4 0-16,-1 0-1 16,-2-2 1-16,0 1-1 15,-4 0 0-15,-1 3 0 16,4-4-1-16,-4-1 1 16,-1-2 1-16,0-3-1 15,5 0-1-15,-3 2 2 16,-2 1-1-16,3-3 0 15,0 6-1-15,-3-8 1 0,4 4-1 16,1-2 1-16,-2 1-1 16,0 1 1-16,5 1-1 15,-5-1 0-15,-2-1 1 16,1 2-1-16,2-3-1 16,-1 0 1-16,4 5-1 15,-4-1 1-15,4-1 0 16,1-1 0-16,-2-4 1 15,2 2-1-15,2-1 1 0,-7-5-1 16,2 4 0-16,-3 4-1 16,1-5 1-16,-5 3-1 15,8 3 1-15,-3 1 0 16,3-5 1-16,-1-1-2 16,6 5 2-16,-5-1-1 15,5-5 0-15,-4 3 1 16,2 4 0-16,-2-4-1 15,0 0 0-15,-2 0 0 16,-1 2-1-16,1 1 0 16,3-3 1-16,1 2 0 15,2-1 0-15,2-6-1 16,3 1 1-16,-1 2 1 16,2 2-1-16,0 0 0 15,0 3 1-15,0 0-2 16,-1-1 1-16,1 0-1 0,0-2-8 15,-2 3-66-15,1 0 453 16,4 7-819-16,-2-17 360 16</inkml:trace>
  </inkml:traceGroup>
</inkml:ink>
</file>

<file path=ppt/ink/ink2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8:27.8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2BA6A1-9D44-4130-852D-58A27A4707F7}" emma:medium="tactile" emma:mode="ink">
          <msink:context xmlns:msink="http://schemas.microsoft.com/ink/2010/main" type="inkDrawing" rotatedBoundingBox="12758,15668 14433,10903 14833,11044 13159,15809" semanticType="callout" shapeName="Other">
            <msink:sourceLink direction="with" ref="{205DF44A-0818-4E94-8CE4-DDE27DDD3361}"/>
            <msink:sourceLink direction="with" ref="{16377217-D14B-4C13-AD68-E3660D00A0C6}"/>
          </msink:context>
        </emma:interpretation>
      </emma:emma>
    </inkml:annotationXML>
    <inkml:trace contextRef="#ctx0" brushRef="#br0">9 4754 831 0,'-3'-3'249'15,"1"3"58"-15,2 3-238 16,0-4 4-16,0 1-30 16,0-3 13-16,-1-2-13 15,1-1 13-15,0 0-19 0,3-3 3 16,0 3-22-16,1-4 5 15,3 0-21-15,0 0 5 16,-2 0-10-16,3 4 9 16,-2-2-10-16,0 2 10 15,0 3-10-15,0-3 10 16,0-2-10-16,0 2 10 16,0-2-11-16,2 2 9 15,-2 0-8-15,2 1 9 16,-2-1-9-16,2 0 10 15,-2-3-10-15,3 0 8 16,-3-1-8-16,3-2 9 16,-1 1-9-16,1 1 7 0,-1-1-6 15,1-1 9 1,-1 1-10-16,3-3 9 0,-2 2-9 16,2-2 9-16,1 0-9 15,0-3 8-15,-1-1-7 16,1-1 8-16,0 7-8 15,-1-3 8-15,-2 1-10 16,4-3 10-16,-6 3-10 16,2-4 10-16,-1 7-10 15,3-7 11-15,-5 9-12 16,3-8 12-16,3 5-11 0,1-8 10 16,-4 4-10-16,5-8 11 15,-2 4-11-15,-1-8 10 16,1 2-10-16,2-3 11 15,-7 4-12-15,7-4 11 16,-1 2-11-16,2-3 12 16,-3 3-12-16,7-2 11 15,-9 0-11-15,7-2 12 16,-3 3-11-16,0-4 10 16,0 3-9-16,1 1 9 15,-4 1-10-15,1-2 11 16,3 7-12-16,1-7 11 15,-1 3-9-15,5-5 8 16,-3-1-9-16,3-8 10 16,-2 5-11-16,2-10 10 0,0 10-8 15,1-11 8 1,-2 8-9-16,1-8 10 0,-2 3-9 16,1-5 7-16,-3 10-7 15,7-7 8-15,-4 7-8 16,1 0 8-16,-2 6-8 15,4-5 8-15,-8 6-9 16,4-9 10-16,-4 5-9 0,3-10 8 16,-4 2-9-16,3-7 9 15,-4 5-9-15,9-8 10 16,-4 1-11-16,3-1 11 16,0 15-10-16,5-6 9 15,-10 10-10-15,4-5 10 16,-7 6-10-16,0-10 11 15,-3 3-10-15,4-8 10 16,0 10-9-16,3-11 8 16,-3 3-8-16,3-5 9 15,-2 5-10-15,-4-4 10 16,-2 5-9-16,1 1 8 16,0 10-8-16,-1-4 10 15,1 4-11-15,1-3 10 16,-1 3-9-16,-2-7 8 15,0 7-9-15,0-6 9 16,-1 5-9-16,2-6 9 16,-2 4-8-16,3-9 8 0,-3 6-7 15,2-3 7 1,-2 0-8-16,-3 0 9 0,-1 8-9 16,-2-1 8-16,-3 4-9 15,0 2 11-15,1-3-10 16,2-3 9-16,3-1-9 15,3-5 8-15,1 7-9 16,0-5 9-16,2 6-8 0,-1-1 8 16,-2 4-8-16,2-4 8 15,-2 3-8-15,-1-5 8 16,-1 6-8-16,-1-4 9 16,-3 5-9-16,3 0 9 15,0 9-11-15,0-4 11 16,2 7-10-16,3-3 10 15,-4 1-10-15,3-3 10 16,-4 3-9-16,1 0 9 16,-4 6-10-16,5-1 9 15,-4 2-9-15,1-1 10 16,1 1-10-16,0-1 10 16,3 0-10-16,-1-4 10 15,-1-1-9-15,1 5 8 0,1-7-12 16,-7 3 8-16,5 7-9 15,-2 0 9-15,-1 2-9 16,2 3 13-16,0 0-9 16,-1 1 10-16,1-1-10 15,3 0 10-15,-7 1-10 16,5-4 9-16,-2 1-10 16,2-1 9-16,-4 0-8 15,2 1 8-15,-2-1-9 0,1 3 9 16,-2 0-9-16,2 3 9 15,1 0-9-15,-5 4 8 16,3-2-10-16,-2 5 10 16,-1-2-12-16,-1 2 8 15,1 2-9-15,-7 1 7 16,7 0-8-16,-3 10 9 16,9-3-6-16,-6 9 11 15,5-3-8-15,-5 11 7 16,0-2-10-16,-7 9 10 15,6-6-9-15,1 13 10 16,-2-10-7-16,-4 0 10 16,-2-3-10-16,3 5 9 15,-1 0-9-15,-2 5 9 16,2-1-7-16,0 10 8 0,-3 1-9 16,-4-2 10-16,1-1-10 15,3 7 9-15,0-9-9 16,1 7 8-16,5-11-7 15,1 6 9-15,-1-9-9 16,3 4 9-16,0-8-10 16,-5 8 8-16,1-1-8 15,-4 3 6-15,0-2-8 0,-6 12 9 16,3-6-8-16,-2 5 8 16,2-1-7-16,-2 4 8 15,4-8-7-15,-3 3 6 16,2-8-8-16,-2 2 9 15,0-2-8-15,-2 8 8 16,3-5-6-16,-3 3 7 16,3 1-8-16,-1 3 8 15,0-4-8-15,1 2 8 16,-3-7-9-16,2 3 10 16,-2-9-10-16,2 6 8 15,-1-3-9-15,2 12 10 16,-2-4-10-16,-3 6 10 15,-2-7-10-15,-4 7 10 16,-1-6-9-16,-2 6 8 16,5-5-8-16,-1 4 7 15,4-7-9-15,-5 4 9 16,4-9-9-16,-8 10 10 0,4-7-9 16,-5 12 10-16,3-4-7 15,-2 6 8-15,5-7-8 16,1 4 9-16,3-12-10 15,0 3 10-15,8-13-10 16,-5-6 9-16,0-5-10 16,0 5 9-16,2 1-11 0,-5 9 11 15,4 1-10-15,0 12 9 16,2-9-9-16,-9 11 10 16,4-6-11-16,-2 10 10 15,-1-9-9-15,2 2 10 16,-1-15-9-16,-5 5 11 15,1-13-10-15,-2-2 9 16,-1-2-10-16,-1 10 9 16,3 0-9-16,-3 8 8 15,4 2-9-15,1 1 10 16,2-8-9-16,4 1 8 16,4-12-8-16,0 1 9 15,5-7-10-15,0 1 10 16,3-5-10-16,0-2 10 15,-1-1-9-15,4 0 9 16,2-4-9-16,-2 1 9 0,1-3-10 16,2-2 8-16,-1-3-8 15,1-2 7-15,0-2-10 16,3 2 10-16,-2-2-9 16,5-2 8-16,1 0-9 15,3-3 10-15,1-7-7 16,6-5 10-16,0 0-7 0,0-12 7 15,-1 1-8-15,8-9 7 16,-5 1-7-16,4-15 7 16,2 4-8-16,4-7 9 15,-1 8-9-15,2-5 7 16,-2 9-10-16,4-13 8 16,-1 4-10-16,0-11 9 15,-8 7-8-15,4-12 9 16,-7 13-8-16,5-5 10 15,-5 3-10-15,6-1 10 16,-5 6-7-16,4-9 8 16,-7 4-8-16,5-2 9 15,-3 0-9-15,2-6 8 16,-1 13-8-16,2-8 8 16,-3 8-8-16,5-8 8 15,-4 10-8-15,4-2 8 16,-6 6-8-16,8-8 9 0,-11 8-10 15,6-11 10-15,-4 5-9 16,2-8 8-16,-4 9-8 16,3-5 9-16,-2 7-9 15,5-7 8-15,-2 10-8 16,3-10 1-16,-5 7-11 16,2-10 5-16,-8 4-10 15,1-14 8-15,-4 8-3 16,3-13 13-16,-3 10-6 0,5-10 12 15,-2 17-10-15,-2-9 10 16,-4 13-8-16,5-13 7 16,-5 6-9-16,3-15 11 15,5 6-11-15,3-10 9 16,-2 17-7-16,2-9 7 16,-2 17-8-16,2 2 8 15,-2 12-10-15,2-9 5 16,-3 14-9-16,0-8 8 15,-2 6-8-15,-1-3 9 16,0 8-4-16,1 0 7 16,2 0-5-16,-1-10 5 15,0 1-6-15,0-8 7 16,0-3-6-16,-1-1 6 0,-3 7-6 16,0 2 7-16,-4 10-7 15,1-4 6-15,0 7-7 16,0-10 8-16,4 1-8 15,3-9-5-15,1 7-65 16,2-7-250-16,-4 8 51 16</inkml:trace>
  </inkml:traceGroup>
</inkml:ink>
</file>

<file path=ppt/ink/ink2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8:38.6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5DF44A-0818-4E94-8CE4-DDE27DDD3361}" emma:medium="tactile" emma:mode="ink">
          <msink:context xmlns:msink="http://schemas.microsoft.com/ink/2010/main" type="inkDrawing" rotatedBoundingBox="14615,10984 14799,14398 14633,14407 14449,10993" shapeName="Other">
            <msink:destinationLink direction="with" ref="{E82BA6A1-9D44-4130-852D-58A27A4707F7}"/>
          </msink:context>
        </emma:interpretation>
      </emma:emma>
    </inkml:annotationXML>
    <inkml:trace contextRef="#ctx0" brushRef="#br0">-1 172 279 0,'0'7'94'0,"2"4"12"16,-1-3-73-16,4 1-4 0,-4 3 3 15,4 4 19 1,-5-4 5-16,3 3 12 0,-2-1-14 16,1-5-8-16,-1 3-18 15,6 7 7-15,-6-7-7 16,1 8 3-16,1 6 0 15,3 6 0-15,-6-1-12 0,4 12 4 16,-2-5 1 0,1 4 14-16,-1-8 1 0,4 2 6 15,0-5-4-15,2-3-1 16,-8-2-13-16,3 3-2 16,-3-3-5-16,0 0 3 15,-2-1-3-15,4-4 8 16,-4-3-1-16,2-1 3 15,2-3-7-15,-4 6-3 16,2-2-10-16,3 4-3 16,3-1-3-16,-1 4-2 15,-2-8-1-15,3 3 0 16,-4-10 1-16,-4 3-1 16,1-4 0-16,1 11 0 15,-3-6 1-15,4 7-2 16,-2-2 1-16,-1 4 0 15,0-7 1-15,1 4-1 0,-5-1 1 16,7-1-1-16,-5-6-1 16,1 1 1-16,4 1-1 15,1-2 1-15,-8 0-1 16,4 5 0-16,2 3 0 16,-2 3 1-16,-2-2-1 15,7 7 1-15,-3-2 0 16,-2 0 0-16,4-4 0 0,3 5 0 15,-4-7-1-15,5 6 0 16,-4-3 1-16,1 3 3 16,-6-3 3-16,0 14 6 15,-3-6-1-15,7 7 2 16,-4-4-4-16,5 1-1 16,2-10-6-16,-1 1-1 15,2-5 0-15,-1 4-1 16,-4-7 0-16,5 2 0 15,-3-8 1-15,-2 5 1 16,-3-6-1-16,3 4 1 16,0-2 0-16,-4 7-2 15,6-7 0-15,1 6 1 16,2-2-2-16,-4 0 1 16,4-2 0-16,1 2-1 0,-3 0 0 15,-1 3 0-15,-1-2 0 16,4 0 0-16,-4-1 1 15,4 6-1-15,-2-7 0 16,-2-1 0-16,-2 2 1 16,2 3-1-16,-1-3 1 15,2 6-1-15,-2 0 1 16,3 4-1-16,0 1 1 16,0 2-1-16,0 0 1 0,0 3 0 15,5-2-1-15,-5 0 0 16,2-4 0-16,1 4 1 15,-2-2-1-15,1 3 1 16,0-2 0-16,1 3-1 16,-3-2 0-16,3 3 0 15,-2-8 0-15,1 4 0 16,-2-3 1-16,2 5-1 16,-4-3 0-16,1 8 1 15,-1-2 0-15,2 8-1 16,0-6 1-16,1 4 0 15,-1-10-1-15,0 3 1 16,-2-8-1-16,-1-2 1 16,0-7-1-16,0 5 1 15,0-10 2-15,0-1 3 16,-1-7 0-16,-1-1 0 0,1 0 0 16,2 0-2-16,-2 0-2 15,4 7 0-15,0 0-1 16,0 3 0-16,-2-4 0 15,1-2 0-15,-2-2-1 16,-2-3 0-16,4-1-1 16,-4-1 1-16,1-1-2 0,1-9 1 15,-2 1 0 1,-2-11 0-16,-2-3 1 0,1-7 0 16,-3 0 1-16,1-5-2 15,4 1 0-15,-2-2-1 16,0 3 1-16,1-5-1 15,2 6 1-15,-1-10 1 16,2 9-1-16,-2-12-1 16,1 1-1-16,-4-18 0 15,0 4-1-15,1-22 0 16,2 2 1-16,2-12-3 16,-1 10 0-16,-1-3-2 15,1 14 0-15,-2-5-2 16,1 15 4-16,1-10 3 15,1 6 0-15,-1-11 2 16,1 10 1-16,-1-12 0 16,-3 6 0-16,-1-19 0 0,3 9 0 15,0-16 0-15,2 5 1 16,1-16-2-16,3 19 1 16,-3-4 1-16,3 19-2 15,-6-7 2-15,0 17-1 16,0-11 0-16,1 4 0 15,-4-15-1-15,4 10-1 0,4-9-5 16,-5 15-5-16,1 4-4 16,1 18 1-16,-2 2-1 15,-5 19 6-15,2-4 5 16,1 2 4-16,-1-3 0 16,2 5 2-16,2-4-2 15,-1 2-3-15,1-1-12 16,1 4-10-16,2 4-8 15,-2 9 1-15,-1 4-4 16,1 5 4-16,-1 11 2 16,-1 2 3-16,2 9-7 15,5 10 6-15,1 18-18 16,3 2-3-16,-2 10-1 16,1-1 8-16,-4 3 4 15,-4-8 27-15,-1 12 14 16,-2-3 5-16,-2 4-3 15,6-2-2-15,0 7 0 16,-2-13-3-16,5 11 0 0,-3-6 2 16,-3 9 5-16,0-3 4 15,1 9 6-15,4-10 3 16,1 8 2-16,2-14-3 16,-1-4-2-16,-2-10-8 15,-1 7-2-15,1-6-5 16,-1 12-1-16,-1-2-3 0,-1 14 0 15,-1-5 0-15,-2 13 4 16,-1-9 2-16,1 6 5 16,0-15 3-16,3 2 2 15,-2-18-1-15,-2-2 0 16,-1-15-4-16,2 13-1 16,2-3-5-16,8 12-2 15,-1 4 0-15,5 14-2 16,6-6 1-16,-1 12 0 15,-4-13 2-15,6 1-1 16,-5-18 0-16,-3-5 2 16,-3-11 0-16,1-3 1 15,-1-1 0-15,3 9 0 16,-1-1-2-16,-1 1 1 16,-1 2-1-16,2 3 1 15,-3-9 1-15,-1 1-2 0,2-7-2 16,-1-4 1-16,-2-10-2 15,0-2-1-15,0-6 2 16,-3-1 4-16,3-2-2 16,-1 0 4-16,-1-2 1 15,-1-1 2-15,2-2 0 16,-1-5 2-16,-1-3-5 0,0-10-25 16,0-1-47-1,-3-11-192-15,-3 1 20 0</inkml:trace>
  </inkml:traceGroup>
</inkml:ink>
</file>

<file path=ppt/ink/ink2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48:58.3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377217-D14B-4C13-AD68-E3660D00A0C6}" emma:medium="tactile" emma:mode="ink">
          <msink:context xmlns:msink="http://schemas.microsoft.com/ink/2010/main" type="inkDrawing" rotatedBoundingBox="11359,15649 13028,10227 16342,11247 14673,16669" hotPoints="15273,11053 15255,14464 12454,16409 12472,12999" semanticType="enclosure" shapeName="Ellipse">
            <msink:destinationLink direction="with" ref="{E82BA6A1-9D44-4130-852D-58A27A4707F7}"/>
          </msink:context>
        </emma:interpretation>
      </emma:emma>
    </inkml:annotationXML>
    <inkml:trace contextRef="#ctx0" brushRef="#br0">2420 145 533 0,'-11'-6'198'16,"-3"-1"18"-16,2 4-142 15,1 1-31-15,1 2-20 16,2 2-23-16,0-1 0 16,1 1-8-16,-1-1 7 0,-1 4-3 15,-4-4 12-15,-2 1 14 16,0 4 17-16,-5-1 2 16,0-1 7-16,-2 5-5 15,2 1-12-15,-3 2-14 16,8-6 7-1,1 2-11-15,-15 9-8 16,0-4 5-16,-5 7-8 16,2-4 7-16,3 0-5 15,-3 1 7-15,-7 3-1 16,3 3 11-16,-7 5-4 16,0 1 7-16,-5 2-6 15,5-1 0-15,-4 4-7 16,4-6 2-16,-5 7-11 15,7-1 6-15,-7 12-10 16,5 0 6-16,-6 18-10 0,-1 1 9 16,-15 14-8-16,7-3 10 15,-14 16-7-15,6-8 9 16,-6 6-6-16,12-2 7 16,-5 10-8-16,7-15 5 15,-6 13-9-15,5-2 8 16,-5 7-8-16,4-9 7 15,-3 17-8-15,10-11 9 0,-3 16-9 16,10-8 9-16,-4 9-8 16,10-11 10-16,-5 11-8 15,7-14 8-15,-3 16-9 16,12-8 8-16,-5 7-9 16,12-14 10-16,2 11-9 15,10-18 8-15,-4 13-8 16,6-13 9-16,0 10 0 15,4-11-2-15,7 9-8 16,2-17 8-16,4 12-9 16,6-8-1-16,5 12 1 15,0-15 8-15,5 11-8 16,-2-15 9-16,6 7-9 16,-2-11 9-16,12 7-10 15,-1-14 9-15,10 9-10 16,-7-14 8-16,11-2-8 0,-4-11 9 15,13-1-6-15,-4-14 8 16,12-3-6-16,-5-3 7 16,7-9-7-16,-10-5 7 15,8-1-8-15,-6-6 8 16,12 1-9-16,-6-4 8 16,12-2-9-16,-10-2 8 15,13-7-8-15,-12-2 10 0,11-8-8 16,-12-4 7-16,13-8-6 15,-9 1 8-15,11-6-9 16,-12-1 9-16,6-5-6 16,-10 4 8-16,10-4-7 15,-14 3 8-15,9-9-8 16,-4 1 6-16,4-14-9 16,-8 2 8-16,7-16-9 15,-11 9 8-15,6-10-8 16,-8 9 9-16,2-5-8 15,-6 12 8-15,7-7-9 16,-7 8 8-16,3-11-9 16,-7 1 8-16,9-14-8 15,-10 4 9-15,3-16-8 16,-4 12 8-16,-4-12-8 16,-8 10 9-16,5-13-7 0,-5 15 9 15,-1-16-3-15,-1 6 7 16,3-8-6-16,-8 13 7 15,3-11-1-15,-9 9-5 16,3-11-8-16,-7 7 7 16,-2-14-8-16,-7 7-2 15,3-2 2-15,-4 5 9 16,3-18-7-16,-5 13 7 16,-4-16-6-16,0 6 7 15,-5-6-5-15,1 17 10 0,0-14-5 16,-1 15 8-16,-10-16-7 15,4 10 6-15,-9-4-11 16,2 19 6-16,-3-11-8 16,3 16 5-16,-8-9-8 15,3 3 5-15,-6-15-8 16,-2 15 8-16,-1-1-8 16,0 15 9-16,-9 3-7 15,3 19 7-15,-5-2-4 16,3 9 11-16,-3-1-4 15,8 7 9-15,-5 0-8 16,7 10 5-16,-7-6-11 16,0 7 4-16,-13-4-9 0,4 4 5 15,-16-7-8-15,9 7 7 16,-16-4-10-16,5 4 6 16,-16-7-11-16,9 9 9 15,-19 4-11-15,1 8 10 16,-15 9-9-16,7 16 13 15,-27 9-19-15,11 12 6 16,-27 18-18-16,8 6 2 16,-29 14 47-16,9 9-361 15,-39 24 138-15</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5:09.079"/>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3:43:10.937"/>
    </inkml:context>
    <inkml:brush xml:id="br1">
      <inkml:brushProperty name="width" value="0.13333" units="cm"/>
      <inkml:brushProperty name="height" value="0.13333" units="cm"/>
      <inkml:brushProperty name="fitToCurve" value="1"/>
    </inkml:brush>
  </inkml:definitions>
  <inkml:traceGroup>
    <inkml:annotationXML>
      <emma:emma xmlns:emma="http://www.w3.org/2003/04/emma" version="1.0">
        <emma:interpretation id="{6279E716-E9CD-471F-8395-680A207370CA}" emma:medium="tactile" emma:mode="ink">
          <msink:context xmlns:msink="http://schemas.microsoft.com/ink/2010/main" type="writingRegion" rotatedBoundingBox="10943,11414 13171,11414 13171,13068 10943,13068"/>
        </emma:interpretation>
      </emma:emma>
    </inkml:annotationXML>
    <inkml:traceGroup>
      <inkml:annotationXML>
        <emma:emma xmlns:emma="http://www.w3.org/2003/04/emma" version="1.0">
          <emma:interpretation id="{A221C1B7-509D-45E1-8956-36A41D75241C}" emma:medium="tactile" emma:mode="ink">
            <msink:context xmlns:msink="http://schemas.microsoft.com/ink/2010/main" type="paragraph" rotatedBoundingBox="10943,11414 13171,11414 13171,13068 10943,13068" alignmentLevel="1"/>
          </emma:interpretation>
        </emma:emma>
      </inkml:annotationXML>
      <inkml:traceGroup>
        <inkml:annotationXML>
          <emma:emma xmlns:emma="http://www.w3.org/2003/04/emma" version="1.0">
            <emma:interpretation id="{497B2F7A-F6F0-427B-AAF8-5771A75D847D}" emma:medium="tactile" emma:mode="ink">
              <msink:context xmlns:msink="http://schemas.microsoft.com/ink/2010/main" type="line" rotatedBoundingBox="10943,11414 13171,11414 13171,13068 10943,13068"/>
            </emma:interpretation>
          </emma:emma>
        </inkml:annotationXML>
        <inkml:traceGroup>
          <inkml:annotationXML>
            <emma:emma xmlns:emma="http://www.w3.org/2003/04/emma" version="1.0">
              <emma:interpretation id="{AE92FEE5-002D-44A0-B0B1-7AF4954BC7D2}" emma:medium="tactile" emma:mode="ink">
                <msink:context xmlns:msink="http://schemas.microsoft.com/ink/2010/main" type="inkWord" rotatedBoundingBox="10943,11414 13171,11414 13171,13068 10943,13068">
                  <msink:destinationLink direction="with" ref="{084E5577-D354-4B19-A403-EA057CAEFB91}"/>
                  <msink:destinationLink direction="with" ref="{59123F0B-C6B6-4151-9174-F9F979D28A81}"/>
                </msink:context>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12432 8484 635 0,'-2'-65'322'0,"-41"10"-8"0,-8 17-175 16,-9 8-32-16,4 32-72 16,11 32-14-16,4 5-16 15,-1 18 0-15,8 12 5 16,-1 9 1-16,11-1-5 0,3 17 0 16,8 0-2-16,7 14 2 15,4-9-4-15,10 19 1 16,2-10-1-16,8 17 0 15,5-15-1-15,13 7 1 16,0-23-1-16,18-4 1 16,0-27-1-16,15-13-2 15,3-26-1-15,14-20 0 16,-10-20 0-16,17-26-1 16,-10-20 0-16,4-26 5 15,-17-10 2-15,10-29 0 16,-24-3 2-16,-7-23 3 15,-17 20-6-15,-13-16 1 16,-20 25-2-16,-14-1 3 16,-11 29-2-16,-11 1 6 15,-4 34 0-15,-11 14-2 0,0 31-4 16,-14 22-2-16,5 15-11 16,-11 4-7-16,7 2-115 15,-2-1-207-15,14-13 28 16</inkml:trace>
          <inkml:trace contextRef="#ctx1" brushRef="#br1">10840 8635 0,'0'0'0,"0"0"16</inkml:trace>
        </inkml:traceGroup>
      </inkml:traceGroup>
    </inkml:traceGroup>
  </inkml:traceGroup>
</inkml:ink>
</file>

<file path=ppt/ink/ink2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0:52.0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6D3AC5-6006-4C37-90D6-BE6E9B01AF05}" emma:medium="tactile" emma:mode="ink">
          <msink:context xmlns:msink="http://schemas.microsoft.com/ink/2010/main" type="writingRegion" rotatedBoundingBox="10700,6460 7349,5396 7727,4205 11078,5270"/>
        </emma:interpretation>
      </emma:emma>
    </inkml:annotationXML>
    <inkml:traceGroup>
      <inkml:annotationXML>
        <emma:emma xmlns:emma="http://www.w3.org/2003/04/emma" version="1.0">
          <emma:interpretation id="{77837B1C-6A30-4477-91F5-66908440EC55}" emma:medium="tactile" emma:mode="ink">
            <msink:context xmlns:msink="http://schemas.microsoft.com/ink/2010/main" type="paragraph" rotatedBoundingBox="10700,6460 7349,5396 7727,4205 11078,5270" alignmentLevel="1"/>
          </emma:interpretation>
        </emma:emma>
      </inkml:annotationXML>
      <inkml:traceGroup>
        <inkml:annotationXML>
          <emma:emma xmlns:emma="http://www.w3.org/2003/04/emma" version="1.0">
            <emma:interpretation id="{3594ACC5-57E9-4C09-95D9-A64437F46CA8}" emma:medium="tactile" emma:mode="ink">
              <msink:context xmlns:msink="http://schemas.microsoft.com/ink/2010/main" type="line" rotatedBoundingBox="10700,6460 7349,5396 7727,4205 11078,5270"/>
            </emma:interpretation>
          </emma:emma>
        </inkml:annotationXML>
        <inkml:traceGroup>
          <inkml:annotationXML>
            <emma:emma xmlns:emma="http://www.w3.org/2003/04/emma" version="1.0">
              <emma:interpretation id="{48BA9054-963E-4C6A-9DB4-2A78B2A55E6C}" emma:medium="tactile" emma:mode="ink">
                <msink:context xmlns:msink="http://schemas.microsoft.com/ink/2010/main" type="inkWord" rotatedBoundingBox="10818,6088 7509,5037 7617,4695 10927,5747"/>
              </emma:interpretation>
              <emma:one-of disjunction-type="recognition" id="oneOf0">
                <emma:interpretation id="interp0" emma:lang="" emma:confidence="0">
                  <emma:literal>Das</emma:literal>
                </emma:interpretation>
                <emma:interpretation id="interp1" emma:lang="" emma:confidence="0">
                  <emma:literal>*s</emma:literal>
                </emma:interpretation>
                <emma:interpretation id="interp2" emma:lang="" emma:confidence="0">
                  <emma:literal>Des</emma:literal>
                </emma:interpretation>
                <emma:interpretation id="interp3" emma:lang="" emma:confidence="0">
                  <emma:literal>Den</emma:literal>
                </emma:interpretation>
                <emma:interpretation id="interp4" emma:lang="" emma:confidence="0">
                  <emma:literal>D</emma:literal>
                </emma:interpretation>
              </emma:one-of>
            </emma:emma>
          </inkml:annotationXML>
          <inkml:trace contextRef="#ctx0" brushRef="#br0">-2 1 595 0,'0'4'166'15,"4"1"43"-15,4 1-167 16,3 2 6-16,-2 2-5 0,8 1 16 16,-2-2 1-16,7-2 2 15,1 2-13-15,3 3-4 16,1-3-19-16,8 5-5 15,-2-2-7-15,5 4-4 16,0-7-6-16,10 11 5 16,-7-3 3-16,10 4 5 15,-10-1 0-15,8 6 3 16,-12-3-7-16,9 5-1 16,-7-8-4-16,7 1 2 15,-8-1 2-15,8 0 3 16,-9-8 1-16,7 7 2 15,-2-7-2-15,4 0 0 16,-6-4-5-16,9 6 0 0,-8-4-2 16,1 3 1-16,-9-1-1 15,9 3 2-15,-10-1-2 16,2 3 1 0,-1-5-4-16,3 1 0 0,-6-6 2 15,1-1 4-15,-3 1 0 16,2-3 3-16,-1 2-2 15,4 2 0-15,-3 1-3 16,9 0-1-16,-3 1-3 16,6-1 2-16,-5 0-1 0,1-4 0 15,-7-4-1-15,-2-2 1 16,-6-1-3-16,-2 0 1 16,1 6-2-16,2 0 1 15,-1 5 0-15,6 1 5 16,-1 0 0-16,4-1 1 15,-3-2 0-15,4 0-2 16,-9-1-4-16,7 2-2 16,-7 0 0-16,7-1-1 15,0 0 1-15,4-4 0 16,-3 1 0-16,0-1 1 16,-7 0-1-16,3 0 0 15,-8 2-1-15,6-5 1 16,-6 0-1-16,6 8 1 0,-5-5 0 15,10 3 5-15,-7 0 1 16,10 3-1-16,-6-7 0 16,2 7 0-16,0-3-4 15,-1 5-1-15,-5-5 2 16,2 2-2-16,-4-10-1 16,1 7 1-16,-2-1 0 15,-2-4-2-15,1 0 1 16,6 8 0-16,-3-6-1 0,1-2 0 15,4 7 1-15,4 2-2 16,-6 1 1-16,2-4 0 16,-4 3 0-1,-1-8 0-15,-7 3 1 0,-3-6 0 16,-3 2 0-16,-3-3 0 16,-2 3 0-16,4-5 0 15,-3 5 1-15,0-3-1 16,2 5 0-16,0 1 1 15,-4 1 0-15,-5 3-1 16,4-6 2-16,-6-1 1 16,-5-1-3-16,-3-1 0 15,4-6-1-15,-10 10-5 16,-2-1-2-16,-5-5-5 16,-5 1-3-16,-19 6-3 15,2-11 2-15,-12 4-4 16,1-1 1-16,-13-3-7 0,5-2-1 15,-10-3-3-15,6-5 2 16,-8-2-7-16,11-3 9 16,-9-5-4-16,9 2 4 15,-7-4-1-15,8 2 9 16,-10-1 4-16,11 7 6 0,-4-1 3 16,10 8 5-16,-17-6 1 15,9-1 0 1,-11-4-1-16,2 0 1 0,-11-6 0 15,17 4 0-15,0-1 0 16,14 4 2-16,-1-2-1 16,15 1 0-16,-11-2-1 15,6 4 0-15,-9-9 0 16,4 7-1-16,-6-1-1 16,10 4 0-16,-4-3 1 15,8 7 0-15,-1-1-2 16,10 6 0-16,0 2 2 15,13 5-1-15,2 0 2 16,6 7 1-16,-3 3 1 16,10-1 0-16,-2 3 0 15,4-2-1-15,1-5 0 16,6 1-3-16,-2 1-8 0,4 4-2 16,9 2 3-16,4 7-1 15,14 2 2-15,7-4 10 16,10 6 0-16,1 1 0 15,18 10-1-15,-8 5 0 16,15 13 0-16,-8-4-1 16,7 5 0-16,-10-5 1 15,12 2-1-15,-12-7 0 0,13 3 2 16,-5-6-1-16,9 4 0 16,-7-7 0-16,5 4 0 15,-8-4-1-15,6 1 0 16,-14-3 0-16,3-1 0 15,-8-8 0-15,6-1 1 16,-12-6-1-16,8-1 0 16,-6-3-1-16,4 8 1 15,-13-6 0-15,10 0-1 16,-9 2 1-16,8 1-1 16,-8-2 0-16,10 7 0 15,-14-1 0-15,4-1 1 16,-11-2 0-16,2 1-1 15,-8-9 1-15,11 4 0 16,-8 0-1-16,8 3 1 16,-8-7 0-16,5 6 0 0,-9-4-2 15,-5-3 2-15,-7-6-1 16,1 3 0-16,-14-3-1 16,0-1 1-16,-1 1 1 15,1 0 2-15,-6 0 0 16,9-2 2-16,-4 2-3 15,1 0-3-15,-3 0-2 16,-5 0 1-16,-6-2 1 16,-7-1 2-16,-11-1 2 0,-22 1 1 15,-4 1-3-15,-19-4 0 16,-5-2-1-16,-12-4 0 16,10-3 1-16,-14-10 1 15,12 1-2-15,-9-4 1 16,9 4 0-16,-7-1 0 15,13 5 0-15,-11 3-1 16,16-1 0-16,-15-5-1 16,7-6 1-16,-18-5-1 15,8-3 1-15,-18-1-1 16,18 2 2-16,-13-5-2 16,19 0 2-16,-22-5 2 15,15 4 2-15,-8-7 1 0,14 8-1 16,-8 5 0-1,25 3-2-15,-12-1-2 16,10 8-1-16,-8 1 1 0,12-2-1 16,-6 2 0-16,21 8 0 15,3-1 1-15,16 7-1 16,3 5 0-16,11-2 1 16,1 5 0-16,6 0 0 15,2 2 0-15,4-5-1 16,7 7-4-16,4-1-3 15,14 0 1-15,4 0 0 0,19 12 3 16,5-2 3-16,21 8 3 16,0 5-2-16,17 5 0 15,3-4-1-15,17 14 0 16,-5-1 1-16,18 9 0 16,-8-4 1-16,4 5 0 15,-15-7-1 1,10-2 0-16,-16-7 0 0,21 4 0 15,-10-4-1-15,10 1 1 16,-12-3 0-16,3 2-1 16,-18-8 0-16,5 0 1 15,-10-11-1-15,7 4 0 16,-13-2 0-16,3-2 0 16,-11 2 0-16,5 4 0 15,-16-3 0-15,11-1 1 0,-9 6-1 16,3 0 0-16,-13 2 0 15,4 1 0-15,-10 1 0 16,-1-4 0-16,-12-5 1 16,1 1-1-16,-3-4 1 15,2-1-1-15,-3 1 0 16,1 2-1-16,-5-2-9 16,-2 0 106-16,-12 1-442 0,-2 0 174 15</inkml:trace>
        </inkml:traceGroup>
        <inkml:traceGroup>
          <inkml:annotationXML>
            <emma:emma xmlns:emma="http://www.w3.org/2003/04/emma" version="1.0">
              <emma:interpretation id="{B5BBF9F5-640A-4EEF-9299-EE19A4E5C338}" emma:medium="tactile" emma:mode="ink">
                <msink:context xmlns:msink="http://schemas.microsoft.com/ink/2010/main" type="inkWord" rotatedBoundingBox="10455,6382 7349,5396 7727,4205 10833,5192"/>
              </emma:interpretation>
              <emma:one-of disjunction-type="recognition" id="oneOf1">
                <emma:interpretation id="interp5" emma:lang="" emma:confidence="1">
                  <emma:literal/>
                </emma:interpretation>
              </emma:one-of>
            </emma:emma>
          </inkml:annotationXML>
          <inkml:trace contextRef="#ctx0" brushRef="#br0" timeOffset="-13255.826">2542 211 807 0,'-20'11'254'0,"5"7"50"16,-8 16-215-16,0 1-31 15,-2 9-9-15,-1 3 0 0,-3 0-1 16,5-2 2-16,-4 5-11 16,7-5-5-16,2 10-16 15,8-3-3-15,7 11-11 16,5-6 7-16,7 15-12 15,3-6 10-15,6 10-3 16,-1-11 8-16,12 10-6 16,-3-17 10-16,2 2-11 15,-2-15 4-15,10 1-13 16,-6-14 6-16,13-5-10 16,4-7 9-16,9-9-10 15,-8-8 9-15,10-9-11 16,-9-14 10-16,2-15-9 15,-5-4 9-15,-1-11-9 16,-12-12 12-16,2-14-10 16,-11 1 9-16,-6-16-8 0,-11-6 11 15,-6-11-9-15,-4 11 9 16,-10-10-10-16,-2 18 10 16,-3 0-10-16,-1 23 11 15,-13 4-4-15,3 27 14 16,-12 3 7-16,4 20 17 15,-13 18-3-15,1 6 6 16,-12 9-13-16,7 7-6 16,-5 6-17-16,11-7 0 0,-3 9-11 15,12-7 7-15,-1 3-47 16,9-1-15-16,1 6-369 16,11-4 79-16</inkml:trace>
          <inkml:trace contextRef="#ctx0" brushRef="#br0" timeOffset="-14265.4452">-18-93 832 0,'-1'3'257'16,"2"5"46"-16,1 6-227 15,1 1-46-15,3 3-18 16,6-4 7-16,4-1 3 16,0 0 3-16,8 0-5 15,2 0 5-15,3 0-12 0,1-1-5 16,7 0-5-16,0 2 5 16,6 4-10-16,-5-4 8 15,8 9-7-15,-1-6 7 16,1 0-7-16,-6-5 11 15,0 1-10-15,-2-9 10 16,2 7-10-16,-2 3 9 16,7 4-12-16,2 7 9 0,4 5-9 15,-2 2 9-15,9 2-7 16,-6-6 10-16,7 1-7 16,-10-3 0-16,0 0 1 15,-6-3 8-15,1 0-10 16,-7-6 8-16,6 0-1 15,-5-5 2-15,2-1-4 16,-1 1 11-16,5 2-6 16,-4-2 10-16,7 7-6 15,-1-2 3-15,11 7-10 16,-6-2 7-16,2 5-12 16,-3-4 6-16,-3 3-11 15,-10-4 9-15,7-1-9 16,-7-7 8-16,5 0-10 15,-2-3 9-15,-1-4-10 16,-2 1 11-16,3 1-11 0,-6-3 11 16,6 0-10-16,-5-1 11 15,2-4-9-15,-5 6 10 16,3-1-9-16,-12-8 10 16,0 7-11-16,-4-4 10 15,-2 7-10-15,-4-3 8 0,3 4-10 16,-2-6 10-16,-2 5-10 15,-5-7 9-15,-2-4-10 16,-3 5 9-16,-1 1-11 16,-2-2 5-16,-2-1-35 15,3 2 0-15,-2-8-8 16,-4-2-317-16,-6-7-16 16,2 2-77-16</inkml:trace>
        </inkml:traceGroup>
      </inkml:traceGroup>
    </inkml:traceGroup>
  </inkml:traceGroup>
</inkml:ink>
</file>

<file path=ppt/ink/ink2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1:27.7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9571FF-9059-43C3-BB78-F55977410E79}" emma:medium="tactile" emma:mode="ink">
          <msink:context xmlns:msink="http://schemas.microsoft.com/ink/2010/main" type="writingRegion" rotatedBoundingBox="25957,5014 19502,5130 19433,1309 25888,1193"/>
        </emma:interpretation>
      </emma:emma>
    </inkml:annotationXML>
    <inkml:traceGroup>
      <inkml:annotationXML>
        <emma:emma xmlns:emma="http://www.w3.org/2003/04/emma" version="1.0">
          <emma:interpretation id="{45BB60E1-6E10-4EAD-A36F-B725589C0180}" emma:medium="tactile" emma:mode="ink">
            <msink:context xmlns:msink="http://schemas.microsoft.com/ink/2010/main" type="paragraph" rotatedBoundingBox="25855,3864 20025,5218 19784,4181 25614,2826" alignmentLevel="1"/>
          </emma:interpretation>
        </emma:emma>
      </inkml:annotationXML>
      <inkml:traceGroup>
        <inkml:annotationXML>
          <emma:emma xmlns:emma="http://www.w3.org/2003/04/emma" version="1.0">
            <emma:interpretation id="{B6B50BED-9872-4AA1-BED8-D411ACEC7384}" emma:medium="tactile" emma:mode="ink">
              <msink:context xmlns:msink="http://schemas.microsoft.com/ink/2010/main" type="line" rotatedBoundingBox="25855,3864 20025,5218 19784,4181 25614,2826"/>
            </emma:interpretation>
          </emma:emma>
        </inkml:annotationXML>
        <inkml:traceGroup>
          <inkml:annotationXML>
            <emma:emma xmlns:emma="http://www.w3.org/2003/04/emma" version="1.0">
              <emma:interpretation id="{6DD0CD0B-F5D5-4B6C-BFBE-D1F6064D5CE9}" emma:medium="tactile" emma:mode="ink">
                <msink:context xmlns:msink="http://schemas.microsoft.com/ink/2010/main" type="inkWord" rotatedBoundingBox="25753,3427 24877,3630 24820,3384 25696,3180"/>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5020-367 520 0,'-4'2'248'0,"-3"-1"19"15,3 2-121-15,-2-4-23 16,3 2-32-16,3-4-18 16,-2-2-19-16,1-1-16 15,4 8-5-15,-6-4-12 16,0 2 0-16,4 0-13 16,-1 2 4-16,3-5-10 15,3 0 6-15,3 1-10 16,-2-2 8-16,2-1-10 15,-2 2 9-15,3 0-10 16,0-6 9-16,4-1-9 16,5-2 11-16,4-3-10 15,0 4 9-15,4-10-8 16,2-1 8-16,5-2-8 0,-3 2 9 16,7-4-8-16,-6 8 8 15,8-1-8-15,-9 2 8 16,10-3-10-16,-12 11 6 31,-15 5 0-15,2-1 3-16,43-13-9 0,-8 4 11 0,4 8-11 15,-10-5 9-15,-25 6-9 16,-5 2 9-16,-3-3-9 16,-6 0 10-16,-2 4-6 15,-3-1 15-15,-6 0 0 16,-2 2 11-16,-9-1-10 15,1 4 8-15,-3 5-15 16,-1 0 0-16,1-1-11 16,4-2 9-16,-6 1-10 15,6-2 9-15,1 5-11 16,-3-1 10-16,-1 0-11 16,0 2 11-16,-12 1-12 15,-3-2 10-15,-5 3-9 16,0 1 11-16,-1 5-9 15,6-2 10-15,0 5-7 0,3-6 9 16,-2 1-11 0,8 2 8-16,-2-3-9 0,7 1 10 15,-2 1-10-15,6-2 9 16,0-8-8-16,7 1 8 16,-1-4-9-16,3-1 8 15,4-4-10-15,1 6 6 16,1-6-10-16,4-3 9 15,6 4-11-15,4-2 9 0,10-11-6 16,7-1 10-16,11-4-7 16,3-4 10-16,12-7-7 15,-4 7 9-15,7 0-9 16,-13 1 9-16,4 1-10 16,-14 4 10-16,4 3-10 15,-13 0 10-15,0 8-11 16,-12 1 10-16,-3 1-9 15,-10-5 10-15,-4 7-9 16,-7-3 11-16,-7 7-11 16,-6 3 9-16,-12 5-14 15,-4 4 8-15,-14 3-9 16,-9 3 9-16,-10 8-6 16,6-1 13-16,-2-1-7 15,12-1 9-15,7 2-9 16,13-5 6-16,3-5-8 15,12 4 6-15,3-4-8 0,7-9 7 16,5-4-16-16,5 2 6 16,4-9-11-16,6-1 7 15,9-4-7-15,7-9 16 16,18-9-5-16,5-6 12 16,16-8-8-16,4-1 9 0,7 5-10 15,-12 7 9 1,1 8-10-16,-16 7 8 0,-7-9-8 15,-13 3 8-15,-3 3-7 16,-14 3 9-16,-7-6-10 16,-7 16 11-16,-6 4-8 15,-9 6 10-15,-7 2-10 16,-5 13 9-16,-12 2-12 16,-2-3 8-16,-14 0-10 15,-4 0 11-15,-11 4-11 16,5 1 14-16,-4 6-10 31,13-7 9-31,2 13-12 0,13-6 2 16,2 1-54-16,16-6-290 0,12-5 73 15</inkml:trace>
        </inkml:traceGroup>
        <inkml:traceGroup>
          <inkml:annotationXML>
            <emma:emma xmlns:emma="http://www.w3.org/2003/04/emma" version="1.0">
              <emma:interpretation id="{310078DF-A176-4AB7-9043-427468DD7EA7}" emma:medium="tactile" emma:mode="ink">
                <msink:context xmlns:msink="http://schemas.microsoft.com/ink/2010/main" type="inkWord" rotatedBoundingBox="21460,4885 20025,5218 19784,4181 21219,3848"/>
              </emma:interpretation>
            </emma:emma>
          </inkml:annotationXML>
          <inkml:trace contextRef="#ctx0" brushRef="#br0" timeOffset="-4579.5142">870 4 285 0,'-28'-6'197'0,"-3"1"-31"0,-1 5-60 16,-8 7-36-16,5 0-43 16,-9 2-3-16,1 5-7 15,-3 3 2-15,3-6-3 16,-3 10 13-16,1-7 10 15,-2 0 12-15,4-2 2 16,-5 5 7-16,10-5-12 16,-1 7-10-16,6 1-14 15,-1 6-4-15,5 0-8 16,-2 1 0-16,8 7-3 0,-1-5-1 16,7 10-1-16,0 7-6 15,8 3-4-15,4 11 0 16,7 4-2-16,4 5-3 15,8-9 0-15,5 4-3 16,4-8 0-16,11 0 0 16,1-19 3-16,10 0 2 15,1-3 5-15,11-1 0 16,-7-3 1-16,6-1 0 16,-6-6 2-16,7-13 2 15,-6-10 3-15,7-9 2 16,-3-2 2-16,11-4-2 15,-8 6-2-15,8-13 1 16,-6 6 0-16,3 3-2 0,-14-5 2 16,5-5-2-16,-13 8-2 15,2-8 2-15,-8-10 2 16,10 1 1-16,-11 1 1 16,5-21 2-16,-8 3-5 15,1-12 1-15,-7 7-3 16,-2-24 1-16,-8 18 0 15,-3-1 14-15,-10 9 8 0,-7-2 18 16,-10 26 7-16,-14-4 15 16,-9 6-8-16,-21 5-4 15,-5 2-19-15,-17 7-6 16,-4 7-18-16,-13 10-2 16,12 6-5-16,-6 1 1 15,15 2-4-15,7 1 2 16,21-7-5-16,1-1-37 15,18-2 31-15,11-8-369 16,18 6 98-16</inkml:trace>
        </inkml:traceGroup>
      </inkml:traceGroup>
    </inkml:traceGroup>
    <inkml:traceGroup>
      <inkml:annotationXML>
        <emma:emma xmlns:emma="http://www.w3.org/2003/04/emma" version="1.0">
          <emma:interpretation id="{A1D42402-4021-482F-86A3-506FCC2FA16D}" emma:medium="tactile" emma:mode="ink">
            <msink:context xmlns:msink="http://schemas.microsoft.com/ink/2010/main" type="paragraph" rotatedBoundingBox="25913,2572 19458,2688 19433,1309 25888,1193" alignmentLevel="1"/>
          </emma:interpretation>
        </emma:emma>
      </inkml:annotationXML>
      <inkml:traceGroup>
        <inkml:annotationXML>
          <emma:emma xmlns:emma="http://www.w3.org/2003/04/emma" version="1.0">
            <emma:interpretation id="{93BEBF0F-F9E6-44C8-9220-51AADDADD984}" emma:medium="tactile" emma:mode="ink">
              <msink:context xmlns:msink="http://schemas.microsoft.com/ink/2010/main" type="line" rotatedBoundingBox="25913,2572 19458,2688 19433,1309 25888,1193"/>
            </emma:interpretation>
          </emma:emma>
        </inkml:annotationXML>
        <inkml:traceGroup>
          <inkml:annotationXML>
            <emma:emma xmlns:emma="http://www.w3.org/2003/04/emma" version="1.0">
              <emma:interpretation id="{2D84CA06-6930-45AA-85C4-4309598441D7}" emma:medium="tactile" emma:mode="ink">
                <msink:context xmlns:msink="http://schemas.microsoft.com/ink/2010/main" type="inkWord" rotatedBoundingBox="25913,2572 24196,2603 24173,1324 25890,1294"/>
              </emma:interpretation>
              <emma:one-of disjunction-type="recognition" id="oneOf1">
                <emma:interpretation id="interp5" emma:lang="" emma:confidence="0">
                  <emma:literal>°</emma:literal>
                </emma:interpretation>
                <emma:interpretation id="interp6" emma:lang="" emma:confidence="0">
                  <emma:literal>O</emma:literal>
                </emma:interpretation>
                <emma:interpretation id="interp7" emma:lang="" emma:confidence="0">
                  <emma:literal>o</emma:literal>
                </emma:interpretation>
                <emma:interpretation id="interp8" emma:lang="" emma:confidence="0">
                  <emma:literal>c</emma:literal>
                </emma:interpretation>
                <emma:interpretation id="interp9" emma:lang="" emma:confidence="0">
                  <emma:literal>@</emma:literal>
                </emma:interpretation>
              </emma:one-of>
            </emma:emma>
          </inkml:annotationXML>
          <inkml:trace contextRef="#ctx0" brushRef="#br0" timeOffset="98806.6252">4868-2585 951 0,'-29'-8'208'0,"-6"10"86"16,3 1-280-16,-2 6-9 15,8 4-2-15,-8 2 2 16,2 3 6-16,-6 10 13 16,2 3 4-16,-2 8 3 0,6-2-3 15,1 9-6-15,7-3-12 16,1 8-5-16,7-19-2 31,2 2-2-31,-9 29 3 16,2-5 2-16,-1-3 0 15,7-3 0-15,11-16 0 0,0 5-3 16,3 5-3 0,9 5 0-16,-5-8 1 0,10 7-1 15,-2-7 2-15,9 0-1 16,3 2 0-16,8-1 0 16,-4-10 0-16,15 0-1 15,-1-8 0-15,16-10-1 16,0-6 1-16,16-1 0 15,-1-12 0-15,13 0-2 16,-12-3 2-16,9-2-1 16,-15-6 0-16,8 3 2 15,-10-4 1-15,13-14-1 16,-9-5 1-16,5-10-1 16,-10-5 1-16,8-16 0 15,-14 15-1-15,1-1 1 16,-12 2 0-16,1-2-1 0,-11 13-1 15,-5-10 2 1,-6 5-1-16,2-3 0 0,-5 5 0 16,-2-11-1-16,-3 6 0 15,-2-6 0-15,-9 4 1 16,0 2 0-16,-10 6 1 16,-5 0 8-16,-6 8 5 15,-9 0 9-15,-5 4 2 16,-11 4 6-16,-1 4-6 0,-11-6-2 15,2 7-7-15,-8-4-1 16,4 3-5-16,-16-3-3 16,1 11-4-16,-16 3-2 15,-1 9-4-15,-16 14-4 16,11 9 1-16,-10 14-12 16,11 6-9-16,-8 13-3 15,14 4-6-15,-1 23 106 16,10 7-437-16,7 21 185 15</inkml:trace>
        </inkml:traceGroup>
        <inkml:traceGroup>
          <inkml:annotationXML>
            <emma:emma xmlns:emma="http://www.w3.org/2003/04/emma" version="1.0">
              <emma:interpretation id="{341B9768-268C-452A-96C1-C358D1460120}" emma:medium="tactile" emma:mode="ink">
                <msink:context xmlns:msink="http://schemas.microsoft.com/ink/2010/main" type="inkWord" rotatedBoundingBox="25910,2548 23806,2586 23782,1231 25885,1193"/>
              </emma:interpretation>
              <emma:one-of disjunction-type="recognition" id="oneOf2">
                <emma:interpretation id="interp10" emma:lang="" emma:confidence="1">
                  <emma:literal/>
                </emma:interpretation>
              </emma:one-of>
            </emma:emma>
          </inkml:annotationXML>
          <inkml:trace contextRef="#ctx0" brushRef="#br0" timeOffset="6700.6834">5332-2694 449 0,'-42'-9'436'16,"5"3"-122"-16,1 3-273 15,5 1 273-15,-3-1-309 16,7 3 2-16,-7-4-2 16,5-3 28 15,13 4 12-31,2 2-21 0,-51 1-13 16,2 1 2-16,-9 6-8 15,3 9 3-15,18 7-7 16,3-3 7-16,-5 6-7 15,2 4 8-15,-7-1-6 16,6 4 8-16,-4 6-5 16,10-5 6-16,-7 8-8 0,8-2 5 15,-7 6-8-15,8-1 10 16,-7-1 5-16,11-4 13 16,0 3 1-16,10-6 9 15,-1-3-11-15,9 4-5 16,6 5-14-16,8-2-1 0,5 12-11 15,10-1 6 1,9 9-8-16,7-7 8 0,11 4-9 16,4-6 9-16,13 0-6 15,1-9 9-15,9-7-9 16,2-12 9-16,7-4-9 16,-5-5 7-16,13-4-8 15,-6-5 9-15,17-7-9 16,-6-1 10-16,9-16-10 15,-6-1 11-15,9 1-10 16,-12 4 8-16,9-21-10 16,-8 7 10-16,10-15-10 15,-14-1 9-15,-2-17-6 16,-14 7 10-16,2-12-9 16,-17 3 10-16,3-9-8 15,-4 11 7-15,-2-19-10 0,-9 6 9 16,1-13-9-1,-10 7 7-15,-4-11-8 0,-8 21 9 16,-9-1-8-16,-7 22 10 16,-10 2 1-16,-7 11 15 15,-23 7 0-15,-12 11 10 16,-25 4-9-16,-7 13-2 16,-35 10-17-16,4 6-4 15,-18 14-58-15,13 3-22 16,-25 13-358-16,14 1 64 15</inkml:trace>
          <inkml:trace contextRef="#ctx0" brushRef="#br0" timeOffset="90949.5514">5140-2674 685 0,'-40'-20'165'0,"29"20"58"16,4-1-156-1,0-1-24-15,-6-4 24 16,2 1-6-16,2 1 10 15,-2-2-37-15,0 1-1 16,2 2-24-16,-6 3 8 16,1 9-12-16,-1-6 9 15,-1 3-11-15,1 4 11 16,1-1-12-16,-7-9 9 16,-1 6-12-16,-9 8-3 15,2-2 5-15,-9 9 12 16,6 10-8-16,-8 4 12 0,8-4 3 15,-4 4-4-15,7-7-11 16,-3-3 10-16,7-4-9 16,1 0 7-16,1-2-10 15,-2 4 6-15,1-2-10 16,-4 10 6-16,2-2-8 16,-1 6 10-16,0-7-6 15,1 3 14-15,6-4-7 16,-3-1 11-16,2-4-10 15,-1 6 8-15,1-4-15 0,-5-2 7 16,6 4-11-16,-3 7 10 16,3-3-9-16,3 3 15 15,3 1-5-15,5 1 14 16,5-6-8-16,4 4 9 16,3-7-13-16,6 3 9 15,3-5-13-15,7 1 7 16,0-4-10-16,8 7 9 15,-1-8-14-15,6 8 9 16,-1-2-10-16,4 4 7 16,-3-7-11-16,6 5 10 15,-2-4-10-15,5-5 9 16,-1-10-7-16,6-3 8 16,-2 2-8-16,9-13 9 15,-4 10-10-15,7-10 11 0,-3 4-9 16,9-8 9-16,-8 4-9 15,7-15 9-15,-8 9-10 16,3-13 9-16,-7-5-9 16,10-13 9-16,-10 1-9 15,11-5 9-15,-5 7-8 16,3-5 8-16,-3 13-13 0,2-6 6 16,-8 4-14-1,8-4 7-15,-8 8-11 0,0-7 11 16,-6 9-8-16,2-5 13 15,-15 6-6-15,2 3 11 16,-4-2-6-16,1-6 10 16,-4 2-8-16,-1-8 7 15,-7-3-8-15,-3-1 9 16,-8 7-9-16,-7 2 11 16,-4 6-9-16,-6 3 11 15,-4 2-8-15,-7-6 9 16,4 4-8-16,-11-3 8 15,1 0-10-15,-9-4 11 16,-1 1-7-16,-14-4 13 16,-3 1-4-16,-11 1 13 15,-3 7-9-15,-16 1 9 16,4 4-15-16,-14 3 4 16,3 5-17-16,-8 0 0 0,11 2-21 15,-15 12-20-15,15 9-24 16,-8 11-259-16,11 14-66 15,2 18-72-15</inkml:trace>
        </inkml:traceGroup>
        <inkml:traceGroup>
          <inkml:annotationXML>
            <emma:emma xmlns:emma="http://www.w3.org/2003/04/emma" version="1.0">
              <emma:interpretation id="{24E28C9A-D0C7-45C3-95CD-4BE4ADCAFD89}" emma:medium="tactile" emma:mode="ink">
                <msink:context xmlns:msink="http://schemas.microsoft.com/ink/2010/main" type="inkWord" rotatedBoundingBox="20130,2427 19454,2440 19434,1318 20109,1306"/>
              </emma:interpretation>
              <emma:one-of disjunction-type="recognition" id="oneOf3">
                <emma:interpretation id="interp11" emma:lang="" emma:confidence="1">
                  <emma:literal/>
                </emma:interpretation>
              </emma:one-of>
            </emma:emma>
          </inkml:annotationXML>
          <inkml:trace contextRef="#ctx0" brushRef="#br0" timeOffset="1922.861">-98-2600 320 0,'-26'4'80'0,"1"9"26"16,5-3-94-16,-9 6-3 16,12 1 0-16,-10-2 6 15,-1 2-1-15,-3 7 7 16,8 4 2-16,-7 9-5 15,8 1-6-15,4 14 3 16,4 0-7-16,0 13 0 16,8-8-1-16,0 13 0 15,3-9-2-15,3 7-3 16,3-13 0-16,5 8-1 0,-1-20 0 16,2 0-1-16,2-8-1 15,6 2 20-15,0-8 3 16,9 5 5-16,2-6 2 15,8-4 7-15,-5-15-15 16,11-6 11-16,-7-13 9 16,8-18 36-16,-3-10 10 15,12-21 13-15,-6-10-10 0,8-17-4 16,-7-1-35-16,1-19-2 16,-15 8-13-1,-7-11 7-15,-16 14-3 0,-12-6 12 16,-12 21-10-16,-10 10 0 15,-4 25-10-15,-6 11-7 16,-4 22-16-16,-11 20-4 16,-3 10-7-16,-10 17-14 15,3 8-8-15,-10 20-23 16,6 3 3-16,-8 8-311 16,11-4 96-16</inkml:trace>
        </inkml:traceGroup>
      </inkml:traceGroup>
    </inkml:traceGroup>
  </inkml:traceGroup>
</inkml:ink>
</file>

<file path=ppt/ink/ink2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2:26.1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F877B9-9FB0-418B-ACE0-D3DDFC6D4AD2}" emma:medium="tactile" emma:mode="ink">
          <msink:context xmlns:msink="http://schemas.microsoft.com/ink/2010/main" type="inkDrawing" rotatedBoundingBox="9576,10708 14361,10745 14352,11948 9566,11912" hotPoints="14348,10961 14286,11914 9652,11613 9714,10659" semanticType="enclosure" shapeName="Rectangle">
            <msink:sourceLink direction="with" ref="{851F4CD9-2853-476E-AA07-B6E504B622EF}"/>
          </msink:context>
        </emma:interpretation>
      </emma:emma>
    </inkml:annotationXML>
    <inkml:trace contextRef="#ctx0" brushRef="#br0">163 39 391 0,'-9'4'279'15,"-2"2"-15"-15,2 8-50 16,3-2-64-16,-2 13-15 16,2 1-56-16,0 11-11 15,0 0-27-15,1 10-6 16,4 1-15-16,1 10-1 15,6-1-6-15,2 6-2 16,1-4-4-16,-2 17-2 16,1-6-2-16,-6 7 5 15,1-10 4-15,-5 5 7 0,2-21 0 16,0-5 1-16,3-12-4 16,0 0-4-16,5-10-7 15,1 1 0-15,-1-7-3 16,6 0 0-16,1-4-1 15,3-2 0-15,4-7 0 16,12 3 1-16,-2-7 0 16,9 2-1-16,1-6 0 15,2 2 1-15,-4-5-1 0,9-4-1 16,-6 1 2-16,6-3 0 16,-1 1 0-16,8 4 0 15,-5-1-1-15,10 2-1 16,-5 1 1-16,7-3-2 15,-7 4 1-15,10 1 1 16,-11-2-1-16,8 5 0 16,-7-1 1-16,3-2-1 15,-8-2 0-15,9-3 1 16,-6-1-2-16,10-2 1 16,-4 2 0-16,4 0 0 15,-7 4 1-15,4 1-1 16,-9 1 1-16,2 1 0 15,-5 2-1-15,5-1 0 16,-8 2 1-16,1-1-1 16,-5 3 0-16,7 3 0 0,-8-1 0 15,10 0 1-15,-3-1-1 16,-1-1 0-16,-6-1 0 16,9-1 0-16,-11 1 0 15,9 2 0-15,-5 3 0 16,1 0 0-16,-4 4 0 15,3 3 0-15,-9-3-1 16,6-4 2-16,0-1 0 0,4-6 0 16,-5-6-7-16,7-6 0 15,-8 0 0-15,2-5-1 16,-11 1 0-16,5 1 7 16,-5 4 0-16,0 2 0 15,-3 5 1-15,6 0-1 16,-4 6 0-16,4-4-1 15,-3-1 2-15,5 0-1 16,-6-4 0-16,8-3-1 16,-6 0 1-16,5 1 1 15,-3-1-1-15,5 3 0 16,-5 1 0-16,2 1 0 16,-5 5 0-16,0 3 0 15,-6 5 0-15,5-2 0 16,-1-2 0-16,4 1 0 15,-2-7 0-15,9 1 1 0,-4-2-1 16,8-5-1-16,-4-3 1 16,6 4 1-16,-4-4-2 15,6 2 2-15,-10 6 0 16,3 0 0-16,-5 4-1 16,2 2 1-16,-10-3-1 15,4 0 0-15,-5 3 0 16,5-4 0-16,-3-1 0 0,6 4 0 15,-4 1 0-15,-1-5 0 16,-6 2 0-16,-1 2-1 16,-6-1 2-16,1-1-1 15,-3 4 1-15,1-3 0 16,-5-2 0-16,2-1-1 16,-2-3 2-16,2 2-1 15,-3 0 0-15,1-3 0 16,-1 2 0-16,-1-6 0 15,0 3 0-15,0-4 0 16,1-1 1-16,0-1-1 16,1-2 1-16,3-10 1 15,-1-5-1-15,3-5 1 16,-1 2-1-16,1-3-1 16,0 16 0-16,-2-3 0 15,-3 1-1-15,2-6 0 0,-3 5 1 16,-2-13 0-16,0 5-1 15,-1-4 0-15,-5 3 2 16,0-7-1-16,-5 10 0 16,-3 1 1-16,-1 7 0 15,-3 4-1-15,-3 3 0 16,-2 2 0-16,-3 3 0 16,-8 0 1-16,-1 1-1 15,-9 3 1-15,1 1-1 0,-6-1 1 16,5-1-1-16,-7 3-1 15,5 0 0-15,-9-2 0 16,5-1 0-16,-13-3 0 16,5-3 2-16,-10-4 0 15,9 2 1-15,-13-1 0 16,7 3 0-16,-11-2 1 16,9 3-2-16,-12 1-1 15,9 0 1-15,-10 6-1 16,15-1 0-16,-13-1 0 15,10 1 0-15,-7 2 0 16,12-6 1-16,-13 3-1 16,5-2 0-16,-10 1 0 15,5-1 0-15,-15 3 0 0,9-4 1 16,-10 12 1-16,11-6 1 16,-8 5 2-16,14-7-2 15,-5 8-1-15,7-6-1 16,-10 6-1-16,9 2-2 15,-13 10 3-15,8-1 2 16,-7-2 4-16,8-4 2 16,-6-2 3-16,12-7 1 15,-14-1 1-15,9-3-3 0,-9 2 1 16,7 3-3-16,-10 2-2 16,12-8-3-16,-7 4 0 15,12-1-3-15,-7-1 2 16,2-1 0-16,-10 13-4 15,4 2-1-15,-13 7 1 16,7 2-1-16,0 8-1 16,12-4 4-16,-4-1 2 15,12-4-1-15,-3 4 2 16,7-9-2-16,-4 3 0 16,9-1 0-16,-4-3-4 15,9-6-12-15,6-6-54 16,12-3 170-16,16-7-527 15,16 2 181-15</inkml:trace>
  </inkml:traceGroup>
</inkml:ink>
</file>

<file path=ppt/ink/ink2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2:27.4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1F4CD9-2853-476E-AA07-B6E504B622EF}" emma:medium="tactile" emma:mode="ink">
          <msink:context xmlns:msink="http://schemas.microsoft.com/ink/2010/main" type="writingRegion" rotatedBoundingBox="13721,12274 12369,11449 13196,10095 14548,10920">
            <msink:destinationLink direction="with" ref="{40F877B9-9FB0-418B-ACE0-D3DDFC6D4AD2}"/>
          </msink:context>
        </emma:interpretation>
      </emma:emma>
    </inkml:annotationXML>
    <inkml:traceGroup>
      <inkml:annotationXML>
        <emma:emma xmlns:emma="http://www.w3.org/2003/04/emma" version="1.0">
          <emma:interpretation id="{A3341EE6-4CB0-4883-B79D-939A8C175695}" emma:medium="tactile" emma:mode="ink">
            <msink:context xmlns:msink="http://schemas.microsoft.com/ink/2010/main" type="paragraph" rotatedBoundingBox="13721,12274 12369,11449 13196,10095 14548,10920" alignmentLevel="1"/>
          </emma:interpretation>
        </emma:emma>
      </inkml:annotationXML>
      <inkml:traceGroup>
        <inkml:annotationXML>
          <emma:emma xmlns:emma="http://www.w3.org/2003/04/emma" version="1.0">
            <emma:interpretation id="{2478B153-7993-4B00-87BC-C2C62B23E36D}" emma:medium="tactile" emma:mode="ink">
              <msink:context xmlns:msink="http://schemas.microsoft.com/ink/2010/main" type="line" rotatedBoundingBox="13721,12274 12369,11449 13196,10095 14548,10920"/>
            </emma:interpretation>
          </emma:emma>
        </inkml:annotationXML>
        <inkml:traceGroup>
          <inkml:annotationXML>
            <emma:emma xmlns:emma="http://www.w3.org/2003/04/emma" version="1.0">
              <emma:interpretation id="{08C864FC-9A4E-4903-B17D-A1DABC76250B}" emma:medium="tactile" emma:mode="ink">
                <msink:context xmlns:msink="http://schemas.microsoft.com/ink/2010/main" type="inkWord" rotatedBoundingBox="13774,12187 12422,11361 13174,10131 14526,10956"/>
              </emma:interpretation>
              <emma:one-of disjunction-type="recognition" id="oneOf0">
                <emma:interpretation id="interp0" emma:lang="" emma:confidence="1">
                  <emma:literal/>
                </emma:interpretation>
              </emma:one-of>
            </emma:emma>
          </inkml:annotationXML>
          <inkml:trace contextRef="#ctx0" brushRef="#br0">255 204 147 0,'-6'-36'54'16,"-3"3"58"-16,3 4-18 0,-5 1 80 16,0 13 31-16,1 2 46 15,-3 3-41-15,-1 3-6 16,4 7-81-16,-6 7-32 16,1 9-57-16,-2 14-5 15,2 8-22-15,-5 20 7 16,1 2-10-16,0 12 10 15,3-1-8-15,2 5 11 16,7-10-9-16,2 10 7 16,7-20-11-16,-2 4 8 15,3-11-13-15,7 9 8 16,1-12-11-16,5 14 9 0,8-5-10 16,10 7 9-16,1-16-8 15,16 9 8-15,4-12-9 16,11-3 10-16,-3-8-10 15,10 0 9-15,-5-10-7 16,7-2 10-16,-7-3-8 16,8-5 8-16,-4-4-9 15,8-12 8-15,-9-5-11 16,4-11 9-16,-11-9-9 0,4-14 9 16,-12 3-9-16,9-18 9 15,-13-2-9-15,2-15 9 16,-10 5-8-16,-2-7 10 15,-12 12-8-15,-1-1 8 16,-13 14-8-16,-4-1 8 16,-10 2-7-16,-10-3 7 15,-6 8-7-15,-10-6 8 16,-6 0-7-16,-9-6 7 16,-3 9-6-16,-10-13 11 15,1 12-8-15,-5-4 13 16,2 11-4-16,-17 2 17 15,4 19-8-15,-18 5 11 16,1 16-16-16,-14 8 7 16,15 4-17-16,-4 6 4 15,13 0-14-15,-9 4 8 0,16-2-16 16,1 7-32-16,12-8-30 16,8 1-337-16,23-24 68 15</inkml:trace>
        </inkml:traceGroup>
        <inkml:traceGroup>
          <inkml:annotationXML>
            <emma:emma xmlns:emma="http://www.w3.org/2003/04/emma" version="1.0">
              <emma:interpretation id="{360583CF-4BB9-4842-A539-AB53EC567282}" emma:medium="tactile" emma:mode="ink">
                <msink:context xmlns:msink="http://schemas.microsoft.com/ink/2010/main" type="inkWord" rotatedBoundingBox="13649,12230 12393,11463 13220,10110 14476,10876"/>
              </emma:interpretation>
              <emma:one-of disjunction-type="recognition" id="oneOf1">
                <emma:interpretation id="interp1" emma:lang="" emma:confidence="0">
                  <emma:literal>°</emma:literal>
                </emma:interpretation>
                <emma:interpretation id="interp2" emma:lang="" emma:confidence="0">
                  <emma:literal>o</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c</emma:literal>
                </emma:interpretation>
              </emma:one-of>
            </emma:emma>
          </inkml:annotationXML>
          <inkml:trace contextRef="#ctx0" brushRef="#br0" timeOffset="10045.7873">554-17 533 0,'-15'-6'272'0,"4"4"-4"16,-1 2-131-16,0 0-21 16,-1 0-47-16,-8 0-11 15,-4-3-3-15,-2-1-9 16,-2-3-5-16,-4 3-7 15,12 4-7-15,-8 4-13 16,0 6 1-16,-4 11-8 16,4 4 5-16,-6 8-10 15,4 6 8-15,2 5-9 16,6-1 8-16,2 3-9 0,5-4 10 16,3 2-11-16,5 0 9 15,0 4-11-15,2 0 8 16,2 7-10-16,4-2 10 15,1 6-11-15,4-7 11 16,5 5-10-16,1-11 9 16,0 3-8-16,0-3 9 0,4 14-10 15,-1-4 11-15,4 6-11 16,1-2 9-16,7-2-9 16,0-14 10-16,7 8-9 15,3-10 9-15,13 2-7 16,-2-7 9-1,10-3-10-15,-5-14 11 0,13-5-8 16,-9-9 8-16,12-4-8 16,-5-4 8-16,7-8-9 15,-5-3 9-15,10-14-9 16,-14-4 9-16,5-15-9 16,-11-2 10-16,-1-10-10 15,-12 4 10-15,7-11-9 16,-14 9 9-16,2-14-11 15,-5 13 10-15,2-1-10 0,-5 10 9 16,2-9-9 0,-4 16 9-16,1-17-8 0,-7 4 7 15,-4-15-8-15,-6 6 12 16,-7-9 1-16,-8 20 18 16,-13-8 0-16,-9 14 16 15,-23 2-7-15,-8 16-1 16,-20-1-12-16,1 20-1 0,-26 9-14 15,10 9 3-15,-15 11-8 16,12-2 4-16,-8-1-9 16,23-6 10-16,1 4-20 15,19-21-29-15,0-9-176 16,9-14-208-16,-2-24-25 16</inkml:trace>
        </inkml:traceGroup>
        <inkml:traceGroup>
          <inkml:annotationXML>
            <emma:emma xmlns:emma="http://www.w3.org/2003/04/emma" version="1.0">
              <emma:interpretation id="{4299521E-F886-4514-82F6-03A29BB23070}" emma:medium="tactile" emma:mode="ink">
                <msink:context xmlns:msink="http://schemas.microsoft.com/ink/2010/main" type="inkWord" rotatedBoundingBox="13214,11027 13189,11012 13197,10998 13222,11014"/>
              </emma:interpretation>
              <emma:one-of disjunction-type="recognition" id="oneOf2">
                <emma:interpretation id="interp6" emma:lang="" emma:confidence="1">
                  <emma:literal/>
                </emma:interpretation>
              </emma:one-of>
            </emma:emma>
          </inkml:annotationXML>
          <inkml:trace contextRef="#ctx0" brushRef="#br0" timeOffset="-676.6569">450 501 131 0,'-26'-15'0'16</inkml:trace>
        </inkml:traceGroup>
      </inkml:traceGroup>
    </inkml:traceGroup>
  </inkml:traceGroup>
</inkml:ink>
</file>

<file path=ppt/ink/ink23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52:36.3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883ACF-B4E1-43BB-A293-F50CBD38D48D}" emma:medium="tactile" emma:mode="ink">
          <msink:context xmlns:msink="http://schemas.microsoft.com/ink/2010/main" type="writingRegion" rotatedBoundingBox="20528,14172 20543,14172 20543,14187 20528,14187"/>
        </emma:interpretation>
      </emma:emma>
    </inkml:annotationXML>
    <inkml:traceGroup>
      <inkml:annotationXML>
        <emma:emma xmlns:emma="http://www.w3.org/2003/04/emma" version="1.0">
          <emma:interpretation id="{6402C2DE-3273-4A85-BF42-C9DA867DFABC}" emma:medium="tactile" emma:mode="ink">
            <msink:context xmlns:msink="http://schemas.microsoft.com/ink/2010/main" type="paragraph" rotatedBoundingBox="20528,14172 20543,14172 20543,14187 20528,14187" alignmentLevel="1"/>
          </emma:interpretation>
        </emma:emma>
      </inkml:annotationXML>
      <inkml:traceGroup>
        <inkml:annotationXML>
          <emma:emma xmlns:emma="http://www.w3.org/2003/04/emma" version="1.0">
            <emma:interpretation id="{205514F7-0020-40C6-A5E7-F8D15B2EB629}" emma:medium="tactile" emma:mode="ink">
              <msink:context xmlns:msink="http://schemas.microsoft.com/ink/2010/main" type="line" rotatedBoundingBox="20528,14172 20543,14172 20543,14187 20528,14187"/>
            </emma:interpretation>
          </emma:emma>
        </inkml:annotationXML>
        <inkml:traceGroup>
          <inkml:annotationXML>
            <emma:emma xmlns:emma="http://www.w3.org/2003/04/emma" version="1.0">
              <emma:interpretation id="{7E3CD3B6-893B-4231-8098-493DBDBF5EEE}" emma:medium="tactile" emma:mode="ink">
                <msink:context xmlns:msink="http://schemas.microsoft.com/ink/2010/main" type="inkWord" rotatedBoundingBox="20528,14172 20543,14172 20543,14187 20528,1418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0,'0'0'0,"0"0"0,0 0 15</inkml:trace>
        </inkml:traceGroup>
      </inkml:traceGroup>
    </inkml:traceGroup>
  </inkml:traceGroup>
</inkml:ink>
</file>

<file path=ppt/ink/ink2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1:51.6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1CCFD5-9108-4BBE-8A14-492453D06021}" emma:medium="tactile" emma:mode="ink">
          <msink:context xmlns:msink="http://schemas.microsoft.com/ink/2010/main" type="inkDrawing" rotatedBoundingBox="29773,2271 33126,2336 33122,2558 29768,2493" shapeName="Other"/>
        </emma:interpretation>
      </emma:emma>
    </inkml:annotationXML>
    <inkml:trace contextRef="#ctx0" brushRef="#br0">9925-1717 870 0,'-15'0'274'16,"4"2"50"-16,4-4-235 15,4 5-42-15,3-3-21 16,0 2-8-16,3-2-10 15,1 0 5-15,4 0-12 16,1-2 6-16,5 4-8 16,-2-2 9-16,3 6-9 15,-2-4 10-15,5 8-7 0,-6 1 8 16,1 3-9-16,-1-2 9 16,-1 6-9-16,-2-7 9 15,0 0-9-15,0-5 10 16,1 0-2-1,8 8-11-15,5-3 9 16,3-2-11-16,-1 5 11 0,-4-8-11 16,1 2 10-16,-3-2-10 15,1 3 11-15,2-4-8 16,-2 1 12-16,0 0-5 16,-5 1 11-16,3 0-9 15,1-6 8-15,2-1-12 16,1-4 7-16,9-9-12 15,-4 1 10-15,8-5-10 16,-2 5 8-16,0 1-8 16,-4 0 8-16,2 1-9 15,-9 2 9-15,-2 2-10 16,-5 1 10-16,-3 5-5 16,-3 6 11-16,7 4-8 15,-6-1 10-15,4 1-10 0,3 3 7 16,-2-1-13-1,4 2 9-15,1-2-11 0,1 2 9 16,4-3-10-16,-4-4 9 16,2-4-9-16,-3-1 10 15,3-4-11-15,-3 1 11 16,3 4-9-16,-1 0 8 16,4-3-9-16,-3 6 10 15,3-6-10-15,1-3 9 16,4 3-11-16,-3 5 11 0,7-13-11 15,-4 2 10 1,2-3-9-16,0 1 11 0,-4-1-11 16,0 0 11-16,-3 4-10 15,-1 3 9-15,5 2-9 16,-1-3 10-16,4 11-11 16,-1-6 10-16,2 1-10 15,-7-5 9-15,4 2-9 16,-4-1 9-16,4-4-9 15,-3 5 10-15,2-3-10 16,-2 4 10-16,6-4-9 16,-4 2 10-16,6-2-10 15,-6 0 9-15,1-3-10 16,-5 3 11-16,0 4-11 16,-4-2 10-16,2 2-10 15,-2 1 11-15,5 2-11 0,2 1 9 16,7-2-9-16,-4-6 9 15,11 7-10-15,-6-8 9 16,3 1-8-16,-2-2 10 16,5 8-9-16,-5-3 8 15,8 0-9-15,-4-6 10 16,4 5-11-16,-10-9 11 0,4-4-9 16,-12 4 10-16,6 7-10 15,-7 4 10-15,4 4-11 16,-2 10 10-16,3-4-10 15,-7-2 9-15,4-1-9 16,-6-5 11-16,5-8-12 16,-5 5 8-16,6-1-8 15,-5-4 10-15,2 8-10 16,-3-4 12-16,-3-5-8 16,-4 6 9-16,-1 1-10 15,-3-4 9-15,4 0-10 16,-4 6 10-16,2-3-8 15,-4-6 14-15,4 6-8 16,-1-2 10-16,-1-2-10 16,0 1 7-16,-1 1-13 15,-2-3 9-15,-4 4-9 16,2 1 12-16,1 0 10 0,-7-2 22 16,-1 7 2-16,0 0 13 15,-9-2-12-15,-1-2-11 16,0 7-22-16,-7-5-10 15,2 3-58-15,1 5-17 16,-4-2-381-16,-4-21 75 16</inkml:trace>
  </inkml:traceGroup>
</inkml:ink>
</file>

<file path=ppt/ink/ink2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3:24.833"/>
    </inkml:context>
    <inkml:brush xml:id="br0">
      <inkml:brushProperty name="width" value="0.09333" units="cm"/>
      <inkml:brushProperty name="height" value="0.09333" units="cm"/>
      <inkml:brushProperty name="fitToCurve" value="1"/>
    </inkml:brush>
  </inkml:definitions>
  <inkml:trace contextRef="#ctx0" brushRef="#br0">2556 247 1061 0,'-40'-9'228'0,"-5"0"89"16,7 6-310-16,0-1-26 15,7 1 1-15,-6 2-19 16,6 1 14-16,-7-2-4 15,-2-1 18-15,-7 3 4 16,2 2 23-16,-5 1-3 0,5 0 8 16,-7-2-7-16,4 1 1 15,-2 0-11-15,4-4 4 16,-8-3-9-16,11 4 9 16,-8-5-5-16,2 0 13 15,-10-1-1-15,3 3 12 16,-13-5-3-16,3 1 8 15,-9-1-4-15,9 3 3 16,-4-2-3-16,16 5 3 0,-6-2-8 16,13 1 2-16,-9 1-13 15,6 3 1-15,-10-2-10 16,8 8 4-16,-9 6-11 16,7 2 8-16,-6 6-8 15,6 2 8-15,-2-1-10 16,6-2 10-16,0 2-7 15,2 1 7-15,-4 5-8 16,3-4 8-16,-3 6-8 16,7-1 10-16,4 0-8 15,7-5 7-15,4 4-9 16,5-12 8-16,7 5-11 16,5-7 8-16,6-4-11 15,7 5 10-15,4 6-9 16,4-7 9-16,6 10-9 15,6 4 8-15,10-4-8 0,3-7 9 16,14 4-10-16,5-7 10 16,11 46-7-16,0-2 8 15,17 15-8-15,-2 3 9 16,22 11-8-16,-1-52 9 16,23-6-10-16,-36-22 7 15,1 1 3 1,112-3-10-16,-13-8 11 0,27 1-11 15,-10 3 10-15,-35-4-9 16,-28 1 10-16,26-5-10 16,-22-1 8-16,15-10-7 15,-27 4 8-15,15-9-10 16,-22 5 9-16,5-7-9 16,-23 11 8-16,13-51-7 15,-20 6 8-15,-7 0-8 16,-19 6 9-16,-4 1-8 15,-19 45 9-15,-2 0-8 16,-9 1 8-16,-2-4-6 16,-8 2 5-16,-3-3-8 15,-7-1 5-15,-3-5-12 16,-5 1 2-16,-7-4-14 16,-5-2 5-16,-6 0-11 0,-7-8 12 15,-11-12-2-15,-4-3 13 16,-13-8 1-16,1 4 22 15,-15-4 10-15,0 14 15 16,-18 0 8-16,1 13 9 16,-27-3-9-16,-4 15-6 15,-23 4-16-15,-1 4-6 16,-40 2-29-16,9 5-15 0,-28-5-57 16,7-5 22-16,-24-6-386 15,5-22 100-15</inkml:trace>
</inkml:ink>
</file>

<file path=ppt/ink/ink2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5:37.1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07BA7F-9D99-4F4F-8A33-0E642929D78E}" emma:medium="tactile" emma:mode="ink">
          <msink:context xmlns:msink="http://schemas.microsoft.com/ink/2010/main" type="inkDrawing" rotatedBoundingBox="2534,3859 11149,3110 11320,5084 2705,5833" hotPoints="10411,4209 6570,5612 2555,4838 6396,3436" semanticType="container" shapeName="Ellipse">
            <msink:sourceLink direction="with" ref="{E3929AD8-50C4-4918-B482-DACBA89CC73A}"/>
            <msink:sourceLink direction="with" ref="{97AC27D7-786E-4B38-BAE3-AD839583008D}"/>
          </msink:context>
        </emma:interpretation>
      </emma:emma>
    </inkml:annotationXML>
    <inkml:trace contextRef="#ctx0" brushRef="#br0">-10 599 1030 0,'-8'8'250'0,"7"-2"80"15,4 1-311-15,9-1 1 16,5-6-16-16,7 0-8 16,2-3 4-16,5 0 10 0,1 5-11 15,5 4 8-15,-2-1-12 16,5 4 10-16,0 6-10 15,5 2 9-15,-1-5-8 16,8 8 10-16,-4-6-9 16,12-3 10-16,-1-7-8 15,9-2 10-15,-11-4-9 16,12 1 9-16,-10-2-11 0,9-3 9 16,-11 4-11-16,15-2 10 15,-9 0-10-15,13 1 8 16,-2 3-8-16,7 3 11 15,-13-3-11-15,13 2 9 16,-13 0-9-16,7-4 8 16,-5-1-8-16,19 3 8 15,-12 5-8-15,9-1 11 16,-8 5-11-16,11 1 9 16,-14-6-8-16,11 1 9 15,-6-2-10-15,10-2 9 16,-8 1-8-16,11 1 11 15,-10-2-8-15,9 1 11 16,-11 3-8-16,10-2 9 0,-4 0-12 16,16-2 10-16,-14-4-12 15,14-6 10-15,-11-3-11 16,7-7 10-16,-10 2-10 16,22 2 9-16,-16 0-11 15,14-4 11-15,-9 6-10 16,15-7 9-16,-19 0-10 15,22-2 10-15,-15 4-9 0,15-10 8 16,-14-1-9-16,18-11 10 16,-15 3-10-16,22 1 11 15,-52 17-2 1,-1 2-7-16,96-10 9 16,-17 11-11-16,11-1 11 15,-13 4-11-15,-30 0 11 16,-13 1-10-16,16-5 10 15,-13 6-10-15,9-10 10 16,-14 4-10-16,14-6 9 16,-20 6-9-16,16-7 9 15,-13 10-11-15,8 3 11 16,-15-3-9-16,11-2 9 16,-20 5-9-16,16-1 9 15,-16-4-9-15,7 10 9 0,-11 9-10 16,2-12 10-16,-15 1-8 15,2 2 7-15,-14 6-8 16,-2-14 10-16,-9 11-9 16,-2 3 9-16,-11 0-8 15,-1-11 9-15,-9 10-9 16,-9 15 10-16,-8-17-9 16,-7 3 7-16,-12 0-28 15,-14 3-335-15,-5-14 103 16</inkml:trace>
    <inkml:trace contextRef="#ctx0" brushRef="#br0" timeOffset="1184.4294">458-473 861 0,'4'-11'232'0,"11"-7"60"15,5-1-243-15,13-5-34 16,3-1-17-16,12-4 9 16,-2-2-10-16,9-1 9 0,-1 3-9 15,7-5 8-15,-6 7-10 16,8-1 11-16,-6 3-9 16,11 4 8-16,-6 9-8 15,20 2 11-15,1326-223-3 78,-1362 213-5-62,23 5 0-16,-12 6 1 16,10 4-1-16,59-7-1 15,13 4 2-15,-10 5 1 16,17 0 1-16,-13-4 2 15,21-6 0-15,-22 1-1 16,23 3 0-16,-16-2-2 0,19-1-1 16,-26 6 1-16,25 4 0 15,-29-4-2-15,20 7 2 16,-21 4-1-16,14 4-2 16,-18 2 0-16,13 11 2 15,-16 1 2-15,15 7 3 16,-19-5 2-16,15 2 1 15,16 1 3 1,-4-8-9-16,-5-6 0 16,3 4-1-16,-8-4 0 15,-30-5 0-15,12 8-1 16,-17-6 0-16,16-4 2 16,-11 0 0-16,7-3 0 15,-13-1 2-15,8 8-2 16,-19 0 0-16,9 6-2 15,-12 7 1-15,5 8 2 0,-15 2 2 16,4 7 7-16,-16-4 0 16,8 5 0-16,-12-12-2 15,4-1-1-15,-8-6-6 16,-3 4-1-16,-10-15 0 16,0 2-1-16,-14-2-1 15,0 0 0-15,-9-6 0 16,-5 0 0-16,-4 2-1 0,-3-3-6 15,-10 1-2-15,-7-2-13 16,-7 0-312-16,-19-11 99 16</inkml:trace>
    <inkml:trace contextRef="#ctx0" brushRef="#br0" timeOffset="22074.294">8199-432 1061 0,'-22'8'294'0,"1"-2"74"0,2-5-293 16,6-4-45-16,0 3-10 15,6-4-12-15,0-1-2 16,3 4-4-16,1 1-1 16,0-5 0-16,-2 5-1 15,2-3 2-15,2-2 1 16,-4 4 0-16,0-7 0 16,1-1-1-16,-4 1-1 15,0 5 5-15,-2-6 1 16,-1 4 1-16,0-1-1 15,-4-3 1-15,-2-2-4 16,0-1-3-16,-4 0 0 16,4 3 0-16,-2-5-1 15,1 5 1-15,0 3 1 0,-2-2 1 16,-6 2 5-16,-2 3 1 16,-4-7 0-16,-2-2 0 15,-4 3-1-15,-1-3-4 16,-1-1-1-16,2 6 3 15,-3-1 0-15,2 0 1 16,-2-1 0-16,3 2-2 16,-2-1-2-16,6 0-1 15,-3 1-2-15,9-3 1 16,-4 0 1-16,6-3-1 0,-8 0 1 16,2-1-1-16,-8 3-1 15,5 2 0-15,-8 1 1 16,6 5-1-16,-1 3 2 15,3 0 0-15,-7 2 0 16,10 1-2-16,-6-3 1 16,6-5-1-16,-5 3 1 15,4-1 0-15,-3 2 0 16,3-5 1-16,-3 3-2 16,8-2 1-16,-6-4 0 15,5-2 0-15,-11 2-2 16,3-3 2-16,-7-1-1 15,3 7 0-15,-7 0 0 16,8 5 1-16,-4 1-1 16,2 1 0-16,-2-5 0 0,7 0 0 15,-6-6 0-15,8-3-1 16,-7 4 1-16,2-3 0 16,-6 4 0-16,3 5 0 15,-9-1 0-15,3-1 1 16,-4 2-2-16,0-3 1 15,-2-2 1-15,3 2-1 16,-9-5 0-16,10-4 1 16,-3 3 0-16,8 6-1 0,-9-8 1 15,5 6-1-15,-9 5 0 16,-2-5 0-16,-10-5 0 16,15 6 0-16,-13-3-1 15,10-1 1-15,-5 0 0 16,13 4 0-16,-10-1 0 15,7 5 0-15,-9 7-1 16,7-2-1-16,-18 1 1 16,11 2-1-16,-7 2 0 15,10-5 2-15,-8 7 1 16,10-3 1-16,0 5 1 16,4-5 0-16,-12 3 0 15,9 0-1-15,-9-4-2 16,-1-5 1-16,-5 3-1 0,10 2 1 15,-10-5 0 1,16 4-1-16,-10 4 1 0,4 0-1 16,-13-2 0-16,5 1 0 15,-18 0 1-15,11-1 1 16,-10-3-1-16,16 0 1 16,-4-3-1-16,9 1 0 15,-17-4 0-15,10 2 1 16,-15 10-1-16,4-7 1 15,-8 5-2-15,14-5 0 0,-5 5 0 16,9-5 0-16,-13 7 0 16,10-7 0-16,-10 8 1 15,6 0-1-15,-7-1 0 16,13 3-2-16,-5 3 0 16,8 1 0-16,-8 2 0 15,7 4 1-15,-12 7 1 16,7 6 1-16,-8 3 0 15,14 1-2-15,-5 2-1 16,15-10 2-16,-14 7 0 16,10-1 3-16,-12 7 1 15,3-7 1-15,-11 11 1 16,14-13-1-16,-5-1 1 16,16-11 3-16,-3 4 4 15,8-2 1-15,0 6 3 16,7-1-1-16,-5 3-1 0,9-4-5 15,6-2-3-15,9-8-6 16,6-9-22-16,12-2-28 16,7-5 429-16,8-9-818 15,8 6 392-15</inkml:trace>
    <inkml:trace contextRef="#ctx0" brushRef="#br0" timeOffset="23748.8242">8354-45 1015 0,'-16'4'224'0,"-1"-1"89"16,2 0-309-16,-5-3-8 15,3-1-16-15,-6-2 3 16,2 1-4-16,-2-1 10 16,-2 3 1-16,-4-1 15 15,3 4-2-15,-9-3 13 16,-2 7-6-16,-9 10 12 16,4-1-12-16,-4 5 11 15,0 8-11-15,-7-4 12 16,2-8-11-16,-12 3 8 15,-1-5-12-15,-10 0 7 16,8 1-11-16,-15-1 10 16,13-4-8-16,-8-1 9 0,25-7 4 31,1 1-16-31,-67 8 9 0,11-6-10 16,-15 5 13-16,11 2-11 15,22-2 9-15,16-2-11 16,-12 2 8-16,10-6-12 0,-16 4 9 15,4-1-12-15,-5 2 11 16,11-3-11-16,-9 2 10 16,13-2-9-16,-16 4 10 15,7-2-9-15,-14 13 12 16,11 4-9-16,-5-5 12 16,13-2-9-16,-15 1 12 15,12-7-8-15,-17 4 12 16,2 2-8-16,-5 8 13 15,16 3-9-15,-10 2 12 16,13-2-14-16,-10 1 8 16,9-6-15-16,-15-4 7 15,8-6-17-15,-2-1 9 16,16-1-10-16,-17-1 8 16,12-3-9-16,-10 2 9 15,0-1-8-15,-9 0 9 0,19-4-10 16,-11 0 8-16,11-1-9 15,-12-5 9-15,6-2-9 16,-13-1 12 0,10 0-9-16,-7-3 12 0,15 0-10 15,-11-4 11-15,12 1-10 16,-13 0 9-16,8 1-9 16,-10 2 8-16,20 3-9 0,-8 3 8 15,14 3-9-15,-13 3 7 16,9-1-9-16,-12 0 9 15,9-2-9-15,-10-2 12 16,20-2-10-16,-5-1 10 16,10 1-10-16,-10-6 10 15,13 3-10-15,-15-4 11 16,9-1-9-16,-2-3 10 16,9 1-9-16,-6-4 10 15,12-2-13-15,4 4 12 16,8 1-10-16,-1-3 9 15,10 3-8-15,-12 1 13 16,2-5-10-16,-6-5 16 16,5 6-8-16,-5-2 15 15,9 3-12-15,-5 2 12 16,10 1-16-16,-3 0 12 16,7-3-16-16,2 4 9 0,3 2-11 15,-2-1 8-15,5 1-13 16,-3 5 11-16,3-5-12 15,-2-5 11-15,6 6-12 16,-1-2 12-16,6 2-11 16,3-1 9-16,2 5-12 15,1-8 11-15,5 5-13 16,3-5-3-16,0-1-28 16,6 0-38-16,-4 1 216 0,1 0-559 15,-8-1 227-15</inkml:trace>
    <inkml:trace contextRef="#ctx0" brushRef="#br0" timeOffset="154715.4043">5876-1009 1033 0,'-9'2'239'16,"-6"4"89"-16,3 2-312 0,2 3-1 15,-2 5-21-15,-5 6 9 16,2 5-8-16,-3 19 13 15,-1 2-7-15,1 9 11 16,1 4-7-16,0 10 10 16,6-5-12-16,1 3 7 15,2-8-10-15,3 8 8 16,5-5-10 0,2 9 10-16,2-6-10 0,7 4 9 15,1-12-10-15,8 0 10 16,2-16-10-16,4 4 9 15,0-7-9-15,6-8 8 16,2-13-9-16,3-6 6 16,-3-13-11-16,5-21 12 15,-5-4-9-15,4-28 10 16,1-15-6-16,1-38 12 0,-11 1-11 16,-3-27 6-16,-11 9-9 15,-10-15 12-15,-10 26-9 16,-10-3 11-16,-7 26-7 15,-10 15 15-15,2 27-13 16,-9 19 8-16,5 21-14 16,-5 16 0-16,-1 8-18 0,-5 7-8 15,7 1-9-15,1 2-313 16,8-7 96-16</inkml:trace>
  </inkml:traceGroup>
</inkml:ink>
</file>

<file path=ppt/ink/ink2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5:39.2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DE7A07-DE35-49C0-9884-60467349A489}" emma:medium="tactile" emma:mode="ink">
          <msink:context xmlns:msink="http://schemas.microsoft.com/ink/2010/main" type="inkDrawing" rotatedBoundingBox="6713,11399 7811,4321 7905,4336 6806,11414" semanticType="verticalRange" shapeName="Other"/>
        </emma:interpretation>
      </emma:emma>
    </inkml:annotationXML>
    <inkml:trace contextRef="#ctx0" brushRef="#br0">1118 224 365 0,'6'-57'212'0,"0"5"41"16,-3 10-86-16,2 1 1 15,-2 24-43-15,-3 8-26 16,1 3-60-16,-4 15-13 16,-2 12-16-16,-4 22-3 0,-3 16 0 15,-8 37 5-15,-1 7-4 16,-9 27 5-16,0 13-1 15,-4 30-1-15,2-7 0 16,-11 38 8-16,6-3-1 16,-1 26 2-16,-1-15-1 15,-4 31-4-15,16-23-6 0,-7 33 5 16,-1-29-1-16,4 32 2 16,2-24-1-16,-9 34 0 15,5-25-8-15,1 37-1 16,0-30-3-16,0 38 0 15,3-39-1-15,-5 29 1 16,6-31-1-16,-9 5 1 16,4-54 0-16,0 24 5 15,3-42 0-15,-5 1 2 16,12-27 1-16,-5 4 0 16,8-42-5-16,-1-10-1 15,5-36-1-15,2-7 0 16,5-21-1-16,-3-12 1 15,6-13 0-15,-3-6-2 16,7-9-3-16,0-11-6 16,-1-4-19-16,10-25-107 0,3-20-227 15,-7-33 27-15</inkml:trace>
  </inkml:traceGroup>
</inkml:ink>
</file>

<file path=ppt/ink/ink2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4:25.4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57DADF-E9B1-4ABC-8687-CA6559494F4B}" emma:medium="tactile" emma:mode="ink">
          <msink:context xmlns:msink="http://schemas.microsoft.com/ink/2010/main" type="writingRegion" rotatedBoundingBox="1319,4751 7779,2425 10940,11205 4480,13531"/>
        </emma:interpretation>
      </emma:emma>
    </inkml:annotationXML>
    <inkml:traceGroup>
      <inkml:annotationXML>
        <emma:emma xmlns:emma="http://www.w3.org/2003/04/emma" version="1.0">
          <emma:interpretation id="{60438EB6-E333-49EF-8E6D-9FC9252D9D75}" emma:medium="tactile" emma:mode="ink">
            <msink:context xmlns:msink="http://schemas.microsoft.com/ink/2010/main" type="paragraph" rotatedBoundingBox="2223,8568 2062,4261 3261,4216 3422,8523" alignmentLevel="1"/>
          </emma:interpretation>
        </emma:emma>
      </inkml:annotationXML>
      <inkml:traceGroup>
        <inkml:annotationXML>
          <emma:emma xmlns:emma="http://www.w3.org/2003/04/emma" version="1.0">
            <emma:interpretation id="{C7DE7FD7-AC1C-44E8-A1D3-7618CFF07831}" emma:medium="tactile" emma:mode="ink">
              <msink:context xmlns:msink="http://schemas.microsoft.com/ink/2010/main" type="line" rotatedBoundingBox="2223,8568 2062,4261 3261,4216 3422,8523"/>
            </emma:interpretation>
          </emma:emma>
        </inkml:annotationXML>
        <inkml:traceGroup>
          <inkml:annotationXML>
            <emma:emma xmlns:emma="http://www.w3.org/2003/04/emma" version="1.0">
              <emma:interpretation id="{8EE302D2-11AD-4E01-AA12-220B22DF04ED}" emma:medium="tactile" emma:mode="ink">
                <msink:context xmlns:msink="http://schemas.microsoft.com/ink/2010/main" type="inkWord" rotatedBoundingBox="2602,8554 2555,7292 3375,7261 3422,8523"/>
              </emma:interpretation>
              <emma:one-of disjunction-type="recognition" id="oneOf0">
                <emma:interpretation id="interp0" emma:lang="" emma:confidence="1">
                  <emma:literal/>
                </emma:interpretation>
              </emma:one-of>
            </emma:emma>
          </inkml:annotationXML>
          <inkml:trace contextRef="#ctx0" brushRef="#br0">303 787 325 0,'-9'-5'127'15,"4"0"19"-15,-4 4-81 16,3-1-3-16,0 5-1 15,3-1 1-15,-7 4-3 16,3-4-2-16,-1 1-11 16,-3-2-8-16,2 2-19 15,2 0-2-15,3 4-13 0,-3-3 5 16,-2 4-10-16,-2 1 10 16,-1 0-8-16,-4-1 12 15,4 6-7-15,-2-5 10 16,0-1-6-16,2 1 7 15,1-2-8-15,2 0 7 16,0-3-9-16,1 2 5 16,2-3-10-16,2 4 6 0,-3 2-11 15,4 0 8-15,2-3-7 16,-1 6 13-16,1-1-4 16,1 3 11-16,1 1-8 15,2 4 8-15,2 4-12 16,0 0 7-16,2-5-10 15,1 3 9-15,1 1-9 16,-1-8 9-16,2 1-11 16,-3-3 8-16,2-1-10 15,0-3 11-15,3 1-8 16,-1 2 12-16,9 3-8 16,-2-1 11-16,5 4-11 15,0-3 8-15,8-5-13 16,-6-1 8-16,4-5-10 15,0-5 11-15,0-4-10 0,-1-1 12 16,4-9-11-16,-3 4 8 16,0-5-10-16,-3 5 8 15,0 1-11-15,-6 3 10 16,5-1-10-16,-5 3 9 16,3 0-9-16,-2 0 9 15,2-2-9-15,-3 2 10 16,3-3-9-16,-8-2 9 15,1-3-7-15,-5-1 11 0,-2-5-6 16,-5-3 10-16,-2-2-2 16,-5 1 10-16,-5 1-6 15,-3-2 9-15,-5 5-7 16,-3 2 8-16,-5 0-5 16,-1 1 7-16,-7 3-9 15,0 5 8-15,-7 3-15 16,4 4 3-16,-5 1-11 15,3 1 5-15,-1-4-11 16,10 1 9-16,-1-4-11 16,8 2 10-16,2-3-10 15,2 4 9-15,-4-2-31 16,3 3-322-16,-16-10 100 16</inkml:trace>
          <inkml:trace contextRef="#ctx0" brushRef="#br0" timeOffset="-19666.3937">234 731 417 0,'-5'0'248'0,"-4"0"1"16,3 2-62-16,0-2-57 15,-3 2-2-15,1-1-51 16,0 2 3-16,-2-1-31 16,-4 1 5-16,3 1-21 15,0-1 4-15,1-1-22 0,-1-1 5 16,5 1-15-1,-5-2 7-15,5 2-14 0,-2-2 11 16,4 3-10-16,-4 0 15 16,2 0-8-16,-3 4 16 15,2 3-10-15,-2 0 11 16,0 3-13-16,0 2 7 16,1 0-16-16,-1-1 10 15,4 1-13-15,-4-2 9 16,2 2-11-16,-1 0 16 15,2 2-8-15,-2 0 12 16,3-2-10-16,1 1 11 16,1-1-17-16,3 0 10 15,1 1-13-15,5 4 10 16,4-5-11-16,2 2 10 0,3 1-11 16,7-1 9-16,-1-1-8 15,7 4 9-15,-2-4-10 16,5 1 10-16,-5-1-9 15,3-3 9-15,-5-2-8 16,5 0 8-16,-4-3-9 16,0 1 9-16,-4 1-10 15,4-5 11-15,-9-3-11 16,4-1 10-16,-1 1-10 0,2-10 11 16,-5 5-10-16,7-2 10 15,-2-4-10-15,1-6 10 16,-3-1-9-16,1-5 10 15,-1 1-9-15,-2-9 9 16,-2 3-8-16,0-2 9 16,-2 1-10-16,-4-1 10 15,-5 8-9-15,1 2 13 16,-3 1-8-16,-5 5 17 16,-1 2-8-16,-2-3 17 15,-3-3-10-15,-3 4 16 16,0 0-14-16,-4-5 14 15,2 3-15-15,-2 0 10 16,2-1-16-16,-2 1 11 16,3 2-15-16,-3-2 10 15,2 5-14-15,-4-2 10 0,1 0-16 16,-1 2 11-16,2 1-16 16,-3 2 12-16,6 2-12 15,-2-1 11-15,1 4-13 16,0-1 10-16,0 0-15 15,-1 4-20-15,1 1-35 16,-1 2-52-16,-2 1-348 0,-10-5 74 16</inkml:trace>
          <inkml:trace contextRef="#ctx0" brushRef="#br0" timeOffset="-4503.4228">260 27 318 0,'-1'-1'192'0,"-7"1"3"16,6 3-43-16,-2 0-30 15,-1 0 3-15,-1 2-36 16,0-2-7-16,-5 0-26 16,2 0-3-16,0 0-16 0,3 2 6 15,-2 1-4-15,0 3-1 16,1-1-11-16,-3 7-5 15,0-1-10-15,-1 1-2 16,3-1-3-16,1 6 0 16,0-9-2-16,0-1 1 15,2-2-1-15,2 1-1 16,0-6-1-16,3 6 0 16,-2-4-1-16,1 1-1 15,2 5 0-15,1 3-2 16,3-4 1-16,1 9-1 15,1-2 1-15,4 3 0 16,-2-3 1-16,2-1 1 16,-2 3 0-16,2 1 3 15,-2-5-1-15,4 2 1 16,-3-5-1-16,4 0 0 0,-2-5-1 16,2 0-1-16,1-1 0 15,2 2-1-15,-3-3 1 16,5 1-2-16,-3-2 1 15,0-4-1-15,1-3-1 16,1 0 2-16,-1-6 0 16,4-3 1-16,-2-2 0 15,-2-1 2-15,-2-4-1 0,2 4-1 16,-6 3 1-16,1-4-2 16,-3 3 0-16,3 2 0 15,-4 0 0-15,1-1 0 16,-1 3 0-16,1 2 0 15,-1 3 0-15,-2-4-1 16,-1 2 0-16,-4 0 1 16,-1-5 0-16,-1-3 3 15,-4 4 3-15,-1-6 2 16,-3 1 1-16,-4-3-1 16,3 4 0-16,-6-5 5 15,1 6 2-15,-7 2 6 16,1 6 2-16,-5 1 1 15,3 5-7-15,-6 4-4 16,1 2-7-16,0 6-2 16,2-1-2-16,-1 2-1 0,2-7 1 15,2-7 141-15,5-12-528 16,-14-20 223-16</inkml:trace>
          <inkml:trace contextRef="#ctx0" brushRef="#br0" timeOffset="-16124.5359">211 73 627 0,'-14'-1'316'0,"-6"2"-5"16,0 4-151-16,-3 4-34 16,3 2-48-16,-1 6-9 15,6-2-5-15,-1 1-7 16,2-6-6-16,2-2-15 16,6-5-9-16,-2 2-16 15,4-1-1-15,1 1-12 16,-2 2 8-16,-1 1-10 15,4 1 8-15,-1 7-10 16,5 2 9-16,2 8-9 16,3 0 9-16,5 6-8 15,2-4 9-15,4 1-9 16,2-4 10-16,3 4-10 16,-1-6 9-16,2 0-8 15,-2-2 9-15,7 1-10 16,-5-10 10-16,8 2-10 0,-4-6 11 15,4-2-10-15,-4-6 10 16,7-5-10-16,-7-4 10 16,5-3-10-16,-2-1 11 15,-3-3-11-15,-7 3 11 16,4-2-10-16,-8 3 9 16,-2-4-8-16,-3 2 8 15,2-2-9-15,-5 0 10 0,2-10-9 16,-2-1 9-16,5-15-7 15,-5-4 9-15,0-12-8 16,-4 1 7-16,-7 2 1 16,-7 14 16-16,-11 8 7 15,-7 16 12-15,-16 16-7 16,-11 12-2-16,-7 19-21 16,-4 13-9-16,-13 16-60 15,9 0-35-15,0 3-352 16,5-4 62-16</inkml:trace>
        </inkml:traceGroup>
        <inkml:traceGroup>
          <inkml:annotationXML>
            <emma:emma xmlns:emma="http://www.w3.org/2003/04/emma" version="1.0">
              <emma:interpretation id="{97AC27D7-786E-4B38-BAE3-AD839583008D}" emma:medium="tactile" emma:mode="ink">
                <msink:context xmlns:msink="http://schemas.microsoft.com/ink/2010/main" type="inkWord" rotatedBoundingBox="2100,5264 2062,4261 3125,4221 3162,5225">
                  <msink:destinationLink direction="with" ref="{9207BA7F-9D99-4F4F-8A33-0E642929D78E}"/>
                </msink:context>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o</emma:literal>
                </emma:interpretation>
                <emma:interpretation id="interp5" emma:lang="" emma:confidence="0">
                  <emma:literal>O</emma:literal>
                </emma:interpretation>
              </emma:one-of>
            </emma:emma>
          </inkml:annotationXML>
          <inkml:trace contextRef="#ctx0" brushRef="#br0" timeOffset="96942.1903">-107-2648 751 0,'-24'-12'311'0,"-7"8"2"15,5 2-173-15,-8-1-107 16,5 0-28-16,-7 0 4 16,5-3-12-16,-9 3 8 15,6 3-8-15,-4 13 18 16,7 6-6-16,-1 16 14 16,7 3-8-16,5 15 12 15,10-7-16-15,4 4 10 0,6-7-11 16,7-1 7-1,4-12-11-15,9-1 7 16,3-6-14-16,12 4 8 0,1-6-10 16,5-7 8-16,-6 0-11 15,8-10 12-15,-12-15-10 16,4-10 11-16,-7-4-10 16,-5-17 12-16,-9-1-12 15,-4-14 11-15,-7-6-10 0,-9-11 12 16,0 5-11-16,-9-10 12 15,-7 13-8-15,-2 9 17 16,2 18-9-16,-2 7 17 16,2 20-10-16,1 12 13 15,-1 11-15-15,-7 4 6 16,3 23-18-16,-2 18 9 16,2 0-15-16,3 13 10 15,10 0-9-15,3-10 9 16,4-12-9-16,11 2 7 15,9-18-10-15,7 1 8 16,4-15-11-16,4-2 6 16,-2-12-12-16,-1-4 11 15,-9-11-8-15,-1-11 10 16,-7-6-5-16,-5-17 12 0,3-2-10 16,-7-3 11-1,0-1-10-15,0-5 11 0,0 16-9 16,-10-8 13-16,1 3-9 15,0 12 14-15,-2 14-9 16,-4 0 16-16,1 16-12 16,-1 14 11-16,-7 10-15 0,-1 19 7 15,0 14-18 1,-4 24 10-16,5 1-12 0,7 13 10 16,10-16-10-16,15-3-6 15,13-14-48-15,4-5-354 16,2-27 90-16</inkml:trace>
          <inkml:trace contextRef="#ctx0" brushRef="#br0" timeOffset="40661.559">423-2077 328 0,'-2'11'160'0,"2"-7"1"15,-3-2-78-15,0-2-3 16,0 3-27-16,4-1 11 16,-4-1-2-16,2 4 0 15,4-1-13-15,-2-1-3 0,-4-3-19 16,5 3-5-16,1-1-10 16,-3-2 6-16,0 0 1 15,2 1 3-15,-2-2-1 16,-2 1 6-16,2-2-3 15,3 4 6-15,-1-7-1 16,-2-5 3-16,0-1-5 0,0-14-3 16,-2 7-9-16,2-10-3 15,5 10-5-15,-8-11-2 16,4 12-2-16,2-8-1 16,0 4-1-16,-1-1 1 15,4 9-1-15,-1-3 0 16,-5 1 1-16,1 1-1 15,1-4 0-15,1-4 1 16,-3-1-1-16,3-1 0 16,-2 1 0-16,1-10 0 15,1 7 0-15,-2-9 0 16,1 6 0-16,-1-6 0 16,3 10-1-16,-4-6 1 15,1 12-1-15,4-12 0 16,-5 5 0-16,4-5 1 15,-2 8 0-15,1-1-1 16,-3 4 1-16,1 1-1 0,1 7 1 16,-2-3-2-16,-2 4 1 15,4 6 0-15,-2 2-1 16,1-6 2-16,-2 14 0 16,2-5-1-16,-1-2 1 15,0 2 1-15,-1 5-1 16,2-13 0-16,-1 2 0 15,2 4 0-15,0-2 0 0,-2-1 0 16,1 4 1-16,2-1-1 16,-4-1 0-16,1 1 0 15,0 2 0-15,-2 0 0 16,1 5-1-16,1-6 0 16,-2 2 0-16,2-2 0 15,0-3 0-15,0-5 1 16,-2 2-1-16,2-7 0 15,0 6 1-15,-1-3-1 16,-1 7 0-16,1-1 0 16,-1 2 1-16,1-2-1 15,1 1 0-15,0-1 0 16,-2 2 0-16,2 0-1 16,0 2 0-16,-1 1 1 15,1 0 0-15,0-2 0 0,-2 7-1 16,2-4 1-16,-3 2 0 15,2-3 0-15,1-1-2 16,-3-2 1-16,-1 4 0 16,0 1 1-16,1 1 1 15,0 8 0-15,3-4 0 16,-3-1-1-16,1 0-2 16,-1 10 2-16,2-7 1 15,-4 6 2-15,2 5 1 0,0 6 2 16,-2-9-4-16,1 12 0 15,-3 4-2-15,3-4 1 16,1 0 0-16,0 6 0 16,3-10 0-16,-3-2 0 15,0-6-1-15,1-1 0 16,-1-6 0-16,0-1 1 16,6-5-1-16,-5 4 0 15,4-6-1-15,3 1 2 16,-5-2-1-16,0-2 0 15,1-5 1-15,4-8 2 16,-7-8-1-16,8-18 1 16,0-6 1-16,4-16-1 15,-7 3-1-15,4-2 1 16,0 18-2-16,-4 2 1 0,-2 16-1 16,4 7-2-16,-5 8-2 15,0 4-4-15,1 9 1 16,2 14 0-16,-1 2 0 15,-1 13 2-15,-2 3 6 16,-2 20 0-16,-3 2 0 16,-4 12 1-16,-2 0 1 15,3 15-3-15,0-19-1 16,1-2 1-16,2-14 0 16,6-6-2-16,0-19-49 0,0-1-269 15,0-9 71-15</inkml:trace>
        </inkml:traceGroup>
      </inkml:traceGroup>
    </inkml:traceGroup>
    <inkml:traceGroup>
      <inkml:annotationXML>
        <emma:emma xmlns:emma="http://www.w3.org/2003/04/emma" version="1.0">
          <emma:interpretation id="{E4551686-30BF-40AB-97EF-1E656D7105E0}" emma:medium="tactile" emma:mode="ink">
            <msink:context xmlns:msink="http://schemas.microsoft.com/ink/2010/main" type="paragraph" rotatedBoundingBox="4069,12022 10412,9738 10940,11205 4597,13489" alignmentLevel="1"/>
          </emma:interpretation>
        </emma:emma>
      </inkml:annotationXML>
      <inkml:traceGroup>
        <inkml:annotationXML>
          <emma:emma xmlns:emma="http://www.w3.org/2003/04/emma" version="1.0">
            <emma:interpretation id="{50849678-48A0-4CE6-B21E-C2EED7766055}" emma:medium="tactile" emma:mode="ink">
              <msink:context xmlns:msink="http://schemas.microsoft.com/ink/2010/main" type="line" rotatedBoundingBox="4069,12022 10412,9738 10940,11205 4597,13489"/>
            </emma:interpretation>
          </emma:emma>
        </inkml:annotationXML>
        <inkml:traceGroup>
          <inkml:annotationXML>
            <emma:emma xmlns:emma="http://www.w3.org/2003/04/emma" version="1.0">
              <emma:interpretation id="{AFB86422-66B4-4848-850D-914B18A66DE9}" emma:medium="tactile" emma:mode="ink">
                <msink:context xmlns:msink="http://schemas.microsoft.com/ink/2010/main" type="inkWord" rotatedBoundingBox="4069,12022 10412,9738 10940,11205 4597,13489"/>
              </emma:interpretation>
              <emma:one-of disjunction-type="recognition" id="oneOf2">
                <emma:interpretation id="interp6" emma:lang="" emma:confidence="0">
                  <emma:literal>Qualifikationsluche</emma:literal>
                </emma:interpretation>
                <emma:interpretation id="interp7" emma:lang="" emma:confidence="0">
                  <emma:literal>Qualifikationslück</emma:literal>
                </emma:interpretation>
                <emma:interpretation id="interp8" emma:lang="" emma:confidence="0">
                  <emma:literal>Qualifikationslücke</emma:literal>
                </emma:interpretation>
                <emma:interpretation id="interp9" emma:lang="" emma:confidence="0">
                  <emma:literal>Qualifikationslüke</emma:literal>
                </emma:interpretation>
                <emma:interpretation id="interp10" emma:lang="" emma:confidence="0">
                  <emma:literal>Qualifikationsluck</emma:literal>
                </emma:interpretation>
              </emma:one-of>
            </emma:emma>
          </inkml:annotationXML>
          <inkml:trace contextRef="#ctx0" brushRef="#br0" timeOffset="75513.6658">2030 5046 617 0,'-23'-41'273'0,"-3"-4"28"16,5 5-163-16,-6 2 4 0,4 7-47 15,-4 7-10-15,1 15-30 16,-5 13-14-16,-1 18-24 16,0 27-4-16,6 14-8 15,1 22-1-15,11 11 1 16,7 14 2-16,8-9-4 15,8 11-2-15,11-17 0 16,12 3 0-16,8-24-1 0,9-11 0 16,-1-29 0-16,9-27 1 15,-10-31 2-15,4-38 4 16,-13-16 2-16,-1-28 4 16,-15-2-2-16,-13-14 1 15,-9 20-3-15,-14-4 11 16,-8 28 3-16,-10 9 5 15,3 32-1-15,-11 17 0 16,10 23-16-16,-3 20-3 16,7 12-6-16,0 17 2 15,9 2-3-15,7 4-61 16,7-12 90-16,4 0-434 16,7-23 110-16</inkml:trace>
          <inkml:trace contextRef="#ctx0" brushRef="#br0" timeOffset="76044.6397">1917 5252 1055 0,'3'32'234'15,"9"8"96"-15,3 4-311 16,7 8-6-16,2-4-4 16,4-2 3-16,1-6 1 15,5-8-1-15,-2-15-1 16,6-14 1-16,-4-15-4 15,1-27 3-15,-9-8 0 0,-6-25 1 16,-7-2-1-16,-9-12-2 16,-5 16-2-16,-4 2-2 15,4 27-1-15,-4 12 8 16,2 21-2-16,0 23-2 16,3 17-2-16,0 28 3 15,-2 12-8-15,12 22 3 16,8-5 5-16,-1 1 3 15,6-24-2-15,6-6 1 16,-6-28-3-16,5-13-2 16,-1-22 0-16,1-31 2 15,-5-15-1-15,-3-22 3 16,-11-10 0-16,-8-17-1 16,-4 17-2-16,-6 10-1 0,2 20-3 15,0 21-2-15,6 30-2 16,2 23-1-16,6 15 0 15,0 17 2-15,4 2 0 16,3 7 3-16,0-11 2 16,4-3 0-16,-3-15 0 15,8-4 1-15,-1-12-1 16,1-10-3-16,-2-11 2 16,4-10 2-16,-7-8-26 0,1-12-380 15,-10-11 122-15</inkml:trace>
          <inkml:trace contextRef="#ctx0" brushRef="#br0" timeOffset="76919.7209">2973 4991 485 0,'-13'-22'398'0,"3"-1"-67"0,3 10-41 15,-2 2-172-15,1 8-44 16,0 14-21-16,-6 13-27 15,-1 21-10-15,6 11-13 16,0 29-1-16,1-4 4 16,8 11 6-16,8-17 2 15,4-6 0-15,8-26-2 16,0-9-3-16,-2-25-4 0,8-21 1 16,-6-11 1-16,-3-25 1 15,-3-13 1-15,-2-24 3 16,-10 4-4-16,-2-3-1 15,-5 13-2-15,0 21-2 16,4 30-4-16,-2 20-3 16,3 24-2-16,3 27 1 15,3 9 1-15,3 10 4 16,2-2 2-16,6-7 3 16,-2-27-1-16,5-8-2 15,2-12-1-15,4-27 1 16,-3-14 1-16,7-31 2 15,-5-24 3-15,-2-40 1 16,-6 7-1-16,-6-27-1 16,-16 26-1-16,-4 8-2 15,-2 41 0-15,-7 16-1 0,5 41-1 16,4 34-4-16,0 28 0 16,0 33-1-16,3 14 4 15,1 23 7-15,5-12 8 16,5-1 7-16,5-32 0 15,7-11 0-15,2-30-7 16,7-16-7-16,1-17-5 0,7-21 1 16,-2-20-1-16,2-30 3 15,-6-10 0-15,-12-13 2 16,-6 13-3-16,-6 18 0 16,-7 27-6-16,5 20-3 15,1 30-5-15,1 26-1 16,4 3 1-16,3 25 4 15,0-2 4-15,-1-3 8 16,3-19 3-16,0-5 2 16,1-25-1-16,0-14-1 15,3-17-5-15,0-15 2 16,0-10-1-16,-2-10 4 16,-3 5-27-16,0 2-64 15,-5 18-16-15,-1 22-346 16,-2 15 44-16</inkml:trace>
          <inkml:trace contextRef="#ctx0" brushRef="#br0" timeOffset="77729.221">3573 4127 718 0,'-3'-38'328'15,"3"23"6"-15,0 18-162 16,-3 11-103-16,0 38-23 16,4 24-30-16,9 29-2 0,-3 10 0 15,9 26 12-15,2-22 3 16,5 9 3-16,-1-18-6 15,8 5-1-15,-1-20-10 16,7 5-3-16,-9-20-6 16,1-4 0-16,-8-22-2 15,-6-11 2-15,-7-18 1 16,-4-9 15-16,-3-16 11 16,-9-16 4-16,-3-12-2 15,-8-27 2-15,-5-17-15 16,-2-25-11-16,2-4-5 15,4-7 0-15,8 26-2 0,4 14-2 16,6 33-2-16,6 18-5 16,0 19-2-16,5 11-1 15,1 6 1-15,4 4 2 16,0 0 6-16,3 0 2 16,2-8-1-16,4-6 0 15,-4-10-2-15,0-11-1 16,-4-15 1-16,-2-12 2 15,-4-6 1-15,-2 1 2 16,-1 4 0-16,-1 17-4 16,-1 20-3-16,4 24-2 15,2 17-1-15,5 27 4 16,1 4 5-16,6 9 3 0,1-9 2 16,1-9 3-16,-2-23-3 15,1-16 0-15,-4-19-3 16,2-31 3-16,-6-16-2 15,-8-27 3-15,-7-9-23 16,-15-16-67-16,-10 14-1 16,-14-9-356-16,0 14 49 15</inkml:trace>
          <inkml:trace contextRef="#ctx0" brushRef="#br0" timeOffset="77870.2677">3792 4469 423 0,'-1'-10'212'0,"-1"-13"-16"15,5-5-96-15,2-9-61 16,1 2-50 0,-1 4-183-16,-2 10 54 15</inkml:trace>
          <inkml:trace contextRef="#ctx0" brushRef="#br0" timeOffset="78269.081">3912 4017 837 0,'-11'-49'331'0,"-2"6"36"0,3 15-214 16,1 10-42-16,5 21-47 15,2 15-18-15,5 16-27 16,5 32-4-16,6 21-3 15,2 32 9-15,3 2 7 16,7 17 4-16,2-19-6 16,5 4-4-16,-2-28-11 0,6 0-3 15,-7-24-3-15,-2-5 1 16,-10-25 0-16,-1-15 1 16,-4-20 3-16,-9-29 13 15,1-21-1-15,-5-36 4 16,0-13 0-16,0-35-4 15,6 6-12-15,2-6-2 16,-1 29-5-16,1 13-1 16,0 37-2-16,-2 19-3 15,-2 26-23-15,-2 22-72 16,-4 14-35-16,-2 13-323 16,1 9 28-16</inkml:trace>
          <inkml:trace contextRef="#ctx0" brushRef="#br0" timeOffset="79177.1165">4286 4767 816 0,'14'35'320'0,"5"4"19"0,2-1-222 15,5 3-40-15,-1-15-49 16,2-7-13-16,1-13-11 16,3-21 1-16,-5-11-2 15,0-24-2-15,-5-6-1 0,-7-26-7 16,-8 7-6-16,-9-5 1 15,-5 21 3-15,-5 14 3 16,-3 30 13-16,1 24 6 16,4 20 1-16,-1 25 2 15,4 4 1-15,7 17 9 16,-1-12 4-16,4 2 2 16,5-21-3-16,6-9-4 15,-1-22-14-15,6-15-5 16,4-19-3-16,1-16-1 15,1-17-1-15,1-16-6 16,-8 7-1-16,0 4 1 16,-7 16-2-16,3 22-4 15,-6 23 7-15,4 22 4 16,1 8 3-16,2 11 9 16,0 0 13-16,4-3 8 15,-5-17-3-15,0-8 5 16,1-18 2-16,0-32-1 0,-2-22-8 15,8-32 2-15,-3-20-7 16,-11-24-8-16,-4 16-7 16,-10-2 0-16,-3 28-5 15,1 22-2-15,0 37-6 16,4 15-2-16,6 33 0 16,6 26 0-16,-7 18 1 0,5 38 4 15,6 7 10 1,-1 16 15-16,-6-14 2 0,14-2 3 15,1-36 0-15,8-11-6 16,-1-24-14-16,7-13-4 16,-7-16-2-16,1-19 1 15,-11-8 0-15,-4-21 2 16,-10-7 2-16,-2-13 2 16,-8 11-1-16,-2-5 1 15,0 20-3-15,-1 10-2 16,0 13-2-16,4 9 0 15,3 13-1-15,5 10-4 16,5 8 3-16,7 7 0 16,2-3-1-16,4-2 1 15,2-13 2-15,5-7-3 16,-4-10-1-16,7-14-1 0,-1-8 2 16,1-17-1-16,-6-8 4 15,-4-12 1-15,-9 7 1 16,-1 3-1-16,-4 22-4 15,3 26-6-15,0 31 1 16,2 24-1-16,-2 17 2 16,3 20 3-16,-2-8 6 15,6-6-1-15,-3-23-1 16,2-12 0-16,1-24 1 0,1-15-5 16,-4-15-2-16,0-21-58 15,-3-19-35-15,-8-33-6 16,-14-14-367-16,-6-20 89 15</inkml:trace>
          <inkml:trace contextRef="#ctx0" brushRef="#br0" timeOffset="79810.2341">5237 3897 944 0,'-1'20'313'0,"-2"12"54"16,1 4-253-16,4 0-32 16,2-3-33-16,4-6-13 15,3-2-15-15,4-7-10 16,7-9-9-16,10-9-13 15,0-10-25-15,11-7-43 16,-6-3-41-16,3 0-268 0,-10 5 45 16,-5 5-174-16,-14 3 236 15,-2 2 666-15,-9 7 91 16,-8 1-89-16,-3 7-90 16,-1 9-121-16,-3 10-99 15,-2 19 5-15,0 10-19 16,5 6-1-16,-4-7-11 15,6-5-7-15,2-18-23 16,0-10-10-16,7-7-8 16,10-6-1-16,0 0-1 0,10 1 0 15,5 0 0-15,11 2-2 16,-1 2 0-16,9-7-3 16,-8-6 1-16,-1-9 0 15,-12-13 0-15,-4-18 7 16,-9-7 2-16,0-16 3 15,-7-1 0-15,-5-5 3 16,-5 15-5-16,-1 11 1 16,1 20-4-16,1 11 0 15,2 21-3-15,2 15 0 16,1 11-2-16,6 8 3 16,2 0-1-16,3-3 2 15,6-14-1-15,5-9-2 16,-1-12-3-16,7-5-2 15,0-6-1-15,9-2-8 16,-3-6-2-16,3 5 1 0,-5-3 2 16,-1 0 0-16,-11 1 8 15,-1 2 3-15,-3-3 2 16,0 1-2-16,-5-1 1 16,0-10 1-16,0-2-20 15,0-11-75-15,1-5-9 16,2-3-348-16,5 0 36 0</inkml:trace>
          <inkml:trace contextRef="#ctx0" brushRef="#br0" timeOffset="80135.566">6139 3971 1083 0,'-17'18'332'16,"-1"2"68"-16,-5 14-285 16,3 3-40-16,2 0-10 15,2-2-21-15,13-8-6 16,2-10-13-16,4-9-13 15,6-11-10-15,8-11-1 16,-3-3 0-16,13-4 0 16,-4-1 5-16,8-2-1 15,-2 4-1-15,8 3-4 16,-11 6-3-16,6 7-5 16,-9 5-1-16,-6 8 0 15,-8 10 4-15,-3 2 1 16,-7 10 9-16,-7 13 27 0,-6 1 12 15,-7 5 13-15,-2 1 1 16,-5-8-4-16,5-14-25 16,-1-7-12-16,7-16-12 15,8-9-53-15,4-14-52 16,7-15-191-16,19-1-204 16,5-2-47-16</inkml:trace>
          <inkml:trace contextRef="#ctx0" brushRef="#br0" timeOffset="80712.6248">6385 3733 1077 0,'-25'-57'311'0,"2"-6"64"16,6 10-289-16,6 4-69 15,5 18-12-15,5 7 2 16,-1 13 1-16,5 14 6 15,-1 14 1-15,6 20 9 16,2 13 3-16,7 25 8 16,5 4 2-16,5 13 9 15,2-14-6-15,8-8-5 16,-3-21-10-16,7-4-7 0,-2-24-10 16,-4-8-2-1,-4-7-1-15,-2-11 2 0,-12-12 3 16,-7-20 1-16,0-5 1 15,-10-18 1-15,-2 6-3 16,2 3-5-16,0 22-1 16,-1 8-5-16,5 25-3 15,2 9 0-15,0 13-1 0,1 12 7 16,2 7 7-16,3-4 4 16,2-3 0-16,1-7 3 15,5-16-7-15,9-7-3 16,-3-13-3-16,3-15 1 15,-1-12-3-15,0-17-2 16,-10-8-7-16,-1-12-3 16,-9 7-2-16,-5 6 2 15,-5 19 0-15,-1 21 0 16,2 22 0-16,2 24-3 16,1 10 1-16,2 19 9 15,1-4 15-15,2 0 4 16,1-14 5-16,3-2 2 15,1-21-10-15,3-13-8 16,2-14-44-16,6-24 165 16,2-14-593-16,-4-16 212 0</inkml:trace>
          <inkml:trace contextRef="#ctx0" brushRef="#br0" timeOffset="81540.9343">7228 3442 1125 0,'5'81'343'15,"-5"9"86"-15,3-14-317 0,6-1-38 16,5-22-28-16,-2-14-20 16,5-22-24-16,3-14-1 15,0-17 3-15,-2-20 3 16,4-12 0-16,-5-26 4 16,0-5-1-16,-4-24-2 15,-10-6-3-15,0-17-1 16,-4 15-1-1,-5 0 1-15,-5 34-1 0,5 15 2 16,-3 31 4-16,-2 13 7 16,-6 15-2-16,0 5 3 15,-4 7-2-15,-5 8-4 16,3 0-7-16,1 8-1 16,5-3-2-16,2 10-1 15,3-3-1-15,4 5-1 16,5-3 2-16,6 0-2 0,6-5 0 15,13 1-2 1,4-4-10-16,12-1-16 0,1-1-4 16,3 5-1-16,-3-2 1 15,-7 3 10-15,-3 3 16 16,0 2 4-16,-7-6-5 16,-7-1-20-16,2-13-25 15,-5-9-38-15,-6-10-107 16,2-4-56-16,-2-8 9 0,0 0-23 15,-4 3 37-15,2 5 103 16,0 1 43-16,3 4-35 16,2 1 33-16,7-3 1 15,-1-1 4-15,5-2 62 16,0 0 95-16,6 0 83 16,-1-2 29-16,7-3 37 15,-3-1-28-15,6-8-33 16,0-3-63-16,-4-5-25 15,-8-3-35-15,-3-9 11 16,-9 4-7-16,-10-3 17 16,-2 5 10-16,-8 8 21 15,-5 9-11-15,-8 16-2 16,1 10-15-16,-4 20-7 16,4 1-20-16,-1 27 8 15,4 6 5-15,4 15 19 16,10-7 0-16,2-1-1 0,7-18-18 15,8-15-12-15,6-8-25 16,4-12-7-16,3-3-4 16,9-18 1-16,0-2-1 15,2-25 2-15,-3-2 0 16,-6-6-34-16,-10 4-35 16,-6 0-54-16,-12 13 111 15,-4 8-466-15,-1-1 175 0</inkml:trace>
          <inkml:trace contextRef="#ctx0" brushRef="#br0" timeOffset="81786.4723">6687 3385 1189 0,'-9'0'306'16,"9"-9"87"-16,10-14-333 16,10-3-44-16,3-8-5 15,3 5-40-15,17-6-365 16,-7 8 115-16</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4:43.4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016983-E636-47CD-A438-8435982B1E8F}" emma:medium="tactile" emma:mode="ink">
          <msink:context xmlns:msink="http://schemas.microsoft.com/ink/2010/main" type="inkDrawing" rotatedBoundingBox="11346,8796 13860,8854 13825,10361 11311,10302" hotPoints="14162,9489 12871,10393 11382,9877 12673,8974" semanticType="enclosure" shapeName="Ellipse">
            <msink:destinationLink direction="with" ref="{59123F0B-C6B6-4151-9174-F9F979D28A81}"/>
          </msink:context>
        </emma:interpretation>
      </emma:emma>
    </inkml:annotationXML>
    <inkml:trace contextRef="#ctx0" brushRef="#br0">11665 5971 559 0,'-32'-3'206'16,"3"-2"38"-16,2-1-109 15,2 0-20-15,-4-3 9 16,7 3-16-16,-1 3 0 0,2 2-31 16,3 7-10-16,5 6-17 15,-4 4-12-15,-1 7-14 16,5 7-10-16,1-2-6 15,-5 11-2-15,5 2 4 16,3 5-2-16,-4 1 5 16,1 9-5-16,7-5-1 15,2-3-4-15,2-5 2 16,10 8-4-16,3-10 1 0,-3 4-2 16,3 1 3-16,4 2-4 15,-4-10 5-15,0 5-5 16,5-8 4-16,5 7-4 15,-2-3 2-15,11 11-2 16,1-5 2-16,7 3-1 16,-5-12 2-16,13-2-3 15,-3-10 4-15,5-6-4 16,-1-6 4-16,9 0-5 16,-7-7 5-16,2-2-4 15,-7 0 3-15,9-5-3 16,-7 4 3-16,8-2-2 15,-4 0 3-15,11-3-2 16,-8 1 2-16,8-7-2 0,-5 2 1 16,9-7-4-16,-11 2 3 15,4-3-3-15,-16 8 3 16,2-4-2-16,-10 1 3 16,-1-1-3-16,-2 2 4 15,5-12-3-15,-7 3 2 16,3-3-2-16,-2-1-1 15,-1-8 0-15,-6 7-1 0,1-7 0 16,-5 6 0-16,-4-9 2 16,-5 0-1-16,-2-8 1 15,-3 2 1-15,-3-12 1 16,-3 2 0-16,-2-1 0 16,1 10-1-16,-4 1 0 15,4 4 1-15,-4 2-2 16,1 6 2-16,-5-12-2 15,-2 2 2-15,-2 1-2 16,-1 1 1-16,-2-3-1 16,2 13 2-16,1-2 0 15,1 10-1-15,4-1 1 16,1 2-1-16,-1-1 0 16,2 2-1-16,-6-6 1 15,-2 2 0-15,-10-4 3 16,-1 1 4-16,-11-5 0 15,-2 3 2-15,-5-3-1 0,-1 4-1 16,-14-1-4-16,1 6 5 16,-11 2-1-16,2 7 3 15,-9 6 0-15,11 3 9 16,-10 9 3-16,9-2 6 16,-7 10-2-16,14-1 3 0,-8 5-10 15,7-4-7-15,-5 5-6 16,8-4-1-16,-7 0-5 15,9-7 1-15,-5 1-3 16,10-5-2-16,-4-4-34 16,10-1-18-16,4 2-46 15,12 1 24-15,3 10-371 16,16 4 120-16</inkml:trace>
    <inkml:trace contextRef="#ctx0" brushRef="#br0" timeOffset="2964.2915">11231 6417 1926 0,'-2'10'6'0,"-1"4"-3"0,2 11-2 16,2 8 0-16,4 6 1 15,5 9-3-15,7 0 3 16,8 9-5-16,2-7 3 15,12 10-4-15,2-8 4 16,10 9-4-16,-5-10 4 16,10-2-3-16,-7-14 5 0,12-4-3 15,-7-13 2 1,15-1-2-16,-5-5 2 16,10 1-3-16,-10-4 4 0,8 0-2 15,-12-1 2-15,8-1-1 16,-10-1 1-16,9 0-2 15,-10 2 1-15,7-2-1 16,-7 1 0-16,0-2-1 16,-7 1 2-16,5-8-2 15,-10-1 2-15,5-6-1 16,-1 0 3-16,4-3-3 16,-7 2 3-16,9-1-3 15,-7 4 3-15,7-2-2 16,-8 4 1-16,2 1-3 15,-5 1 3-15,1-6-3 16,-9 4 2-16,3-7-2 16,-5 6 3-16,-2-3-3 0,-4 6 3 15,1-6-2-15,-5-1 3 16,3-8-2-16,-8-3 3 16,7-9-3-16,-5 1 3 15,0-8-2-15,-3 4 1 16,3-7-2-16,-6 7 2 15,2-10-1-15,-5 8 0 16,1-5 0-16,-2 1 1 0,1-5-2 16,-3 8 1-16,3-3-1 15,-3 6 0-15,0 2-1 16,-2 2 1-16,1-1-2 16,-4 5 4-16,-4-5-3 15,0 3 3-15,-4-5-3 16,-4 2 5-16,1-7 0 15,-1-1 4-15,-4-6 0 16,0 5 4-16,-1-3-3 16,2 5 0-16,-2-4-5 15,2 10 3-15,2-7 0 16,2 10 3-16,-2-1-1 16,1 7 0-16,-2-4-3 15,-1 10-2-15,-5-8 5 16,-1 10 8-16,-10 1 5 15,1 2 6-15,-11-1-1 16,-2 8-5-16,-12-4-4 0,4 5 0 16,-19-1 0-16,5 8 4 15,-17 4-1-15,7 2-1 16,-19 7-5-16,10-2-2 16,-11 3-7-16,17 0 3 15,-23-2-7-15,14-2 2 0,-13 5-5 16,9 1 3-16,-15-2-5 15,24-2 6-15,-5 2-8 16,17-3 6-16,-9 3-6 16,9 0 4-16,-6 8-7 15,6 1 4-15,-1 4-3 16,9 2 7-16,4-3-3 16,11 0 7-16,-4 0-8 15,11-4-3-15,2-7-22 16,10-2-14-16,3-3-42 15,7-11-13-15,2 4 441 16,9-7-799-16,-1 2 413 16</inkml:trace>
  </inkml:traceGroup>
</inkml:ink>
</file>

<file path=ppt/ink/ink2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5:32.1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929AD8-50C4-4918-B482-DACBA89CC73A}" emma:medium="tactile" emma:mode="ink">
          <msink:context xmlns:msink="http://schemas.microsoft.com/ink/2010/main" type="writingRegion" rotatedBoundingBox="7370,5246 7128,3508 7457,3462 7699,5200">
            <msink:destinationLink direction="with" ref="{9207BA7F-9D99-4F4F-8A33-0E642929D78E}"/>
          </msink:context>
        </emma:interpretation>
      </emma:emma>
    </inkml:annotationXML>
    <inkml:traceGroup>
      <inkml:annotationXML>
        <emma:emma xmlns:emma="http://www.w3.org/2003/04/emma" version="1.0">
          <emma:interpretation id="{A69C8002-7CBB-449D-A189-27E4B2934125}" emma:medium="tactile" emma:mode="ink">
            <msink:context xmlns:msink="http://schemas.microsoft.com/ink/2010/main" type="paragraph" rotatedBoundingBox="7370,5246 7128,3508 7457,3462 7699,5200" alignmentLevel="1"/>
          </emma:interpretation>
        </emma:emma>
      </inkml:annotationXML>
      <inkml:traceGroup>
        <inkml:annotationXML>
          <emma:emma xmlns:emma="http://www.w3.org/2003/04/emma" version="1.0">
            <emma:interpretation id="{5D5CA839-0DF5-41D8-B652-66229F0AFBCB}" emma:medium="tactile" emma:mode="ink">
              <msink:context xmlns:msink="http://schemas.microsoft.com/ink/2010/main" type="line" rotatedBoundingBox="7370,5246 7128,3508 7457,3462 7699,5200"/>
            </emma:interpretation>
          </emma:emma>
        </inkml:annotationXML>
        <inkml:traceGroup>
          <inkml:annotationXML>
            <emma:emma xmlns:emma="http://www.w3.org/2003/04/emma" version="1.0">
              <emma:interpretation id="{B62CD673-E3B2-47D9-AF59-BA5B75446E19}" emma:medium="tactile" emma:mode="ink">
                <msink:context xmlns:msink="http://schemas.microsoft.com/ink/2010/main" type="inkWord" rotatedBoundingBox="7392,5243 7359,5004 7666,4961 7699,5200"/>
              </emma:interpretation>
            </emma:emma>
          </inkml:annotationXML>
          <inkml:trace contextRef="#ctx0" brushRef="#br0">4593 502 450 0,'0'0'207'16,"1"5"13"-16,2-2-102 15,-1 2-38-15,-1-1-23 0,4-1-8 16,3-3-1-16,1-4-2 16,3-1-6-16,-1-6 6 15,0-1-17-15,1 1-5 16,-3 2-13-16,-1 0 3 16,2 1-9-16,4 4 7 15,0-1-9-15,-3 0 7 0,1 1-11 16,2 2 7-1,0-1-9-15,-4 0 9 0,4 2-10 16,-2 4 10-16,1-3-9 16,-4 1 8-1,2 1-8-15,-2-1 8 0,2 1-9 16,-4-2 0-16,-2 1 1 16,-2-4 8-16,2 3-6 15,-2-7 9-15,-3 7 0 16,1-2-1-16,1 5-7 15,-4-3 8-15,2 6 5 16,0-3 12-16,-3-1-3 16,-1 1 8-16,-4-2-5 15,-1-2-2-15,-8-1-7 16,-2-2 5-16,-5-7-7 16,-4 5 7-16,-2 4-7 0,2-1 4 15,0-3-7-15,4 6 10 16,2-4-8-16,7 5 6 15,1-1-8-15,5 3 5 16,-2 2-13-16,4-2 6 16,2-6-10-16,2 3 7 15,4-2-10-15,7-2 9 16,4-4-9-16,-2-7 8 16,2-4-8-16,2 4 9 0,-2 7-8 15,-3 2 8-15,13 3-9 16,-10 5 8-16,6-2-9 15,1 0 8-15,8 4-9 16,-10 5 11-16,6-4-10 16,-6 6 10-16,-2-13-9 15,-10 4 9-15,3-5-9 16,-7 3 11-16,-5-5-9 16,-6 7 9-16,-8-10-9 15,-5 5 9-15,-11-8-9 16,5 3 8-16,-6-10-10 15,6 9 10-15,-4 1-11 16,12 4 9-16,-1-1-15 16,7 10-10-16,6-2-106 15,14 7-246-15,-9 3 31 16</inkml:trace>
        </inkml:traceGroup>
        <inkml:traceGroup>
          <inkml:annotationXML>
            <emma:emma xmlns:emma="http://www.w3.org/2003/04/emma" version="1.0">
              <emma:interpretation id="{0D7809EC-56A5-4D0B-835F-B1E35E8957FB}" emma:medium="tactile" emma:mode="ink">
                <msink:context xmlns:msink="http://schemas.microsoft.com/ink/2010/main" type="inkWord" rotatedBoundingBox="7140,3596 7128,3508 7456,3462 7468,3550">
                  <msink:destinationLink direction="with" ref="{6F54158D-742A-49D6-BE0B-5B7919F37BB5}"/>
                </msink:context>
              </emma:interpretation>
            </emma:emma>
          </inkml:annotationXML>
          <inkml:trace contextRef="#ctx0" brushRef="#br0" timeOffset="-18616.1969">4338-1151 180 0,'-1'-3'157'0,"-1"0"-6"0,0 3-33 16,2 0 6-16,2-2-30 16,-2 1 19-16,2 1-12 15,-2-2 8-15,-2 1-22 16,2 4-12-16,2-3-33 16,1-2-16-16,1 2-17 15,4 0-2-15,-2-3-1 0,3 1-1 16,0-1 0-16,1-1 0 15,0-1-2-15,3 4 0 16,-3 1-2-16,1-5 0 16,1 7-1-16,2-2 0 15,-2 0 0-15,4 0 0 16,-1 1 0-16,4 2 0 16,-6-3 1-16,7 2 1 15,-4-2 1-15,-1-2 1 16,-1 1 0-16,1 1 2 15,-7-3-1-15,1-4 0 16,-3 6-1-16,-1-2 0 16,-2 1-1-16,4 2 0 15,-3 2-1-15,-6-1 0 16,4 1 12-16,-2-4 13 16,-2 1 6-16,0 2 7 0,6-2 3 15,-8-1-11-15,0 7-10 16,-8-5-4-16,-1 0-2 15,-4-2-1-15,-1 2-1 16,-5-4 1-16,2 2-3 16,-2 2-3-16,4 0-1 15,-2 0 2-15,5 2-3 16,-1 2-1-16,8-1-3 0,-3-1 0 16,6 3-2-16,0-2 0 15,4-3 0-15,-2-2 1 16,2 4-1-16,2-2 0 15,0 0-1-15,2-3-1 16,-1 1 0-16,4 1 0 16,-1-3 0-16,4 1 0 15,3 2 0-15,3-4 1 16,-1 2-1-16,7-3 1 16,-3-2 0-16,8 2 0 15,-5 2 0-15,1-6-1 16,-6 9 2-16,7-5 0 15,-11 3 0-15,-1-2-2 16,0 10 2-16,0-7-2 16,-7 1 1-16,2 1 0 15,-2 1 0-15,-6-2 1 0,-2 1-1 16,-5 10 0-16,-3 0 0 16,-8 3 0-16,-1-2 1 15,-8 4 2-15,4-4 2 16,-8 1-1-16,11-4 1 15,-3-2-1-15,12 0-2 16,0 1-1-16,7-4 0 16,4 0-1-16,1 0 0 0,-1-2-1 15,4-2-1-15,4 1 2 16,3-3 0-16,2 0 0 16,3-4 1-1,4 1-1-15,1-1 1 0,7-1-1 16,-4 0 0-16,5 4 1 15,-6-2-1-15,1-1 0 16,-4 3 1-16,-1 1-2 16,-6-3 1-16,-2 4 1 15,-2 4-1-15,-7-5 1 16,-4 3 1-16,-3 4 0 16,1-4-1-16,-12-1 1 15,2 7-2-15,-7-3 1 16,1 0 0-16,-3 0 0 15,4 2 0-15,1-2-1 16,4 0 1-16,3 1-1 16,4-1 0-16,0-4-25 0,4-2-15 15,8-14-332-15,-1-3 81 16</inkml:trace>
        </inkml:traceGroup>
      </inkml:traceGroup>
    </inkml:traceGroup>
  </inkml:traceGroup>
</inkml:ink>
</file>

<file path=ppt/ink/ink2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5:56.4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DA0B11-28D8-4200-8E1E-B2B18A9B4B13}" emma:medium="tactile" emma:mode="ink">
          <msink:context xmlns:msink="http://schemas.microsoft.com/ink/2010/main" type="inkDrawing" rotatedBoundingBox="11414,3484 13239,4081 12822,5358 10996,4762" hotPoints="13166,4698 12026,5144 11092,4353 12232,3907" semanticType="enclosure" shapeName="Ellipse"/>
        </emma:interpretation>
      </emma:emma>
    </inkml:annotationXML>
    <inkml:trace contextRef="#ctx0" brushRef="#br0">682 160 904 0,'-32'-6'238'0,"-2"0"64"0,7-1-263 15,-7 0-14-15,6 1-20 16,-4-1 0-16,1 1-1 15,-5 3 12-15,3 3 6 0,-5 3 14 16,4 3 2-16,-6 11 0 16,8-1-10-16,-5 4-6 15,7 7-14-15,-4 5-4 16,8 4 1-16,-8 5 6 16,10 2 4-16,-4-3 7 15,8-6 1-15,3-1-1 16,14 0-10-16,5 11-3 15,8 4-7-15,10 13-1 16,5-1-2-16,9 7 2 16,1-8-2-16,11 3 2 15,-3-12-1-15,14 2 0 16,-4-17-1-16,16-3 1 16,-1-9-1-16,16 6 3 15,-9-1 0-15,8-3-1 16,-6 4 1-16,7 3-3 15,-13-8-2-15,10-1 3 0,-4 5-1 16,6-2 0-16,-10-9 2 16,10-5 1-16,-15-7-3 15,2-16 1-15,-13-17-1 16,3-11 1-16,-14-4 0 16,4-14 2-16,-5 11-1 15,-1-3 1-15,-10 4-1 16,1-13 0-16,-9 6-1 0,-4-19 1 15,-7 8 1-15,-7-19-1 16,-7 3 0-16,-8-5-1 16,-12 6 1-16,-13-10 0 15,-5 13 2-15,-15-1 1 16,-3 7 4-16,-11 7 12 16,8 18 7-16,-13 8 15 15,2 15 6-15,-15 13 7 16,2 11-7-16,-16 8-3 15,11 11-14-15,-5 8-5 16,18-1-11-16,5-3-6 16,16-9-4-16,-1 0-9 15,12-6-23-15,4-6-57 16,10-2-27-16,2 0-341 16,10-8 54-16</inkml:trace>
  </inkml:traceGroup>
</inkml:ink>
</file>

<file path=ppt/ink/ink2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7:26.5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54158D-742A-49D6-BE0B-5B7919F37BB5}" emma:medium="tactile" emma:mode="ink">
          <msink:context xmlns:msink="http://schemas.microsoft.com/ink/2010/main" type="inkDrawing" rotatedBoundingBox="7651,3459 7857,5014 7186,5104 6979,3548" hotPoints="7485,5149 7058,4388 7305,3550 7732,4311" semanticType="enclosure" shapeName="Ellipse">
            <msink:sourceLink direction="with" ref="{0D7809EC-56A5-4D0B-835F-B1E35E8957FB}"/>
          </msink:context>
        </emma:interpretation>
      </emma:emma>
    </inkml:annotationXML>
    <inkml:trace contextRef="#ctx0" brushRef="#br0">176 341 499 0,'-3'-57'109'16,"0"14"49"-16,0-7-150 15,-2 11 32-15,-3-5 70 16,-1 10 35-16,-3 2 18 15,0 13 10-15,-1 4-30 16,1 7-70-16,-2 18-34 16,2 8-19-16,-2 29-11 15,-1 13 3-15,-1 35-8 0,7 5 7 16,-2 23-6-16,7-10 3 16,4 19-8-16,4-11 6 15,9 16-9-15,7-17 8 16,9-1-7-16,3-21 7 15,11-13-10-15,-2-29 11 16,7-8-12-16,-5-17 9 16,4-11-8-16,-8-8 10 15,4-15-10-15,-5-6 11 0,3-16-8 16,-4-1 8-16,2-26-10 16,-9-8 10-16,-1-40-9 15,-6-10 9-15,-6-33-8 16,-9 1 10-16,-11-27-9 15,-9 31 9-15,-19-8-8 16,-4 22 7-16,-8 10-9 16,0 39 9-16,-5 15-11 15,7 31 5-15,-11 35-36 16,3 22-20-16,-10 27-302 16,4 23 66-16</inkml:trace>
  </inkml:traceGroup>
</inkml:ink>
</file>

<file path=ppt/ink/ink2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7:27.1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90926F-C32D-4249-9FF6-8A2B9B150950}" emma:medium="tactile" emma:mode="ink">
          <msink:context xmlns:msink="http://schemas.microsoft.com/ink/2010/main" type="inkDrawing" rotatedBoundingBox="6890,3571 7072,5315 6598,5364 6417,3620" hotPoints="6817,5302 6496,4417 6638,3486 6959,4371" semanticType="enclosure" shapeName="Ellipse"/>
        </emma:interpretation>
      </emma:emma>
    </inkml:annotationXML>
    <inkml:trace contextRef="#ctx0" brushRef="#br0">196 11 325 0,'-31'-12'321'0,"4"9"-42"16,4 3-50-16,1 18-79 16,4 12-61-16,-2 16-38 15,3 10-28-15,3 27-14 16,2 0 5-16,4 17-9 16,5-7 6-16,6 15-4 15,5 4 13-15,10 20-11 16,4-7 6-16,8 7-10 15,4-15 3-15,7-7-10 16,-4-18 9-16,3-4-9 16,-6-16 8-16,0-8-9 15,-8-24 8-15,3-14-11 16,-8-17 10-16,10-19-9 16,-6-26 11-16,-1-39-8 15,-9-17 13-15,2-43-8 16,-11-24 8-16,-9-28-9 15,-4 10 10-15,1-24-10 0,-7 39 8 16,-7 17-5-16,2 41 9 16,-5 23-10-16,1 26 10 15,-5 9-10-15,2 16 5 16,-2 12-13-16,-1 9 11 16,-9 15-10-16,2 8 8 15,-2 10-24-15,7-1-19 16,0 2-300-16,3-8 74 0</inkml:trace>
  </inkml:traceGroup>
</inkml:ink>
</file>

<file path=ppt/ink/ink2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7:09.4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C93B91-BB3B-45E7-9CC9-31D8E34D00CE}" emma:medium="tactile" emma:mode="ink">
          <msink:context xmlns:msink="http://schemas.microsoft.com/ink/2010/main" type="writingRegion" rotatedBoundingBox="21694,4959 21775,4959 21775,5435 21694,5435"/>
        </emma:interpretation>
      </emma:emma>
    </inkml:annotationXML>
    <inkml:traceGroup>
      <inkml:annotationXML>
        <emma:emma xmlns:emma="http://www.w3.org/2003/04/emma" version="1.0">
          <emma:interpretation id="{53E130F7-F965-493D-ADE3-F42373EBF020}" emma:medium="tactile" emma:mode="ink">
            <msink:context xmlns:msink="http://schemas.microsoft.com/ink/2010/main" type="paragraph" rotatedBoundingBox="21694,4959 21775,4959 21775,5435 21694,5435" alignmentLevel="1"/>
          </emma:interpretation>
        </emma:emma>
      </inkml:annotationXML>
      <inkml:traceGroup>
        <inkml:annotationXML>
          <emma:emma xmlns:emma="http://www.w3.org/2003/04/emma" version="1.0">
            <emma:interpretation id="{B888C4D0-D2E4-48C6-8F54-A44F7BBB4B1D}" emma:medium="tactile" emma:mode="ink">
              <msink:context xmlns:msink="http://schemas.microsoft.com/ink/2010/main" type="line" rotatedBoundingBox="21694,4959 21775,4959 21775,5435 21694,5435"/>
            </emma:interpretation>
          </emma:emma>
        </inkml:annotationXML>
        <inkml:traceGroup>
          <inkml:annotationXML>
            <emma:emma xmlns:emma="http://www.w3.org/2003/04/emma" version="1.0">
              <emma:interpretation id="{2FBAF3C3-7DE0-4E5B-B37F-3678D7F7C704}" emma:medium="tactile" emma:mode="ink">
                <msink:context xmlns:msink="http://schemas.microsoft.com/ink/2010/main" type="inkWord" rotatedBoundingBox="21694,4959 21775,4959 21775,5435 21694,5435">
                  <msink:destinationLink direction="to" ref="{19FE77D7-F686-4BFC-8909-9AFF264CC805}"/>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h</emma:literal>
                </emma:interpretation>
                <emma:interpretation id="interp3" emma:lang="" emma:confidence="0">
                  <emma:literal>H</emma:literal>
                </emma:interpretation>
                <emma:interpretation id="interp4" emma:lang="" emma:confidence="0">
                  <emma:literal>k</emma:literal>
                </emma:interpretation>
              </emma:one-of>
            </emma:emma>
          </inkml:annotationXML>
          <inkml:trace contextRef="#ctx0" brushRef="#br0">70 0 760 0,'-4'5'249'0,"1"7"43"16,1 1-202-16,4 8-23 15,-4 4-16-15,4 18-8 16,-2-8 0-16,1 12-9 15,1-4 0-15,-1 2-13 16,2-14-2-16,2-4-11 16,-2-10 4-16,-1-5-8 15,-2-4 9-15,1-7 0 16,-1-1 10-16,-1-3-6 16,1-3 8-16,-3-11-11 15,0-3-1-15,-2-13-12 0,2-3 5 16,0-10-10-16,1 7 10 15,-1 2-10-15,0 14 11 16,-1-3-11-16,0 18 11 16,1-1-10-16,0 4 9 15,2 1-9-15,-1 7 10 16,1-3-10-16,-1 1 12 16,-1 11-7-16,0 5 12 15,0 17-5-15,-2 6 11 16,-1 17-7-16,3-5 9 0,0 3-11 15,-1-15 6-15,-1 1-13 16,6-16 10-16,1-8-10 16,0-10 11-16,1-5-8 15,-3-7 10-15,4-2-13 16,-2-7 10-16,4-14-11 16,-2-7 7-16,3-14-11 15,-3-3 10-15,-1-8-12 16,0 17 9-16,0 5-10 15,-1 21 9-15,-1 0-9 16,-1 15 10-16,0-5-10 16,0 7 10-16,2 0-10 15,-5 4 9-15,3 9-12 16,0 3 12-16,0 15-11 16,-2 1 11-16,4 17-9 0,-4-3 10 15,2 7-10-15,-1-14 11 16,1-3-19-16,1-15-23 15,1-8-83-15,4-17-298 16,5-12 44-16</inkml:trace>
        </inkml:traceGroup>
      </inkml:traceGroup>
    </inkml:traceGroup>
  </inkml:traceGroup>
</inkml:ink>
</file>

<file path=ppt/ink/ink2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7:14.1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7F235CE-64AB-47C8-AE5C-864193ABD176}" emma:medium="tactile" emma:mode="ink">
          <msink:context xmlns:msink="http://schemas.microsoft.com/ink/2010/main" type="inkDrawing" rotatedBoundingBox="20027,2587 20576,2537 20581,2588 20031,2638" semanticType="callout" shapeName="Other">
            <msink:sourceLink direction="from" ref="{3F9B8A07-4152-4444-B08C-BF35BFB32E66}"/>
            <msink:sourceLink direction="to" ref="{3F9B8A07-4152-4444-B08C-BF35BFB32E66}"/>
          </msink:context>
        </emma:interpretation>
      </emma:emma>
    </inkml:annotationXML>
    <inkml:trace contextRef="#ctx0" brushRef="#br0">-1634-2345 645 0,'-7'-1'339'16,"-1"1"-18"-16,2 0-92 15,1 10-134-15,2-6 10 16,3-4-26-16,0 1 10 16,2-1-34-16,2-3 5 15,6 3-33-15,2-3 4 0,3-3-20 16,10 0 11-16,-2 3-15 15,6-4 9-15,-1 9-13 16,7-5 11-16,-8 4-14 16,7-5 11-16,-5 1-13 15,-1-2 11-15,-4 7-13 16,6-5 11-16,-7 4-12 16,6-4 12-16,-2 2-12 15,-2-4 12-15,-5-1-11 0,-3 7 11 16,-7-2-12-16,-2-1 12 15,-3-2-9-15,-2 7 8 16,-2-2 2-16,-2-2 30 16,-4 7-8-16,-1 0 14 15,-6-12-9-15,-5 0 4 16,-5 4-28-16,-7-1 12 16,0-3-16-16,-3 11 15 15,1-4-14-15,-1 1 9 16,4-7-16-16,-4 13 11 15,5-2-15-15,-7 2 7 16,8-4-10-16,1 7 9 16,7-5-9-16,4-4 10 15,8-2-11-15,0 4 11 16,6-1-12-16,1-3 8 0,5 2-10 16,10 1 10-16,5-3-9 15,10 0 12 1,1-3-9-16,8 3 10 0,-6-6-10 15,7 0 10-15,-4 1-11 16,3 2 8-16,-9-6-11 16,2 4 9-16,-11 5-9 15,-5-5 10-15,-8-1-9 0,-1 8 13 16,-5-2-8-16,-10 0 12 16,-2 3-11-16,-6 3 11 15,-7-1-11-15,-10-2 11 16,0-3-11-16,-3-3 12 15,3 3-11-15,-2-2 11 16,6 4-13-16,2-2 11 16,5 3-12-16,-2 3 11 15,10-8-12-15,4 2 0 16,8-1-3-16,-1 1 9 16,8-3-12-16,3 4 11 15,7 1-1-15,8 2 2 16,2-5-9-16,10 2 0 15,-1-4-15-15,3 0-3 16,-1-1-18-16,4-1-1 16,-8 2-1-16,-3 3 12 0,-8 0 2 15,-8-2 18-15,-7 2 2 16,-4-4 16 0,-7 1-6-16,-5-3 14 0,-5 7-10 15,-11 1 14-15,-2-4-11 16,-9 5 11-16,0-1-14 15,-4-5 11-15,4 4-14 16,-2 13-13-16,4-8-49 16,-6 10-365-16,1 3 87 15</inkml:trace>
  </inkml:traceGroup>
</inkml:ink>
</file>

<file path=ppt/ink/ink2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7:17.8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9B8A07-4152-4444-B08C-BF35BFB32E66}" emma:medium="tactile" emma:mode="ink">
          <msink:context xmlns:msink="http://schemas.microsoft.com/ink/2010/main" type="inkDrawing" rotatedBoundingBox="21027,2578 22381,2532 22383,2605 21029,2651" shapeName="Other">
            <msink:destinationLink direction="from" ref="{07F235CE-64AB-47C8-AE5C-864193ABD176}"/>
            <msink:destinationLink direction="to" ref="{07F235CE-64AB-47C8-AE5C-864193ABD176}"/>
            <msink:destinationLink direction="to" ref="{19FE77D7-F686-4BFC-8909-9AFF264CC805}"/>
          </msink:context>
        </emma:interpretation>
      </emma:emma>
    </inkml:annotationXML>
    <inkml:trace contextRef="#ctx0" brushRef="#br0">-657-2349 576 0,'-6'-8'304'0,"3"5"-8"15,3 4-121-15,0 1-81 16,2-2-31-16,1 5-21 16,-5-1-15-16,4-4-2 15,2 5-13-15,1-2 0 0,4 1-11 16,4-2 7-16,2 1-9 15,0-8 8-15,5 9-8 16,0-1 9-16,6-3-9 16,-3 0 9-16,8 3-7 15,-2-5 8-15,5-1-7 16,-1 2 8-16,6-3-10 16,-5 4 8-16,4-3-9 15,-3-3 9-15,0 3-4 16,-2 2 10-16,3-1-8 15,-3-1 10-15,2 6-12 16,-3-6 6-16,13-2-9 16,-5 2 8-16,4-1-9 15,-3-4 9-15,9 4-10 16,-9-3 8-16,5-5-10 16,-2 4 10-16,2 4-12 0,-6 2 10 15,3-5-11-15,-9 13 9 16,-3 0-10-16,-8 2 11 15,-3-7-10-15,-7 10 12 16,0-8-9-16,1-3 11 16,2 3-9-16,0-1 10 15,-1-1-8-15,0 1 9 16,-2 1-9-16,-6-3 15 16,1 3 4-16,-6-3 14 15,1 1 1-15,-3-7 9 0,-8 3-15 16,2-2-5-16,-5 10-48 15,-6-2-32-15,2 11-348 16,-2-5 73-16</inkml:trace>
  </inkml:traceGroup>
</inkml:ink>
</file>

<file path=ppt/ink/ink2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7:37.2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FE77D7-F686-4BFC-8909-9AFF264CC805}" emma:medium="tactile" emma:mode="ink">
          <msink:context xmlns:msink="http://schemas.microsoft.com/ink/2010/main" type="inkDrawing" rotatedBoundingBox="21773,4966 23373,3641 23726,4067 22126,5392" semanticType="callout" shapeName="Other">
            <msink:sourceLink direction="to" ref="{2FBAF3C3-7DE0-4E5B-B37F-3678D7F7C704}"/>
            <msink:sourceLink direction="to" ref="{3F9B8A07-4152-4444-B08C-BF35BFB32E66}"/>
          </msink:context>
        </emma:interpretation>
      </emma:emma>
    </inkml:annotationXML>
    <inkml:trace contextRef="#ctx0" brushRef="#br0">212 168 670 0,'-2'-3'220'0,"4"-2"40"0,2 11-186 16,4-14 9-1,0-5-33-15,7 2 12 0,3 0-20 16,10-10 1-16,3 10-31 0,12-7 4 15,1-2-15-15,10-11 9 16,-8 3-9-16,9-10 8 16,-6 0-9-16,5 2 7 15,-4-16-9 1,15-14 7-16,-10 2-9 0,8-10 8 16,-3-6-8-16,6 21 9 15,-11 11-7-15,3-1 7 16,-12 15-7-16,2-1 10 15,-15 3-10-15,3 1 8 16,-6 8-7-16,1-4 7 16,-6 8-9-16,2 5 9 15,-2-3-8-15,-1-7 7 16,4 2-8-16,3-4 7 16,-1-3-7-16,2 3 6 15,-1 8-7-15,-2-4 9 16,-4 8-9-16,-1-2 8 0,-5 3-6 15,-1 4 7-15,-1 4-9 16,-5-7 10-16,-4 8-9 16,-2 4 8-16,-4 0-8 15,-4-3 16-15,-1 15-6 16,-2-8 9-16,-5 4-11 16,-6 0 13-16,-5 2-15 0,-4 3 6 15,-2 1-8 1,-2 1 6-16,-1 0-10 15,-3 5 10-15,0-1-10 0,-6 8 8 16,0 1-6-16,-5 6 4 16,1 4-8-16,-6 3 9 15,0-4-7-15,-3 5 7 16,-2-3-7-16,-6 0 9 16,5-4-11-16,-7 17 8 15,3 0-6-15,-6 7 7 16,8 14-9-16,-7 2 9 15,10-16-8-15,-1-1 10 16,12-10-9-16,-6-18 9 16,11-2-10-16,-5-2 10 15,6-5-11-15,2 1 10 16,10-10-8-16,2 2 8 0,8-5-9 16,7-3 10-16,2-4-10 15,1 4 8-15,5-5-9 16,2 1 8-16,-1 1-10 15,3-3 4-15,3 0-9 16,10-8 10-16,8-1-9 16,19-15 8-16,4-4-3 15,18-16 9-15,1 1-8 16,13-26 5-16,-11 0-9 16,14-23 1-16,-13 16-15 0,10-14-129 15,-16 19-176-15,7 2 9 16</inkml:trace>
    <inkml:trace contextRef="#ctx0" brushRef="#br0" timeOffset="674.411">1296-966 937 0,'0'-20'230'15,"6"8"71"-15,9-6-256 16,2 2-44-16,11-7 9 16,3 5-9-16,4-2 9 15,5 1-9-15,9-4 9 16,-6 10-11-16,9-1 9 15,-3 3-10-15,-8 5 8 16,-11 1-9-16,0 2 10 0,-14 6-9 16,-6-1 19-1,-2 3-3-15,-6 8 16 0,-9 0-7 16,-3 8 15-16,-4 5-16 16,-6 3 8-16,3 3-12 15,-4 13 14-15,-1-10-15 16,-2 14 14-16,4-1-12 15,-9 4 7-15,5-6-16 0,-3 8 6 16,4-11-16-16,-3 17 6 16,7-5-26-1,4 11-359-15,9-5 113 0</inkml:trace>
  </inkml:traceGroup>
</inkml:ink>
</file>

<file path=ppt/ink/ink24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55:57.4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AA23BB-1358-4756-B8EB-9CD0F3E7BAF6}" emma:medium="tactile" emma:mode="ink">
          <msink:context xmlns:msink="http://schemas.microsoft.com/ink/2010/main" type="inkDrawing" rotatedBoundingBox="27323,8704 27338,8704 27338,8719 27323,8719" shapeName="Other"/>
        </emma:interpretation>
      </emma:emma>
    </inkml:annotationXML>
    <inkml:trace contextRef="#ctx0" brushRef="#br0">0 0 0,'0'0'32,"0"0"-17,0 0 17,0 0-1</inkml:trace>
  </inkml:traceGroup>
</inkml:ink>
</file>

<file path=ppt/ink/ink2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5:39.9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60514C-6E09-4F22-8B5F-5B5E7A755994}" emma:medium="tactile" emma:mode="ink">
          <msink:context xmlns:msink="http://schemas.microsoft.com/ink/2010/main" type="inkDrawing" rotatedBoundingBox="7194,4584 8014,3958 8575,4694 7754,5319" semanticType="callout" shapeName="Other">
            <msink:sourceLink direction="to" ref="{96886755-B341-4886-BC73-E780005CBD63}"/>
          </msink:context>
        </emma:interpretation>
      </emma:emma>
    </inkml:annotationXML>
    <inkml:trace contextRef="#ctx0" brushRef="#br0">4590-79 842 0,'-39'9'267'0,"12"-3"51"16,7 7-223-16,6 0-46 15,3 0-15-15,11-7-21 16,5 1-5-16,9-2-6 16,15-7 1-16,4-4-1 15,13-17 3-15,5-13-2 16,10-27 1-16,-7 0 1 15,8-20 0-15,-7 6-1 16,3-7 1-16,-9 16-2 0,2-7-1 16,-8 20 0-16,-2 4 0 15,-9 22 0-15,-3 12 1 16,-6 16 0-16,2 19 14 16,-7 13 6-16,-4 23 7 15,0 19 1-15,-3 19 2 16,-4 3-14-1,-2 20-6-15,0-6-8 0,-2-6 0 16,1-11-3-16,1 0-23 16,10-18-173-16,10 4-178 15</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3:14.820"/>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59123F0B-C6B6-4151-9174-F9F979D28A81}" emma:medium="tactile" emma:mode="ink">
          <msink:context xmlns:msink="http://schemas.microsoft.com/ink/2010/main" type="inkDrawing" rotatedBoundingBox="3724,16064 9467,12774 9594,12996 3852,16286" semanticType="callout" shapeName="Other">
            <msink:sourceLink direction="with" ref="{AE92FEE5-002D-44A0-B0B1-7AF4954BC7D2}"/>
            <msink:sourceLink direction="with" ref="{2B016983-E636-47CD-A438-8435982B1E8F}"/>
          </msink:context>
        </emma:interpretation>
      </emma:emma>
    </inkml:annotationXML>
    <inkml:trace contextRef="#ctx0" brushRef="#br0">3629 12954 955 0,'-3'0'238'0,"7"-1"73"0,5-1-281 15,12-4-13-15,6 0-17 16,8-9 2-16,-2-4 1 15,9-10 2-15,-5 1 1 16,8-7 1-16,0-1-4 0,14-1 1 16,-2 7-2-16,14-2 1 15,-2 7-3-15,15-1 2 16,-8 2-2-16,11-3 2 16,-9 1-1-16,11-10 1 15,-9-1-2-15,11-11 3 16,-5 0-2-16,11-8-1 15,-10 8 0-15,8 0 0 16,-13 11 0-16,16-5 1 16,-11 4 0-16,14-2-1 15,-11-2 0-15,16-5-1 16,-14 0 1-16,13-10 2 16,-12 3-1-16,14-9 1 15,-22 6 0-15,14-4-1 16,-16 7-2-16,7-3 2 15,-11 12-1-15,18 1 1 16,-12 11-1-16,7-1 1 0,-11 8-1 16,9-10 1-16,-15 0 0 15,7-12 1-15,-5 0-2 16,12-12 2-16,-11 9-2 16,3-6 0-16,-9 12-1 15,9-3 3-15,-17 9-2 16,7-3 0-16,-2 6 0 15,9-6 1-15,-10 3-2 0,11-8 2 16,-10 3-1-16,6-11-1 16,-13 4 2-16,8-6 0 15,-10 4-1-15,9-7 0 16,-2 6 2-16,5-1-1 16,-8 10-1-16,5-2 1 15,-10 8 0-15,1-1 0 16,-11 5 0-16,5-9 0 15,-7 7 0-15,1-1 1 16,-9 7-1-16,5-2 1 16,-10 7-1-16,2 2 0 15,-4 5-1-15,2-2 0 16,-7 1 0-16,0 1 0 16,-4 4 0-16,-5-2 1 15,-6 4 0-15,-5 5-2 0,-4 4 14 16,-1-1 19-16,-1 4 3 15,1 2 6-15,-2 1 4 16,0-2-15-16,0 0-18 16,-3 1-4-16,0-1-7 15,3 2 1-15,0-2-2 16,1 3 0-16,-1-3 1 16,-1 0-5-16,2 0-18 15,-11 9-348-15,-8 3 105 0</inkml:trace>
  </inkml:traceGroup>
</inkml:ink>
</file>

<file path=ppt/ink/ink2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8:11.3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886755-B341-4886-BC73-E780005CBD63}" emma:medium="tactile" emma:mode="ink">
          <msink:context xmlns:msink="http://schemas.microsoft.com/ink/2010/main" type="inkDrawing" rotatedBoundingBox="8256,3763 8316,4987 7832,5011 7771,3787" hotPoints="8039,3680 8280,4356 8017,5023 7776,4348" semanticType="enclosure" shapeName="Ellipse">
            <msink:destinationLink direction="to" ref="{9E60514C-6E09-4F22-8B5F-5B5E7A755994}"/>
          </msink:context>
        </emma:interpretation>
      </emma:emma>
    </inkml:annotationXML>
    <inkml:trace contextRef="#ctx0" brushRef="#br0">169 3 723 0,'-15'4'314'0,"-4"-3"11"16,3 5-195-16,3-6-36 16,6 0-61-16,-1 3-3 15,3 0-23-15,2-4 5 16,-1 12-11-16,-1-8 12 15,2 3-5-15,-2-5 15 16,-2 5-8-16,-2-9 12 0,1 14-14 16,-3 1 5-16,3 4-14 15,2 11 7-15,2 2-13 16,-1 4 10-16,4-3-11 16,-3 15 9-16,1-7-8 15,2 8 8-15,2-3-9 16,1 5 8-16,-1-8-8 15,3 6 8-15,0-8-9 0,1 14 10 16,1-1-10 0,-2 8 9-16,0 1-10 0,0 11 10 15,-1-13-10-15,3 0 10 16,1-8-10-16,2 2 10 16,1-14-10-16,4-3 10 15,-1-9-9-15,3 3 8 16,1-13-9-16,3-4 11 15,-1-4-11-15,2 1 11 16,-6-15-10-16,4 4 9 16,-5 1-9-16,6 1 7 15,-8-2-10-15,3-5 12 16,1 0-9-16,0-9 10 16,-2-7-7-16,8-16 10 15,1 1-12-15,0-22 10 16,-2-4-12-16,2-25 11 0,-6 7-9 15,-3-11 12-15,-5 8-10 16,-4-2 12-16,-7 20-12 16,1-9 10-16,-1 15-9 15,-3-5 9-15,-2 12-10 16,-6 1 11-16,1 14-9 16,-6 6 15-16,-5 10-10 15,0 1 13-15,1 10-12 16,-2 1 12-16,1 0-14 0,-3 8 7 15,4 5-13-15,-7 4 9 16,3-3-14-16,-2 6 11 16,5-3-9-16,-1 5 11 15,12-2-11-15,1 2-5 16,8-5-26-16,4 5-22 16,4-8-19-16,0 0-316 15,2 0 88-15</inkml:trace>
  </inkml:traceGroup>
</inkml:ink>
</file>

<file path=ppt/ink/ink2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9:44.3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79596D-4C6F-443C-823C-AE3A3EF36D8C}" emma:medium="tactile" emma:mode="ink">
          <msink:context xmlns:msink="http://schemas.microsoft.com/ink/2010/main" type="inkDrawing" rotatedBoundingBox="2392,2643 12216,6871 11880,7650 2057,3423" semanticType="connector" shapeName="Other">
            <msink:sourceLink direction="with" ref="{F123B73E-2CAF-40BB-BCD2-841EBA73E778}"/>
            <msink:sourceLink direction="with" ref="{8A5C740E-E3C5-48BE-8C44-4774D3A8655A}"/>
          </msink:context>
        </emma:interpretation>
      </emma:emma>
    </inkml:annotationXML>
    <inkml:trace contextRef="#ctx0" brushRef="#br0">0-1 29 0,'-4'-3'26'0,"4"3"53"16,0-4 28-16,0 4 43 15,0 0 23-15,2 2 6 16,1 0-41-16,5 11-24 16,-1 3-38-16,6-1-16 15,4 0-13-15,2-7-16 16,-2 1-3-16,5-3-15 15,-7-1 0-15,2-2-10 16,-5 6 8-16,5-1-9 16,-1 1 8-16,3 2-9 15,1 0 8-15,8 1-10 16,0 0 8-16,4 0-9 0,-3 5 8 16,6 2-9-1,-7-1 7-15,10 0-9 0,-3 4 9 16,8 1-8-16,-1-3 8 15,7 3-6-15,-11-5 8 16,5-2-8-16,-9-4 8 16,-3-3-8-16,-8-3 8 0,0 3-7 15,-3-5 7-15,-2 2-7 16,2 1 7 0,1 1-9-16,2 1 9 0,0 3-9 15,2-1 8-15,3 1-8 16,-2 1 8-16,4 1-8 15,-5-5 7-15,2 3-7 16,0-3 8-16,3 5-8 16,-4-3 7-16,8-2-6 15,-2 6 7-15,0 2-9 16,1-11 9-16,-1 4-9 16,-5 3 9-16,0-7-8 15,-3-2 9-15,1 3-8 16,-2-1 8-16,4-4-8 15,1 4 10-15,-1 0-9 16,0 0 9-16,0 0-9 16,-4 2 7-16,3 1-8 0,-1 0 7 15,1-2-7-15,-2 2 7 16,7 2-8-16,-3-11 8 16,5 10-8-16,0 1 7 15,3 3-7-15,-3-5 7 16,3 9-7-16,1-10 8 15,0 0-9-15,-8 3 9 0,13-2-9 16,-9 0 8-16,7 3-8 16,0 2 9-16,6-5-9 15,-7 0 8-15,3 1-8 16,-8-1 8-16,11 2-8 16,-7 1 8-16,8-1-6 15,-1 2 7-15,7 0-7 16,-9-1 8-16,-2 5-10 15,-3-2 10-15,7 0-10 16,-7 1 9-16,7 2-7 16,1-2 9-16,1 2-6 15,-8 0 10-15,5 1-7 16,-6-2 8-16,4-8-9 16,-5 9 8-16,6 1-7 15,-4 1 11-15,6 1-3 16,-7 13 10-16,5-14-5 15,-7 15 7-15,5-3-11 16,-3-1 2-16,8-2-11 0,-4 3 5 16,8-6-11-16,-7 0 7 15,8 4-8-15,-5-4 7 16,8 0-7-16,-8-3 9 16,7-2-8-16,-8-5 8 15,2 0-8-15,-4 1 7 16,11 0-8-16,-10-2 7 15,12 5-7-15,-7 0 8 0,3-7-8 16,-8-4 9-16,12 3-9 16,-9-4 9-16,8 2-9 15,-6 0 9-15,5 4-9 16,-5 2 9-16,9 7-9 16,-10-7 8-16,9 17-9 15,-7-2 8-15,3 3-7 16,-7 0 7-16,7 2-8 15,-5-8 8-15,4 3-7 16,-11-8 7-16,7 1-6 16,-7-2-1-16,4 4 0 15,-5-2 8-15,10 6-8 16,-4-3 6-16,6 7 0 16,-6-10 1-16,5 4-9 0,-10-7 8 15,5 6-6 1,-6-9 7-16,6 5-7 0,-4-3 8 15,1 0-8-15,-6-9 7 16,6 7-7-16,-5-4 7 16,5 0-8-16,-2 4 10 15,7 5-9-15,-8-5 8 16,3 5-8-16,-7-1 7 16,3-4-8-16,-7-1 6 15,6-1-6-15,-9-1 7 0,7-1-6 16,-1 1 8-16,8 3-7 15,-6-1 7-15,4 3-7 16,-1-1 7-16,5 2-9 16,-6-3 8-16,9 4-8 15,-5-7 7-15,4 2-9 16,-11-3 8-16,2 0-7 16,-6-5 8-16,4 5-7 15,-9-5 8-15,10 3-5 16,-8 2 6-16,8 3-8 15,-5-2 9-15,6 2-6 16,-5 0 5-16,2 1-8 16,-1-4 8-16,6 5-8 15,-7-2 7-15,6-2-9 16,-6-3 9-16,4 2-8 0,-5-8 8 16,4 8-8-16,-4 3 8 15,9 6-7-15,-4 1 7 16,3 10-8-16,-2-6 8 15,8 1-7-15,-7-5 7 16,1 1-8-16,-10-2-1 16,7-2 5-16,-9-4 7 15,2 0-7-15,-4-2 7 0,10-1 3 16,-7 0-6-16,5 0-8 16,-4-2 8-16,6 0-6 15,-7 1 5-15,6-1-5 16,-6-1 5-16,3 2-5 15,-2-5 5-15,5 6-6 16,-3-3 6-16,2-1-6 16,-5 0 7-16,-3-3-6 15,-1-2 6-15,-4-1-7 16,0 3 8-16,-1-4-9 16,3 3 8-16,2 0-8 15,-2 0 8-15,6-1-8 16,-1 4 8-16,2 0-8 15,-5-1 7-15,6-1-6 16,-8 1 7-16,4-5-7 16,-2 3 8-16,4-3-8 15,-1 4 8-15,4-1-8 16,-3-2 7-16,5 2-7 0,-4 4 7 16,6-6-7-16,-9-1 9 15,7 6-9-15,-6-4 7 16,-1 3-8-16,-2 1 8 15,1 3-9-15,0 0 9 0,-2 1-8 16,1-4 8 0,1-1-8-16,-5-1 9 0,1-5-8 15,-4 1 8-15,-1-2-8 16,-1-1 8-16,0 3-8 16,-5 1 7-16,1-3-8 15,-2 2 7-15,-3 0-13 16,-2-3 4-16,-1 2-26 15,0-1-37-15,-3 1-188 16,-4-4-71-16,-2 4-75 16</inkml:trace>
    <inkml:trace contextRef="#ctx0" brushRef="#br0" timeOffset="804.341">8751 4023 1003 0,'20'20'232'0,"5"2"83"16,-1-1-290-16,7-1-21 15,0-5-2-15,9 1-7 0,0-2 7 16,3-5-5-16,-1 3 7 16,1-4-7-16,-9-2 8 15,8 0-6-15,-3 0 7 16,6 0-7-16,-1 4 1 0,13 2 0 16,-11-1 10-1,11 4 3-15,-8-1 10 0,8-2 2 16,-10-1 1-16,-1 1-7 15,-10-4-1-15,-3-1-12 16,-14-2 7-16,-2-5-12 16,-2-5 5-16,-6-4-10 15,-4-3 8-15,2-5-11 16,-8-1 10-16,-2-9-8 16,-6-2 10-16,-7-12-8 15,-7-2 11-15,-3-12-8 16,-8-2 7-16,-5-9-8 15,2 5 7-15,-11-8-8 16,7 12 5-16,-11-9-8 16,3 8 5-16,-8-5-11 15,5 6-1-15,3-6-21 16,7 14-1-16,8 3-316 0,18 12 90 16</inkml:trace>
  </inkml:traceGroup>
</inkml:ink>
</file>

<file path=ppt/ink/ink25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4:59:40.945"/>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1-22T15:04:11.367"/>
    </inkml:context>
  </inkml:definitions>
  <inkml:traceGroup>
    <inkml:annotationXML>
      <emma:emma xmlns:emma="http://www.w3.org/2003/04/emma" version="1.0">
        <emma:interpretation id="{A6FFF450-69C0-4488-BFE5-FAD0EFB808E1}" emma:medium="tactile" emma:mode="ink">
          <msink:context xmlns:msink="http://schemas.microsoft.com/ink/2010/main" type="writingRegion" rotatedBoundingBox="23165,1631 23214,4644 20269,4692 20221,1679"/>
        </emma:interpretation>
      </emma:emma>
    </inkml:annotationXML>
    <inkml:traceGroup>
      <inkml:annotationXML>
        <emma:emma xmlns:emma="http://www.w3.org/2003/04/emma" version="1.0">
          <emma:interpretation id="{B19820C0-6910-4F21-A393-A57AC30C83E1}" emma:medium="tactile" emma:mode="ink">
            <msink:context xmlns:msink="http://schemas.microsoft.com/ink/2010/main" type="paragraph" rotatedBoundingBox="23165,1631 23214,4644 20269,4692 20221,1679" alignmentLevel="1"/>
          </emma:interpretation>
        </emma:emma>
      </inkml:annotationXML>
      <inkml:traceGroup>
        <inkml:annotationXML>
          <emma:emma xmlns:emma="http://www.w3.org/2003/04/emma" version="1.0">
            <emma:interpretation id="{18767B23-A051-48B7-821B-A337753160DF}" emma:medium="tactile" emma:mode="ink">
              <msink:context xmlns:msink="http://schemas.microsoft.com/ink/2010/main" type="line" rotatedBoundingBox="23165,1631 23214,4644 20269,4692 20221,1679"/>
            </emma:interpretation>
          </emma:emma>
        </inkml:annotationXML>
        <inkml:traceGroup>
          <inkml:annotationXML>
            <emma:emma xmlns:emma="http://www.w3.org/2003/04/emma" version="1.0">
              <emma:interpretation id="{98C9AF4C-89C5-4593-A915-75C24CE8660B}" emma:medium="tactile" emma:mode="ink">
                <msink:context xmlns:msink="http://schemas.microsoft.com/ink/2010/main" type="inkWord" rotatedBoundingBox="20235,1678 20236,1693 20221,1694 20221,1678"/>
              </emma:interpretation>
              <emma:one-of disjunction-type="recognition" id="oneOf0">
                <emma:interpretation id="interp0" emma:lang="" emma:confidence="1">
                  <emma:literal/>
                </emma:interpretation>
              </emma:one-of>
            </emma:emma>
          </inkml:annotationXML>
          <inkml:trace contextRef="#ctx0" brushRef="#br0">-2136-1764 0,'0'0'15</inkml:trace>
        </inkml:traceGroup>
        <inkml:traceGroup>
          <inkml:annotationXML>
            <emma:emma xmlns:emma="http://www.w3.org/2003/04/emma" version="1.0">
              <emma:interpretation id="{A7047E8F-F032-44A9-9B7E-D5CEA8EC4D99}" emma:medium="tactile" emma:mode="ink">
                <msink:context xmlns:msink="http://schemas.microsoft.com/ink/2010/main" type="inkWord" rotatedBoundingBox="23114,2176 23129,3124 22320,3137 22304,2189"/>
              </emma:interpretation>
              <emma:one-of disjunction-type="recognition" id="oneOf1">
                <emma:interpretation id="interp1" emma:lang="" emma:confidence="0">
                  <emma:literal>.</emma:literal>
                </emma:interpretation>
                <emma:interpretation id="interp2" emma:lang="" emma:confidence="0">
                  <emma:literal>D</emma:literal>
                </emma:interpretation>
                <emma:interpretation id="interp3" emma:lang="" emma:confidence="0">
                  <emma:literal>9</emma:literal>
                </emma:interpretation>
                <emma:interpretation id="interp4" emma:lang="" emma:confidence="0">
                  <emma:literal>d</emma:literal>
                </emma:interpretation>
                <emma:interpretation id="interp5" emma:lang="" emma:confidence="0">
                  <emma:literal>@</emma:literal>
                </emma:interpretation>
              </emma:one-of>
            </emma:emma>
          </inkml:annotationXML>
          <inkml:trace contextRef="#ctx1" brushRef="#br0">483-1116 432 0,'-2'0'268'0,"1"2"-36"16,-6-4-64-16,4 4-115 16,-1-5 0-16,1 4-17 15,-5-2 23-15,5-2-9 16,-3 3 17-16,4 1-24 15,-4-4 3-15,0 2-24 0,-2 4 7 16,1-2-15-16,-6 1 5 16,4 6-14-16,-5 1 7 15,5 0-13-15,-5 2 10 16,-1-2-8-16,0 5 10 16,1-2-7-16,-3 3 8 15,6 1-11-15,-2 2 8 16,0-4-9-16,-2 1 12 15,3 2-11-15,-2 2 11 16,5-6-9-16,-2 4 12 16,5-3-12-16,-2-3 10 15,4 1-12-15,-4 3 9 16,3-2-13-16,-2 8 9 16,2-4-9-16,-1-2 9 15,3 1-9-15,-2 4 12 0,2-7-8 16,0 3 11-16,0 1-8 15,1-1 9-15,2-3-12 16,-1-4 8-16,2-6-12 16,1 26 10-16,1-1-9 15,-1 2 8-15,-1 4-8 16,2 6 9-16,2-26 1 16,1 3 10-16,5 0-21 0,1 1 9 15,0-1-10-15,5 0 0 16,0 1-11-1,1-1 22-15,-1-3-9 0,5-2 8 16,-1-4-9-16,4-14 9 16,-2 0-11-16,4-8 11 15,-1-9-10-15,0 1 12 16,-1 4-9-16,0-7 11 16,-9 8-12-16,3 1 9 15,-4-30-12-15,-3 42 10 16,1-31-10-16,-1-5 11 15,-3 5-9-15,5 27 9 16,0-41-10-16,1 28 7 16,0 7-10-16,5-11 11 15,-3 1-7-15,2-2 10 0,-2 9-7 16,-2-8 10-16,-3 10-12 16,0-5 8-16,-4 5-9 15,0-7 10 1,-5 5-11-16,-3-7 19 0,-3 2-3 15,-3-2 21-15,-2 5-6 16,-3 0 15-16,-1-1-15 16,-2 3 5-16,-1 4-24 15,-2-5 9-15,0 4-16 16,-3 4 9-16,3 2-12 0,-4-4 10 16,2 4-12-16,1 2 10 15,0 3-12-15,-8 0 10 16,7 4-11-16,-9 2 12 15,1 2-10-15,-4 6 12 16,5-5-10-16,-9 9 12 16,4-3-9-16,-3 1 9 15,7-3-11-15,-5 6 11 16,2-4-13-16,0 0 8 16,4 7-12-16,-3-1 11 15,4-4-12-15,-3 9 11 16,7-3-8-16,-2-5 13 15,11-3-10 1,1 1-6-16,-6 17 12 0,8-8-11 16,0 7 10-16,4 2-8 15,7-8 12-15,2 0-11 16,2 6 10-16,5-3-11 16,0 21 10-16,4 2-12 15,0-2 12-15,2-3-12 16,3 8 11-16,2-24-10 15,2 10 7-15,-1-3-11 16,3-4 6-16,-3-13-10 0,7-4 8 16,-3-23-8-16,7-11 8 15,-2-9-7-15,6-12 13 16,-4-27-6-16,3-2 11 16,-3 5-7-16,1-7 11 15,-7 8-11-15,-4 16 8 16,-2 5-10-16,-2-9 10 15,-5 12-12-15,-6-15 6 16,-7 6-12-16,-5-2 8 16,-7 11-9-16,-6-1 11 15,2 15-6-15,-6 1 11 16,-3 8-11-16,-5 4 1 16,-1 2-13-16,-11 9 2 15,3 2-14-15,-6 2 3 16,3 2-4-16,-2 6 5 15,5-1-9-15,-2 2-7 0,9 4-95 16,-4 6-201-16,8-2 23 16</inkml:trace>
        </inkml:traceGroup>
        <inkml:traceGroup>
          <inkml:annotationXML>
            <emma:emma xmlns:emma="http://www.w3.org/2003/04/emma" version="1.0">
              <emma:interpretation id="{B125E8DA-16A6-47F3-ABF1-32A99D863AFE}" emma:medium="tactile" emma:mode="ink">
                <msink:context xmlns:msink="http://schemas.microsoft.com/ink/2010/main" type="inkWord" rotatedBoundingBox="23174,2205 23214,4644 22368,4658 22329,2219"/>
              </emma:interpretation>
              <emma:one-of disjunction-type="recognition" id="oneOf2">
                <emma:interpretation id="interp6" emma:lang="" emma:confidence="1">
                  <emma:literal/>
                </emma:interpretation>
              </emma:one-of>
            </emma:emma>
          </inkml:annotationXML>
          <inkml:trace contextRef="#ctx1" brushRef="#br0" timeOffset="-169510.3454">644 751 369 0,'-3'-1'163'0,"1"-1"49"16,-2 1-90-16,0 1 17 16,-2-5-26-16,2 0-4 15,1 4-48-15,-5-4 2 0,2 2-27 16,0 3 10-16,0-8-16 15,-5 10 8-15,3 1-20 16,-1-3 4-16,-2 3-17 16,1 8 12-16,-1-10-12 15,-8-1 13-15,10 2-10 16,-6 1 14-16,-2-1-12 16,-6-1 10-16,1 1-13 0,-7-1 12 15,5-4-11-15,-4 9 8 16,5-1-9-1,-4 2 8-15,2 0-13 0,-4 2 7 16,4-5-10-16,-2 6 7 16,5-1-8-16,1 6 9 15,2-4-9-15,3 4 9 16,2-3-7-16,-2 1 7 16,7-9-11-16,0 6 10 15,3-6-9-15,0 7 8 16,4-6-5-1,2 1-5-15,-1 12 10 16,5 2-10-16,1 1 9 16,4-2-8-16,2 13 9 15,0-3-9-15,4-4 9 0,0 1-9 16,4 1 9 0,-1-10-9-16,5 0 10 0,-5-3-9 15,5 1 7-15,-1-2-9 16,4-6 5-16,-2-7-10 15,9-1 6-15,-4-1-5 16,5-12 7-16,-2 8-5 16,5-6 12-16,-8 4-7 15,-2-9 0-15,-1 5 1 16,1-11 7-16,-6-1-9 0,0-4 8 16,-2 3-1-16,-1-5 1 15,-4 2-3 1,-2-1-4-16,-2 0 10 15,-3 0-9-15,-7 6 8 16,-1 6-9 0,-5-3 11-16,-4 3-7 0,-2 0 17 15,1 3-7-15,-7-2 11 16,3 8-11-16,-5 3 4 16,-3 1-18-16,-5 7 9 15,7 1-12-15,-7 4 7 16,0 3-15-16,1-1-2 15,-2 0-357-15</inkml:trace>
          <inkml:trace contextRef="#ctx1" brushRef="#br0" timeOffset="-216450.5877">768 13 544 0,'-2'3'220'16,"-1"-10"30"-16,0 4-139 0,0 0-10 16,2 3-26-1,-4-3-13-15,2 4-13 0,0-1-5 16,-2 0-2-16,2 3-2 16,-1 0 1-16,-1-3-9 15,2 3-1-15,-3 2-12 16,0-8-1-16,0 7-12 15,-1 7 5-15,0-3-9 16,1-14 7-16,-4 10-8 16,4-5 8-16,-3-8-8 15,3 10 9-15,-2 1-8 16,-1 1 9-16,1-8-6 16,-1 16 9-16,-5-11-7 15,4 14 8-15,-1-13-7 16,2 11 7-16,1-5-8 15,-1-1 7-15,0 0-8 0,-2-2 10 16,-3 3-8-16,2-7 7 16,1 4-8-16,3-2 6 15,2 4-11-15,-1-2 6 16,-3 4-10-16,1-2 7 16,-11 3-8-16,0-4 8 15,0 4-9-15,2 0 10 16,-3 1-8-16,5-1 9 0,-1 5-8 15,1 3 10-15,-1-2-7 16,1 2 8-16,-1-2-5 16,1 0 7-16,0-1-8 15,-1-5 8-15,0 2-9 16,2 0 7-16,-3-3-9 16,-2 1 8-16,-2 3-9 15,2 0 8-15,-1 4-10 16,4-3 10-16,0-2-12 15,5 3 10-15,3 0-10 16,3-2 10-16,-2 3-11 16,5-4 10-16,-2 1-10 15,1-1 10-15,1-3-11 16,3-10 11-16,0 13-10 16,1-6 8-16,2 1-8 15,0 0 8-15,0 8-9 16,3-7 9-16,4 1-8 0,-3 4 9 15,4-4-9 1,-2 1 8-16,0-3-9 0,-1 2 10 16,4-5-9-16,2 5 10 15,3-4-9-15,0 1 10 16,1-4-10-16,1 1 9 16,1 0-9-16,-3-1 8 15,4 1-9-15,-1-2 10 16,1-3-9-16,-1 1 9 0,5-4-9 15,-2 1 8-15,3 2-7 16,-3-3 9-16,2-6-10 16,-4 4 10-16,2 0-10 15,-6-1 9-15,0-6-9 16,0 7 9-16,-2-2-10 16,0-1 10-16,1-5-10 15,1 12 10-15,-2-13-9 16,3-3 9-16,-1-6-10 15,2 3 11-15,-1 0-11 16,-4 0 10-16,1 6-10 16,-4 8 10-16,1-8-10 15,-3 2 10-15,1 2-9 16,-4-3 8-16,1-3-8 16,-4 7 9-16,0-4-9 0,1 3 9 15,-3-3-8-15,1 3 7 16,-1 2-8-16,1 2 9 15,-4-2-9-15,1 5 10 16,-2-3-9-16,-2 1 9 16,0 0-8-16,-1 4 8 15,-1-3-8-15,-4 4 9 0,-3 0-8 16,-6-4 9-16,-3 7-8 16,-2 4 9-16,-4-2-13 15,-1 5 8-15,-9 12-47 16,6 1-19-16,-23 12-349 15</inkml:trace>
          <inkml:trace contextRef="#ctx1" brushRef="#br0" timeOffset="-161144.3723">636-238 353 0,'-1'0'145'0,"-3"-9"8"16,3 10-99-16,-2 5-3 15,3-7-20-15,0-5 22 0,0 7-2 16,0 2 33-16,-2-6-8 15,-2 5 17-15,-4 7-23 16,-3-5 7-16,2-11-32 16,1 7 5-16,-2-2-28 15,1 5 8-15,4 0-17 16,-9 5 11-16,3-11-14 0,-2 11 13 16,-6-5-9-1,-5 0 15-15,2 6-11 0,-5 6 8 16,2-10-13-1,-1 1 6-15,6 6-16 16,-8-6 8-16,4 7-7 0,-2-1 12 16,3 0-8-16,0 1 13 15,3-1-9-15,0-1 6 16,3 2-14-16,2 3 7 16,1-2-13-16,0 7 8 15,3-4-9-15,-1 3 8 16,3 6-9-16,0-3 10 15,-1-9-9-15,1 9 9 16,5-8-9-16,-3 2 9 16,4 1-10-16,-1 1 9 15,2 1-9-15,-1 0 9 16,0-8-9-16,3 3 9 0,2-1-9 16,-1-3 10-16,2-2-9 15,2 0 9-15,-2 0-9 16,5 1 9-16,-1 0-10 15,3-4 9-15,-1-4-9 16,5 1 11-16,-2 0-10 16,2-1 9-16,1-5-8 15,3 10 10-15,-2-7-11 0,4 0 10 16,0-7-9-16,1 5 7 16,-1-9-10-16,3 1 12 15,0 3-11-15,0 0 8 16,-2-2-8-16,4-5 9 15,-2-2-10-15,2-5 9 16,-2 1-8-16,4-6-1 16,-7 8 1-16,3-5 10 15,-3-4-11-15,2-2 11 16,-4 0-1-16,2-5 2 16,0 7-10-16,-2-2 9 15,-6 10-8-15,-1-2 10 16,-2 4-10-16,-6-1 11 15,-4 4-10-15,-2 0 11 16,1 6-9-16,-4-3 15 16,-1 5-10-16,-1 0 15 0,0 2-10 15,-7-6 10-15,1 4-15 16,-1 2 10-16,-1-4-14 16,-2-1 7-1,6 6-14-15,-7 3-5 16,6-5-39-16,-18 17-334 0</inkml:trace>
          <inkml:trace contextRef="#ctx1" brushRef="#br0" timeOffset="-155550.583">544-1123 353 0,'0'-16'358'0,"-3"1"-80"16,-3 3-1-16,-2 6-178 16,1-3-20-16,-4 2-46 15,0 3 2-15,3 2-20 16,-7 1 7-16,-3 4-16 0,-7 3 9 16,-1 2-13-16,-9 8 11 15,3 3-9-15,-5 8 9 16,4 3-12-16,-3 8 11 15,7-3-11-15,-4 7 10 16,7-16-10-16,-3 6 10 16,6-6-12-16,0-1 11 15,3-4-12-15,2 10 9 16,5-5-10-16,4 4 10 16,6-2-12-16,8 26 10 15,2-1-9-15,7 12 9 16,3-4-9-16,8 16 9 15,1-25-9-15,9 0 8 16,2-12-10-16,12-11 9 16,-2-21-9-16,21-11 9 0,13-45-1 15,-1-8-3 1,3-40 10-16,-2-2-8 16,-15-9 11-16,-26 27-11 15,-5-9 23-15,-19 22 0 16,-13-12 25-16,-11 9 0 15,-13-1 24-15,-9 10-20 16,-16 15 3-16,-4 28-24 16,-18 8 0-16,-1 13-25 0,-17 13 3 15,10 5-26-15,-9 1-40 16,13-4 4-16,8-7-364 16,10-11 80-16</inkml:trace>
        </inkml:traceGroup>
      </inkml:traceGroup>
    </inkml:traceGroup>
  </inkml:traceGroup>
</inkml:ink>
</file>

<file path=ppt/ink/ink2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0:19.4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DA0B57-169E-42EF-B23B-CB500A98240A}" emma:medium="tactile" emma:mode="ink">
          <msink:context xmlns:msink="http://schemas.microsoft.com/ink/2010/main" type="writingRegion" rotatedBoundingBox="13834,6391 12514,7834 11911,7283 13231,5840">
            <msink:destinationLink direction="with" ref="{F123B73E-2CAF-40BB-BCD2-841EBA73E778}"/>
            <msink:destinationLink direction="with" ref="{8A5C740E-E3C5-48BE-8C44-4774D3A8655A}"/>
          </msink:context>
        </emma:interpretation>
      </emma:emma>
    </inkml:annotationXML>
    <inkml:traceGroup>
      <inkml:annotationXML>
        <emma:emma xmlns:emma="http://www.w3.org/2003/04/emma" version="1.0">
          <emma:interpretation id="{03DF727F-2365-402A-8D9F-4A11AF43ADD6}" emma:medium="tactile" emma:mode="ink">
            <msink:context xmlns:msink="http://schemas.microsoft.com/ink/2010/main" type="paragraph" rotatedBoundingBox="13834,6391 12514,7834 11911,7283 13231,5840" alignmentLevel="1"/>
          </emma:interpretation>
        </emma:emma>
      </inkml:annotationXML>
      <inkml:traceGroup>
        <inkml:annotationXML>
          <emma:emma xmlns:emma="http://www.w3.org/2003/04/emma" version="1.0">
            <emma:interpretation id="{E8123E0F-883B-448E-B502-F4057E6BB3F6}" emma:medium="tactile" emma:mode="ink">
              <msink:context xmlns:msink="http://schemas.microsoft.com/ink/2010/main" type="line" rotatedBoundingBox="13834,6391 12514,7834 11911,7283 13231,5840"/>
            </emma:interpretation>
          </emma:emma>
        </inkml:annotationXML>
        <inkml:traceGroup>
          <inkml:annotationXML>
            <emma:emma xmlns:emma="http://www.w3.org/2003/04/emma" version="1.0">
              <emma:interpretation id="{E7341A2A-F238-4E13-9D1F-FD025A82591F}" emma:medium="tactile" emma:mode="ink">
                <msink:context xmlns:msink="http://schemas.microsoft.com/ink/2010/main" type="inkWord" rotatedBoundingBox="13834,6391 12514,7834 11911,7283 13231,5840"/>
              </emma:interpretation>
              <emma:one-of disjunction-type="recognition" id="oneOf0">
                <emma:interpretation id="interp0" emma:lang="" emma:confidence="1">
                  <emma:literal/>
                </emma:interpretation>
              </emma:one-of>
            </emma:emma>
          </inkml:annotationXML>
          <inkml:trace contextRef="#ctx0" brushRef="#br0">2282 1424 1358 0,'-16'7'365'0,"-11"1"92"16,10 0-393-16,11-2-32 16,6-3-32-16,6 0-70 15,3-6-37-15,-3-9-350 16,-4-4 41-16</inkml:trace>
          <inkml:trace contextRef="#ctx0" brushRef="#br0" timeOffset="121325.5212">2269 329 981 0,'-27'0'237'0,"-4"-4"81"15,16 3-286-15,2 2-16 16,10-1-8-16,6 0-12 16,4 4 5-16,5-6-8 15,6 2 8-15,13 0-7 16,4-5 9-16,13-2-9 16,1 1 11-16,1-4-8 0,-2 1 8 15,1 0-8-15,-11 1 7 16,-2-2-7-1,-4 2 8-15,-6 2-8 0,-9 4 8 16,-3 5-8-16,-5 5 6 16,-3 9-8-16,-6 6 12 15,-3 14-5-15,-8 7 12 16,-7 16-5-16,-7 1 8 16,-8 18-10-16,-1-7 5 0,-5 12-11 15,9-9 7-15,-2 10-10 16,7-13 8-16,2-2-14 15,8-16 46-15,-2 4-372 16,5-20 131-16</inkml:trace>
          <inkml:trace contextRef="#ctx0" brushRef="#br0" timeOffset="120863.1326">1334 1557 352 0,'10'-9'113'0,"7"-2"16"15,-1 0-93-15,1-4-19 16,-2 1-7-16,3-1-7 16,-2 1 4-16,4-4-5 0,-2 1 5 15,5-3-7-15,2-2 6 16,4-7-6-16,3-3 5 16,8-5-6-16,-5 2 8 15,9-2-7-15,-7 5 7 16,5-2-7-16,-9 5 5 15,4-6-7-15,-6 3 7 16,4-4-7-16,-9 9 7 16,3-4-7-16,-7 11 8 0,-1 0-3 15,-8 9 9-15,-3 2 20 16,-5 5 34-16,-2 2 58 16,-6 5 9-16,-6 3-9 15,-2 7-15-15,-9 5-30 16,-3 8-54-16,-4 8-12 15,-1 0 9-15,-4-1-11 16,1-2 0-16,-6 3-11 16,2-7 7-16,-5 10-12 15,-3 3 10-15,-1 9-8 16,4-9 9-16,-9 11-8 16,7-13 9-16,1 0-7 15,6-7 7-15,-1 4-8 16,10-10 8-16,0 4-9 15,6-9 7-15,2 0-7 0,7-8 6 16,3-3-10-16,4-3 6 16,7-4-8-16,11-5 7 15,7-9-6-15,10-7 12 16,16-16-5-16,4-5 7 16,15-12-5-16,1 1 5 15,10-10-9-15,-6 7 8 16,7-9-8-16,-11 7 7 15,7-12-9-15,-10 8 9 0,5-7-9 16,-9 7 7-16,6-1-7 16,-17 8 8-16,3 1-9 15,-16 16 9-15,-6 5-7 16,-10 11 7-16,-4 9-7 16,-16 5 9-16,-3 8-8 15,-4 4 5-15,-14 9-7 16,-5 7 8-16,-9 13-8 15,-5 2 10-15,-11 10-5 16,5-1 8-16,-8 5-9 16,8-5 8-16,-3 7-9 15,2-6 5-15,-2 6-7 16,7-4 8-16,-2 5-9 16,10-13 9-16,5 2-7 15,4-14 6-15,5-4-8 16,7-10 8-16,5-4-13 15,0-3 3-15,11-5-15 0,2-5 7 16,13-8-7-16,-1-3 13 16,11-14-3-16,4-12 16 15,14-14-44-15,-3-7-89 16,15-25-167-16,-2 3-14 16</inkml:trace>
        </inkml:traceGroup>
      </inkml:traceGroup>
    </inkml:traceGroup>
  </inkml:traceGroup>
</inkml:ink>
</file>

<file path=ppt/ink/ink2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2:25.7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7E40C3-DB02-4AB2-BAA1-EF874B9D86BF}" emma:medium="tactile" emma:mode="ink">
          <msink:context xmlns:msink="http://schemas.microsoft.com/ink/2010/main" type="inkDrawing" rotatedBoundingBox="12335,18105 12539,10427 14042,10467 13837,18145" hotPoints="13157,11392 13845,15217 13109,19033 12421,15208" semanticType="enclosure" shapeName="Ellipse"/>
        </emma:interpretation>
      </emma:emma>
    </inkml:annotationXML>
    <inkml:trace contextRef="#ctx0" brushRef="#br0">1043 77 649 0,'-10'-12'145'0,"0"-4"57"0,6 7-187 15,-2 0-11-15,1-8 2 16,-4 8 14-16,1 7 26 15,-6-2 18-15,2 2 16 16,-3 11-1-16,-1-4-13 0,-2 1-24 16,1 5-19-16,0 4-21 15,2 5 4-15,0 6-9 16,-4 2 8-16,-1 5-5 16,-4-2 13-16,-4 4-6 15,4-4 10-15,-1 7-10 16,5-1 5-16,-3 9-12 15,5 3 6-15,-7 7-10 16,5-7 9-16,-4 9-7 16,4-12 9-16,0 5-7 15,5-9 6-15,-2 8-9 16,4-11 8-16,1 9-7 16,1-8 7-16,-1 17-8 15,3-2 10-15,0 14-11 16,1-3 10-16,-1 10-5 15,1-13 12-15,-1 8 0 16,-3-8 12-16,-5 3-8 0,1-6 8 16,-2 4-10-16,3-6 3 15,-4 2-8-15,9-3 7 16,0 4-10-16,4-9 7 16,2 2-12-16,4-8 7 15,-5 5-10-15,3-7 9 16,-4 4-10-16,0-5 8 15,-1 9-9-15,0 1 9 0,3 6-8 16,2-2 10-16,-4 8-10 16,3-6 10-16,-2-1-10 15,2-7 11-15,0 8-10 16,2-13 11 0,-1 1-12-16,4-6 10 0,-7 6-12 15,2-2 10-15,5 15-10 16,-2-5 10-16,-3 11-10 15,6-3 9-15,-3 4-9 16,-3-15 9-16,1 11-9 16,4-6 10-16,-7 11-10 15,5-6 10-15,-2 18-10 16,2-5 10-16,0 11-11 16,0-7 11-16,-6 6-11 15,0-6 10-15,-5 11-8 0,-5-10 11 16,-1 10-1-16,1-11 14 15,-7 6-5-15,8-14 10 16,0 6-13-16,1-21 2 16,0 7-12-16,6-12 4 15,-1 4-10-15,3-4 9 16,0 15-9-16,1-3 8 16,-1 12-9-16,2-5 9 15,1 1-10-15,1-11 10 16,0 1-9-16,1-7 10 0,2 6-9 15,1-4 9-15,3 13-7 16,-4-7 8-16,4 10-11 16,-1-9 11-16,1 6-10 15,-4-11 9-15,6 6-10 16,-3-8 9-16,1 7-9 16,-1-10 10-16,4 4-10 15,-2-8 9-15,3 9-8 16,4-6 9-16,5 8-11 15,-1-4 10-15,0 5-10 16,-3-12 10-16,3 6-9 16,-8-10 10-16,1 5-10 15,0-5 10-15,-1 1-13 16,-5-11 11-16,7 0-12 16,-9-10 12-16,7 2-8 0,0-5 12 15,2 2-9-15,1 4 11 16,7 7-11-16,-7 1 9 15,3 2-12-15,-3-4 11 16,2-2-13-16,0-4 11 16,1-5-11-16,1-3 11 15,1 3-10-15,-5 1 10 0,-1-1-12 16,1-1 8-16,-1 1-10 16,-2-4 10-16,2-3-9 15,-2-1 10-15,1 2-5 16,3-3 7-16,-3-2-7 15,4 2 8-15,0 1-7 16,-2-2 7-16,2 2-7 16,0 0 9-16,0 1-10 15,-2-1 9-15,3 3-10 16,-5-4 9-16,3 1-9 16,0 1 9-16,-1-2-11 15,-1-4 6-15,1-2-13 16,-4 0 9-16,1-5-11 15,3 0 11-15,3-6-5 16,2 1 10-16,2-4-8 16,1-2 12-16,-2-5-11 15,-1-4 12-15,0-6-10 0,3-3 10 16,-2-8-11-16,2 0 7 16,3-3-15-16,-3-6 8 15,0-1-10-15,0 4 10 16,0 0-7-16,-3 8 16 15,3 3-12-15,-3 1 6 16,4-7-11-16,-4 1 9 0,4-10-9 16,-1 1 6-16,3-9-7 15,-3 2 10-15,0-14-9 16,-1 6 9-16,1-7-3 16,-4 9 11-16,4-9-9 15,-3 8 10-15,0-10-9 16,-2 4 8-16,4-11-8 15,-4 5 9-15,5-9-9 16,-5 8 9-16,4-9-8 16,-7 10 8-16,5-12-9 15,-3 9 8-15,3-12-8 16,-4 4 9-16,0-14-10 16,-6 10 9-16,0-13-11 15,-7 15 10-15,1-15-11 16,-1 8 10-16,0-11-11 15,-3 5 10-15,1-11-10 16,-1 10 9-16,0-18-8 0,2 10 10 16,-5-22-8-16,1 13 10 15,0-18-10-15,-1 16 10 16,2-15-10-16,2 16 10 16,-2-11-9-16,1 17 10 15,4-11-9-15,-2 19 9 16,2-9-9-16,1 11 9 0,-1-8-10 15,-4 17 10-15,2-17-10 16,-6 9 9-16,1-16-8 16,0 6 8-16,0-10-8 15,0 20 8-15,-5-7-7 16,3 21 7-16,1-4-8 16,1 12 8-16,-4-11-8 15,7 14 8-15,-4-6-8 16,-3 13 9-16,-5-2-8 15,0 18 8-15,-10-11-9 16,2 6 9-16,-6-12-9 16,3-4 8-16,-2-23-8 15,5 9 8-15,-3 0-8 16,6 9 8-16,-7 4-6 16,4 22 6-16,-5 0-6 15,1 6 8-15,1-5-9 16,4 7 9-16,-6-2-8 0,7 8 7 15,-2-13-10-15,-2 11 6 16,4-10-21-16,3 4 3 16,-1-11-14-16,8 4 5 15,5-15-29-15,0 10-26 16,8-14-248-16,-4 11 52 16</inkml:trace>
  </inkml:traceGroup>
</inkml:ink>
</file>

<file path=ppt/ink/ink2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2:32.5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B74932-F36B-4237-A8F9-FDB3BA947B0E}" emma:medium="tactile" emma:mode="ink">
          <msink:context xmlns:msink="http://schemas.microsoft.com/ink/2010/main" type="writingRegion" rotatedBoundingBox="545,10066 13252,8571 13434,10112 727,11607"/>
        </emma:interpretation>
      </emma:emma>
    </inkml:annotationXML>
    <inkml:traceGroup>
      <inkml:annotationXML>
        <emma:emma xmlns:emma="http://www.w3.org/2003/04/emma" version="1.0">
          <emma:interpretation id="{4D529AE0-DE18-4157-9637-0245246AFE71}" emma:medium="tactile" emma:mode="ink">
            <msink:context xmlns:msink="http://schemas.microsoft.com/ink/2010/main" type="paragraph" rotatedBoundingBox="545,10066 13252,8571 13434,10112 727,11607" alignmentLevel="1"/>
          </emma:interpretation>
        </emma:emma>
      </inkml:annotationXML>
      <inkml:traceGroup>
        <inkml:annotationXML>
          <emma:emma xmlns:emma="http://www.w3.org/2003/04/emma" version="1.0">
            <emma:interpretation id="{38BCAA06-5A92-42E9-94A4-BF913A388594}" emma:medium="tactile" emma:mode="ink">
              <msink:context xmlns:msink="http://schemas.microsoft.com/ink/2010/main" type="line" rotatedBoundingBox="545,10066 13252,8571 13434,10112 727,11607"/>
            </emma:interpretation>
          </emma:emma>
        </inkml:annotationXML>
        <inkml:traceGroup>
          <inkml:annotationXML>
            <emma:emma xmlns:emma="http://www.w3.org/2003/04/emma" version="1.0">
              <emma:interpretation id="{E246EE7D-D27B-414F-BE77-8F73686F0104}" emma:medium="tactile" emma:mode="ink">
                <msink:context xmlns:msink="http://schemas.microsoft.com/ink/2010/main" type="inkWord" rotatedBoundingBox="606,10580 1897,10428 2018,11455 727,11607"/>
              </emma:interpretation>
              <emma:one-of disjunction-type="recognition" id="oneOf0">
                <emma:interpretation id="interp0" emma:lang="" emma:confidence="1">
                  <emma:literal/>
                </emma:interpretation>
              </emma:one-of>
            </emma:emma>
          </inkml:annotationXML>
          <inkml:trace contextRef="#ctx0" brushRef="#br0">521 29 603 0,'-32'-2'284'16,"1"4"0"-16,7 1-153 15,1-2-40-15,1 1-49 0,2-1-19 16,0-4-9-16,-3 2-13 16,-1-2 6-16,-4 1-7 15,2-2 6-15,-2 8-6 16,5 1 12-16,-3 6-6 15,2 4 7-15,-1 14-6 16,2-6 4-16,0 14-7 16,5 1 6-16,-1 2-7 15,6-5 8-15,2 10-9 16,3-16 5-16,2 6-8 16,3-1 6-16,5 6-10 15,2-3 7-15,5 13-8 16,1-4 8-16,5 8-7 15,0-8 10-15,8 3-8 16,-1-11 10-16,8-1-9 0,1-9 7 16,14 9-9-16,-1-10 7 15,7 6-9-15,1-6 9 16,8 1-8-16,-8-10 8 16,11-1-8-16,-5-11 7 15,9-10-8-15,-4-10 9 16,15-17-7-16,-5-6 8 15,5-12-6-15,-9 3 9 0,4-11-9 16,-17 4 6 0,-6-9-7-16,-10 6 7 0,-5-15-7 15,-15 5 9-15,-7-3-6 16,-15 9 9-16,-10-4-4 16,-11 12 10-16,-14-2-2 15,-4 8 11-15,-12-6-7 16,1 18 6-16,-17 5-11 15,3 14 1-15,-13 13-12 16,3 13 5-16,-8 0-10 16,15 4 0-16,-5-3-11 15,18-3-325-15,-21-15 101 16</inkml:trace>
        </inkml:traceGroup>
        <inkml:traceGroup>
          <inkml:annotationXML>
            <emma:emma xmlns:emma="http://www.w3.org/2003/04/emma" version="1.0">
              <emma:interpretation id="{40C521F7-8D90-4C58-952F-4E6E9E2D9A67}" emma:medium="tactile" emma:mode="ink">
                <msink:context xmlns:msink="http://schemas.microsoft.com/ink/2010/main" type="inkWord" rotatedBoundingBox="2742,9808 6080,9415 6232,10709 2894,11102">
                  <msink:destinationLink direction="with" ref="{25BA9E89-53CB-4C8F-BE2C-923369B261DD}"/>
                </msink:context>
              </emma:interpretation>
              <emma:one-of disjunction-type="recognition" id="oneOf1">
                <emma:interpretation id="interp1" emma:lang="" emma:confidence="1">
                  <emma:literal/>
                </emma:interpretation>
              </emma:one-of>
            </emma:emma>
          </inkml:annotationXML>
          <inkml:trace contextRef="#ctx0" brushRef="#br0" timeOffset="4870.0403">3418-419 1099 0,'7'-6'280'0,"-4"-6"82"0,3 2-326 15,8 9-11-15,2-5-28 16,10 0 6-16,-1 4-10 15,-2 7 10-15,2-1-11 16,-4 10 11-16,-10 9-9 16,-2 18 12-16,-1 10-9 15,-11 23 11-15,-2 7-9 16,-6 16 12-16,-1-7-11 0,-6-6 12 16,5-24-7-16,-2-12 4 15,10-18-2-15,2-11 11 16,11-10-13-16,3 0 5 15,7-7-4-15,4-16-1 16,2-7-8-16,2-12-18 16,5-11-30-16,0-14-323 15,-1 5 72-15</inkml:trace>
          <inkml:trace contextRef="#ctx0" brushRef="#br0" timeOffset="5248.4481">4063-574 1252 0,'-13'21'280'0,"-8"19"112"0,2 13-373 15,-4 12-10-15,3-3-13 16,1 4 10-16,5-16-8 16,8-10 8-16,10-14-10 15,13-6 8-15,9-15-10 16,13-7 6-16,3-5-9 15,12-7 9-15,-3 2-8 0,1-2 10 16,-11 6-8 0,2 8 9-16,-12 11-10 0,-2 6 9 15,-9 7-9-15,-5 15 10 16,-12 5-8-16,-9 14 12 16,-9 5-9-16,-5 5 18 15,0-15-3-15,-3-7 21 16,0-15-8-16,-1-11 15 15,-1-15-19-15,-6-5 5 16,1-16-26-16,-9-19-48 16,1-17-41-16,-10-29-333 15,2-8 46-15</inkml:trace>
          <inkml:trace contextRef="#ctx0" brushRef="#br0" timeOffset="5437.9465">4000-431 1014 0,'12'0'310'0,"-4"0"54"16,4-6-256-16,6-7-72 16,10-8-7-16,4-10-18 15,11-21 7-15,3 3-17 16,15-14 8-16,-1 6-12 16,9 7-26-16,-4 14-29 15,2 7-320-15,-10 20 64 16</inkml:trace>
          <inkml:trace contextRef="#ctx0" brushRef="#br0" timeOffset="5994.3759">4828-1031 1034 0,'-51'0'254'15,"-2"18"83"-15,4 13-303 16,-2 20-18-16,13 1-18 16,5 9 7-16,12-3-7 0,9 8 21 15,12-9-5 1,10 6 15-16,12-9-7 0,13-2 9 15,5-15-23-15,17-19 5 16,0-19-15-16,2-36 12 16,-10-20-10-1,-3-26 12-15,-15-3-11 0,-12-15 13 16,-18 21-14-16,-9 5 11 16,-10 24-9-16,-19 16 17 15,-9 29-12-15,-6 26 9 16,-2 28-13-16,-5 24 6 15,12 7-15-15,12 13 9 16,15-1-8-16,14-13 8 16,12-20-37-16,10-8-346 15,4-26 103-15</inkml:trace>
          <inkml:trace contextRef="#ctx0" brushRef="#br0" timeOffset="5621.4504">5083-868 583 0,'4'12'394'0,"1"25"-64"16,-4 10-96-16,-2 30-156 15,-5 7-57-15,-5 16-2 16,-3-11-18-16,-1 4 9 15,-2-22-11-15,5-10 9 16,2-9-11-16,6-6 10 16,-4-13 1-16,8-10-62 15,3-16-284-15,3-24 81 16</inkml:trace>
          <inkml:trace contextRef="#ctx0" brushRef="#br0" timeOffset="6345.5277">5311-375 894 0,'2'83'297'0,"-18"-20"34"16,7 18-214-16,8 4-101 0,4 7 2 16,4-25-8-16,9-10 15 15,2-20-3-15,7-19 15 16,-1-16-10-16,11-25 5 15,-1-19-18-15,-3-34 7 16,-7-12-17-16,-4-22 11 16,-15 22-14-16,-11 4 20 15,-6 32-3-15,-13 18 31 16,-3 26-8-16,-12 10 13 16,4 21-21-16,-1 15 1 15,9 5-31-15,5 9 9 16,14-6-43-16,9 0-394 15,0-19 125-15</inkml:trace>
          <inkml:trace contextRef="#ctx0" brushRef="#br0" timeOffset="4149.7655">2230 175 1105 0,'-19'-25'256'16,"-1"5"92"-16,14-20-316 15,15 0-25-15,13-15 0 16,7 3-11-16,6-6 10 15,-3 13-11-15,4 8 8 16,-6 17-10-16,3 7 9 0,-4 8-10 16,3 10 10-16,-1-1-9 15,1 4 11-15,-4 1-7 16,2 3 7-16,-5-6-6 16,-1 4 7-16,-2-4-9 15,-2-2 9-15,-7-2-8 16,3-2 8-16,-4-2-7 0,2-5 8 15,0-7-7 1,0 0 9-16,-2-3-9 0,-1-1 10 16,-5 4-10-16,-2 5 8 15,1 3-10-15,-4 4-2 16,1 5-33-16,-2 13-314 16,-11 5 85-16</inkml:trace>
          <inkml:trace contextRef="#ctx0" brushRef="#br0" timeOffset="4505.7803">2480 332 1036 0,'-14'17'251'0,"6"-4"83"15,10-3-313-15,8-5-3 0,6-5-26 16,8-8 10-16,4-6-8 15,9-13 10-15,-2-4-7 16,6-9 12-16,-2 4-9 16,-1-1 9-16,-7 12-10 15,3 11 9-15,-8 14-11 16,3 19 11-16,-5 8-10 16,2 19 12-16,2 0-9 15,0 0 9-15,-1-15-12 16,4-13 12-16,-3-18-12 0,-1-15 11 15,-2-12-9-15,-5-10 11 16,-8 5-11-16,-3-11 11 16,-9 3-10-16,-5 9-17 15,-1 14-332-15,2 5 102 16</inkml:trace>
        </inkml:traceGroup>
        <inkml:traceGroup>
          <inkml:annotationXML>
            <emma:emma xmlns:emma="http://www.w3.org/2003/04/emma" version="1.0">
              <emma:interpretation id="{A83DD134-85C5-4FA1-B07F-53F7311674AD}" emma:medium="tactile" emma:mode="ink">
                <msink:context xmlns:msink="http://schemas.microsoft.com/ink/2010/main" type="inkWord" rotatedBoundingBox="6662,9722 7894,9577 7984,10336 6751,10481">
                  <msink:destinationLink direction="with" ref="{25BA9E89-53CB-4C8F-BE2C-923369B261DD}"/>
                </msink:context>
              </emma:interpretation>
              <emma:one-of disjunction-type="recognition" id="oneOf2">
                <emma:interpretation id="interp2" emma:lang="" emma:confidence="1">
                  <emma:literal/>
                </emma:interpretation>
              </emma:one-of>
            </emma:emma>
          </inkml:annotationXML>
          <inkml:trace contextRef="#ctx0" brushRef="#br0" timeOffset="7506.121">6244-643 806 0,'-19'3'304'0,"-7"14"32"16,3 9-202-16,-1 22-55 16,-1 4-31-16,4 11-12 15,4-1-3-15,6 11-12 16,9-17 12-16,10 7-9 15,3-11 1-15,6-9-16 16,0-17 5-16,6-15-13 16,1-22 8-16,13-33-6 15,3-14 11-15,6-27-11 16,-2-19 9-16,-1-31-9 16,-14 18 5-16,-7 5-10 15,-8 27 1-15,-10 37 0 16,-7 43 8-16,-4 30-9 0,-4 26 8 15,-1 41-2-15,1 4 1 16,2 13-11-16,6-9 12 16,1-7-6-16,7-33 11 15,5-5-1-15,7-19 0 16,11-9-11-16,6-18 6 16,7-16-8-16,0-21 0 15,5-13 3-15,-9-7 10 16,-3-7-8-16,-13 9 9 15,-7-2-9-15,-8 12 7 0,-3 2-9 16,-6 12 16-16,-3 13-4 16,-3 18 10-16,-6 14-11 15,-2 8 7-15,0 11-16 16,2-6 3-16,2-3-10 16,9-12 12-16,-1 0-12 15,8-13 9-15,11-12-12 16,14-9 12-16,15-8-13 15,6-13 6-15,18-7-27 16,-1 7 9-16,-1 9-14 16,-12 15 8-16,-5 13-6 15,-21 11 27-15,-8 9-7 16,-16 0 15-16,-8 7 11 16,-5-2 25-16,-4-1 19 0,1-5 22 15,3-8 10-15,4-14-4 16,1-11-22-16,5-9-18 15,-3-23-20-15,0-12-9 16,-3-28-15-16,1 0 9 16,-1 2-10-16,1 23 6 15,7 16-14-15,4 30 9 16,16 9-10-16,7 7-21 16,18 0-104-16,1-3-37 0,2 1-320 15,-10-7-4-15</inkml:trace>
        </inkml:traceGroup>
        <inkml:traceGroup>
          <inkml:annotationXML>
            <emma:emma xmlns:emma="http://www.w3.org/2003/04/emma" version="1.0">
              <emma:interpretation id="{EC93081C-8735-4793-BDA2-37542F8F8172}" emma:medium="tactile" emma:mode="ink">
                <msink:context xmlns:msink="http://schemas.microsoft.com/ink/2010/main" type="inkWord" rotatedBoundingBox="8261,9464 11432,9091 11557,10157 8386,10531"/>
              </emma:interpretation>
              <emma:one-of disjunction-type="recognition" id="oneOf3">
                <emma:interpretation id="interp3" emma:lang="" emma:confidence="1">
                  <emma:literal/>
                </emma:interpretation>
              </emma:one-of>
            </emma:emma>
          </inkml:annotationXML>
          <inkml:trace contextRef="#ctx0" brushRef="#br0" timeOffset="8368.602">7635-845 1155 0,'-2'-10'301'0,"5"0"85"16,8-3-344-16,11-10-10 16,2 3-33-16,10-10 9 15,4 4-10-15,10-4 9 16,-2 3-10-16,7-2 11 15,0 10-13-15,-4-2 14 16,-9 13-35-16,-7 7 110 16,-14 11-474-16,-13 10 168 15</inkml:trace>
          <inkml:trace contextRef="#ctx0" brushRef="#br0" timeOffset="8194.072">7692-985 991 0,'-3'-20'326'0,"-1"18"45"16,1 16-287-16,2 22-28 16,2 16-51-16,2 32 6 15,4 13-11-15,2 16 18 16,5-13-5-16,2 1 12 0,3-23-15 15,2-9 8-15,-1-23-16 16,-3-6 8-16,-3-15-11 16,-5-8 11-16,-6-14-8 15,-1-12 13-15,-4-10-9 16,-5-16-28-16,-6-7-37 16,-7-34-332-16,-1-4 59 15</inkml:trace>
          <inkml:trace contextRef="#ctx0" brushRef="#br0" timeOffset="8571.0608">7756-502 1071 0,'-3'34'283'0,"1"-16"71"15,13-2-286-15,9-12-63 16,15-16 4-16,4-10-11 16,14-24 13-16,-4-3-10 15,10-9 12-15,-10 11-11 0,-5 2 73 16,-11 28-440-16,-6 11 164 15</inkml:trace>
          <inkml:trace contextRef="#ctx0" brushRef="#br0" timeOffset="8830.8906">7891-20 1154 0,'3'3'265'0,"8"0"102"15,7-3-342-15,16-17-5 16,1-1-14-16,11-18 14 16,-4-2-10-16,5-13 9 15,-5 18-14-15,1-6-20 0,-10 15-35 16,3 11-327-16,-13 13 73 15</inkml:trace>
          <inkml:trace contextRef="#ctx0" brushRef="#br0" timeOffset="9904.5095">8442-560 1059 0,'-10'-25'244'0,"-5"-28"94"0,9 39-318 0,1 3-6 16,7 11-15-16,1 11 18 16,-2 6-1-16,4 26 23 15,4 10-1-15,5 10 17 16,1-3-18-16,10 4 3 16,0-19-23-16,7-7 2 15,-3-13-18-15,5-10 9 16,-4-18-8-16,1-9 15 15,-8-16-9 1,-2-7 13-16,-8-2-11 0,-4-21 8 16,-9 6-15-16,-2 7 7 0,-1 13-12 15,0 10 13-15,-3 35-13 16,6 20 8-16,-3 12-11 16,8 9 12-16,1-4-13 15,6-1 12-15,2-18-8 16,6-11 11-16,3-9-12 15,12-11 14-15,0-11-11 0,13-6 11 16,-5-7-10 0,0-4 11-16,-9 8-13 0,-4 3 8 15,-8 6-14-15,-5 11 7 16,-8 13-10-16,-5 2 17 16,-1 6-4-16,-1 6 19 15,0-4-7-15,-1-7 16 16,4-5-16-16,1-3 12 15,0-10-13-15,3-5 15 16,2-6-12-16,-2-5 13 16,-3-5-15-16,-1-15 9 15,-5-2-18-15,-6-11 9 16,-4 2-15-16,-3-2 11 16,-3 18-12-16,-4 4 18 15,5 12-10-15,0 4 15 0,5 9-12 16,3 2 9-16,5 4-17 15,5-1 7-15,2 2-16 16,6-1 11-16,3-4-9 16,1-1 10-16,0-3-24 15,5 0-55-15,-1-2-38 16,5 1-39-16,4 1-20 16,4-1-304-16,-3 4 121 15</inkml:trace>
          <inkml:trace contextRef="#ctx0" brushRef="#br0" timeOffset="10480.1055">9485-707 971 0,'-2'-5'337'0,"-6"2"70"15,-1 1-273-15,-6 7-21 16,-4 6-53-16,-7 12-11 16,8 4-41-16,0 15 5 15,2 5-12-15,4 2 14 16,12-9-11-16,2 0 13 15,7-12-15-15,5-11 10 16,1-5-16-16,0-6 13 16,4-8-11-16,-1-11 16 15,-3-9-12-15,5-19 14 16,-3-7 0-16,-6-10-2 16,1 3-13-16,-3 1 10 0,-4 19-14 15,-2 6-1-15,3 16 0 16,-1 3 9-16,2 2-11 15,4-1 11-15,8 0-11 16,1-8 11-16,1 1-10 16,8 3 9-16,-4-1-10 15,1 3 10-15,-5 6-12 0,1 7 9 16,-8 7-10-16,-5 13 12 16,-5 4-9-16,-8 12 13 15,-5 5-9-15,-5 14 13 16,0-7-7-16,2 12 14 15,2-15-10-15,4-4 12 16,5-18-14-16,2-2 8 16,2-16-15-16,7-2 10 15,-1 0-12-15,6-2 13 16,4-3-12-16,8-5 12 16,-1 0-13-16,6-10 12 15,-2-2-11-15,-1-1-9 16,-6 3-22-16,-5-2-17 15,-7 6-28-15,-5 5-29 16,-8 0-9-16,-5-2-314 16,-7 2 90-16</inkml:trace>
          <inkml:trace contextRef="#ctx0" brushRef="#br0" timeOffset="10682.5623">9672-522 551 0,'-8'3'535'16,"3"-1"-149"-16,2-1-337 0,11-5 335 16,1-9-381-16,10 1 3 15,-1-8-11-15,10-3 11 16,-2 0-7 0,6-1-19-16,-3 1-31 0,0 0-330 15,-3 9 75-15</inkml:trace>
          <inkml:trace contextRef="#ctx0" brushRef="#br0" timeOffset="11403.9539">10044-844 1056 0,'-7'-8'295'15,"-1"10"69"-15,-1 7-283 16,0 8-58-16,-4 15 1 15,0 8-16-15,0 8 25 0,3-1-5 16,7 2 17-16,3-9-13 16,7-9 5-16,7-13-27 15,6-16 6-15,-3-18-17 16,7-17 14-16,1-9-12 16,9-10 11-16,-5 6-13 15,-2 8 10-15,-4 15-14 16,-3 10 9-16,-13 13-14 0,2 11 13 15,-3 6-9-15,-2 14 14 16,3 1-7-16,-3 9 17 16,1-5-10-16,-1-4 10 15,1-12-10-15,3-9 10 16,2-21-13-16,7-11 11 16,3-10-13-16,5-13 10 15,-2 2-12-15,-2 5 8 16,-4 10-12-16,-3 10 5 15,-6 17-11-15,1 9 9 16,0 8-9-16,0 9 12 16,0 3-6-16,4 4 17 15,-4-9-8-15,6-6 12 16,1-8-11-16,3-13 13 16,0-13-13-16,8-14 9 15,-3-12-12-15,-3-12 9 0,2 2-14 16,3-1 10-16,-12 13-14 15,-2 4 13-15,-1 20-13 16,-7 6 7-16,-7 10-10 16,3 14 14-16,-3 9-12 15,-3 8 15-15,0 1-5 16,3 0 11-16,-3-13-13 16,6-2 12-16,4-10-15 15,1-5 10-15,-2 1-12 0,9-3 12 16,1-3-12-16,-1-2 13 15,2 1-14-15,1 4 13 16,-3-2-12-16,-6 7 10 16,5-2-11-16,-2 0 9 15,-1-5-34-15,1 1-57 16,4-7 29-16,2 3-412 16,3 2 84-16</inkml:trace>
        </inkml:traceGroup>
        <inkml:traceGroup>
          <inkml:annotationXML>
            <emma:emma xmlns:emma="http://www.w3.org/2003/04/emma" version="1.0">
              <emma:interpretation id="{CE94F681-54ED-4C4C-A5A5-0D5649FDED49}" emma:medium="tactile" emma:mode="ink">
                <msink:context xmlns:msink="http://schemas.microsoft.com/ink/2010/main" type="inkWord" rotatedBoundingBox="11771,8896 13270,8720 13405,9864 11906,10041"/>
              </emma:interpretation>
              <emma:one-of disjunction-type="recognition" id="oneOf4">
                <emma:interpretation id="interp4" emma:lang="" emma:confidence="0">
                  <emma:literal>BIP</emma:literal>
                </emma:interpretation>
                <emma:interpretation id="interp5" emma:lang="" emma:confidence="0">
                  <emma:literal>-BIP</emma:literal>
                </emma:interpretation>
                <emma:interpretation id="interp6" emma:lang="" emma:confidence="0">
                  <emma:literal>BP</emma:literal>
                </emma:interpretation>
                <emma:interpretation id="interp7" emma:lang="" emma:confidence="0">
                  <emma:literal>BSP</emma:literal>
                </emma:interpretation>
                <emma:interpretation id="interp8" emma:lang="" emma:confidence="0">
                  <emma:literal>-BP</emma:literal>
                </emma:interpretation>
              </emma:one-of>
            </emma:emma>
          </inkml:annotationXML>
          <inkml:trace contextRef="#ctx0" brushRef="#br0" timeOffset="11773.9756">11195-985 1444 0,'6'-2'388'0,"-1"1"96"15,8-4-413-15,7 7-45 16,-1-8-33-16,10-4-11 16,-6-5-34-16,6-11-35 15,-3-5-37-15,-1 2 195 16,1 5-532-16,4-9 246 16</inkml:trace>
          <inkml:trace contextRef="#ctx0" brushRef="#br0" timeOffset="12498.8097">11451-1235 1033 0,'-23'-23'359'0,"8"6"63"16,5 14-300-16,6-6-22 15,10-5-60-15,14 2-11 16,3-8-32-16,14-12 7 16,6-5-9-16,10-6 9 15,1-2-8-15,7 7 10 16,-8 10-11-16,2 16 10 15,-14 15-12-15,-9 20 15 0,-12 11-7 16,-15 23 21 0,-16 7-5-16,-9 20 20 15,-4-1-9-15,-9-9 14 0,14-13-20 16,-1-15 7-16,12-23-18 16,0-12 5-16,8 1-23 15,6-15 0-15,8-1-17 16,6-3 6-16,8 1-13 0,6-7 15 15,-4 13-2-15,2 3 15 16,-2-2-7-16,-1 13 10 16,-8 1-10-16,-4 11 12 15,-9 2-9-15,-13 23 20 16,-9-7 2-16,-4 16 26 16,-7-6 0-16,-11 5 28 15,8-14-17-15,-7-2 5 16,2-19-25-16,-2-11-4 15,11-18-37-15,-1-16-37 16,8-10-42-16,5-11-52 16,10-1-32-16,4-1-322 15,3 7 86-15</inkml:trace>
          <inkml:trace contextRef="#ctx0" brushRef="#br0" timeOffset="12030.4638">11603-1433 1121 0,'1'8'258'0,"4"15"97"0,1 17-334 16,5 23-2-16,1 9-9 15,3 7 22-15,2-2-6 16,6 1 9-16,0-13-15 16,3-5 5-16,-3-14-27 0,-6-5-12 15,-8-20-27-15,-9-13-43 16,-9-13-81-16,-12-13-217 16,-7-20 18-16</inkml:trace>
          <inkml:trace contextRef="#ctx0" brushRef="#br0" timeOffset="12738.7428">12124-1430 1215 0,'0'-4'399'0,"6"14"40"16,8 13-290-16,3 16-148 16,6 20 3-16,-3 7-11 15,2 2 14-15,-1-5-8 0,2-3 11 16,-3-16-12-16,1-7 13 15,-2-2-29-15,-7-10-74 16,-7-5-355-16,-11-16 73 16</inkml:trace>
          <inkml:trace contextRef="#ctx0" brushRef="#br0" timeOffset="13429.067">12351-1462 1137 0,'2'-38'278'16,"4"4"99"-16,6 15-341 15,2 7-1-15,0 11-16 16,3 13 22-16,-3 14-5 16,2 14 19-16,1 3-13 0,8 18 5 15,-8 0-31-15,4 7 3 16,-4-11-19-16,-3 1 9 15,-8-10-12-15,5-9 11 16,-8-9-9-16,-5-9 12 16,-2-6-11-16,-12-13-10 15,-5-5-26-15,-11-12-11 16,-4-8-26-16,-10-20-13 16,-1-5-2-16,-8-16-11 15,6 4 9-15,-1-5 41 16,14 18 31-16,6 4 50 15,15 18 36-15,4-4 25 16,11 8-24-16,10-5-7 16,3-4-36-16,12-6 0 0,1 3-21 15,12-8 7 1,1 6-11-16,10 3 9 16,-3 4-12-1,9 0 10 16,-7 11-10-31,-2 5 11 0,-13 6-10 0,-2 11 16 0,-13 4-7 0,-1 15 26 16,-11 3-5-16,-7 14 30 0,-5 3-7 16,-11 16 29-16,-14-5-15 0,-9 13 24 15,-3-10-27 1,-7-1 2 0,2-19-32-1,4-12 5-15,10-18-51 0,6-16-117 0,13-15-395 0,3-12 69 16</inkml:trace>
        </inkml:traceGroup>
      </inkml:traceGroup>
    </inkml:traceGroup>
  </inkml:traceGroup>
</inkml:ink>
</file>

<file path=ppt/ink/ink2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1:45.8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23B73E-2CAF-40BB-BCD2-841EBA73E778}" emma:medium="tactile" emma:mode="ink">
          <msink:context xmlns:msink="http://schemas.microsoft.com/ink/2010/main" type="inkDrawing" rotatedBoundingBox="10634,6074 13538,5672 13789,7491 10886,7893" hotPoints="13550,6597 12168,7676 10571,6953 11953,5873" semanticType="container" shapeName="Ellipse">
            <msink:sourceLink direction="with" ref="{AEDA0B57-169E-42EF-B23B-CB500A98240A}"/>
            <msink:destinationLink direction="with" ref="{8D79596D-4C6F-443C-823C-AE3A3EF36D8C}"/>
            <msink:destinationLink direction="with" ref="{850968D9-3E88-49F1-8145-FE6BE04F10B2}"/>
          </msink:context>
        </emma:interpretation>
      </emma:emma>
    </inkml:annotationXML>
    <inkml:trace contextRef="#ctx0" brushRef="#br0">1725 112 432 0,'-34'-10'317'0,"-6"5"-55"16,2 3-43-16,-5 2-138 16,3 3-25-16,-4 4-6 15,-1-3-5-15,-4 1-11 16,6 1-10-16,-6 2-13 16,4-5 2-16,-5 0-6 15,4 0 7-15,-12-2-2 16,2-2 9-16,-10 5 0 15,4-1 9-15,-9 5 0 16,7 3 6-16,-7 3-3 16,14 3 1-16,-4 2-5 15,10 5-4-15,-1 5-9 0,8-2 0 16,-7 7-12-16,13 0 1 16,-4 9-8-16,7-6 6 15,3 9-8-15,3-7 11 16,-4 12-9-16,6-7 7 15,-1 13-8-15,5 0 6 16,0 17-7-16,5-4 11 16,-1 11-9-16,7-28 10 31,1 0-1-31,-4 47 1 0,9-10-8 16,6-5 7-16,12-7-10 15,17-37 8-15,10 9-8 16,-1-7 7-16,19 6-8 15,-2-11 8-15,16 0-8 16,-2-7 8-16,9 1-7 16,-8-10 8-16,13 7-8 15,-9 1 9-15,9-3-9 16,-2-4 9-16,9 4-11 16,-14-8 7-16,11-12-10 15,-9-5 8-15,8-7-9 16,-9-9 11-16,13-3-7 15,-10-2 10-15,9-6-7 16,-14-1 8-16,10-2-8 0,-12 4 8 16,8-2-9-16,-10 1 8 15,13-2-7-15,-7 2 8 16,9-10-8-16,-8 4 4 16,-1-10-7-16,-10-2 7 15,7-13-8-15,-17 1 6 16,-1-12-3-16,-2 5 6 0,-3-13-9 15,-13 6 9-15,-1-17-9 16,-13 4 6-16,-4-15-6 16,-10 13 9-16,-9-7-5 15,-9 25 11-15,-8 2-3 16,-9 22 11-16,-10-4-6 16,-5 13 9-16,-15-15-9 15,1 8 2-15,-12-14-12 16,5 5 4-16,-14-4-11 15,4 7 9-15,-18-2-8 16,5 8 8-16,-19 10-5 16,8 10 8-16,-14 6-6 15,6 14 7-15,-20 14-7 16,8 9 5-16,-18 16-17 16,6 9-4-16,-25 23-42 15,8 4 143-15,-40 37-469 16,4-3 176-16</inkml:trace>
  </inkml:traceGroup>
</inkml:ink>
</file>

<file path=ppt/ink/ink2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4:59:50.2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A5C740E-E3C5-48BE-8C44-4774D3A8655A}" emma:medium="tactile" emma:mode="ink">
          <msink:context xmlns:msink="http://schemas.microsoft.com/ink/2010/main" type="inkDrawing" rotatedBoundingBox="11388,5998 12982,6845 12259,8207 10664,7361" hotPoints="12614,7123 11766,7971 10919,7123 11766,6276" semanticType="enclosure" shapeName="Circle">
            <msink:sourceLink direction="with" ref="{AEDA0B57-169E-42EF-B23B-CB500A98240A}"/>
            <msink:destinationLink direction="with" ref="{8D79596D-4C6F-443C-823C-AE3A3EF36D8C}"/>
            <msink:destinationLink direction="with" ref="{850968D9-3E88-49F1-8145-FE6BE04F10B2}"/>
          </msink:context>
        </emma:interpretation>
      </emma:emma>
    </inkml:annotationXML>
    <inkml:trace contextRef="#ctx0" brushRef="#br0">1048 721 872 0,'-21'-12'204'16,"-7"-6"71"-16,2-1-253 15,-1-9-18-15,-2-1-5 16,-2 0 1-16,3 5 2 0,-4 1 14 16,4 6 8-16,-4 6 12 15,0-1 1-15,-2 13 6 16,4 1-8-16,-7 10 0 15,6 3-7-15,0 12 4 16,-2-1-2-16,-4 10 1 16,2 0-10-16,-5 8-4 15,-2-4-6-15,4 5-3 16,3-6-4-16,-1 7 1 16,4-9-1-16,1 8-7 15,4-1-2-15,-1 4 1 16,4-8 2-16,2 9 4 15,4-8 8-15,4 8 6 16,5-6-1-16,4 12 0 0,8-6-4 16,7 10-1-16,3-10-5 15,10 12 0-15,3-6 1 16,17 5 2-16,5-12 0 16,22 7-1-16,3-7 0 15,19 5-5-15,-3-4-1 16,10-1 0-16,-8-11 0 15,15-11-2-15,-8-16 3 0,4-8-1 16,-9-7 0-16,9-7 0 16,-16-2 0-16,6-9-1 15,-7-4 0-15,4-10-1 16,-17 0 0-16,-2-14-1 16,-19 5 1-16,-4-10 0 15,-18-4 0-15,-2-15 1 16,-9 4 1-16,-3-19 1 15,-13 10 0-15,-13-8-1 16,-9 18 2-16,-12-13-2 16,-6 19 3-16,-11-13 2 15,-1 13 0-15,-11-10 0 16,1 16 0-16,-10-8-1 16,2 17-2-16,-10 1 1 15,9 16-2-15,-8 4 2 16,2 18-2-16,-12 2 0 0,12 11 0 15,-13-2-4-15,7 4-2 16,-4 0-13-16,18 1-11 16,-2 6-14-16,15 0-15 15,5 5-333-15,9 6 105 16</inkml:trace>
  </inkml:traceGroup>
</inkml:ink>
</file>

<file path=ppt/ink/ink2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0:19.1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0968D9-3E88-49F1-8145-FE6BE04F10B2}" emma:medium="tactile" emma:mode="ink">
          <msink:context xmlns:msink="http://schemas.microsoft.com/ink/2010/main" type="inkDrawing" rotatedBoundingBox="13013,5480 13045,6829 12386,6845 12353,5496" semanticType="connector" shapeName="Other">
            <msink:sourceLink direction="with" ref="{F123B73E-2CAF-40BB-BCD2-841EBA73E778}"/>
            <msink:sourceLink direction="with" ref="{8A5C740E-E3C5-48BE-8C44-4774D3A8655A}"/>
          </msink:context>
        </emma:interpretation>
      </emma:emma>
    </inkml:annotationXML>
    <inkml:trace contextRef="#ctx0" brushRef="#br0">1611 513 899 0,'-18'-46'192'15,"16"-25"87"-15,18-1-266 0,19-25-2 16,9 1-1 0,16-4 6-16,-4 16 0 0,5 1 1 15,-12 23-2-15,3 8 0 16,-12 13-6-16,0 13-1 16,-11 13-4-16,0 11 8 15,-6 11 8-15,-7 19 11 16,-6 9 3-16,-5 19 5 15,-8 13-6-15,-8 22-5 16,-1-7-12-16,-4 16-2 16,0-6-1-16,-6 2 9 15,-4-13 1-15,-3 18 4 16,3-16 1-16,-2 2 0 16,7-12-9-16,10-3-3 15,9-23-5-15,10 0-1 0,4-15-7 16,14-6 0-1,-3-11-2-15,16-10 3 0,-2-10 0 16,7-11 1-16,-6-4-1 16,5-10-59-16,-13 1 130 15,-9-5-466-15,-13 4 139 16</inkml:trace>
  </inkml:traceGroup>
</inkml:ink>
</file>

<file path=ppt/ink/ink2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2:47.0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BA9E89-53CB-4C8F-BE2C-923369B261DD}" emma:medium="tactile" emma:mode="ink">
          <msink:context xmlns:msink="http://schemas.microsoft.com/ink/2010/main" type="inkDrawing" rotatedBoundingBox="3166,11899 6616,9865 6904,10353 3454,12388" semanticType="underline" shapeName="Other">
            <msink:sourceLink direction="with" ref="{40C521F7-8D90-4C58-952F-4E6E9E2D9A67}"/>
            <msink:sourceLink direction="with" ref="{A83DD134-85C5-4FA1-B07F-53F7311674AD}"/>
          </msink:context>
        </emma:interpretation>
      </emma:emma>
    </inkml:annotationXML>
    <inkml:trace contextRef="#ctx0" brushRef="#br0">0 2092 904 0,'21'-12'426'0,"25"-6"-36"15,15-11-155-15,30-18-225 16,-4 6-8 0,1 0 4-16,127-71-26 15,-1-5-2 1,33 2-23-16,-4 6 6 0,-44 19-10 16,-21 22 25-16,26-12 2 15,-26 2 23-15,21-17-6 16,-18 14 19-16,14-27 19 15,-31 10 19-15,14-4 9 16,-31 19 12-16,4 0-17 16,-35 31-17-16,-10 13-19 15,-35 18-9-15,-25 13-28 16,-37 14 11-16,-23 17-12 0,-20 3 12 16,-27 17-9-16,-8-1 24 15,-19 10 11-15,-2-3 14 16,-21 15-6-16,6-2 8 15,-35 21-8-15,7-7-12 16,-24 12-14-16,8-10 8 16,-35 16-13-16,17-13 7 15,-17 2-29-15,12-10 11 0,-18 13-12 16,40-12 11 0,-5 4-6-16,32 0 27 0,-1 11-11 15,29-14 9-15,3 1-10 16,26-21 9-16,9-8-9 15,34-22 8-15,29-13-26 16,29-13 2-16,42-24-34 16,21-15-3-16,45-33-34 15,12-9 13-15,40-44-25 16,-13 7 23-16,38-25 1 16,-24 4 35-16,17-32 6 15,-30 14 35-15,21-30 17 16,-39 13 23-16,2 3 13 15,-36 28 18-15,-19 6 1 16,-46 49-4-16,-33 24-2 16,-40 33-13-16,-41 49-18 0,-30 40-4 15,-46 35-14-15,-20 23-12 16,-42 49-20-16,-6 3 3 16,-50 45-36-16,6-13 386 15,-45 62-711-15,-15-26 347 16</inkml:trace>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5:10.5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754202-FF97-4A09-9153-346B4AE1D02D}" emma:medium="tactile" emma:mode="ink">
          <msink:context xmlns:msink="http://schemas.microsoft.com/ink/2010/main" type="inkDrawing" rotatedBoundingBox="20906,17468 21595,18313 20790,18969 20101,18124" hotPoints="21392,18220 20864,18748 20336,18220 20864,17693" semanticType="enclosure" shapeName="Circle"/>
        </emma:interpretation>
      </emma:emma>
    </inkml:annotationXML>
    <inkml:trace contextRef="#ctx0" brushRef="#br0">408 60 520 0,'-28'-17'253'0,"4"2"-4"16,7 6-144-16,2 1-16 16,1 3-51-16,-3 1 3 15,0 2 1-15,-4 2 12 16,-2 3 2-16,-3 3 2 16,1 4-17-16,-4 3-10 15,4 9-17-15,-2 5-1 16,5 6-5-16,-2 13 1 15,5 0-2-15,1 9 3 16,7-1-3-16,5 13 0 16,8-3-4-16,1 9 2 15,6-26 0 1,0 2-4-16,23 54 3 0,5-14-1 16,9-2 0-16,8-12 1 15,3-35-2-15,-4-10-1 16,12-11-2-16,-4-9 1 15,11-10-1-15,-12-11 0 16,10-15-2-16,-11-6 1 16,4-17 2-16,-13-5 3 15,4-9 1-15,-16 6 4 0,1-6-1 16,-15 11 1-16,1-6 0 16,-10 7 2-16,-3-4-1 15,-4 6 0-15,-8 0 4 16,-6 11 2-16,-8-2 1 15,-6 7 2-15,-11-3-1 16,-4-3-5-16,-15 1-5 16,-4 9-4-16,-24 4-34 15,-36 41-388 1,-7 20 120-16</inkml:trace>
  </inkml:traceGroup>
</inkml:ink>
</file>

<file path=ppt/ink/ink2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4:26.9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C0FDF2-29FC-482F-B104-8F1F1B039C90}" emma:medium="tactile" emma:mode="ink">
          <msink:context xmlns:msink="http://schemas.microsoft.com/ink/2010/main" type="inkDrawing" rotatedBoundingBox="31818,5733 32562,3212 33638,3529 32895,6050" hotPoints="33075,3538 33175,5035 32284,6242 32184,4745" semanticType="enclosure" shapeName="Ellipse"/>
        </emma:interpretation>
      </emma:emma>
    </inkml:annotationXML>
    <inkml:trace contextRef="#ctx0" brushRef="#br0">978 331 194 0,'-8'-2'207'0,"2"-4"-28"16,-2 3 13-16,-1 6-57 15,3-1-8-15,-3 2 17 16,-1 5-28-16,-2 1 1 15,1-9-54-15,-5 7-8 16,-1 3-30-16,-5 4-1 16,-4 3-17-16,-5 11 4 15,1 4-11-15,-4-4 8 16,3-3-6-16,-4 5 13 16,6-4-6-16,-2 4 12 15,5 0-7-15,2 1 7 16,4 0-13-16,-5 0 6 15,2-9-14-15,-3 8 8 16,0-2-12-16,-6-6 10 16,4 3-10-16,-1 0 12 0,1-3-9 15,1-4 12-15,7-1-9 16,-3 2 9-16,5 9-11 16,-4 14 8-16,5 12-11 15,-3 48 9-15,2-6-6 16,-2-5 17-16,0-13-2 15,-2-2 17-15,6-49-7 16,-3 8 9-16,4 1-17 0,0-3 4 16,10 1-7 15,2-18-9-31,1 2-9 0,-4 57 11 16,5 1-12-16,2 3 12 15,4 3-11-15,7-36 10 16,-4-5-11-16,4 0 11 15,3-5-11-15,4 3 10 16,-2-6-9-16,4-3 9 16,2-2-9-16,2 1 9 15,1-5-10-15,1 3 8 16,-2 4-8-16,1-5 8 16,-2-7-9-16,3 2 8 15,0-8-7-15,7-5 10 16,0-5-11-16,-2 1 11 0,-1-3-10 15,-2-7 10 1,-8-3-9-16,10-6 12 0,0-2-11 16,4-10 11-16,-1 1-10 15,10-9 8-15,-9 5-10 16,7-9 10-16,-4 1-11 16,5-14 9-16,-9 5-8 15,4-10 8-15,-6 5-10 16,2-12 9-16,-6 5-9 0,5-19 8 15,-5 11-8-15,0-8 9 16,-5 18-7-16,3 1 7 16,-11 21-7-16,2-12 9 15,0 12-10-15,1-53 10 16,-4-5-9-16,0-27 9 16,-3 7-10-16,2-6 10 15,-5 57-9-15,1 7 5 16,0 19-11-16,-1 0 6 15,-6 9-11-15,1-30 9 16,-3 4-5-16,-6-1 12 16,-1 2-7-16,-6-15 10 15,0 28-7-15,-10-7 8 16,6 8-9-16,-1-2 10 16,1 3-11-16,0-5 11 15,7 4-10-15,-3-9 9 0,7 5-10 16,-2 2 11-16,4 10-11 15,-5 0 11-15,-1 12-9 16,-5 2 9-16,0 1-9 16,-10 0 10-16,7 0-10 15,-10 2 10-15,1 4-1 16,-6-1-3-16,3 5-11 0,-12 1-6 16,2 3-15-16,-13-2-22 15,-4 2-9-15,-17 9-316 16,-10 13 94-16</inkml:trace>
  </inkml:traceGroup>
</inkml:ink>
</file>

<file path=ppt/ink/ink2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5:30.6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32BFBD-E692-4D8D-B009-170EAA77F756}" emma:medium="tactile" emma:mode="ink">
          <msink:context xmlns:msink="http://schemas.microsoft.com/ink/2010/main" type="writingRegion" rotatedBoundingBox="23728,11110 23398,13453 22166,13279 22496,10937"/>
        </emma:interpretation>
      </emma:emma>
    </inkml:annotationXML>
    <inkml:traceGroup>
      <inkml:annotationXML>
        <emma:emma xmlns:emma="http://www.w3.org/2003/04/emma" version="1.0">
          <emma:interpretation id="{F32B85EC-9493-4588-9A17-E84F3DB3F63C}" emma:medium="tactile" emma:mode="ink">
            <msink:context xmlns:msink="http://schemas.microsoft.com/ink/2010/main" type="paragraph" rotatedBoundingBox="23728,11110 23398,13453 22166,13279 22496,10937" alignmentLevel="1"/>
          </emma:interpretation>
        </emma:emma>
      </inkml:annotationXML>
      <inkml:traceGroup>
        <inkml:annotationXML>
          <emma:emma xmlns:emma="http://www.w3.org/2003/04/emma" version="1.0">
            <emma:interpretation id="{3A91EDD0-0907-47E7-BD25-C36B527B4D21}" emma:medium="tactile" emma:mode="ink">
              <msink:context xmlns:msink="http://schemas.microsoft.com/ink/2010/main" type="line" rotatedBoundingBox="23728,11110 23398,13453 22166,13279 22496,10937"/>
            </emma:interpretation>
          </emma:emma>
        </inkml:annotationXML>
        <inkml:traceGroup>
          <inkml:annotationXML>
            <emma:emma xmlns:emma="http://www.w3.org/2003/04/emma" version="1.0">
              <emma:interpretation id="{30E46D45-D607-43DA-B5C2-5ED1822DEA15}" emma:medium="tactile" emma:mode="ink">
                <msink:context xmlns:msink="http://schemas.microsoft.com/ink/2010/main" type="inkWord" rotatedBoundingBox="22305,13233 22563,10966 23643,11088 23386,13356"/>
              </emma:interpretation>
              <emma:one-of disjunction-type="recognition" id="oneOf0">
                <emma:interpretation id="interp0" emma:lang="" emma:confidence="1">
                  <emma:literal/>
                </emma:interpretation>
              </emma:one-of>
            </emma:emma>
          </inkml:annotationXML>
          <inkml:trace contextRef="#ctx0" brushRef="#br0">536 1 1430 0,'1'0'38'0,"-2"-2"7"15,-2 4-7 1,-2-2-4-16,3 1-1 0,-1-2-14 16,-1 5-2-16,-1-1-15 15,-3-1 5-15,4 10-10 16,-7 2 8-16,2-3-7 16,0 2 11-16,1 6-8 15,-6-12 8-15,0 6-9 16,4-3 7-16,-4 3-9 15,-5-1 7-15,6-1-8 16,0 4 7-16,-5 2-8 16,4 0 8-16,-3 4-9 15,5-1 8-15,-6 0-7 16,2-8 7-16,-1 7-6 0,7-5 7 16,-7 4-7-16,5-1 7 15,-2 11-7-15,0-12 7 16,-1 10-8-16,1 2 8 15,-3 7-8-15,2 1 9 16,-1 10-7-16,1-8 9 16,-2 6-8-16,5-8 8 15,0 1-7-15,1-4 6 16,2 9-8-16,2-5 7 0,3 10-9 16,-2-9 7-16,3 13-7 15,1-5 8-15,-4 6-4 16,1-6 5-16,1 11-9 15,1-6 9-15,0 5-9 16,6-4 3-16,0 7-2 16,1-9 7-16,3 7-8 15,-1-6 9-15,3 7-7 16,-1-7 6-16,2 2-6 16,-2-11 8-16,4 7-8 15,0-9 8-15,2 3-8 16,0-2 8-16,3 7-9 15,-3-9 7-15,1 6-7 16,-1-5 7-16,1 1-5 16,-1-10 9-16,0 1-7 15,0-9 8-15,-2-3-8 16,0-8 7-16,2 4-8 0,-2-10 8 16,5-2-9-16,8 0 9 15,1-3-1 1,0-7-10-16,6 4 9 15,-3-8-9-15,-7-6 10 16,4 1-11-16,0-2 11 16,1-7-10-16,1 2 7 0,6-6-8 15,-4-2 9-15,3-10-10 16,-4 3 10-16,3-12-7 16,-3 1 7-16,3-8-7 15,-1 1 8-15,4-11-8 16,-1 1 8-16,4-16-8 15,-2 4 7-15,-6-13-8 16,-1 4 9-16,1-8-8 16,-9 18 8-16,-2-7-8 15,-1 15 7-15,-4-8-8 16,-8 6 8-16,0-8-9 16,0 6 10-16,-4-15-10 15,-4 9 9-15,-2-4-10 16,-1 15 10-16,-6-8-9 15,2 22 8-15,-3 0-7 16,-5 10 9-16,-8-2-1 16,-2 16 16-16,-12-6 0 15,-2 12 9-15,-8 4-7 0,1 7 1 16,-5 6-15-16,5 15 0 16,-7 2-16-16,9 3-5 15,-6 4-47-15,3-4 64 16,-23-12-401-16,-2-4 121 15</inkml:trace>
        </inkml:traceGroup>
        <inkml:traceGroup>
          <inkml:annotationXML>
            <emma:emma xmlns:emma="http://www.w3.org/2003/04/emma" version="1.0">
              <emma:interpretation id="{A6824473-D3BD-4B81-AC02-62E75E8BF50E}" emma:medium="tactile" emma:mode="ink">
                <msink:context xmlns:msink="http://schemas.microsoft.com/ink/2010/main" type="inkWord" rotatedBoundingBox="23718,11166 23410,13354 22243,13190 22551,11002"/>
              </emma:interpretation>
              <emma:one-of disjunction-type="recognition" id="oneOf1">
                <emma:interpretation id="interp1" emma:lang="" emma:confidence="0">
                  <emma:literal>°</emma:literal>
                </emma:interpretation>
                <emma:interpretation id="interp2" emma:lang="" emma:confidence="0">
                  <emma:literal>o</emma:literal>
                </emma:interpretation>
                <emma:interpretation id="interp3" emma:lang="" emma:confidence="0">
                  <emma:literal>O</emma:literal>
                </emma:interpretation>
                <emma:interpretation id="interp4" emma:lang="" emma:confidence="0">
                  <emma:literal>0</emma:literal>
                </emma:interpretation>
                <emma:interpretation id="interp5" emma:lang="" emma:confidence="0">
                  <emma:literal>@</emma:literal>
                </emma:interpretation>
              </emma:one-of>
            </emma:emma>
          </inkml:annotationXML>
          <inkml:trace contextRef="#ctx0" brushRef="#br0" timeOffset="86317.4819">557 171 543 0,'-3'0'226'0,"-3"1"-1"16,6 4-128-16,-5-5-91 16,4-2-21-16,-5 4 5 15,1-1-5-15,-7-4 16 16,4 5 29-16,-1-2 29 15,1 3 9-15,-1 3 10 16,-3 3-9-16,1-4-20 0,-1 7-27 16,-2-4-15-16,2 4-6 15,2-7 4 1,3 1 1-16,-7 6-1 16,-4-6 1-16,-2 5-7 15,3-2 5-15,0-4-10 16,-2 6 6-16,1 1-3 15,3 5 8-15,-4 0-5 16,4 4 11-16,-3-3-7 16,2 4 4-16,-1 1-9 15,4 3 7-15,-4 6-9 16,1-6 7-16,3 7-7 16,0-6 6-16,3 5-9 15,0-4 5-15,1 12-7 16,0-8 9-16,-2 11-6 15,0-2 6-15,-1 5-1 0,-2-9 9 16,2 2-1-16,0-13 10 16,1-3-5-16,0-5 6 15,5 5-10-15,2 2 1 16,-1 7-12-16,5 3 6 16,0 5-7-16,3-3 7 15,0 3-8-15,3-8 9 16,-1 3-8-16,-1-6 8 0,3 10-7 15,-3-7 7-15,2 9-7 16,2 1 7-16,1 8-7 16,-1-7 7-16,0 8-7 15,-4-4 7 1,1 1-8-16,-1-11 9 0,-1 10 0 16,2-10 12-16,0 3-3 15,1-8 10-15,1 7-6 16,-2-10 2-16,3 1-11 15,-1-5 3-15,1 4-9 16,1-9 3-16,5 1-9 16,-2-1 7-16,5 2-7 15,2-4 7-15,2 2-8 16,-1-1 8-16,6-6-7 16,-4 1 7-16,4 2-8 15,1-7 4 1,2 0 2-16,-3 0-9 0,4-3 9 15,3-6-10-15,0 2 10 16,-3-11-8-16,-1-2 9 16,2-12-8-16,-8 4 10 15,3-10-9-15,-1 3 10 16,5-6-9-16,-2 4 7 16,4-10-8-16,-1 9 7 0,3-9-8 15,-4 4 8-15,4-9-7 16,-6 5 7-16,4-10-7 15,-3 2 7-15,-1-6-7 16,-2 1 7-16,-3-10-8 16,-2 1 8-16,1-10-10 15,-4 5 5-15,-1-9-11 16,1 13 8-16,-1-5-8 16,-8 11 10-16,2-2-6 15,-5 16 12-15,-6-8-8 16,-3 13 10-16,0-7-10 15,0 5 9-15,0-12-9 16,-3 7 9-16,0-11-10 16,4 8 7-16,-4-11-10 15,1 8 9-15,-1-3-9 16,-7 1 8-16,-4-1-5 0,-3 15 9 16,-2-1-7-16,2 7 8 15,3 8-7-15,-3 2 8 16,2-2-7-16,-3 0 7 15,-7-3-6-15,2 1 5 16,-8-5-8-16,0 5 4 16,-10-1-17-16,-2 12-3 0,-14-4-11 15,5 2-12-15,-13 3-179 16,7 6-104-16,-16 12-30 16</inkml:trace>
        </inkml:traceGroup>
        <inkml:traceGroup>
          <inkml:annotationXML>
            <emma:emma xmlns:emma="http://www.w3.org/2003/04/emma" version="1.0">
              <emma:interpretation id="{E900551B-9C75-4A7F-8860-0C4B2398013E}" emma:medium="tactile" emma:mode="ink">
                <msink:context xmlns:msink="http://schemas.microsoft.com/ink/2010/main" type="inkWord" rotatedBoundingBox="23713,11219 23398,13453 22166,13279 22481,11045"/>
              </emma:interpretation>
              <emma:one-of disjunction-type="recognition" id="oneOf2">
                <emma:interpretation id="interp6" emma:lang="" emma:confidence="1">
                  <emma:literal/>
                </emma:interpretation>
              </emma:one-of>
            </emma:emma>
          </inkml:annotationXML>
          <inkml:trace contextRef="#ctx0" brushRef="#br0" timeOffset="23148.6745">600 152 266 0,'-6'-7'186'15,"0"2"-11"-15,0 1-45 16,-1 2-46-16,1 0-14 15,0 2-27-15,-3-3 14 16,3 0 2-16,-5 3 16 0,3 6-4 16,-4-1 1-16,6 4-22 15,-8 4-4-15,4-1-15 16,-7 3-3-16,3 0-8 16,-3 5-3-16,5-3-8 15,-4 2-2-15,1-7-1 31,7-6-3-31,2 2-2 16,-28 19 0-16,1 1-1 16,-6 1 0-16,1 6 1 0,13-4 2 15,4 0 2-15,-2 1 7 16,2 2 4-16,-1-2 4 16,4-8-2-16,-1 9-1 15,-1-4-6-15,0 11-4 16,2-2-5-16,-3 7 1 15,1-6-1-15,0 7 1 16,3-10 2-16,1 5 2 16,4-9 0-16,1 5-1 15,5-3-2-15,-1 4-1 16,-1-1-1-16,5 6-1 16,3-5 0-16,-5 4 0 15,11-2 0-15,4-1-1 0,-6 0 0 16,4-1 1-16,1-4-1 15,-1 3 1 1,-2-5 0-16,2 8-1 0,-1-10 0 16,1 10 0-16,-4 0 1 15,4 3 0-15,-3-6 0 16,2 11 1-16,3-9 2 16,2 1-1-16,-1-3 1 0,2-2 0 15,-2-5-1-15,5 0-1 16,-4-4-1-16,5 2 0 15,-2-7 0-15,0 4 1 16,-1-4-2-16,3 4 2 16,-2-5-1-16,7 4 1 15,-2 1-1-15,3-2 0 16,-3-6 0-16,3 3-1 16,-3-9 1-16,1-4 1 15,1-1 1-15,1-1-1 16,-3-5 3-16,4-2-1 15,-4 1-2-15,0-10 0 16,0 0 0-16,6-4-1 16,-3-3 1-16,9-13 0 15,-1-1 0-15,3-13-1 16,-5 4 1-16,5-4-2 0,-7 7 0 16,2 0 0-1,-4 9 1-15,4-4 0 0,-6 6-1 16,3-7 0-16,-3 6 0 15,8-10 0-15,-5 0 0 16,8-4 1-16,-7 4-1 16,2-13 0-16,-6 8 0 15,0-6 0-15,-4 2 0 0,2-5 0 16,-5 7 0-16,-1-12 0 16,-4 8 0-16,1-12 0 15,-4 6 1-15,-4-2-1 16,1 3 0-16,-4-9 0 15,-7 7 1-15,0-10-1 16,3 4 0-16,-8-5 1 16,2 7 0-16,-5-6-2 15,-3 9 0-15,-6-3 0 16,-3 16 0-16,-11 0 0 16,-1 10 1-16,-5 6-1 15,0 5 1-15,-1-6 0 16,7 4 0-16,2 6 0 15,7-3-6-15,0-1-16 16,5 6-115-16,8-6-212 16,4-4 17-16</inkml:trace>
          <inkml:trace contextRef="#ctx0" brushRef="#br0" timeOffset="62582.7332">595 203 371 0,'-1'-3'181'0,"-1"1"-6"16,-1 2-94-16,0-1-35 15,-1-2-34-15,-1 0 4 16,-1 1 2-1,0 1 26-15,1-1 1 0,-1 1 21 16,-2 5-10-16,-2-4 6 16,0 0-21-16,0 3 7 15,-3 0-19-15,1 0 5 16,9-1-15-16,-9 9 12 16,3-8-11-16,1 3 20 15,2-2-9-15,-5 9 13 16,6-7-18-16,-1 5 6 0,-4 1-21 15,-6-9 9-15,9 3-14 16,-3 0 10-16,-2-1-9 16,4-1 12-16,-1 9-10 15,-6-7 10-15,-4 2-12 16,3 1 9-16,0 0-13 16,-1 0 9-16,4 0-11 15,-1 8 9-15,0-1-10 16,0 8 8-16,2 1-8 0,-3 10 10 15,2-3-6-15,-2 6 9 16,3-7-8-16,-4 7 8 16,4-10-11-16,-2 3 6 15,0-4-8-15,2 4 8 16,3-3-7-16,0 7 11 16,0 0-7-16,1 0 11 15,0 1-9-15,1 4 11 16,-1-11-5-16,0 12 11 15,-1 1-11-15,0 5 7 16,3-1-13-16,0 8 5 16,4-10-15-16,0 5 7 15,4-9-9-15,0 3 9 0,-1-6-8 16,-4 4 9 0,1-1-8-16,-2 2 9 0,-4-7-9 15,2 3 9-15,1-7-9 16,-1 6 9-16,3-6-9 15,5 7 9-15,-1-4-11 16,2 4 11-16,2-6-9 16,1 7 13-16,-1-12-7 15,2 5 11-15,3-4-11 16,2-2 8-16,0-1-13 0,5 1 7 16,1-3-8-16,5 3 9 15,-3-2-10-15,3 1 10 16,-1-5-10-16,1 0 10 15,-5-3-9-15,5-4 9 16,-4 0-11-16,4-3 11 16,0-2-11-16,3-3 10 15,1-5-11-15,1-2 13 16,1-6-11-16,2-1 11 16,0 0-9-16,2 0 9 15,-2-7-11-15,4 3 10 16,-3-3-10-16,4-7 9 15,-4 0-11-15,6-7 10 16,-6-3-9-16,5-11 8 16,-6-1-9-16,1-8 7 15,-4 1-8-15,2-7 9 0,-7 7-8 16,4-3 9-16,-3 7-7 16,1-1 9-16,-7 5-9 15,3-5 10-15,-1 3-11 16,-6-11 12-16,-2 3-11 15,1-10 9-15,-2 4-10 16,-11-10 11-16,6 8-12 16,0-4 11-16,-5 8-10 0,-1-3 8 15,11 10-9-15,-3 3 11 16,-7 9-10-16,10 6 10 16,0 6-10-16,-4 2 10 15,0 5-10-15,3-4 10 16,-4 2-10-16,1-2 11 15,-9 1-10-15,-3-9 9 16,-1 4-9-16,-4-6 9 16,-6 5-10-16,1-2 9 15,-2 10-10-15,-9-7 9 16,-5 10-8-16,-6 1 10 16,-1 8-10-16,-8-5 12 15,3 6-11-15,-6 1 11 16,6 4-10-16,-4-7 12 15,7 4-10-15,-5 5 11 16,8-1-9-16,1-9 8 0,0 7-12 16,3-2 11-16,5-2-9 15,3-1 12-15,1 6-9 16,1 3 8-16,1-2-10 16,-1 7 6-16,0 2-14 15,3 4 6-15,2-2-9 16,-2 7 6-16,2 1-9 15,2 6 12-15,1 9-6 0,1 12 8 16,3 5-8-16,-1 11-5 16,0 2-15-16,-3 5 3 15,-1-4-5-15,-2 9 9 16,1-8 11-16,-5 4 14 16,6-8-3-16,-4 9 8 15,4-14-7-15,1 11 5 16,6-5-8-16,4 10 10 15,4-8-9-15,1 12 9 16,4-12-8-16,5 12 9 16,1-11-11-16,3 7 9 15,3-10-10-15,4 7 8 16,-2-11-10-16,2 5 10 16,0-6-9-16,0 5 8 15,-3-6-7-15,0 3 7 16,-5-10-9-16,0-10 8 15,1-12-9-15,-1-6 8 0,0-6-10 16,8-2 9-16,0-1-8 16,4-11 9-16,3-3-9 15,5-9 8-15,-3-8-7 16,5-9 10-16,-4 0-9 16,10-14 10-16,-5-8-7 15,7-13 8-15,-2-4-11 16,6-12 7-16,-8 2-13 0,7-9 0 15,-7 10-13-15,5-7-4 16,-6 13-5-16,3-4 10 16,-10 9 1-16,4-8 14 15,-5 8 0-15,-3-7 12 16,-9 8-9-16,2-8 10 16,-6 7-11-16,-7-14 5 15,-1 6-10-15,-8-19 8 16,-6 4-8-16,-11-12 9 15,1 22-2-15,-7 1 13 16,2 22-8-16,-13 5 9 16,2 22-8-16,-13-3 7 15,1 10-14-15,-9 11-2 16,7 11-18-16,-4 8-15 16,5 4-14-16,-6 2-303 0,2-9 89 15</inkml:trace>
        </inkml:traceGroup>
      </inkml:traceGroup>
    </inkml:traceGroup>
  </inkml:traceGroup>
</inkml:ink>
</file>

<file path=ppt/ink/ink2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7:53.641"/>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95ADD175-79F1-47AD-934D-90F6B738AE74}" emma:medium="tactile" emma:mode="ink">
          <msink:context xmlns:msink="http://schemas.microsoft.com/ink/2010/main" type="writingRegion" rotatedBoundingBox="19872,3292 22975,3292 22975,12714 19872,12714"/>
        </emma:interpretation>
      </emma:emma>
    </inkml:annotationXML>
    <inkml:traceGroup>
      <inkml:annotationXML>
        <emma:emma xmlns:emma="http://www.w3.org/2003/04/emma" version="1.0">
          <emma:interpretation id="{C5F0B604-DD4E-416B-9189-3A56EFCDC941}" emma:medium="tactile" emma:mode="ink">
            <msink:context xmlns:msink="http://schemas.microsoft.com/ink/2010/main" type="paragraph" rotatedBoundingBox="19872,3292 22975,3292 22975,12714 19872,12714" alignmentLevel="1"/>
          </emma:interpretation>
        </emma:emma>
      </inkml:annotationXML>
      <inkml:traceGroup>
        <inkml:annotationXML>
          <emma:emma xmlns:emma="http://www.w3.org/2003/04/emma" version="1.0">
            <emma:interpretation id="{4D50ECAD-D43E-4305-8B0E-BCCD45653B6A}" emma:medium="tactile" emma:mode="ink">
              <msink:context xmlns:msink="http://schemas.microsoft.com/ink/2010/main" type="line" rotatedBoundingBox="19872,3292 22975,3292 22975,12714 19872,12714"/>
            </emma:interpretation>
          </emma:emma>
        </inkml:annotationXML>
        <inkml:traceGroup>
          <inkml:annotationXML>
            <emma:emma xmlns:emma="http://www.w3.org/2003/04/emma" version="1.0">
              <emma:interpretation id="{E5AC69B3-9913-4EEE-9E5E-1F0D645E1BBC}" emma:medium="tactile" emma:mode="ink">
                <msink:context xmlns:msink="http://schemas.microsoft.com/ink/2010/main" type="inkWord" rotatedBoundingBox="20550,3292 22975,3292 22975,6524 20550,6524"/>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1096-7340 463 0,'-19'-22'319'16,"-1"5"-22"-16,-4-1-82 15,1 6-79-15,-8-2-30 16,7 6-12 15,1 2-41-31,-26-3-43 0,-4 1-5 16,-3 10-9-16,-4 9 1 15,15 7-2-15,-11 10 1 0,2 5 2 16,-12 10 8 0,3 0-1-16,-1 0 1 0,5-1 2 15,-5 10-1-15,10-3-3 16,-1 9-3-16,4 3-1 15,-2 13-3-15,10-7 1 16,1 18-3-16,7-4 3 16,3 23-2-16,9 2 3 15,4 19-2-15,9-1 2 16,10 12 0-16,6-19 0 16,9 1 1-16,2-20 1 0,5 3 1 15,-6-10-2-15,6 22 2 16,1-10-2-16,9 15 0 15,3-15-1-15,14 12 1 16,-1-21-1-16,10 10 1 16,-4-20 0-16,12 5-1 15,-9-23 2-15,15-1-2 16,-5-16 1-16,21 4 0 16,-6-10 1-16,21 0-2 15,-8-6 1-15,19-9 0 16,-13-16 1-16,14-9-1 15,-15-12 2-15,6-8-1 16,-20-5 0-16,6-11 0 16,-20-1 0-16,1-18 0 15,-7 0 1-15,8-24-1 16,-11 1 1-16,6-21 1 0,-8 2-1 16,-4-16 0-16,-14 10 0 15,-3-18 1-15,-16 3-1 16,-4-26 2-16,-6 17 0 15,-6-15 1-15,-8 23 0 16,-10-37 1-16,-3 19-1 16,-15-19 7-16,-4 18 1 0,-16-23 7 15,-5 46 1-15,-18-3 4 16,-1 15-5-16,-17-1 0 16,3 21-6-16,-12-4-5 15,3 19-3-15,-14-1-3 16,11 16-7-16,-14 4-20 15,8 15-15-15,-18 2-115 16,7 14-229-16</inkml:trace>
        </inkml:traceGroup>
        <inkml:traceGroup>
          <inkml:annotationXML>
            <emma:emma xmlns:emma="http://www.w3.org/2003/04/emma" version="1.0">
              <emma:interpretation id="{D20A72FA-494C-4E35-9D6B-E9BD74F5C9EF}" emma:medium="tactile" emma:mode="ink">
                <msink:context xmlns:msink="http://schemas.microsoft.com/ink/2010/main" type="inkWord" rotatedBoundingBox="19872,8618 22775,8618 22775,12714 19872,12714"/>
              </emma:interpretation>
              <emma:one-of disjunction-type="recognition" id="oneOf1">
                <emma:interpretation id="interp5" emma:lang="" emma:confidence="1">
                  <emma:literal/>
                </emma:interpretation>
              </emma:one-of>
            </emma:emma>
          </inkml:annotationXML>
          <inkml:trace contextRef="#ctx0" brushRef="#br0" timeOffset="-21520.5966">465 99 346 0,'-6'-16'246'0,"-5"1"2"0,4 3-67 15,-1-5-33-15,2 6-48 16,-2 5-25-16,4 0-32 15,-7-2-14-15,3 2 5 16,-1 14 1-16,-2-16 4 16,1 8-8-16,-1 5 3 15,-4-5-9-15,2-8-1 0,-1 14-4 16,-4-7 10-16,6 14-8 16,0 1 7-16,-7 5-8 15,7 2 1-15,0 7-13 16,-4-10 4-16,1 8-12 15,3-3 7-15,-2 3-11 16,5-1 10-16,-5 2-10 16,5 4 8-16,-5 9-8 15,2-2 7-15,-2 10-4 16,0-1 8-16,0 3-6 16,3-4 7-16,2 3-4 15,-2 0 6-15,5 11-7 16,0-5 8-16,-2 8-8 15,2 1 6-15,-1 5-10 16,1-8 8-16,1 8-8 16,5-10 9-16,3 1-8 0,5-10 7 15,4 5-9-15,2-6 8 16,6 8-9-16,4-5 7 16,2 10-8-16,-3-10 9 15,3 8-10-15,-3-11 9 16,3 6-10-16,-3-12 9 15,13 3-8-15,-4-12 9 16,8 1-9-16,-3-14 10 16,7 2-11-16,-4-10 11 0,9-3-11 15,-4-10 11-15,8-6-9 16,-5 0 8 0,7-3-9-16,-4-5 11 0,1-4-11 15,-9-2 10-15,6-9-8 16,-6 1 8-16,6-9-10 15,0 5 9-15,9-5-11 16,-4 0 8-16,4-9-13 16,-4 10 8-16,1-17-9 15,-6 3 8-15,2-13-10 16,-8 3 14-16,-3-10-9 16,-8 4 12-16,-6-2-8 15,-9 8 9-15,-2 1-7 16,-7 8 8-16,-5-1-9 15,-2 12 9-15,1-5-8 0,-4 4 10 16,-1-4-11-16,-3 7 10 16,0-2-10-16,-2 2 9 15,-1-3-9-15,0 2 8 16,-2-5-7-16,-1 2 9 16,-11-2-4-16,3 9 14 15,-12-1 1-15,0 2 14 16,-8 4-1-16,6 8 7 0,-12-5-8 15,11 5 0-15,-11 7-10 16,3-2-2-16,-5 0-11 16,7 5 3-16,-10-3-10 15,8-1 6-15,-6-1-11 16,2 0 9-16,-22 4-11 16,0 2 6-16,-20 9-31 15,-2 12-7-15,-18 23-40 16,19 13-10-16,-12 23-335 15,13-4 98-15</inkml:trace>
          <inkml:trace contextRef="#ctx0" brushRef="#br0" timeOffset="-7855.8696">-458 395 731 0,'-15'-19'208'0,"2"9"49"16,7 7-206-16,-5-2-13 16,2 0-18-16,3 5-3 15,-5-6 15-15,1 5 2 16,0 2 3-16,-3 1 3 16,0 1-6-16,1 3-15 15,0 0-4-15,-2 2-8 16,3-1 5-16,-3 4-2 15,1 1 8-15,-6 1-5 16,5-4 6-16,-5 6-9 0,5 1 2 16,0 8-12-1,2-2 4-15,-2 8-6 16,3-2 8-16,-3 4-8 0,2-17 8 16,-2 12-8-16,4-3 7 15,-1 7-9-15,3 1 8 16,2 20-9-16,1-6 9 15,2 8-10-15,3-7 10 16,-1 9-9-16,4-9 9 0,-2 5-8 16,1-4 9-16,2 2-9 15,3-10 9-15,-1 6-8 16,0-4 7-16,3 4-8 16,-3-6 9-16,7 4-8 15,-4-7 7-15,5 0-8 16,2-10 6-16,4 4-8 15,-1-8 8-15,5 2-6 16,1-2 8-16,1 1-5 16,-3-5 7-16,3-1-9 15,-5-6 7-15,1 0-7 16,-1-5 7-16,5-1-8 16,1-8 10-16,3-2-7 15,1-10 7-15,3-9-7 16,-5-8 9-16,3-10-10 15,-6-7 9-15,2-13-9 0,-10-4 9 16,-1-5-8-16,-8 2 9 16,-1-8-9-16,-7 10 8 15,1-2-9-15,-2 5 9 16,0-10-10-16,-3 5 9 16,-5-10-8-16,2 9 8 15,-8-5-9-15,-3 15 9 16,-1-4-10-16,1 15 9 15,-3 1-8-15,6 11 10 0,-3 12-5 16,-1 15 9-16,-5 9-11 16,2 10 2-16,-16 13-15 15,-5 9-7-15,-7 11-152 16,3 6-171-16,-9 28 6 16</inkml:trace>
          <inkml:trace contextRef="#ctx0" brushRef="#br0" timeOffset="-1548.0935">1034-2101 292 0,'-35'-12'170'16,"-2"3"16"-16,0 4-34 16,-2 4-5-16,-15 2-8 15,6 5-34-15,-7 7-18 16,0-1-33-16,0 9-19 0,9-1-2 15,-5 5-11-15,10 1 2 16,-5 0-12-16,7-1 9 31,21-13-12-15,-1 2 0-16,-63 44-11 0,3 2 6 16,0 13-5-16,7 1 8 15,35-11-10-15,9-6 10 16,4 9-10-16,8-7 8 0,2 15-7 15,5-14 7-15,5 13-8 16,2-8 7-16,1 15-8 16,5-7 7-16,8 36-8 15,2-12 9-15,9 2-7 16,2-11 9-16,5-1-6 16,0-30 9-16,3 17-9 15,-3-8 8-15,12 6-8 16,-5-11 9-16,9 7-10 15,0-15 9-15,13 2-8 16,-9-7 8-16,18 1-10 16,-2-12 9-16,15-10-9 15,-1-13 9-15,7-17-9 0,-4-14 10 16,11-12-9 0,-15-8 9-16,10-18-8 0,-11 3 7 15,10-12-8-15,-13 5 9 16,0-13-10-16,-10 17 10 15,5-9-10-15,-15 10 7 16,5-7-7-16,-8 15 8 16,5-14-8-16,-11 5 9 15,5-21-9-15,-13 1 10 16,2-20-8-16,-12 5 14 0,-4-13-1 16,-9 25 10-16,-4-16-5 15,-8 14 12-15,-9-7-6 16,-8 15 8-16,-15-14 0 15,-5 18 9-15,-13-2-3 16,-4 16 4-16,-21 0-11 16,-3 16-1-16,-19-3-13 15,6 15-1-15,-14-3-13 16,16 7 4-16,-6 2-20 16,19 9-9-16,-4 1-49 15,19 16-293-15,-19-12-44 16,13-2-115-16</inkml:trace>
        </inkml:traceGroup>
      </inkml:traceGroup>
    </inkml:traceGroup>
  </inkml:traceGroup>
</inkml:ink>
</file>

<file path=ppt/ink/ink2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7:59.600"/>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6920B0FF-9BFA-4C88-A2DB-249140EBC49C}" emma:medium="tactile" emma:mode="ink">
          <msink:context xmlns:msink="http://schemas.microsoft.com/ink/2010/main" type="inkDrawing" rotatedBoundingBox="19287,10828 19415,3620 20863,3646 20735,10854" hotPoints="20092,5550 20743,8711 19927,11833 19276,8673" semanticType="enclosure" shapeName="Ellipse"/>
        </emma:interpretation>
      </emma:emma>
    </inkml:annotationXML>
    <inkml:trace contextRef="#ctx0" brushRef="#br0">1002 117 597 0,'-49'-9'263'0,"0"7"-3"16,3 5-152-16,9 6-44 15,9-3-40-15,1 10-16 16,1-1 5-16,-5 13-9 16,5-1 11-16,-3 13-4 15,1 5 8-15,-3 11-12 16,4 7 6-16,-2 23-11 16,3-4 6-16,-4 33-11 15,9-10 9-15,-4 20-7 0,1-15 8 16,-2 8-11-16,0-27 11 15,-3 21-11-15,1-16 10 16,-3 30-10-16,1 4 10 16,-1 27-11-16,3-13 9 15,-5 26-9-15,3-22 9 16,4 20 0-16,5-13 2 0,1 23-10 16,8-18 9-16,3 22-9 15,2-25-7-15,6 7 6 16,4-28 9-16,-2 2-7 15,1-23 7-15,0 13 0 16,-4-6 0-16,-1 26-7 16,0-4 8-16,1 26-10 15,-1-10 10-15,0 5-9 16,-1-24 9-16,2 2-9 16,-1-30 9-16,3 7-7 15,3-19 8-15,8 13-9 16,3-8 10-16,7 12-11 15,1-9 9-15,5 15-9 16,-1-11 10-16,2 4-10 16,-4-19 9-16,4 2-9 15,-5-25 8-15,3-8-8 0,-9-8 9 16,12 4-8-16,-3-8 11 16,3 2-10-16,-1-7 7 15,6-2-8-15,-11-16 8 16,3 0-12-16,-6-9 11 15,4-1-13-15,-4-7 9 16,8 3-6-16,-4-8 11 0,5 6-8 16,2-5 10-16,3 0-9 15,-3-2 7-15,4-6-12 16,-3-9 7-16,5-5-10 16,-2-10 8-16,7-19-15 15,-7-8 8-15,3-19-11 16,1-11 12-16,-1-13-7 15,-7 13 17-15,7 4-8 16,-6 18 14-16,-1 3-10 16,-7 17 10-16,4-20-11 15,-5-3 9-15,3-23-10 16,-3-4 7-16,6-27-13 16,-4 12 8-16,1-37-15 15,-5 0 6-15,-4-36-9 16,-5 4 12-16,-2-48-10 15,-7 25 17-15,0-20-2 16,-3 23 14-16,-5-17-8 0,4 36 11 16,2-33-9-16,-2 19 5 15,4-29-36-15,4 17-34 16,-7-40-77-16,0 30-38 16,0-40-93-16,-9 19 29 15,-12-25 57-15,1 23 104 16,-9-14 83-16,-2 55 105 0,2 7 8 15,6 34-16-15,0-2-34 16,6 29-39-16,-5 1-19 16,-1 16-3-16,-9 13-6 15,0 32 10-15,-6 2 11 16,2-1 12-16,-13-14 10 16,0 3 19-16,-6-8-10 15,4 3-8-15,-5 7-12 16,16 16-8-16,0 5-60 15,6 14-150-15,-1 1 35 16</inkml:trace>
  </inkml:traceGroup>
</inkml:ink>
</file>

<file path=ppt/ink/ink2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8:06.684"/>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8980F20A-2C10-4730-B0B0-965199734C78}" emma:medium="tactile" emma:mode="ink">
          <msink:context xmlns:msink="http://schemas.microsoft.com/ink/2010/main" type="inkDrawing" rotatedBoundingBox="10480,2931 11244,10838 8488,11104 7723,3197" hotPoints="9734,11308 8045,7745 9094,3943 10784,7506" semanticType="enclosure" shapeName="Ellipse"/>
        </emma:interpretation>
      </emma:emma>
    </inkml:annotationXML>
    <inkml:trace contextRef="#ctx0" brushRef="#br0">1054 359 384 0,'-30'-17'141'0,"-15"6"28"16,-7 3-92-16,7 4-28 16,19 5-10-16,0-1-12 15,8 5-18-15,-4 15-7 16,-1 10-3-16,-6 24 3 15,2 14-1-15,-13 21 2 16,0 3 2-16,-9 15 0 16,4-4-2-16,-10 9 2 15,6-14-2-15,-5 17-3 16,7-5-2-16,-7 22-5 16,11-9 1-16,-3 20-1 15,5-5 2-15,-1 27 0 16,15-10 5-16,1 37-1 15,4-2 1-15,10 28 2 16,4-23 1-16,2 18 1 16,-2-26-1-16,8 14 0 0,2-29-1 15,-1 21-1-15,6-23 0 16,5 16-1-16,-1-19 0 16,10 17 0-16,5-24 0 15,5 18-1-15,3-16 0 16,10 22-1-16,-6-18 0 15,13 27 0-15,-2-16 1 0,14 28-1 16,-2-21 2 0,18 20-2-16,-4-32 0 0,14 9 0 15,-8-40 0-15,11 0 2 16,-9-29 1-16,10 9 1 16,-7-24 1-16,12 18-1 15,-12-17 0-15,8 5-2 16,-14-33-1-16,6-4-2 15,-13-30-1-15,12-19-5 16,-13-21 2-16,9-15 6 16,-11-21 24-16,4-17 15 15,-13-12 8-15,7-34 5 16,-11-6-3-16,6-20-18 16,-4-7-12-16,7-41-2 15,-12 12-5-15,4-30 0 0,-9 5-4 16,2-37-1-16,-19 26-2 15,10-51 1-15,-13 13-3 16,-3-71 1-16,-15 20-1 16,4-64 1-16,-20 35-2 15,-2-45 1-15,-13 70 0 16,-8-27 0-16,-9 68 0 16,-10-14 4-16,-13 48 1 15,-14-26 4-15,-2 41 0 16,-13-40 2-16,3 24-3 0,-6-20-1 15,10 25-4-15,-11-37-1 16,5 42-2-16,-8-15 0 16,4 42-4-16,-23 4-47 15,6 56-23-15,-28 49-119 16,7 64-3-16,-22 45 3 16,20 49-17-16,-37 42 41 15</inkml:trace>
  </inkml:traceGroup>
</inkml:ink>
</file>

<file path=ppt/ink/ink2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8:48.6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22AAF2-351E-40AE-8B05-1BA59F980459}" emma:medium="tactile" emma:mode="ink">
          <msink:context xmlns:msink="http://schemas.microsoft.com/ink/2010/main" type="inkDrawing" rotatedBoundingBox="19146,6507 22272,2950 24255,4693 21128,8249" hotPoints="23212,4578 22254,7067 19641,7597 20599,5109" semanticType="enclosure" shapeName="Ellipse"/>
        </emma:interpretation>
      </emma:emma>
    </inkml:annotationXML>
    <inkml:trace contextRef="#ctx0" brushRef="#br0">3340 241 690 0,'-34'-57'548'0,"-47"48"-469"0,1 5-7 15,-1 9-58-15,-5 7-14 16,38 2-19-16,-11 3 4 16,6 3-5-16,-3-6 9 15,1-3 2-15,-14 2 14 16,4 0-4-16,-22 2 3 0,1 8-7 15,-17 8-3-15,9-2-2 16,-18 6 12-16,14 3 1 16,-9-1 30-16,15-8 9 15,-12 13 7-15,24 1-12 16,-11 13-7-16,12 6-23 16,-17 33 0-16,11-2-13 0,-15 6 6 15,9-17 1-15,-14 20-2 16,16-19-8-16,-8 21 8 15,5-6-4-15,-3 19 6 16,20-15-4-16,-8 1 9 16,14-17-8-16,1 12 7 15,12-14-9-15,-3 16 7 16,18 0-8-16,-7 16 7 16,18-13-8-16,2 17 7 15,7-20-8-15,4 10 1 16,18-20-1-16,10 6 8 15,9-18-7-15,11 2 9 16,7-21 0-16,10 9 1 16,1-13-7-16,9 2 8 15,0-7-7-15,11 9 6 16,-4-9-8-16,11 6 7 0,-8-9-7 16,15 1 8-16,-8-13-6 15,14-6 12-15,-6-6-7 16,18-9 8-16,-8-8-8 15,19-1 7-15,-12-7-13 16,14-7 7-16,-13 4-7 16,12-8 5-16,-16-6-6 15,10-9 7-15,-10-2-8 0,9-24 8 16,-13-1-6-16,15-16 7 16,-10 2-7-16,11-13 9 15,-14 5-8-15,11-20 9 16,-16 4-6-16,8-22 8 15,-12 3-8-15,12-14 8 16,-13 11-11-16,8-19 8 16,-11 15-10-16,8-19 6 15,-21 13-7-15,8-26 7 16,-14 9-7-16,3-25 7 16,-14 22-8-16,3-26 8 15,-17 1-8-15,-5-22 8 16,-17 31-9-16,-13-23 13 15,-18 17-6-15,-19 26 14 16,-7 38-6-16,-23 2 9 0,-7 33-11 16,-26 13-12-16,-4 26-24 15,-48 29-324-15,-4 34 86 16</inkml:trace>
  </inkml:traceGroup>
</inkml:ink>
</file>

<file path=ppt/ink/ink2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9:04.6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A027F9-6D1B-47A9-95E0-54BB2E042A7E}" emma:medium="tactile" emma:mode="ink">
          <msink:context xmlns:msink="http://schemas.microsoft.com/ink/2010/main" type="inkDrawing" rotatedBoundingBox="14762,12585 19436,7685 20598,8793 15923,13693" hotPoints="19847,8448 17838,11571 14764,13654 16773,10531" semanticType="enclosure" shapeName="Ellipse"/>
        </emma:interpretation>
      </emma:emma>
    </inkml:annotationXML>
    <inkml:trace contextRef="#ctx0" brushRef="#br0">4716 5 205 0,'0'-3'88'0,"-3"0"2"15,1-3-43-15,-1 0-4 16,0-2 7-16,-3 3 26 16,-2-1 9-16,-1 2 13 15,-2-1-22-15,-3 6-13 16,1 3-28-16,-3 5-12 15,-1 3-16-15,1 2-1 16,0 0 0-16,-4-4 1 16,6-2 0-16,-5 0 2 0,2-1-1 15,-3-2 3-15,1 1 7 16,-5-1 18-16,2-2 2 16,-5 3 1-16,-2 0-2 15,1 3-5-15,0 8-19 16,-2-2 0-16,5-4 1 15,-3 3 2-15,2-3-9 16,-1-1 14-16,2 4 1 16,-4 6-1-16,3 2-4 15,-9 1 6-15,1-2-16 0,-10 4-3 16,7-4-2-16,-6 5 0 16,6-4-1-16,-8 5 0 15,10-5-1-15,-15 2 1 16,2-2-1-16,-12 12-3 15,3-2 0-15,-12 15-1 16,7 1-1-16,-15 13 1 16,11-6 5-16,-14 11-1 15,3-4 1-15,-8 7 2 16,9-8 1-16,-8 10-2 16,14-10 2-16,-1 8-1 15,10-12-1-15,-4 4-1 16,5-10-1-16,-9 10-1 15,3-9 1-15,-9 10 0 0,3-4-1 16,-8 16-2-16,5-5-1 16,-6 12-1-16,6-3 1 15,-10 8 1-15,9-14 4 16,-10 6 1-16,12-10 2 16,-2 10-1-16,8-6-1 15,-4 16-1-15,9-12-2 16,-4 12 0-16,-2-10 0 15,-10 6-1-15,6-9 1 16,-7 14-1-16,0-7 0 0,-3 17 2 16,11-2 1-16,-4 9 0 15,8-11 0-15,-6 11 2 16,13-19-2-16,-5 2 0 16,9-14 1-16,-2 11-1 15,11-12 1-15,-3 9 0 16,12-10-1-16,-1 7 1 15,7-16 0-15,4 12-1 16,6-15 0-16,3 5 0 16,8-11-1-16,3 5 1 15,3-16-1-15,6 4 0 16,0-7 1-16,0 2-2 16,3-6 1-16,3 3 0 15,2-5-1-15,5 2-4 16,7-6 0-16,5-4 2 15,4-5 2-15,12-8 6 0,4-8 4 16,15-3 1-16,4-3-1 16,17-8-1-16,-2-1-4 15,14-6-1-15,-8-8 0 16,14-11 1-16,-7-3-1 16,22-9 0-16,-10-3 0 15,20-14 1-15,-12 6-2 0,14-18 1 16,-15 2 0-16,16-18 0 15,-18 7-1-15,13-25 0 16,-19 9 1 0,17-12-1-16,-14 9 1 0,16-13 0 15,-13 7 1-15,20-23-1 16,-18 17-1-16,21-14 1 16,-17 14-2-16,15-17-1 15,-14 16 1-15,13-36-1 16,-17 6 1-16,14-21 1 15,-19 26 2-15,15 1-2 16,-23 22 1-16,16-23 0 16,-13 18-3-16,11-19 1 15,-12-1-1-15,11-13 1 16,-17 30-1-16,-1-9 2 16,-23 23 0-16,-1 0 0 15,-18 23-1-15,-7-5 1 0,-12 21-1 16,-6-2 0-16,-15 15 1 15,-9 14 4-15,-12 12 2 16,-16 6 0-16,-9 15 3 16,-16 3 2-16,-7 4-7 15,-14 12-1-15,2 4-4 16,-9 5-67-16,0 6-138 0,-20 7-119 16,4 0-71-16</inkml:trace>
  </inkml:traceGroup>
</inkml:ink>
</file>

<file path=ppt/ink/ink2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9:21.9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E4FF057-96CF-4CF5-AFFD-275FC9F4E05F}" emma:medium="tactile" emma:mode="ink">
          <msink:context xmlns:msink="http://schemas.microsoft.com/ink/2010/main" type="inkDrawing" rotatedBoundingBox="3964,927 13762,788 13764,894 3966,1033" shapeName="Other"/>
        </emma:interpretation>
      </emma:emma>
    </inkml:annotationXML>
    <inkml:trace contextRef="#ctx0" brushRef="#br0">-9 140 1122 0,'-4'-2'283'0,"-2"2"82"15,6 2-326-15,6-1-22 16,3-1-15-16,9 3-10 0,5-1 2 16,10 4-10-16,-1-2 6 15,6 6-11-15,-6 0 7 16,4 3-4-1,-6-4 11-15,9-1-7 0,-4-4 11 16,12-1-4-16,-2-6 8 16,10-1-5-16,-6-1 8 15,8-1-7-15,-5 1 8 16,11 5-5-16,-5-1 7 16,7 2-5-16,-9 2 7 15,15 0-8-15,-7 0 7 0,10-1-9 16,1-2 7-16,19-2-9 15,-13 1 8-15,13-4-8 16,-9 2 7-16,14-1-7 16,-12-2 6-16,20-1-6 15,-7-2 6-15,17-5-6 16,-16 4 8-16,16-3-8 16,-15 3 7-16,18 2-6 15,-10 3 6-15,18 4-9 16,-16-1 2-16,16 4 1 15,-12 1 6-15,11 1-7 16,-12 0 7-16,23-1 0 16,-17-2-1-16,17-4-7 0,-15 0 8 15,15-2-8-15,-20 4 8 16,18-1-7-16,-16 4 7 16,18-1-8-16,-14 2 8 15,18 1-8-15,-17-1 8 16,21 1-8-16,-17 1 8 15,20-2-8-15,-16-2 8 16,17 1-7-16,-18-2 7 0,12-2-8 16,-15 4 8-16,14-1-8 15,-16 1 8-15,16 0-8 16,-10 1 9-16,16-5-9 16,-15 2 7-16,20-1-6 15,-20-4 7-15,24-4-8 16,-20 4 8-16,21-1-8 15,-20 4 8-15,15-1-8 16,-22 6 8-16,14 1-7 16,-22 2 6-16,19-3-6 15,-19-2 7-15,16-5-8 16,-21-6 7-16,16-5-5 16,-21 0 6-16,5-4-7 15,-20 4 8-15,2 0-8 16,-23 7 7-16,2 0-7 15,-17 4 8-15,0 2-8 16,-16 2 7-16,-2-1-6 16,-13-2 7-16,-6 3-8 0,-12-2 11 15,-4 1-3-15,-6 1 5 16,-4-2-6-16,-4 2 8 16,0 2-26-16,-2-1-12 15,0 4-335-15,-10 4 90 16</inkml:trace>
  </inkml:traceGroup>
</inkml:ink>
</file>

<file path=ppt/ink/ink2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09:23.9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163A07-B7D0-4604-A1E4-38D40D3482D4}" emma:medium="tactile" emma:mode="ink">
          <msink:context xmlns:msink="http://schemas.microsoft.com/ink/2010/main" type="writingRegion" rotatedBoundingBox="-290,2138 5684,1244 7399,12717 1424,13611">
            <msink:destinationLink direction="with" ref="{A3C4D48C-B5E7-47C8-84CD-0A8490ED79D0}"/>
          </msink:context>
        </emma:interpretation>
      </emma:emma>
    </inkml:annotationXML>
    <inkml:traceGroup>
      <inkml:annotationXML>
        <emma:emma xmlns:emma="http://www.w3.org/2003/04/emma" version="1.0">
          <emma:interpretation id="{DDEC87E0-8BA7-48EF-B068-7E3BB8F13DE1}" emma:medium="tactile" emma:mode="ink">
            <msink:context xmlns:msink="http://schemas.microsoft.com/ink/2010/main" type="paragraph" rotatedBoundingBox="1013,1908 5796,1614 5869,2810 1087,3104" alignmentLevel="1"/>
          </emma:interpretation>
        </emma:emma>
      </inkml:annotationXML>
      <inkml:traceGroup>
        <inkml:annotationXML>
          <emma:emma xmlns:emma="http://www.w3.org/2003/04/emma" version="1.0">
            <emma:interpretation id="{3C0E978D-E166-48F4-A955-FFC323B8A3C6}" emma:medium="tactile" emma:mode="ink">
              <msink:context xmlns:msink="http://schemas.microsoft.com/ink/2010/main" type="line" rotatedBoundingBox="1013,1908 5796,1614 5869,2810 1087,3104"/>
            </emma:interpretation>
          </emma:emma>
        </inkml:annotationXML>
        <inkml:traceGroup>
          <inkml:annotationXML>
            <emma:emma xmlns:emma="http://www.w3.org/2003/04/emma" version="1.0">
              <emma:interpretation id="{C4E62704-351A-463F-AD0E-AAF39BF95252}" emma:medium="tactile" emma:mode="ink">
                <msink:context xmlns:msink="http://schemas.microsoft.com/ink/2010/main" type="inkWord" rotatedBoundingBox="1013,1908 3410,1761 3483,2957 1087,3104"/>
              </emma:interpretation>
              <emma:one-of disjunction-type="recognition" id="oneOf0">
                <emma:interpretation id="interp0" emma:lang="" emma:confidence="1">
                  <emma:literal/>
                </emma:interpretation>
              </emma:one-of>
            </emma:emma>
          </inkml:annotationXML>
          <inkml:trace contextRef="#ctx0" brushRef="#br0">6 346 1013 0,'-8'26'295'16,"3"-6"67"-16,10-6-288 15,12-5-14-15,4-12-26 16,15-17-1-16,10-13-6 0,9-13-1 16,0 1-11-1,6 4-5-15,-18 16-4 0,-4 16-26 16,-18 20-26-16,-13 15-346 15,-13 12 82-15</inkml:trace>
          <inkml:trace contextRef="#ctx0" brushRef="#br0" timeOffset="183.4516">111 808 935 0,'-12'20'295'0,"12"-3"46"15,5-12-268-15,10-4-18 16,5-15-38-16,11-9-1 16,2-3-4-16,9-12-1 15,-2 7-2-15,0 0-118 16,-8 8-243-16,-9 8 41 0</inkml:trace>
          <inkml:trace contextRef="#ctx0" brushRef="#br0" timeOffset="746.474">739 254 846 0,'-5'-9'362'16,"5"6"-9"-16,2 6-182 15,-1 8-143-15,2 17-15 16,2 19-2-16,-4 16 9 15,-4-2 2-15,-1 11 4 16,-2-12-5-16,-1-11 3 0,3-18-2 16,4-2 5-16,-2-18-1 15,7-20 9 1,6-13-7-16,9-16-5 0,0-17-7 16,10-31-1-1,1 3-11-15,0 2 0 0,-10 16-2 16,1 22-5-16,-12 36-4 15,-4 16 0-15,-4 17-2 16,-1 20 2-16,-4 6 7 0,2 8 0 16,2-6 3-16,1-5 2 15,1-16-2-15,5-14 1 16,1-10-1-16,5-1 0 16,1-10 0-16,3-9-5 15,2 7-27-15,5-5-40 16,-2 1-14-16,3 5-15 15,-6 4-147-15,-2 2-144 16,-4-1 33-16</inkml:trace>
          <inkml:trace contextRef="#ctx0" brushRef="#br0" timeOffset="-209.0191">-33-16 1003 0,'0'-3'277'16,"2"3"63"-16,7-1-284 0,8-5-25 15,6-2-20-15,14-4-1 16,4-4 2-16,11-4-3 16,-4 7-4-16,5-6-1 15,-11 7-2-15,-1 1-1 16,-13 8 0-16,-4 5-2 15,-10 4 1-15,-5 5 1 16,-4-1 0-16,-5 1-22 16,-6 0-158-16,-5 7-173 15,-4 2-19-15</inkml:trace>
          <inkml:trace contextRef="#ctx0" brushRef="#br0" timeOffset="-472.3547">44 23 882 0,'0'-11'289'0,"-3"0"62"16,-3 10-240-16,3 2-30 15,-3 7-32-15,-1 7-8 16,1 10-22-16,3 9-6 16,-1 7-4-16,4 16 2 15,1 0-1-15,-1 13-1 16,-3-4-1-16,5-2 5 16,-7-13 1-16,5-5 2 15,0-15-2-15,1-1 0 16,-1-8-5-16,2-4-2 15,3-4-2-15,-1-9-2 0,-1-5 1 16,-3-8 3-16,5-4-18 16,-5-10-36-16,0-7-107 15,1-34-244-15,6-4 7 16</inkml:trace>
          <inkml:trace contextRef="#ctx0" brushRef="#br0" timeOffset="2218.5136">1216 403 746 0,'3'-4'346'16,"-6"-7"1"-16,3-1-150 16,0 1-110-16,-2-11-26 15,4-1-29-15,5-4-9 16,4-1-17-16,-2-9-2 16,4 8-2-16,-3-2 0 15,-2 8-1-15,-2 4 0 0,-7 9 0 16,-10 7 1-16,-3 14 1 15,-14 20 3-15,-1 12 3 16,-4 26 8-16,0 6 5 16,3 5 7-16,11-21 0 15,1-2 0-15,13-23-7 16,8-13-6-16,8-15-9 16,11-9 2-16,8-7-1 0,9-21 1 15,2-9 0-15,8-14 0 16,-7 7-5-1,-3 7-3-15,-6 23-3 0,-9 23-3 16,-7 26 0-16,-8 16 7 16,-7-8 7-16,1 6 9 15,-3-11 5-15,3-12 4 16,1-12-7-16,6-2 1 16,0-12-5-16,6-11 4 15,1-3-3-15,1-12-1 16,-1-9-5-16,-2-10-3 15,-4 9-5-15,-6 3 0 16,-4 13 1-16,-1 17 0 16,-3 12 0-16,0 16 0 15,1-2-1-15,6-3-2 16,0-5-1-16,7-1-2 0,3-24-2 16,7-8 0-16,-1-7-7 15,5-9-19-15,-4-1-2 16,1 7 0-16,-9 11 1 15,-2 14 2-15,-8 15 21 16,-3 25 5-16,-4 18 0 16,1 8 2-16,-2-3 5 15,3-2 0-15,5-17 0 16,7-7-1-16,-4-6 0 0,3 2 1 16,-1-1-1-16,-2 0-1 15,-3-6 1-15,0 11 0 16,-6 1-2-16,-5 5 1 15,-4 1-1-15,-3 8 0 16,-4-9-1-16,4-6 2 16,4-13 0-16,5-15 5 15,4-19 2-15,10-24 0 16,7-17 0-16,18-20-1 16,5 4-5-16,14-26-2 15,-1 6 0-15,-1-8 2 16,-10 15-3-16,-3 3 1 15,-14 28 1-15,-8 16-3 16,-12 26-7-16,-12 19 3 16,-6 14 1-16,-7 24 0 0,3 5 1 15,-3 13 6-15,10-4-1 16,7-6 1-16,5-17-1 16,5-9 2-16,1-10 1 15,9-16-2-15,2-11 2 16,9-20 1-16,5-9 0 15,9-13 1-15,-5 2-1 16,-1 2-2-16,-10 17-3 16,-2 9 0-16,-11 9 1 0,-2 3 0 15,-8 8 1-15,1 2-3 16,-4 2-2-16,1 7 1 16,2 4 1-16,1 3-1 15,-1 5 3-15,2 3 2 16,0-1-2-16,1-1-1 15,-1-1 0-15,0-1 1 16,1-4-1-16,4-4-1 16,0-1 1-16,7-5-1 15,3-2-1-15,5-11 2 16,0-2 0-16,2-13 2 16,-7-3 1-16,1-16-62 15,-12 5-46-15,-2-1-353 16,-10 7 41-1</inkml:trace>
          <inkml:trace contextRef="#ctx0" brushRef="#br0" timeOffset="1048.4555">1196 477 690 0,'-9'-9'171'0,"6"2"-59"16,4-3-311-16,-4-3-16 16</inkml:trace>
          <inkml:trace contextRef="#ctx0" brushRef="#br0" timeOffset="2467.8893">2182-154 1168 0,'-12'-1'364'0,"4"-4"61"15,2 1-319-15,6 1-63 16,2-4-74-16,7 3-315 15,0-21-79-15,0-4-121 0</inkml:trace>
        </inkml:traceGroup>
        <inkml:traceGroup>
          <inkml:annotationXML>
            <emma:emma xmlns:emma="http://www.w3.org/2003/04/emma" version="1.0">
              <emma:interpretation id="{B80DAFC2-E28D-4385-A8A3-C57279E8CEB2}" emma:medium="tactile" emma:mode="ink">
                <msink:context xmlns:msink="http://schemas.microsoft.com/ink/2010/main" type="inkWord" rotatedBoundingBox="4402,1935 5810,1848 5848,2469 4441,2555"/>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z</emma:literal>
                </emma:interpretation>
                <emma:interpretation id="interp5" emma:lang="" emma:confidence="0">
                  <emma:literal>2</emma:literal>
                </emma:interpretation>
              </emma:one-of>
            </emma:emma>
          </inkml:annotationXML>
          <inkml:trace contextRef="#ctx0" brushRef="#br0" timeOffset="8472.8514">4237-5 1212 0,'-7'0'327'0,"4"3"78"16,7-1-342-1,7-4-36-15,7 1-11 0,19-5-9 16,5-2 13 0,11-6-11-16,1-1 10 0,4-2-15 15,-10 5 5-15,-1-1-13 16,-11 10 12-16,-3 5-14 16,-11 4 11-16,-8 8-31 15,-11 6-12-15,-11 7-66 16,-9 2-123-16,-7 7-199 15,-1-4-13-15</inkml:trace>
          <inkml:trace contextRef="#ctx0" brushRef="#br0" timeOffset="8712.2694">4336 261 967 0,'18'10'303'0,"-7"-5"50"15,9-1-233-15,4-2-68 16,8-7 7-16,4-2 13 16,10-6 5-16,-2 0-23 15,10-1-22-15,-4 6-14 0,-4 2-16 16,-13 9-14-16,-10 5-65 16,-17 1-341-16,-9-6 84 15</inkml:trace>
          <inkml:trace contextRef="#ctx0" brushRef="#br0" timeOffset="7842.1034">3381 207 1066 0,'-9'6'311'0,"2"-1"65"16,7-2-299-16,7-2-33 15,4 2-13-15,12-3 4 16,3-4 10-16,16-7-5 15,4 0 6-15,16-9-18 16,-2 0-9-16,5 2-18 16,-10 4 7-16,-5 3-10 15,-17 11 9-15,-7 5-11 16,-15 3 12-16,-4 5-12 16,-4 7 11-16,-7 5-37 15,-6-4-29-15,-2 1-371 0,-3-13 84 16</inkml:trace>
          <inkml:trace contextRef="#ctx0" brushRef="#br0" timeOffset="7543.8888">3622-85 466 0,'2'-9'271'0,"-2"3"12"15,1 5-95-15,1-3-20 16,-2 3-31-16,0 2-16 16,3-2-24-16,-5 2-18 15,2 3-16-15,-1 6-10 16,-1 1-7-16,-1 6-8 15,2 4 7-15,-4 10-7 16,2-2 2-16,2 16-14 16,-2 1-1-16,-1 12-14 15,3 0 3-15,-1 10-13 16,2-8 8-16,2-5-11 16,1-17 11-16,-1-3-10 15,-1-18 12-15,1-8-8 16,-4-4 11-16,2 1-10 15,2-9 10-15,-2 5-9 16,-2-1 9-16,1-2-10 0,-1-1 10 16,-3-2-14-16,1-3 10 15,-4-5-63-15,0 8-32 16,-4-15-382-16,0-10 64 16</inkml:trace>
        </inkml:traceGroup>
      </inkml:traceGroup>
    </inkml:traceGroup>
    <inkml:traceGroup>
      <inkml:annotationXML>
        <emma:emma xmlns:emma="http://www.w3.org/2003/04/emma" version="1.0">
          <emma:interpretation id="{0FC361A5-FA90-403E-A631-453E8E043600}" emma:medium="tactile" emma:mode="ink">
            <msink:context xmlns:msink="http://schemas.microsoft.com/ink/2010/main" type="paragraph" rotatedBoundingBox="797,3589 5200,3138 5302,4132 898,4583" alignmentLevel="1"/>
          </emma:interpretation>
        </emma:emma>
      </inkml:annotationXML>
      <inkml:traceGroup>
        <inkml:annotationXML>
          <emma:emma xmlns:emma="http://www.w3.org/2003/04/emma" version="1.0">
            <emma:interpretation id="{61345C7E-6F3F-4AE6-B06B-D323C5C15017}" emma:medium="tactile" emma:mode="ink">
              <msink:context xmlns:msink="http://schemas.microsoft.com/ink/2010/main" type="line" rotatedBoundingBox="797,3589 5200,3138 5302,4132 898,4583"/>
            </emma:interpretation>
          </emma:emma>
        </inkml:annotationXML>
        <inkml:traceGroup>
          <inkml:annotationXML>
            <emma:emma xmlns:emma="http://www.w3.org/2003/04/emma" version="1.0">
              <emma:interpretation id="{B1C910C3-F3B4-400D-B3DC-4063F0B77703}" emma:medium="tactile" emma:mode="ink">
                <msink:context xmlns:msink="http://schemas.microsoft.com/ink/2010/main" type="inkWord" rotatedBoundingBox="797,3589 3843,3277 3945,4271 898,4583"/>
              </emma:interpretation>
              <emma:one-of disjunction-type="recognition" id="oneOf2">
                <emma:interpretation id="interp6" emma:lang="" emma:confidence="1">
                  <emma:literal/>
                </emma:interpretation>
              </emma:one-of>
            </emma:emma>
          </inkml:annotationXML>
          <inkml:trace contextRef="#ctx0" brushRef="#br0" timeOffset="14695.5845">779 1537 1083 0,'-10'21'306'15,"-3"19"68"-15,0 4-303 16,6 15-24-16,4-2-9 15,0 1-4-15,3-8 8 0,10-4-11 16,4-12 0 0,8-8-20-16,4-9-3 0,3-14-10 15,-3-9 11-15,-2-12-9 16,-1-7 12-16,-1-1-8 16,-4 8 8-16,1 4-13 15,-4 12 5-15,-3 13-10 16,-3 9 8-16,-2 15-8 15,-6 2 14-15,4 8-8 16,-5-7 11-16,0-1-8 16,1-16 9-16,2-5-9 15,-3-10 8-15,2-6-14 16,1-3-4-16,3-10-67 16,2-2-16-16,2-3-207 15,4 1-130-15,6-3-32 0</inkml:trace>
          <inkml:trace contextRef="#ctx0" brushRef="#br0" timeOffset="15079.0236">1302 1811 941 0,'0'-18'369'0,"-2"13"38"16,-2 4-235-16,-6 7-75 16,3 12-32-16,-3 5-31 15,-6 6-19-15,2 0 0 16,1 2-13-16,0-8 9 0,5 0-11 15,6-11 8-15,1-4-13 16,7-3 8-16,8-7-10 16,0-2 9-16,1-4-10 15,5 0 11-15,-3 1-8 16,3 0 9-16,1 4-12 16,1 5 7-1,-1 7-11-15,-1 2 10 0,-9 6-9 16,-2 4 10-16,-3 2-9 15,-6 2 9-15,-4 4-11 16,-4-1 11-16,-12 4-4 16,-3 0 14-16,-12 5 1 15,6-8 15-15,-10-3-7 16,15-11 8-16,1-9-13 16,15-12-13-16,2-20-68 15,15-12-16-15,17-23-355 0,12-7 56 16</inkml:trace>
          <inkml:trace contextRef="#ctx0" brushRef="#br0" timeOffset="16687.1094">1576 1468 1052 0,'-11'38'346'16,"-2"25"47"-16,-4 4-271 0,-2 9-48 15,9-6-19-15,4 4-11 16,7-19 2-16,10-1-16 15,4-7-8-15,2 1-15 16,-3-16 2-16,0 3-10 16,-8-9 8-16,-2-3-8 15,-4-10 7-15,0-6-7 16,-3-8 10-16,-3-9-9 16,-2-6 3-16,-1-6-22 15,-1-9-1-15,-3-5-13 16,3-1 9-16,-3-2-5 15,4 9 25-15,1 4-1 16,4 12 14-16,4 8-9 16,3 4 7-16,8 2-9 15,4 0 9-15,6-3-12 16,1 3 10-16,5-4-56 0,-2 1-9 16,6 3-33-16,-4 1-4 15,6-2-52-15,-6 4 52 16,-1-3 8-16,-4-2 33 15,-9 2 10-15,-6-1 62 16,-3-6 20-16,1 1 14 16,1-3-2-16,2-2 6 0,4-1-14 15,-3 6-12-15,-1 6-9 16,-5 6 4-16,3 17-4 16,-8 3 10-16,1 19-3 15,1-4 6-15,1 13-2 16,-4-14 3-16,9-2-12 15,1-18 5-15,2-11-1 16,2-20 9-16,10-18-13 16,2-12 6-16,5-22-8 15,-4 0 0-15,-2 2-16 16,-13 8 10-16,-11 14-13 16,-7 19 8-16,-9 10-10 15,-1 6 14-15,1 18-9 16,3 7 16-16,2 7-7 15,7 4 14-15,5 3-13 16,5-10 9-16,4-5-12 16,1-14 3-16,11-12-11 0,3-13 11 15,11-13-10-15,3-9 10 16,7-4-9-16,-7 2 9 16,-2-6-14-16,-13 8 9 15,-7-1-11-15,-7 4 9 16,-4 0-9-16,-4 12 11 15,0-4-10-15,0 3 10 16,-1 2-12-16,-1 5 9 0,1 0-11 16,-1 10 9-16,2 4-10 15,-1 6 8-15,-1 4-10 16,2 8 8-16,0 11 0 16,2 10 2-16,-1 19-8 15,-1 6 11-15,-1 17-8 16,-2 2 1-16,-10 13-2 15,-1-5 9-15,-4 5-8 16,0-13 9-16,1 0-9 16,1-21 12-16,4-7-4 15,4-18 8-15,4-2-7 16,1-13 10-16,6-16-11 16,3-8 7-16,5-18-7 15,7-16 6-15,7-27-12 16,5-3 8-16,13-27-8 0,2 8 9 15,5-25-10 1,0 11 12-16,-3-2-8 0,-9 26 6 16,-8 2-12-16,-14 40 11 15,-9 11-13-15,-9 17 9 16,-6 13-12-16,-4 12 12 16,-8 13-11-16,0 11 15 15,-6 21-10-15,2 1 12 0,1 10-12 16,7-5 11-1,-1 8-11-15,10-13 10 0,-3 9-10 16,6-9 11-16,-1 4-12 16,4-12 11-16,-2 8-10 15,0-17 10-15,3-6-9 16,0-11 11-16,3-12-12 16,1-19 12-16,9-16-9 15,2-11 10-15,13-27-10 16,-1-5 13-16,13-17-12 15,-6 2 8-15,1 4-10 16,-7 14 10-16,-2 6-12 16,-16 22 10-16,0 10-15 15,-7 17 7-15,-5 19-11 16,-2 10 14-16,-3 6-9 16,0 6 16-16,1-1-10 0,4-4 11 15,4-2-13-15,5-8 10 16,6-8-13-16,3-9 11 15,7-15-10-15,7-3 11 16,6-13-10-16,1-1 13 16,-2 4-9-16,-7-4 10 15,-3-6-10-15,-10 6 11 16,-6 4-10-16,-7-1 9 16,-7 14-9-16,-6 6 8 0,-5 17-10 15,-1-1 10-15,-5 10-12 16,2 8 9-16,2 12-9 15,2-5 11-15,6 13-11 16,7-4 9-16,12 0-9 16,6-10 10-16,17-9-28 15,4-21-72-15,11-16-389 16</inkml:trace>
          <inkml:trace contextRef="#ctx0" brushRef="#br0" timeOffset="14050.6884">24 1612 637 0,'-3'-16'351'0,"1"9"-20"15,1 4-142-15,2 6-70 16,-2 4-54-16,4 12-4 15,-3 7-2-15,6 17-7 16,-3 4 1-16,2 18-13 16,-1-1-11-16,-1 15-20 15,0-6 0-15,2 11-10 16,0-16 8-16,-4-8-9 16,2-20 11-1,-3-11-9-15,-4-15 10 0,-1-4-6 0,-3-10-3 16,-5-4-70-16,-7-12-15 15,-5-16-68-15,1-11-68 16,-16-17-47-16,3-6 65 16,-3-7 38-16,8 8 116 15,3 3 151-15,16 14 71 16,10 2 14-16,11 12-6 16,10-9-47-16,12 5-71 0,8-2-22 15,6 3-9-15,10 4-16 16,-2 10-3-16,10 4-12 15,-9 10 7-15,2 6-10 16,-12 6 9-16,-7 9-10 16,-19 7 12-16,-7 10 4 15,-10 6 21-15,-9 13 14 16,-6-1 19-16,-11 10 3 16,0-2 2-16,-8 8-14 15,9-5-8-15,1 8-19 16,13-8-3-16,8 5-18 15,8-20 3-15,10 0-14 16,8-12 7-16,8-8-14 16,1-17 1-16,12-6-60 15,-2-15-23-15,8-17-44 16,-2-8-48-16,4-6-273 0,-9 1 88 16</inkml:trace>
          <inkml:trace contextRef="#ctx0" brushRef="#br0" timeOffset="14364.3752">526 1892 932 0,'-28'14'315'0,"-3"9"48"16,-2 14-233-16,8 8-58 15,0 5-7-15,16 2-4 16,9 2-11-16,16-11-6 0,11-6-16 16,10-14-9-16,14-16-15 15,-2-17 9-15,4-26-5 16,-7-6 11-16,-1-20-9 15,-16 5 10-15,-8-4-12 16,-16 15 8-16,-17 5-9 16,-10 19 11-16,-10 8-12 15,-3 11 10-15,1 12-11 16,3 8 7-16,8 2-15 16,10 5 12-16,10 5-15 15,6-4 10-15,12-8-20 16,-4-8-21-16,10-15-73 15,4-16 32-15,4-20-372 16,6-6 78-16</inkml:trace>
        </inkml:traceGroup>
        <inkml:traceGroup>
          <inkml:annotationXML>
            <emma:emma xmlns:emma="http://www.w3.org/2003/04/emma" version="1.0">
              <emma:interpretation id="{5FE09595-383F-45E0-ACD4-579DB64A5DA3}" emma:medium="tactile" emma:mode="ink">
                <msink:context xmlns:msink="http://schemas.microsoft.com/ink/2010/main" type="inkWord" rotatedBoundingBox="4528,3307 5211,3238 5276,3875 4593,3945"/>
              </emma:interpretation>
              <emma:one-of disjunction-type="recognition" id="oneOf3">
                <emma:interpretation id="interp7" emma:lang="" emma:confidence="0">
                  <emma:literal>+</emma:literal>
                </emma:interpretation>
                <emma:interpretation id="interp8" emma:lang="" emma:confidence="0">
                  <emma:literal>~</emma:literal>
                </emma:interpretation>
                <emma:interpretation id="interp9" emma:lang="" emma:confidence="0">
                  <emma:literal>t</emma:literal>
                </emma:interpretation>
                <emma:interpretation id="interp10" emma:lang="" emma:confidence="0">
                  <emma:literal>T</emma:literal>
                </emma:interpretation>
                <emma:interpretation id="interp11" emma:lang="" emma:confidence="0">
                  <emma:literal>*</emma:literal>
                </emma:interpretation>
              </emma:one-of>
            </emma:emma>
          </inkml:annotationXML>
          <inkml:trace contextRef="#ctx0" brushRef="#br0" timeOffset="17705.9181">3509 1561 1159 0,'-9'-1'317'0,"12"7"77"15,12 0-339-15,22 0-22 0,13-4-36 16,19-4 11-16,4-10-10 15,20-5 11-15,-7-8-10 16,9 1-7-16,-9 1-388 16,-14 4 123-16</inkml:trace>
          <inkml:trace contextRef="#ctx0" brushRef="#br0" timeOffset="17468.4596">3817 1323 662 0,'5'-21'317'16,"-5"-5"9"-16,4 14-162 15,2-2-25-15,-6 11-58 16,-3 9 2-16,-1 14-35 15,-1 15-2-15,-3 17-34 0,7 20 8 16,-2 11-16-16,6 14 12 16,0-14-12-16,3-10 11 15,0-22-15-15,7-11 11 16,-3-23-10-16,-2-8 9 16,-2-6-12-16,3-6-30 15,-9-16-18-15,-1 6-341 16,-4-13 73-16</inkml:trace>
        </inkml:traceGroup>
      </inkml:traceGroup>
    </inkml:traceGroup>
    <inkml:traceGroup>
      <inkml:annotationXML>
        <emma:emma xmlns:emma="http://www.w3.org/2003/04/emma" version="1.0">
          <emma:interpretation id="{F474D636-4B1E-445D-850C-0C0CDAE7551F}" emma:medium="tactile" emma:mode="ink">
            <msink:context xmlns:msink="http://schemas.microsoft.com/ink/2010/main" type="paragraph" rotatedBoundingBox="705,5006 5571,4246 5771,5526 905,6286" alignmentLevel="1"/>
          </emma:interpretation>
        </emma:emma>
      </inkml:annotationXML>
      <inkml:traceGroup>
        <inkml:annotationXML>
          <emma:emma xmlns:emma="http://www.w3.org/2003/04/emma" version="1.0">
            <emma:interpretation id="{FD92BE27-8D7A-42D6-AF52-BCED4070E549}" emma:medium="tactile" emma:mode="ink">
              <msink:context xmlns:msink="http://schemas.microsoft.com/ink/2010/main" type="line" rotatedBoundingBox="705,5006 5571,4246 5771,5526 905,6286"/>
            </emma:interpretation>
          </emma:emma>
        </inkml:annotationXML>
        <inkml:traceGroup>
          <inkml:annotationXML>
            <emma:emma xmlns:emma="http://www.w3.org/2003/04/emma" version="1.0">
              <emma:interpretation id="{E9EEAE03-515F-48B0-8087-B6A9B0D7DD92}" emma:medium="tactile" emma:mode="ink">
                <msink:context xmlns:msink="http://schemas.microsoft.com/ink/2010/main" type="inkWord" rotatedBoundingBox="705,5006 4391,4430 4591,5710 905,6286"/>
              </emma:interpretation>
              <emma:one-of disjunction-type="recognition" id="oneOf4">
                <emma:interpretation id="interp12" emma:lang="" emma:confidence="1">
                  <emma:literal/>
                </emma:interpretation>
              </emma:one-of>
            </emma:emma>
          </inkml:annotationXML>
          <inkml:trace contextRef="#ctx0" brushRef="#br0" timeOffset="20848.4939">1251 2851 1156 0,'-5'-1'245'0,"7"8"112"16,7 4-351-16,2 14 1 15,-5 1-15-15,3 17 16 16,0 9-7-16,1 21 19 16,-6 7-9-16,5 12 19 15,-1-8-2-15,-6 1 41 16,-2-19-7-16,0-13 21 0,1-14-15 16,2-15 2-16,5-13-45 15,4-20 5-15,5-14-23 16,3-26 11-16,6-8-13 15,9-30 13-15,-2-5-16 16,0-10 11-16,-4 20-13 16,-4 2 11-16,-10 28-13 15,-2 13 11-15,-9 21-11 16,-1 7 7-16,-3 7-13 0,-4 7-7 16,-2 4-48-16,-7 7-71 15,-2 9-35-15,-5 25-295 16,0 5 27-16</inkml:trace>
          <inkml:trace contextRef="#ctx0" brushRef="#br0" timeOffset="21015.1691">1429 3455 952 0,'-6'34'387'16,"4"-11"5"-16,8 2-206 15,7-8-148-15,2 6-10 16,0-5-27-16,4-6 8 15,-1-4-12-15,4-14-33 16,-1-13 46-16,7-28-406 0,-2-4 113 16</inkml:trace>
          <inkml:trace contextRef="#ctx0" brushRef="#br0" timeOffset="21941.4298">1849 3227 1082 0,'-6'17'282'0,"-2"-5"78"16,7-1-300-16,-1-4-47 16,10 1 1-16,-5-11-12 15,8-9 16-15,-4-8-9 0,9-9 13 16,-10-8-12-16,-1 5 8 16,-10 7-13-16,-6 5 13 15,-6 9-8-15,-7 25 17 16,1 6-10-16,-2 17 9 15,1 9-12-15,-1 17 8 16,11-6-10-16,1 6 23 16,8-10-12-16,11-2 11 15,8-16-11-15,10-10 4 16,9-21-25-16,5-24 13 16,-1-13-14-16,13-21 13 15,-7-12-11-15,3-21-7 16,-7 4-21-16,-6-5 4 15,-14 22-12-15,-10 3 11 16,-10 27 7-16,-10 16 18 0,-5 10-7 16,-8 9 15-16,-1 12-11 15,-1 19 12-15,8 9-12 16,0 22 16-16,5 2-15 16,7 15 15-16,3-10-12 15,6-1 12-15,3-16-13 16,16-10 9-16,5-16-14 15,10-11 10-15,0-22-12 16,10-17 14-16,-10-10-11 0,3-20 12 16,-8-11-9-16,2-20 10 15,-8 11-11-15,5-8 9 16,-7 14-12-16,-4-2 10 16,-6 22-11-1,-3 5 9-15,-10 13-8 0,-5 16 11 16,-4 21-10-16,-6 19 10 15,-2 7-11-15,-6 20 9 16,5 0-12-16,2 25 8 16,7-4-9-16,7 12 10 15,7-13-11-15,4 3 10 16,7-24-9-16,6-13 8 16,3-18-7-16,5-17 10 15,1-21-8-15,7-24 12 16,-4-15-10-16,0-33 12 15,-3 1-11-15,1-8 11 0,-9 4-12 16,-4-2 11-16,-6 32-13 16,-11 4 13-16,-6 24-15 15,-14 23 13-15,2 29-13 16,-7 16 9-16,2 15-11 16,2 6 12-16,10 1-12 0,-1-3 11 15,7-1-10 1,9 5 13-16,0-3-12 0,3-1 10 15,3-6-11-15,0-2 10 16,-3-15-15-16,0-3-10 16,-6-7-19-16,-1-4-23 15,-1-10-29-15,-2-1-18 16,-5-8 27-16,1-2-337 16,7-4 122-16</inkml:trace>
          <inkml:trace contextRef="#ctx0" brushRef="#br0" timeOffset="22271.0774">2016 3089 1010 0,'-3'-11'267'15,"8"-3"73"-15,3-3-300 16,7 8-9-16,2-6-31 16,9 1 14-16,-2 3-4 15,9 5 22-15,-4-3-4 16,8 8 16-16,-5 5-14 0,8 4 7 16,-5 4-22-16,8 0 6 15,-6 1-18-15,9-3 9 16,-8-4-13-16,2-4 10 15,-8 0-10-15,2-6 11 16,-13-9-10-16,2-4-27 16,-9 0 153-1,2 2-514-15,-9 4 188 0</inkml:trace>
          <inkml:trace contextRef="#ctx0" brushRef="#br0" timeOffset="23045.0478">2771 3259 1020 0,'3'-3'296'16,"5"0"69"-16,3-2-281 15,5-2-23-15,3-6-17 16,7-8 26-16,0 0-12 16,8-18 4-16,-5-2-26 0,2-5 0 15,-10 10-31-15,-6-10 7 16,-15 22-12-16,-12 5 12 16,-11 9-15-16,-12 10 14 15,-2 14-13-15,-4 9 10 16,4 16-11-16,1 20 25 15,9-1-6-15,7 8 20 16,11-3-11-16,12-16 12 16,9-17-21-16,13-9 4 15,4-19-20-15,17-21 13 16,1-12-10-16,16-21 10 16,-1-6-11-16,-3 1 11 15,-7 13-15-15,-12 13 8 16,-17 27-17-16,-12 28 11 15,-14 21-5-15,-11 19 28 16,3 5-4-16,-1 5 25 0,5-22-10 16,8-9 7-16,5-20-28 15,5-16 7-15,6-17-19 16,9-23 13-16,8-11-12 16,7-20 12-16,0-1-13 15,2 1 9-15,-12 19-14 16,-9 15 5-16,-13 23-16 15,-5 26 13-15,-4 13-12 0,-3 9 14 16,2 7-7-16,-2 4 16 16,3-9-12-16,3 0 13 15,0-14-12-15,5-7 12 16,-1-10-12-16,-2-12-9 16,1-9-108-16,2-8-398 15,-8-3 82-15</inkml:trace>
          <inkml:trace contextRef="#ctx0" brushRef="#br0" timeOffset="20287.434">62 2957 679 0,'8'-25'329'0,"-5"12"13"15,-8 11-183-15,-5 16-33 16,-4 10-76-16,-4 33-3 15,-4 8-37-15,-7 27 12 16,7 0-8-16,-10 18 15 16,6-24-10-16,-1 8 18 15,7-21-13-15,-3 12 16 16,7-20-12-16,6-2 9 16,5-14-18-16,6-12 6 0,6-23-18 15,9-12 10-15,4-10-12 16,10-10 10-16,-4-5-10 15,4-5 9-15,-5 0-12 16,-4-5 9-16,-4 2-13 16,2-6 10-16,-3 3-13 15,1-4 11-15,2 9-10 16,-4 4 10-16,-4 8-8 0,-7 5 10 16,1 11-14-1,0-1 9-15,-1 10-9 0,2 4 11 16,4 2-9-16,2 4 12 15,-1-2-9-15,1-9 7 16,0-4-11-16,0-4 11 16,-2-15-11-16,0-3 11 15,-1-8-9-15,1-11 11 16,-3 3-9-16,1 1 9 16,-3 5-10-16,-2 11 9 15,-3 11-13-15,0 7 10 16,-3 8-9-16,0 10 9 15,-2-2-8-15,0 11 11 16,-2 3-12-16,1 9 10 16,1 0-11-16,-3 5 11 15,2-4-10-15,0 5 11 16,4-16-9-16,2 0 12 16,4-8-11-16,5-2 11 0,1-10-12 15,4-1 12-15,2-7-12 16,1-5 12-16,-2-7-10 15,2-3 12-15,-2-4-11 16,2-7 10-16,-2 2-12 16,8-1 7-16,0-6-11 15,6-9 10-15,-1-3-9 0,3-12 12 16,-7 2-8-16,2 0 9 16,-6 11-11-16,-7 10 12 15,-10 14-12-15,-5 8 8 16,-7 14-10-16,-11 11 10 15,2 7-13-15,-1 17 10 16,2 6-8-16,0 5 11 16,7-7-10-16,4 4 12 15,-1-11-11-15,6-3 10 16,5-7-12-16,4 2 12 16,0-12-12-16,9-3 11 15,-2-5-11-15,2-3 11 16,3-10-13-16,6-9 13 15,-6-5-10-15,4-17 10 16,4-10-10-16,-2-16 15 16,-1-7-14-16,4-24 13 15,-3-1-11-15,-3-13 10 0,-8 11-12 16,-7 12 12-16,-7 29-12 16,-7 19 9-16,-3 27-14 15,-6 21 11-15,-4 16-13 16,-1 25 9-16,2 10-7 15,-5 14 14-15,9 7-11 16,5 7 13-16,4-17-10 16,1 17 10-16,4-6-12 15,-2 12 11-15,2-15-11 0,3 6 13 16,-1-22-13-16,1-7 14 16,1-22-11-16,-5-12 10 15,-5-15-10-15,3-12 6 16,0-12-11-16,3-22 9 15,4-8-12-15,13-26 9 16,3-2-6-16,5-8 12 16,1 16-9-16,4 3 11 15,-10 20-11-15,2 6 12 16,-7 10-13-16,-4-2 10 16,-4 4-8-16,-3 2 10 15,-6 3-10-15,-4 7 9 16,-3 4-13-16,-4 4 10 15,1 5-10-15,-5 12 7 0,3 7-7 16,1 12 12-16,2 1-13 16,3 0 13-16,8-9-10 15,9-4 9-15,10-13-11 16,12-7 10-16,8-9-11 16,7-9 12-16,2-1-7 15,1-5 11-15,-6 7-10 16,-6 3 9-16,-10 4-12 15,-2 8 7-15,-11 6-10 16,-3 2 11-16,-5 2-8 0,-3 1 12 16,-2-6-3-16,-1-7 32 15,0-8-9-15,2-10 13 16,-2-3-10-16,-5-17 6 16,2 1-31-16,-6-5 8 15,0 2-13-15,-4 3 9 16,0 11-11-16,2 6 8 15,3 12-10-15,4 2 7 16,2 8-10-16,8 3 6 16,2-1-44-16,0-2-71 15,-4-3 225-15,-7-2-586 16,-9-6 197-16</inkml:trace>
          <inkml:trace contextRef="#ctx0" brushRef="#br0" timeOffset="20447.0123">610 2883 1206 0,'-12'-1'313'15,"7"-1"88"-15,13 4-359 16,5 1-5-16,9-2-51 16,13-1-382-16,8-4 123 0</inkml:trace>
        </inkml:traceGroup>
        <inkml:traceGroup>
          <inkml:annotationXML>
            <emma:emma xmlns:emma="http://www.w3.org/2003/04/emma" version="1.0">
              <emma:interpretation id="{156A185C-38A6-4134-B5EC-4AF798EBB970}" emma:medium="tactile" emma:mode="ink">
                <msink:context xmlns:msink="http://schemas.microsoft.com/ink/2010/main" type="inkWord" rotatedBoundingBox="4939,4984 5669,4870 5703,5090 4974,5204"/>
              </emma:interpretation>
              <emma:one-of disjunction-type="recognition" id="oneOf5">
                <emma:interpretation id="interp13" emma:lang="" emma:confidence="0">
                  <emma:literal>=</emma:literal>
                </emma:interpretation>
                <emma:interpretation id="interp14" emma:lang="" emma:confidence="0">
                  <emma:literal>#</emma:literal>
                </emma:interpretation>
                <emma:interpretation id="interp15" emma:lang="" emma:confidence="0">
                  <emma:literal>Z</emma:literal>
                </emma:interpretation>
                <emma:interpretation id="interp16" emma:lang="" emma:confidence="0">
                  <emma:literal>&lt;</emma:literal>
                </emma:interpretation>
                <emma:interpretation id="interp17" emma:lang="" emma:confidence="0">
                  <emma:literal>z</emma:literal>
                </emma:interpretation>
              </emma:one-of>
            </emma:emma>
          </inkml:annotationXML>
          <inkml:trace contextRef="#ctx0" brushRef="#br0" timeOffset="24347.1727">3889 3000 923 0,'8'-8'305'0,"7"-6"59"16,7 4-238-16,14-3-40 15,9 4-21-15,10-5-7 16,0 5-13-16,13 2-13 15,-7-1 0-15,11-1-15 16,-13 9 1-16,-3-2-12 16,-17 1 4-16,-4 2-14 15,-17 2 12-15,-1-1-9 16,-9 1 11-16,1 1-11 16,-3-1 8-16,-3-1-15 15,-6 3-27-15,-7 1-31 16,-7-6-354-16,-3 3 79 15</inkml:trace>
          <inkml:trace contextRef="#ctx0" brushRef="#br0" timeOffset="24641.4547">4078 3136 988 0,'-2'0'270'0,"5"0"71"15,4-6-268-15,5 6-13 16,6-4 0-16,7-4 5 16,2 5 6-16,10 3-13 15,2-8-12-15,10 10-21 16,-5-2-8-16,10-5-15 16,-11 1 7-16,3-6-12 15,-11 0 11-15,3-9-10 16,-10 9 11-16,0-4-22 15,-10 1-39-15,-4 21-369 16,-10 20 96-16</inkml:trace>
        </inkml:traceGroup>
      </inkml:traceGroup>
    </inkml:traceGroup>
    <inkml:traceGroup>
      <inkml:annotationXML>
        <emma:emma xmlns:emma="http://www.w3.org/2003/04/emma" version="1.0">
          <emma:interpretation id="{3DF27D1E-9DB2-449B-A9A3-05B13668D08E}" emma:medium="tactile" emma:mode="ink">
            <msink:context xmlns:msink="http://schemas.microsoft.com/ink/2010/main" type="paragraph" rotatedBoundingBox="670,6743 5726,5841 5906,6849 850,7751" alignmentLevel="1"/>
          </emma:interpretation>
        </emma:emma>
      </inkml:annotationXML>
      <inkml:traceGroup>
        <inkml:annotationXML>
          <emma:emma xmlns:emma="http://www.w3.org/2003/04/emma" version="1.0">
            <emma:interpretation id="{78755C07-34FD-4CE0-8048-745E8C91E54A}" emma:medium="tactile" emma:mode="ink">
              <msink:context xmlns:msink="http://schemas.microsoft.com/ink/2010/main" type="line" rotatedBoundingBox="670,6743 5726,5841 5906,6849 850,7751"/>
            </emma:interpretation>
          </emma:emma>
        </inkml:annotationXML>
        <inkml:traceGroup>
          <inkml:annotationXML>
            <emma:emma xmlns:emma="http://www.w3.org/2003/04/emma" version="1.0">
              <emma:interpretation id="{B9243674-E13A-4570-A007-AD47C84B99AE}" emma:medium="tactile" emma:mode="ink">
                <msink:context xmlns:msink="http://schemas.microsoft.com/ink/2010/main" type="inkWord" rotatedBoundingBox="670,6743 4753,6015 4920,6952 837,7680"/>
              </emma:interpretation>
              <emma:one-of disjunction-type="recognition" id="oneOf6">
                <emma:interpretation id="interp18" emma:lang="" emma:confidence="1">
                  <emma:literal/>
                </emma:interpretation>
              </emma:one-of>
            </emma:emma>
          </inkml:annotationXML>
          <inkml:trace contextRef="#ctx0" brushRef="#br0" timeOffset="29551.8444">170 5324 544 0,'-13'-17'418'0,"3"-2"-68"16,7 4-75-16,12-8-173 15,12 2-62-15,15-19-8 16,8-2-30-16,19-10 7 16,0 9-12-16,6 2 9 0,-11 18-9 15,0 21 8-15,-21 18-9 16,-2 19 10-16,-19 14-9 16,-4 17 14-16,-10-5-9 15,1 8 25-15,-9-7-1 16,1-9 36-16,-1-14-2 15,1-7 25-15,-1-17-13 16,0-13 7-16,4-15-34 16,4-20 1-16,-2-13-28 0,3-19 2 15,5 1-18-15,-5-11 10 16,0 16-13-16,-2 7 12 16,1 18-13-16,-4 10 9 15,-1 13-15-15,2 10 13 16,-1 4-12-16,2 3 13 15,2 2-12-15,5 2 13 16,3-5-14-16,5-1 8 16,0-10-11-16,4-7-32 15,2-1-41-15,2-2-37 16,-3-2-23-16,-1-2-321 16,-3 2 96-16</inkml:trace>
          <inkml:trace contextRef="#ctx0" brushRef="#br0" timeOffset="29957.0965">938 4498 1093 0,'0'11'273'15,"-3"21"89"-15,0 11-320 16,-2 25-15-16,1 5-19 16,-1 10 22-16,2-6-11 15,6-3 12-15,2-19-13 0,7-12 9 16,2-17-22-1,4-18 9-15,1-16-13 0,2-18 7 16,-2-3-16-16,4 3 8 16,-5 1-10-16,3 8 5 15,-1 19-10-15,0 4 14 16,-4 9-10-16,-1 16 10 16,-3 4-6-16,-6 3 13 15,-1 2-8-15,-2-1 13 16,-4-10-5-16,-7 6 32 15,-4-4 4-15,-13 3 32 16,-6-7-6-16,-7 2 13 16,-2-10-31-16,-4-10-1 15,7-8-35-15,-1-11 3 16,10-6-22-16,10-5-20 16,11 1-40-16,10-5-50 15,11 4-28-15,8-2-321 0,2 6 69 16</inkml:trace>
          <inkml:trace contextRef="#ctx0" brushRef="#br0" timeOffset="30804.2891">1317 5023 1003 0,'8'5'304'16,"4"-5"61"-16,0-5-295 0,7-10-10 15,1-5-44-15,4-17 3 16,-2-1-15-1,-4-10 10-15,-6 10-14 0,-7 7 10 16,-8 16-5-16,-8 21 10 16,-7 17-9-16,-7 15 17 15,-1 14-7-15,-2 20 17 16,7-7-5-16,6 2 19 16,13-11-15-16,11-15 7 15,7-20-23-15,16-14 4 16,6-21-20-16,8-25 13 15,-4-10-10-15,8-11 10 16,-13-1-11-16,-5-3 0 16,-10 19-19-16,-10 12 6 15,-11 16-18-15,-8 20 6 16,-5 18 0-16,-5 21 16 0,0 2-5 16,1 17 15-16,7-7-1 15,2 3 15-15,5-14-10 16,10-6 11-16,2-22-10 15,15-17 6-15,6-19-12 16,13-28 9-16,4-16-14 16,10-20-8-16,-6-6-15 15,2-13 2-15,-10 10-17 0,-7-6-17 16,-12 19-11 0,-7 1 35-16,-9 28-5 0,-9 11 19 15,-4 16 22-15,-4 19 31 16,-1 17-28-16,-5 17 12 15,2 8-12-15,-1 20 11 16,1-3-9-16,1 12 14 16,7-7-11-16,-1 16 11 15,5-5-14-15,3 13 8 16,0-6-17-16,4 3 10 16,-1-17-11-16,-5-2 14 15,7-18-7-15,-2-9 17 16,-6-16-9-16,0-16 23 15,0-16-15-15,-2-21 9 16,-5-10-13-16,1-13 10 16,-2-3-23-16,-7-10 11 15,-4 11-14-15,-2 1 9 0,-1 17-14 16,-1 9 10-16,5 24-11 16,1 13 13-16,9 10-11 15,7 9 11-15,8-1-10 16,13-2 11-16,5-7-14 15,13-9 12-15,1-9-10 16,10-12 10-16,-3-5-10 16,3-10 13-16,-9 3-12 0,-7-1 13 15,-14 10-11-15,-10 7-44 16,-17 6-50-16,-8 10-342 16,-4-2 45-16</inkml:trace>
          <inkml:trace contextRef="#ctx0" brushRef="#br0" timeOffset="30995.2968">1817 4480 1172 0,'-3'-6'327'16,"-2"4"78"-16,8-1-320 16,5 0-57-16,15 6-7 15,-3-3-23-15,14 3-23 16,3 8-39-16,10 4-342 15,-2 1 73-15</inkml:trace>
          <inkml:trace contextRef="#ctx0" brushRef="#br0" timeOffset="31355.1495">2305 4564 922 0,'-6'17'333'16,"-10"14"36"-16,-4 12-252 15,-4 9-30-15,1 3-39 16,3-3 16-16,5-12-18 15,5-7 9-15,4-15-23 0,6-10-3 16,5-8-28-16,7-8 6 16,5-4-13-16,14-10 7 15,2 4-17-15,10 4-12 16,-3 5-10-16,5 1 9 16,-10 11-8-16,-3 3 18 15,-9 5 12-15,-8 6 10 16,-7 1-12-16,-8 8 15 15,-8-4-5-15,-7 5 31 16,-3-2 0-16,-10 4 34 16,4-3-3-16,-7 5 25 15,0-7-24-15,1-1 5 16,2-9-30-16,0-5-3 16,7-5-29-16,6-4-4 15,7-7-45-15,3 0-63 16,10-1-36-16,3-4-40 0,5 0-301 15,3 2 92-15</inkml:trace>
          <inkml:trace contextRef="#ctx0" brushRef="#br0" timeOffset="31980.7683">2572 4610 1212 0,'-3'8'322'0,"-7"15"83"15,3 12-352-15,1 16-23 16,1 6-31 0,2-1 14-16,6-8-8 0,-3-10 12 15,9-15-12-15,5-12 9 16,6-6-14-16,4-14 11 16,6-5-12-16,2-12 10 15,-6-3-11-15,0 1 11 16,-3 9-13-16,-5 4 7 15,-4 17-12-15,-5 16 10 16,-4 4-9-16,-3 11 19 16,-1-2-6-16,1 0 19 15,1-14-7-15,6-5 10 16,3-15-17-16,5-3 11 16,6-16-19-16,6-7 11 0,3-9-32 15,4-5-35-15,-4-2-32 16,2 8-11-16,-11 11-24 15,-5 14 21-15,-10 14 35 16,-4 13 37-16,-8 5 20 16,-1 6 38-16,0-2 4 15,2 3 22-15,0-9-12 16,5-6 4-16,2-7-23 16,7-13 3-16,5-10-17 0,-1-14-6 15,3 1-31-15,2-3-4 16,-6 10-11-16,-3 10 4 15,1 17 1-15,-6 17 27 16,-4 12 9-16,-2 12 29 16,0 1-1-16,-3 1 27 15,3-11-6-15,3-4 8 16,1-16-28-16,4-12 5 31,10-10-29-31,7-22 1 0,-1-16-41 0,6-10-28 16,0-2-26-16,-4-9-120 15,-7 12-195-15,-1 7 36 16</inkml:trace>
          <inkml:trace contextRef="#ctx0" brushRef="#br0" timeOffset="32693.4312">3375 4552 1054 0,'-6'2'394'16,"0"-1"50"-16,6-1-303 0,6 2-22 16,8-4-67-1,11-4 7-15,7-5-28 0,15-6 10 16,2-6-14-16,11-3 6 16,-5 5-22-16,4-1-108 15,-21 13 235-15,-12 14-617 16,-27 6 174-16</inkml:trace>
          <inkml:trace contextRef="#ctx0" brushRef="#br0" timeOffset="32422.5447">3405 4584 925 0,'-4'8'299'0,"3"0"48"0,2-5-264 16,4 0-28-16,3-9-42 16,1-10 0-16,3-2-14 15,4-11 8-15,-3 0-12 16,1-8 9-16,0 6-8 15,-2-1 10-15,-3 9-9 16,1-3 15-16,-1 11-8 0,2 2 8 16,-1-2-10-1,6-8 9-15,-1 3-14 0,3-6 7 16,-1-3-14-16,-1 0-6 16,-7 3-9-16,-2 4 6 15,-8 5-7-15,-4 5 17 16,-1 10 7-16,-5 10 17 15,1 3-4 1,-1 12 15-16,2 4-6 16,-2 15 19-16,2 1-7 0,-2 23 24 15,3-2-3-15,-2 17 25 16,0-4-12-16,6 7 12 16,1-14-27-16,4 0 1 15,4-21-31-15,4-10 1 16,-4-15-20-16,1-12 7 0,-2-15-11 15,-2 0 12-15,1-4-11 16,-3-13 6-16,-1 0-17 16,-6-6-25-16,0-7-35 15,-6-5-34-15,0 3-20 16,-4-7-325-16,0 12 95 16</inkml:trace>
          <inkml:trace contextRef="#ctx0" brushRef="#br0" timeOffset="29135.2073">-186 5591 1005 0,'-15'18'278'0,"1"5"72"15,8-8-301-15,9-6 4 16,6-12-36-16,9-12 24 16,8-13-11-16,14-24 10 15,0-11-11-15,8-19 4 0,-4-1-26 16,5-20 6-16,-4 11-15 16,1-8 11-16,-2 8-12 15,-2-9 9-15,-9 18-10 16,-2 10 11-16,-11 20-8 15,-5 20 14-15,-7 23-4 16,-5 17 18-16,-5 16-8 16,-1 21 11-16,-1 8-12 15,-4 20 6-15,0 0-19 0,2 22 10 16,2-11-14-16,2 17 8 16,5-13-10-16,3 5 11 15,4-26-11-15,0-6 10 16,1-31-8-16,1-6 7 15,-2-15-9-15,-6-10-35 16,-2-6-42-16,-12-2 0 16,-5-7-356-16,-6-3 85 15</inkml:trace>
        </inkml:traceGroup>
        <inkml:traceGroup>
          <inkml:annotationXML>
            <emma:emma xmlns:emma="http://www.w3.org/2003/04/emma" version="1.0">
              <emma:interpretation id="{C04AEFC5-4240-48C9-9CE5-110220C1D27D}" emma:medium="tactile" emma:mode="ink">
                <msink:context xmlns:msink="http://schemas.microsoft.com/ink/2010/main" type="inkWord" rotatedBoundingBox="5254,6213 5776,6120 5906,6849 5384,6942"/>
              </emma:interpretation>
              <emma:one-of disjunction-type="recognition" id="oneOf7">
                <emma:interpretation id="interp19" emma:lang="" emma:confidence="1">
                  <emma:literal/>
                </emma:interpretation>
              </emma:one-of>
            </emma:emma>
          </inkml:annotationXML>
          <inkml:trace contextRef="#ctx0" brushRef="#br0" timeOffset="33742.92">4288 4617 888 0,'-12'-19'345'16,"4"2"41"-16,5 3-238 0,6 2-30 16,5 0-54-1,12-2-16-15,7 0-26 0,18 2-11 16,2 0-7-16,18-2-1 16,-2 2 0-16,9 3 8 15,-11-1-43-15,5 15-376 16,-23 9 119-16</inkml:trace>
          <inkml:trace contextRef="#ctx0" brushRef="#br0" timeOffset="33559.3145">4497 4147 947 0,'0'-9'315'0,"-2"7"64"16,-1 12-264-16,-2 14-24 15,4 10-35-15,-4 12-6 16,1 6-20-16,2 8 7 16,4-3-3-16,1 4-2 15,1-4-8-15,9 7-3 16,-6-10-11-16,-2 4-2 15,-1-6-3-15,1-10 2 16,-3-9-2-16,-4-5 1 16,2-13-1-16,0-13-12 0,-3-2-21 15,-2-14-54-15,1-7-23 16,-5-7-332-16,-5 4 61 16</inkml:trace>
        </inkml:traceGroup>
      </inkml:traceGroup>
    </inkml:traceGroup>
    <inkml:traceGroup>
      <inkml:annotationXML>
        <emma:emma xmlns:emma="http://www.w3.org/2003/04/emma" version="1.0">
          <emma:interpretation id="{494D0E02-3FC0-4A89-A3CE-49033555CF2C}" emma:medium="tactile" emma:mode="ink">
            <msink:context xmlns:msink="http://schemas.microsoft.com/ink/2010/main" type="paragraph" rotatedBoundingBox="741,8020 5821,7072 6074,8430 994,9378" alignmentLevel="1"/>
          </emma:interpretation>
        </emma:emma>
      </inkml:annotationXML>
      <inkml:traceGroup>
        <inkml:annotationXML>
          <emma:emma xmlns:emma="http://www.w3.org/2003/04/emma" version="1.0">
            <emma:interpretation id="{5A5A0F92-138A-4863-AA29-9AE89B6B0D8A}" emma:medium="tactile" emma:mode="ink">
              <msink:context xmlns:msink="http://schemas.microsoft.com/ink/2010/main" type="line" rotatedBoundingBox="741,8020 5821,7072 6074,8430 994,9378"/>
            </emma:interpretation>
          </emma:emma>
        </inkml:annotationXML>
        <inkml:traceGroup>
          <inkml:annotationXML>
            <emma:emma xmlns:emma="http://www.w3.org/2003/04/emma" version="1.0">
              <emma:interpretation id="{14E52299-042C-4F7A-B3C3-FA007E9E6D04}" emma:medium="tactile" emma:mode="ink">
                <msink:context xmlns:msink="http://schemas.microsoft.com/ink/2010/main" type="inkWord" rotatedBoundingBox="741,8020 4314,7353 4567,8711 994,9378"/>
              </emma:interpretation>
              <emma:one-of disjunction-type="recognition" id="oneOf8">
                <emma:interpretation id="interp20" emma:lang="" emma:confidence="1">
                  <emma:literal/>
                </emma:interpretation>
              </emma:one-of>
            </emma:emma>
          </inkml:annotationXML>
          <inkml:trace contextRef="#ctx0" brushRef="#br0" timeOffset="47427.9475">572 6620 965 0,'18'-5'250'0,"2"-7"80"16,6-3-275-16,6-13-16 15,-3-3-11-15,5-13-13 16,-8 1 0-16,-4-6-13 16,-10 6 10-16,-9-2-3 15,-5 13 18-15,-10 8 9 16,-3 7 21-16,-5 15-6 16,-3 14 3-16,-2 22-17 15,7 9-8-15,1 17-17 16,5 0 5-16,6 0-9 15,6-14 8-15,3-7-13 16,6-9 7 0,11-15-10-16,4-18 8 0,10-23-7 15,4-17 11-15,7-25-9 16,-4-7 8-16,2-2-10 0,-7 18 6 16,-9 13-18-16,-7 29 8 15,-5 21-10-15,-8 19 12 16,-7 22-11-16,-3 9 19 15,-2 8-9-15,-1-5 12 16,4 0-10-16,4-22 10 16,2-10-11-16,4-18 11 0,7-19-7 15,1-17 12-15,5-22-9 16,5-5 9-16,2-7-12 16,-4 14 7-16,-1 9-16 15,-3 18 7-15,-1 21-11 16,-8 12 10-16,1 10-11 15,-5 8 14-15,-3 8-8 16,-1-8 13-16,4-4-13 16,-4-13 12-16,8-18-10 15,3-14 13-15,4-22-11 16,1-8 13-16,4-7-11 16,-3 14 9-16,1 5-17 15,-6 19 9-15,1 21-13 16,-5 10 11-16,-4 16-11 15,-5 6 19-15,-2 12-8 0,-3-5 13 16,0 7-11-16,4-13 11 16,1-1-14-16,1-18 8 15,3-9-44-15,0-18-12 16,9-9-392-16,-2-6 90 16</inkml:trace>
          <inkml:trace contextRef="#ctx0" brushRef="#br0" timeOffset="47876.7467">1694 6046 993 0,'-6'2'341'0,"-3"2"37"16,1 5-271-16,-4 5-30 16,-2 9-23-16,-3 9-29 15,5 2 20-15,0 11-8 16,7 1 3-16,7 3-13 16,8-9-3-16,7-4-11 15,6-16 3-15,10-17-11 0,-1-21 11 16,5-22-8-16,-2-6 8 15,-1-15-10 1,-11-4 9-16,-5 1-14 0,-12 16 7 16,-12 4-13-16,-5 16 8 15,-12 21-11-15,2 14 10 16,-2 15-11-16,6 5 14 16,6 7-11-16,10-3 11 15,2-4-11-15,7-10 11 16,1-6-15-16,5-11-15 0,0-15-73 15,3-10-8 1,-2-12-250-16,3-1-85 0,-2-3-41 16</inkml:trace>
          <inkml:trace contextRef="#ctx0" brushRef="#br0" timeOffset="46708.0807">-235 6388 1040 0,'-9'-24'298'0,"2"4"65"16,15-13-292-16,12 0-40 0,20-7-26 15,7-2 3-15,16-5-12 16,3 10 9-16,6 0-12 16,-12 11 9-16,6 14-15 15,-15 12 10-15,-7 14-11 16,-10 13 13-16,-8 12-4 16,-12 2 19-16,-6 20 13 15,-8 1 19-15,-11 16 4 16,-6 2 15-16,-5 15 3 15,-2-14 0-15,-10-1-3 16,4-22 2-16,-6-1-15 16,4-20-3-16,0-7-20 15,6-11-3-15,0-10-18 16,10-9 5-16,-2-12-11 0,6-5-2 16,4-11-89-16,11-1-30 15,3-9-43-15,19 2-324 16,10-3 66-16</inkml:trace>
          <inkml:trace contextRef="#ctx0" brushRef="#br0" timeOffset="46352.8258">145 6457 461 0,'5'-43'305'16,"-2"8"-4"-16,0 1-85 15,1 13-52-15,0 5-37 16,-3 10-47-16,1 6-23 15,-1 3-9-15,2 13-5 16,2 4 0-16,-2 10-12 16,3 10 2-16,3 9-16 15,0-1-3-15,2 7-14 16,0-11 9-16,0 1-11 16,-5-14 10-16,0-2-10 15,-6-14 9-15,-2 3-7 16,-4-4-18-16,-8-8-6 0,-2-12-365 15,-3-12 96-15</inkml:trace>
          <inkml:trace contextRef="#ctx0" brushRef="#br0" timeOffset="49522.614">1891 5928 719 0,'-2'5'371'0,"-3"10"-19"16,-4 9-157-16,3 13-94 15,6 5-51-15,-3 2-15 16,8-5-6-16,4 0-10 15,3-9 6-15,-1 0-11 16,3-4 6-16,6 6-14 16,-5-1 4-16,5 9-12 15,-3 0 10-15,0 9-11 16,-10 2 11-16,-1 10-11 16,-6 0 12-16,-7 5-9 0,-7-9 17 15,-3 7 0-15,2-13 15 16,-4-5 1-16,6-12 9 15,2-4-13-15,5-17 2 16,-5-12-9-16,0-16 1 16,8-17-14-16,2-19 8 15,4-27-13-15,7-6 5 16,12-21-12-16,4 1 11 0,8-3-11 16,-2 19 10-16,3 10-13 15,-7 26 12-15,-8 10-13 16,-5 22 11-16,-1 8-16 15,-6 11 7-15,-2 8-11 16,1 7 13-16,1 8-9 16,-2 8 16-16,0 7-8 15,-1-3 12-15,-2 0-11 16,0-4 10-16,0-8-11 16,0-10 12-16,3-7-1 15,2-13 14-15,3-15-6 16,1-9 12-16,5-10-11 15,-3-10 2-15,-4-11-16 16,-2 11 7-16,-8-3-11 16,-8 9 11-16,-2 14-16 0,-6 19 12 15,-1 10-10-15,2 14 9 16,3 12-11-16,1 9 14 16,7 0-12-16,2-2 10 15,4-4-12-15,4-8 10 16,3-7-10-16,2-8 10 15,10-11-10-15,4-4 13 16,5-16-22-16,2-4-16 16,4-2-70-16,-6 7-10 0,-3-2-41 15,-11 13-3-15,-3 3-38 16,-9 8 52-16,-4 2 0 16,-3 3 45-16,2 0 71 15,1 0 81-15,0-5 27 16,1 1 25-16,-1-4-11 15,0 3-42-15,2 8-16 16,-1 4-5-16,-5 11 2 16,1 8 11-16,-2 12-2 15,-1-1 1-15,7 5-10 16,4-9-2-16,6-2-13 16,1-16 5-16,5-7-9 15,-6-8 9-15,10-18-11 16,-4-18 7-16,9-19-14 15,2-6-5-15,2-19-40 0,-5 11 4 16,-4 3-12-16,-8 22 10 16,-10 5 3-16,-6 24 40 15,-7 10 0-15,1 16 13 16,-5 17-3-16,1 8 15 16,-1 7-6-16,3 2 11 15,-1 9-2-15,4-7 8 16,4 7-9-16,0-10 3 15,3-1-17-15,4-14 0 0,0-7-19 16,5-10 8-16,4-9-11 16,2-15 13-16,1-14-8 15,7-14 13-15,-1-24-13 16,5-7 9-16,-1-15-12 16,-1 6 7-16,-4-4-13 15,-4 9 10-15,-4 4-10 16,-3 22 9-16,-3 9-16 15,-1 20 13-15,-4 26-11 16,-5 22 12-16,-7 18-10 16,-3 11 16-16,-6 23-11 15,5-2 10-15,-2 17-10 16,8-3 11-16,3 9-12 16,7-20 11-16,-2 7-8 15,5-19 12-15,-1-3-10 16,3-17 12-16,2-1-11 15,3-18 10-15,-4-11-3 0,3-16 16 16,2-14-7-16,2-17 12 16,4-21-10-16,4-8 1 15,5-30-15-15,-2-2 5 16,2-17-12-16,-4 11 9 16,-3 3-11-16,-7 31 11 15,-6 12-15-15,-7 32 9 0,-6 20-11 16,-3 18 11-16,-5 19-12 15,-1 11 15-15,1 16-9 16,5-1 11-16,6 0-10 16,6-12 13-16,8-10-12 15,5-21 14-15,9-16-9 16,4-20 12-16,14-28-10 16,0-22 11-16,5-20-13 15,-9-3 9-15,-2-1-15 16,-12 18 8-16,-13 14-15 15,-7 24 7-15,-7 20-15 16,-7 14 12-16,-6 28-10 16,1 13 15-16,-5 22-5 15,1 3 20-15,6 17 0 16,4-6 18-16,5-6-10 0,11-24 7 16,5-10-13-16,1-23 1 15,2-25-13-15,5-13 10 16,7-13-9-16,-4-13 8 15,7-6-30-15,-4 7-7 16,-5 4-77-16,-8 14-28 16,-8 2 166-16,-5 6-515 15,-4 3 214-15</inkml:trace>
          <inkml:trace contextRef="#ctx0" brushRef="#br0" timeOffset="49763.7216">3073 5429 1072 0,'-20'-18'444'16,"2"4"30"-16,6 7-282 16,9 2-82-16,1 3-56 15,4 6-51-15,1-3 342 16,0-6-815-16,-8-4 385 16</inkml:trace>
        </inkml:traceGroup>
        <inkml:traceGroup>
          <inkml:annotationXML>
            <emma:emma xmlns:emma="http://www.w3.org/2003/04/emma" version="1.0">
              <emma:interpretation id="{626ED053-773A-4328-A248-9D99DDAAE419}" emma:medium="tactile" emma:mode="ink">
                <msink:context xmlns:msink="http://schemas.microsoft.com/ink/2010/main" type="inkWord" rotatedBoundingBox="5179,7545 5885,7413 6036,8221 5330,8353"/>
              </emma:interpretation>
              <emma:one-of disjunction-type="recognition" id="oneOf9">
                <emma:interpretation id="interp21" emma:lang="" emma:confidence="0">
                  <emma:literal>+</emma:literal>
                </emma:interpretation>
                <emma:interpretation id="interp22" emma:lang="" emma:confidence="0">
                  <emma:literal>t</emma:literal>
                </emma:interpretation>
                <emma:interpretation id="interp23" emma:lang="" emma:confidence="0">
                  <emma:literal>~</emma:literal>
                </emma:interpretation>
                <emma:interpretation id="interp24" emma:lang="" emma:confidence="0">
                  <emma:literal>f</emma:literal>
                </emma:interpretation>
                <emma:interpretation id="interp25" emma:lang="" emma:confidence="0">
                  <emma:literal>T</emma:literal>
                </emma:interpretation>
              </emma:one-of>
            </emma:emma>
          </inkml:annotationXML>
          <inkml:trace contextRef="#ctx0" brushRef="#br0" timeOffset="50617.0921">4197 5919 1084 0,'0'-8'374'0,"11"0"40"15,20-5-290-15,13 0-68 16,18-8-37-16,7-1-3 16,20-4-10-16,-10 2 10 0,7 1-14 15,-10 7 7-15,-6 12-6 16,-22 10-39-16,-16 11-390 15,-24 4 120-15</inkml:trace>
          <inkml:trace contextRef="#ctx0" brushRef="#br0" timeOffset="50428.0757">4563 5439 1223 0,'-16'7'363'16,"5"4"69"-16,4 17-344 16,7 15-50-16,-2 20-31 15,1 9 0-15,1 20-7 16,3-5 12-16,4 14-11 15,1-16 9-15,4-6-12 16,1-23 11-16,-1-4-11 16,-7-26 11-16,1-6-9 15,-5-11 11-15,-8-9-17 16,-3-11-24-16,-10-7-50 16,-4-8-360-16,-14-22 73 15</inkml:trace>
        </inkml:traceGroup>
      </inkml:traceGroup>
    </inkml:traceGroup>
    <inkml:traceGroup>
      <inkml:annotationXML>
        <emma:emma xmlns:emma="http://www.w3.org/2003/04/emma" version="1.0">
          <emma:interpretation id="{2E46B852-A896-46CB-9800-8E04936752EE}" emma:medium="tactile" emma:mode="ink">
            <msink:context xmlns:msink="http://schemas.microsoft.com/ink/2010/main" type="paragraph" rotatedBoundingBox="967,9413 5860,8971 5949,9948 1055,10390" alignmentLevel="1"/>
          </emma:interpretation>
        </emma:emma>
      </inkml:annotationXML>
      <inkml:traceGroup>
        <inkml:annotationXML>
          <emma:emma xmlns:emma="http://www.w3.org/2003/04/emma" version="1.0">
            <emma:interpretation id="{E1A80390-41F0-40CF-8326-7153A39BEE9F}" emma:medium="tactile" emma:mode="ink">
              <msink:context xmlns:msink="http://schemas.microsoft.com/ink/2010/main" type="line" rotatedBoundingBox="967,9413 5860,8971 5949,9948 1055,10390"/>
            </emma:interpretation>
          </emma:emma>
        </inkml:annotationXML>
        <inkml:traceGroup>
          <inkml:annotationXML>
            <emma:emma xmlns:emma="http://www.w3.org/2003/04/emma" version="1.0">
              <emma:interpretation id="{47F7A582-AE81-498C-B0D2-E4CC71B190B2}" emma:medium="tactile" emma:mode="ink">
                <msink:context xmlns:msink="http://schemas.microsoft.com/ink/2010/main" type="inkWord" rotatedBoundingBox="967,9413 4062,9134 4150,10111 1055,10390"/>
              </emma:interpretation>
              <emma:one-of disjunction-type="recognition" id="oneOf10">
                <emma:interpretation id="interp26" emma:lang="" emma:confidence="1">
                  <emma:literal/>
                </emma:interpretation>
              </emma:one-of>
            </emma:emma>
          </inkml:annotationXML>
          <inkml:trace contextRef="#ctx0" brushRef="#br0" timeOffset="73603.1145">182 7974 1170 0,'-17'11'342'0,"8"-10"72"16,6 2-356-16,10-3 3 16,7 3-56-1,14-4 11-15,4-7-13 0,19-4 12 16,2 0-10-16,13-5 10 16,-1 0-18-16,-4 0 12 15,-15 8-12-15,-3 1 11 16,-17 10-13-16,-7 4 13 15,-6 6-14-15,3 7 11 16,-9 2-12-16,0 5 13 16,0 2-9-16,2-2 13 0,-2-5-8 15,5-8 14-15,2-9-11 16,4-25 13-16,5-13-11 16,6-20 10-16,2-4-13 15,4-6 10-15,-3 19-18 16,-1 11 9-16,-10 25-17 15,-1 20 5-15,-7 15-11 16,-4 26 17-16,-3 11-6 0,0 6 23 16,-1-12-2-16,-1-4 21 15,1-28-14-15,6-16 13 16,1-16-15-16,9-23 9 16,2-16-19-16,10-13 10 15,-4-6-16-15,0 1 9 16,-6 19-15-16,3 13 8 15,-9 18-16-15,-2 14 7 16,-2 12-10-16,-1 15 14 16,-6 5-8-16,3 12 16 15,-1 4-8-15,-4-1 12 16,3-13-13-16,-1-8 13 16,-2-12-13-16,-1-11 13 15,3-8-10-15,-6-11-66 16,2-7-58-16,3-30-352 15,-1 0 25-15</inkml:trace>
          <inkml:trace contextRef="#ctx0" brushRef="#br0" timeOffset="72073.05">587 7746 1100 0,'-9'24'314'0,"-7"4"73"16,-1 19-273-16,4 5-53 16,-4 8 16-16,9-9-17 15,7-5 6-15,5-22-31 0,10-7 2 16,9-14-31-16,6-20 10 16,2-15-13-16,3-15 12 15,-5-15-12-15,3-14 13 16,-11 8-13-16,1-5 11 15,-13 8-14-15,-3 4 11 16,-12 13-14-16,-5-2 12 16,-7 8-11-16,-2 15 10 15,-1 5-11-15,-1 7 9 16,4 19-15-16,-2 13 10 16,1 0-11-16,-7 18 11 15,6 1-8-15,-1 5 13 16,4-3-12-16,8 8 11 15,12-10-12-15,4-1 9 16,4-15-12-16,8-3 12 16,1-10-10-16,-1-3 13 0,-3-6-10 15,13 0 12-15,-4 4-10 16,5-2 10-16,2 8-13 16,5 5 10-16,-12 9-12 15,2 12 11-15,-8 7-12 16,-5 17 12-16,-7-1-10 15,-2-2 14-15,-7-9-12 16,2-6 14-16,-1-21-10 0,1-6 11 16,-2-6-8-16,2-9-81 15,0-7 398-15,6-40-782 16,1-8 306-16</inkml:trace>
          <inkml:trace contextRef="#ctx0" brushRef="#br0" timeOffset="73781.3516">1216 7397 1266 0,'-8'7'418'0,"2"-9"58"15,4 5-333-15,2-1-88 0,0 4-22 16,3-3-36-1,7 1-5-15,0-2-70 0,20 4-161 16,6-9-243-16,17 3-31 16</inkml:trace>
          <inkml:trace contextRef="#ctx0" brushRef="#br0" timeOffset="73000.2493">-24 7706 868 0,'-15'-6'325'16,"0"1"46"-16,6-3-237 15,13-2-19-15,-2-7-59 0,15-9-1 16,9-7-34-16,10-7 0 15,4 2-21-15,16 3 10 16,-1 4-14-16,6 11 8 16,-4 8-13-16,3 10 10 15,-17 12-12-15,-7 10 11 16,-13 7-6-16,-13 25 20 16,-15 7-6-16,-13 22 21 15,-10 12-2-15,-12 21 22 16,0-11-14-16,-6-4 27 15,6-20-14-15,5-12 16 16,12-27-21-16,6-6 7 16,11-11-30-16,9-6 4 15,8-11-22-15,12-5 7 0,5-8-12 16,18-12 14-16,7-5-12 16,21-7 12-16,-4 0-11 15,2-1 10-15,-12 11-11 16,-6 1-19-16,-23 7-32 15,-11 1-51-15,-13 6-43 16,-4-11-347-16,-10 2 73 16</inkml:trace>
          <inkml:trace contextRef="#ctx0" brushRef="#br0" timeOffset="71509.4737">325 7408 534 0,'7'-17'351'0,"-7"-3"-19"15,-1 10-130-15,-5 3 1 16,-4 6-89-16,-5 9 4 16,-5 7-40-16,-6 9 0 0,2-1-40 15,-10 11 8-15,5 1-24 16,-2 7 10-16,3-7-18 15,7 3 10-15,4-4-19 16,3-9 9-16,10-5-16 16,4-6 11-16,0-5-14 15,12 0 14-15,5-3-12 16,7-1 12-16,2 1-12 16,7 1 11-16,-4 1-12 15,3 1 10-15,-9 2-11 0,3 7 9 16,-8 2-11-16,1 11 11 15,-8 6-12-15,-2 12 10 16,-6 0-9-16,-6 5 11 16,-8-13 4-16,-7-2 41 15,-4-12 1-15,-10-4 29 16,-2-6-7-16,-4 0 3 16,4-8-38-16,2-1 2 15,7-5-28-15,5-9 4 16,11-4-16-16,5-2-30 15,10 0-47-15,14 0-70 16,6-5-39-16,12-15-342 16,5-10 62-16</inkml:trace>
          <inkml:trace contextRef="#ctx0" brushRef="#br0" timeOffset="74139.3322">1687 7584 1208 0,'-19'40'396'0,"-10"8"61"15,-2-2-355-15,4 0-12 16,5-12-68-16,7-11 0 16,6-11-20-16,12-12 11 15,8-9-13-15,12-14-13 16,6 0-30-16,14-9-21 16,1 2-18-16,10 3 10 15,-7 8 13-15,4 7 27 0,-13 11 21 16,-10 8 13-1,-10 12-9-15,-8 10 36 0,-10 9 3 16,-7 10 38-16,0 1 4 16,-9 4 31-16,0 4-25 15,-4 1 13-15,-3-13-33 16,-8-7 7-16,2-12-32 16,-8-9 4-16,0-14-27 0,0 3 8 15,7-2-22-15,1-8-16 16,10 0-38-16,7-4-60 15,10-12-45-15,10-15-29 16,7-6-1-16,13-9-176 16,6-2-45-16,10 0-13 15</inkml:trace>
          <inkml:trace contextRef="#ctx0" brushRef="#br0" timeOffset="74663.4356">1920 7749 409 0,'49'-34'414'0,"5"-8"-75"15,-13 4-85-15,0 1-32 16,-7 8-120-16,-2 3 0 15,-9 2-40-15,-1 1 12 16,-8 1-30-16,-7-2 15 16,-4 4-14-16,-7 1 24 15,-9 8-22-15,-3 13 11 16,-4 12-27-16,-8 12 4 0,2 11-25 16,-2 16 15-16,7 3-13 15,2 3 16-15,13-10-13 16,6 1 6-16,8-20-18 15,10-13 10-15,10-12-14 16,13-24 12-16,7-24-10 16,16-15 12-16,-1 1-12 15,3-6 10-15,-12 20-15 16,-5 17 9-16,-18 17-14 0,-7 14 8 16,-15 18-12-16,-5 24 15 15,-6 4-9-15,-1 7 16 16,0-7-7-16,4-11 12 15,2-22-12-15,13-19 16 16,5-21-12-16,13-24 11 16,7-11-13-16,12-13 11 15,-7 1-24-15,6-2 7 16,-11 28-12-16,-3 13 3 16,-11 16-14-16,-4 25 17 15,-13 18-9-15,-5 8 15 16,-5 1-3-16,1 14 19 15,1-12-9-15,3 0 18 16,-1-11-15-16,7-6 10 0,0-17-15 16,1-9 8-16,2-11-54 15,0-9-135-15,-8 2-340 16,-12-18 25-16</inkml:trace>
        </inkml:traceGroup>
        <inkml:traceGroup>
          <inkml:annotationXML>
            <emma:emma xmlns:emma="http://www.w3.org/2003/04/emma" version="1.0">
              <emma:interpretation id="{122CC7D9-C439-4900-9719-2B6CFE36068C}" emma:medium="tactile" emma:mode="ink">
                <msink:context xmlns:msink="http://schemas.microsoft.com/ink/2010/main" type="inkWord" rotatedBoundingBox="5340,9190 5876,9142 5943,9888 5407,9937"/>
              </emma:interpretation>
              <emma:one-of disjunction-type="recognition" id="oneOf11">
                <emma:interpretation id="interp27" emma:lang="" emma:confidence="0">
                  <emma:literal>+</emma:literal>
                </emma:interpretation>
                <emma:interpretation id="interp28" emma:lang="" emma:confidence="0">
                  <emma:literal>t</emma:literal>
                </emma:interpretation>
                <emma:interpretation id="interp29" emma:lang="" emma:confidence="0">
                  <emma:literal>~</emma:literal>
                </emma:interpretation>
                <emma:interpretation id="interp30" emma:lang="" emma:confidence="0">
                  <emma:literal>T</emma:literal>
                </emma:interpretation>
                <emma:interpretation id="interp31" emma:lang="" emma:confidence="0">
                  <emma:literal>f</emma:literal>
                </emma:interpretation>
              </emma:one-of>
            </emma:emma>
          </inkml:annotationXML>
          <inkml:trace contextRef="#ctx0" brushRef="#br0" timeOffset="78231.0937">4320 7448 981 0,'-6'2'346'15,"1"1"39"-15,7 1-249 16,6 2-78-16,9-3-9 16,9 2-20-16,7-8 4 15,4-2 0-15,9-5 0 16,2-6-12-16,8-4-4 16,0 7-7-16,5-4-3 0,-10 9-3 15,-4 16-27-15,-15 9-28 16,-13 15-378-16,-18 8 90 15</inkml:trace>
          <inkml:trace contextRef="#ctx0" brushRef="#br0" timeOffset="78029.5026">4587 7144 905 0,'-3'-3'307'0,"0"2"39"15,-2 11-227 1,2 7-65-16,-3 17-6 0,-3 3-3 16,1 20 14-16,5 2 1 15,-1 17 2-15,5-6-13 16,4 13-10-16,2-11-19 16,1 0-7-16,0-20-8 15,-4-9-1-15,4-15 2 0,-5-5-1 16,-1-14-1-16,2-1-2 15,-1-7 2-15,-7-7-20 16,-2-8-39-16,-7-16 215 16,4-6-591-16,-11-11 229 15</inkml:trace>
        </inkml:traceGroup>
      </inkml:traceGroup>
    </inkml:traceGroup>
    <inkml:traceGroup>
      <inkml:annotationXML>
        <emma:emma xmlns:emma="http://www.w3.org/2003/04/emma" version="1.0">
          <emma:interpretation id="{4FA79783-5715-4B0C-B583-734BA90E0FD3}" emma:medium="tactile" emma:mode="ink">
            <msink:context xmlns:msink="http://schemas.microsoft.com/ink/2010/main" type="paragraph" rotatedBoundingBox="1037,11023 6112,10264 6273,11340 1198,12099" alignmentLevel="1"/>
          </emma:interpretation>
        </emma:emma>
      </inkml:annotationXML>
      <inkml:traceGroup>
        <inkml:annotationXML>
          <emma:emma xmlns:emma="http://www.w3.org/2003/04/emma" version="1.0">
            <emma:interpretation id="{E520E166-1245-454D-8F3F-5540FFE1347F}" emma:medium="tactile" emma:mode="ink">
              <msink:context xmlns:msink="http://schemas.microsoft.com/ink/2010/main" type="line" rotatedBoundingBox="1037,11023 6112,10264 6273,11340 1198,12099"/>
            </emma:interpretation>
          </emma:emma>
        </inkml:annotationXML>
        <inkml:traceGroup>
          <inkml:annotationXML>
            <emma:emma xmlns:emma="http://www.w3.org/2003/04/emma" version="1.0">
              <emma:interpretation id="{48777844-0FB4-4BE0-B158-3FBD27D4FE63}" emma:medium="tactile" emma:mode="ink">
                <msink:context xmlns:msink="http://schemas.microsoft.com/ink/2010/main" type="inkWord" rotatedBoundingBox="1037,11023 4543,10498 4693,11505 1188,12030"/>
              </emma:interpretation>
              <emma:one-of disjunction-type="recognition" id="oneOf12">
                <emma:interpretation id="interp32" emma:lang="" emma:confidence="1">
                  <emma:literal/>
                </emma:interpretation>
              </emma:one-of>
            </emma:emma>
          </inkml:annotationXML>
          <inkml:trace contextRef="#ctx0" brushRef="#br0" timeOffset="80311.8136">818 9378 1007 0,'-6'1'311'0,"-4"19"58"16,-3 6-272-16,-2 9-49 16,0 7-17-16,5 11-12 15,6-3 2-15,7 5-9 16,12-8 9-16,10-4-12 15,1-14 5-15,8-21-7 16,2-20 9-16,6-31-9 16,-4-22 10-16,4-31-10 15,-4 2 6-15,2-15-12 0,-14 8 8 16,-11-5-10-16,-13 22 10 16,-14 0-10-16,-16 19 11 15,-3 27-10-15,-3 35 6 16,-4 32-11-16,4 31 12 15,-1 27-11-15,-2 5 12 16,2 32-8-16,10-12 12 16,10-9-12-16,9-26 10 0,18-13-14 15,13-53 9-15,12-39-6 16,4-28 11-16,16-17-12 16,-4-3 13-16,6 8-12 15,-10 30 6-15,-5 18-17 16,-15 20 9-16,-7 23-12 15,-8 12 12-15,-8 30-7 16,-3 10 17-16,-3 8-7 16,1-11 12-16,4-6-9 15,3-31 6-15,4-20-12 16,0-22 9-16,10-24-79 16,-1-21-345-16,8-16 91 15</inkml:trace>
          <inkml:trace contextRef="#ctx0" brushRef="#br0" timeOffset="80952.7801">1486 9227 1075 0,'-5'16'269'15,"-1"5"79"-15,6 4-302 16,-2 7-9-16,4 6 6 16,1 13-8-16,5-2 13 15,4 4-12-15,5-5-12 16,3-10-11-16,-2-15-4 15,7-15-5-15,-4-14 14 16,8-34-4-16,2-17 3 0,9-12-1 16,-5 2 5-1,-1-7-15-15,-10 24 6 0,-4 13-14 16,-15 14 13-16,0 10-2 16,-10 18 12-16,-9 17-11 15,0 8 13-15,5 18-13 16,-2 4 1-16,8 9-11 15,10-6 10-15,5 2-11 16,5-18 10-16,3-16-11 16,4-20 11-16,7-29-7 15,-7-19 11-15,6-13-9 16,-1-4 10-16,-3-14-11 16,-3 11 8-16,3-10-12 0,-8 3 9 15,1-15-12-15,-9 10 12 16,-2 0-12-16,-10 17 12 15,-2 7-9-15,-5 21 19 16,-2 7-6-16,2 16 12 16,-2 13-13-16,-1 12 8 15,-2 19-18-15,3 11 3 16,-4 17-10-16,6 3 12 16,7 17-12-16,5-8 12 15,3 2-10-15,7-16 9 0,2 3-10 16,-4-16 11-16,4-1-11 15,-1-13 11-15,6-5-15 16,0-21 11-16,9-17-88 16,-5-13-27-16,7-13-362 15,-5-6 35-15</inkml:trace>
          <inkml:trace contextRef="#ctx0" brushRef="#br0" timeOffset="81264.4615">2385 9020 1158 0,'-20'8'357'0,"-8"19"58"16,-3 15-318-16,-2 15-51 16,8 4-26-16,2 11-15 15,12-9 14-15,5 6-5 16,8-17 10-16,11-9-9 16,6-21 9-16,8-36-12 0,9-28 7 15,11-19-10-15,-2-19 9 16,7-29-13-1,-12 8 6-15,-6-14-14 0,-16 12 10 16,-9 10-10-16,-10 30 11 16,-2 21-14-16,-2 32 10 15,-9 17-14-15,-4 26 10 0,-1 29-12 16,-1 14 13-16,-4 20-9 16,7-1 18-16,9-6-8 15,7-26 13-15,8-6-11 16,6-26 12-16,8 1-14 15,-1-17 8-15,3-3-30 16,0-12-29-16,6-10 369 16,-6-15-778-16,8-6 346 15</inkml:trace>
          <inkml:trace contextRef="#ctx0" brushRef="#br0" timeOffset="81900.4791">2665 9203 1027 0,'-6'10'375'15,"6"1"28"-15,6 0-256 16,3-3-112-16,10-2-27 16,2-2 4-16,13-13-10 15,-3-6 13-15,9-17-7 0,-5-8 9 16,-1-14-11-16,-11-1 7 16,-10 1-9-16,-10 16 7 15,-15 15-12-15,-6 17 7 16,-11 26-12-16,1 13 11 15,-1 19-8-15,9 1 16 16,3 8-5-16,11-17 16 16,6-1-6-16,5-20 9 15,11-7-12-15,7-13 7 0,16-17-12 16,5-18 7-16,16-14-12 16,-3-5 9-16,4-7-13 15,-16 13 8-15,-5 18-18 16,-17 25 10-16,-11 24-9 15,-12 16 15-15,0 17 8 16,-3 2 25-16,1-2 3 16,7-15 9-16,6-8-14 15,-2-22-8-15,12-12-16 16,1-15 1-16,7-21-11 16,6-11 10-16,8-13-10 15,-6-2 6-15,4 7-13 16,-7 19 7-16,-3 21-14 15,-11 23 11-15,-3 17-14 16,-10 15 12-16,-2 16-7 0,-4-3 14 16,4-2-11-16,0-3 14 15,4-14-3-15,5-21-64 16,-7-20-448-16,-2-14 132 16</inkml:trace>
          <inkml:trace contextRef="#ctx0" brushRef="#br0" timeOffset="79823.2324">467 9062 877 0,'5'-7'310'0,"-20"12"35"16,-5 9-235-16,-8 10-43 16,-6 6-36-16,-7 11-10 15,-1 0 2-15,-4 5-5 16,8-6 8-16,6 5-5 16,9-12 4-16,6 4-15 15,12-11 3-15,7 2-16 16,6-14 9-16,7-7-12 15,6-7 14-15,8-7-9 16,8-10 10-16,8 3-9 16,-1 6 10-16,5 5-13 15,-6 14 8-15,-6 14-12 16,-12 4 10-16,-2 11-9 16,-13 1 11-16,-5 5-9 0,-7-5 12 15,-11 2-4-15,-9-6 18 16,-12 5 1-16,-4-7 16 15,-16 9-10-15,5-4 6 16,-9-1-15-16,10-13-2 16,6-3-14-16,17-17 8 15,17-8-13-15,18-4 10 16,13-8-40-16,10-9-12 16,15-12-50-16,4-3-1 0,9-19-336 15,1 0 97-15</inkml:trace>
        </inkml:traceGroup>
        <inkml:traceGroup>
          <inkml:annotationXML>
            <emma:emma xmlns:emma="http://www.w3.org/2003/04/emma" version="1.0">
              <emma:interpretation id="{32A8A9F4-DD59-4A11-81F9-EC1AF3647E2A}" emma:medium="tactile" emma:mode="ink">
                <msink:context xmlns:msink="http://schemas.microsoft.com/ink/2010/main" type="inkWord" rotatedBoundingBox="5455,10664 6156,10559 6273,11340 5571,11445"/>
              </emma:interpretation>
              <emma:one-of disjunction-type="recognition" id="oneOf13">
                <emma:interpretation id="interp33" emma:lang="" emma:confidence="0">
                  <emma:literal>+</emma:literal>
                </emma:interpretation>
                <emma:interpretation id="interp34" emma:lang="" emma:confidence="0">
                  <emma:literal>t</emma:literal>
                </emma:interpretation>
                <emma:interpretation id="interp35" emma:lang="" emma:confidence="0">
                  <emma:literal>~</emma:literal>
                </emma:interpretation>
                <emma:interpretation id="interp36" emma:lang="" emma:confidence="0">
                  <emma:literal>T</emma:literal>
                </emma:interpretation>
                <emma:interpretation id="interp37" emma:lang="" emma:confidence="0">
                  <emma:literal>r</emma:literal>
                </emma:interpretation>
              </emma:one-of>
            </emma:emma>
          </inkml:annotationXML>
          <inkml:trace contextRef="#ctx0" brushRef="#br0" timeOffset="82925.2799">4446 8960 760 0,'5'0'426'16,"7"-1"-58"-16,3-2-125 15,22-8-203-15,14-1-33 16,18-13 0-16,7-4-1 16,19-8 2-16,-6 14-3 15,0-3 1-15,-21 14 3 16,-7 15-384-16,-33 23 130 0</inkml:trace>
          <inkml:trace contextRef="#ctx0" brushRef="#br0" timeOffset="82627.546">4751 8621 1016 0,'0'-17'327'0,"-3"8"78"15,2 3-278-15,1 5-18 16,-2 13-36-16,1 17-16 16,1 8-25-16,0 29-6 15,1 12-7-15,4 20-1 16,5 3-1-16,0 10-4 16,-1-22-6-16,0-9-2 15,-3-31-1-15,0-19-4 16,-3-20-13-16,-4-17-73 15,-7-19-5-15,-7-9-361 16,-7-13 50-16</inkml:trace>
        </inkml:traceGroup>
      </inkml:traceGroup>
    </inkml:traceGroup>
    <inkml:traceGroup>
      <inkml:annotationXML>
        <emma:emma xmlns:emma="http://www.w3.org/2003/04/emma" version="1.0">
          <emma:interpretation id="{9CEDCB93-CF85-4E34-BC79-B01629612920}" emma:medium="tactile" emma:mode="ink">
            <msink:context xmlns:msink="http://schemas.microsoft.com/ink/2010/main" type="paragraph" rotatedBoundingBox="1530,12530 6591,11929 6714,12960 1652,13561" alignmentLevel="1"/>
          </emma:interpretation>
        </emma:emma>
      </inkml:annotationXML>
      <inkml:traceGroup>
        <inkml:annotationXML>
          <emma:emma xmlns:emma="http://www.w3.org/2003/04/emma" version="1.0">
            <emma:interpretation id="{097067E7-F8A2-472D-A7D1-3F11F62AD969}" emma:medium="tactile" emma:mode="ink">
              <msink:context xmlns:msink="http://schemas.microsoft.com/ink/2010/main" type="line" rotatedBoundingBox="1530,12530 6591,11929 6714,12960 1652,13561"/>
            </emma:interpretation>
          </emma:emma>
        </inkml:annotationXML>
        <inkml:traceGroup>
          <inkml:annotationXML>
            <emma:emma xmlns:emma="http://www.w3.org/2003/04/emma" version="1.0">
              <emma:interpretation id="{FAFD9D85-34C2-43E7-BFE4-C6F1072E909D}" emma:medium="tactile" emma:mode="ink">
                <msink:context xmlns:msink="http://schemas.microsoft.com/ink/2010/main" type="inkWord" rotatedBoundingBox="1530,12530 3871,12252 3993,13283 1652,13561"/>
              </emma:interpretation>
              <emma:one-of disjunction-type="recognition" id="oneOf14">
                <emma:interpretation id="interp38" emma:lang="" emma:confidence="1">
                  <emma:literal/>
                </emma:interpretation>
              </emma:one-of>
            </emma:emma>
          </inkml:annotationXML>
          <inkml:trace contextRef="#ctx0" brushRef="#br0" timeOffset="85850.8695">774 10513 822 0,'-11'-17'332'15,"-6"3"29"-15,1 8-223 0,-6 10-30 16,1 12-54-16,-4 10-7 16,2 6-18-16,-2 12 3 15,9-4-4-15,-3 6 0 16,2-7-10-16,8-1-5 15,5-10-7-15,0-1-3 16,9-10-1-16,6-6 0 16,0-8-1-16,8-5 2 15,1-4-2-15,6-1-1 16,2 2 1-16,3 8-2 16,-5 6-2-16,5 14-1 15,-4 6 1-15,1 13-1 16,-5 1 2-16,-3 9-1 15,-8-3 3-15,-4 5-2 16,-10-5 1-16,-7 1 1 0,-6-5 8 16,-15 2 16-16,0-5 12 15,-9 2 10-15,1-7 2 16,-2-3-3-16,11-16-16 16,6-5-10-16,8-17-9 15,4-11-40-15,11-5-34 16,11-15 80-16,1-5-472 15,16-14 152-15</inkml:trace>
          <inkml:trace contextRef="#ctx0" brushRef="#br0" timeOffset="86334.6108">1004 10796 1111 0,'0'3'272'0,"0"14"86"16,2 6-325-16,-1 14-14 15,1 9-13-15,1 18 9 16,0 1 4-16,3 12 0 16,2-10-2-16,5 11-1 15,1-18-10-15,2-2 6 16,-4-18 6-16,0-6 14 16,-6-22 4-16,-1-12 31 15,-5-12 3-15,-2-28-5 16,2-4-12-16,3-35-6 15,-3-14-31-15,5-22-11 0,1 17-3 16,2-5-2-16,-4 34-1 16,7 21-3-16,-2 27-1 15,1 15-6-15,3 9-3 16,6 9-1-16,-4 6 1 16,5 15 2-16,0 0 6 15,-5 12 3-15,-2-2 2 0,-1 4 0 16,-3-2 1-16,-9 1-1 15,-1-9 3-15,-9 4 16 16,-4-12 7-16,-15-3 11 16,-1-3 0-16,-16-1 1 15,1-11-15-15,-4 2-8 16,11-3-9-16,9-7-3 16,13 0-35-16,13 1-103 15,9-2 470-15,8-10-819 16,6 1 329-16</inkml:trace>
          <inkml:trace contextRef="#ctx0" brushRef="#br0" timeOffset="87652.6793">1733 10960 686 0,'-2'-20'200'0,"7"-4"42"16,-1 1-176-16,4-5 8 15,0 4 11-15,-2-4 41 16,-3 5 17-16,-5 0 35 16,-4 3-27-16,-5 5-2 15,-4 9-41-15,-9 7-22 16,-6 13-46-16,-3 14-19 16,-1 5-17-16,-4 7-3 15,10 5 3-15,2 4-1 16,11-8-2-16,5 8-2 15,10-6 1-15,7 2-3 16,3-13 1-16,7-3-1 16,0-18 1-16,8-13 3 0,-1-16 1 15,8-22 3-15,-6-9 3 16,3-8 0-16,-10 0-3 16,-1 2-1-16,-8 15-1 15,-3 10-3-15,-4 16-5 16,3 14-3-16,-3 14 1 15,4 12-1-15,3 3 2 16,4 6 3-16,0-7 4 16,7-1-1-16,1-10 0 15,-4-1-1-15,1-7 2 16,2 5-1-16,-7-2 1 0,1 5-1 16,2-2 1-16,-1 2-2 15,-3-3 3-15,4-3-2 16,-8-7 1-16,2-8 3 15,-6-13 1-15,-1-12 0 16,-1-8 1-16,-3-8-4 16,-3 5-8-16,-6 4-1 15,0 13-2-15,-5 9-4 16,-1 11 1-16,-1 6 1 16,9 7 2-16,2 0 0 15,1 0 3-15,8-2 0 16,1-2 3-16,4-3 0 15,6-4 0-15,4-4 1 0,-1-1 2 16,8-8 0-16,2-4 1 16,-2-8 1-16,1-2 0 15,4-6 0-15,-8 5 0 16,-1-3-1-16,-5 7 1 16,-2 4-2-16,-9 6 1 15,-1 5 1-15,-5 9 0 16,-3 1 1-16,-8 0-1 15,2 8-3-15,-1 1-3 16,1 5-2-16,3 10-2 0,1 11 2 16,4-1 2-16,2 5 3 15,4-7 1-15,4-6 0 16,4-11 1-16,10-9-1 16,1-12 1-16,10-17 3 15,3-6 0-15,9-8 0 16,-5 3 0-16,0 10-5 15,-8 15-3-15,-1 16-2 16,-15 15-1-16,-3 13-1 16,-10 2 4-16,1 6 6 15,-7-8 4-15,8-6 0 16,1-13 3-16,6-15 3 16,6-21-2-16,10-20-1 15,0-9 1-15,6-11-1 16,-4 8-5-16,1 8-4 0,-10 18-2 15,-4 13-5-15,-7 17-2 16,-5 15-2-16,-6 6 2 16,-2 10 5-16,1-3 6 15,2 5 2-15,4-14 6 16,3-4-1-16,1-10-3 16,2-9 3-16,-2-9-1 15,5-4 1-15,-4 3-9 0,-2 2-68 16,-5 10-48-16,-6 16-357 15,-6 7 33-15</inkml:trace>
        </inkml:traceGroup>
        <inkml:traceGroup>
          <inkml:annotationXML>
            <emma:emma xmlns:emma="http://www.w3.org/2003/04/emma" version="1.0">
              <emma:interpretation id="{9B91A676-F48C-4C80-8FAE-28494F07E0F8}" emma:medium="tactile" emma:mode="ink">
                <msink:context xmlns:msink="http://schemas.microsoft.com/ink/2010/main" type="inkWord" rotatedBoundingBox="5265,12442 6633,12280 6694,12792 5326,12954"/>
              </emma:interpretation>
              <emma:one-of disjunction-type="recognition" id="oneOf15">
                <emma:interpretation id="interp39" emma:lang="" emma:confidence="1">
                  <emma:literal/>
                </emma:interpretation>
              </emma:one-of>
            </emma:emma>
          </inkml:annotationXML>
          <inkml:trace contextRef="#ctx0" brushRef="#br0" timeOffset="94639.4054">4242 10635 539 0,'-5'-3'471'0,"2"3"-108"16,5 3-42-16,2 2-237 15,6-8-47-15,8 3-4 16,5 0-6-16,18-6 7 16,2 3 1-16,11-5-3 15,1-1-11-15,8-4-5 16,-12 9-8-16,1-10-4 15,-12 6-1-15,-5 8-5 16,-10 5-38-16,-10 3-366 16,-7 5 105-16</inkml:trace>
          <inkml:trace contextRef="#ctx0" brushRef="#br0" timeOffset="94439.9403">4532 10450 569 0,'-6'3'468'0,"3"-2"-87"16,-3-1-37-16,-2-1-222 16,2 2-42-16,1 4-7 15,-1-1-26-15,3 7-11 16,0 5-19-16,1 8-6 16,1 4-6-16,-1 9 0 15,1-1 0-15,-5 13 5 0,4-4 6 16,-1 2 8-16,1-5 1 15,1-1 2 1,9-15-7-16,-11-6-6 0,4-7-7 16,-2-6-3-16,-1-5 0 15,-1-4-13-15,-2-4-38 16,-5-8-72-16,-3-3 35 16,-7-10-381-16,-4-2 80 15</inkml:trace>
          <inkml:trace contextRef="#ctx0" brushRef="#br0" timeOffset="95215.4489">5110 10565 1102 0,'-4'15'336'16,"0"-3"65"-16,11-2-300 15,6-1-20-15,3-3-30 16,16-6 7-16,3-2-3 16,11-1-10-16,0 3-15 15,14 0-7-15,-9 0-13 0,5 8-6 16,-10-3 0-16,-1 4 3 16,-16-2-27-16,-4 6 379 15,-10-10-820-15,-15 0 371 16</inkml:trace>
          <inkml:trace contextRef="#ctx0" brushRef="#br0" timeOffset="95018.4229">5073 10316 1038 0,'6'2'282'0,"4"-4"98"16,2 4-285-16,2 1-8 16,4 3-13-16,7-3-3 15,1 5-26-15,11 2-13 16,2 3-16-16,7-3-7 16,-3 3-6-16,-4-6 0 15,-9-2 0-15,-4-3-15 16,-13-4-40-16,-7 2-91 15,-8 2-92-15,-7-1-194 16,-8 1-41-16</inkml:trace>
        </inkml:traceGroup>
      </inkml:traceGroup>
    </inkml:traceGroup>
  </inkml:traceGroup>
</inkml:ink>
</file>

<file path=ppt/ink/ink2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5:11:01.8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C4D48C-B5E7-47C8-84CD-0A8490ED79D0}" emma:medium="tactile" emma:mode="ink">
          <msink:context xmlns:msink="http://schemas.microsoft.com/ink/2010/main" type="inkDrawing" rotatedBoundingBox="8105,1379 9572,13031 7255,13323 5787,1671" semanticType="verticalRange" shapeName="Other">
            <msink:sourceLink direction="with" ref="{51163A07-B7D0-4604-A1E4-38D40D3482D4}"/>
          </msink:context>
        </emma:interpretation>
      </emma:emma>
    </inkml:annotationXML>
    <inkml:trace contextRef="#ctx0" brushRef="#br0">58 613 1002 0,'-40'-61'579'0,"0"0"-540"0,54-44-21 15,20 10-14-15,22-6-1 16,21 9-1-16,-3 43 0 16,-11 20-1-16,-1 13-2 15,-14 24-3-15,-8 21 1 16,-16 14-2-16,-5 25-2 16,-11 8 4-16,-1 16 4 15,-7 0 1-15,0 23 12 16,3 2 7-16,0 32 9 0,-4-5 1 15,-8 45 7-15,-4 2-6 16,-11 39-5-16,-8-7-10 16,-5 39-4-16,9-33-7 15,1 7-2-15,13-37-1 16,15 10-1-16,10-34 0 16,12 16-1-16,3-11 0 15,3 22 0-15,-3-22 0 16,6 24 0-16,-1-22 0 0,12 15 4 15,2-36 0-15,14 12 1 16,6-37-1-16,22 1 0 16,2-37-4-16,16-2-11 15,-12-32-4-15,10-6 0 16,-20-16 0-16,-5-2 1 16,-21-6 9-16,1 26 4 15,-20 10 9-15,-4 40 22 16,-9 12 10-16,5 32 10 15,-5-11 9-15,12 20-6 16,1-27-23-16,11-3-8 16,-3-30-10-16,11-6-7 15,-8-33-22-15,3-11-48 16,-9-12-18-16,-5 2-13 0,-13-7-3 16,-4 34 37-16,-11 13 59 15,-9 57 79-15,-1 29 35 16,0 62 20-16,2-2-15 15,8 44-12-15,9-34-59 16,7 4-23-16,6-42-19 16,5-12-45-16,-2-50-34 15,-1-9-47-15,-10-43-8 16,-10-3-26-16,-15-21 46 0,-19 4 39 16,-6-5 64-16,-16 54 71 15,1 5 58-15,-7 47 44 16,4 13 5-16,-4 44-8 15,11-33-61-15,-5 15-32 16,8-31-46-16,-2-6-9 16,4-47-11 15,-20-17-8-31,-3-44-21 0,-33-24-55 16,-7-34-22-16,-33-21-18 0,-4-14 9 0,-29-14 20 15,10 0 53-15,-11 5 40 16,28 18 32-16,5 24 18 15,37 22 2-15,16 23 0 16,28 7-6-16,14 5 106 16,18-32-597-16,3-34 241 15</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5:36.074"/>
    </inkml:context>
    <inkml:brush xml:id="br0">
      <inkml:brushProperty name="width" value="0.09333" units="cm"/>
      <inkml:brushProperty name="height" value="0.09333" units="cm"/>
      <inkml:brushProperty name="fitToCurve" value="1"/>
    </inkml:brush>
  </inkml:definitions>
  <inkml:trace contextRef="#ctx0" brushRef="#br0">67 0 965 0,'-25'6'296'0,"5"5"66"16,8-3-275-16,3 1 2 16,7 2-37-16,2 1-1 15,3-1-13-15,9 2-6 16,10 1-12-16,12 1-1 15,10-1-8-15,22 3 0 16,2-2-4-16,14 4-1 16,-3-4-2-16,8 4 0 15,-13-7-3-15,10 2 3 0,-10-4-2 16,8 0 0-16,-14-4 0 16,4-2 0-16,-15 1-2 15,-2 0 1-15,-17-4 0 16,2 2 1-16,-12 0-1 15,-7-3 2-15,-5 0-2 16,-3 2 3-16,-11-2-2 16,-7-2 21-16,-5 1 4 0,-15-5 3 15,-4-2 0-15,-20-1 4 16,-8 0-21-16,-20-1 2 16,2 4-4-16,-20 0 1 15,5 1-3-15,-5 2 3 16,18 0-3-16,-9 2 1 15,14 2-2-15,1 1 1 16,10 1-4-16,-2 0-1 16,19-3-4-16,5 0 0 15,16-3-1-15,6 1 0 16,10-1-3-16,8 0-3 16,10 0-2-16,17 0 0 15,11-1-1-15,34 4 1 16,6 3 3-16,27 7 2 15,-3 4 1-15,17 1 3 16,-21 2 1-16,15 0-1 16,-22-9 1-16,-5-4-1 0,-22 0 0 15,-9-1-1-15,-25-6 2 16,-6 4 1-16,-13 1 0 16,-8-2 3-16,-8-2 2 15,-15-3-1-15,-7-4-1 16,-21-9-21-16,-11-5-36 0,-28-22 409 15,6-5-821-15,-11-13 378 16</inkml:trace>
</inkml:ink>
</file>

<file path=ppt/ink/ink27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5:09:23.099"/>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1-22T15:11:02.292"/>
    </inkml:context>
  </inkml:definitions>
  <inkml:traceGroup>
    <inkml:annotationXML>
      <emma:emma xmlns:emma="http://www.w3.org/2003/04/emma" version="1.0">
        <emma:interpretation id="{69376343-85FD-4D7D-B3FF-A2E7CDD7EB7C}" emma:medium="tactile" emma:mode="ink">
          <msink:context xmlns:msink="http://schemas.microsoft.com/ink/2010/main" type="writingRegion" rotatedBoundingBox="8518,6075 28375,1902 29201,5831 9344,10004"/>
        </emma:interpretation>
      </emma:emma>
    </inkml:annotationXML>
    <inkml:traceGroup>
      <inkml:annotationXML>
        <emma:emma xmlns:emma="http://www.w3.org/2003/04/emma" version="1.0">
          <emma:interpretation id="{CBE6D195-6146-4AEF-8BCC-468EFE044B22}" emma:medium="tactile" emma:mode="ink">
            <msink:context xmlns:msink="http://schemas.microsoft.com/ink/2010/main" type="paragraph" rotatedBoundingBox="8518,6075 28375,1902 28907,4432 9050,8605" alignmentLevel="1"/>
          </emma:interpretation>
        </emma:emma>
      </inkml:annotationXML>
      <inkml:traceGroup>
        <inkml:annotationXML>
          <emma:emma xmlns:emma="http://www.w3.org/2003/04/emma" version="1.0">
            <emma:interpretation id="{131F4362-042F-4C07-A2E8-6FB024B5CFE9}" emma:medium="tactile" emma:mode="ink">
              <msink:context xmlns:msink="http://schemas.microsoft.com/ink/2010/main" type="inkBullet" rotatedBoundingBox="8549,6219 8563,6215 8566,6231 8552,6234"/>
            </emma:interpretation>
            <emma:one-of disjunction-type="recognition" id="oneOf0">
              <emma:interpretation id="interp0" emma:lang="" emma:confidence="0">
                <emma:literal>-</emma:literal>
              </emma:interpretation>
            </emma:one-of>
          </emma:emma>
        </inkml:annotationXML>
        <inkml:trace contextRef="#ctx0" brushRef="#br0">7492 4195 0,'0'0'16</inkml:trace>
      </inkml:traceGroup>
      <inkml:traceGroup>
        <inkml:annotationXML>
          <emma:emma xmlns:emma="http://www.w3.org/2003/04/emma" version="1.0">
            <emma:interpretation id="{D57B044D-BBE4-4399-B112-B22C5D9854FA}" emma:medium="tactile" emma:mode="ink">
              <msink:context xmlns:msink="http://schemas.microsoft.com/ink/2010/main" type="line" rotatedBoundingBox="9730,5820 28375,1902 28907,4432 10261,8350"/>
            </emma:interpretation>
          </emma:emma>
        </inkml:annotationXML>
        <inkml:traceGroup>
          <inkml:annotationXML>
            <emma:emma xmlns:emma="http://www.w3.org/2003/04/emma" version="1.0">
              <emma:interpretation id="{6AD8CB69-97E2-4CA5-9A31-30AAC7E43FAA}" emma:medium="tactile" emma:mode="ink">
                <msink:context xmlns:msink="http://schemas.microsoft.com/ink/2010/main" type="inkWord" rotatedBoundingBox="9962,6925 11963,6504 12263,7930 10261,8350"/>
              </emma:interpretation>
              <emma:one-of disjunction-type="recognition" id="oneOf1">
                <emma:interpretation id="interp1" emma:lang="" emma:confidence="1">
                  <emma:literal/>
                </emma:interpretation>
              </emma:one-of>
            </emma:emma>
          </inkml:annotationXML>
          <inkml:trace contextRef="#ctx1" brushRef="#br0">9006 5339 1403 0,'-11'-11'372'0,"14"-3"90"16,17 2-396-16,29-5-43 16,13-6-17-16,30-10-12 15,12-1 12-15,23-6-12 16,-55 22-13-1,2 1 4-15,75-16-22 0,-28 13 2 16,-6-6-31-16,-63 10-74 31,0 0 63-31,11-7-6 0,-18-3 20 16,-24 12-328-16,-27 16 125 16</inkml:trace>
          <inkml:trace contextRef="#ctx1" brushRef="#br0" timeOffset="263.9874">9291 5597 1180 0,'-38'10'367'16,"13"0"72"-16,12-1-326 16,13 0-56-16,16-1-32 15,14 2-14-15,22-11-15 16,12-4 9-16,22-9-8 15,6-4 12-15,20-13-12 16,-8 1 12-16,16-10-11 16,-14 5 9-16,-3-5-12 15,-21 4-6-15,3 1-54 16,-22 4-13-16,-3-1-20 16,-14 3-153-16,-5-2-175 15,-13 4 41-15</inkml:trace>
          <inkml:trace contextRef="#ctx1" brushRef="#br0" timeOffset="702.6697">10405 4636 693 0,'-34'-15'487'0,"8"4"-66"16,1 7-62-16,12 7-247 15,3-3-37-15,15 1-27 16,18 1-25-16,14-2-13 15,20-8-15-15,6 2 15 0,13-3-12 16,-5 4 9-16,4 5-9 16,-17 6 10-16,4 11-11 15,-19 8 8 1,1 12-11-16,-16 1 9 0,-1 20 1 16,-15-4 18-16,-10 17 5 15,-17-5 19-15,-14 26-7 16,-13-2 2-16,-12 25-18 15,1-9-4-15,-13 18-16 16,8-12 13-16,-10 14-131 16,13-14 443-16,4 14-826 15,17-21 301-15</inkml:trace>
        </inkml:traceGroup>
        <inkml:traceGroup>
          <inkml:annotationXML>
            <emma:emma xmlns:emma="http://www.w3.org/2003/04/emma" version="1.0">
              <emma:interpretation id="{BBAF7B10-8AB3-42F2-99EC-54B108DE7977}" emma:medium="tactile" emma:mode="ink">
                <msink:context xmlns:msink="http://schemas.microsoft.com/ink/2010/main" type="inkWord" rotatedBoundingBox="12464,5398 16685,4511 17053,6263 12832,7150"/>
              </emma:interpretation>
              <emma:one-of disjunction-type="recognition" id="oneOf2">
                <emma:interpretation id="interp2" emma:lang="" emma:confidence="1">
                  <emma:literal/>
                </emma:interpretation>
              </emma:one-of>
            </emma:emma>
          </inkml:annotationXML>
          <inkml:trace contextRef="#ctx1" brushRef="#br0" timeOffset="5829.0529">11857 5109 848 0,'3'-8'433'16,"4"4"-49"-16,16-12-127 15,6-5-236-15,21-16 7 16,9-1-4-16,11-13 17 16,1 4-15-16,8-13 6 15,-6 8-22-15,-9-11 5 16,-10 11-26-16,-16-5-57 15,-21 14 267-15,-17 3-620 16,-12 15 232-16</inkml:trace>
          <inkml:trace contextRef="#ctx1" brushRef="#br0" timeOffset="6026.0428">11569 4025 1204 0,'-23'-10'351'0,"17"1"73"0,7-3-362 16,27-10-1-16,12-5-53 16,21-16 11-16,7 1-12 15,21-4 12-15,-5 10-12 16,11 0 9-16,-18 13-17 16,4 8-37-16,-21 7-55 15,-2 13-339-15,-18 7 50 0</inkml:trace>
          <inkml:trace contextRef="#ctx1" brushRef="#br0" timeOffset="5594.3636">11983 4003 1015 0,'5'-29'296'16,"-5"14"72"-16,4 11-258 16,1 14-51-16,4 19 8 15,2 11-22-15,1 18 10 16,5 5-19-16,6 14 11 16,-3-5-21-16,6 10 7 15,2-5-22-15,-7 12 6 16,-1-12-17-16,-2-4 9 15,-2-16-12-15,-5 1 12 0,1-21-11 16,-6 3 7-16,-1-11-42 16,-9 0-44-16,4-1-363 15,-12 1 72-15</inkml:trace>
          <inkml:trace contextRef="#ctx1" brushRef="#br0" timeOffset="6382.7076">12557 4307 1321 0,'-6'50'355'0,"4"4"107"16,8-14-391-16,8-14-14 15,4-24-32-15,13-29 0 16,3-12-20-16,9-20 10 16,-3-10-9-16,1-1 7 15,-9 14-14-15,-1 10 9 16,-13 20-12-16,5 22 9 16,-9 18-9-16,0 19 25 0,-2 12-7 15,-1 12 18-15,-5-1-6 16,3 4 15-16,-1-9-23 15,3-10 6-15,0-13-18 16,1-13 6-16,0-13-16 16,2-13 11-16,-3-4-11 15,1-5-14-15,-3 7-48 16,0 0-84-16,-3 6-19 0,4 6-342 16,-3 1 47-16</inkml:trace>
          <inkml:trace contextRef="#ctx1" brushRef="#br0" timeOffset="6978.4678">13040 3368 1229 0,'-9'-8'351'0,"1"18"78"16,5 6-353-16,8 26-32 15,5 7-29-15,7 20 29 16,5 6-1-16,13 22 25 15,2-8-13-15,10 20 6 16,1-11-35-16,9 9 1 16,-8-15-26-16,-6 0 9 0,-16-26-12 15,-2-3 11-15,-13-25-11 16,-7-12 13-16,-2-15-7 16,-9-18 19-16,-11-20-11 15,-14-17 10-15,-9-10-12 16,-20-30-14-16,1-2-42 15,-6-9-1-15,10 12-10 16,9 5 12-16,20 32 11 0,10 18 32 16,20 25 3-16,9 14 10 15,12 7-11-15,16 4 8 16,7 1-10-16,15-6 8 16,-3-10-11-16,6-16 11 15,-13-18-9-15,9-32 12 16,-20-10-9-16,-3-30 11 15,-15-3-11-15,-10-25 12 16,-21 15-12-16,-10-5 11 16,-9 28-12-16,-7 22 16 15,6 42-10-15,-2 38 12 16,6 30-10-16,4 33 18 16,5 12-15-16,8 18 21 15,9-14-4-15,13 3 17 0,2-20-17 16,10-3 9-1,1-18-22-15,9-5 2 0,-3-14-21 16,11-10-34-16,-3-18-57 16,0-21-88-16,-9-10 158 15,-2-14-505-15,-12-5 171 16</inkml:trace>
          <inkml:trace contextRef="#ctx1" brushRef="#br0" timeOffset="7795.0127">13816 3540 866 0,'-5'-2'398'0,"-2"11"2"16,1 18-153-16,1 14-145 0,-3 22 15 16,4 7-35-16,5 4 4 15,2-11-33-15,11-9-5 16,9-28-39-16,12-26 5 16,4-25-16-16,5-30 11 15,-4-16-9-15,0-19 15 16,-17 1-16-16,-11-3 6 15,-10 26-12-15,-13 14 10 16,-3 21-15-16,2 25 11 16,3 23-3-16,1 20 15 15,11 3-7-15,3 13 24 16,7-5-4-16,5-5 12 16,8-22-15-16,2-2 7 0,1-19-23 15,11-22 9-15,-2-16-16 16,10-30 13-1,-2-21-11-15,1-33 14 0,-13 5-14 16,-13-7 12-16,-19 16-14 16,-13 13 12-16,-10 37-13 15,-8 14 6-15,1 27-13 16,-1 29 10-16,3 20-8 16,4 17 11-16,7 6-6 0,9 27 12 15,9 1-9 1,14 7 11-16,4-7-11 0,13 7 11 15,1-25-11-15,5-2 10 16,-5-22-13-16,2-6 10 16,-11-19-13-16,0-15 10 15,-9-15-9-15,-3-21 15 16,-12-9-9-16,-10-27 13 16,-9-1-8-16,-4-15 6 15,-4 21-14-15,-1 3 7 16,6 32-14-16,5 17 6 15,1 30-11-15,9 20 11 16,8 17-7-16,8 13 12 16,6-2-7-16,12-1 11 15,8-17-12-15,12-14 9 16,2-20-11-16,8-22 10 16,-6-10-10-16,5-37 13 0,-15-14-10 15,-5-11 13-15,-16 9-12 16,-5-2 9-16,-22 39-13 15,0 16 5-15,-5 18-11 16,-1 24 15-16,5 11-9 16,7 21 15-16,-1 6-5 15,9 9 15-15,7-12-13 0,5-4 10 16,2-21-14-16,8-16 7 16,-3-18-16-16,5-27-43 15,-8-23-82-15,-2-29 420 16,-8-1-823-16,-9-10 341 15</inkml:trace>
          <inkml:trace contextRef="#ctx1" brushRef="#br0" timeOffset="8257.0369">14850 2788 1335 0,'-15'26'351'0,"-1"8"104"16,10 0-389-16,11 4-27 15,2-9-33-15,15-4 7 16,4-13-18-16,11-6 9 15,-4-7-34-15,10 4-45 16,-3-2-28-16,5 7 5 16,-12 0-10-16,3 7 42 0,-7 5 57 15,-8 11 64-15,-7 2 9 16,0 12 25-16,-6-10-12 16,1 0 3-16,3-16-45 15,8-8-2-15,3-16-29 16,9-15 13-16,-1-5-16 15,0-8 11-15,-2 2-11 0,0 6 13 16,-11 16-18-16,2 8 7 16,-4 18-11-1,-9 9 24-15,-2 4-10 0,1 1 16 16,-3-9-7-16,11-18 10 16,3-18-24-16,4-27 11 15,7-7-15-15,2-8-12 16,-2 5-14-16,-2 10 10 15,-9 22-12-15,-2 8 7 16,-7 15 9-16,-5 3 19 16,-4 12-8-16,1 10 12 15,-2 0-6-15,7 3 20 16,2-7-58-16,9-5-407 16,-1-7 126-16</inkml:trace>
        </inkml:traceGroup>
        <inkml:traceGroup>
          <inkml:annotationXML>
            <emma:emma xmlns:emma="http://www.w3.org/2003/04/emma" version="1.0">
              <emma:interpretation id="{B2F7FAE5-DBCE-485B-9371-37EC00851F66}" emma:medium="tactile" emma:mode="ink">
                <msink:context xmlns:msink="http://schemas.microsoft.com/ink/2010/main" type="inkWord" rotatedBoundingBox="17689,4147 18735,3928 18963,5013 17918,5233"/>
              </emma:interpretation>
              <emma:one-of disjunction-type="recognition" id="oneOf3">
                <emma:interpretation id="interp3" emma:lang="" emma:confidence="1">
                  <emma:literal/>
                </emma:interpretation>
              </emma:one-of>
            </emma:emma>
          </inkml:annotationXML>
          <inkml:trace contextRef="#ctx1" brushRef="#br0" timeOffset="8848.6463">16776 2776 1474 0,'0'15'351'16,"3"13"124"-16,8 7-437 16,8 8-15-16,7 3-25 15,0 0 10-15,0-1-11 0,4-2 11 16,-5-10-12-16,0-10 9 15,-10-15-7-15,-4-28-39 16,-8-11-72-16,-5-15-359 16,-6-7 53-16</inkml:trace>
          <inkml:trace contextRef="#ctx1" brushRef="#br0" timeOffset="9037.1746">16769 2546 1429 0,'-13'6'395'0,"10"6"92"16,6 7-406-16,14-7-84 16,11-1-65-16,12-5-53 15,3-3-27-15,13-3-3 0,4 0-121 16,6-2-147-16,-6 1 61 16</inkml:trace>
          <inkml:trace contextRef="#ctx1" brushRef="#br0" timeOffset="9317.6918">17325 2570 473 0,'25'-10'486'0,"-13"7"-93"15,-13 10 63-15,-13 13-263 16,-12 20-7-16,-8 2-47 16,-9 10-11-16,3-8-69 0,5-1-7 15,15-21-34-15,9-2 5 16,16-11-31-16,15-8-12 16,6-8-24-16,15-7-20 15,-1-2-20-15,14-3 5 16,-2 6 8-1,9 7 21-15,-10 8 21 0,4 7 19 16,-15 6-1-16,-15 11 10 16,-16 3 1-16,-11 5 39 15,-10-3 6-15,-12 0 31 16,-6-2-3-16,-8 9 7 16,-6-7-37-16,-1-5 1 15,4-9-30-15,5-17-33 16,16-22-47-16,8-16-57 15,11-11-45-15,10-19-345 16,17-18 78-16</inkml:trace>
          <inkml:trace contextRef="#ctx1" brushRef="#br0" timeOffset="9797.9333">17580 1925 1309 0,'-6'9'401'0,"-3"20"84"0,3 12-369 16,4 25-27-16,8-1-37 15,3 13 7-15,5-1-19 16,6 12 14-16,5-11-36 0,8 16 8 16,1-21-23-16,8 2 9 15,-6-23-14-15,-3-12 10 16,-10-20-11-16,-5-4-2 16,-18-13-18-16,-11-13-1 15,-12-2-14-15,-15-8 12 16,-10-20 2-16,-10-12 17 15,1 0 1-15,-12-8 13 16,6-1-11-16,4 16 22 16,14 15 4-16,11 10 29 15,19 4-10-15,17 20 9 16,11-8-22-16,20 1-6 16,10-6-31-16,26-5 13 15,9-13-5-15,21 5-87 16,-3-10 356-16</inkml:trace>
        </inkml:traceGroup>
        <inkml:traceGroup>
          <inkml:annotationXML>
            <emma:emma xmlns:emma="http://www.w3.org/2003/04/emma" version="1.0">
              <emma:interpretation id="{5E603D8A-6803-4FD8-BA20-FBE56C704712}" emma:medium="tactile" emma:mode="ink">
                <msink:context xmlns:msink="http://schemas.microsoft.com/ink/2010/main" type="inkWord" rotatedBoundingBox="19580,3863 20764,3614 20943,4464 19758,4713"/>
              </emma:interpretation>
              <emma:one-of disjunction-type="recognition" id="oneOf4">
                <emma:interpretation id="interp4" emma:lang="" emma:confidence="1">
                  <emma:literal/>
                </emma:interpretation>
              </emma:one-of>
            </emma:emma>
          </inkml:annotationXML>
          <inkml:trace contextRef="#ctx1" brushRef="#br0" timeOffset="10297.2325">18882 2112 1526 0,'-46'4'398'16,"2"12"102"-16,8 11-420 15,7 12-76-15,11 14-4 0,6 20-8 16,-1 2 10-16,7 6 3 15,8-12 15-15,5 2-8 16,12-15 7-16,16-51-7 16,11-33 1-16,17-39-12 15,5-38 10-15,13-48-8 16,-12 20 8-16,-5-10-10 16,-24 30 10-16,-17 5-20 15,-21 42 9-15,-12 17-17 16,-8 37 7-16,-5 26-3 15,8 21 20-15,-2 28-8 16,8 15 18-16,1 22-3 16,3-5 8-16,7-2-12 15,7-11 10-15,11-1-11 16,6-21 6-16,11-11-26 0,-5-15-34 16,11-39-98-16,-1-20-393 15,4-39 58-15</inkml:trace>
          <inkml:trace contextRef="#ctx1" brushRef="#br0" timeOffset="10631.9285">19427 2084 406 0,'-32'45'753'16,"9"13"-272"-16,7-9-233 0,10 6 240 16,8-18-446-16,10-5-22 15,11-21-14-15,8-16-15 16,2-13 11-16,9-23-9 15,-1-8 17-15,2-22-6 16,-8 2 10-16,-6-9-15 16,-13 15 9-16,-10 12-13 15,-11 24 7-15,-5 17 0 16,-6 27 22-16,2 19-5 16,2 14 14-16,5 24 9 15,3-4 2-15,12-4-14 16,4-6 4-16,14-5-13 15,5-19-7-15,14-16-34 16,-1-10-41-16,13-23-487 16,-11-23 128-16</inkml:trace>
        </inkml:traceGroup>
        <inkml:traceGroup>
          <inkml:annotationXML>
            <emma:emma xmlns:emma="http://www.w3.org/2003/04/emma" version="1.0">
              <emma:interpretation id="{F5E51FE4-144C-496B-8433-4B128411D2A4}" emma:medium="tactile" emma:mode="ink">
                <msink:context xmlns:msink="http://schemas.microsoft.com/ink/2010/main" type="inkWord" rotatedBoundingBox="21528,3759 23137,3421 23281,4109 21672,4447"/>
              </emma:interpretation>
              <emma:one-of disjunction-type="recognition" id="oneOf5">
                <emma:interpretation id="interp5" emma:lang="" emma:confidence="1">
                  <emma:literal/>
                </emma:interpretation>
              </emma:one-of>
            </emma:emma>
          </inkml:annotationXML>
          <inkml:trace contextRef="#ctx1" brushRef="#br0" timeOffset="11271.4788">20603 1932 1176 0,'-18'-16'316'16,"1"9"106"-16,8 10-322 15,-4 11-22-15,12 11-17 16,-2 13 3-16,3 8-2 15,6 14-11-15,5-2 6 16,10 2-12-16,8-17-8 0,16-11-27 16,7-21-1-1,17-19-9-15,-3-24 10 0,9-25-8 16,-9-10 10-16,-2-13-9 16,-21 6 8-16,-6 13-11 15,-25 26 10-15,-8 15-12 16,-11 29 8-16,-5 20-11 15,-2 19 11-15,2 7-9 16,7 3 12-16,9 5-9 16,5-15 10-16,6-7-12 15,8-7 10-15,6-11-17 16,3-12 13-16,11-22-38 16,2-15-35-16,10-19-63 15,-1-8-373-15,-1-4 59 0</inkml:trace>
          <inkml:trace contextRef="#ctx1" brushRef="#br0" timeOffset="11656.4581">21645 1951 1190 0,'-10'6'313'16,"-2"15"99"-16,0 7-327 15,-2 13-1-15,2-1 8 0,6 5 5 16,7-10-4-1,11-6-22-15,10-13-24 0,18-23-25 16,4-14-10-16,15-31-12 16,0-20 14-16,14-23-7 15,-15-1 5-15,0-22-12 16,-15 16 10-16,-14 2-18 16,-23 28 9-16,-12 17-16 15,-12 35 9-15,-11 26-9 16,1 21 16-16,0 23-8 15,8 11 17-15,2 14-4 16,10 0 14-16,2 10-4 16,9-18 11-16,7-4-11 15,9-11 5-15,15-17-19 0,8-18 0 16,13-18-27 0,2-19-78-16,2-3-427 0</inkml:trace>
        </inkml:traceGroup>
        <inkml:traceGroup>
          <inkml:annotationXML>
            <emma:emma xmlns:emma="http://www.w3.org/2003/04/emma" version="1.0">
              <emma:interpretation id="{D20CD7E8-9F94-4EFF-989B-83062EBABE34}" emma:medium="tactile" emma:mode="ink">
                <msink:context xmlns:msink="http://schemas.microsoft.com/ink/2010/main" type="inkWord" rotatedBoundingBox="23993,3309 28473,2368 28742,3647 24262,4588"/>
              </emma:interpretation>
              <emma:one-of disjunction-type="recognition" id="oneOf6">
                <emma:interpretation id="interp6" emma:lang="" emma:confidence="0">
                  <emma:literal>erst</emma:literal>
                </emma:interpretation>
                <emma:interpretation id="interp7" emma:lang="" emma:confidence="0">
                  <emma:literal>orat</emma:literal>
                </emma:interpretation>
                <emma:interpretation id="interp8" emma:lang="" emma:confidence="0">
                  <emma:literal>ast</emma:literal>
                </emma:interpretation>
                <emma:interpretation id="interp9" emma:lang="" emma:confidence="0">
                  <emma:literal>@rgt</emma:literal>
                </emma:interpretation>
                <emma:interpretation id="interp10" emma:lang="" emma:confidence="0">
                  <emma:literal>örst</emma:literal>
                </emma:interpretation>
              </emma:one-of>
            </emma:emma>
          </inkml:annotationXML>
          <inkml:trace contextRef="#ctx1" brushRef="#br0" timeOffset="13944.1845">25881 1577 1424 0,'-78'52'442'15,"64"-40"60"-15,46-9-375 16,16-5-190-16,12-37 12 0,1-35-3 16,0-4 9-16,-13 10 30 0,-21 1 6 15,-20 22-37-15,-23 2-44 16,-16 17-25-16,-22 17 6 16,1 17 12-16,-10 7 62 15,8 19 55-15,-2 21 52 16,15-4 7-16,7 15 37 15,18 1-28-15,7 2 3 16,13-11-37-16,18-21-9 16,16-25-36-16,21-18 5 15,17-17-14-15,36-24 11 16,-4 13-1-16,10 6 5 16,-21 13-17-16,-10 14 5 15,-38 13-13-15,-18 11 13 0,-23 6 7 16,-9 5 38-16,-13-4 1 15,-1-7 26-15,-1-9-13 16,-1-12 6-16,3-15-38 16,2-14 5-16,0-5-25 15,0-24 3-15,1-5-21 16,-2-2-6-16,1 11-12 16,0 8 11-16,3 22-13 15,6 14 7-15,8 8 2 16,5 7-29-16,12-1-53 0,25 4-69 15,6-5-4-15,24 4-346 16,0-9 74-16</inkml:trace>
          <inkml:trace contextRef="#ctx1" brushRef="#br0" timeOffset="14323.1726">26907 1234 1331 0,'-35'20'380'0,"-3"0"100"16,8 0-387-16,7 9-25 15,14-4-44-15,12-2 0 16,10-5-27-16,13-2 8 16,7-10-18-16,15-3 6 15,-4-5-80-15,12 1-34 16,-3 2-23-16,-2 2 2 16,-16 11-10-16,-6 5 93 15,-15 2 55-15,-15 8 68 0,-10 5 18 16,-9 4 35-1,-8 4-17-15,-4 5 0 0,0-11-47 16,-2 0 13-16,11-13-29 16,5-7 9-16,9-12-29 15,13-19-47-15,8-28-61 16,19-31-44-16,12-14-53 16,12-23-281-16,-6-28 81 0</inkml:trace>
          <inkml:trace contextRef="#ctx1" brushRef="#br0" timeOffset="14591.4596">27344 557 1200 0,'-13'38'362'16,"-3"2"70"-16,2 58-310 15,8 17-87-15,9 15 17 16,8-8-25-16,14 8 12 16,1-58-13-16,9-5 7 15,-4-13-28-15,1 8 10 16,-8-13-38-16,-5-5-10 15,-15-24-32-15,-11-22-43 16,-18-17-28-16,-15-23 26 16,-7-7 13-1,-15-12 23-15,-1 4 44 0,-13-4 26 0,5 2 8 16,5-2 61-16,16 10 21 16,19 8 30-16,23 13-12 15,24 5-1-15,17 17-63 16,36-2-15-16,13-3-28 15,34-5 12-15,5 12-78 16,21-54-371-16</inkml:trace>
          <inkml:trace contextRef="#ctx1" brushRef="#br0" timeOffset="12880.6015">23054 1825 1252 0,'23'-57'246'0,"3"1"125"15,-15 33-378-15,-9 13 4 16,-12 73 19-16,1 6 53 15,5 19 28-15,2-10 18 16,10 3-8-16,4-27-17 0,11-2-41 16,8-26-29-16,15-14-15 15,1-21 7-15,21-22-8 16,-5-24 11 0,10-29-8-1,-13 3 6-15,-3-16-9 0,-23 16 7 0,-15 10-8 16,-17 27 8-16,-11 5-14 15,-8 29 12-15,-1 25-9 16,2 12 9 0,1 20-9-16,6 11 16 0,6 9-5 15,3-7 13-15,9 1-7 16,6-5 10-16,8-13-13 16,2-14 4-16,10-22-14 15,0-19 8-15,7-29-10 16,-2-10 12-16,2-21-11 15,-8 6 10-15,-8-9-11 16,-13 12 7-16,-12 6-15 0,-7 19 9 16,-9 13-17-16,-2 27 10 15,3 19-9-15,3 10 13 16,0 17-8-16,10-1 15 16,4 4-7-16,6-17 12 15,5-1-12-15,6-17 9 16,12-16-10-16,7-17 10 0,11-6-13 15,1-17 13-15,4-12-9 16,-14 3 9-16,-7 6-12 16,-15 9 9-16,-9 20-18 15,-10 17 8-15,-1 25-9 16,-2 9 11-16,-2 9-8 16,4-10 17-16,4 7-10 15,6-12 11-15,6-9-13 16,7-9 8-16,7 0-10 15,1-18 12-15,1-7-19 16,-5 1 6-16,-4-1-17 16,-12 3 11-16,0 9-14 15,-9 3 18-15,-1-5-2 16,-6 5 18-16,-2 2-2 16,-7-5 24-16,3 1-1 15,-5 2 11-15,6-13-8 16,5 0 3-16,11-10-21 15,5-4 0-15,12-4-10 0,1 10 6 16,12-7-11-16,-1 12 11 16,4-6-13-16,-3 1 13 15,-1-7-53-15,-8-1-25 16,-9-9-100-16,-11-3-14 16,-7-9-45-16,-10 5 38 0,-7-3 6 15,-7 11 98 1,-3 7 28-16,-2 5 57 0,-1 10 34 15,11 4 42-15,2 1 5 16,9 4-2-16,13 7-27 16,5 2-21-16,11 0-27 15,16 7-15-15,14 1-39 16,1-5-3-16,21-3-328 16,-3 5 80-16</inkml:trace>
          <inkml:trace contextRef="#ctx1" brushRef="#br0" timeOffset="13221.7729">24988 1386 1194 0,'-41'31'413'15,"0"6"63"-15,-2 12-301 16,10 5-59-16,6 5-5 0,11-11-18 16,10-5-13-1,9-20-13-15,16-17-28 0,13-12-20 16,20-25-18-16,2-13 6 15,21-33-10-15,0-3 14 16,3-13-16-16,-15 4 6 16,-1-34-16-16,-29 0 7 15,-14 11-12-15,-19 16 12 16,-11 19-4-16,-6 77 16 0,-6 58-5 16,-1 22 10-16,-6 21-6 15,4 8 8-15,3-15-9 16,8-21 9-16,18-2-12 15,11-17 11-15,17-1-28 16,8-11-136-16</inkml:trace>
        </inkml:traceGroup>
      </inkml:traceGroup>
    </inkml:traceGroup>
    <inkml:traceGroup>
      <inkml:annotationXML>
        <emma:emma xmlns:emma="http://www.w3.org/2003/04/emma" version="1.0">
          <emma:interpretation id="{1EC6A7C8-24F6-4259-90A3-FBC81A093B05}" emma:medium="tactile" emma:mode="ink">
            <msink:context xmlns:msink="http://schemas.microsoft.com/ink/2010/main" type="paragraph" rotatedBoundingBox="16086,7349 25736,4328 26340,6254 16690,9276" alignmentLevel="2"/>
          </emma:interpretation>
        </emma:emma>
      </inkml:annotationXML>
      <inkml:traceGroup>
        <inkml:annotationXML>
          <emma:emma xmlns:emma="http://www.w3.org/2003/04/emma" version="1.0">
            <emma:interpretation id="{8EA4F965-F149-4FE4-89DD-49BEA902325A}" emma:medium="tactile" emma:mode="ink">
              <msink:context xmlns:msink="http://schemas.microsoft.com/ink/2010/main" type="line" rotatedBoundingBox="16086,7349 25736,4328 26340,6254 16690,9276"/>
            </emma:interpretation>
          </emma:emma>
        </inkml:annotationXML>
        <inkml:traceGroup>
          <inkml:annotationXML>
            <emma:emma xmlns:emma="http://www.w3.org/2003/04/emma" version="1.0">
              <emma:interpretation id="{5F97EAD6-C5A1-4C4E-AF7A-FB98D9EC44F0}" emma:medium="tactile" emma:mode="ink">
                <msink:context xmlns:msink="http://schemas.microsoft.com/ink/2010/main" type="inkWord" rotatedBoundingBox="16117,7449 19787,6299 20124,7376 16454,8525"/>
              </emma:interpretation>
              <emma:one-of disjunction-type="recognition" id="oneOf7">
                <emma:interpretation id="interp11" emma:lang="" emma:confidence="1">
                  <emma:literal/>
                </emma:interpretation>
              </emma:one-of>
            </emma:emma>
          </inkml:annotationXML>
          <inkml:trace contextRef="#ctx1" brushRef="#br0" timeOffset="15722.3082">15368 6397 1120 0,'-1'6'238'0,"10"-2"107"0,6-6-323 15,14-15-16-15,-1-12 11 16,9-19-7-16,0-10 8 0,-1-31-11 15,-3-1 7 1,-4-19-9-16,-18 8 5 0,-15-7 0 16,-12 28-1-16,-20 13-10 15,-10 32 6-15,-4 25-10 16,-1 30 1-16,4 34 0 16,10 18 13-16,6 25-5 15,11 2 12-15,14 13-8 16,12-10 11-16,16 7-12 15,7-24 8-15,11-9-15 16,4-26 8-16,16-27-10 16,-6-30 10-16,13-36-10 15,-4-23 13-15,1-19-9 16,-16-5 9-16,-7-16-10 16,-16 19 9-16,-10 7-10 15,-10 20 9-15,-7 19-8 0,-1 30 9 16,0 19-5-16,0 16 10 15,0 28-7-15,5 11 8 16,1 14-4-16,7-7 9 16,10 9-6-16,-1-32 9 15,8-15-8-15,7-21 6 16,4-20-10-16,1-31 8 16,21-31-12-16,-1-13 9 0,1-22-10 15,-5 11 3 1,-4 6-11-16,-20 39 9 0,-7 19-14 15,-10 32 11-15,-5 24-1 16,-3 13 15-16,-1 16-9 16,0 0 14-16,2 5-11 15,2-16 3-15,5-9-6 16,3-20 9-16,6-22-6 16,3-24 12-16,6-23-11 15,4-3 3-15,-1-4-11 16,-7 15 5-16,-2 22-27 15,-9 27 6-15,-8 24-12 16,-3 8-10-16,-2 25-79 16,-4 1-6-16,7 5-350 15,-6-22 40-15</inkml:trace>
          <inkml:trace contextRef="#ctx1" brushRef="#br0" timeOffset="15981.6926">16335 5091 1113 0,'0'-31'387'0,"0"12"61"0,0 7-307 15,0 9-57-15,1 9-36 16,-1 8-32-16,6 11-24 15,2 2-30-15,6 12-76 16,6-1 92-16,7 12-429 16,2-7 111-16</inkml:trace>
          <inkml:trace contextRef="#ctx1" brushRef="#br0" timeOffset="16404.6039">16828 5491 705 0,'14'43'383'15,"0"3"-26"-15,3 17-99 16,-3-4-174-16,1 11 6 16,-4-11-10-16,4-8-16 15,4-25-9-15,4-26-21 0,3-28-14 16,9-33-15-16,2-14 10 16,10-14-11-16,-5 6 9 15,-2 6-12-15,-16 31 8 16,1 14-18-16,-19 23 10 15,-6 27-10-15,0 15 13 16,3 16-7-16,-5 3 18 16,13 12-7-16,0-10 13 0,3-3-9 15,2-15 12-15,0-16-10 16,2-24 10-16,11-32-12 16,4-13 8-16,11-21-13 15,4-1 9-15,2-4-15 16,-5 23 9-16,-2 12-17 15,-17 23 5-15,-2 23-12 16,-10 23 10-16,0 14-8 16,-6 3 17-16,4 7-9 15,-3-12 13-15,5-1-11 16,-2-16 10-16,3-8-24 16,1-19-13-16,14-16-81 15,4-18-11-15,5-24-347 16,11-5 51-16</inkml:trace>
          <inkml:trace contextRef="#ctx1" brushRef="#br0" timeOffset="16957.1674">18102 5141 1071 0,'-19'22'358'0,"-8"13"68"0,7 9-287 16,-3 15-30-16,12-1-20 16,-1-1-12-16,8-10-11 15,9-13-21-15,10-17-5 16,13-31-21-16,9-18-7 0,12-25-9 15,0-10 4-15,2-21-47 16,-10 15-13-16,-6 5-36 16,-10 25 9-16,-10 19-9 15,-9 28 45-15,-3 25 14 16,-4 16 35-16,1 10 4 16,3 2 26-16,8 0 11 15,4-19 18-15,13-15-2 16,7-22-1-16,8-27-9 15,0-21-8-15,10-36-18 16,-2-4 0-16,0-29-14 16,-5 8 1-16,-5-17-13 15,-16 23 10-15,-19-12-36 16,-11 34 11-16,-13 20-17 16,-8 36 8-16,-5 27-10 15,8 31 35-15,-3 26-11 0,6 9 14 16,5 27-1-16,5-2 15 15,3 9 5-15,10-13 18 16,6-3-6-16,11-28 3 16,21-18-19-16,15-21 6 15,17-29-144-15,6-9-392 16,-10-16 99-16</inkml:trace>
        </inkml:traceGroup>
        <inkml:traceGroup>
          <inkml:annotationXML>
            <emma:emma xmlns:emma="http://www.w3.org/2003/04/emma" version="1.0">
              <emma:interpretation id="{6F7C6DC6-915E-4C3D-A3FF-8E3B14E34866}" emma:medium="tactile" emma:mode="ink">
                <msink:context xmlns:msink="http://schemas.microsoft.com/ink/2010/main" type="inkWord" rotatedBoundingBox="20214,6134 24004,4947 24340,6019 20549,7206"/>
              </emma:interpretation>
              <emma:one-of disjunction-type="recognition" id="oneOf8">
                <emma:interpretation id="interp12" emma:lang="" emma:confidence="1">
                  <emma:literal/>
                </emma:interpretation>
              </emma:one-of>
            </emma:emma>
          </inkml:annotationXML>
          <inkml:trace contextRef="#ctx1" brushRef="#br0" timeOffset="17525.1992">19562 4281 1553 0,'-3'-14'390'0,"1"8"116"15,7 7-455-15,-2 13-40 16,0 14-26-16,-9 31 14 0,-5 9-7 16,-1 21 23-16,-1-3-7 15,9-2 11-15,8-27-13 16,12-16 6-16,8-27-15 15,16-22 10-15,-1-19-11 16,11-15 10-16,-5 3-6 16,5 0 9-16,-10 13-14 0,-5 23 7 15,-10 17-13-15,-4 17 9 16,-14 7-11 0,-1 13 15-16,-6-9-8 0,-8 4 14 15,0-10-4-15,-12-1 38 16,-9-9-2-16,-12 2 24 15,-7-5-11-15,-15-5 7 16,8-6-39-16,-8-7-1 16,11-8-23-16,6-8 1 15,17-3-20-15,4 8-24 16,19 2-49-16,12 2-79 16,14 5-35-16,13 0-339 15,5-7 28-15,11-1-108 16</inkml:trace>
          <inkml:trace contextRef="#ctx1" brushRef="#br0" timeOffset="17748.1802">20223 3968 1068 0,'-14'-20'349'0,"-7"24"52"15,-2 26-261-15,6 11-110 16,1 28 4-16,4 5-16 15,1 19 34-15,4-4-3 16,5 11 16-16,7-16-14 0,9 11 4 16,2-21-42-16,6-4 9 15,-1-17-51-15,-1-13 384 16,-6-28-826-16,-2-31 365 16</inkml:trace>
          <inkml:trace contextRef="#ctx1" brushRef="#br0" timeOffset="18218.6714">20411 4431 1292 0,'10'23'308'0,"0"8"111"16,6-5-380-16,10-8-23 16,1-13-17-16,4-21 16 15,0-13-12-15,1-15 15 16,-9-5-9-16,-6-7 11 15,-14 9-15-15,-12-1 12 0,-10 15-15 16,-8 14 9-16,-2 18-14 16,2 25 12-16,4 21-9 15,2 27 22-15,10 1-6 16,5 19 25-16,9-10-7 16,9-1 13-16,10-23-21 15,9-9 8-15,10-27-26 16,16-28 11-16,3-25-18 0,13-30 15 15,-2-21-12-15,2-17 12 16,-11 4-16-16,-10-7 13 16,-17 21-13-16,-9 14 11 15,-13 25-13-15,-15 19 7 16,-3 29-12-16,-2 27 11 16,-2 11-12-16,1 17 12 15,5-1-6-15,3 9 13 16,4-15-11-16,6 0 11 15,-4-21-12-15,8-11 1 16,1-24-43-16,6-27-91 16,-8-21 449-16,11-30-815 15,-10-9 333-15</inkml:trace>
          <inkml:trace contextRef="#ctx1" brushRef="#br0" timeOffset="18446.989">21112 3498 1288 0,'-7'5'392'0,"-2"7"66"0,2 11-358 16,7 3-74-16,8 0-72 16,15 4-44-16,0-17-33 15,9-3-329-15,8-9 60 16</inkml:trace>
          <inkml:trace contextRef="#ctx1" brushRef="#br0" timeOffset="18697.3706">21439 3399 1129 0,'-3'23'355'16,"-6"26"62"-16,0 12-317 16,-2 22-35-16,5-3-30 0,4 7 21 15,8-16-16-15,14-5 12 16,5-23-21-16,12-13-6 16,1-16-18-16,5-9-48 15,-3-16-47-15,7-3-29 16,-7 6 42-16,2 5-215 15,-12 14 59-15,-10 21 142 16,-7 11 56-16,-10 9-4 16,-5 7 220-16,1 4 46 15,-9-13-84-15,-16 4 37 0,-4-11-27 16,-16-3 11-16,-7-14-55 16,0-5-13-16,8-16-64 15,2-16-42-15,10-13-73 16,8-16-91-16,13-5-21 15,16-18-334-15,10 5 43 16</inkml:trace>
          <inkml:trace contextRef="#ctx1" brushRef="#br0" timeOffset="19198.759">22148 3932 1057 0,'29'-23'290'0,"-11"-4"81"16,-9 2-313-16,-12 1-3 15,-10 4-19 1,-18 12 17-16,-6 14-10 0,-9 17 32 16,8 13-9-16,2 16 10 15,13 3-24-15,8 9 11 16,12-7-28-16,8-3 10 16,12-16-23-16,16-12 11 15,10-24-19-15,23-27 9 16,6-15-18-16,11-26 12 15,-6-7-14-15,6-4-8 16,-24 16-15-16,-11 10-3 16,-16 28-13-16,-12 22 1 0,-18 19 12 15,-12 26 22 1,-2 12 13-16,-6 16 36 0,1-9 9 16,3-2 18-16,11-17-21 15,9-11 0-15,11-27-33 16,17-26 1-16,6-17-20 15,13-21 10-15,-2-10-13 16,7-11-13-16,-10 13-23 0,-1 3-15 16,-10 18-19-16,-3 11 15 15,-10 21 8-15,-2 14 22 16,-8 18 16-16,3 13 27 16,-5 9-10-16,3 11 23 15,2-4-8-15,8 1 0 16,-1-15-3-16,5-8 13 15,-3-14-36-15,5-21-124 16,-2-13-373-16,11-8 54 16</inkml:trace>
        </inkml:traceGroup>
        <inkml:traceGroup>
          <inkml:annotationXML>
            <emma:emma xmlns:emma="http://www.w3.org/2003/04/emma" version="1.0">
              <emma:interpretation id="{5A50CA3F-EE93-42E0-821B-95206711A5B5}" emma:medium="tactile" emma:mode="ink">
                <msink:context xmlns:msink="http://schemas.microsoft.com/ink/2010/main" type="inkWord" rotatedBoundingBox="24929,5749 25745,5494 26015,6356 25199,6612"/>
              </emma:interpretation>
              <emma:one-of disjunction-type="recognition" id="oneOf9">
                <emma:interpretation id="interp13" emma:lang="" emma:confidence="0">
                  <emma:literal>o</emma:literal>
                </emma:interpretation>
                <emma:interpretation id="interp14" emma:lang="" emma:confidence="0">
                  <emma:literal>O</emma:literal>
                </emma:interpretation>
                <emma:interpretation id="interp15" emma:lang="" emma:confidence="0">
                  <emma:literal>°</emma:literal>
                </emma:interpretation>
                <emma:interpretation id="interp16" emma:lang="" emma:confidence="0">
                  <emma:literal>0</emma:literal>
                </emma:interpretation>
                <emma:interpretation id="interp17" emma:lang="" emma:confidence="0">
                  <emma:literal>@</emma:literal>
                </emma:interpretation>
              </emma:one-of>
            </emma:emma>
          </inkml:annotationXML>
          <inkml:trace contextRef="#ctx1" brushRef="#br0" timeOffset="20277.4411">24571 3701 1348 0,'-50'35'427'0,"-21"16"79"15,2 1-389-15,-9 18-20 16,12-2-48-16,1 16 15 16,16-7-18-16,12 12 15 0,22-15-25 15,21 5 0-15,16-19-31 16,21-9 0-1,13-21-15-15,18-14 12 0,-2-28-10 16,16-22 8-16,-13-14-7 16,3-27 13-16,-12-8-10 15,0-30 11-15,-23 5-5 16,-16-20 17-16,-19 26-11 0,-34-5 11 16,-22 35-14-16,-30 15 6 15,-5 33-17-15,-22 11 10 16,10 29-15-16,-13 14 11 15,25 15-8-15,8 2 15 16,31-4-39-16,21 0 288 16,32-9-823-16,15-13 339 15</inkml:trace>
        </inkml:traceGroup>
        <inkml:traceGroup>
          <inkml:annotationXML>
            <emma:emma xmlns:emma="http://www.w3.org/2003/04/emma" version="1.0">
              <emma:interpretation id="{AB04715A-A843-4AA8-BCD5-44E5DD39B274}" emma:medium="tactile" emma:mode="ink">
                <msink:context xmlns:msink="http://schemas.microsoft.com/ink/2010/main" type="inkWord" rotatedBoundingBox="24642,4670 25736,4328 26014,5214 24920,5557"/>
              </emma:interpretation>
              <emma:one-of disjunction-type="recognition" id="oneOf10">
                <emma:interpretation id="interp18" emma:lang="" emma:confidence="1">
                  <emma:literal/>
                </emma:interpretation>
              </emma:one-of>
            </emma:emma>
          </inkml:annotationXML>
          <inkml:trace contextRef="#ctx1" brushRef="#br0" timeOffset="19799.6594">23640 2778 1220 0,'-14'-4'440'0,"13"3"37"0,22 1-357 16,16 0-16-16,14-29-76 15,25-10 9-15,13-5-9 16,23-20 18-16,3-4-21 16,11 16 5-16,-9 3-22 15,-7 1-9-15,-27 18-81 16,-16 0 157-16,-24 26-594 16,-27 18 183-16</inkml:trace>
          <inkml:trace contextRef="#ctx1" brushRef="#br0" timeOffset="19572.2682">23817 2859 1069 0,'-4'7'298'0,"11"10"87"0,-3 12-296 16,1 11-4-16,1 6-2 16,5 22 39-16,-4-2-17 15,10 12 11-15,3-4-48 0,8 1-10 16,1-25-44-16,6-10-1 15,-4-20-17-15,0-12 14 16,-5-19-12-16,7-13 11 16,-2-15-9-16,10-22 13 15,2-11-13-15,5-20 13 16,-10 4-12-16,-2-5 13 16,-21 18-18-16,-4 15-11 15,-14-11-12-15,-10 7 9 16,-4 18-16-16,-7 4-34 15,-7 9-50-15,-12 63 50 16,-1 7-423-16,-16 2 96 16</inkml:trace>
        </inkml:traceGroup>
      </inkml:traceGroup>
    </inkml:traceGroup>
  </inkml:traceGroup>
</inkml:ink>
</file>

<file path=ppt/ink/ink27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5:10:09.9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E1CCBF4-65CF-47DF-B2E0-DC52100E82CB}" emma:medium="tactile" emma:mode="ink">
          <msink:context xmlns:msink="http://schemas.microsoft.com/ink/2010/main" type="writingRegion" rotatedBoundingBox="9140,10586 9147,10586 9147,10667 9140,10667"/>
        </emma:interpretation>
      </emma:emma>
    </inkml:annotationXML>
    <inkml:traceGroup>
      <inkml:annotationXML>
        <emma:emma xmlns:emma="http://www.w3.org/2003/04/emma" version="1.0">
          <emma:interpretation id="{C5B001F0-EBD7-47FC-8991-8F433B0EE811}" emma:medium="tactile" emma:mode="ink">
            <msink:context xmlns:msink="http://schemas.microsoft.com/ink/2010/main" type="paragraph" rotatedBoundingBox="9140,10586 9147,10586 9147,10667 9140,10667" alignmentLevel="1"/>
          </emma:interpretation>
        </emma:emma>
      </inkml:annotationXML>
      <inkml:traceGroup>
        <inkml:annotationXML>
          <emma:emma xmlns:emma="http://www.w3.org/2003/04/emma" version="1.0">
            <emma:interpretation id="{055696C7-C7CF-419B-848F-78882B564780}" emma:medium="tactile" emma:mode="ink">
              <msink:context xmlns:msink="http://schemas.microsoft.com/ink/2010/main" type="line" rotatedBoundingBox="9140,10586 9147,10586 9147,10667 9140,10667"/>
            </emma:interpretation>
          </emma:emma>
        </inkml:annotationXML>
        <inkml:traceGroup>
          <inkml:annotationXML>
            <emma:emma xmlns:emma="http://www.w3.org/2003/04/emma" version="1.0">
              <emma:interpretation id="{3FA818B1-8F76-4D23-92A9-18DC96FF363E}" emma:medium="tactile" emma:mode="ink">
                <msink:context xmlns:msink="http://schemas.microsoft.com/ink/2010/main" type="inkWord" rotatedBoundingBox="9140,10586 9147,10586 9147,10667 9140,10667"/>
              </emma:interpretation>
              <emma:one-of disjunction-type="recognition" id="oneOf0">
                <emma:interpretation id="interp0" emma:lang="" emma:confidence="1">
                  <emma:literal/>
                </emma:interpretation>
              </emma:one-of>
            </emma:emma>
          </inkml:annotationXML>
          <inkml:trace contextRef="#ctx0" brushRef="#br0">8090 8562 0,'0'0'0,"0"0"31,0 0-31,-7 54 16,7-27 0</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5:26.1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476C65-D577-48FC-A61D-7ACD6E7A6DD5}" emma:medium="tactile" emma:mode="ink">
          <msink:context xmlns:msink="http://schemas.microsoft.com/ink/2010/main" type="inkDrawing" rotatedBoundingBox="8494,4086 15927,3946 15929,4084 8496,4224" shapeName="Other"/>
        </emma:interpretation>
      </emma:emma>
    </inkml:annotationXML>
    <inkml:trace contextRef="#ctx0" brushRef="#br0">17 153 1046 0,'-9'2'296'0,"2"-2"71"15,3 0-289-15,8 0-47 16,5-2-10-16,3-4-18 16,14 1-1-16,2-1-2 15,10-3 0-15,-3 1 0 0,4 2 0 16,-4 0 0-16,6 3 1 15,-2 2 1-15,5 2 2 16,-2 2 2-16,8 6 3 16,-2-1 2-16,8 3 4 15,1 0 1-15,11-4-1 16,-4-1-3-16,13 2-1 16,-11-8-6-16,9 2-1 15,-3-4-1-15,9 0 0 16,-4-4-1-16,17 6-2 15,-10-6 1-15,6 5-1 16,-5 1 0-16,11 1 1 16,-13 2 2-16,17 5 0 15,-6 4-1-15,5-7 0 16,-10-2-3-16,11 0 2 16,-13-5-1-16,10-4 0 0,-11 5 0 15,9-7 1-15,-12-6-2 16,6 5 1-16,-11-2 0 15,9 4 1-15,-11 2 0 16,12 11 1-16,-6-3-1 16,7 5 0-16,-11-2 1 15,11 2 5-15,-12-5 2 16,8 6 1-16,-8-6 2 0,11 2-1 16,-7-5-6-16,11-2 1 15,-11-2-3-15,16-1 2 16,-11 2 0-16,9 0 1 15,-9 1 0-15,17 1 0 16,-11-1-3-16,12-1 0 16,-11 3-3-16,13 0 2 15,-12-1 3-15,15 1 2 16,-10-3 2-16,6-1-2 16,-9-2 0-16,13-1-2 15,-17-3-3-15,16 0 0 16,-4-1 0-16,5-1 1 15,-11-2-2-15,11 2 2 16,-17-1-2-16,12-3 1 0,-7 2 0 16,4 4 0-1,-43 6-2 1,1-1 1-16,65-1 2 0,-18 8 1 16,3-1 1-16,-14 4 0 15,-23 1 1-15,-14-3-2 16,-1 0 0-16,-14 0-2 15,0 0 0-15,-14-4-1 16,-2 1 0-16,-4-2 0 16,1 1 4-16,-11-4 3 0,-2 3 8 15,-5 2 5 1,-4-1 11-16,-1-1 0 0,2 2 4 16,-4 2-6-16,-1-4-2 15,4 4-12-15,-5-2-27 16,0 1-51-16,4 12-219 15,2-4-204-15</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5:44.4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6B87D9-591B-4456-AE31-A08DFC73DF9D}" emma:medium="tactile" emma:mode="ink">
          <msink:context xmlns:msink="http://schemas.microsoft.com/ink/2010/main" type="writingRegion" rotatedBoundingBox="14008,5927 14789,5927 14789,6064 14008,6064"/>
        </emma:interpretation>
      </emma:emma>
    </inkml:annotationXML>
    <inkml:traceGroup>
      <inkml:annotationXML>
        <emma:emma xmlns:emma="http://www.w3.org/2003/04/emma" version="1.0">
          <emma:interpretation id="{E2901B9A-64F4-44A1-9C2B-778FC0421EEE}" emma:medium="tactile" emma:mode="ink">
            <msink:context xmlns:msink="http://schemas.microsoft.com/ink/2010/main" type="paragraph" rotatedBoundingBox="14008,5927 14789,5927 14789,6064 14008,6064" alignmentLevel="1"/>
          </emma:interpretation>
        </emma:emma>
      </inkml:annotationXML>
      <inkml:traceGroup>
        <inkml:annotationXML>
          <emma:emma xmlns:emma="http://www.w3.org/2003/04/emma" version="1.0">
            <emma:interpretation id="{E0489F2C-002B-41F7-9D08-F17454F72346}" emma:medium="tactile" emma:mode="ink">
              <msink:context xmlns:msink="http://schemas.microsoft.com/ink/2010/main" type="line" rotatedBoundingBox="14008,5927 14789,5927 14789,6064 14008,6064"/>
            </emma:interpretation>
          </emma:emma>
        </inkml:annotationXML>
        <inkml:traceGroup>
          <inkml:annotationXML>
            <emma:emma xmlns:emma="http://www.w3.org/2003/04/emma" version="1.0">
              <emma:interpretation id="{C9117B77-9EA2-4083-A546-359E2B596134}" emma:medium="tactile" emma:mode="ink">
                <msink:context xmlns:msink="http://schemas.microsoft.com/ink/2010/main" type="inkWord" rotatedBoundingBox="14008,5927 14789,5927 14789,6064 14008,6064"/>
              </emma:interpretation>
              <emma:one-of disjunction-type="recognition" id="oneOf0">
                <emma:interpretation id="interp0" emma:lang="" emma:confidence="1">
                  <emma:literal/>
                </emma:interpretation>
              </emma:one-of>
            </emma:emma>
          </inkml:annotationXML>
          <inkml:trace contextRef="#ctx0" brushRef="#br0">51 18 805 0,'-16'-7'296'0,"4"0"41"15,6 6-205-15,-2-1-23 16,5 4-25-16,6-2-15 16,0 0-8-16,6 3-7 0,7 0-8 15,8 2-16-15,7-1 3 16,12 4-17-16,1-2-3 15,12 2-14-15,-1-2 8 16,8 5-11-16,-3-2 11 16,-2 1-11-16,-8-3 11 15,3-1-11-15,-13-6 11 0,-1 0-10 16,-5-5 10-16,0-1-9 16,-13-5 10-16,1 1-10 15,-13 0 12-15,-1 1-10 16,-10 1 14-16,-4 2 20 15,-8-1 18-15,-12 1-2 16,-5 1 13-16,-11 5-11 16,-3 3-19-16,-10 6-14 15,-2 0 1-15,-12 4-13 16,2-6 5-16,-9 3-10 16,9-4 6-16,-2-2-11 15,18-2 10-15,7 1-13 16,16-3 11-16,5 0-11 15,16 0 10-15,5-2-14 16,10 1 8-16,12-4-10 16,9 1 9-16,15-3-9 15,8 0 13-15,14-2-7 0,-1 2 11 16,5 3-11-16,-10 4 11 16,-3 3-11-16,-13 2 11 15,1 1-1-15,-11 1 1 16,-1-1-10-16,-7-1 10 15,-6 0-10-15,-7-1 0 16,-6-1 1-16,-8-3 11 0,-12 0-9 16,-5 2 13-1,-13-2-10-15,-4 0 10 0,-14 0-11 16,-3-3 9-16,-13-3-11 16,3-2 10-16,-7 0-11 15,9 2 9-15,5 2-11 16,16 4 10-16,5 3-13 15,14 0 11-15,7 1-13 16,8-1 10-16,7 0-15 16,8 1 11-16,15-1-12 15,7 1 13-15,19 2-12 16,4 4 16-16,11-4-23 16,-2 1 7-16,1-1-17 15,-18-1 10-15,1 1-21 16,-14-3 17-16,-10 2-10 15,-9-2 18-15,2 0-9 16,-11-5 22-16,1 2-6 16,-6-1 17-16,-5-1-10 0,-4 2 13 15,-9-1-11-15,-6 2 13 16,-9 1-9-16,-4-1 10 16,-17 3-10-16,2 0 10 15,-13-1-11-15,7 0 12 16,-6-1-10-16,14-4 9 15,1 1-11-15,15-2 9 0,2-2-13 16,8 0 10-16,8 2-13 16,6 0 9-16,4-1-13 15,5-1 11-15,8 1-13 16,4-3 12-16,12-2-40 16,6 2-16-16,14 3-58 15,10 3-326-15,12 4 63 16</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36:32.0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FAED67-50CD-489E-9D7D-7558957B596E}" emma:medium="tactile" emma:mode="ink">
          <msink:context xmlns:msink="http://schemas.microsoft.com/ink/2010/main" type="inkDrawing" rotatedBoundingBox="13610,5299 17863,5362 17828,7691 13575,7628" hotPoints="18172,6420 16265,7570 14344,6445 16251,5295" semanticType="enclosure" shapeName="Ellipse"/>
        </emma:interpretation>
      </emma:emma>
    </inkml:annotationXML>
    <inkml:trace contextRef="#ctx0" brushRef="#br0">0 108 1113 0,'6'14'327'0,"9"-8"57"16,6-5-288-16,22-5-90 16,11 1-6-16,21-6-4 15,6 3 6-15,24-8-6 16,-5 4 6-16,25-4-5 16,-2 4 3-16,18-2-8 15,-12 6 0-15,23 0-10 16,-19 1 6-16,16 4-3 15,-17 1 6-15,12 1 3 16,-18 4 8-16,13 1-4 0,-19 3 6 16,15 1-5-16,-17-1 5 15,17-1-3-15,-17-5 4 16,9-8-5-16,-14 1 6 16,7-5 2-16,-21-3 8 15,10 3-3-15,-17 1 8 0,0-1-3 16,-17 8-2-1,0 2-7-15,-18-1 5 0,-2 3-2 16,-11-1 5-16,-4-2-3 16,-11 4 8-16,-8-1-5 15,-6 2 3-15,-5 1-8 16,-4-5 2-16,0 1-9 16,-3-2-5-16,-3-2-68 15,-1 1 146-15,-7-20-503 16,-7-5 155-16</inkml:trace>
    <inkml:trace contextRef="#ctx0" brushRef="#br0" timeOffset="149207.3551">2375-1357 987 0,'-18'-21'201'0,"-1"0"84"16,-1-2-304-16,1-5-6 15,-2-2-1-15,-5 4 15 16,-1 2 28-16,-7 2 42 0,-8 8 16 16,-12 10 15-16,-2 7-9 15,-16 9-13-15,0 9-31 16,-11 7-12-16,13 8-16 16,-19 6-2-16,10-3-2 15,-13 7 4-15,7-3 2 16,-16-5 12-16,17-8 3 15,-6 3 10-15,34-17 32 16,2 2-43-16,-61 21-6 16,11 5-10-16,-5 17-5 15,15 5-3-15,33 11-2 16,17-1 0-16,7 19-1 16,41-11-3 15,-1-42-3-31,0 0 2 0,33 141-1 15,29-12 2-15,34 11 0 16,23-12 1-16,2-73 0 16,1-11 1-16,28 8-2 15,-12-14-2-15,29 1-3 16,-14-19 1-16,28-10-1 16,-18-26 1-16,18-10 1 15,-11-16 3-15,22-24-1 16,-21-10 3-16,20-22-1 0,-20-16 0 15,6-26 0-15,-25 2 2 16,2-15-1-16,-26 11 3 16,4-13 1-16,-33 14 0 15,0-14 0-15,-27 11-4 16,-12-6-4-16,-25 12 1 16,-11-7 0-16,-20 14 1 15,-19-9 7-15,-13 11 5 16,-34-1 5-16,-13 16 1 0,-40-6-3 15,-8 15-4-15,-35-6-4 16,5 12-7-16,-38-5-3 16,23 14 1-16,-38 3-1 15,11 21-3-15,-21 7-23 16,16 16-17-16,-40 22-339 16,18 7 83-16</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5:51.8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6102C9-A3CA-4133-8F12-F274A5C8DF1F}" emma:medium="tactile" emma:mode="ink">
          <msink:context xmlns:msink="http://schemas.microsoft.com/ink/2010/main" type="inkDrawing" rotatedBoundingBox="692,11160 11997,11087 11997,11235 693,11309" semanticType="connector" shapeName="Other">
            <msink:sourceLink direction="with" ref="{6771E519-2284-416A-91A1-BC01C6DA8221}"/>
            <msink:sourceLink direction="with" ref="{EF43B042-5842-4B39-B758-42966EF30730}"/>
          </msink:context>
        </emma:interpretation>
      </emma:emma>
    </inkml:annotationXML>
    <inkml:trace contextRef="#ctx0" brushRef="#br0">-7 83 859 0,'-3'3'349'16,"1"-3"8"-16,0 1-184 16,1 3-131-16,2-4-5 0,3 3-28 15,2 0 9-15,0 1-14 16,6 4 11-16,-1 1-14 15,4-1 12-15,0-5-12 16,2 2 10-16,-1-2-13 16,4-2 21-16,-2 2-5 15,4 2 22-15,-1-1-4 0,7 1 17 16,-4 0-18 0,8-2-5-16,-3 0-12 0,7 0 5 15,-3 0-20-15,12-3 10 16,-7 3-2-16,10 0-1 15,-2 0-11-15,6-1 11 16,-3-1-12-16,9-2 13 16,-1-4-12-16,9-4 12 15,-12-2-12-15,9 2 12 16,-11-2-11-16,2 3 11 16,-10 5-11-16,14 3 12 15,-9 2-5-15,14 1 20 16,-1 3-7-16,10-1 15 15,-6 1-8-15,9 3 4 16,-9-1-21-16,9 1 10 16,-6-3-17-16,9 2 10 0,-4-5-13 15,13-3 11-15,-9-3-12 16,4-5 12-16,-16-4-11 16,10-2 11-16,-13 2-13 15,8-4 13-15,-11 4-12 16,12 3 12-16,-12 3-11 15,7 3 11-15,-7 1-11 16,1 5 11-16,-6-3-13 16,5 2 12-16,-8-2-11 15,4-3 11-15,-1 1-11 0,5-2 11 16,-7 0-11-16,9 1 12 16,-9 3-12-16,7 0 14 15,-5 2-7-15,7 3 21 16,-10-1-5-16,9 4 18 15,-6-5-11-15,10 2 11 16,-7-7-23-16,11-4 5 16,-6-3-17-16,9-1 8 15,-4 0-14-15,1 4 11 16,-8 4-10-16,10 0 11 16,-10 2-13-16,6 5 12 15,1-5-11-15,9 5 10 16,-7 1-11-16,8 1 12 15,-9-2-10-15,7 1 9 16,-10-4-9-16,6-1 9 0,-8-2-11 16,10-1 11-16,-5 2-10 15,9 0 10-15,-11 0-9 16,5 2 10-16,-4-1-10 16,3 2 9-16,-9 0-9 15,10 2 8-15,-2-2-10 16,8 3 11-16,-3-1-10 15,9-1 9-15,-7-4-8 0,13 0 11 16,-8-3-11-16,10-6 10 16,-6 2-10-16,15-6 10 15,-17 4-10-15,11 0 9 16,-10 1-9-16,11 0 10 16,-11 8-12-16,17-3 11 15,-6 8-10-15,8 3 9 16,-11 1-8-16,18-1 10 15,-18 1-12-15,19-5 11 16,-6-1-10-16,11 2 10 16,-19-5-10-16,19-1 10 15,-18-3-10-15,13 4 10 16,-8-6-11-16,13 3 10 16,-16 6-9-16,16-1 10 15,-16 4-11-15,13 6 12 16,-7-1-12-16,8-2 11 15,-17 2-10-15,16-5 11 0,-16-6-11 16,9 2 11-16,-7-4-11 16,6-1 10-16,-17-3-9 15,10 0 10-15,-13-2-12 16,6 0 11-16,-9 1-10 16,9-4 10-16,-17 3-11 15,5-2 12-15,-15 2-10 0,4-4 9 16,-14 7-11-16,8-3 12 15,-11 5-10-15,9-1 9 16,-9 7-10-16,7-6 11 16,-9 1-12-16,5-1 15 15,-9 0-9-15,-1-3 10 16,-7 1-9-16,-2-2 11 16,-10 2-14-16,-6-3 8 15,-5 4-8-15,-4-1-2 16,-10 2-1-16,-1 5-3 15,-4 1-51-15,-15 7 167 16,-25 4-615-16,-30 9 211 16</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6:16.1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B555B4F-6DC6-4F6D-9526-54B86BF1F001}" emma:medium="tactile" emma:mode="ink">
          <msink:context xmlns:msink="http://schemas.microsoft.com/ink/2010/main" type="inkDrawing" rotatedBoundingBox="2901,13838 13103,13557 13152,15309 2950,15590" hotPoints="12381,13271 12570,14757 3172,15958 2983,14471" semanticType="container" shapeName="Rectangle">
            <msink:sourceLink direction="with" ref="{3B76E1C6-DAB7-48E7-9F0D-10E28105AF8C}"/>
            <msink:sourceLink direction="with" ref="{E094F36E-BA14-4D09-95D5-9BB2773A6C3B}"/>
            <msink:destinationLink direction="with" ref="{28A4CD22-1B33-414D-9193-A1A713F1F025}"/>
          </msink:context>
        </emma:interpretation>
      </emma:emma>
    </inkml:annotationXML>
    <inkml:trace contextRef="#ctx0" brushRef="#br0">170 9 791 0,'-10'-15'269'15,"0"10"40"-15,3 11-224 16,1 14-18-16,-4 3-37 16,7 14-6-16,-3 6-5 15,5 11 3-15,-4-1-1 16,-1 16 4-16,3 2-4 16,4 18 0-16,-5-3-4 15,2 23-2-15,10-5-4 0,-5 14-3 16,0-17-3-1,9 7-3-15,1-21 0 0,-4-1 2 16,2-25 2-16,-1-1 0 16,-2-17 1-16,3 0-1 15,-2-15-1-15,5 4-3 16,-2-9-1-16,5-6 0 16,-2-5 1-16,5-4 0 15,0-4 2-15,9-2 0 16,0-2 1-16,13-6-2 15,2-4 0-15,16 1-2 16,-2-2 1-16,13 5 0 16,-10 2 1-16,10 5-1 15,-11 4 1-15,3 3-2 16,-8 2-1-16,12 4 2 0,-5 0-1 16,8 1-1-16,-1-2 2 15,5-3-1-15,-4-2-1 16,10-2 0-16,-6-4-1 15,9-4 0-15,-2 1 1 16,11-1-1-16,-12 0 2 16,10 4 1-16,-5 0 0 15,7 1-2-15,-10 1 0 16,20-1 0-16,-9 0-1 16,10-3 1-16,-10 0 1 0,15-3-3 15,-15-1-1-15,13-2 1 16,-8-2 0-16,11-1 1 15,-12 1 2-15,13 2 1 16,-16 1 1-16,10 2-2 16,-4-1-1-16,9 1 0 15,-14-2 2-15,11 0-1 16,-13 2-1-16,10-4 1 16,-12-3-2-16,14 3 0 15,-13-3 1-15,10 0-1 16,-10 1 2-16,7-2-1 15,-13 2 1-15,17-5 0 16,-14 3 0-16,8-1-1 16,-11 3 1-16,9-4-2 15,-17 6 2-15,12 1-1 16,-10 2 1-16,15 3-1 0,-12-2 1 16,14-2-1-16,-11 1 1 15,13 1-1-15,-14-4 0 16,13 3-1-16,-11 2-1 15,7-7 0-15,-13-2 1 16,8 1 1-16,-11-1 0 16,8-3 1-16,-6 6 1 15,12 1-2-15,-6-1 1 16,9 7-1-16,-12-6 1 0,13 3-1 16,-13 1 1-16,6-5-2 15,-4-1 1-15,10 3 0 16,-14-2 0-16,3 0 1 15,-12 8 1-15,8-3-2 16,-14 3 1-16,8 2-1 16,-4 1 0-16,13 3 0 15,-11 3 1-15,11 10 0 16,-9-4 0-16,8 3 0 16,-13-5 1-16,8-1-2 15,-9-6 1-15,5 0-2 16,-10-7 2-16,12 5-1 15,-13-4 0-15,2-6 0 16,-6 2 1-16,10 1-2 0,-14-5 0 16,13 5 1-16,-4 1 0 15,9-1-1-15,-8 0 2 16,10-3 0-16,-11-3 0 16,8 3-1-16,-12-2 2 15,4 0-3-15,-14 1 1 16,7 0 0-16,-12-2 0 15,4-3 0-15,-12 4-1 16,4-5 1-16,-6 3 1 0,1 3 0 16,-7 1-1-16,-2-1 1 15,-3 6 1-15,-8-1-1 16,-2 2 0-16,-6-1 1 16,-1 1 1-16,-4 1 13 15,1-2 12-15,-5 1 14 16,1 1 4-16,2-2 1 15,-4-5-13-15,0-8-11 16,2-3-16-16,-1-15-4 16,-1-5-2-16,0-14-2 15,2 1 1-15,-7-19 1 16,0 7 1-16,-3-8-1 16,4 4 1-16,-4-12-1 15,2 6-1-15,-3-13-1 0,-1 8 1 16,0-4 0-16,2 18 1 15,-3 5 0-15,3 18 1 16,2 9-1-16,1 10 1 16,-1 0 0-16,3 5-1 15,-2-1-1-15,2 2 1 16,0-2-1-16,-2 6-1 16,-1-1 1-16,3 7 1 15,-2-1-2-15,1 5 0 16,-2 2 1-16,2 2-1 15,-2-1 0-15,0 3 2 0,-2 1 2 16,2-2 1-16,-3 1 0 16,0-2 2-16,-5-3 0 15,-2-5-4-15,-4 2 2 16,0-1-1-16,-9-2 0 16,3 1-1-16,-3-1 0 15,-1 1 0-15,-11 4-2 16,1-1 2-16,-11 4-2 15,-2-1 3-15,-9 1-3 16,8-2 3-16,-9 1 1 16,8-1 2-16,-11 2 1 15,8-1 0-15,-11 1 2 16,1-1-2-16,-13 1 4 16,6 3 2-16,-16-4 7 0,10 2 3 15,-8-4 6-15,13 4-3 16,-8 0-3-1,9 3-5-15,-13-3-4 0,10 3-8 16,-11-3-2-16,11-1 1 16,-8-7-1-16,14 5 1 15,-13 0-1-15,8-3 0 16,-12 0-3-16,8 1 1 16,-14 1 1-16,18-1 1 15,-12 7-2-15,11 0 1 0,-14-1-1 16,10-1-1-16,-22 2-1 15,12-2 2-15,-5-2-1 16,8 3 1-16,-14-1-3 16,14-2 1-16,-14 1 0 15,7-4 0-15,-10 4 0 16,12-5 2-16,-13 3-2 16,8-2 1-16,-13 4-1 15,10-4-1-15,-12 2 0 16,13-1 2-16,-14 1-2 15,10-4 1-15,-13 8-1 16,11-4 1-16,-12-5 0 16,17 0 1-16,-17 1-1 15,17-1 2-15,-17 0-2 0,18 7 0 16,-12 0 0 0,13 4 1-16,-15-2-3 0,18 2 3 15,-18 2-2-15,12 1 1 16,-7-1-1-16,13-3 1 15,-12 5-1-15,14 0 0 16,-10 2 1-16,13-3 0 16,-3 0 1-16,12-4 0 15,-17-2-2-15,15 0 1 0,-11 3 0 16,10 6 0-16,-10-2 0 16,17-4 2-16,-10-5-2 15,5-4 1-15,-8-3-2 16,7 0 0-16,-14 3 1 15,13 0 0-15,-8 4 1 16,10-8 1-16,-10 4-3 16,14 3 1-16,-10-7-1 15,11 0 1-15,-5 1 0 16,12-8 2-16,-7-2-2 16,10 7 1-16,-9-1-2 15,9 2 1-15,-9 2-2 16,9 1 2-16,-4-7-2 15,10 3 3-15,1-1-24 0,11 6-40 16,-17-13-429 0,-4 0 107-16</inkml:trace>
    <inkml:trace contextRef="#ctx0" brushRef="#br0" timeOffset="13375.5759">7300-68 479 0,'-11'2'260'0,"-4"-2"2"16,2 1-110-16,2-1-23 15,1 0-45-15,-4 3-4 16,0 1-22-16,-3 0 0 16,2-1-15-16,-5 2 4 15,3-2-10-15,2 1-2 0,1 0-11 16,3 3-3-16,-4-2-11 15,4 6-2-15,-4-4-2 16,-7 4-1-16,-1-3 2 16,2 1 12-16,-4-6 4 15,1 3-1-15,2 0 1 16,-1 2-1-16,3-4-12 0,-7 9-4 16,5-3 2-1,-2 6-3-15,4-2-2 0,-3 7 0 16,7-4 0-16,-5 4-2 15,4-2 0-15,-3 1 1 16,6-2-1-16,-1 5 1 16,4-3-1-16,-2 3 0 15,2-1 0-15,-3 1-1 16,2-5 0-16,1 7 1 16,3-4 2-16,2 7-1 15,0-1 0-15,0 5 1 16,0-4-1-16,3 6-2 15,1-4 0-15,2 4 0 16,2-5 0-16,2 5-1 16,1-6 3-16,-5 1-2 15,3-5 0-15,2 4 0 0,-2 0 1 16,0-1-2-16,3 1 1 16,0 2 0-16,5-5-1 15,-1 4-1-15,6-1 2 16,2 4-3-16,2-4 2 15,3 4 0-15,2-5 1 16,4 6-1-16,0-3 3 16,8 4-3-16,-2-6 1 15,5 1-1-15,-2-5 1 16,2-2 0-16,-3-8 1 0,-3-4 0 16,-5-5 1-16,3 1-1 15,-4-4 1-15,4 5-1 16,-1-1 0-16,4-2 0 15,-3 0 1-15,5-4-1 16,-3 2 0-16,7-1-1 16,-4-2 1-16,4 2-1 15,-2 5 1-15,2-4 1 16,-1 2 1-16,6 4-3 16,-5-2 3-16,2-3-1 15,-6-3-1-15,4 3-1 16,-8 0 1-16,5-4 0 15,-1 4-2-15,3 0 0 16,-5-3 2-16,5 2-2 16,-6 4 1-16,5-6 0 15,-2 1 1-15,6-1-2 0,-4-1 2 16,5-4-2-16,-7 7 2 16,12-2-1-16,-8 4 0 15,7-1 0-15,-7 0 2 16,10 0-1-16,-11-3 0 15,9-3-2-15,-5 3 1 16,7 0-2-16,-7 0 1 0,9-3-2 16,-7 2 3-16,6-2-1 15,-5 1 2-15,4 1-1 16,-11-2 2-16,0-2-2 16,-10 3 2-16,10-1-1 15,-4-4-1-15,5 2-1 16,-1-1 3-16,4-5-3 15,-11-3 2-15,3-1-1 16,-2 0 1-16,3-7 1 16,-3 2 0-16,7-6-1 15,-6 2 0-15,5-1 1 16,-8 2 0-16,2-1-1 16,-6 4 0-16,-4 1 0 15,-5 2 1-15,5-3-2 16,-5 2 1-1,1-6-1-15,0-1 1 0,3-4-2 0,-7 1 2 16,4-1-1-16,-1 0 2 16,1 0-2-16,-5 3 1 15,3 0 1-15,-2 4-1 16,1-4 0-16,-5 5 2 16,0-8-2-16,0-2 2 15,-4-12 2-15,-3 5 5 16,-1-10 2-16,-1 10 1 0,-4-7 1 15,2 8-3-15,-2-3-4 16,-4 5 0-16,-2-11 11 16,-3 2 0-16,-2-2 5 15,0 6 0-15,-3 0 1 16,1 9-13-16,-2 7 0 16,1-2-4-16,-9 0 5 15,2 6 5-15,-9-2 5 16,-1 1 2-16,-5 2 4 15,5 1-2-15,-12-4 5 16,4 6-4-16,-3-3 0 16,3 2-3-16,-1 0-6 15,7 5-10-15,-1-2-2 16,4 5-1-16,-7 1-1 16,-2 1 1-16,-8 2 1 15,-1 2-1-15,-8-2-1 0,2 2 0 16,-9-1-1-16,-1-1 0 15,-8-1-2-15,0 0 1 16,-8 0 0-16,8 0-1 16,-3 3 0-16,12 1 1 15,0 2-1-15,11 2-1 16,-8 4-1-16,4 1 0 0,-10 4 0 16,-1-2-4-1,-11 4 7-15,6-4 2 0,-5-5 0 16,12-2 2-16,2-5 1 15,6-5-3-15,-4 1-2 16,9 2-1-16,-10 0-2 16,3 5 1-16,0 3-4 15,5 7 0-15,-3 2-2 16,12 2 1-16,-4 3 0 16,9-1 4-16,4 1 1 15,11-1 3-15,-5-3-1 16,5 1 1-16,-3 0-2 15,3-2 1-15,-8-1-2 16,5-2 0-16,2-1-1 16,5-3 1-16,-2-1-5 15,5-1-20-15,4 0-77 16,6-4-41-16,3-13-371 0,4-12 37 16</inkml:trace>
  </inkml:traceGroup>
</inkml:ink>
</file>

<file path=ppt/ink/ink3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6:26.9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4DB156-DA50-4483-BAFF-CA1FC4E17BCE}" emma:medium="tactile" emma:mode="ink">
          <msink:context xmlns:msink="http://schemas.microsoft.com/ink/2010/main" type="inkDrawing" rotatedBoundingBox="18224,15299 18239,15299 18239,15314 18224,15314" semanticType="underline" shapeName="Other"/>
        </emma:interpretation>
      </emma:emma>
    </inkml:annotationXML>
    <inkml:trace contextRef="#ctx0" brushRef="#br0">-402 2121 0,'0'0'0</inkml:trace>
  </inkml:traceGroup>
</inkml:ink>
</file>

<file path=ppt/ink/ink3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6:48.1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3BFFAE0-35E8-42DA-815F-26E52FEE6FDB}" emma:medium="tactile" emma:mode="ink">
          <msink:context xmlns:msink="http://schemas.microsoft.com/ink/2010/main" type="inkDrawing" rotatedBoundingBox="18699,16104 18714,16104 18714,16119 18699,16119" semanticType="underline" shapeName="Other"/>
        </emma:interpretation>
      </emma:emma>
    </inkml:annotationXML>
    <inkml:trace contextRef="#ctx0" brushRef="#br0">0 0 0</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6:59.4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9C2076-1F08-4F13-9CF3-E4C7F62B4347}" emma:medium="tactile" emma:mode="ink">
          <msink:context xmlns:msink="http://schemas.microsoft.com/ink/2010/main" type="inkDrawing" rotatedBoundingBox="741,17441 5413,17356 5433,18480 761,18566" hotPoints="4654,17359 4742,18293 1226,18621 1139,17688" semanticType="container" shapeName="Rectangle"/>
        </emma:interpretation>
      </emma:emma>
    </inkml:annotationXML>
    <inkml:trace contextRef="#ctx0" brushRef="#br0">264 206 265 0,'-28'14'119'16,"-1"-2"13"-16,-3 7-17 0,6-7-21 15,3 2 26-15,0-4 12 16,1 3 16-16,4-6-40 16,-2 6 3-16,5 3-36 15,1 3-24-15,5-1-26 0,4 10-7 16,5 0-8-1,5 5-3-15,-1 1-2 0,6 7 0 16,-1-5-2 0,1 5 1-16,6-7-1 0,4 3 3 15,3-4 0-15,12 10 2 16,0-4-1-16,7 2 2 16,-1-4-4-16,1 1 1 15,-6-7-2-15,6-3 0 16,-2-10-1-16,7 2 0 15,2-8-1-15,11 2 0 16,-3-6 1-16,18 2-1 16,-1-5 1-16,7 4 0 15,-6-7 0-15,9 4-1 16,-16-5 0-16,2 1-1 16,-8-5 1-16,5 0-1 0,-13 1 1 15,9-2 0 1,-9-2 0-16,4 7-1 0,-8 4 1 15,7-1-2-15,-11 1 2 16,8 6-2-16,-8-10 0 16,8 4-1-16,-2-1 1 15,8 7 0-15,-7-6 0 16,13 2 0-16,-11-1 2 16,4-2-1-16,-12-4 0 0,5 0 0 15,-12-4 0-15,8 0-1 16,-7-1 0-16,13 4 0 15,-5-4 0-15,6 7 1 16,-1 2 0-16,9-4-1 16,-8-1 0-16,6 2 0 15,-8-7 0-15,5-3 0 16,-8 0 1-16,7 3-1 16,-8-7 0-16,11 3 0 15,-8-3 1-15,11 3 0 16,-6-6-1-16,7 1 1 15,-8 0 1-15,9-1-1 16,-8 1-1-16,6 1 1 16,-8 3-1-16,13 4 0 15,-10-1 0-15,7-3 0 16,-7-4 0-16,6 0 0 16,-5-5 1-16,2-3-1 0,-7 6 0 15,5 0 1-15,-11 0 0 16,3-1 0-16,-9 2-1 15,1-2 1-15,-7 1-1 16,1-8 1-16,-8 4-1 16,0-7 1-16,-5 2-1 0,1-4 1 15,-4 4 0 1,-1-2 0-16,0 3 0 0,-1 4 0 16,-4 9-1-16,-1-5 2 15,-5 8-2-15,-4 4 2 16,-2-1-1-16,-3 0 2 15,0 3-1-15,-6-7 1 16,1 0 1-16,-10-3-2 16,4-6 0-16,-8-3 0 15,6-1 1-15,-9-5 1 16,4 1 2-16,-10-1 4 16,-3 2 2-16,-5 3 0 15,-4 0 0-15,-15 0 0 16,-5 6-3-16,-9-3 0 15,-6 0-2-15,-24-1 0 16,3 2-3-16,-18 0-2 16,4 2 0-16,-19 0-1 0,9 5 0 15,-13 4 0-15,16 8 0 16,-13 6 1-16,20 9 1 16,-15 11 0-16,15 4 1 15,-11 8 1-15,12-3-1 16,-9 7 3-16,18-9 1 15,-15 7 1-15,12-9-1 16,-15 0-2-16,11-10-1 16,-10-6-2-16,16-10-1 0,-17-3 0 15,15-7-1-15,-7-1 0 16,13-3 0-16,0 2-2 16,22 1 3-16,-6 3-2 15,9 6 1-15,-6 3-2 16,6-3 2-16,-7 8-2 15,13 2 2-15,-3-6-1 16,11 2 1-16,-2 1-1 16,10-7 1-16,-6-2-2 15,16 1 0-15,7-2-29 16,7 1-9-16,6-1-339 16,3-4 82-16</inkml:trace>
  </inkml:traceGroup>
</inkml:ink>
</file>

<file path=ppt/ink/ink3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7:08.0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DB177C-1080-4646-B87F-E96558B7F6CF}" emma:medium="tactile" emma:mode="ink">
          <msink:context xmlns:msink="http://schemas.microsoft.com/ink/2010/main" type="inkDrawing" rotatedBoundingBox="21882,12182 22417,12120 22421,12149 21886,12212" shapeName="Other"/>
        </emma:interpretation>
      </emma:emma>
    </inkml:annotationXML>
    <inkml:trace contextRef="#ctx0" brushRef="#br0">13611-1626 0,'0'0'0,"76"-31"0,-14 16 16,11 11 15,3 0-15,-3 4-1,15-7 1,-3-12-16</inkml:trace>
  </inkml:traceGroup>
</inkml:ink>
</file>

<file path=ppt/ink/ink3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7:03.9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E9F920-7B92-402B-A7AC-CD4CFECF0098}" emma:medium="tactile" emma:mode="ink">
          <msink:context xmlns:msink="http://schemas.microsoft.com/ink/2010/main" type="inkDrawing" rotatedBoundingBox="21215,14283 21230,14283 21230,14298 21215,14298" shapeName="Other"/>
        </emma:interpretation>
      </emma:emma>
    </inkml:annotationXML>
    <inkml:trace contextRef="#ctx0" brushRef="#br0">12940 445 0,'0'0'31,"0"0"-15</inkml:trace>
  </inkml:traceGroup>
</inkml:ink>
</file>

<file path=ppt/ink/ink3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6:57.1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5A8F1D-B992-421E-A6C9-633EEF13E731}" emma:medium="tactile" emma:mode="ink">
          <msink:context xmlns:msink="http://schemas.microsoft.com/ink/2010/main" type="inkDrawing" rotatedBoundingBox="22637,16438 22652,16438 22652,16453 22637,16453" shapeName="Other"/>
        </emma:interpretation>
      </emma:emma>
    </inkml:annotationXML>
    <inkml:trace contextRef="#ctx0" brushRef="#br0">14362 2600 0,'0'0'0</inkml:trace>
  </inkml:traceGroup>
</inkml:ink>
</file>

<file path=ppt/ink/ink3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6:02.4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AE991A-25C4-4EF3-9707-C26B4AA3FA2B}" emma:medium="tactile" emma:mode="ink">
          <msink:context xmlns:msink="http://schemas.microsoft.com/ink/2010/main" type="inkDrawing" rotatedBoundingBox="18626,13178 18641,13178 18641,13193 18626,13193" shapeName="Other"/>
        </emma:interpretation>
      </emma:emma>
    </inkml:annotationXML>
    <inkml:trace contextRef="#ctx0" brushRef="#br0">10351-660 0,'0'0'31,"0"0"-15</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7:04.8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A4CD22-1B33-414D-9193-A1A713F1F025}" emma:medium="tactile" emma:mode="ink">
          <msink:context xmlns:msink="http://schemas.microsoft.com/ink/2010/main" type="inkDrawing" rotatedBoundingBox="11968,13275 14106,11775 14654,12556 12516,14055" semanticType="callout" shapeName="Other">
            <msink:sourceLink direction="with" ref="{0B555B4F-6DC6-4F6D-9526-54B86BF1F001}"/>
            <msink:sourceLink direction="with" ref="{90930B83-F97E-4147-AE63-AB9C4A19211B}"/>
          </msink:context>
        </emma:interpretation>
      </emma:emma>
    </inkml:annotationXML>
    <inkml:trace contextRef="#ctx0" brushRef="#br0">4615-1188 895 0,'4'-9'239'0,"-2"-2"88"16,-1 5-252-16,3 4-13 15,-3 13-18-15,-4 15 15 16,-6 17-33-16,-11 32 6 15,-8 20-22-15,-15 34 12 16,-6-4-17-16,-11 25 17 16,4-21-7-16,-12 7 22 15,16-28-19-15,3-3 16 16,20-33-18-16,12-9 2 16,23-26-20-16,23-21 11 15,16-24-14-15,30-27 12 16,14-22-9-16,37-29 14 15,1-6-11-15,26-5-13 16,-18 19-44-16,2 18-337 16,-38 39 80-16</inkml:trace>
    <inkml:trace contextRef="#ctx0" brushRef="#br0" timeOffset="-439.9716">4613-370 1140 0,'-6'-11'271'15,"5"3"91"-15,10-10-317 16,11-11-44-16,9-14 7 0,8-8-15 16,16-18 12-1,3-2-11-15,10-13 11 0,-5 9-11 16,8-3 13-16,-12 15-11 15,1 6 11-15,-9 19-11 16,8 7 9-16,-11 17-11 16,6 8 11-16,-1 6-12 15,11 6 13-15,-5 0-10 16,3-3 11-16,-6-1-10 0,-2-2 11 16,-11-8-10-16,-1-2 23 15,-5-4-5-15,4-5 25 16,-7-1-5-16,0-10 15 15,-3 4-22-15,5-7 6 16,-6 1-26-16,2-6 7 16,-4 1-18-16,1-15 11 15,-8 0-12-15,-2-11 13 16,-11 3-27-16,-6 0-45 16,-12 14-32-16,-8 14-323 15,-6 18 43-15</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38:09.7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C444CF-0FEC-4834-964D-5CC5F85BDE2F}" emma:medium="tactile" emma:mode="ink">
          <msink:context xmlns:msink="http://schemas.microsoft.com/ink/2010/main" type="inkDrawing" rotatedBoundingBox="807,8538 4913,8726 4898,9057 791,8869" shapeName="Other"/>
        </emma:interpretation>
      </emma:emma>
    </inkml:annotationXML>
    <inkml:trace contextRef="#ctx0" brushRef="#br0">34 10 627 0,'-11'-7'276'0,"-1"4"9"15,3 1-165-15,6 2-4 16,0 0-55-16,5 0-16 16,-1 0-9-16,10 5-22 15,-4-2-5-15,11 6-10 16,2 7 7-16,10-1-7 15,-5-1 7-15,7 5-7 16,-2-4 6-16,3-1-6 0,-3 1 5 16,2 1-3-1,-2-1 7-15,7 3-3 0,-2-2 6 16,11 2-2-16,-2-2 13 31,-22-8-1-15,1 1-10-16,73 16-7 0,-5 4 4 15,12-4-8-15,-10-1 7 16,-35-19-8-16,-5 7 7 16,7-5-9-16,-9-1 9 0,6-1-9 15,-9 1 11-15,6-3-5 16,-11 0 10-16,11-2-6 16,-10 2 9-16,9 0-9 15,-5-3 5-15,7-1-9 16,-5 4 5-16,10-5-8 15,-9-1 6-15,4 2-8 16,-8-4 8-16,7 1-9 16,-9-2 8-16,10 3-8 15,-8-6 7-15,4 1-7 16,-6 7 7-16,9-1-7 16,-10-2 7-16,11 5-6 15,-4 1 6-15,2-4-2 16,-10 2 9-16,8 0-8 0,-10 3 9 15,5 2-8 1,-2-11 3-16,5 1-8 0,0 5 6 16,6-6-8-16,-4 0 7 15,6 6-7-15,-7-7 7 16,2-10-6-16,-8 7 8 16,1-4-8-16,-6 4 7 15,9 1-7-15,-8 9 6 16,7-3-8-16,-1 3 8 15,3-2-7-15,-6 7 8 0,5-2-8 16,-6 3 10-16,8-2 0 16,-7 7 10-16,5-4-4 15,-7 2 8-15,2-6-10 16,-8 6 3-16,4-7-11 16,-6-2 5-16,3 0-9 15,-5 3 7-15,1-5-9 16,-7 1 7-16,3-1-6 15,-7 1 8-15,-2-4-7 16,-2 1 9-16,1-2-4 16,-5 6 7-16,-1-8-7 15,0 8 7-15,-3-3-8 16,-4 2 4-16,1-4-9 16,-2 8 7-16,-1-4-21 15,3-1-15-15,-1-2-19 16,-2 1-353-16,-8-21 92 15</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7:08.8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C32E38-3178-4678-8E12-D4A519D79210}" emma:medium="tactile" emma:mode="ink">
          <msink:context xmlns:msink="http://schemas.microsoft.com/ink/2010/main" type="writingRegion" rotatedBoundingBox="14533,10403 24376,7158 25066,9249 15222,12495"/>
        </emma:interpretation>
      </emma:emma>
    </inkml:annotationXML>
    <inkml:traceGroup>
      <inkml:annotationXML>
        <emma:emma xmlns:emma="http://www.w3.org/2003/04/emma" version="1.0">
          <emma:interpretation id="{3A972C1B-80B8-41B7-B40F-7F6E393CF9DE}" emma:medium="tactile" emma:mode="ink">
            <msink:context xmlns:msink="http://schemas.microsoft.com/ink/2010/main" type="paragraph" rotatedBoundingBox="14561,10643 20505,8200 20955,9295 15010,11737" alignmentLevel="1"/>
          </emma:interpretation>
        </emma:emma>
      </inkml:annotationXML>
      <inkml:traceGroup>
        <inkml:annotationXML>
          <emma:emma xmlns:emma="http://www.w3.org/2003/04/emma" version="1.0">
            <emma:interpretation id="{57CF347C-A140-4325-958E-EEB02C36AF44}" emma:medium="tactile" emma:mode="ink">
              <msink:context xmlns:msink="http://schemas.microsoft.com/ink/2010/main" type="line" rotatedBoundingBox="14561,10643 20505,8200 20955,9295 15010,11737"/>
            </emma:interpretation>
          </emma:emma>
        </inkml:annotationXML>
        <inkml:traceGroup>
          <inkml:annotationXML>
            <emma:emma xmlns:emma="http://www.w3.org/2003/04/emma" version="1.0">
              <emma:interpretation id="{90930B83-F97E-4147-AE63-AB9C4A19211B}" emma:medium="tactile" emma:mode="ink">
                <msink:context xmlns:msink="http://schemas.microsoft.com/ink/2010/main" type="inkWord" rotatedBoundingBox="14770,11153 15815,10724 15994,11160 14949,11589">
                  <msink:destinationLink direction="with" ref="{28A4CD22-1B33-414D-9193-A1A713F1F025}"/>
                </msink:context>
              </emma:interpretation>
              <emma:one-of disjunction-type="recognition" id="oneOf0">
                <emma:interpretation id="interp0" emma:lang="" emma:confidence="1">
                  <emma:literal/>
                </emma:interpretation>
              </emma:one-of>
            </emma:emma>
          </inkml:annotationXML>
          <inkml:trace contextRef="#ctx0" brushRef="#br0">811 5213 1129 0,'-10'-1'290'0,"2"8"87"0,5 13-320 16,6 11-26-16,5 6-8 16,4 6-7-16,9 0 8 15,9 6-8-15,0-9 10 16,9 6-10-16,-4-10 4 0,0-5-10 16,-4-12 9-1,-2-19-6-15,-3-13 13 0,-8-16-10 16,-2-8 8-16,-9-18-12 15,-2 4 5 1,-10-18-15-16,7 8 7 0,-8 4-10 16,3 19 8-16,-2 10 3 15,2 22 11-15,2 20-12 16,5 12 10-16,4 9-6 16,6 7-3-16,2 5-6 15,1-11 11-15,-3-7-10 16,-3-14 7-16,0-9-9 15,1-15 10-15,3-17-8 16,4-18 10-16,8-22-10 16,-1-8 7-16,-3-3-13 15,-4 19 7-15,-2 15-14 16,-8 31 6-16,0 26-3 0,3 21 12 16,1 15 3-1,2 12 17-15,0 2-3 0,-1-13 5 16,0-11-10-16,-2-14-1 15,2-20-5-15,-2-17 6 16,0-23-2-16,1-12 4 16,2-24-9-16,-1-2 3 15,0 0-13-15,-2 15 4 0,0 17-13 16,-3 31 7-16,2 15-10 16,-2 17 10-16,7 12-7 15,-3 4 15-15,4-6-7 16,-6-3 7-16,3-14-8 15,-6-16 9-15,7-24-6 16,-6-16 9-16,5-17-8 16,-2-1 8-16,7-3-10 15,-7 18 5-15,-1 17-17 16,1 18 8-16,-4 19-9 16,-1 16 8-16,1 16-8 15,3 5 18-15,-5 2-9 16,0-8 11-16,-2-15-16 15,0-17-51-15,3-17-464 16,-4-17 129-16</inkml:trace>
        </inkml:traceGroup>
        <inkml:traceGroup>
          <inkml:annotationXML>
            <emma:emma xmlns:emma="http://www.w3.org/2003/04/emma" version="1.0">
              <emma:interpretation id="{3B06E1A7-B959-47D7-A955-ACE3618BC5A6}" emma:medium="tactile" emma:mode="ink">
                <msink:context xmlns:msink="http://schemas.microsoft.com/ink/2010/main" type="inkWord" rotatedBoundingBox="16008,10121 16844,9777 17063,10310 16227,10653"/>
              </emma:interpretation>
              <emma:one-of disjunction-type="recognition" id="oneOf1">
                <emma:interpretation id="interp1" emma:lang="" emma:confidence="1">
                  <emma:literal/>
                </emma:interpretation>
              </emma:one-of>
            </emma:emma>
          </inkml:annotationXML>
          <inkml:trace contextRef="#ctx0" brushRef="#br0" timeOffset="1792.0588">2333 4492 843 0,'5'-21'319'0,"-4"-2"59"16,-6 6-218-16,-2 0 12 16,-2 5-32-16,-7 6-1 15,1 9-38-15,-8 0-19 16,3 8-42-16,-3 12-19 15,5 3-23-15,2 10-3 16,9 4 0-16,5 8 0 16,7-7 2-16,7 1 2 15,5-15-1-15,6-11-1 0,0-16 3 16,7-31 3-16,-5-20 1 16,3-24 1-1,-7-5 2-15,-1-2-2 0,-8 16-2 16,-7 7 0-16,-4 21 1 15,-7 14 1-15,-8 8 0 16,1 25-8-16,5 11-1 16,2 17-1-16,7 9 0 0,7 17 1 15,3-9 6-15,1 7 2 16,6-9-1-16,1-10 0 16,-2-13-3-16,4-14 1 15,7-26 2-15,4-24 3 16,0-9 1-16,4-21 2 15,-7 7-1-15,-9 7-1 16,-14 19-3-16,-5 8 2 16,-4 19-4-16,0 6-8 15,2 7-1-15,4 15-1 16,0 5-1-16,3 10 4 16,2-4 7-16,4 7 0 15,0-15 0-15,3-6 0 16,-1-15-1-16,6-16 4 15,2-16 1-15,4-12 1 16,0-5 0-16,-2-4 0 16,-5 4-4-16,-7 2 0 0,-9 12 0 15,-6 8 1-15,-2 7-3 16,1 12-2-16,-1 12-3 16,1 9-1-16,-3 2-2 15,6 6 3-15,2 0 1 16,4 0 2-16,4-6 2 15,8 8 2-15,2-11-1 16,4 1 2-16,0-7 0 0,3-9-1 16,0-10 0-16,-3-3 3 15,-5-4 0-15,-3-4-41 16,-13 6-63-16,-20-6-397 16,-10-4 67-16</inkml:trace>
          <inkml:trace contextRef="#ctx0" brushRef="#br0" timeOffset="1980.0728">2646 3936 1441 0,'-8'3'362'16,"4"-3"111"-16,-1-2-394 15,3 4-99-15,9 1-447 0,-3 0 138 16</inkml:trace>
        </inkml:traceGroup>
        <inkml:traceGroup>
          <inkml:annotationXML>
            <emma:emma xmlns:emma="http://www.w3.org/2003/04/emma" version="1.0">
              <emma:interpretation id="{F13FD9B1-19FD-4FC1-9162-8A9F60BC5E64}" emma:medium="tactile" emma:mode="ink">
                <msink:context xmlns:msink="http://schemas.microsoft.com/ink/2010/main" type="inkWord" rotatedBoundingBox="17238,9543 20505,8200 20955,9295 17688,10637"/>
              </emma:interpretation>
              <emma:one-of disjunction-type="recognition" id="oneOf2">
                <emma:interpretation id="interp2" emma:lang="" emma:confidence="1">
                  <emma:literal/>
                </emma:interpretation>
              </emma:one-of>
            </emma:emma>
          </inkml:annotationXML>
          <inkml:trace contextRef="#ctx0" brushRef="#br0" timeOffset="3774.1975">3506 4278 1202 0,'2'7'262'16,"2"-1"116"-16,4-3-353 15,9-3-13-15,3 0 0 16,8-13-2-16,2-3-2 16,4-5-18-16,-3-5-35 15,-5 0-336-15,-9 0 81 0</inkml:trace>
          <inkml:trace contextRef="#ctx0" brushRef="#br0" timeOffset="3400.7011">3354 3615 1053 0,'-10'-11'326'16,"0"11"59"-16,4 5-289 15,3 12-52-15,0 12-28 16,8 20-6-16,2 3-7 15,6 17 1-15,2 2 1 0,10 5-1 16,-2-8-1 0,3 4 0-16,-5-18-1 0,-1-13 2 15,-8-18-1-15,-4-8 3 16,-5-16-2-16,-1-10 5 16,-5-10 0-16,-7-21-3 15,1-8-11-15,-11-18-32 16,2 1-22-16,-5-5-18 15,1 13 1-15,-1 1 11 16,7 18 34-16,-1 2 36 16,4 16 25-16,4 2 28 15,5 13 12-15,0 2 4 16,8 4-20-16,3-3-7 16,4 0-25-16,7-7-8 15,7-6-5-15,10-1 1 16,-1-7 2-16,7-5-3 0,-4 0-3 15,1 3-3-15,-10 2 0 16,-2 12-4-16,-10 8-9 16,-4 13-30-16,-12 7-30 15,-11 16-345-15,-7 10 78 16</inkml:trace>
          <inkml:trace contextRef="#ctx0" brushRef="#br0" timeOffset="3593.7804">3367 3948 956 0,'6'9'323'16,"5"0"40"-16,5-3-205 15,6-6-111-15,12-10 20 16,2-7 0-16,14-12-3 16,-4-1-18-16,1 3-13 15,-10 5-15-15,-3 12-92 16,-17 8 466-16,-19 16-820 15,-13 6 342-15</inkml:trace>
          <inkml:trace contextRef="#ctx0" brushRef="#br0" timeOffset="2897.1838">3433 4103 975 0,'3'9'229'16,"-2"-1"82"-16,4-5-278 15,-2 0-32-15,5-9-6 16,-4 3-2-16,1-7-27 16,-4 1-25-16,-4-8-250 15,-4 3 54-15</inkml:trace>
          <inkml:trace contextRef="#ctx0" brushRef="#br0" timeOffset="4706.2925">3759 4037 982 0,'0'-17'238'0,"2"-9"94"15,-5 0-260-15,7-11 6 16,9 0 0-16,8-7-6 16,-1 7-12-16,9 0-26 15,-3 11-21 1,5 9-10-16,-13 16-3 0,5 11 1 15,-7 9 1-15,-2 11 2 16,-4 3 5-16,0 5 2 16,-4-4 3-16,-3 2 14 15,0-6 6-15,-2-7 14 0,1-11-1 16,-1-3 0-16,1-9-13 16,-2-1-4-16,0-6-11 15,-2-3 1-15,-1-4-2 16,-1-3 4-16,-5-4-2 15,-4-7 2-15,-2 5-3 16,-4-9 2-16,3 3-6 16,-1-4-2-16,3 6-7 0,3 1-2 15,7 9-5-15,7 3-1 16,3 5-3-16,9 3-1 16,2-5-1-16,12 0 1 15,2 5 1-15,9-5 3 16,0-6 2-16,3 7 0 15,-5 2 0-15,-1-1-4 16,-11 9 1-16,-3 9-3 16,-9 2 0-16,-4 3 1 15,-4 6 5-15,1 6 0 16,-7 1 3-16,1 8 1 16,2-1 0-16,0-3-3 15,-3-13 1-15,5 1 0 16,-2-9-2-16,3-6-1 15,0-9 2-15,3-12 3 16,1-11 0-16,2-18 2 0,3 0 1 16,-3-4-1-16,2 10-4 15,-9 3 1-15,-1 19-3 16,-4 7-6-16,0 8-3 16,-1 12 1-16,7 17-1 15,-1-1 1-15,-2 10 6 16,7 6 4-16,3-7-1 15,2-5 1-15,7-1 0 16,5-11-2-16,-4-13 0 0,6-10 3 16,2-11 1-16,-3-12 1 15,-2-3 1-15,0-2 2 16,-11 2-1-16,-9 9 0 16,-9 3 1-16,-8 8 4 15,-4 1 1-15,-11 10 0 16,-5-2-2-16,-1 4 0 15,3 2-5-15,-2 2-3 16,10 1-1-16,6-5-2 16,7 9-2-16,3-4-1 15,8 0 0-15,5-3-1 16,7 0 1-16,7-6 0 16,2-6 2-16,4-14-69 15,0-3-39-15,4-2-56 16,-6-1-6-16,0-2-334 0,-5 17 122 15</inkml:trace>
          <inkml:trace contextRef="#ctx0" brushRef="#br0" timeOffset="6326.4833">4729 3451 612 0,'1'1'425'15,"-7"7"-47"-15,0 3-125 16,-2 10-88-16,1 2-88 16,4 6-8-16,4-1-34 15,5-2-8-15,2-4-9 0,6-4-4 16,-4-10-7-16,6-2 2 15,1-6 1-15,7-8 4 16,1-6-1-16,7-12-1 16,2-7-4-16,-2-1-2 15,-4 6-5-15,-4 8-3 16,-6 16-1-16,-2 16 0 16,-4 9 1-16,-1 7 2 15,-5 0 4-15,0-1 8 16,-4-8 2-16,2-9 2 15,-1-8 2-15,2-11 4 16,1-10-6-16,2-18-2 16,-2-7-2-16,8-19-29 15,-2-3-25-15,-3-11-56 16,2 5-20-16,-11-3-33 0,-6 17 23 16,-5 6 27-16,-1 18 64 15,-2 14 45-15,8 12 39 16,0 8 8-16,1 5-5 15,2 7 0-15,1 1-19 16,-1-1 1-16,3-3-6 16,2 5-2-16,-1-5-8 15,7 8-6-15,1 1-9 16,2 14 0-16,4 2-1 16,2 11 0-16,-4-2 0 0,2 13 1 15,-6-10-1-15,-1 4 10 16,-4-8 6-16,2-9 3 15,-4-13-1-15,0-5 4 16,2-12-7-16,-1-8 0 16,2-2-1-16,-1-7 4 15,1-3-1-15,-7-9-2 16,1 3-5-16,-4-12-1 16,-1 12-5-16,-5-3-1 15,-1 7-1-15,-2 4-1 16,2 12-1-16,1-5 1 15,2 8-1-15,0 0-2 16,1 0 0-16,-1 3 0 16,-2 0-1-16,5 3 0 15,3 2 1-15,8 1 0 0,2-3-2 16,3 2-1-16,2-3 3 16,3-4 1-16,-4 2 1 15,7 2 2-15,1 0 2 16,4-2 0-16,-2 0-1 15,5-5 1-15,-6-7-1 16,2-2 0-16,-7-1 0 16,-1-8 2-16,-6-2-2 15,-1 1 1-15,-2-5-1 0,-4 1-2 16,1 9-1-16,-4 5-2 16,1 9-1-16,2 11-1 15,2 10 0-15,4 4 1 16,2 0 4-16,3 4 1 15,2-7 3-15,4-3 2 16,-2-9-1-16,5-10 1 16,-1-5 0-16,5-18 0 15,-4-7-2-15,7-3 0 16,-5 4-3-16,-5 0-3 16,-3 18-3-16,-2 10-2 15,-1 7 1-15,0 10 0 16,-1 1 2-16,4 7 3 15,-2-7 4-15,-3 2 8 16,-2-11 3-16,3-6 5 0,-1-9 0 16,6-8 0-16,1-4-8 15,7-4-3-15,1 2-5 16,2-2-2-16,-2 15-5 16,-1 5-3-16,-1 11 0 15,4 14-1-15,-6 9 0 16,2 5 3-16,-5-3 4 0,7 2 1 15,-5-8 0-15,6-4 0 16,-3-4 1-16,8-1-1 16,-2-6 0-16,8 6 0 15,-7-1 0-15,4 2 0 16,-5-5-1-16,2 11-1 16,-13-3 1-16,4 8 0 15,-8-1-1-15,-5 9 0 16,-14-10 3-16,4 1 0 15,-9-11 3-15,-7-9 3 16,1-4 1-16,-10-12-5 16,-2-14-12-16,-6-12-21 15,11-8-16-15,6-17-8 16,14 5 2-16,11-3 9 16,6 10 20-16,0-2 11 15,4 14 8-15,2-1 2 16,-5 10 2-16,2-2 0 0,-3 7-1 15,-6 5 1-15,-5 7 0 16,0 5 1-16,-2 11 0 16,-1 6 4-16,2 4-1 15,-1 5 4-15,4-2 0 16,4-1-1-16,-1-7-1 16,7-7 0-16,4-10 1 0,8-9 0 15,2-8 1 1,11-11-1-16,-2 3 0 0,4 2-4 15,-13 11-3-15,0 6-1 16,-12 9 2-16,-3 7 22 16,-5 4 12-16,2 10 12 15,-4 1 6-15,6 5 0 16,-1-8-20-16,2-12-7 16,-2-10-12-16,5-12 5 15,-2-10-30-15,5-7-116 16,-6-2-363-16,-8-9 54 15</inkml:trace>
        </inkml:traceGroup>
      </inkml:traceGroup>
    </inkml:traceGroup>
    <inkml:traceGroup>
      <inkml:annotationXML>
        <emma:emma xmlns:emma="http://www.w3.org/2003/04/emma" version="1.0">
          <emma:interpretation id="{93E7BCA9-7ECE-406F-AD33-0C7E6CEF3D1E}" emma:medium="tactile" emma:mode="ink">
            <msink:context xmlns:msink="http://schemas.microsoft.com/ink/2010/main" type="paragraph" rotatedBoundingBox="16375,10619 24621,7900 25066,9249 16820,11968" alignmentLevel="2"/>
          </emma:interpretation>
        </emma:emma>
      </inkml:annotationXML>
      <inkml:traceGroup>
        <inkml:annotationXML>
          <emma:emma xmlns:emma="http://www.w3.org/2003/04/emma" version="1.0">
            <emma:interpretation id="{F9D20068-7D76-4986-9131-71C484F36106}" emma:medium="tactile" emma:mode="ink">
              <msink:context xmlns:msink="http://schemas.microsoft.com/ink/2010/main" type="line" rotatedBoundingBox="16375,10619 24621,7900 25066,9249 16820,11968"/>
            </emma:interpretation>
          </emma:emma>
        </inkml:annotationXML>
        <inkml:traceGroup>
          <inkml:annotationXML>
            <emma:emma xmlns:emma="http://www.w3.org/2003/04/emma" version="1.0">
              <emma:interpretation id="{33E6A93B-4EBE-4457-B2F2-8BC482DA4350}" emma:medium="tactile" emma:mode="ink">
                <msink:context xmlns:msink="http://schemas.microsoft.com/ink/2010/main" type="inkWord" rotatedBoundingBox="16417,10746 19811,9627 20134,10607 16740,11726"/>
              </emma:interpretation>
              <emma:one-of disjunction-type="recognition" id="oneOf3">
                <emma:interpretation id="interp3" emma:lang="" emma:confidence="1">
                  <emma:literal/>
                </emma:interpretation>
              </emma:one-of>
            </emma:emma>
          </inkml:annotationXML>
          <inkml:trace contextRef="#ctx0" brushRef="#br0" timeOffset="9372.0445">4448 4206 1588 0,'-18'-5'365'0,"4"-3"134"16,15 11-472-16,4-9-77 15,7 2-16-15,8-21-439 16,5 2 86-16</inkml:trace>
          <inkml:trace contextRef="#ctx0" brushRef="#br0" timeOffset="8803.4481">4695 4322 1171 0,'3'28'300'0,"-1"7"101"0,1 13-297 15,4 8-59-15,7 16 20 16,3-4-9-16,8 2-7 15,4-10-26-15,6-8-3 16,2-16-19-16,-5-10 8 16,-12-9-10-16,-6-7 13 15,-10-7-5-15,-14-10 10 16,-6-9-8-16,-8-20 9 16,-2-7-14-16,-2-8 4 15,7 8-12-15,2 8 6 16,11 18-12-16,12 11 3 15,2 12-9-15,11 6 9 16,4 7-7-16,11 2 11 0,0-4-3 16,4-9 10-16,-1-13-7 15,-3-12 12-15,-6-7-9 16,-1-16 10-16,-11 0-8 16,-5 1 11-16,-5 9-13 15,-10 4 10-15,-1 21-16 16,4 7 6-16,-2 18-13 15,-3 12 8-15,7 6-9 16,1 8 15-16,1-3-4 0,5-8 12 16,5-12-9-16,6-7 12 15,-2-15-10-15,1-13 10 16,1-8-8-16,1-11-15 16,3 5-18-16,7-1-1 15,-2 14-14-15,3 9 5 16,-3 12 15-16,-3 2 12 15,-9 3 3-15,2-3 9 16,-4-8-1-16,-1-14 9 16,1-25-4-16,-1-19-6 15,-4-11-20-15,-4-11-21 16,-6-7-21-16,-11-2-32 16,-2 18-84-16,-3 3-146 15,2 20 150-15,2 26 125 16,9 29 56-16,3 22 132 0,1 18 172 15,5 6-111 1,5-3-109-16,3-3-9 0,2-16-41 16,10-7-5-16,2-5-22 15,6-2 4-15,-1-7-20 16,7-6-50-16,-6-8-30 16,1-8-329-16,-4-7 47 15</inkml:trace>
          <inkml:trace contextRef="#ctx0" brushRef="#br0" timeOffset="9114.6467">5635 4336 810 0,'6'12'374'16,"2"3"-2"-16,-3 2-157 16,1-6-148-1,3-3-6-15,-1-5-36 0,5-12 2 16,3-5-16-16,5-11 3 16,-2-1-27-16,4-9-11 15,-6 1-15-15,-1-10 1 16,-9 4-6-16,-6 6 20 15,-7 16 13-15,-5 15 24 16,-4 18 11-16,0 16 27 16,-1 9 6-16,4 6 45 15,6-7 1-15,6 6 20 16,4-8-21-16,12-8-3 16,1-6-49-16,12-9-10 15,0-11-33-15,11-11 5 16,-2-7-12-16,4-7 11 0,-9-2-22 15,-8 1-96-15,-18 4-52 16,-16-14-354-16,-20-4-2 16</inkml:trace>
          <inkml:trace contextRef="#ctx0" brushRef="#br0" timeOffset="8079.1668">2710 5696 1266 0,'-1'13'317'16,"1"8"105"-16,7-4-342 15,6-8-58-15,2-12 11 16,2-11-6-16,1-19 16 16,-2-18-10-16,-1-9 8 15,-4 3-12-15,-7-2 0 16,-4 14-26-16,-7 8 9 15,-7 10-10-15,-3 7 9 16,-1 12-10-16,2 14 4 16,2 10-11-16,7 8 6 0,4 8-9 15,7 10 8-15,4 1-4 16,10 15 8 0,2-7-8-16,12-2 8 0,-2-13-8 15,8-20 9-15,2-27-8 16,10-24 12-16,-5-17-7 15,7-5 9-15,-7 5-9 16,-4 7 9-16,-15 24-13 0,0 10 8 16,-7 6-12-16,0 12 9 15,-2-3-10-15,0 7 13 16,-3 0-8-16,-3-2 10 16,-5-6-1-16,-3-2 7 15,-5-1 16-15,-1-12 12 16,-3 1-8-16,-5-7 4 15,-1 1-7-15,0-14-18 16,1 8-12-16,0-6 7 16,8 14-11-16,3 0 8 15,7 7-12-15,2 0 7 16,9 7-7-16,7-7 6 16,4-7-6-16,8 2 10 15,1-2-7-15,6 3 8 16,-4 0-9-16,-1 10-2 15,-10 2-13-15,-3 14-2 0,-9 6 1 16,-3 11 10-16,-2 4 3 16,-3 6 11-16,-3-6 5 15,-1-5-1-15,1-9-10 16,2-4 10-16,-1-6-9 16,2-10 8-16,5 2-7 15,-5-21 11-15,1-10-8 0,0-22 9 16,3-2-10-1,-7-18-6-15,0 14-16 0,-3 7 8 16,0 18-9-16,-4 11 4 16,-3 19 2-16,1 14 10 15,2 9-9-15,5 13 8 16,4 5 0-16,7 9 18 16,4-6 0-16,5 1 14 15,1-11-9-15,7-10 10 16,0-14-16-16,11-11 7 15,-1-10-13-15,5-20 10 16,-4-8-9-16,-4-15 9 16,-12-2-10-16,-11-4 11 15,-16 13-10-15,-10 8 10 16,-5 16-6-16,-10 10 7 16,1 15-10-16,1 13 7 15,5 5-14-15,5 8 4 16,10 4-8-16,6 0 7 0,5-7-7 15,7-1 9-15,4-11-7 16,8-9 8-16,2-6-7 16,14-20 10-16,-6-12-8 15,12-19 8-15,-9-5-8 16,-6-3 10-16,-13 12-12 16,-4 8 9-16,-18 19-10 0,-4 13 5 15,-7 5-11-15,-2 19 8 16,-1 1-10-16,2 11 10 15,3 8-7-15,7 13 10 16,1-8-8-16,10 7 12 16,2-3-9-16,4-14 10 15,3-17-9-15,8-7 11 16,-2-19-10-16,4-27 10 16,-1-10-10-16,-1-17 6 15,-4 2-34-15,1 7 5 16,-14 19-9-16,1 21 9 15,-6 13-6-15,-3 12 27 16,0 8-10-16,4 14 7 16,-4 4-3-16,10 12 17 15,-1-5 0-15,5 5 14 16,-1-13-7-16,7-13 5 0,-4-13-16 16,7-20 1-16,-5-18-46 15,2-16-94-15,-3-7-306 16,0-24-50-16,-13 11-178 15</inkml:trace>
        </inkml:traceGroup>
        <inkml:traceGroup>
          <inkml:annotationXML>
            <emma:emma xmlns:emma="http://www.w3.org/2003/04/emma" version="1.0">
              <emma:interpretation id="{F3989875-4BE5-4982-AF73-6EBC240E17AB}" emma:medium="tactile" emma:mode="ink">
                <msink:context xmlns:msink="http://schemas.microsoft.com/ink/2010/main" type="inkWord" rotatedBoundingBox="19991,9427 23146,8387 23591,9736 20436,10776"/>
              </emma:interpretation>
              <emma:one-of disjunction-type="recognition" id="oneOf4">
                <emma:interpretation id="interp4" emma:lang="" emma:confidence="1">
                  <emma:literal/>
                </emma:interpretation>
              </emma:one-of>
            </emma:emma>
          </inkml:annotationXML>
          <inkml:trace contextRef="#ctx0" brushRef="#br0" timeOffset="11199.925">7108 3400 1070 0,'-2'-30'355'0,"2"14"70"16,0 16-295-16,5 19-47 15,2 21-24-15,4 12-28 16,4 15 2-16,4 10 17 0,5 21 7 16,-1-7 8-16,10 13-5 15,-3-6-9-15,4-3-20 16,-8-29-5-16,-3-9-14 15,-8-28 0-15,-2-15-8 16,-7-17 11-16,3-39-7 16,0-19 8-16,5-28-15 15,0-8 1-15,3-4-12 16,-3 34 6-16,2 14-16 16,-8 35 6-16,6 24-7 15,-5 14 9-15,5 18-10 16,-5 7 17-16,3 13-3 15,-2-7 14-15,5 6-9 16,-4-18 11-16,1-5-7 16,2-17 12-16,3-20-5 15,-4-20 13-15,9-28-9 0,-1-10 7 16,4-25-12-16,-2 8 4 16,-6-2-11-16,-10 22 8 15,-2 12-10-15,-5 23 7 16,-1 15-19-16,2 13 8 15,4 15-11-15,2 12 10 16,4 15-7-16,4 3 18 16,4 9-5-16,-1-6 11 0,2-1-6 15,0-16 8 1,0-8-6-16,0-17 3 0,-2-14-6 16,-1-16-10-16,-6-14-119 15,-6-7 52-15,-16-5-445 16,-4-5 52-16</inkml:trace>
          <inkml:trace contextRef="#ctx0" brushRef="#br0" timeOffset="11379.9609">7569 3215 908 0,'-3'-10'603'0,"2"0"-115"15,-2 7-133-15,0 0-274 16,4 3-68-16,7 0-21 15,-1 1-40-15,-2 1 251 0,9 2-691 16,1 4 274-16</inkml:trace>
          <inkml:trace contextRef="#ctx0" brushRef="#br0" timeOffset="11875.8706">7801 2902 1106 0,'2'14'357'0,"1"6"41"0,6 10-281 0,3 21-57 16,2 9 1-16,6 21 9 15,-3 3 26-15,4 22 0 16,2-12-25-16,5 5-26 16,-2-16-24-16,8-2-17 15,-2-19-10-15,3-2 5 16,-3-20 10-16,-1-7-9 15,-10-14 10-15,-2-13 1 16,-5-12 12-16,-5-19-5 16,0-13 9-16,-1-20-11 15,-1-1 0-15,-4-11-14 16,2 11 4-16,-6 3-9 16,1 19 9-16,-2 3-11 15,0 17 11-15,4 8-14 16,-4 6 9-16,6 17-11 0,-6 6 9 15,4 10-10-15,-4 6 15 16,2 4-7-16,3-5 13 16,5-9-11-16,-2-3 12 15,0-17-10-15,0-1 9 16,-1-12-11-16,-7 0 12 16,2-15-25-16,-4 4-20 15,-1 1-131-15,-4-4 161 0,-10 7-530 16,-5 8 122-1</inkml:trace>
          <inkml:trace contextRef="#ctx0" brushRef="#br0" timeOffset="12740.7231">8212 3489 929 0,'-2'2'253'16,"4"-1"66"-16,0 7-245 16,7-2-35-16,-3 2 11 15,3 4 13-15,2 9 9 16,1 1 3-16,-1 10 0 16,1 5-18-16,-1 11-18 15,1-9-9-15,-1 3-16 16,-7-8-7-16,1-11-10 15,0-11-21-15,-7-8 422 16,1-5-815-16,4-10 385 0</inkml:trace>
          <inkml:trace contextRef="#ctx0" brushRef="#br0" timeOffset="13265.7449">8433 3343 1028 0,'9'43'307'0,"6"20"98"15,4 2-275-15,4 10 2 16,3-9-12-16,5 6-19 15,-2-15-27-15,1 3-23 16,-4-7-20-16,-4 2-18 16,-7-10-9-16,-5-2 24 15,-7-9 8-15,-6-11 15 16,-8-11 16-16,-6-15 7 16,-8-16-25-16,-8-28-13 15,-1-16-20-15,-3-32-60 0,3 0-31 16,10-25-18-1,15 20 10-15,7 5-2 0,11 31 48 16,11 3 24-16,2 34 15 16,4 6-10-16,0 18 4 15,3 1-5-15,-3 7 7 16,0 1-5-16,-3 6 10 16,-3 4 3-16,-8 8 18 15,-7 10 18-15,-8 6 20 16,-11 7 7-16,-4-1 2 0,-8 2-16 15,-2-11-17-15,2-3-20 16,4-13 1-16,2-15-77 16,11-17-68-16,6-16-254 15,5-22-158-15,13-17-109 16</inkml:trace>
          <inkml:trace contextRef="#ctx0" brushRef="#br0" timeOffset="13689.6985">8792 3210 867 0,'9'38'375'0,"2"27"31"16,-5 8-182-16,2 18-83 15,2-1-17-15,3 10-10 16,-4-14-30-16,8-6-27 0,-2-25-22 16,5-6-24-16,-2-18-3 15,1-10-11-15,-9-13 9 16,3-2-8-16,-10-17 11 15,-8-15-9-15,-1-11 9 16,-6-24-23-16,-10-13-4 16,-2-25-65-1,5-4-16-15,7-14-13 0,9 13 22 16,12 3 5-16,5 30 63 0,6 15 15 16,-11 28 11-16,7 16-10 15,-6 16 11-15,4 15-4 16,-5 10 14-16,0 8 5 15,-4-1 23-15,-5 14 23 16,0 0 21-16,-6 8 17 16,-8-4 10-16,-3 3-11 15,-3-16-24-15,-3-10-26 16,3-17-18-16,10-7-66 16,-1-7-62-16,9-19-124 15,4-9-315-15,3-14 4 16</inkml:trace>
          <inkml:trace contextRef="#ctx0" brushRef="#br0" timeOffset="14051.949">9158 3046 1276 0,'-23'21'392'0,"-3"15"73"15,-1 11-328-15,7-8-95 16,3 4-15-16,11-16-4 15,1-7-16-15,10-8 0 16,4-6-10-16,2-7 5 16,10-2-8-16,4 0 10 15,8-3-7-15,4 1 7 0,6 4-7 16,-6-1 7-16,6 4-7 16,-3 2 7-1,-6 2-9-15,-8 5 6 0,-8 1-7 16,-10 4 8-16,-17 7 14 15,-5 3 22-15,-14 1 6 16,-6-2 10-16,-12 1-6 16,-3-9-7-16,-3-8-111 15,8-12-66-15,8-12-389 16,15-13 18-16</inkml:trace>
          <inkml:trace contextRef="#ctx0" brushRef="#br0" timeOffset="10087.2216">6316 4281 1079 0,'-43'-25'356'16,"8"5"92"-16,17-1-309 0,4-18-11 15,8-10-51-15,13-12-10 16,9-7-49-16,11-14 3 16,12 6-17-16,17 3 7 15,6 13-15-15,21 6 8 16,-4 22-11-16,9 11 5 15,-15 16-10-15,-2 11 8 16,-22 16-8-16,-9 11 17 16,-19 7 8-16,-7 5 37 15,-12-1 5-15,-13 8 37 16,-7-4-9-16,-12 7 4 16,-9-6-35-16,-14 3-2 15,4-9-39-15,-4-14-17 16,4-16-47-16,9-21-125 0,18-21-389 15,15-16 56 1</inkml:trace>
          <inkml:trace contextRef="#ctx0" brushRef="#br0" timeOffset="9809.9647">6641 3906 894 0,'2'-21'478'0,"-1"13"-15"16,4 13-223-16,7 16-94 15,5 10-87-15,6 27-28 16,5 8-30-16,7 8 8 16,-3-7-9-16,5-2 9 0,-6-21-10 15,-7-5 14-15,-7-12-28 16,-12-5-70-16,-14-9-37 16,-19-5-343-16,-13-6 19 15</inkml:trace>
        </inkml:traceGroup>
        <inkml:traceGroup>
          <inkml:annotationXML>
            <emma:emma xmlns:emma="http://www.w3.org/2003/04/emma" version="1.0">
              <emma:interpretation id="{46DC93FA-F00E-402B-B371-06F0DC8F3FFE}" emma:medium="tactile" emma:mode="ink">
                <msink:context xmlns:msink="http://schemas.microsoft.com/ink/2010/main" type="inkWord" rotatedBoundingBox="23147,8456 24642,7963 25005,9064 23510,9557"/>
              </emma:interpretation>
              <emma:one-of disjunction-type="recognition" id="oneOf5">
                <emma:interpretation id="interp5" emma:lang="" emma:confidence="0">
                  <emma:literal>Kure</emma:literal>
                </emma:interpretation>
                <emma:interpretation id="interp6" emma:lang="" emma:confidence="0">
                  <emma:literal>Vere</emma:literal>
                </emma:interpretation>
                <emma:interpretation id="interp7" emma:lang="" emma:confidence="0">
                  <emma:literal>Kare</emma:literal>
                </emma:interpretation>
                <emma:interpretation id="interp8" emma:lang="" emma:confidence="0">
                  <emma:literal>Kurre</emma:literal>
                </emma:interpretation>
                <emma:interpretation id="interp9" emma:lang="" emma:confidence="0">
                  <emma:literal>Kehre</emma:literal>
                </emma:interpretation>
              </emma:one-of>
            </emma:emma>
          </inkml:annotationXML>
          <inkml:trace contextRef="#ctx0" brushRef="#br0" timeOffset="14681.9459">9178 2518 1287 0,'-3'2'326'16,"3"18"91"-16,3 14-368 15,10 27-26-15,3 16-9 16,9 19 24-16,6 2 11 0,10 22 3 16,-1-22-6-16,8 11-8 15,-9-22-22-15,-3-8-3 16,-15-33 6-16,-4-13 23 16,-9-33 8-16,2-27 10 15,1-25-3-15,6-40-11 16,1-11-23-16,-5-35-8 15,-6 11-11-15,0-8-1 16,-11 36 2-16,-3 14-2 16,2 40-2-16,2 25-25 15,-1 29-2-15,0 25-40 16,3 12-49-16,-2 25-82 16,-2 1 116-16,-4 17-433 15,1-13 132-15</inkml:trace>
          <inkml:trace contextRef="#ctx0" brushRef="#br0" timeOffset="16045.8522">9540 3193 911 0,'11'11'280'15,"11"12"63"-15,-1 3-245 16,2 5-18-16,0-5-19 0,8 3 6 16,-11-18-14-16,1-7 11 15,-2-11-8-15,-1-26-1 16,-3-13-9-16,-1-13 0 15,-5-6-21-15,-9-4-8 16,-6 15-6-16,-9 5 0 16,-2 20 3-16,0 11 6 15,3 13-4-15,4 17-2 16,5 13-4-16,2 21-5 16,1 8-1-16,7 9 8 15,4-1 4-15,6-2 1 16,4-21-2-16,2-13-2 15,1-17-7-15,8-26 2 16,-3-12-1-16,3-14 2 16,-4-8 0-16,-1-5 1 15,-13 11-5-15,-3 10-1 16,-6 15-1-16,0 9-8 0,-3 11-1 16,0 8-1-16,4 10 1 15,0 16 0-15,-2 3 8 16,4 12 11-16,0 0 9 15,0-2 7-15,0-14-1 16,6-7 2-16,1-11-12 16,7-10-7-16,0-8-7 15,4-10 1-15,-2-4 0 0,-2-2 1 16,-4 3 1 0,0-4-1-16,-9 6-1 0,3-1 0 15,-7-5-2-15,-2-9-1 16,-1-2 1-16,-3-2-1 15,2 0 0-15,-1 6 1 16,1 5-1-16,1 10-1 16,4 4-3-16,-4 4 0 15,3 4-2-15,0 4 0 16,0-7 1-16,7 5 1 16,-1-2 0-16,2-3 1 15,2 0 0-15,4 6-2 16,-5 0 0-16,7 1-3 15,-4 3 2-15,2 8-2 16,-3 6 2-16,-2 10 2 16,-3 3 1-16,-1 15 1 0,-2-8 2 15,0 1-1-15,2-9 1 16,-2-3 0 15,-1-12-1-15,-2-6 2-1,0-4 1-15,-2-10 2 0,1-5 1 0,4-6 0 0,0-5-1 16,-1-8-2-16,2-2-1 0,0-7-2 0,-4 1 0 0,-2-4 0 16,-1 0 2-1,-4 7-1-15,-1 2 1 0,-1 6-1 16,0 11-1-16,0 5-1 16,3 3-3-16,-2 7-1 15,2-2-1-15,0 1-1 16,1 1 2-16,1 2 0 15,-1-7 3-15,1 4 0 16,1-2 2-16,1 0-1 16,-1-3 0-16,2 3 0 15,-1-2 0-15,2 4 0 16,2-2 0-16,6 1 0 16,2 1-1-16,7-1-1 15,3-2 1-15,5-2 0 16,0 0-1-16,4-2 2 15,-3-3 0-15,5-1 1 16,-5-2 0-16,3-2 1 0,-9-1 0 16,5-9 2-16,-7-3-2 15,1-7 0-15,-7-3 1 16,2-7-1-16,-9 9 0 16,-7 3 2-16,-1 13 0 15,-6 1 0-15,-11 9 0 16,-9 7-1-16,3 2-1 15,-14 12-2-15,5 5-2 0,3 11 0 16,7 2 0-16,4 13 3 16,9 1 2-16,9 4 5 15,6-5 2-15,12 10 2 16,10-11-2-16,7 1-1 16,0-8-4-16,11-12-2 15,-1-18 4-15,13-21-112 16,-3-19-435-16,4-35 114 15</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6:57.7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FD4658-9D5B-49E6-AD6B-0062F139D77C}" emma:medium="tactile" emma:mode="ink">
          <msink:context xmlns:msink="http://schemas.microsoft.com/ink/2010/main" type="inkDrawing" rotatedBoundingBox="10509,16330 10524,16330 10524,16345 10509,16345" shapeName="Other"/>
        </emma:interpretation>
      </emma:emma>
    </inkml:annotationXML>
    <inkml:trace contextRef="#ctx0" brushRef="#br0">2234 2492 0</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6:31.5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A2C37A0-7BF1-4BF4-AA02-00150E98A092}" emma:medium="tactile" emma:mode="ink">
          <msink:context xmlns:msink="http://schemas.microsoft.com/ink/2010/main" type="inkDrawing" rotatedBoundingBox="10649,13805 12511,13936 12412,15347 10550,15217" semanticType="container" shapeName="Other">
            <msink:sourceLink direction="with" ref="{E094F36E-BA14-4D09-95D5-9BB2773A6C3B}"/>
          </msink:context>
        </emma:interpretation>
      </emma:emma>
    </inkml:annotationXML>
    <inkml:trace contextRef="#ctx0" brushRef="#br0">8036 139 553 0,'-19'-6'258'0,"1"2"15"16,-2 5-122-16,3 2-44 16,-1 6-23-16,1-4-37 0,0 4-10 15,5-3-16-15,-5 5 0 16,3-3-3-16,-3 9 5 15,5 0-1-15,-5 2 0 16,5 1 0-16,-5 2-4 16,5-1-7-16,-2 7-2 15,3 0-3-15,-3 4-5 16,5 0 0-16,-3 3 0 16,4-4 2-16,2 1-1 15,5-4 2-15,2 1-2 16,-1-6 2-16,8 3-1 15,1-6 1-15,-1 8-2 16,4-4 0-16,6 10-2 16,-4 1-1-16,6 7 1 15,1-4 0-15,1 3 2 16,-5-7-1-16,1-2 1 0,-1-4 1 16,-2-1-1-16,1-5 0 15,4 4 1-15,0-5 0 16,1 7-1-16,2-3 1 15,2 5 1-15,1-2-1 16,6 7 0-16,-4 0 0 16,7-1-1-16,-1-3 0 15,4-5-2-15,-4-8 0 16,7-1 1-16,-7-6 3 16,3-5-2-16,-5 2 2 0,-5-8 1 15,-4-2-1-15,5-1-3 16,-3-1 4-16,2-1-2 15,1 0 1-15,6-2-2 16,-2 5 1-16,5-4-3 16,-4 0 1-16,12 1-2 15,-1-1 2-15,13-6 0 16,-3 1 0-16,10-6 0 16,-7 2 1-16,7-5-4 15,-7 5 1-15,4-13 0 16,-8 5 0-16,-1-12-1 15,-14-2 5-15,-3-6 0 16,-9 6 0-16,1-3 1 16,-8 8 0-16,3 3-1 0,-4 4-1 15,-1 2 0-15,-1 3 0 16,-1 1 0-16,-7 0 0 16,-1-2 0-16,-2 2 0 15,-4 1 1-15,-2 3 1 16,-2-4 1-16,-3 2 10 15,-4-6 8-15,3-1 4 16,-6-5 4-16,3-2-2 16,-4-3-8-16,3-1-7 0,-1-7-6 15,3 4-2-15,-5-6-3 16,3 2 0-16,-6-2-1 16,4 4 1-16,-9-8-1 15,2 10 5-15,-9-3 14 16,4 11 3-16,-11 1 3 15,2 11 1-15,-6-5-4 16,3 4-13-16,-1 4-5 16,1 0-5-16,-1 4-16 15,1 9-40-15,-18 7-385 16,-5 1 100-16</inkml:trace>
  </inkml:traceGroup>
</inkml:ink>
</file>

<file path=ppt/ink/ink4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7:30.3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C93C5B-8C40-46FB-92F3-91B857664CDE}" emma:medium="tactile" emma:mode="ink">
          <msink:context xmlns:msink="http://schemas.microsoft.com/ink/2010/main" type="inkDrawing" rotatedBoundingBox="13016,15617 13031,15617 13031,15632 13016,15632" shapeName="Other"/>
        </emma:interpretation>
      </emma:emma>
    </inkml:annotationXML>
    <inkml:trace contextRef="#ctx0" brushRef="#br0">0 0 0</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7:31.5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76E1C6-DAB7-48E7-9F0D-10E28105AF8C}" emma:medium="tactile" emma:mode="ink">
          <msink:context xmlns:msink="http://schemas.microsoft.com/ink/2010/main" type="writingRegion" rotatedBoundingBox="3187,15092 4322,15092 4322,15239 3187,15239">
            <msink:destinationLink direction="with" ref="{0B555B4F-6DC6-4F6D-9526-54B86BF1F001}"/>
            <msink:destinationLink direction="with" ref="{55553B2A-87CB-4C75-97C4-8B7E8605A752}"/>
          </msink:context>
        </emma:interpretation>
      </emma:emma>
    </inkml:annotationXML>
    <inkml:traceGroup>
      <inkml:annotationXML>
        <emma:emma xmlns:emma="http://www.w3.org/2003/04/emma" version="1.0">
          <emma:interpretation id="{0A6331E3-F7A6-4C5D-9F71-CB6B63773BFE}" emma:medium="tactile" emma:mode="ink">
            <msink:context xmlns:msink="http://schemas.microsoft.com/ink/2010/main" type="paragraph" rotatedBoundingBox="3187,15092 4322,15092 4322,15239 3187,15239" alignmentLevel="1"/>
          </emma:interpretation>
        </emma:emma>
      </inkml:annotationXML>
      <inkml:traceGroup>
        <inkml:annotationXML>
          <emma:emma xmlns:emma="http://www.w3.org/2003/04/emma" version="1.0">
            <emma:interpretation id="{474CCD57-E420-41E6-923B-6125C0D4D2CF}" emma:medium="tactile" emma:mode="ink">
              <msink:context xmlns:msink="http://schemas.microsoft.com/ink/2010/main" type="line" rotatedBoundingBox="3187,15092 4322,15092 4322,15239 3187,15239"/>
            </emma:interpretation>
          </emma:emma>
        </inkml:annotationXML>
        <inkml:traceGroup>
          <inkml:annotationXML>
            <emma:emma xmlns:emma="http://www.w3.org/2003/04/emma" version="1.0">
              <emma:interpretation id="{62C901DC-8972-4FAB-8355-B7AA1DFCA670}" emma:medium="tactile" emma:mode="ink">
                <msink:context xmlns:msink="http://schemas.microsoft.com/ink/2010/main" type="inkWord" rotatedBoundingBox="3187,15092 4322,15092 4322,15239 3187,15239"/>
              </emma:interpretation>
              <emma:one-of disjunction-type="recognition" id="oneOf0">
                <emma:interpretation id="interp0" emma:lang="" emma:confidence="0">
                  <emma:literal>*</emma:literal>
                </emma:interpretation>
                <emma:interpretation id="interp1" emma:lang="" emma:confidence="0">
                  <emma:literal>z</emma:literal>
                </emma:interpretation>
                <emma:interpretation id="interp2" emma:lang="" emma:confidence="0">
                  <emma:literal>-</emma:literal>
                </emma:interpretation>
                <emma:interpretation id="interp3" emma:lang="" emma:confidence="0">
                  <emma:literal>Z</emma:literal>
                </emma:interpretation>
                <emma:interpretation id="interp4" emma:lang="" emma:confidence="0">
                  <emma:literal>F</emma:literal>
                </emma:interpretation>
              </emma:one-of>
            </emma:emma>
          </inkml:annotationXML>
          <inkml:trace contextRef="#ctx0" brushRef="#br0">46 0 983 0,'-17'15'304'16,"3"2"61"-16,4-3-249 15,5-3-54-15,6-4-11 16,6-5-26-16,9-4 0 16,7-1-20-16,16-4 6 0,4 5-9 15,18-4 9-15,0-2-10 16,12 2 8-16,-11 1-12 15,6-5 10-15,-10 7-10 16,2 0 8-16,-6 0-9 16,10-1 10-16,-6 4-10 15,10-1 10-15,-8 2-11 16,3 1 11-16,-16 1-10 0,1 3 11 16,-18 2-10-16,-2-4 11 15,-10 3-10-15,-2 0 10 16,-12-4-10-16,1 0 47 15,-10 4-1-15,-7-6 10 16,0 2-1-16,-8 5 12 16,-8-4-47-16,-18 1 1 15,-4-2-9-15,-19-3 9 16,-5 0-10-16,-13-1 10 16,8-3-8-16,-5 4 8 15,16 4-19-15,-10-3 8 16,17 2-10-16,0-1 7 15,13 2-9-15,-3-7 9 16,21 2-10-16,5-4 8 16,11 4-9-16,2-6 7 15,9 7-9-15,6-6 7 16,5 3-8-16,12-8 8 0,9 2-7 16,20 2 8-16,5 2-6 15,13 5 9-15,-4 6-10 16,11 6 10-16,-13-1-8 15,3 0 9-15,-8-2-8 16,2-4 9-16,-14-1-9 16,-4-2 11-16,-11 1-11 15,-7-3 8-15,-14 8-7 0,-7-7 9 16,-10 8-8-16,-16-1 11 16,-8 4-9-16,-17-4 10 15,-6 0-11-15,-15-7 10 16,5-1-10-16,-7-1 8 15,0-4-10-15,-3-1 9 16,11 1-10-16,-2-4 9 16,13-3-9-16,11 4 8 15,17 3-9-15,8 2 8 16,13 3-12-16,13-3 8 16,13 5-10-16,19-1 9 15,9 6-8-15,22 0 11 16,-2 2-7-16,4-1 10 15,-8-8-12-15,2-8-44 16,-18-8-33-16,2-6-98 0,-13-13-289 16,-8 0 38-16</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5:59.8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71E519-2284-416A-91A1-BC01C6DA8221}" emma:medium="tactile" emma:mode="ink">
          <msink:context xmlns:msink="http://schemas.microsoft.com/ink/2010/main" type="inkDrawing" rotatedBoundingBox="6574,9614 6868,11247 5698,11458 5404,9825" hotPoints="6077,9690 6636,10552 6063,11406 5504,10544" semanticType="container" shapeName="Ellipse">
            <msink:destinationLink direction="with" ref="{C36102C9-A3CA-4133-8F12-F274A5C8DF1F}"/>
          </msink:context>
        </emma:interpretation>
      </emma:emma>
    </inkml:annotationXML>
    <inkml:trace contextRef="#ctx0" brushRef="#br0">-2366-3714 454 0,'-4'-34'103'0,"-2"-3"37"16,0-3-123-16,1 8-20 15,-3 0 57-15,1 9 26 0,-3 3 76 16,-2 8 6-16,0 4 39 16,-2 7-48-16,-3 7-18 15,-3 6-69-15,-3 9-5 16,0 9-38-16,-1 13 3 15,1 4-20-15,-2 10 11 16,2-5-12-16,-4 0 21 16,7-6-9-16,-2 6 16 15,8-6-15-15,5 13 9 16,5-4-20-16,0 11 4 16,8-11-14-16,0 11 9 15,4-9-11-15,6 9 12 16,1-10-9-16,11 9 9 15,-1-7-10-15,10 7 9 16,0-16-11-16,8 9 11 16,-2-15-12-16,9 4 12 0,-8-8-13 15,9 2 13-15,-5-15-12 16,5-1 12-16,-4-13-11 16,-2-3 14-16,-7-6-11 15,4-7 10-15,-6-1-10 16,-2-10 10-16,0-2-11 15,-2-14 12-15,-4-4-12 0,-1-17 12 16,-4-5-12-16,2-20 11 16,-5 1-11-16,-2-9 11 15,-4 7-11-15,-2-9 11 16,-6 13-13-16,-1-4 12 16,-5 4-12-16,-5-7 12 15,-2 18-12-15,-4-5 13 16,-1 15-13-16,-5-9 12 15,-2 12-11-15,-2-7 11 16,-1 13-11-16,-4 1 13 16,2 17-10-16,-8 4 18 15,-1 8-8-15,-3 2 13 16,-1 1-9-16,-6 2 11 16,4 3-18-16,-11 3 8 15,1-5-14-15,-5 5 7 0,11 0-15 16,-4 5 10-16,11 1-25 15,0 10-40-15,6 7 3 16,7 22-370-16,8 4 77 16</inkml:trace>
    <inkml:trace contextRef="#ctx0" brushRef="#br0" timeOffset="-6798.2105">-2389-4044 726 0,'-13'-8'319'16,"-6"4"8"-16,4 4-190 0,-2 6-37 16,2 0-53-16,-1 2-8 15,4-1-13-15,1 0-4 16,2-3-9-16,1-1-4 16,2 5-4-16,-1-2-3 15,-1 3-1-15,-3 3-1 16,0 5 1-16,-2 3-1 15,-1 2 1-15,2 8 6 16,-1 3 5-16,4 3 3 16,3 4 16 15,3-20-12-15,1 2-13-16,-4 59-4 0,0 5 9 15,5 0 4-15,8 9 5 16,9-40 0-16,8 22 0 15,4 0-9-15,10 18-4 16,-7-5-5-16,7 11 0 0,-6-16-1 16,2-7 1-16,-6-17-2 15,2-9 2-15,-4-19-1 16,5-4 1-16,-2-11 2 16,10-4 1-16,-6-3-1 15,3-5 1-15,-1-6 0 0,5-3-3 16,-6-6 0-16,5-11 1 15,3-9 1-15,2-11 0 16,-2-9 1-16,2-20 0 16,-4-4 0-16,0-5 0 15,-5 2-1-15,-1-13-1 16,-6 10-1-16,-4-10-2 16,-9 0 0-16,-5-4 0 15,-3 13 2-15,-5-23 1 16,-10 10 0-16,-7-13 0 15,-8 11 5-15,-17-9 9 16,-3 31 5-16,-17 12 6 16,-3 23 2-16,-12 16-6 15,8 21-9-15,-25 19-8 16,7 17-8-16,-13 41-56 16,5 25-40-16,-12 41-346 15,-7 3 48-15</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6:09.5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43B042-5842-4B39-B758-42966EF30730}" emma:medium="tactile" emma:mode="ink">
          <msink:context xmlns:msink="http://schemas.microsoft.com/ink/2010/main" type="inkDrawing" rotatedBoundingBox="5624,11858 8131,11806 8160,13230 5653,13281" hotPoints="8084,11919 8081,13226 5682,13220 5685,11914" semanticType="container" shapeName="Rectangle">
            <msink:destinationLink direction="with" ref="{C36102C9-A3CA-4133-8F12-F274A5C8DF1F}"/>
          </msink:context>
        </emma:interpretation>
      </emma:emma>
    </inkml:annotationXML>
    <inkml:trace contextRef="#ctx0" brushRef="#br0">-2542-1969 869 0,'-1'-3'284'0,"1"-1"39"16,-4 1-226-16,4 0-27 16,-1 4-18-16,-1-2 0 15,1 5 7-15,-1 7-15 16,1 6-4-16,1 7-10 16,-2 7 0-16,-1 7-9 15,3-1 8-15,-3 9-7 16,-2 2 4-16,1 16-7 15,1-6 9-15,-2 21-8 16,2-4 10-16,0 8-4 16,2-13 7-16,-4 10-10 15,0-16 4-15,-2 5-15 16,1-12 1-16,-1 1-13 16,3-9 7-16,-1-4-10 15,5-11 9-15,-1-2-10 0,1-12 10 16,1 0-10-16,1-2 10 15,2-2-10-15,1-7 10 16,3 3-10-16,1-3 12 16,2 3-12-16,1-4 11 15,3 4-12-15,-1-2 9 16,4 0-12-16,1-2 11 0,4 0-9 16,-2-1 11-1,8-2-9-15,1 3 12 0,6-1-11 16,0 1 11-16,10 1-11 15,-2 2 10-15,7-5-11 16,-8 0 6-16,9-3-9 16,-9-4 9-16,7-2-9 15,-5 1 11-15,9-4-5 16,-5-3 7-16,12-2-9 16,-7 2 10-16,12-5-11 15,-10 6 10-15,4 1-8 16,-11 7 9-16,7 3-8 15,-10 4 8-15,7 6-9 16,-4-4 7-16,8 2-9 16,-3-7 9-16,2-1-9 15,-5-6 8-15,4-4-9 16,-6-3 9-16,-3-2-9 0,-6-3 9 16,-4-2-7-16,-10 6 9 15,1-1-7-15,-7 3 7 16,2 6-9-16,-1 4 9 15,1 2-11-15,-4 3 9 16,7 2-9-16,-7-3 10 16,5-1-9-16,-3-2 10 15,0-4-12-15,-6-2 12 16,3-1-12-16,-5-3 10 0,3 1-10 16,-6 1 11-16,5-2-10 15,-5 0 12-15,4 1-12 16,-1 2 12-16,3 0-12 15,1 1 10-15,2-1-10 16,-1 1 11-16,0-3-10 16,-3 1 10-16,2-3-13 15,-2-3 11-15,3-5-12 16,-2-5 12-16,7-7-10 16,-5 2 13-16,4-7-11 15,-5 3 11-15,2-3-10 16,-6 4 10-16,1-2-11 15,-3 4 10-15,4 0-10 16,-5 4 10-16,4-4-11 0,-1 4 10 16,-8-10-10-16,-1-1 9 15,2-11-13-15,-8-3 9 16,8-11-16-16,-5 5 9 16,1-8-9-16,-2 7 11 15,1 1-7-15,-10 9 15 16,1 2-8-16,-3 8 11 15,-2-2-10-15,0 7 9 16,2 4-9-16,6 1 9 16,-2 4-10-16,2 4 11 0,-2 1-11 15,8 3 10-15,-7 2-9 16,2 1 10-16,2 4-10 16,-3 0 10-16,-5 3-11 15,5 2 11-15,-9 2-11 16,-2-1 11-16,-2 2-10 15,3 2 11-15,-9 0-10 16,4 2 11-16,-7 0-12 16,-1-2 13-16,-14-3-12 15,-2-2 11-15,-16-2-10 16,-3 0 13-16,-16 6-9 16,-1 1 12-16,-24 9 0 15,7 7 16-15,-12-1-2 16,7 1 11-16,3-1-6 15,20-1-1-15,-5-6-17 0,14-5 1 16,-9-2-14-16,4-7 6 16,-10-1-9-16,12-1 10 15,-4 0-9-15,15-4 8 16,-9 2-11-16,9-3 8 16,-9-3-11-16,7 5 9 15,-7 6-25-15,14-1-15 16,0 8-55-16,15 3-18 0,8 5 145 15,21-7-528-15,6 5 229 16</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6:03.7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567F39-2B01-47B5-83CE-84B35D9DBDBB}" emma:medium="tactile" emma:mode="ink">
          <msink:context xmlns:msink="http://schemas.microsoft.com/ink/2010/main" type="inkDrawing" rotatedBoundingBox="8707,11827 11249,11872 11222,13358 8681,13312" semanticType="container" shapeName="Other"/>
        </emma:interpretation>
      </emma:emma>
    </inkml:annotationXML>
    <inkml:trace contextRef="#ctx0" brushRef="#br0">515-1992 500 0,'-25'-10'415'15,"12"2"-86"-15,3 8-23 0,3 5-237 16,1 2-7-16,4 1-22 15,-4 4 4-15,-2 2 0 16,7 1 0-16,-4 2-11 16,4 12-3-16,2 0-8 15,2 8-3-15,-3 11-2 16,5 19 0-16,-2-1 0 16,0 19 1-16,-2 2-1 15,4 10-1-15,0-11-2 0,1 10 0 16,0-13-5-16,2 3 0 15,-8-17-4-15,0-3-1 16,0-16 2-16,-3 0 4 16,-2-15 0-16,5 0 1 15,-2-12 0-15,1-1-4 16,2-6-3-16,6 0 0 16,-3 1-2-16,7 1-1 15,-3-1-1-15,10-2-1 16,2 1-1-16,12-4 0 15,2 0 1-15,15 0-1 16,0-4 1-16,12-2 2 16,-4-3-1-16,20-4-1 15,-10-10 2-15,11 3-1 16,-8-1 1-16,12-3 0 0,-14 1 1 16,12 5-1-16,-7-2 2 15,15 1-3-15,-15-1 2 16,4 3-1-16,-6 4 1 15,7 1-3-15,-14 3 3 16,5 0-3-16,-4-3 1 16,1-5-3-16,-11 1 2 15,11-7-2-15,-11 0 3 0,6-2-1 16,-12 0 4-16,2 3 0 16,-14 0 0-16,4 4 0 15,-10 5 0-15,1 2-2 16,-4 2 1-16,-1 3 0 15,-5 1 0-15,1 0-1 16,-5-2 2-16,2-5-8 16,-6-5 3-16,4-7 0 15,-5-5 2-15,-1-15 3 16,-4-7 7-16,1-13-3 16,-6-1 1-16,1-9-2 15,0 10-2-15,3 0-1 16,2 12 0-16,2 3-2 15,1 13 1-15,4-7-1 16,-1 3-1-16,3-7 0 16,-2-3 0-16,1-16-1 15,0 4 1-15,-2-15 0 0,-4 5 0 16,2-10 0-16,-3 10 0 16,-4 0 1-16,0 17 1 15,2-1-2-15,-10 12 1 16,4 8 1-16,-5 6 0 15,-2 3 2-15,-4 10 8 16,1 5 10-16,-4-1 2 0,-4 2 1 16,-5 1-2-16,-7-1-5 15,1 7-9-15,-13-4-4 16,3 1 0-16,-11 4 0 16,-1 0-2-16,-12-9 0 15,3 0-1-15,-11 0 0 16,1-3 0-16,-16-4 0 15,4 7-2-15,-16 0 2 16,3 7-2-16,-12 0-1 16,16 3 3-16,-17-4 1 15,12 1 6-15,-12-9 6 16,13 2 2-16,-11-12-2 16,19 6 1-16,7 3-7 15,15-2-6-15,-4-1-2 16,14 6 2-16,0-3-3 0,2 0 1 15,4 0-2-15,10 3 0 16,2 6-5 0,2 4 2-16,4 1 0 0,2-2-13 15,4 4-52-15,4-9-29 16,2-11 224-16,10-7-624 16,-1-23 266-16</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6:22.0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553B2A-87CB-4C75-97C4-8B7E8605A752}" emma:medium="tactile" emma:mode="ink">
          <msink:context xmlns:msink="http://schemas.microsoft.com/ink/2010/main" type="inkDrawing" rotatedBoundingBox="4148,13805 4487,15198 3371,15469 3033,14076" hotPoints="4375,14629 3732,15272 3090,14629 3732,13987" semanticType="container" shapeName="Circle">
            <msink:sourceLink direction="with" ref="{3B76E1C6-DAB7-48E7-9F0D-10E28105AF8C}"/>
          </msink:context>
        </emma:interpretation>
      </emma:emma>
    </inkml:annotationXML>
    <inkml:trace contextRef="#ctx0" brushRef="#br0">557-986 279 0,'-8'-37'171'0,"-1"-2"45"15,0 10-39-15,-4-1 15 16,1 13-13-16,-3 3-18 15,-7 3-46-15,-2 13-25 16,-7 7-25-16,-18 9-15 16,0 1-2-16,-5 16-11 15,4-3-2-15,-1 8-11 16,16-3 1-16,-2 6-18 16,11-6 5-16,-2 0-15 15,10-2 9-15,2 5-12 16,6 0 10-16,2 9-11 0,6 0 11 15,2 9-11 1,2 0 12-16,4 14-10 0,5-1 10 16,9 10-10-16,4-4 10 15,15 9-12-15,2-14 11 16,16 2-9-16,-2-13 9 16,11-4-10-16,-8-14 9 15,10 0-10-15,-11-17 10 16,4-8-11-16,-7-6 11 15,9-19-9-15,-11-9 11 0,4-11-9 16,-3-10 11-16,3-17-10 16,-7-1 12-16,-3-14-11 15,-6 3 8-15,-4-6-9 16,-10 14 10-16,-3-10-10 16,-6 11 9-16,-7-9-3 15,-4 7 13-15,-9-18 6 16,-4 8 15-16,-7-15 2 15,-3 7 9-15,-8-14-8 16,-7 19-3-16,-15 0-11 16,-1 17 3-16,-16 7-5 15,2 21 5-15,-7 4-10 16,10 15 5-16,-9 4-15 16,4 2 1-16,-8 4-12 15,7 7 6-15,-4 6-15 16,8 2-26-16,-4 35-425 0,13 16 127 15</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6:39.8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26F197-D4ED-453C-8F4C-99470FFCD464}" emma:medium="tactile" emma:mode="ink">
          <msink:context xmlns:msink="http://schemas.microsoft.com/ink/2010/main" type="inkDrawing" rotatedBoundingBox="9370,13498 9865,15074 8433,15525 7937,13948" semanticType="container" shapeName="Other"/>
        </emma:interpretation>
      </emma:emma>
    </inkml:annotationXML>
    <inkml:trace contextRef="#ctx0" brushRef="#br0">5161-1163 738 0,'-11'-12'286'0,"2"-8"13"31,2 9-192-31,-1-4-34 0,2 3-28 0,1-1-5 16,1 9 9-16,1-1-10 15,1 5 1-15,2 2-19 16,2 5-3-16,-1 9-15 16,-1 10 6-16,0 12-10 15,-1 11 9-15,-4 17-7 16,0 2 9-16,1 15-8 15,1-2 13-15,1 15-7 16,2-16 8-16,-1 15-7 16,-1-15 7-16,1 6-11 15,1-20 7-15,3 9-12 16,1-20 9-16,2-1-7 16,-1-11 13-16,-2-2-7 15,2-8 10-15,-1-3-9 0,4-8 7 16,3 2-14-1,-1-7 6-15,6-2-11 0,1-2 8 16,4-1-9-16,2-6 11 16,6 0-11-16,2-6 12 15,7 2-11-15,5 1 8 16,11-17-8-16,1 0 7 16,8 0-8-16,-2-6 12 0,4-4-11 15,-10 10 10-15,2 2-7 16,-7-2 7-16,-2 6-10 15,-10 4 10-15,-4 2-10 16,-10 5 10-16,-4 2-11 16,-3 1 10-16,-1 3-12 15,-4 2 12-15,5 9-10 16,-3-3 12-16,-1 3-9 16,1-2 10-16,0-4-11 15,-6-8 9-15,2 3-11 16,0-3 10-16,-1-4-10 15,-3 0 9-15,3-4-9 16,-1 2 10-16,-1 2-12 16,-3-9 11-16,2 9-10 15,-2-4 8-15,-1-1-10 16,3-3 9-16,1-5-8 0,-1-4 10 16,-5-17-7-16,1-3 11 15,-4-13-6-15,4 2 9 16,2-8-10-16,1 7 8 15,4-8-11-15,-1 4 8 16,6-7-10-16,-5 7 10 16,5-6-10-16,-8 4 9 15,3-9-9-15,-4 7 8 16,1-12-9-16,0 2 11 0,0 1-9 16,-1 12 9-16,1-4-10 15,-5 12 11-15,1 4-11 16,-2 8 9-16,3 4-8 15,-6 8 10-15,4 2-11 16,1 3 11-16,-2 2-8 16,-2 3 9-16,4 2-9 15,-5-3 12-15,-2 7-7 16,1-6 9-16,-4 4-8 16,2-3 11-16,-2 6-4 15,0-3 8-15,-1 6-7 16,0-2 7-16,-11 2-9 15,2 0 5-15,-2 5-9 16,-3-2 6-16,-6 3-8 0,-2-1 6 16,-10 1-12-1,-2 1 9-15,-14-5-9 0,0-7 11 16,-3 10-9-16,-1-8 17 16,-10-6-1-16,8 13 11 15,-6 2-8-15,8-4 8 16,-3 7-16-16,10 5 0 15,-4-8-13-15,12-1 8 16,1-2-8-16,11-2 7 16,4-2-11-16,10-2 10 0,3-5-76 15,6-4-52-15,8-17-360 16,3-7 36-16</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39:00.2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3667B8-E0C7-4D97-821B-EFAD72312E6C}" emma:medium="tactile" emma:mode="ink">
          <msink:context xmlns:msink="http://schemas.microsoft.com/ink/2010/main" type="inkDrawing" rotatedBoundingBox="14792,9830 21295,10255 21275,10557 14772,10133" shapeName="Other"/>
        </emma:interpretation>
      </emma:emma>
    </inkml:annotationXML>
    <inkml:trace contextRef="#ctx0" brushRef="#br0">-6 196 1307 0,'-3'3'315'16,"7"0"103"-16,5 6-385 15,17-5-17-15,7 1-19 0,21-2-1 16,9 0 2-16,17-11-4 16,-23-41-20-1,0-1 8-15,76-58-1 16,-5 105 3-16,13-5 5 16,-37 19 9 15,1 1 2-31,73 99 0 0,1 18 6 15,7-103 4-15,11 10 4 16,-67-18 1-16,19 7 0 16,-6-8-5-16,14-1-4 15,-8-4-5-15,20-3 1 16,-14-4-2-16,22-1 1 16,-10-2 1-16,10 2-2 0,-18 5 1 15,21 8-1-15,-24-1 1 16,11 2-1-16,-20-1 1 15,18-1-1-15,-21-7 1 16,13-1-1-16,-21-2 0 16,14-6 0-16,-21-2-1 15,12-4 1-15,-22-1 1 16,10-2-1-16,-18 1 1 16,11 2 0-16,-20 5 0 0,16 2 0 15,-15-1 1-15,-3 3-1 16,-17-1 1-16,2 2-1 15,-20-2 0-15,1 2 1 16,-14-2-1-16,-5 1 0 16,-17-3 1-16,-7 0-27 15,-10 4-36-15,-10-7-356 16,-13-4 81-16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6:49.3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8F200C-BF6A-4F9A-A99C-6C1FFFC0245E}" emma:medium="tactile" emma:mode="ink">
          <msink:context xmlns:msink="http://schemas.microsoft.com/ink/2010/main" type="inkDrawing" rotatedBoundingBox="9529,13696 9701,15308 8462,15440 8291,13827" hotPoints="9756,14618 9017,15356 8279,14618 9017,13880" semanticType="container" shapeName="Circle"/>
        </emma:interpretation>
      </emma:emma>
    </inkml:annotationXML>
    <inkml:trace contextRef="#ctx0" brushRef="#br0">5508-1296 541 0,'-11'-5'290'0,"-7"2"2"16,5 8-133-16,-8 2-26 0,3 6-50 15,-10 4-22-15,0-1-14 16,-2 7-3-16,2 2 6 16,-3 3-11-16,7-1 2 15,-5 7-16-15,6-8-6 16,1 8-16-16,8-8 4 16,1 4-13-16,10-3 11 15,4 8-11-15,2 0 11 16,3 13-11-16,0-2 11 0,4 13-11 15,-3-3 12-15,1 10-12 16,0-11 11-16,1 14-10 16,-9-9 10-16,3 6-10 15,-2-10 11-15,1 12-11 16,-2-16 10-16,6 2-10 16,3-11 10-16,2 1-10 15,4-9 11-15,4 2-11 16,1-9 10-16,1 3-10 15,2-4 10-15,6 5-9 16,-1-9 9-16,4 11-9 16,2-8 9-16,0 0-7 15,-1-9 8-15,3 3-9 16,-4-9 10-16,5-4-8 0,1-5 9 16,0-2-10-16,-1-6 10 15,5-6-10-15,-7-1 10 16,3-5-10-16,-3 1 10 15,5-1-11-15,-4 4 10 16,5-5-11-16,-4 1 10 16,4-6-10-16,-5-6 12 15,0-13-10-15,-3 2 10 16,-4-14-10-16,-5 3 10 0,2-7-10 16,-6 6 11-16,0-10-10 15,-3 11 10-15,0-10-12 16,-6 7 11-16,-1-12-12 15,-3 5 10-15,-1-8-11 16,-2 8 11-16,1-5-10 16,-2 18 10-16,-3-2-9 15,-2 14 13-15,-4-1-5 16,-3 6 13-16,-5-4-7 16,-6 6 14-16,-4-5-3 15,-4-2 7-15,-4 5-2 16,-5 2 11-16,-6 0-6 15,-4 7 2-15,-13 7-15 16,-3 6 0-16,-15 14-12 16,1 12 0-16,-12 7-8 15,8 1 9-15,-11 11-10 0,9-2-3 16,-6 14-68-16,12 4-25 16,2 10-349-16,21-7 49 15</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7:01.6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C84E55-D521-40E9-B042-E4D86E7A2E7A}" emma:medium="tactile" emma:mode="ink">
          <msink:context xmlns:msink="http://schemas.microsoft.com/ink/2010/main" type="inkDrawing" rotatedBoundingBox="9306,13577 9658,15427 8616,15626 8264,13775" semanticType="container" shapeName="Other"/>
        </emma:interpretation>
      </emma:emma>
    </inkml:annotationXML>
    <inkml:trace contextRef="#ctx0" brushRef="#br0">5690-1342 362 0,'-30'0'211'15,"2"3"-3"-15,-7 8-71 16,4 5-36-16,-10 9-14 16,7 3-30-16,-6 2-1 15,6 2-13-15,-2 2 3 16,8-6-8-16,0 4 4 15,7-4-7-15,-4 1 2 16,7-3-6-16,1 8-5 16,3-4-10-16,3 9-3 15,5-4-2-15,2 11-3 16,1-3-4-16,6 14 0 16,1-2-1-16,2 11 0 0,2-3-2 15,6 20 2-15,-2-8-1 16,7 9-1-16,-1-9 0 15,4 5 0-15,-4-20 1 16,3 4-1-16,1-7 1 16,10 0 0-16,-1-11-1 15,7 6-1-15,-3-6 1 16,4 0-1-16,-7-3 1 16,6 3-1-16,-7-9 2 15,6-7-2-15,-5-11 1 16,3-7 2-16,-3-9 0 0,2-6 1 15,-2-6 1-15,7-3 0 16,-5-2-2-16,7-6 1 16,-4 0-2-16,4-2 2 15,-3-1-1-15,4 2-1 16,-10-1-1-16,6-5 1 16,-8 1 0-16,2-8 0 15,-11-1 3-15,4-13 0 16,-10-2 2-16,0-19 0 15,-5-2 4-15,-4-16-4 16,-8 1-1-16,-5-13 0 16,-3 14-2-16,-11-17-4 15,1 18 2-15,2-3 0 16,4 18 0-16,0-2-1 16,5 19 1-16,-2-3-2 0,-1 13 1 15,-7-4-1-15,-7 5 1 16,-4-2 0-16,-6 3-1 15,-8-8 9-15,-1 7-1 16,-7-3 1-16,2 8 1 16,-12 4-1-16,4 11-11 15,-13 1 1-15,7 7-352 0,-30 12 115 16</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7:34.4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94F36E-BA14-4D09-95D5-9BB2773A6C3B}" emma:medium="tactile" emma:mode="ink">
          <msink:context xmlns:msink="http://schemas.microsoft.com/ink/2010/main" type="writingRegion" rotatedBoundingBox="12316,15700 9226,14832 9460,14000 12550,14868">
            <msink:destinationLink direction="with" ref="{0B555B4F-6DC6-4F6D-9526-54B86BF1F001}"/>
            <msink:destinationLink direction="with" ref="{0A2C37A0-7BF1-4BF4-AA02-00150E98A092}"/>
          </msink:context>
        </emma:interpretation>
      </emma:emma>
    </inkml:annotationXML>
    <inkml:traceGroup>
      <inkml:annotationXML>
        <emma:emma xmlns:emma="http://www.w3.org/2003/04/emma" version="1.0">
          <emma:interpretation id="{50F23A67-5712-4DCD-9045-5755BF447A85}" emma:medium="tactile" emma:mode="ink">
            <msink:context xmlns:msink="http://schemas.microsoft.com/ink/2010/main" type="paragraph" rotatedBoundingBox="12316,15700 9226,14832 9460,14000 12550,14868" alignmentLevel="1"/>
          </emma:interpretation>
        </emma:emma>
      </inkml:annotationXML>
      <inkml:traceGroup>
        <inkml:annotationXML>
          <emma:emma xmlns:emma="http://www.w3.org/2003/04/emma" version="1.0">
            <emma:interpretation id="{70C21D72-065B-4C04-9531-9B7C22E34704}" emma:medium="tactile" emma:mode="ink">
              <msink:context xmlns:msink="http://schemas.microsoft.com/ink/2010/main" type="line" rotatedBoundingBox="12316,15700 9226,14832 9460,14000 12550,14868"/>
            </emma:interpretation>
          </emma:emma>
        </inkml:annotationXML>
        <inkml:traceGroup>
          <inkml:annotationXML>
            <emma:emma xmlns:emma="http://www.w3.org/2003/04/emma" version="1.0">
              <emma:interpretation id="{977C7A1A-3D6C-411A-B5C0-63FA73D78972}" emma:medium="tactile" emma:mode="ink">
                <msink:context xmlns:msink="http://schemas.microsoft.com/ink/2010/main" type="inkWord" rotatedBoundingBox="12316,15700 9226,14832 9460,14000 12550,14868"/>
              </emma:interpretation>
              <emma:one-of disjunction-type="recognition" id="oneOf0">
                <emma:interpretation id="interp0" emma:lang="" emma:confidence="0">
                  <emma:literal>°</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0</emma:literal>
                </emma:interpretation>
                <emma:interpretation id="interp4" emma:lang="" emma:confidence="0">
                  <emma:literal>@</emma:literal>
                </emma:interpretation>
              </emma:one-of>
            </emma:emma>
          </inkml:annotationXML>
          <inkml:trace contextRef="#ctx0" brushRef="#br0">-781-770 563 0,'-12'-20'340'0,"-2"14"-23"0,-14 9-117 15,-4 12-68 1,-14 10-39-16,-3 7-46 0,-8 12 3 16,8 4-6-16,-2 9-15 15,15-4-6-15,2 6-4 16,12-12-14-16,9 1-1 15,8-10-3-15,10 2 0 16,1-9 0-16,9 8-2 16,6-2 1-16,15 6-1 15,2-3 1-15,22 5 1 16,-2-2 0-16,19 4 0 16,-5-7-1-16,5-5 1 15,-13-16-2-15,-3-18 0 16,-16-18 1-16,-4-24 5 15,-12-14-1-15,1-24 4 0,-12 1 1 16,-10-15 1-16,-10 4-3 16,-10-8 2-16,-11 22-2 15,-9-6 10-15,-8 18 9 16,-9 9 0-16,-3 19 1 16,-14 7 0-16,4 17-13 15,-5 11-12-15,4 11 1 16,-6 14-4-16,9 4-24 15,-1 14-55-15,5 7-56 0,-20 30-278 16,4 26 16-16</inkml:trace>
          <inkml:trace contextRef="#ctx0" brushRef="#br0" timeOffset="-873.7525">95 0 844 0,'-34'10'327'15,"11"4"18"-15,4 6-195 16,7-3-98-16,5 1-19 16,3-2-17-16,8-1-2 15,-1-6-8-15,10 2-1 16,9-6-1-16,12-4 0 15,7-2-1-15,17-2 1 0,2-5 0 16,11 3 0-16,-2 7-1 16,9 4 0 15,-11 3-1-31,13 5 0 0,-11-2 0 0,9 1 0 0,-9-7 0 16,16-2 0-16,-10-5-1 15,12-7 0-15,-7-1 0 0,3-3 0 16,-12-2 0-16,5 0 0 15,-13 2 0-15,5 7-1 16,-9 5 1-16,3 5-2 16,-13 4 2-16,-2 8 2 15,-10-2 0-15,-6 2 1 16,-10-5 4-16,-5 2 10 16,-10-6 9-16,-9-1 39 15,-5-3 9-15,-15-4 15 16,-11-5-10-16,-19-3-8 15,-9-1-38-15,-25-5-9 16,4 4-18-16,-30-1-1 16,2-1-4-16,-16 2 0 15,12 6-2-15,-16 8-1 16,32 9 1-16,-7 5-1 16,20 3 2-16,2 4-2 15,18-8 3-15,-5-2-1 16,17-1-1-16,2 0 0 0,9-3 0 15,0-7-2-15,11-4 1 16,3-3-1-16,8-2-2 16,7-7-6-16,11 6-2 15,9-5-1-15,6 1 3 16,20-6 1-16,10 6 5 16,16-1 3-16,6 11-1 15,21 3-1-15,-5 9 1 0,7 0 1 16,-6 2 1-16,7-2 1 15,-15 2-1-15,9-1 0 16,-10 2-1-16,9-3 1 16,-10-3-1-16,4 1 1 15,-11-4-1-15,1-5-12 16,-18 1-4-16,-4-4-3 16,-14 1-1-16,-7-2 0 15,-13-3 13-15,-8-2 6 16,-7 6 4-16,-12-7 3 15,-5 1 1-15,-11 4 1 16,-4-4-1-16,-14-6-1 16,-5 7 0-16,-20 1 1 15,-6-1-3-15,-18 9 1 16,6 1-2-16,-22 2-1 16,13-1-23-16,-11 5-57 0,20-9-15 15,-6-10-354-15,38-15 57 16</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8:44.9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3B118C-8C77-42A7-ACCB-DD3CB48C4EA7}" emma:medium="tactile" emma:mode="ink">
          <msink:context xmlns:msink="http://schemas.microsoft.com/ink/2010/main" type="inkDrawing" rotatedBoundingBox="3193,15203 13140,14899 13147,15105 3199,15410" shapeName="Other"/>
        </emma:interpretation>
      </emma:emma>
    </inkml:annotationXML>
    <inkml:trace contextRef="#ctx0" brushRef="#br0">33 287 690 0,'-12'0'278'0,"1"0"18"16,5-3-174-16,2-2-34 0,5 8-30 16,1-8-12-16,2 2 1 15,5-3-9-15,5 2 1 16,6-6-13-16,5 4 2 16,7-1-16-16,-1 0 1 15,7 4-14-15,-3-3 7 16,10 3-11-16,-16 8 18 15,0 1 7-15,37 6-3 16,-3 4 12 0,7 2-8-16,-7-1 5 0,-7-11-14 15,-4 2 4-15,4-5-11 16,-2-2 6-16,11 1-13 16,-12 1 10-16,4-2-12 15,-8 4 11-15,11 0-12 16,-11 1 11-16,9-3-10 15,-1 1 10-15,9 1-11 16,-6-2 11-16,9 0-11 16,-6 6 10-16,9-3-10 15,-8 1 10-15,8-4-10 16,-9 0 12-16,12-9-9 16,-6 2 12-16,14-2-10 15,-5 2 11-15,11-4-12 16,-10 2 9-16,11 0-11 15,-13 1 11-15,9 1-13 0,-8-4 11 16,15 5-11-16,-10-2 10 16,14-1-10-16,-11 2 11 15,15 4-11-15,-12-4 11 16,12 0-11-16,-9 4 11 16,9-3-11-16,-15-2 10 15,11-9-11-15,-11 4 11 16,10-6-10-16,-7 3 10 0,19 2-10 15,-15 6 11 1,18 7-11-16,-15 2 13 0,15-1-4 16,-16 4 12-16,22 2-10 15,-16-5 10-15,8-4-13 16,-14 2 5-16,9-4-13 16,-20-4 10-16,13 3-10 15,-9 0 10-15,8-2-9 16,-12 1 11-16,12 2-12 15,-14-2 11-15,15-1-11 16,-8 7 11-16,14-1-11 16,-11 5 10-16,15-3-10 15,-15 2 10-15,16-8-10 16,-10 0 10-16,20-6-10 0,-17-4 11 16,16 3-12-16,-15-1 12 15,15 0-12-15,-19-1 12 16,20 3-12-16,-13-2 12 15,10-1-12-15,-17 1 12 16,12 2-11-16,-13-2 11 16,16-1-11-16,-13 4 11 15,15 0-11-15,-15 4 11 0,12-1-12 16,-14 5 11-16,15 0-10 16,-14 0 10-16,3-1-10 15,-10 1 12-15,8-3-11 16,-16-2 11-16,11-1-12 15,-9-2 11-15,5 1-11 16,-16-1 11-16,5 2-11 16,-11 3 11-16,4 1-8 15,-14 2 12-15,8 0-6 16,-12 0 12-16,-1 0-8 16,-11-1 9-16,0 1-10 15,-11 0 7-15,-4-2-10 16,-10-1 12-16,-2 1-6 15,-9-1 12-15,-4 0-5 16,0 2 13-16,-1 1-1 16,-4 1 10-16,4 1-7 15,-4 1 4-15,-7 1-41 0,-2 3-49 16,-7 2-117-16,-10 0-312 16,-10 5 22-16</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9:18.9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09EA45-56A5-47A1-BE1E-9DA8F45FECE9}" emma:medium="tactile" emma:mode="ink">
          <msink:context xmlns:msink="http://schemas.microsoft.com/ink/2010/main" type="inkDrawing" rotatedBoundingBox="10463,15275 22764,15223 22775,17750 10474,17802" hotPoints="21443,14550 21797,16951 10841,18567 10486,16166" semanticType="enclosure" shapeName="Rectangle"/>
        </emma:interpretation>
      </emma:emma>
    </inkml:annotationXML>
    <inkml:trace contextRef="#ctx0" brushRef="#br0">88 395 484 0,'5'-11'226'0,"2"3"30"15,2 1-112-15,1 1-5 16,-3 3-27-16,3 1-12 16,-9 0-32-16,1 9-14 15,2 0-29-15,4 6-7 16,0 0-8-16,1 10 4 16,-8 0 23-1,2 2-16-15,-4 35 0 0,-8 6-6 16,-2 13-8-16,0 7-3 15,-1-7-2-15,-5-3 0 16,0 9 5-16,2-9 3 16,-4 7-1-16,6-11 1 15,2 3 4-15,5-10-4 16,-3 7 2-16,2-11-1 0,0 10 0 16,2-7-5-16,2 7-1 15,0-8-1-15,3 7 1 16,3-13 0-16,-1 3 0 15,1-7 0-15,3 7 0 16,-5-11-2-16,5 2-1 16,-2-10-1-16,0-7 1 15,-1-14-1-15,2-3 1 16,1-8 0-16,6-1 1 16,-1-5 0-16,7 1 0 15,5 0 0-15,7-4 0 16,-4 3 1-16,12 4-1 15,-1 1 0-15,12 1 0 16,-3 3-1-16,14 1-2 16,-5-3 0-16,9 3 0 15,-4-4-1-15,11-1 0 0,-7-2 1 16,5-8 0-16,-3 4 0 16,6-1 0-16,-9 1 1 15,11 1-1-15,-4 3 1 16,13 2-2-16,-2-7-1 15,8 2 3-15,-6-4 0 16,12 5-2-16,-13-2 2 0,8 7 2 16,-1-1-2-16,15 2-3 15,-16 0 4-15,16-3-2 16,-12 1 0-16,12 0 0 16,-13-4 1-16,24 4-1 15,-15-2 1-15,16 0-1 16,-12-1 0-16,15-2-2 15,-12 3 1-15,17 0-1 16,-13-1 1-16,19-7-1 16,-13 2 2-16,16-9 0 15,-9 1 0-15,14-2 0 16,-18 2 1-16,21-3-1 16,-20 2 2-16,16 0-1 15,-15-5 0-15,18 6-2 16,-17 8 2-16,19 6-2 15,-14-1 1-15,13 7-1 0,-11-6 1 16,17-2 0-16,-18-8 1 16,21 8-1-16,-13-6 1 15,18 5-1-15,-17 0 1 16,15 0-1-16,-15-1 1 16,14 1-1-16,-18-8 0 15,18-1 0-15,-21 6 1 16,15-5-3-16,-17 5 2 15,21 7 0-15,-21 2 0 0,18-5 0 16,-13 4 1-16,16-3-1 16,-19-8 0-16,19 4 0 15,-14-2 1-15,15-1-2 16,-15 1 1-16,14 2 0 16,-15-2 0-16,13-1 0 15,-16 0 0-15,16 2 0 16,-22 2 1-16,14-4-1 15,-18 2 0-15,15 5 0 16,-20-5 1-16,17 0-3 16,-17 0 3-16,12-5-2 15,-17-4 1-15,14-1 0 16,-16-3 1-16,14 7-1 16,-15 2 0-16,11 2 0 15,-17 4 1-15,12 4-1 16,-17 0-1-16,8-3 1 0,-17-3 1 15,4-5-2-15,-19 5 2 16,-1-4-1-16,-13 2 0 16,-1-6 0-16,-18 1 1 15,0-9 0-15,-13 4 1 16,0-5 2-16,-13 8 1 16,0-3 4-16,-4 0-1 15,1-5 4-15,-7-2 2 0,1-7 0 16,2-3-2-16,-7-12-1 15,1-5-5-15,-2-13-2 16,-3 1-3-16,-7-11-1 16,3 3-1-16,-2-20 0 15,-2 8 0-15,-3-22 1 16,0 7 0-16,-1-13 0 16,1 15 1-16,0-7 0 15,4 17 0-15,-1-5 0 16,2 15 0-16,-2-1-1 15,-3 13 1-15,0 0-1 16,-1 16 0-16,-3 2 1 16,-1 12 0-16,1 0 0 15,-1 15-1-15,-2-3 0 16,1 3-1-16,-2-1 0 0,4 7 0 16,-2-4 2-16,2 4-1 15,-2 1 2-15,0-1-1 16,-2-6 0-16,4 3 0 15,0 2-2-15,-1 3 1 16,-5 0-2-16,4 3 2 16,-13-5-1-16,1 4 3 15,-8-7 1-15,2 3 0 0,-8-4 0 16,5 0 0-16,-12-7-2 16,6 1-1-16,-14-4 0 15,7-1 1-15,-12-4-1 16,6 1-1-16,-14-5 2 15,5 0-1-15,-21 1-1 16,6 0 1-16,-19 0 0 16,8 5-2-16,-19-1 0 15,11 3 0-15,-19 3 1 16,8 5 3-16,-12-1 1 16,10 6 2-16,-22-1 0 15,15 2 0-15,-16 1-2 16,7 2-1-16,-16 0-1 15,20-5-2-15,-23 2-1 16,13 1 0-16,-14-6-2 16,16 8 1-16,-22 2 0 15,17-1 2-15,-14 2 0 0,9 8 0 16,-20-5 1-16,19 4 0 16,-17 2 0-16,11-6 1 15,-21 10-1-15,24-1 0 16,-19 2 2-16,13-4-1 15,-19 7-1-15,19-5 2 16,-18-1 0-16,12-4-2 0,-18 7 1 16,24-3 0-16,-21 0-1 15,13 2-1-15,-23 4 1 16,29-2 0-16,-26 4 0 16,18-2-1-16,-19-2-1 15,28-3 1-15,-31-3-1 16,21-4 0-16,-17-1 1 15,27 1 3-15,-25-2-1 16,16 0 2-16,-9 1 1 16,17-1 0-16,-26 2 0 15,24 1-1-15,-8 1 1 16,16 0 5-16,-21 0 5 16,28-1 5-16,-11 2 9 15,19-2 4-15,-13 3 0 16,26 2-6-16,-10-1-2 15,15 3-10-15,-4-3-5 0,28-2-5 16,-8-2-2-16,19-2-3 16,0-2-6-16,11 1-10 15,-6-2-32-15,17-1-22 16,-1-1-26-16,17-7-356 16,-1 0 98-16</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7:54.9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37E42B-B6B8-4753-86D4-CA2F98901927}" emma:medium="tactile" emma:mode="ink">
          <msink:context xmlns:msink="http://schemas.microsoft.com/ink/2010/main" type="inkDrawing" rotatedBoundingBox="15888,17201 16202,15696 17283,15922 16968,17427" hotPoints="17206,16605 16564,17247 15921,16605 16564,15963" semanticType="enclosure" shapeName="Circle"/>
        </emma:interpretation>
      </emma:emma>
    </inkml:annotationXML>
    <inkml:trace contextRef="#ctx0" brushRef="#br0">717 107 589 0,'-10'-17'288'15,"-2"-1"6"-15,-3-1-121 16,-1 7-73-16,0 0-14 15,-1 3-53-15,-3 1 2 16,1 6-23-16,-4 6 17 16,-3-3-13-16,-3 13 13 15,3 1-15-15,-6 10 9 16,-5-4-20-16,-1 18 9 16,-4-3-14-16,-2 10 10 15,4-4-11-15,0 8 12 0,5-5-12 16,6 4 14-16,0-5-6 15,2 7 17-15,4-6-8 16,3 2 14-16,1-7-15 16,5 11 8-16,3-8-18 15,5 12 9-15,3-3-15 16,6 9 11-16,3-7-12 0,5 10 11 16,3-5-12-16,5 8 13 15,0-9-12-15,5-5 11 16,-1-9-11-16,5-6 11 15,-3-5-13-15,8-4 13 16,0 0-12-16,5 0 12 16,0-4-11-16,2-10 12 15,-5-3-14-15,8-4 12 16,-7-7-12-16,5-4 12 16,0-6-11-16,12-8 11 15,-7-6-10-15,7-12 10 16,-4 6-11-16,4-8 12 15,-9 3-13-15,2-1 12 16,-8 3-12-16,2-14 13 16,-8 4-12-16,-4-10 13 15,-6 0-12-15,1-8 12 0,-10 2-11 16,-3-13 12-16,-3 8-12 16,-7-10 12-16,-3 8-7 15,-3-5 26-15,-2 13-8 16,-5-4 27-16,0 13-7 15,-4-1 12-15,-1 11-26 16,-3-7 8-16,1 12-25 0,-2-7 8 16,2 3-16-1,-1-1 9-15,1 4-12 0,-5-3 7 16,-1 5-14-16,-14 4-35 16,-3 11-38-16,-15 13-18 15,-3 11-126-15,-24 38-211 16,-10 16 48-16</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9:05.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58C317-22CD-430F-965A-632070150311}" emma:medium="tactile" emma:mode="ink">
          <msink:context xmlns:msink="http://schemas.microsoft.com/ink/2010/main" type="inkDrawing" rotatedBoundingBox="21683,15843 21981,17240 20893,17472 20595,16075" hotPoints="21882,16749 21261,17370 20641,16749 21261,16129" semanticType="enclosure" shapeName="Circle"/>
        </emma:interpretation>
      </emma:emma>
    </inkml:annotationXML>
    <inkml:trace contextRef="#ctx0" brushRef="#br0">5119 221 524 0,'-13'-11'117'16,"3"0"47"-16,0 2-148 15,1-2 24-15,-1 5 72 16,-4 0 23-16,-3 3 28 15,3 4 8-15,-6 7-25 16,5 1-70-16,-7 8-23 16,7 5-28-16,-8 7-12 15,5 0-5-15,-5 8-2 16,6-1 4-16,-3 10 1 16,1-9 5-16,2 15-2 15,1-1 2-15,-1 1-4 16,3 0 0-16,2 13-4 0,2-12 2 15,4 10 2-15,3-3 4 16,3 6 0-16,3-5 0 16,10 13-3-16,3-13-4 15,11 10-5-15,0-17-1 16,8 6-2-16,4-13 2 16,-1 2-4-16,-3-11 4 15,11 5-5-15,-1-13 4 0,2-9-2 16,4-7 3-16,9-10-3 15,-2-8 5-15,11-13-2 16,-6-9 4-16,8-11-4 16,-13-4 2-16,2-10-2 15,-16-1 2-15,-1-14-4 16,-8-2 3-16,2-11-2 16,-11-3 2-16,-1-10-3 15,-11 11 4-15,-13-8 1 16,-12 11 8-16,-15-9 23 15,-9 13 19-15,-14-3 18 16,0 19 4-16,-19 1-8 16,2 20-20-16,-13 10-23 15,-1 14-18-15,-15 12-17 16,7 12-19-16,1 13-77 16,6 4-32-16,-16 1-353 0,14-6 41 15</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9:26.1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6420A1-F302-49DA-AD9D-D05DD4C45F9A}" emma:medium="tactile" emma:mode="ink">
          <msink:context xmlns:msink="http://schemas.microsoft.com/ink/2010/main" type="writingRegion" rotatedBoundingBox="12316,14056 19855,12334 20227,13961 12688,15683"/>
        </emma:interpretation>
      </emma:emma>
    </inkml:annotationXML>
    <inkml:traceGroup>
      <inkml:annotationXML>
        <emma:emma xmlns:emma="http://www.w3.org/2003/04/emma" version="1.0">
          <emma:interpretation id="{64B12CF6-3127-4F3E-A593-530FBE66D423}" emma:medium="tactile" emma:mode="ink">
            <msink:context xmlns:msink="http://schemas.microsoft.com/ink/2010/main" type="paragraph" rotatedBoundingBox="12316,14056 19855,12334 20227,13961 12688,15683" alignmentLevel="1"/>
          </emma:interpretation>
        </emma:emma>
      </inkml:annotationXML>
      <inkml:traceGroup>
        <inkml:annotationXML>
          <emma:emma xmlns:emma="http://www.w3.org/2003/04/emma" version="1.0">
            <emma:interpretation id="{12184E08-350B-4BD9-B673-0F363F91C220}" emma:medium="tactile" emma:mode="ink">
              <msink:context xmlns:msink="http://schemas.microsoft.com/ink/2010/main" type="line" rotatedBoundingBox="12316,14056 19855,12334 20227,13961 12688,15683"/>
            </emma:interpretation>
          </emma:emma>
        </inkml:annotationXML>
        <inkml:traceGroup>
          <inkml:annotationXML>
            <emma:emma xmlns:emma="http://www.w3.org/2003/04/emma" version="1.0">
              <emma:interpretation id="{56C4A1B9-45B2-4F5F-8788-3BB1406B64BB}" emma:medium="tactile" emma:mode="ink">
                <msink:context xmlns:msink="http://schemas.microsoft.com/ink/2010/main" type="inkWord" rotatedBoundingBox="12327,14103 13287,13884 13542,15001 12582,15221"/>
              </emma:interpretation>
              <emma:one-of disjunction-type="recognition" id="oneOf0">
                <emma:interpretation id="interp0" emma:lang="" emma:confidence="1">
                  <emma:literal/>
                </emma:interpretation>
              </emma:one-of>
            </emma:emma>
          </inkml:annotationXML>
          <inkml:trace contextRef="#ctx0" brushRef="#br0">-2 1327 1256 0,'-1'-4'267'0,"7"-15"117"15,12-4-373-15,8-34-3 0,9-12-7 16,21-29 3-16,-1-8 1 16,12-35-1-16,-2 12-1 0,4-16 2 15,-16 17-2 1,4 3-1 15,-12 28 0-31,-4 11-1 0,-13 31 0 16,-4 23-5-16,-7 19-2 0,-2 24 2 31,-4 17 0-31,-3 25 8 0,4 9 5 0,-3 19 4 0,2-1-2 16,4 16 2-16,5-14-9 15,5 5 0-15,-1-12-1 0,3 7 1 16,-8-18-1-16,1 2 2 16,-6-12-2-16,-3-2 2 15,-3-15-2-15,-7-4 2 16,-4-10-15-16,-6 0-58 15,-8-9-113-15,-8-6-225 16,-1-8-23-16</inkml:trace>
          <inkml:trace contextRef="#ctx0" brushRef="#br0" timeOffset="210.4827">332 921 1003 0,'-27'-17'307'15,"4"5"69"-15,7 5-275 0,9 1-44 16,5 0-26-1,13 0-11-15,7-3-18 0,18-7-3 16,7 1-3-16,26-2 1 16,-3-6 0-16,15-4 2 15,-14-1 1-15,4-4-11 16,-23-3-27-16,-2-1-339 16,-19 1 91-16</inkml:trace>
        </inkml:traceGroup>
        <inkml:traceGroup>
          <inkml:annotationXML>
            <emma:emma xmlns:emma="http://www.w3.org/2003/04/emma" version="1.0">
              <emma:interpretation id="{785F88E6-8C39-4F5D-B824-384793F255CC}" emma:medium="tactile" emma:mode="ink">
                <msink:context xmlns:msink="http://schemas.microsoft.com/ink/2010/main" type="inkWord" rotatedBoundingBox="13695,13741 17885,12784 18257,14411 14067,15368"/>
              </emma:interpretation>
              <emma:one-of disjunction-type="recognition" id="oneOf1">
                <emma:interpretation id="interp1" emma:lang="" emma:confidence="1">
                  <emma:literal/>
                </emma:interpretation>
              </emma:one-of>
            </emma:emma>
          </inkml:annotationXML>
          <inkml:trace contextRef="#ctx0" brushRef="#br0" timeOffset="1838.5954">1990 414 793 0,'4'-24'322'0,"5"-2"-2"15,-6 11-163-15,0 7-143 16,-5 3-10-16,1 21 11 16,-4 10 2-16,4 17 5 15,-7 9-4-15,6 9 9 16,-1-9-2-16,-1-3 6 15,1-18-1-15,7-11 2 0,-4-15-6 16,3-2-5-16,5-11-7 16,6-10 1-16,-2-2-4 15,10-5 1-15,-2-1-3 16,3 6-3-16,-2 17-5 16,4 8-2-16,-4 11 0 15,7 17 1-15,-8 0 0 16,3 15 5-16,0 3 0 15,1 4 1-15,-2-3-1 16,2 8 5-16,-4-13 1 0,-3 5 4 16,-5-9-1-1,-7 8 17-15,-7-11 9 0,-7 4 14 16,-5-10-2-16,-9-5 8 16,-1-12-9-16,-8-6-7 15,1-20-19-15,-6-22-4 16,5-15-10-16,6-32-6 15,12-11-10-15,12-19 5 16,15 15-1-16,13-2 3 16,3 20-1-16,8 3 3 15,-3 19-3-15,-2 4 1 16,-8 13-1-16,-2 8 0 16,-12 11 0-16,-2 6 0 15,-8 8-1-15,-4 3 2 16,-6 6-1-16,0 8-3 15,-1 6-1-15,3 11 2 0,7 3-2 16,5 2 2 0,2-2 1-16,7 1 2 0,0-12-1 15,4-1-1-15,3-11-2 16,9-8 0-16,1-13-1 16,8-14 1-16,2-8 3 15,-2-11 4-15,-4-5-1 16,-2-2 3-16,-10 14-1 0,-1 6-2 15,-3 19-7-15,-2 12-1 16,-2 18-4-16,-1 21 3 16,-3 4 1-16,2 11 5 15,-3-9 2-15,2-7 4 16,0-21-4 0,7-7 1-1,-1-23-4-15,9-22 2 0,3-9 0 16,6-17 5-16,-2-1-1 15,-1 6 2-15,-9 19-3 0,-3 19-8 16,-11 22-6-16,-3 18 2 16,-4 11-1-16,2 13 5 15,-2-7 6-15,5 3 4 16,1-17 0-16,7-9 0 16,1-22-3-16,7-11 3 15,1-15-2-15,7-15 3 0,-5-8-1 16,5 2 0-16,-10 12-2 15,1 11-4-15,-10 20-6 16,-4 18-1-16,-4 14 0 16,2 14 1-16,-1 1 6 15,4 4 1-15,-1-10 2 16,-1-5 1-16,4-14-3 16,-3-10-40-16,1-14-72 0,13-17-387 15,2-5 65-15</inkml:trace>
          <inkml:trace contextRef="#ctx0" brushRef="#br0" timeOffset="2831.5744">3711 287 1092 0,'8'-6'295'0,"1"5"74"16,1-4-291-16,2-4-64 15,-5-7 10-15,-5-2 0 16,-10-7 10-16,-5 4 4 15,-15-4 6-15,-4 9-10 16,-10 6-3-16,5 12-9 0,-2 12 0 16,11 9-3-1,3 18 4-15,16 2 7 0,3 6 0 16,11-3-4 0,5-3-2-16,6-11-5 0,8-3-6 15,7-15-2-15,12-12-3 16,3-10-5-16,12-19 1 15,-6-15-2-15,-1-7 4 16,-19 1-1-16,-3 2 2 16,-16 19-2-16,-6 10-6 15,-5 15-4-15,1 16 0 16,-3 11-1-16,1 13 9 16,-2 5 10-16,7 3 9 15,2-9 0-15,6-8 3 16,-2-15-8-16,9-13-4 15,-1-13-7-15,8-22 0 16,-2-9 0-16,8-16 1 0,-7-3-1 16,-1-1-1-16,-12 23-3 15,1 16-10-15,-10 24-3 16,-3 18 4-16,-4 16-1 16,1 9 4-16,-4 2 8 15,5-1 9-15,1-10-3 16,6-8 3-16,-3-11-3 15,8-15 1-15,4-14-8 16,4-15 1-16,1-8-3 0,8-10 2 16,-1-1-3-16,-4 5 2 15,-2 19-4-15,-1 5-5 16,-4 21-4-16,-3 15 3 16,1 4 0-16,1 5 4 15,-4 5 6-15,3-6 5 16,-4-15-2-16,4-8 3 15,-1-10-4-15,2-18 4 16,-3-6-3-16,12-14 4 16,-7 1-3-16,-1-8 1 15,2 11-3-15,-7 5 1 16,-7 18-4-16,-2 6-5 16,-5 16-1-16,2 11 3 15,-1 5-1-15,-3 2 2 16,3 4 3-16,2-2 1 15,1-7-1-15,1-2 0 0,2 0-2 16,2-3 2-16,3 0-3 16,8 2 1-16,5 1-1 15,11-6 1-15,-1-4 0 16,7-4-24-16,-11-3-61 16,-9-10 394-16,-13-1-820 15,-17-6 343-15</inkml:trace>
          <inkml:trace contextRef="#ctx0" brushRef="#br0" timeOffset="3015.8091">4084-285 1427 0,'-18'-3'388'0,"5"5"91"16,10 2-401-16,6 4-161 15,7 4-396-15,2-4 88 16</inkml:trace>
          <inkml:trace contextRef="#ctx0" brushRef="#br0" timeOffset="3844.3137">5239-540 1121 0,'8'-13'249'0,"4"25"100"0,6 20-330 16,2 22-1-16,3 15-9 15,7 24 1-15,-4-2 2 16,7 10-2-16,0-12-4 16,-1 2 2-16,-6-27-2 15,-6-6 0-15,-14-21-2 16,-11-12-15-16,-8-12-12 0,-17-9-18 16,-5-6-10-16,-16-10-5 15,-4-5 15-15,-18-17 10 16,-1-4 18-1,-10-13 13-15,9 2 15 0,-5-12 15 16,20 7 15-16,12-7 12 16,22 5-3-16,14-16-6 15,21-1-12-15,19-13-11 16,12 5-13-16,20-18 0 16,6 24-4-16,10 6 1 15,-7 20-7-15,3 9 3 16,-18 30-3-16,-5 11-1 15,-17 19 0-15,-9 20 8 16,-18 7 7-16,-14 12 20 16,-10 4 9-16,-13 9 12 0,-2-11-7 15,-1 8-7-15,4-11-18 16,1-4-7-16,13-19-9 16,8-12-56-16,7-18-42 15,16-17-357-15,14-19 48 16</inkml:trace>
          <inkml:trace contextRef="#ctx0" brushRef="#br0" timeOffset="566.7524">1141-155 1081 0,'7'30'284'15,"-2"20"69"-15,1 15-293 16,6 24-56-16,2 0-4 16,8 12 1-16,2-3 5 0,2-1-1 15,0-18-2-15,7 9 1 16,-12-22-2-1,-1-2 2-15,-6-12-3 0,-3-7 2 16,-5-18-1 15,-2-7-1-31,1-15-5 0,-2-14-18 0,2-20-16 0,-1-25-160 16,-2-21-103-16,-1-37-57 16,1-9-155-16</inkml:trace>
          <inkml:trace contextRef="#ctx0" brushRef="#br0" timeOffset="782.6975">1454-173 676 0,'10'-43'351'0,"-2"25"-20"0,0 15-139 16,-2 23-115-16,3 26-19 0,0 13-21 15,5 35 3-15,1 7-2 16,5 19-1-16,2-11-15 16,4 3-5-16,0-28-7 15,0-7 0-15,-4-30-3 16,2-7 2-1,-7-17-2-15,-2-7-1 0,-1-9-1 16,0 2-26-16,-5-2 454 16,-3 2-819-16,-9-2 401 0</inkml:trace>
        </inkml:traceGroup>
        <inkml:traceGroup>
          <inkml:annotationXML>
            <emma:emma xmlns:emma="http://www.w3.org/2003/04/emma" version="1.0">
              <emma:interpretation id="{390B8B66-2378-4EF6-96CC-FECF943F22EF}" emma:medium="tactile" emma:mode="ink">
                <msink:context xmlns:msink="http://schemas.microsoft.com/ink/2010/main" type="inkWord" rotatedBoundingBox="17884,12866 19873,12411 20203,13857 18214,14311"/>
              </emma:interpretation>
              <emma:one-of disjunction-type="recognition" id="oneOf2">
                <emma:interpretation id="interp2" emma:lang="" emma:confidence="0">
                  <emma:literal>wupps</emma:literal>
                </emma:interpretation>
                <emma:interpretation id="interp3" emma:lang="" emma:confidence="0">
                  <emma:literal>wupps.</emma:literal>
                </emma:interpretation>
                <emma:interpretation id="interp4" emma:lang="" emma:confidence="0">
                  <emma:literal>Mullsippe.</emma:literal>
                </emma:interpretation>
                <emma:interpretation id="interp5" emma:lang="" emma:confidence="0">
                  <emma:literal>Kullerpeps</emma:literal>
                </emma:interpretation>
                <emma:interpretation id="interp6" emma:lang="" emma:confidence="0">
                  <emma:literal>Kullerpeps.</emma:literal>
                </emma:interpretation>
              </emma:one-of>
            </emma:emma>
          </inkml:annotationXML>
          <inkml:trace contextRef="#ctx0" brushRef="#br0" timeOffset="4323.5532">5486-905 1121 0,'-1'28'359'0,"-6"21"53"0,4 26-277 16,2 16-107-16,-2 22 13 15,3-5-3-15,6 8 1 16,2-16-5-16,11-7 1 31,9-31-20-31,13-10-6 0,4-21-7 0,1-21-11 16,-6-23-7-1,-6-17 4 1,-14-13 0 0,-13-13 3-16,-5 4 13 0,-8 7 5 15,3 17-1-15,-1 13-2 0,3 15 1 0,-1 12-2 16,1 10-2-16,2 12 1 15,2-2 0-15,4 5 0 0,0-8-1 16,7-8 1-16,0-16-5 16,1-14 1-16,2-19-1 15,8-24 1-15,2-11 2 16,-1-11 4-16,-6 8 2 16,-7 11 1-16,-10 26-5 15,-10 18-4-15,1 25-5 16,-1 23 0-16,4 14-1 0,3 16 6 15,4 2 5-15,4 3 6 16,3-14-1-16,2-7 0 16,3-22-2-16,4-9-3 15,-5-21-4-15,6-24 3 16,3-13-62-16,-3-21 4 16,0-6-411-16,-5-1 78 15</inkml:trace>
          <inkml:trace contextRef="#ctx0" brushRef="#br0" timeOffset="4761.4571">6057-1087 907 0,'-5'-45'280'0,"0"9"71"0,5 17-240 16,2 7-39-16,0 18-22 15,-1 19 3-15,4 16-18 16,2 28 8-16,4 15 2 16,1 27 14-16,7-7-8 15,7 14-6-15,0-15-15 16,6-2-6-16,-1-24-15 16,-1-10 1-16,-5-28-3 0,1-22-1 15,-11-28-2-15,2-35 2 16,-6-20-2-16,1-32 3 15,-9-11-1-15,-4-31-6 16,-7 11-2-16,-3-1-1 16,-1 30-2-16,0 24-1 15,6 43 0-15,1 27-6 16,5 32-5-16,-3 30 2 16,2 13 1-16,-1 21 8 15,2 7 7-15,5-1 5 16,4-22 0-16,9-2 1 15,5-26-3-15,2-11-57 16,-2-13 442-16,-3-7-819 16,-10-18 363-16</inkml:trace>
          <inkml:trace contextRef="#ctx0" brushRef="#br0" timeOffset="5331.877">6460-757 576 0,'-8'-13'518'0,"4"3"-123"0,-5 13-23 16,-1 11-286 0,3 2-51-16,-3 7 0 0,6 5-13 15,-2 4 1-15,4-1-5 16,4 9 2-16,5 4-9 15,3 18 0-15,5 0-5 16,3 20 2-16,-1-7-2 0,0 3 2 47,-2-24-2-47,-5-7 1 0,-9-21-1 0,4-13-1 0,-7-18-18 16,1-16-64-1,-5-13 51-15,7-21-410 16,-2-8 91-16</inkml:trace>
          <inkml:trace contextRef="#ctx0" brushRef="#br0" timeOffset="5812.6204">6509-656 969 0,'6'24'259'16,"2"1"65"-16,3 19-254 15,2 12-57-15,7 11 15 16,-4 8 8-16,5 19 12 15,1-10 1-15,-2 4 1 16,-4-13-16-16,-2-5 5 0,-4-22-3 31,-6-11 9-31,-2-11 1 0,-5-11 30 0,-2-10 2 16,-3-7 2-16,-4-2-15 16,-5-21-8-16,-1-6-32 15,-5-25-19-15,0-16-7 0,7-34-1 16,6 0 3-1,10-15 1 1,7 16 7-16,15 9-5 0,-2 30 1 0,9 12-4 16,-2 16 0-16,4 10-2 15,-9 13-3-15,-2 4-5 16,-8 11 0-16,-4 14 4 16,-4 6 1-16,-5 11 4 15,-2 2 3-15,-5 10 3 16,-3-4-5-16,-6 8 2 15,2-7-1-15,-3 1 2 16,1-10-1-16,0-6 2 16,3-13-2-16,2-3 3 15,4-7-7-15,0-5-81 16,8-5-54-16,6-14-355 16,10-2 16-16</inkml:trace>
          <inkml:trace contextRef="#ctx0" brushRef="#br0" timeOffset="6227.0283">6874-937 1086 0,'0'5'380'15,"-3"25"28"-15,-5 20-272 16,4 23-89-16,-1 8-22 16,2 18 19-16,3-9 5 15,3 2 1-15,6-15-12 16,10 0-7-16,4-16-20 0,4-3-3 15,-2-12-4-15,-2-9 0 16,-8-14-2-16,-7-8-6 16,-8-18-4-16,-11-20-1 15,-4-15-3-15,-7-33-22 16,-5-16-14-16,2-27-24 16,8 2 0-16,11-15 3 15,8 29 24-15,10 15 20 16,5 31 28-16,3 20 0 15,0 26-1-15,-2 7-1 16,2 8-3-16,-3 8 4 16,-5 3 1-16,-1 6 2 15,-5 5 2-15,-13 4 7 0,-3 5-3 16,-8 2 4-16,-5-7-1 16,1-3 1-16,9-12-5 15,0-11-42-15,10-13-35 16,14-18-339-16,3-16 59 15</inkml:trace>
          <inkml:trace contextRef="#ctx0" brushRef="#br0" timeOffset="6586.7271">7189-1099 1193 0,'-16'4'369'16,"1"21"61"-16,-2 19-303 15,0 10-83-15,2 13-3 16,4-7-10-16,2-1 2 15,4-23-8-15,5-10-9 16,5-16-14-16,7-17-3 16,10-11-11-16,10-14-29 15,9-2-14-15,7-6-3 16,-5 10 1-16,-3 10 8 16,-8 10 25-16,-6 17 12 15,-14 9 9-15,-3 12 20 16,-7 3 13-16,-7 12 25 15,-5-3 15-15,-7 6 25 16,-6-11-12-16,-9 5-3 16,-4-14-21-16,-4-2-9 0,8-13-26 15,-3-3-80-15,9-13-83 16,15-24-374-16,11-12 23 16</inkml:trace>
          <inkml:trace contextRef="#ctx0" brushRef="#br0" timeOffset="6802.7643">7443-805 1195 0,'-27'-9'313'15,"-9"-9"-313"-15,9-2-190 16</inkml:trace>
        </inkml:traceGroup>
      </inkml:traceGroup>
    </inkml:traceGroup>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9:33.269"/>
    </inkml:context>
    <inkml:brush xml:id="br0">
      <inkml:brushProperty name="width" value="0.09333" units="cm"/>
      <inkml:brushProperty name="height" value="0.09333" units="cm"/>
      <inkml:brushProperty name="fitToCurve" value="1"/>
    </inkml:brush>
  </inkml:definitions>
  <inkml:trace contextRef="#ctx0" brushRef="#br0">-3 126 865 0,'1'-43'236'0,"15"4"64"0,-4 16-230 16,2 8-37-16,-7 9 0 15,4 12 26-15,-6 17-1 16,8 23 10-16,-2 15-10 16,4 25 7-16,5 13-23 15,5 20 2-15,-2-5-12 16,5 13 5-16,-1-18-2 0,-5-2 17 15,-4-24 0 1,-3-12 4-16,-5-30-6 0,-3-7-4 16,2-17-21-16,-2-17 2 15,0-16-4-15,4-21 2 16,-2-15-5-16,8-40 2 16,-2-17-10-16,2-26-2 15,0 11-3-15,-3 5 2 16,-6 36-4-16,-4 26-1 15,-1 37-7-15,-4 20-18 16,-2 18-29-16,-3 21-84 16,-1 11-31-16,-2 12-327 15,2 1 34-15</inkml:trace>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9:34.935"/>
    </inkml:context>
    <inkml:brush xml:id="br0">
      <inkml:brushProperty name="width" value="0.09333" units="cm"/>
      <inkml:brushProperty name="height" value="0.09333" units="cm"/>
      <inkml:brushProperty name="fitToCurve" value="1"/>
    </inkml:brush>
  </inkml:definitions>
  <inkml:trace contextRef="#ctx0" brushRef="#br0">0 717 931 0,'14'26'289'15,"5"-2"60"-15,-1-5-262 16,2-5-28-16,3-11-29 16,1-11-7-16,-2-9-10 15,1-24 0-15,-5-12-4 16,-1-19 5-16,-8 0-3 16,-4-7 1-16,-8 19-2 0,-2 11 22 15,-5 23 0-15,-1 19 13 16,0 27-1-16,0 20 1 15,2 15-16-15,3 19 1 16,1-3-8-16,5-1 8 16,8-15-2-16,1-9-3 15,2-18-7-15,6-11-6 16,0-16-8-16,4-8 0 16,4-15 1-16,6-16 5 15,-7-7-3-15,-2-8 2 16,-9 2-2-16,-5 2 1 15,-8 17-5-15,-2 7 5 16,2 12-3-16,-3 5 0 16,2 3-4-16,1 5 0 15,0 2-1-15,1-1 2 16,1 1-2-16,4-1 3 16,-1 1 1-16,1-2-2 0,0 1-3 15,3-2 1-15,3-2 0 16,2-5 0-16,2 1 0 15,2-1 3-15,-6-1-1 16,-1 1 0-16,-6 3 0 16,-1 1 0-16,-4-1-2 15,2 1 2-15,-1 2-2 16,2 1 0-16,-1 1 0 0,2 0-1 16,-2 1 0-16,0-1 1 15,-1 2 0-15,-1-2 1 16,-1 1 1-16,2 1-1 15,-1-4 0-15,2 4 2 16,-4-1-1-16,-1-1 1 16,-3 0 2-16,-2 0 1 15,1 0-4-15,2-1 1 16,2 2-2-16,1-1-1 16,1 0-1-16,-1 2 1 15,1-1-1-15,-2 2 1 16,0-3 1-16,0-1 1 15,-2-2-1-15,2-2 0 16,0-3-1-16,0 1-1 0,0-4-2 16,1-1 3-16,1 1 0 15,-1 0 0-15,2 4 1 16,-1 2 1-16,-1 2-1 16,0 1 0-16,2 2 0 15,0 0 3-15,0 2-1 16,0-2 3-16,-1-2 2 15,-1 6 3-15,-1-1-4 16,0 6 1-16,0 2-4 16,2 10 0-16,-1 4-4 0,2 11 0 15,2 4-1-15,2 11 3 16,-1-2-2 0,2 6 4-16,0-12-1 0,1-8 1 15,0-7-2-15,0-10 3 16,2-7-2-16,1-2 1 15,-2-4-2-15,4-13 0 16,0-9-1-16,4-13 1 16,-1-13-2-16,1-11 4 15,-2 0 1-15,-3-4 0 16,-3 12-2-16,0 8 1 16,-2 13-4-16,1 14-3 15,2 13-3-15,5 9 1 16,1 4 0-16,5 10 2 0,-1-1 4 15,0 4 1 17,-1-7 0-17,-1 4 1-15,-6-8-2 0,3 1 0 0,-4 2-1 0,-1 1-1 0,-4-1 1 16,1 0 1-16,-4-4-1 16,2-9 2-16,-3-5 1 15,5-10-2-15,0-12-1 16,-1-12 1-1,2-5 1-15,-1-10 1 0,-2 2 0 0,-2 1 0 16,-1 8 1-16,-1 3-2 16,-4 11-1-1,1 7 0-15,2 9-4 0,1 4-1 16,-2 7-1-16,6 7 2 16,0 3 0-16,3 5 2 15,2 0 2-15,-2-1 1 16,3-5-3-16,6-5 1 15,-4-9-2-15,6-8-2 16,4-3 1-16,2-7 3 16,-3-2 0-16,2-6 3 15,-7 4 1-15,-1 1 0 16,-8 6-2-16,0 2 1 16,-1 7-2-16,-1 3-2 15,1 6-1-15,3 8-1 0,1 6 0 16,9 9 4-16,1-3 1 15,8 3 2-15,-1-9-2 16,7-8 0-16,-1-12-5 16,11-14 1-16,-2-15 0 15,8-19 0-15,-7-7 2 16,-3-3 3-16,-12 2-1 16,-12 3 2-16,-14 17-3 0,-11 12-10 15,-12 14 3-15,-8 24-1 16,-1 18-2-16,-3 11 1 15,7 12 8-15,3 17-1 16,9-6 1-16,4 6 3 16,10-7 1-16,10-4 1 15,6-20-1-15,16-2-1 16,3-18-3-16,13-10-46 16,-1-11-57-16,19-14-391 15,-5-9 65-15</inkml:trace>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0:07.024"/>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3:40:12.265"/>
    </inkml:context>
  </inkml:definitions>
  <inkml:traceGroup>
    <inkml:annotationXML>
      <emma:emma xmlns:emma="http://www.w3.org/2003/04/emma" version="1.0">
        <emma:interpretation id="{1309BEDA-ADF5-4232-B1D7-6C5699E5494D}" emma:medium="tactile" emma:mode="ink">
          <msink:context xmlns:msink="http://schemas.microsoft.com/ink/2010/main" type="writingRegion" rotatedBoundingBox="7654,4907 20109,6479 19390,12180 6934,10609"/>
        </emma:interpretation>
      </emma:emma>
    </inkml:annotationXML>
    <inkml:traceGroup>
      <inkml:annotationXML>
        <emma:emma xmlns:emma="http://www.w3.org/2003/04/emma" version="1.0">
          <emma:interpretation id="{EF894A03-D2DD-4132-B8E1-659B70FFC3C5}" emma:medium="tactile" emma:mode="ink">
            <msink:context xmlns:msink="http://schemas.microsoft.com/ink/2010/main" type="paragraph" rotatedBoundingBox="7654,4907 20109,6479 19715,9605 7260,8033" alignmentLevel="1"/>
          </emma:interpretation>
        </emma:emma>
      </inkml:annotationXML>
      <inkml:traceGroup>
        <inkml:annotationXML>
          <emma:emma xmlns:emma="http://www.w3.org/2003/04/emma" version="1.0">
            <emma:interpretation id="{B75957D8-A16E-484C-9164-845940E91B09}" emma:medium="tactile" emma:mode="ink">
              <msink:context xmlns:msink="http://schemas.microsoft.com/ink/2010/main" type="line" rotatedBoundingBox="7654,4907 20109,6479 19715,9605 7260,8033"/>
            </emma:interpretation>
          </emma:emma>
        </inkml:annotationXML>
        <inkml:traceGroup>
          <inkml:annotationXML>
            <emma:emma xmlns:emma="http://www.w3.org/2003/04/emma" version="1.0">
              <emma:interpretation id="{1F155413-3CE5-4C86-B3BE-3723C33DA29C}" emma:medium="tactile" emma:mode="ink">
                <msink:context xmlns:msink="http://schemas.microsoft.com/ink/2010/main" type="inkWord" rotatedBoundingBox="7654,4907 13404,5632 13118,7894 7369,7168">
                  <msink:destinationLink direction="with" ref="{797C90DD-6FA1-4979-B776-D075F5CA7136}"/>
                </msink:context>
              </emma:interpretation>
              <emma:one-of disjunction-type="recognition" id="oneOf0">
                <emma:interpretation id="interp0" emma:lang="" emma:confidence="1">
                  <emma:literal/>
                </emma:interpretation>
              </emma:one-of>
            </emma:emma>
          </inkml:annotationXML>
          <inkml:trace contextRef="#ctx0" brushRef="#br0">-9339-1715 846 0,'-18'-7'243'16,"2"-2"64"-16,-1 7-248 15,2-8-1-15,3 5-26 0,-4-4 15 16,4 6-15-16,1 5 16 15,4 4-16-15,-7-2 8 16,4 7-22-16,-4-1 7 16,2 5-17-16,-9 8 8 15,5 4-15-15,-4 9 11 16,1 6-11-16,1 9 8 16,4-3-11-16,5 12 9 15,5-8-11-15,1 9 11 16,6-9-10-16,6 7 11 15,0-11-11-15,6 10 9 16,1-8-9-16,4 8 10 16,-2-7-12-16,6 11 11 15,-5-11-10-15,5 7 10 16,-1-6-11-16,10 5 11 16,0-12-12-16,9 6 11 15,-3-8-9-15,9 5 8 0,-9-10-9 16,8 4 11-16,-7-9-11 15,10-2 9 1,-7-8-9-16,8-8 9 0,-9-6-9 16,2-6 8-16,-5-8-8 15,-2-7 8-15,-7 0-8 16,3-9 10-16,-4 2-9 16,1-5 8-16,-3 1-9 0,3-7 11 15,-5 8-10-15,4-4 12 16,-8 1-15-16,2-5 11 15,-5 1-11-15,0-11 10 16,-3-4-10-16,0-8 14 16,-2 0-10-16,2-6 12 15,-3 4-11-15,0-12 10 16,-3 9-12-16,-4-2 11 16,-4 8-11-16,-4 0 12 15,-3 9-9-15,-7-1 14 16,-1 2-8-16,-5-2 11 15,1 4-11-15,-8-2 9 16,2 3-12-16,-1-4 8 16,-1 3-12-16,-7-7 9 15,7 7-10-15,-5-2 10 16,2 10-6-16,-4 1 17 16,2 10-7-16,-10 2 14 0,7 8-12 15,-17 5 8-15,4 5-16 16,-8 5 6-16,4 4-15 15,-11 7 9-15,13-1-13 16,-9 6-3-16,10 0-28 16,-4-6-24-16,11-6-347 15,-17-3 89-15</inkml:trace>
          <inkml:trace contextRef="#ctx0" brushRef="#br0" timeOffset="-31609.5859">-7797-1932 445 0,'-19'16'244'0,"-2"1"-13"0,-2 1-78 16,7-2-78-1,1 5 0-15,0-3-2 0,0 0-1 16,4-4 3-16,-4-1-4 15,1-4-20-15,1 5-15 16,1-7-5-16,0 8-13 16,1 3-5-16,2 11-8 15,2-2 6-15,2 13-12 16,4-1 12-16,-4 5-6 16,2-11 14-16,0 3-7 15,2-5 10-15,-1 1-12 16,5-4 5-16,5 9-14 15,1-4 8-15,6 6-11 16,0-2 11-16,4 4-11 16,1-8 11-16,6 3-12 0,-2-3 11 15,9 7-12-15,-5-5 10 16,8 8-10-16,-3-7 9 16,11 5-10-16,-10-13 12 15,8 5-12-15,-10-7 11 16,5 5-10-16,-10-5 11 15,11 3-11-15,-7-5 12 16,13 6-11-16,-4-6 13 16,7-2-11-16,-1 1 11 0,10-7-11 15,-6-2 11-15,11 1-12 16,-4 1 10-16,3-7-10 16,-9 9 10-16,9-1-11 15,-12-1 9-15,9-5-12 16,-3 4 11-16,9-8-9 15,-8 1 9-15,6-5-10 16,-7-3 12-16,6-5-10 16,-9-4 10-16,3-1-9 15,-7-4 11-15,4 1-11 16,-8-1 10-16,7 4-12 16,-7-7 11-16,7 1-11 15,-8-1 9-15,0-5-10 16,-3 1 10-16,3-5-11 15,-10-1 11-15,4-6-9 16,-9 2 10-16,3-6-8 0,-9 6 10 16,3 1-11-16,-9 4 10 15,6 2-10-15,-8 6 9 16,1-6-10-16,-5 3 10 16,3-7-12-16,-5-1 11 15,1-8-10-15,4 7 9 0,-2-8-8 16,-1 4 11-16,-3-10-11 15,0 10 11-15,-3-13-10 16,-1 10 9-16,1-2-10 16,0 7 11-16,-2 2-10 15,-1 7 9-15,5 2-10 16,-8 5 11-16,0 1-11 16,1 3 10-16,-4-6-10 15,-1 1 10-15,1-5-12 16,-3-4 11-16,-8-5-5 15,4 4 11-15,-11-8-10 16,-2 10 12-16,-10-2-2 16,-1 9 8-16,-17-5-6 15,1 11 15-15,-13-6 4 16,0 3 9-16,-9-4-4 16,3 1 7-16,-9-9-16 15,3 3-3-15,-15-8-17 0,6-2 1 16,-14-5-15-16,8 5 11 15,-2-3-11-15,13 10 8 16,-16 6-12-16,16 10 11 16,-16 5-10-16,8 9 8 15,-8 3-13-15,23 2 10 16,-7 5-29-16,14 4-6 16,-10 4-37-16,14-2 2 0,-8-1-29 15,15-4-121 1,1-9-175-16,20-4 21 0</inkml:trace>
          <inkml:trace contextRef="#ctx0" brushRef="#br0" timeOffset="-25022.4004">-4829-2047 1006 0,'-21'-9'254'0,"3"5"81"15,0 2-290-15,1 5-27 0,2 2-15 16,-6 2 6 0,-1-1-6-16,1 6 14 0,0 5-7 15,-3-2 11-15,6 8-13 16,1 4 4-16,-5 9-15 16,1 1 6-16,-3 11-8 15,-2-3 13-15,-1 15-9 16,9-1 13-16,-4 4-7 15,5-3 10-15,2 9-11 16,5-11 9-16,2 10-12 16,7 0 8-16,5 10-12 15,5-6 9-15,11 18-10 16,2-9 13-16,5 9-11 16,6-5 11-16,9 9-11 15,-6-24 10-15,11 5-12 16,-1-15 11-16,11 5-11 15,-3-16 10-15,20 10-10 16,-5-14 9-16,14-6-10 0,-11-15 11 16,12-5-11-16,-12-13 11 15,7-6-11-15,-13-9 10 16,9-12-10-16,-13-9 11 16,3-18-12-16,-13-1 13 15,-2-17-9-15,-14-2 11 0,-5-19-8 16,-13 0 12-1,-6-24-10-15,-4 3 11 0,-11-12-13 16,-9 9 9-16,-14-15-11 16,-10 13 9-16,-16-16-7 15,-7 21 11-15,-17-8-3 16,5 25 16-16,-10 7 5 16,1 28 15-16,-10 5-7 15,12 23 2-15,-15 14-13 16,11 15-8-16,-1 13-25 15,14 4-1-15,-2 17-56 16,17-2-6-16,-15 18-361 16,9 6 77-16</inkml:trace>
        </inkml:traceGroup>
        <inkml:traceGroup>
          <inkml:annotationXML>
            <emma:emma xmlns:emma="http://www.w3.org/2003/04/emma" version="1.0">
              <emma:interpretation id="{0E9B1120-6F3D-4901-AE32-B949BB7A87BE}" emma:medium="tactile" emma:mode="ink">
                <msink:context xmlns:msink="http://schemas.microsoft.com/ink/2010/main" type="inkWord" rotatedBoundingBox="17139,7533 18100,7654 17883,9374 16922,9252">
                  <msink:destinationLink direction="with" ref="{797C90DD-6FA1-4979-B776-D075F5CA7136}"/>
                </msink:context>
              </emma:interpretation>
              <emma:one-of disjunction-type="recognition" id="oneOf1">
                <emma:interpretation id="interp1" emma:lang="" emma:confidence="1">
                  <emma:literal/>
                </emma:interpretation>
              </emma:one-of>
            </emma:emma>
          </inkml:annotationXML>
          <inkml:trace contextRef="#ctx1" brushRef="#br0">743 1783 0,'0'0'16</inkml:trace>
          <inkml:trace contextRef="#ctx1" brushRef="#br0" timeOffset="-6261.9334">132 0 0,'0'0'0,"0"0"0,0 0 15,-68 38-15,34-19 32,16-12-17,10-7 1,4-4-16,4 1 31,0-1 0,0 4-15</inkml:trace>
          <inkml:trace contextRef="#ctx1" brushRef="#br0" timeOffset="15455.7809">-184 1693 0,'0'0'0,"0"0"15,0 0 1,0 0 0,0 0-16,0 0 15,0 0 1,0 0-16,0 0 15</inkml:trace>
        </inkml:traceGroup>
        <inkml:traceGroup>
          <inkml:annotationXML>
            <emma:emma xmlns:emma="http://www.w3.org/2003/04/emma" version="1.0">
              <emma:interpretation id="{86D5740E-968C-4729-8046-22C74B0DBBEE}" emma:medium="tactile" emma:mode="ink">
                <msink:context xmlns:msink="http://schemas.microsoft.com/ink/2010/main" type="inkWord" rotatedBoundingBox="19818,8669 19832,8671 19831,8686 19816,8684"/>
              </emma:interpretation>
              <emma:one-of disjunction-type="recognition" id="oneOf2">
                <emma:interpretation id="interp2" emma:lang="" emma:confidence="1">
                  <emma:literal/>
                </emma:interpretation>
              </emma:one-of>
            </emma:emma>
          </inkml:annotationXML>
          <inkml:trace contextRef="#ctx1" brushRef="#br0" timeOffset="7696.0009">2687 1122 0,'0'0'16</inkml:trace>
        </inkml:traceGroup>
      </inkml:traceGroup>
    </inkml:traceGroup>
    <inkml:traceGroup>
      <inkml:annotationXML>
        <emma:emma xmlns:emma="http://www.w3.org/2003/04/emma" version="1.0">
          <emma:interpretation id="{1E99E823-F1BA-4D5A-BE45-D7FAA2A9E73F}" emma:medium="tactile" emma:mode="ink">
            <msink:context xmlns:msink="http://schemas.microsoft.com/ink/2010/main" type="paragraph" rotatedBoundingBox="10251,5626 10845,10541 9660,10684 9066,5770" alignmentLevel="3"/>
          </emma:interpretation>
        </emma:emma>
      </inkml:annotationXML>
      <inkml:traceGroup>
        <inkml:annotationXML>
          <emma:emma xmlns:emma="http://www.w3.org/2003/04/emma" version="1.0">
            <emma:interpretation id="{B609395C-63C6-4FE6-A937-F63E2BDC067E}" emma:medium="tactile" emma:mode="ink">
              <msink:context xmlns:msink="http://schemas.microsoft.com/ink/2010/main" type="line" rotatedBoundingBox="10251,5626 10845,10541 9660,10684 9066,5770">
                <msink:destinationLink direction="with" ref="{797C90DD-6FA1-4979-B776-D075F5CA7136}"/>
              </msink:context>
            </emma:interpretation>
          </emma:emma>
        </inkml:annotationXML>
        <inkml:traceGroup>
          <inkml:annotationXML>
            <emma:emma xmlns:emma="http://www.w3.org/2003/04/emma" version="1.0">
              <emma:interpretation id="{A4D1983E-3741-4C56-AD7F-69254638869B}" emma:medium="tactile" emma:mode="ink">
                <msink:context xmlns:msink="http://schemas.microsoft.com/ink/2010/main" type="inkWord" rotatedBoundingBox="10251,5626 10845,10541 9660,10684 9066,5770"/>
              </emma:interpretation>
            </emma:emma>
          </inkml:annotationXML>
          <inkml:trace contextRef="#ctx0" brushRef="#br0" timeOffset="10956.9207">-7192 1208 593 0,'-3'11'303'16,"0"1"2"-16,2-5-110 15,-2 2-76-15,4-7-15 16,-2-5-24-16,-1 0-18 16,4-2-15-16,-4-17-23 15,1-10-7-15,-1-28-14 16,-1-20 4-16,0-23-9 16,-1-1 12-16,-4-25-9 15,-1 17 11-15,-4-15-8 0,-1 15 9 16,-2 1-11-16,1 25 7 15,0 5-9-15,1 24 9 16,-1 2-11-16,4 10 9 16,-1 4-10-16,3 6 9 15,0 4-10-15,3 11 9 16,0 5-9-16,3 6 10 0,0 3-10 16,2 6 10-16,-1 2-14 15,4-1 7-15,-1 4-25 16,-1 2-9-16,2 7-79 15,1 8-266-15,4 4 53 16</inkml:trace>
          <inkml:trace contextRef="#ctx0" brushRef="#br0" timeOffset="12239.7445">-7444 1013 839 0,'-12'-38'260'15,"3"11"58"-15,3 9-217 16,1 9-32-16,5 6-19 16,0 5-8-16,8 13-18 15,2 3-7-15,11 15-20 16,5 9 8-16,8 13-9 15,-1 1 11-15,11 9-9 16,-3-11 11-16,4-3-10 16,-9-18 9-16,0-8-11 15,-11-16 11-15,2-1-10 16,-12-13 15-16,3-7-4 0,-3-9 13 16,-1-15-9-1,-2-12 7-15,0-16-12 0,-2-6 3 16,4-14-12-16,-2 6 8 15,-3-4-10-15,6 16 10 16,-5 3-12-16,1 18 9 16,-2 6-376-16,3 6 124 15</inkml:trace>
          <inkml:trace contextRef="#ctx0" brushRef="#br0" timeOffset="15055.7499">-7084 1267 644 0,'-13'-5'228'0,"-7"-2"27"16,7 5-180-16,-5-5 0 16,1 2-27-16,-4-1 9 15,2 3 2-15,-4-4 8 16,5 8-12-16,-6 1-6 16,3 4-18-16,0 10-7 15,1-1-12-15,-2 5-5 0,2 1-3 16,-2 1 1-16,4 2-2 15,0 8-1-15,1-1 0 16,-1 7-2 0,8 4 0-16,-7 3 0 0,10-6 0 15,-2 9 0-15,-3-5 2 16,3 5 0-16,6-6 1 16,-3 11-2-16,0-6 1 15,12 2-3-15,-3-8-2 16,-5 10 0-16,2-3 2 0,9 10-2 15,-3-1 3-15,3 17 0 16,6-7 0-16,5 11-1 16,1-7 1-16,7 13-1 15,-1-16 2-15,9 2 0 16,-3-14 1-16,4-1-1 16,-9-14 1-16,4 1-1 15,-7-12-1-15,1-2 1 16,-5-8-1-16,1 2 1 15,-2-2 0-15,5 4-1 16,-1-3 0-16,6-3-1 16,-3-5 0-16,0-5-1 15,-4-7 0-15,4-4-1 16,-8-1 2-16,8-13-2 16,-1 2 2-16,2-12-2 0,-2-1 0 15,7-13-1-15,-5 7 2 16,8-13 0-1,-4 4 2-15,7-7 1 0,-7 7-1 16,4-14 1-16,-6 6 0 16,1-18 1-16,-7 7 0 15,0-13 1-15,-6 3-1 0,-3-9-1 16,-6 10 0-16,2-7 0 16,-10 8 0-16,-2-11-1 15,-2 7 1-15,-14-15 0 16,-5 4 0-16,-11-16 0 15,0 14 1-15,-9 0 0 16,6 23 0-16,-5 4 1 16,8 25 3-16,-3 7 6 15,7 14 1-15,-4 4 0 16,6 10-2-16,-6 6-2 16,3 3-9-16,-3 4-25 15,5 5 65-15,-14 18-395 16,-3-7 128-16</inkml:trace>
          <inkml:trace contextRef="#ctx0" brushRef="#br0" timeOffset="13604.9298">-7362-1644 410 0,'-6'-21'178'0,"-3"0"25"16,0 4-85-16,-3-8 10 16,-1 2-4-16,-4 2-1 0,-1 2-6 15,0-4-19 1,0 8-19-16,-4 6-21 0,4 3-13 15,-2 8-20-15,4 7-3 16,-5 7-18-16,1 2 3 16,-4 12-11-16,-1-3 10 15,-7 12-12-15,5 3 12 16,0 17 0-16,5-4-1 16,5 19-10-16,7-2 10 15,4 11-10-15,9-13 1 0,6 16 0 16,4-14 11-16,7 4-11 15,2-11 11-15,7 7-12 16,2-15 10-16,8 1-9 16,-3-8 10-16,11 0-11 15,-8-10 11-15,4-10-10 16,-2-4 9-16,1-5-11 16,-9-9 11-16,6-15-12 15,-6 3 11-15,3-15-13 16,-6-8 14-16,2-16-9 15,-8-3 10-15,-5-28-8 16,-5-9 11-16,-5-20-12 16,-5 11 11-16,-4-14-10 15,-3 16 9-15,-7-8-10 16,-4 14 12-16,-10-13-9 16,-3 13 14-16,-9-1-4 0,3 21 14 15,-12 0-2-15,4 21 8 16,-8 9-10-16,8 12 4 15,-13 9-16-15,5 15 0 16,-13 14-32-16,7 7-13 16,-14 36-353-16,10 7 93 15</inkml:trace>
          <inkml:trace contextRef="#ctx0" brushRef="#br0" timeOffset="10320.3728">-7256 1285 305 0,'-8'-6'193'0,"-1"6"-2"15,0 7-43-15,0-7-42 16,-1 5-5-16,-1 1-20 16,0-5-6-16,2-2-6 15,-1 4-11-15,1-3-6 16,0 3-11-16,1 4-4 0,-2-2-14 16,2 2-1-16,-2 4-13 15,2 1 6-15,-2 1-12 16,-1 2 9-16,-2 8-9 15,1 2 9-15,-5 4-9 16,4 1 8-16,1 7-11 16,0-4 10-16,1 0-11 15,2 0 10-15,-3 5-11 16,0-7 10-16,6 2-10 16,2 0 9-16,-5-3-8 15,6-4 12-15,-2 7-7 16,-4-6 11-16,-1 5-8 15,8-4 9-15,-5 10-12 16,7-4 8-16,0 5-11 0,6-3 7 16,-2 9-12-1,5-10 11-15,2 1-11 0,1-5 9 16,1 11-9-16,2-6 10 16,6 12-12-16,-1-1 12 15,4 13-11-15,0-10 10 16,1-1-11-16,-4-11 11 15,5-2-10-15,-7-9 10 16,2-3-9-16,-1-3 11 16,1 1-12-16,0-1 11 0,2 0-10 15,-1-4 10-15,5 2-11 16,-3-5 11-16,5-4-10 16,-2-1 10-16,1-3-10 15,-1-4 12-15,3-2-12 16,-4-2 11-16,1-1-10 15,-2-6 10-15,-1-1-12 16,-3-4 11-16,8-5-10 16,-5-5 10-16,3 3-11 15,0 0 11-15,4-2-10 16,-7 2 10-16,5-1-9 16,-7-7 11-16,-1-14-12 15,-2-5 11-15,-1-9-10 16,-5-7 12-16,1-3-10 15,-2 10 10-15,-2-8-9 16,-2 2 9-16,-2 2-11 0,-2 10 9 16,1-3-10-16,-4 10 11 15,1 7-10-15,-2 1 10 16,0-6-10-16,0 8 10 16,0-3-9-16,0 5 9 15,-3-1-8-15,0 5 11 16,-2-5-3-16,-1 4 12 15,-4-1-2-15,1 6 11 0,-3 0-7 16,3 6 6-16,-3 2-12 16,0 4 4-16,-6-6-11 15,-2 7 7-15,-7-5-9 16,-3 1 10-16,-8-2-10 16,1 7 8-16,-8-5-15 15,3 12 8-15,-5 1-50 16,8 11-17-16,-1 11-348 15,5 7 72-15</inkml:trace>
          <inkml:trace contextRef="#ctx0" brushRef="#br0" timeOffset="11456.2413">-7528 99 787 0,'-3'3'267'0,"0"-6"34"0,3 1-205 16,4 1-49-16,-1-4-14 15,-3-11-8-15,5-5 3 16,-2-24-9-16,-3-14 7 15,6-12-12-15,-6-1 1 16,-2-9-10-16,4 11 9 16,-2 10-11-16,-2 10 9 15,7 13-7-15,-4 16 12 0,-1 6-6 16,0 6 12-16,0 10-11 16,-1-1 4-16,-1 2-13 15,7-2 5-15,4-2-14 16,0-1 11-16,6-4-10 15,3 1 10-15,1-6-10 16,2 3 11 0,-3-5-11-16,-4 5 11 0,1 2-11 15,-3 5 10-15,-5-2-13 16,-1 10 11-16,0 7-10 16,-1 1 11-16,2 11-9 15,4 17 13-15,4 15-10 16,5 5 8-16,10 11-13 15,3-8 0-15,3-13-352 0,-5-28 109 16</inkml:trace>
        </inkml:traceGroup>
      </inkml:traceGroup>
    </inkml:traceGroup>
    <inkml:traceGroup>
      <inkml:annotationXML>
        <emma:emma xmlns:emma="http://www.w3.org/2003/04/emma" version="1.0">
          <emma:interpretation id="{323C4769-40B5-4A3F-B5B3-A2B34DC1F3F4}" emma:medium="tactile" emma:mode="ink">
            <msink:context xmlns:msink="http://schemas.microsoft.com/ink/2010/main" type="paragraph" rotatedBoundingBox="7546,8742 9190,8742 9190,10752 7546,10752" alignmentLevel="2"/>
          </emma:interpretation>
        </emma:emma>
      </inkml:annotationXML>
      <inkml:traceGroup>
        <inkml:annotationXML>
          <emma:emma xmlns:emma="http://www.w3.org/2003/04/emma" version="1.0">
            <emma:interpretation id="{00F16D99-A40F-4BCB-AEC0-1EF590D8A175}" emma:medium="tactile" emma:mode="ink">
              <msink:context xmlns:msink="http://schemas.microsoft.com/ink/2010/main" type="inkBullet" rotatedBoundingBox="9075,8624 9273,10639 7744,10789 7546,8775"/>
            </emma:interpretation>
          </emma:emma>
        </inkml:annotationXML>
        <inkml:trace contextRef="#ctx0" brushRef="#br0" timeOffset="21579.1027">-9062 1397 631 0,'-15'-9'327'0,"-5"5"-5"16,5 2-145-16,-1 4-47 0,1 4-50 16,-5-3-4-16,2 7-18 15,-6 7-6-15,1 5-18 16,-5 10-6-16,4 5-14 16,-2 7-4-16,2 2-4 15,-3 13-3-15,6-5-1 16,-3 13-1-16,6-3 1 15,2 9-1-15,4-7 0 0,1 18 0 16,8-7 1-16,0 14-1 16,2-2 1-16,7 10 0 15,1-21 2-15,2 2-4 16,2-16 2-16,4 2-2 16,-5-16 0-16,8 11 1 15,2-2-1-15,8 5 0 16,-1-8 0-16,11 7 0 15,-4-16-2-15,10-5 0 16,-3-17 1-16,8-8-1 16,-4-10 1-16,9-7 1 15,-4-4 1-15,4-2 0 16,-9-9 1-16,7-2-2 16,-10 4 0-16,9-10 0 15,-3-1 0-15,14-5-1 16,-5-5 3-16,17-11-2 0,-10 1 2 15,10-11-2-15,-13 5 1 16,1-4-1-16,-16 8 0 16,2 1 0-16,-13 10 1 15,2-7-1-15,-5 2 1 16,-4-22-1-16,-5-2 1 16,-5-19-1-16,-12-1 1 15,-11-15-1-15,-7 13 0 0,-15-14 1 16,-3 7 0-16,-9-3 0 15,2 14 2-15,-8 0-1 16,6 19 0-16,-15 3 1 16,1 18 0-16,-13 3 0 15,0 13-1-15,-15 7 2 16,5 7-1-16,-18 0-1 16,10 3 0-16,-24 1-2 15,9-4-6-15,-15 2-22 16,11-2-11-16,-12-6-30 15,21-2-99-15,-17-11-228 16,19-1 35-16</inkml:trace>
        <inkml:trace contextRef="#ctx0" brushRef="#br0" timeOffset="6069.0472">-8878 1352 163 0,'-7'-15'121'0,"-2"-9"42"16,1 8 4-16,-2-10 28 15,-5 5 14-15,-2 3-3 16,1 5-43-16,-5-1-28 16,-2 5-48-16,-7 6-23 15,6 3-16-15,-7 9-15 0,1 9-3 16,-6 9-16-16,6 6 2 16,-8 5-12-16,6 1 6 15,-4 10-12-15,8 2 11 16,-8 5-13-16,7-4 9 15,4 13-9-15,5-8 9 16,1 10-11-16,11-5 11 0,1 24-12 16,2-11 10-16,7 18-8 15,5-2 11-15,1 22-11 16,2-10 13-16,10 7-11 16,1-17 10-16,12 3-11 15,4-22 10-15,13-2-11 16,-4-12 12-16,13 0-12 15,-6-21 11-15,11 0-11 16,-1-15 10-16,12-8-14 16,-9-10 13-16,12-9-13 15,-7-13 11-15,5-17-8 16,-5-9 13-16,12-21-12 16,-13-3 11-16,4-9-8 15,-16-5 9-15,-4-22-11 16,-15 5 10-16,-1-21-10 15,-10-2 11-15,-2 0-13 16,-10 23 12-16,-7-11-10 0,-9 19 10 16,-12-9-5-16,-9 8 12 15,-9-10-6-15,-3 22 11 16,-22 0-7 0,-4 24 5-16,-16 6-10 0,3 24 5 15,-13 4-24-15,13 20-16 16,-5 15-170-16,11 24-186 15,-17 24-15-15</inkml:trace>
      </inkml:traceGroup>
    </inkml:traceGroup>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0:16.266"/>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3:50:58.353"/>
    </inkml:context>
  </inkml:definitions>
  <inkml:traceGroup>
    <inkml:annotationXML>
      <emma:emma xmlns:emma="http://www.w3.org/2003/04/emma" version="1.0">
        <emma:interpretation id="{ECB7B53C-79C0-4EA4-822B-7130AD5FD584}" emma:medium="tactile" emma:mode="ink">
          <msink:context xmlns:msink="http://schemas.microsoft.com/ink/2010/main" type="writingRegion" rotatedBoundingBox="31677,5683 16545,8901 16063,6635 31195,3418"/>
        </emma:interpretation>
      </emma:emma>
    </inkml:annotationXML>
    <inkml:traceGroup>
      <inkml:annotationXML>
        <emma:emma xmlns:emma="http://www.w3.org/2003/04/emma" version="1.0">
          <emma:interpretation id="{BFBDDEFA-A7F3-48E2-88CC-B41C9BD5D69A}" emma:medium="tactile" emma:mode="ink">
            <msink:context xmlns:msink="http://schemas.microsoft.com/ink/2010/main" type="paragraph" rotatedBoundingBox="31677,5683 16545,8901 16517,8769 31649,5552" alignmentLevel="1"/>
          </emma:interpretation>
        </emma:emma>
      </inkml:annotationXML>
      <inkml:traceGroup>
        <inkml:annotationXML>
          <emma:emma xmlns:emma="http://www.w3.org/2003/04/emma" version="1.0">
            <emma:interpretation id="{00D0B335-DED9-480D-957B-B994E6373518}" emma:medium="tactile" emma:mode="ink">
              <msink:context xmlns:msink="http://schemas.microsoft.com/ink/2010/main" type="inkBullet" rotatedBoundingBox="31677,5683 30940,5840 30913,5709 31649,5552"/>
            </emma:interpretation>
            <emma:one-of disjunction-type="recognition" id="oneOf0">
              <emma:interpretation id="interp0" emma:lang="" emma:confidence="0">
                <emma:literal>-</emma:literal>
              </emma:interpretation>
            </emma:one-of>
          </emma:emma>
        </inkml:annotationXML>
        <inkml:trace contextRef="#ctx0" brushRef="#br0">10208 267 1163 0,'-3'-4'262'0,"10"-4"104"16,9 3-343-16,16-7-10 15,9 3-6-15,18-8 3 16,-3 0 11 15,-28 10-12-31,1-1-8 0,91-24-1 16,-13 3 0-16,-1 1 2 15,-23 5-3-15,-60 21 9 16,-12-1 5-16,-2 5 16 16,-9-4 14-16,-9 2 16 0,-10 3-5 15,-13 8-2-15,-12 1-16 16,-22 5-10-16,0 5-17 16,-17-5 10-1,5-4-2-15,-7-2 13 0,16-6 2 16,5 2 7-16,19-5-13 15,15 1-2-15,14-3-15 16,18-3-6-16,13-3-8 16,16 0 4-16,12-4-3 0,20 0 5 15,1-3-3 1,17 0 3-16,-5-3-6 0,3-2 0 16,-11 1-3-16,-4 3 3 15,-21 3-1-15,-9 2 5 16,-17 6 2-16,-13 0 4 15,-14 3 1-15,-15-1 6 16,-9 1 3-16,-16 1 13 16,-9 2 0-16,-7 2 10 15,5 2-9-15,-19 7 0 16,11 0-16-16,-6 9-8 16,6 5-51-16,8 13-469 15,22 7 137-15</inkml:trace>
      </inkml:traceGroup>
      <inkml:traceGroup>
        <inkml:annotationXML>
          <emma:emma xmlns:emma="http://www.w3.org/2003/04/emma" version="1.0">
            <emma:interpretation id="{2D2C2C91-4260-4C23-8984-EB7536A753C2}" emma:medium="tactile" emma:mode="ink">
              <msink:context xmlns:msink="http://schemas.microsoft.com/ink/2010/main" type="line" rotatedBoundingBox="16591,8846 16536,8858 16526,8812 16582,8801"/>
            </emma:interpretation>
          </emma:emma>
        </inkml:annotationXML>
        <inkml:traceGroup>
          <inkml:annotationXML>
            <emma:emma xmlns:emma="http://www.w3.org/2003/04/emma" version="1.0">
              <emma:interpretation id="{F7C99D10-D758-4536-9F81-9D805C1E2A33}" emma:medium="tactile" emma:mode="ink">
                <msink:context xmlns:msink="http://schemas.microsoft.com/ink/2010/main" type="inkWord" rotatedBoundingBox="16591,8846 16536,8858 16526,8812 16582,8801"/>
              </emma:interpretation>
            </emma:emma>
          </inkml:annotationXML>
          <inkml:trace contextRef="#ctx1" brushRef="#br0">-4153 3228 0,'0'0'0,"0"0"31,-46 57-15</inkml:trace>
        </inkml:traceGroup>
      </inkml:traceGroup>
    </inkml:traceGroup>
    <inkml:traceGroup>
      <inkml:annotationXML>
        <emma:emma xmlns:emma="http://www.w3.org/2003/04/emma" version="1.0">
          <emma:interpretation id="{F664B07E-0A6D-4242-A234-FBFC25BB32B5}" emma:medium="tactile" emma:mode="ink">
            <msink:context xmlns:msink="http://schemas.microsoft.com/ink/2010/main" type="paragraph" rotatedBoundingBox="31537,5647 20881,7013 20666,5338 31322,3972" alignmentLevel="1"/>
          </emma:interpretation>
        </emma:emma>
      </inkml:annotationXML>
      <inkml:traceGroup>
        <inkml:annotationXML>
          <emma:emma xmlns:emma="http://www.w3.org/2003/04/emma" version="1.0">
            <emma:interpretation id="{59EEA8D4-DF96-47CF-8AB3-34EFDCCD1D9C}" emma:medium="tactile" emma:mode="ink">
              <msink:context xmlns:msink="http://schemas.microsoft.com/ink/2010/main" type="line" rotatedBoundingBox="31537,5647 20881,7013 20666,5338 31322,3972"/>
            </emma:interpretation>
          </emma:emma>
        </inkml:annotationXML>
        <inkml:traceGroup>
          <inkml:annotationXML>
            <emma:emma xmlns:emma="http://www.w3.org/2003/04/emma" version="1.0">
              <emma:interpretation id="{88607530-7B6D-41AC-9BDB-E1D7B9345FEA}" emma:medium="tactile" emma:mode="ink">
                <msink:context xmlns:msink="http://schemas.microsoft.com/ink/2010/main" type="inkWord" rotatedBoundingBox="28794,4366 31418,4259 31480,5773 28855,5879"/>
              </emma:interpretation>
              <emma:one-of disjunction-type="recognition" id="oneOf1">
                <emma:interpretation id="interp1" emma:lang="" emma:confidence="1">
                  <emma:literal/>
                </emma:interpretation>
              </emma:one-of>
            </emma:emma>
          </inkml:annotationXML>
          <inkml:trace contextRef="#ctx0" brushRef="#br0" timeOffset="-8535.6525">8111-523 999 0,'-8'-21'346'0,"5"13"75"0,2 5-273 16,-2 8-42-16,1 7-48 0,1 16-14 16,-2 2-38-1,4 24-5-15,5 0 1 16,8 1 5-16,6-9-3 0,8-9-1 16,1-20-1-16,8-22 7 15,-2-16-1-15,6-24 3 16,-2-9-1-16,-6-5 1 15,-5 11-6-15,-10 4 1 16,-8 19 0-16,-6 16 14 16,-5 3-3-16,-10 6-4 15,3 15-2-15,-4 23 1 16,1 2-14-16,7 15 3 16,5 2 3-16,7-2-1 15,7-22-3-15,11-15-1 16,2-20-27-16,12-27-75 15,-3-21 463-15,13-9-817 0,-2-7 351 16</inkml:trace>
          <inkml:trace contextRef="#ctx0" brushRef="#br0" timeOffset="-7982.06">8843-1076 1192 0,'-8'24'339'15,"-9"51"67"-15,-3 4-328 16,-9 13-48-16,3-13-14 0,2 1 3 15,7-40 4-15,6-3 0 16,9-13-8-16,5 1-4 16,1-16-5-16,-3 0 3 15,-1-4-1-15,-5-5 1 16,1-5-2-16,-5 2 4 16,1-7-3-16,2-12-12 15,4-2-13-15,4-15-13 16,1-1-3-16,3 5-1 15,-4 9 11-15,-6 12 13 16,-2 6 11-16,-4 5-6 16,-6 6 0-16,4 8 2 15,1 3-1-15,2 12 2 16,3 5 6-16,7-2 0 16,-1-5-2-16,4 1-1 15,-1-10 0-15,6-1-1 0,-3-6 1 16,11 3 3-1,-5-7 1-15,2-4 4 0,-5-1 5 16,0-2 10-16,-10-4 2 16,-5 0 3-16,-8 1-2 15,-2-4-3-15,1 3-11 16,-2-6-4-16,5 3-4 16,6 0 4-16,-2 1 2 0,1-1 6 15,2-1 1-15,2 6-2 16,6-9-4-16,5 7-6 15,7-2-9-15,13 9-2 16,7 0 0-16,14 9 1 16,0 3 10-16,12 0-76 15,-7-1-36-15,-3-6-355 16,-19-8 27-16</inkml:trace>
          <inkml:trace contextRef="#ctx0" brushRef="#br0" timeOffset="-7674.76">8999-1245 1053 0,'6'6'346'16,"-3"0"37"-16,8 30-246 16,8 10-129-16,8 15 3 0,-4 37 5 15,9 9 7-15,-4-19-4 16,3 2 1-16,-8-13-5 15,0-11-6-15,-11 5-5 16,-11 30-1-16,-14-5-1 16,-27 29 2-16,-11-10 6 15,-24 9 399-15,-2-17-819 16,1-7 411-16</inkml:trace>
          <inkml:trace contextRef="#ctx0" brushRef="#br0" timeOffset="-6612.308">10631-1043 1061 0,'12'-32'381'15,"-5"12"80"-15,-7 2-246 16,-10 22-67-16,-8 18-19 15,-8 10-55-15,-12 48-29 16,-10 1-34-16,-10 7-3 16,7-15-2-16,-3 2 0 15,13-45-3-15,13 0-1 16,21-7-4-16,8-3-2 16,13-6 0-16,18-8 1 15,7-1 2-15,11-11 2 0,1-4 2 16,4-3 0-16,-10-1-1 15,-6 3-1-15,-14 3-1 16,-8 4-5-16,-13 2-4 16,-10 14-4-16,-12-5 0 15,-8 10 1-15,-5 2 8 16,-9 9 5-16,3-3 4 16,-2 14 6-16,5-2-3 15,6 2 0-15,14-7-2 0,10-3-1 16,10-12-5-16,19-6-2 15,7-8 2-15,14-11 0 16,3-7-17-16,20-21-101 16,-5 13-174-16,1 11-215 15</inkml:trace>
          <inkml:trace contextRef="#ctx0" brushRef="#br0" timeOffset="-7258.873">9930-714 1207 0,'-7'6'332'0,"-1"17"74"16,3 9-329-16,8 5-62 16,3 12-10-16,-4 15 0 31,7-7 5-31,2 11 1 0,-2 1-6 0,3-5 6 15,4-20-25-15,-10-11-54 16,-5-21-349-16,-13-20 76 16</inkml:trace>
          <inkml:trace contextRef="#ctx0" brushRef="#br0" timeOffset="-7089.2852">9605-533 1172 0,'11'-13'339'15,"4"13"68"-15,19-6-303 16,12 9-84-16,15-9-6 0,1 0 0 16,16-8-1-16,-8 7-4 15,2-4-62-15,-10 2 120 16,-9 1-486-16,-20-1 142 16</inkml:trace>
        </inkml:traceGroup>
        <inkml:traceGroup>
          <inkml:annotationXML>
            <emma:emma xmlns:emma="http://www.w3.org/2003/04/emma" version="1.0">
              <emma:interpretation id="{08AEB4EA-9C39-41E5-A91D-8485BB79A87D}" emma:medium="tactile" emma:mode="ink">
                <msink:context xmlns:msink="http://schemas.microsoft.com/ink/2010/main" type="inkWord" rotatedBoundingBox="28583,6025 25545,6415 25371,5059 28409,4669">
                  <msink:destinationLink direction="with" ref="{36CD6773-BF8E-45B0-AE54-908857E916A6}"/>
                </msink:context>
              </emma:interpretation>
            </emma:emma>
          </inkml:annotationXML>
          <inkml:trace contextRef="#ctx0" brushRef="#br0" timeOffset="-9290.3152">7419-296 1188 0,'14'3'290'0,"14"1"122"15,4-6-347-15,14 0 6 16,-2 2-18-16,9-4-7 16,-7 1-24-16,-3 0-48 0,-19 7-405 15,-19 9 116 1</inkml:trace>
          <inkml:trace contextRef="#ctx0" brushRef="#br0" timeOffset="-9668.4014">7120-225 1121 0,'3'1'280'0,"-6"13"120"16,-3 5-327-16,-8 11-4 15,-4 10-17-15,-2 14-8 16,3 0-32-16,5 7 0 15,7-9-9-15,10 0 5 16,3-18-7-16,7-8 12 16,2-6-7-16,4-11 9 15,5-12-7-15,3-5 9 16,-1-5-11-16,0-4-43 16,-13 1-39-16,-18 3-350 15,-16-4 55-15</inkml:trace>
          <inkml:trace contextRef="#ctx0" brushRef="#br0" timeOffset="-9524.7842">6942-1 1168 0,'-4'1'343'0,"4"-4"69"16,6 3-314-16,9 0-68 16,8 3-11-16,8-1-17 15,10-2 3-15,4 0-3 16,4-2-52-16,-5-5-271 0,-4-4-93 15,-8-7-114-15</inkml:trace>
          <inkml:trace contextRef="#ctx0" brushRef="#br0" timeOffset="-10248.566">6490-470 1014 0,'0'-16'328'0,"-3"10"80"16,-3 8-280-16,3 18-18 16,-7 9-35-16,1 21 7 15,-3 9-32-15,3 7 3 16,1-8-20-16,11-5 2 16,3-16-26-16,14-8 4 15,3-15-9-15,11-14 11 16,-2-20-4-16,7-16 9 15,-9-11-11-15,1-8 6 16,-13-3-13-16,4 3 7 16,-16 15-10-16,-3 11 10 15,0 12-12-15,0 23 5 0,-11 15-11 16,4 22 9-16,-1 2-1 16,1 13 4-16,2-7-5 15,7-4 8-15,5-14-10 16,7-6-1-16,3-13 5 15,11-14-80-15,3-12 287 16,6-14-688-16,-5-5 240 16</inkml:trace>
          <inkml:trace contextRef="#ctx0" brushRef="#br0" timeOffset="-10787.5207">6105-702 1203 0,'-8'5'330'0,"-1"8"80"0,-9 18-310 15,-1 10-72 1,-8 22 20-16,5 2-8 0,2 13 8 16,11 2-17-16,11 4 1 15,7-12-28-15,8-1 5 16,3-18-11-16,15-11 8 16,2-15-5-16,9-10-45 15,-2-9-53-15,4-19-358 16,-18-9 49-16</inkml:trace>
          <inkml:trace contextRef="#ctx0" brushRef="#br0" timeOffset="-11055.8031">5459 551 516 0,'0'48'308'0,"2"4"8"16,-4-14-121-16,5-4-8 16,-6-13-52-1,2-7 42-15,-4-12-23 0,-1-10 24 16,-5-12-36-16,0-26-7 15,5-15-67-15,3-37-21 16,6-10-40-16,8-36 4 0,10 4-15 16,15-24 6-1,-1 23-8-15,6 5 10 0,1 44-9 16,-5 20 7-16,-10 33-7 16,1 22 0-16,-7 17-10 15,-5 11 6-15,-6 7-8 16,-8 28 9-16,-10 4 2 15,-4 9 11-15,-3-5-4 16,-1 3 9-16,3-23-6 16,0-13 6-16,9-10-7 0,1-10 0 15,7-11-5-15,4-1 3 16,4 3-5-16,3-1 1 16,4 6-5-16,-1 7 2 15,-1 10-5-15,2 5 2 16,-6 5-1-16,0 8 6 15,-6-2-2-15,-4 3 4 16,-7-5-4-16,-7 0 9 16,-3-2-4-16,-7-3 8 15,-4-6-4-15,-5 1 10 16,2-3-10-16,0-2 7 16,5-3-7-16,5-5 8 15,9-4-25-15,6-1-117 16,6-12-37-16,11-17-334 0,2-5-26 15</inkml:trace>
          <inkml:trace contextRef="#ctx0" brushRef="#br0" timeOffset="-11782.2286">4714 92 1274 0,'7'2'279'0,"9"-4"122"15,1 1-375-15,10-2-16 16,1 3-6-16,12-3 8 16,-3-2-7-16,2-6 404 15,-2 2-812-15,-2-20 409 16</inkml:trace>
        </inkml:traceGroup>
        <inkml:traceGroup>
          <inkml:annotationXML>
            <emma:emma xmlns:emma="http://www.w3.org/2003/04/emma" version="1.0">
              <emma:interpretation id="{E595FDBD-D91A-4499-8BC6-BEED5A2EC03E}" emma:medium="tactile" emma:mode="ink">
                <msink:context xmlns:msink="http://schemas.microsoft.com/ink/2010/main" type="inkWord" rotatedBoundingBox="22410,5036 24674,4833 24803,6265 22538,6467"/>
              </emma:interpretation>
              <emma:one-of disjunction-type="recognition" id="oneOf2">
                <emma:interpretation id="interp2" emma:lang="" emma:confidence="1">
                  <emma:literal/>
                </emma:interpretation>
              </emma:one-of>
            </emma:emma>
          </inkml:annotationXML>
          <inkml:trace contextRef="#ctx0" brushRef="#br0" timeOffset="-16844.2508">3126-118 1038 0,'5'57'286'0,"-4"6"68"15,2 29-277-15,2 3-64 16,0 16-5-16,2-19 0 0,6 7 0 16,3-22-2-16,4-17-2 15,-1-27-9 1,-2-17-30-16,-4-28-194 0,-6-36-133 16,-6-10-48-16</inkml:trace>
          <inkml:trace contextRef="#ctx0" brushRef="#br0" timeOffset="-16639.7966">3418-131 1018 0,'7'-5'317'0,"-5"13"56"15,-4 15-285-15,2 24-31 16,-6 2-32-16,5 22-9 16,2 1-3-16,5 11-5 15,-3-16 1-15,11 10-5 16,-2-17 4-16,-4-10-9 15,-2-17-14-15,-6-17 446 0,-4-20-818 16,-22-18 404-16</inkml:trace>
          <inkml:trace contextRef="#ctx0" brushRef="#br0" timeOffset="-15589.4115">3740 473 512 0,'4'4'425'16,"4"1"-83"-16,-2-2-25 16,6-3-213-16,1-1-28 0,4-10 16 15,1-1-13 1,5-13-5-16,0-6-17 0,8-13-13 15,-4-4-20-15,7-7-10 16,-8 6-6-16,-4 3-5 16,-13 14 3-16,-6 10-1 15,-8 10 7-15,-9 3-4 16,-2 12 4-16,-9 8-7 16,-1 2 4-16,-3 4-5 15,0 6 6-15,-4 3-1 16,9-1 7-16,-1 4-3 15,7-3 5-15,3-4-1 16,8-9 5-16,3-2-6 16,2-9 4-16,2-1-8 15,0-2 0-15,3-2-6 16,-1 0 2-16,1-2-3 0,2 2 4 16,-4-3-6-16,1 3 4 15,-1 0-6-15,1 4 5 16,-1-2-7-16,2 7 4 15,-3 1-3-15,0 4 10 16,2 8 1-16,-5 5 9 16,1 2 4-16,-2 2 7 0,-1-4-3 15,-1-5 0-15,3-4-5 16,-3-9-4-16,4 0-7 16,1-3 0-16,-1-3-6 15,-1 0 3-15,2 3-4 16,1-4 1-16,-2 2-5 15,2 1 3-15,0 0-6 16,2-2 2-16,-2 3-3 16,-2-2 5-16,2 2-6 15,2 0 5-15,-1 3-5 16,1 5 5-16,2 3-6 16,-1 4 4-16,2 12-5 15,-1-1 9-15,0 0-6 16,2-3 8-16,3-2-8 15,0-8 6-15,6-5-9 16,4-4 7-16,2-10-7 0,1-5 8 16,10-8-4-16,-3-4 8 15,5-11-6-15,-2 8 7 16,-1-5-43-16,-11 7-51 16,-2-4-450-16,-18 12 94 15</inkml:trace>
          <inkml:trace contextRef="#ctx0" brushRef="#br0" timeOffset="-13735.5226">3611-434 1086 0,'-9'-23'319'0,"7"13"62"15,13 0-294 1,4 0-62-16,13 0-10 16,6-3-16-16,13 3 5 0,4 0-4 15,9 2-3-15,-8 10-382 16,-17 16 125-16</inkml:trace>
          <inkml:trace contextRef="#ctx0" brushRef="#br0" timeOffset="-13878.3059">3692-690 811 0,'9'-17'343'16,"-2"5"15"-16,-6 14-211 0,1 14-46 16,-4 12-54-16,-1 9-8 15,0 10-18-15,0 15 1 16,0 2-12-16,9 13 2 16,3-7-8-16,6-5 4 15,5-18-7-15,3-14 7 16,-1-21-3-16,1-12 4 15,-3-9-4-15,-5-7-24 16,-6-2-26-16,-12-5-346 16,-9 9 80-16</inkml:trace>
          <inkml:trace contextRef="#ctx0" brushRef="#br0" timeOffset="-16447.0331">2813-185 1007 0,'-7'-6'426'0,"5"-2"-10"16,17 5-213-16,4-2-181 0,15-2-25 16,10-1 5-16,19-4-4 15,4-1 4-15,21 3-9 16,-5-3-32-16,6-2-376 16,-13 6 108-16</inkml:trace>
          <inkml:trace contextRef="#ctx0" brushRef="#br0" timeOffset="-17408.5158">1755 287 1216 0,'-6'-3'348'0,"9"11"68"16,9-8-345-16,16 0-34 16,6-6-31-16,16-5 1 15,7-4 4-15,10-5-3 16,-4 3 2-16,9-2-2 16,-12 4-24-16,-3 0-62 15,-16 9-348-15,-5 4 73 16</inkml:trace>
          <inkml:trace contextRef="#ctx0" brushRef="#br0" timeOffset="-17211.8679">1893 569 1240 0,'3'13'322'0,"2"-9"87"16,13-4-340-16,7-6-65 15,18-8-4-15,1-4 7 16,14-7-2-16,-1 2-16 16,12 8-399-16,-12 9 126 0</inkml:trace>
        </inkml:traceGroup>
        <inkml:traceGroup>
          <inkml:annotationXML>
            <emma:emma xmlns:emma="http://www.w3.org/2003/04/emma" version="1.0">
              <emma:interpretation id="{3BAE57D3-C36D-4EF8-A99C-6A28495862A3}" emma:medium="tactile" emma:mode="ink">
                <msink:context xmlns:msink="http://schemas.microsoft.com/ink/2010/main" type="inkWord" rotatedBoundingBox="21986,6647 20853,6793 20707,5656 21841,5511"/>
              </emma:interpretation>
              <emma:one-of disjunction-type="recognition" id="oneOf3">
                <emma:interpretation id="interp3" emma:lang="" emma:confidence="1">
                  <emma:literal/>
                </emma:interpretation>
              </emma:one-of>
            </emma:emma>
          </inkml:annotationXML>
          <inkml:trace contextRef="#ctx0" brushRef="#br0" timeOffset="-18560.7588">13 313 765 0,'-8'-18'438'0,"2"12"-50"15,6 1-105-15,7 4-232 16,12-6-2-16,8-5-4 0,16-6-9 16,6-1 0-16,14-11-11 15,-1 4-7-15,11-5-14 16,-8 3 2-16,8-5-61 16,-13 8-11-16,-5-4-365 15,-25 4 60-15</inkml:trace>
          <inkml:trace contextRef="#ctx0" brushRef="#br0" timeOffset="-18947.2508">312 425 1219 0,'-6'-26'342'0,"4"14"94"16,2 7-331-16,-2 10-56 15,12 12-14-15,-6 10-8 16,7 16-14-16,-3 10 0 15,5 17-5-15,-2-7 5 16,3 4-8-16,-3-8 2 16,-1-6-4-16,-3-20 3 15,2-1-18-15,-5-21-30 16,4-16-61-16,-2-15-19 16,2-23-232-16,-3-9-89 0,2-28-29 15</inkml:trace>
          <inkml:trace contextRef="#ctx0" brushRef="#br0" timeOffset="-18747.2591">531 326 729 0,'6'-19'383'0,"-1"13"-25"16,-2 14-169-16,-3 21-72 15,0 11-66-15,4 18-6 16,3 8-4-16,2 11-6 16,5-10-4-16,2 4-4 15,0-18-11-15,-1-5-6 16,-4-17-5-16,-4-8-15 15,-7-20-19-15,-10-14-39 16,-7-6-146-16,-9-12-195 16,-5-11-8-16</inkml:trace>
          <inkml:trace contextRef="#ctx0" brushRef="#br0" timeOffset="-18194.7809">988 451 1057 0,'2'6'319'0,"2"13"66"15,5 19-265-15,5 13-87 16,-5 16-4-16,2-1 2 15,1 13-13-15,-2-10-4 0,3-2-5 16,4-9 0-16,2-6-7 16,-2-21 3-16,-5-6-12 15,-6-16-19-15,-8-8-44 16,-7-8 6-16,-5-7-343 16,-2-1 83-16</inkml:trace>
          <inkml:trace contextRef="#ctx0" brushRef="#br0" timeOffset="-18030.6919">852 852 1136 0,'6'-8'288'0,"9"2"104"16,3 0-320-16,13-10-24 16,3 4-8-16,9-5-9 15,0 2-13-15,7-10-4 16,-7 5-44-16,-4-12-378 15,-13 8 117-15</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0:28.187"/>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3:50:33.350"/>
    </inkml:context>
  </inkml:definitions>
  <inkml:traceGroup>
    <inkml:annotationXML>
      <emma:emma xmlns:emma="http://www.w3.org/2003/04/emma" version="1.0">
        <emma:interpretation id="{63D87BC2-324C-43B5-898A-1C24F993C790}" emma:medium="tactile" emma:mode="ink">
          <msink:context xmlns:msink="http://schemas.microsoft.com/ink/2010/main" type="writingRegion" rotatedBoundingBox="13459,9517 13501,15924 12595,15930 12554,9523"/>
        </emma:interpretation>
      </emma:emma>
    </inkml:annotationXML>
    <inkml:traceGroup>
      <inkml:annotationXML>
        <emma:emma xmlns:emma="http://www.w3.org/2003/04/emma" version="1.0">
          <emma:interpretation id="{CFEA8CA1-D530-4421-ADCB-0B498FD740F2}" emma:medium="tactile" emma:mode="ink">
            <msink:context xmlns:msink="http://schemas.microsoft.com/ink/2010/main" type="paragraph" rotatedBoundingBox="13459,9517 13501,15924 12595,15930 12554,9523" alignmentLevel="1"/>
          </emma:interpretation>
        </emma:emma>
      </inkml:annotationXML>
      <inkml:traceGroup>
        <inkml:annotationXML>
          <emma:emma xmlns:emma="http://www.w3.org/2003/04/emma" version="1.0">
            <emma:interpretation id="{2ED9432D-6DEC-46E3-92B2-8FEAC6F6752F}" emma:medium="tactile" emma:mode="ink">
              <msink:context xmlns:msink="http://schemas.microsoft.com/ink/2010/main" type="line" rotatedBoundingBox="13459,9517 13501,15924 12595,15930 12554,9523"/>
            </emma:interpretation>
          </emma:emma>
        </inkml:annotationXML>
        <inkml:traceGroup>
          <inkml:annotationXML>
            <emma:emma xmlns:emma="http://www.w3.org/2003/04/emma" version="1.0">
              <emma:interpretation id="{8F51979C-18EF-4FF0-8ADE-B44123E9E846}" emma:medium="tactile" emma:mode="ink">
                <msink:context xmlns:msink="http://schemas.microsoft.com/ink/2010/main" type="inkWord" rotatedBoundingBox="13123,9519 13126,9938 12974,9939 12971,9520"/>
              </emma:interpretation>
              <emma:one-of disjunction-type="recognition" id="oneOf0">
                <emma:interpretation id="interp0" emma:lang="" emma:confidence="1">
                  <emma:literal/>
                </emma:interpretation>
              </emma:one-of>
            </emma:emma>
          </inkml:annotationXML>
          <inkml:trace contextRef="#ctx0" brushRef="#br0">84 246 300 0,'-6'11'197'0,"0"1"55"15,3-7-35-15,-2 1-15 16,4-3-19-16,-1 2-8 16,2-5-71-16,-1 3-12 15,-1 3-19-15,1-5 8 0,1-2-15 16,-2-11-7-16,2-8-20 15,0-16-13-15,0-2-20 16,-1-8 0-16,-2 11-4 16,0 3 3-16,-3 16-2 15,-2 9 12-15,0 16-4 16,-1 14 3-16,2 12-2 16,-1 10 1-16,7 5-13 15,2 5 3-15,5-9-3 16,2-4 3-16,2-11-5 0,4-10 2 15,1-13-2-15,5-16 2 16,0-13-3-16,1-21 6 16,-5-9-1-16,-2-11 3 15,-12 3-1-15,-9 3 2 16,-6 20-4-16,-5 10 16 16,-7 17-2-16,1 12 3 15,8 12-2-15,0 8 3 16,7 8-17-16,9 9 3 15,2-2-6-15,4-1 4 16,1-11-8-16,7-9 3 16,-2-12-5-16,6-16 6 15,1-9-6-15,2-15 9 16,-5-7-1-16,-5-8 4 0,-5 8-5 16,-6 7 5-16,-6 15-7 15,-6 6 21-15,1 14-1 16,-2 5 8-16,-1 3-6 15,3 5 7-15,4 4-20 16,2 6-2-16,5-4-6 16,0-4 5-16,2-6-7 15,5-6 7-15,-1-6-8 16,2-6 5-16,1-5-5 0,-1-4 8 16,-5-4-6-16,-5 1 9 15,-1 1-7-15,-6 6 9 16,-3 8-3-16,-3 7 7 15,1 4-7-15,-2 10 7 16,2 2-11-16,3 12 5 16,7 2-10-16,2-2 7 15,8-4-8-15,9-10-81 16,8-21 200-16,-11-37-612 16</inkml:trace>
        </inkml:traceGroup>
        <inkml:traceGroup>
          <inkml:annotationXML>
            <emma:emma xmlns:emma="http://www.w3.org/2003/04/emma" version="1.0">
              <emma:interpretation id="{D08655BF-A2EF-4BCC-8300-A39A893B0093}" emma:medium="tactile" emma:mode="ink">
                <msink:context xmlns:msink="http://schemas.microsoft.com/ink/2010/main" type="inkWord" rotatedBoundingBox="13140,12634 13141,12649 13126,12650 13126,12635"/>
              </emma:interpretation>
            </emma:emma>
          </inkml:annotationXML>
          <inkml:trace contextRef="#ctx1" brushRef="#br0">154 3116 0</inkml:trace>
        </inkml:traceGroup>
        <inkml:traceGroup>
          <inkml:annotationXML>
            <emma:emma xmlns:emma="http://www.w3.org/2003/04/emma" version="1.0">
              <emma:interpretation id="{BCF28CF4-3712-4E25-B490-C6455660FE9D}" emma:medium="tactile" emma:mode="ink">
                <msink:context xmlns:msink="http://schemas.microsoft.com/ink/2010/main" type="inkWord" rotatedBoundingBox="13494,14933 13501,15924 12595,15930 12589,14939"/>
              </emma:interpretation>
              <emma:one-of disjunction-type="recognition" id="oneOf1">
                <emma:interpretation id="interp1" emma:lang="" emma:confidence="0">
                  <emma:literal>°</emma:literal>
                </emma:interpretation>
                <emma:interpretation id="interp2" emma:lang="" emma:confidence="0">
                  <emma:literal>o</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8196.6842">-237 5458 695 0,'-5'-14'338'0,"-1"4"7"16,3 2-167-16,2 3-45 15,-4 4-53-15,-4 7-15 16,1 8-26-16,-3 20-18 16,-4 9-11-16,0 26-9 15,4 10 0-15,-3 24-4 16,3-6 10-16,4 15-4 16,-2-19 4-16,4 4-5 15,0-27 5-15,5-4-6 16,2-23 5-16,9-12-6 15,1-11 3-15,8-6-5 0,1-14 2 16,10-8-3-16,3-3 5 16,6-12-3-16,1-4 6 15,11 2-2-15,-4 7 1 16,4-4-3-16,-2 8 4 16,6 4-6-16,-6 1 4 15,-1-7-4-15,-7 12 4 16,-4-6-3-16,-6 4 3 15,-1-6-3-15,0 4 3 0,2-7-3 16,-2 0 3-16,-3-2-4 16,-5 3 2-16,-3-1-1 15,-10-1 2-15,0 3-2 16,-6 0 2-16,-2 1 1 16,-5 1 0-16,1 0-1 15,1 1 3-15,-1-6-4 16,2 0-2-16,0-11-1 15,3 0 0-15,-1-16-2 16,-1-2 4-16,-1-7 0 16,-1 0 2-16,-4 0 1 15,-1 15 2-15,-5 3 8 16,2 10 7-16,-5 4 7 16,0 3 4-16,-2 0 1 15,2 5-6-15,-5 0-7 0,6 4-6 16,-4-1-5-16,3 1-2 15,-8-3-4-15,5 4 2 16,-6-7-5-16,-3 5 3 16,-4-2-3-16,-2 2 6 15,-11 3-1-15,1 7 6 16,-5 5-1-16,2 2 1 16,2 7-3-16,11-1-1 0,-2-3-3 15,10-2 3-15,1-3-2 16,3-4 0-16,-2-5-74 15,4-7 25-15,7-16-407 16,3-4 72-16</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0:48.1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1B4FB0-39CA-493F-AD10-067A6B1086D7}" emma:medium="tactile" emma:mode="ink">
          <msink:context xmlns:msink="http://schemas.microsoft.com/ink/2010/main" type="inkDrawing" rotatedBoundingBox="6520,3851 17199,12948 16996,13186 6317,4090" semanticType="callout" shapeName="Other">
            <msink:destinationLink direction="with" ref="{2C98C4F9-68DF-4585-9591-209EBD5D8FEC}"/>
          </msink:context>
        </emma:interpretation>
      </emma:emma>
    </inkml:annotationXML>
    <inkml:trace contextRef="#ctx0" brushRef="#br0">15 9 516 0,'-6'-2'282'0,"0"-1"4"16,3 0-126-16,1 3-8 15,2 3-58-15,0-4-20 16,0 2-31-16,0 4-16 16,5-7-20-16,-2 10-7 15,2 3 1-15,8 7 7 16,3 4 5-16,5 10 0 15,1-6 0-15,7 8-2 0,-8-10-5 16,5 2-5-16,-4-3-2 16,2 0 5-1,-4-4 3-15,11 10 0 0,-5-5 6 16,5 10 5-16,-5-2-4 16,6 1-3-16,-9-1 3 15,11 3-6-15,-4-1 1 16,9 15-3-16,-5-2 2 15,1 4-3-15,-6-10 1 0,0-1-1 16,-7-17 0-16,1-1 4 16,-7-10 2-16,3 0-1 15,-4 2 0-15,4 6-1 16,1-5-4-16,1 5-2 16,2 3 1-16,3-1-2 15,-3-4 3-15,2 4-3 16,-1-1 4-16,4-1-5 15,-8-3 4 1,6-3-5-16,-9 0 5 0,1-4-6 16,-3 6 9-16,4-4-2 15,-5-1 6-15,4 1-4 16,-4-1 5-16,3-2-10 16,0-1 2-16,1-1-7 0,0-2 6 15,5 4-6-15,-1 0 5 16,2 11-5-16,-1 3 4 15,7 9-5-15,-4-4 5 16,3 6-4-16,-5-7 4 16,6 3-2-16,-9-4 2 15,7 1-3-15,-7-2 3 16,5-4-2-16,-1-4 2 16,2-3-4-16,-10-3 5 0,5-5-5 15,-4 3 3-15,-1 2-3 16,-3-2 7-16,6 3-8 15,0 4 7-15,-2 2-6 16,2 2 6-16,6 6-8 16,-3-5 7-16,3 2-6 15,-1-1 6-15,1-5-5 16,-6-3 6-16,3-1-5 16,-5 0 6-16,0-4-6 15,1 5 6-15,2-2-1 16,1-1 8-16,1 2-4 15,0 6 6-15,4 1-5 16,-4 4 1-16,4 5-7 16,-4-1 3-16,1 3-6 15,-2-7 3-15,1-1-3 16,-7-4 5-16,7-2 0 16,-6-5 5-16,-1 3-10 0,-4 1 4 15,2 0-6 1,-4 0 0-16,6 4-6 15,-1-2 12-15,2 1-6 0,4 0 5 16,4 4-6-16,0-6 6 16,-1 0-6-16,-1-3 6 15,0 3-6-15,0 1 6 16,2 1-5-16,-1 1 5 16,1 3-5-16,-2-6 5 0,0-5-5 15,-3 0 5-15,0 3-5 16,-3-7 5-16,-1 4-5 15,1 2 5-15,0 0-5 16,-3-3 5-16,3 7-6 16,-2-7 7-16,0 4-7 15,5 2 6-15,3 4-5 16,-3 1 5-16,2 7-5 16,-4 0 6-16,-1 8-7 15,0-5 7-15,3 2-7 16,-2-5 7-16,7 5-8 15,-5-10 8-15,3 3-7 16,-3-1 5-16,4-2-4 16,-4-1 5-16,5 2-7 15,-5-5 8-15,3 1-7 0,-6-4 5 16,6-2-4-16,-3-1 5 16,3 0-6-16,-2 1 7 15,7 2-6-15,-5-2 5 16,6 5-6-16,-3 0 6 15,1-1-6-15,1 1 5 16,3 4-4-16,-8-5 5 16,-2 1-7-16,1-4 8 15,-2 4-7-15,-5-4 7 16,5 2-7-16,1-1 6 0,2 4-5 16,2-4 5-16,4 6-7 15,-1-3 7-15,1 2-5 16,-2-4 5-16,1 4-5 15,-3-4 5-15,1 5-5 16,-2-5 4-16,2 5-4 16,-3-1 3-16,3-1-3 15,-3-2 5-15,3-4-5 16,-1 2 5-16,1-3-5 16,-3 0 4-16,6-4-5 15,-6 4 6-15,6 0-6 16,-6 1 7-16,5 2-7 15,-8-1 7-15,6 7-7 0,-5-8 7 16,9 6-7 0,-4-4 6-16,6 8-6 15,-3-7 6-15,3 4-7 0,0-5 6 16,5 2-5-16,-5-3 4 16,7 4-4-16,-5-2 5 15,7 4-4-15,-4-1 3 16,0 2-2-16,-1-1 3 15,4 1-4-15,-9-2 5 16,3 2-5-16,1-1 6 0,3 5-7 16,-4-1 6-16,6 2-6 15,-3-4 7-15,0 1-8 16,-7-5 8-16,7-3-7 16,-3 4 5-16,4-1-5 15,-4-1 6-15,4 5-6 16,-4-1 6-16,0-6-5 15,-7 3 6-15,6 3-7 16,-4-5 6-16,0 4-6 16,-5 1 6-16,9 3-6 15,-4-3 7-15,1 3-6 16,0-2 4-16,9 9-4 16,-6-6 4-16,0 9-5 15,-2-6 5-15,3 4-4 0,-5-3 5 16,5-2-5-16,-4-2 5 15,4 3-5-15,-6-4 5 16,5 1-6-16,-2 7 6 16,0 3-5-16,1 1 5 15,0 10-6-15,-7-4 6 16,4 2-5-16,-1-7 5 16,-4 2-6-16,4-6 6 0,2 7-5 15,-4-10 4 1,7 11-4-16,0-5 5 0,1-6-6 15,-3-4 6-15,7 6-6 16,-6-10 6-16,2-1-6 16,0 0 5-16,1 3-5 15,-4-3 6-15,4 3-6 16,-4 7 6-16,-1 0-5 16,4-3 5-16,-2 6-6 15,-2-3 6-15,2 0-6 16,-2 3 6-16,3 8-6 15,-6-4 6-15,9 7-5 16,-4-7 4-16,5 3-5 16,-5-10 6-16,9-3-5 15,-4-8 5-15,1 7-5 16,-5-8 5-16,5 5-7 16,-3 0 8-16,2 8-7 0,-3-9 6 15,1 8-7-15,-1 3 7 16,7 5-6-16,-6-4 6 15,11 9-6-15,-3-6 5 16,2 1-5-16,-5-4 6 16,12 3-6-16,-8-6 6 15,7 7-5-15,-3 1 5 16,4 8-6-16,-6-8 6 0,-2 7-6 16,-1-11 0-16,5 2 0 15,-4-11 6-15,5 11-6 16,3-9 5-16,1 5 1 15,-6-3-1-15,4 2-4 16,-5-6 5-16,6 5-5 16,-6-5 6-16,3 0-6 15,-9 2 6-15,1 6-7 16,-2-4 6-16,7 13-5 16,-6-4 5-16,10 2-6 15,-2-5 6-15,-1 0-5 16,-5-5 4-16,5 1-4 15,-5-4 4-15,7 1-4 16,-5-3 4-16,5 1-5 16,-9-4 5-16,3 1-4 15,-9-5 5-15,3 7-5 16,-7-8 5-16,9 5-5 0,-6-1 6 16,7 7-6-16,-3-4 5 15,4 10-6-15,1-3 6 16,2 5-5-16,-4-6 4 15,3 6-4-15,-4-6 4 0,2 2-4 16,-7-5 6 0,7 8-6-16,-10-1 5 0,7 3-5 15,-4-1 6-15,3 3-8 16,-4-8 7-16,6 2-6 16,-9-8 6-16,6 4-6 15,-4 0 6-15,2 6-5 16,-5-6 5-16,5 6-5 15,-8-6 3-15,1-3-3 16,-4-10 3-16,-1 3-3 16,-7-7 3-16,3 1-2 15,-1-1 3-15,-1 2-3 16,-2-4 4-16,1 0-5 16,-4-4 4-16,-7-2-5 15,2-3 6-15,-3-1-6 16,-1-1 6-16,-1 0-3 15,6 0 5-15,-4 1-5 16,1-1 5-16,-4-2-6 0,2 1 3 16,-5-2-17-1,1 0-11-15,-4-2-49 0,5-1-18 16,-13-6-337-16,-6-3 74 16</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0:54.9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9EC2FE-ED51-4833-80A5-297CF562547C}" emma:medium="tactile" emma:mode="ink">
          <msink:context xmlns:msink="http://schemas.microsoft.com/ink/2010/main" type="inkDrawing" rotatedBoundingBox="8375,7708 10626,7670 10628,7813 8378,7850" semanticType="callout" shapeName="Other">
            <msink:destinationLink direction="with" ref="{2C98C4F9-68DF-4585-9591-209EBD5D8FEC}"/>
          </msink:context>
        </emma:interpretation>
      </emma:emma>
    </inkml:annotationXML>
    <inkml:trace contextRef="#ctx0" brushRef="#br0">-1 25 548 0,'1'-3'286'16,"-1"4"6"-16,0-2-108 15,0 1-57-15,0 0-18 16,-1-2-39-16,1-2-7 16,0 4-21-16,1-2-1 15,1 0-11-15,1 4 3 16,0 3-9-16,3-2 4 15,-1-2-11-15,2-1 2 0,1 0-6 16,4-3 5-16,-2 5-5 16,2-1 5-16,0 2-7 15,-1-1 0-15,1-1-8 16,2-4 3-16,0 6-6 16,3-3 4-16,-1 2-4 15,4-1 4 1,-1 4-6-16,4-2 5 0,-3-3-4 15,4 6 4-15,-1 0-4 0,2-6 3 16,-10 0-3-16,4 5 4 16,-7-2-6-16,-4 0 14 15,1 3-1-15,3 0 6 16,-1-1-4-16,3 0 7 16,-1-2-13-16,0 0 4 15,-1 0-7-15,2 0 5 16,-1-3-5-16,4 0 4 15,-1 0-5-15,-1 0 3 16,-3 0-5-16,1 1 4 16,0 2-3-16,1 1 4 15,2 2-3-15,0-2 4 16,4-1-4-16,-1 2 2 16,-1-2-3-16,4-1 0 15,-2-2-1-15,3 0 2 16,-2 0-1-16,2 0 2 15,-1-2 2-15,2 2-1 0,-4 0-4 16,1 0 3 0,-1-2-4-16,6 4 0 0,-6-2 0 15,0 0 4-15,-3 0-5 16,2 2 7-16,-9-2-7 16,6 0 6-16,-1 1-6 15,3 1 6-15,-1-2-6 0,3 0 5 16,-3 0-5-16,6 0 5 15,-4 0-5-15,-1 0 4 16,-1 0-4-16,1 0 4 16,-5 0-2-16,2 0 3 15,0 1-4-15,2 1 2 16,-3-4-3-16,1-1 4 16,1 0-3-16,2 0 2 15,-1 1 0-15,4 1 0 16,-1 1-2-16,2 1 2 15,-4-2-3-15,4 2 4 16,-2 1-3-16,6-2 3 16,-3-2-3-16,4 1 3 15,1-2-4-15,-2-2 5 16,-5 1-6-16,1 1 7 0,-5 3-7 16,-2-4 7-16,-1 3-7 15,9-2 7-15,-5-3-8 16,4 0 7-16,-1-2-6 15,2 6 6-15,-6-2-6 16,5 1 6-16,-4 0-5 16,3 0 5-16,-4-2-4 15,5 0 3-15,-2 1-4 16,-3-1 5-16,-1 2-5 0,7 0 3 16,-4-3-4-1,1 1 6-15,1 2-5 0,1 0 4 16,-7 0-4-16,5 0 4 15,-3 1-4-15,-2-1 5 16,-1-1-5-16,3-1 5 16,-5 5-6-16,0 0 6 15,-1-1-5-15,-2 4 6 16,-2 0-7-16,0-2 8 16,-1-1-5-16,1 2 7 15,-3-1-6-15,1-1 6 16,-4-3-7-16,2 3 6 15,0 3-8-15,-4-7 9 16,1 5-3-16,-2 2 10 16,1-1-5-16,-1-4 8 0,4 5-7 15,2-1 4 1,-5-4-10-16,2 2 8 0,-1 0-8 16,3 4 9-16,-6-6-5 15,5 4 6-15,-1-2-8 16,-2 0 5-16,-1-2-7 15,2 2 3-15,-1 0-8 16,4 0 6-16,-5-2-6 16,-1 4 5-16,2-2-7 15,-4 0-29-15,-6-2-54 0,2 2-390 16,-9-6 78-16</inkml:trace>
  </inkml:traceGroup>
</inkml:ink>
</file>

<file path=ppt/ink/ink6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50:52.8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0326D9-7C53-4FC9-9BA7-8FE7E2E91A34}" emma:medium="tactile" emma:mode="ink">
          <msink:context xmlns:msink="http://schemas.microsoft.com/ink/2010/main" type="inkDrawing" rotatedBoundingBox="15885,9583 15900,9583 15900,9598 15885,9598" shapeName="Other"/>
        </emma:interpretation>
      </emma:emma>
    </inkml:annotationXML>
    <inkml:trace contextRef="#ctx0" brushRef="#br0">-4850 4010 0,'0'0'16,"0"0"-1,0 0-15,0 0 16,0 0-1,0 0-15,0 0 16,0 0 15</inkml:trace>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0:59.7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C98C4F9-68DF-4585-9591-209EBD5D8FEC}" emma:medium="tactile" emma:mode="ink">
          <msink:context xmlns:msink="http://schemas.microsoft.com/ink/2010/main" type="inkDrawing" rotatedBoundingBox="8398,5680 8411,7869 8351,7870 8338,5681" semanticType="callout" shapeName="Other">
            <msink:sourceLink direction="with" ref="{B91B4FB0-39CA-493F-AD10-067A6B1086D7}"/>
            <msink:sourceLink direction="with" ref="{859EC2FE-ED51-4833-80A5-297CF562547C}"/>
          </msink:context>
        </emma:interpretation>
      </emma:emma>
    </inkml:annotationXML>
    <inkml:trace contextRef="#ctx0" brushRef="#br0">16 9 627 0,'-4'-3'299'0,"3"3"8"0,-2-6-160 16,1 9-25-16,-1 1-54 15,2 0-7-15,-2 2-23 16,3 9-5-16,-2-4-14 15,2-1-4-15,-1 4-8 16,2 9 0-16,-1-6-1 16,0 12 3-16,2 0 0 0,-1 10 1 15,1-4-3-15,1 5 0 16,0-2-4-16,-2 10 0 16,4-7-2-16,0 10 0 15,-1-2 0-15,-1 5-1 16,0-4-1-16,2 9 2 15,-4-6-1-15,3 10 1 16,0-5 0-16,1 10 6 16,-2-8 1-16,0 4 3 15,-2-10-1-15,1 4 3 16,-2-13-6-16,0-1 5 16,-2-10-3-16,2 9 4 15,-3-6-1-15,0 13 0 16,0-2-5-16,-1 10 0 15,1-9-3-15,-1 6-1 16,0-9-1-16,1 2 1 0,0-7-3 16,0 7 2-16,0-11-1 15,1 6-1-15,1-11 1 16,1 2 4-16,0-2 0 16,3 1 1-16,-3-3 2 15,3 3-2-15,-2 0-3 16,-1-9-1-16,2-2 1 15,-1-6 0-15,-1-5-1 0,0-3 3 16,0-4 4-16,0 0 7 16,-1-4 2-16,1-2 7 15,-2 0-1-15,2-2-1 16,-1-1-7-16,-1-2-2 16,-1 0-7-16,3 0 1 15,-1 1-6-15,1-4 0 16,-2 4-2-16,0-3 2 15,1 0-5-15,-1-3-66 16,-2-4 455-16,4 6-819 16,-2-4 356-16</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1:22.7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B57522-CE4D-4BE1-940B-885DA5615759}" emma:medium="tactile" emma:mode="ink">
          <msink:context xmlns:msink="http://schemas.microsoft.com/ink/2010/main" type="inkDrawing" rotatedBoundingBox="12643,3763 28934,3568 28952,5012 12660,5207" hotPoints="28588,3867 28584,5022 13294,4960 13299,3805" semanticType="enclosure" shapeName="Rectangle"/>
        </emma:interpretation>
      </emma:emma>
    </inkml:annotationXML>
    <inkml:trace contextRef="#ctx0" brushRef="#br0">-1 266 1081 0,'2'0'276'16,"-1"-1"80"-16,2-1-314 15,7 0-21-15,2-1-19 0,9-1-1 16,4-2-1 0,7 0 1-16,-4-2-3 15,7 0 0-15,-7 2 1 0,7-9 2 16,-6 10-1-16,8-7 1 16,-8 0 0-16,8-4 1 15,-8 15-1-15,6-12 1 16,-3 23 0-16,8-13 2 15,-3-1-2-15,11 1 1 16,-5 2-2-16,10-13 1 16,-4 14-2-16,10 0 1 15,-9 0-2-15,12 0 2 16,-9 2-2-16,13-4 3 16,-10 1-1-16,14-3 1 15,-9 4-2-15,10 4 1 16,-13 11-2-16,8 2 1 0,-6 12-2 15,8-17 2 1,-10 2-1-16,12-16 3 0,-4 2-2 16,8-10 3-16,-7 11-2 15,12 1-1-15,-10 1 0 16,7-2 0-16,-7 2-2 16,10-1 2-16,-9-2 1 15,11 6-1-15,-7-6 0 16,9 3 1-16,-11 2-1 0,5-2-1 15,-13-3 1-15,10 1 0 16,-11 1 0-16,7-2 2 16,-4 1 0-16,15 1 1 15,-10 1-2-15,10 0 2 16,-10 0-1-16,9 2 2 16,-11-4-1-16,10 2 2 15,-8-1-1-15,12-1 0 16,-10 1-3-16,10 7 1 15,-15-7-3-15,4 1 3 16,-12-3-1-16,-1 0 4 16,-6-9-1-16,5 6 3 15,-8 1 0-15,7 0 1 16,-8-1-1-16,7 0 2 16,-10 2-3-16,6-2 1 15,-9 1-4-15,3 1-1 16,-5 2-1-16,0-4-1 0,-7 0 1 15,8 8 0-15,-7-10 0 16,3 2 0-16,1 3 0 16,0-3 0-16,-3-6-1 15,2 9 2-15,-4 3-1 16,6-2 0-16,-3 5-1 0,5 1 2 16,0 0-2-1,1-4 1-15,-6 3 2 0,6-2 0 16,-7 0 1-16,9-4 2 15,-2 2-1-15,9-1 2 16,-4-1-2-16,8-3 1 16,-7 5-2-16,8-2 6 15,-3 1 0-15,4 1 3 16,-6 1-2-16,2-2 0 16,-8 5-7-16,8-9 0 15,-4 0-4-15,7 0 3 16,-5-1-1-16,8-7-1 15,-9 8 1-15,2 0 0 16,-7 1-2-16,5 2 0 16,-10 2 0-16,2 1 0 15,-9-2-1-15,1 4 2 16,-6-3-1-16,8-2 0 0,-1-7 0 16,2 3 0-16,0 1 1 15,5 0 2-15,-9-2-2 16,3 4 0-16,-5-1 0 15,5-4 1-15,-5 4-2 16,3 2 1-16,-1 0-1 16,6 0 0-16,-5 2-2 15,3-22 2-15,-5 20-1 0,3 0 1 16,-9-2 0-16,5 2 1 16,-2 19-1-1,7-21 2-15,-3 1-2 0,10 1 1 16,-10-22 0-16,9 21 0 15,-8-1-1-15,8 4 3 16,-4-4 1-16,8 21 2 16,-5-16-2-16,4-2 1 15,-2-1-3-15,1 2 0 16,-7-1-2-16,7 2 1 16,-4-3-1-16,2 6 1 15,0-4 0-15,4-4 0 16,-5-2-1-16,5 2 2 15,-8 1-2-15,5-1 1 16,-4 10-2-16,6-7 2 16,-6 1-2-16,3-4 1 15,-9 2-1-15,4-4 2 0,-9 5-2 16,8-1 2-16,-3 0-1 16,6 2 0-16,-4-4 0 15,4 5 2-15,-8-4-3 16,7-1 2-16,-7 1-1 15,6 2 1-15,-5-1-2 16,6 5 2-16,-6 1-1 0,7-1 0 16,-7-2-1-16,4-2 1 15,-6 1 0-15,2-2-1 16,-6 1 0-16,5 1 2 16,2-4-1-16,2 2 1 15,1-3 0-15,5-3 0 16,-3 5-1-16,3 2 1 15,-5-2-1-15,6 2 2 16,-4 2-3-16,4-3 1 16,-3-3-1-16,6 3 0 15,-6 5 0-15,3-4 0 16,-6-1 0-16,4 2 1 16,-5-5 1-16,5-2-1 15,-1 4 1-15,4-4 1 16,-4 2-1-16,11 3-1 15,-8-2 1-15,6-1 0 0,-5 3-3 16,7 2 2-16,-8-1 0 16,3 1 0-16,-8 4-2 15,4-6 2-15,-7 6 0 16,6-7 0-16,-2 1 0 16,7-5 1-16,-5 5-1 15,5-6 1-15,-6 6-1 16,6 0 1-16,-4 0-2 15,1 2 1-15,-4-1 0 16,7-27-1-16,-7 29 0 16,1-4 2-16,-4 2-3 0,6 1 2 15,-7 27 0-15,11-31 1 16,-4 4-1-16,5-4 0 16,-2-2 1-16,5 2 0 15,-7 1-1-15,9 1 1 16,-6 1-1-16,11 2-1 15,-11-3-1-15,5 0 2 16,-2 3-2-16,1-3 2 16,-4-4 0-16,13 10 1 15,-7-9 0-15,9 3 1 16,-1 0-2-16,3 1 1 16,-5-7-1-16,8 11-1 15,-9-45-1-15,1 41 1 0,-4 9 0 16,7-10 1-16,-4-2 1 15,9 10 1-15,0-8-1 16,11-40-1-16,-11 9 0 16,4-1 1-16,-7 63-3 15,6-67 2-15,-8 36-1 16,10 0 4-16,-8 0-4 16,12-37 3-16,-11 37-2 0,10-4 0 15,-10-2-2-15,8 3 2 16,-13 1-1-16,8 1 0 15,-8-1 1-15,6 4 0 16,-5-1 1-16,12 1 0 16,-10-2 0-16,7 0-1 15,-6-2 0-15,3 5-1 16,-14-4 0-16,6 1 1 16,-7 4 1-16,5-4 0 15,-5 0 1-15,13 3 2 16,-7-1-1-16,11-2 1 15,-8 4-2-15,5-5 0 16,-6 41-3-16,-2-2 1 16,-7-39-1-16,5-4 1 15,-9 5 0-15,7-41 2 16,-6 2-1-16,2 44 1 0,-9-2-1 16,4-3 6-16,-5 0 3 15,4-9 7-15,-6 6 2 16,6-3 3-16,-8 2-4 15,0 0-2-15,-1 4-7 16,0-3 0-16,-7-6-3 16,5 6-1-16,-1-2-2 15,-3 0 1-15,-1-2-1 16,2 7 1-16,-2-6-2 0,-3 2 4 16,-2 3 2-16,-4-4 11 15,-4 4 3-15,-4-2 12 16,-3 1 2-16,-1-1 9 15,-6 3-4-15,1 0 12 16,-2-3-5-16,-1 3 9 16,1-2-9-16,1 2 0 15,-2-1-14-15,2 4-5 16,0-1-13-16,-1 1-5 16,1-3-7-16,-5 6-7 15,-3 0-24-15,-10 46-131 16,-7 6 201-16,-41 27-608 15</inkml:trace>
    <inkml:trace contextRef="#ctx0" brushRef="#br0" timeOffset="117803.2132">-31-828 1010 0,'-23'2'281'0,"-5"3"69"0,10-5-296 16,5 12-17-16,12-3-27 15,4 14-6-15,5 14-8 16,8 27 4-16,6 10-1 16,7 36-3-16,2 2 2 15,7 31 5-15,-4-5 0 0,4 11-3 16,-6-22 1-16,2-4 0 16,-5-76-5 15,-15-24-3-31,1 2 2 0,57 45 1 15,2-27 0-15,18-13 4 16,9-12-1-16,-9-20 2 16,0-1-2-16,22-4 3 15,-8-4-2-15,20 0 2 16,-7 10 0-16,13-9 2 16,-14 4-4-16,14 9 1 15,-17-3 1-15,17 0-2 16,-18 0 0-16,21 2 1 15,-14-8-2-15,21 0 0 0,-11-2 0 16,16 3 1-16,-18-2-1 16,12 2 2-1,-17 7 2-15,8-5-3 0,-12 3 0 16,18 1 1-16,-12-2-1 16,25-1-3-16,-16 5 4 15,23 5-1-15,-23-1 1 16,26 13-1-16,-24 5 2 15,21-11-1-15,-23-8 0 16,24-2-3-16,-22-11 0 0,12-15-1 16,-17 7 0-16,9 0 0 15,-19-4 4-15,9 5-2 16,-19 1 3-16,1 7 0 16,-15-8 0-16,2 3-1 15,-20-3 3-15,7 6-4 16,-12-5 0-16,7 7 1 15,-12 6 0-15,-2-2-2 16,-13 2 2-16,3-2 0 16,-9-1 1-16,5-1-1 15,-2 1 2-15,2-3-3 16,-5-1 2-16,-3 4-2 16,-8-3 2-16,-1 3-2 15,-8 3 2-15,-3 8-1 16,-4-5 0-16,1 6 0 15,-2 3 2-15,8-1-2 0,-3-6 1 16,11 4-1-16,-1 0-2 16,7-9 1-16,-5 2-1 15,5-5 1-15,-5 1-1 16,7-10 1-16,-2 6 1 16,10 0 0-16,-1 1 1 15,10-1 1-15,-7 6-2 16,6 3 1-16,-13-3-1 0,7 0 1 15,-9-3-1-15,6 0 0 32,-4-3 0-32,13 3 0 0,-7-2-1 0,9-3-1 15,-8 4 3-15,5-2-6 16,-11-7 4-16,1 1-3 16,-10 4 4-16,2-4-3 15,-10 1 4-15,6 7-1 16,-4 1 2-16,7-2-2 15,-4 5 2-15,6-1-3 16,-6 2 2-16,3-1-3 16,-8 2 4-16,-1 1-4 15,-7 1 4-15,2-4-4 16,-1 0 3-16,1 0-4 16,2 2 4-16,1-4-2 15,-3 1 1-15,1 2-1 0,0-1 2 16,0 0-2-16,-7-1 0 15,6 2 1-15,0-1 0 16,8 0-2-16,-2-1 1 16,16 5-1-16,-2-8 1 15,7-2-1-15,-2-2 2 16,15 2-3-16,-5 0 3 16,8 4-1-16,-7 13 1 0,14-11-1 15,-10 1 1-15,11-4-3 16,-5 5 4-16,17-8-3 15,-11 16 1-15,8 1-1 16,-9-2 2-16,6 2-2 16,-11-6 2-16,9-5-2 15,-3-2 1-15,19-2-1 16,-5-3 0-16,8 1 1 16,-10 0 1-16,7-1-2 15,-16 3 3-15,13 1-4 16,-8 2-1-16,10 2 3 15,-11 2 2-15,10-4-2 16,-16 1 1-16,13 0 1 16,-13-3-1-16,11 3-2 15,-7 3 2-15,6-2-1 16,-11 4 1-16,7 7-2 0,-10-7 2 16,9-2-2-16,-6 0 2 15,17 2 0-15,-6-7-1 16,10 11 0-16,-10-1 1 15,7 3-3-15,-15-5 3 16,11-2-1-16,-7 1 0 16,7-2-1-16,-14 0 2 15,6 2-1-15,-13-5 1 0,3-2-1 16,-10 1 2-16,7-8 1 16,-9 2 3-16,14 0-1 15,-7 1 3-15,6-1-2 16,-11 3-2-16,5-4-2 15,-15 1 1-15,0-4-3 16,-7 0 2-16,5 5-2 16,-7 0 1-16,4-33-2 15,-11 3 3-15,2-1-3 16,-11-2 4-16,2 1-3 16,-3 34 3-16,1-1-2 15,0 2 3-15,1 1-2 16,1 1 1-16,1 5-1 15,-4 1 0-15,1 39 0 16,-1-2-2-16,1-1 1 16,0-35 0-16,6 30-2 0,2-41 2 15,0 4-2-15,-5-1 3 16,-3 31-2-16,-6-27 3 16,-1-2-4-16,-8 0 4 15,-2-2-5-15,-3 2 5 16,3-34-3-16,-2 34 5 15,5-36-3-15,0-3 5 16,4-4-3-16,-3 26 2 16,12-38-3-16,0 26 2 0,2 5-3 15,1 4 2-15,3 3-3 16,-7 6 1-16,1 14-1 16,0-4-1-16,5-3-3 15,-4-3 2-15,4-5-7 16,-3-5-2-16,-2-12-5 15,-8 4 2-15,0-3-2 16,-8 7 8-16,-1-2 6 16,-5 8 7-16,-1-1 1 15,-4 4 1-15,-1-13-1 16,0 1-2-16,3-5-4 16,-3 3 1-16,3 0 1 15,-1 10 4-15,-1-2 2 16,1 2 4-16,1 0-4 0,-3 0 1 15,3-5-6-15,-1 10-1 16,-1-3-4-16,2-1 2 16,-1-7-3-16,-2 3 2 15,-2-8-1-15,1 6 3 16,-6-4-3-16,1 7 2 16,0-8 0-16,0 6 1 15,0-1-4-15,1 1 3 0,1-2 8 16,-2 11 7-16,-2 2 14 15,-1 2 3-15,-5 10 1 16,2-2-7-16,-5 5-8 16,0-1-14-16,-5 6 0 15,2-8-2-15,-1 6 1 16,4-6 1-16,-9 3-1 16,5-6-2-16,-10-1-1 15,-1 7 0-15,-11-9 0 16,1-2 0-16,-11 2 1 15,2 4 2-15,-12-7 1 16,8 12-1-16,-11 4-2 16,9-4-3-16,-10 6-3 15,8-4 0-15,-11-2-2 16,7 2 2-16,-17-2-1 16,5-3 1-16,-18-3-3 0,13 0 3 15,-15-2 0-15,10-1 2 16,-19 2-5-16,10 2 5 15,-21 1 2-15,10 1 1 16,-4 0 2-16,12 0 4 16,-18 0-4-16,14-5-3 15,-14 1-9-15,4 1-6 16,-8-5 0-16,11 2-2 0,-21 5 0 16,14 1 9-16,-20-5 2 15,16 4 3-15,-19 1 0 16,17-5 2-16,-17 1 1 15,18-4 1-15,-18 5 2 16,21 5-1-16,-19-2-4 16,16 1-1-16,-16 1 1 15,16-2-2-15,-20-7-1 16,21 4 4-16,-19-5-2 16,15 5 1-16,-17-6 1 15,16 3 1-15,-17-2 1 16,15 5 2-16,-10-4 0 15,12 5 4-15,-16-4 2 16,19-2 1-16,-16 1 0 16,12 2 0-16,-13 1-2 15,16-2-3-15,-16 4 0 16,16 4 0-16,-13-8 2 0,13 0-2 16,-17 4 0-16,16-2 0 15,-16 2-1-15,14 8-6 16,-20 1-4-16,19-9-4 15,-21 11-7-15,15-10-5 16,-22-4-8-16,18 4 2 16,-25-1 0-16,18-5 7 0,-16 4 5 15,10-5 10-15,-18 1 3 16,15 2 2-16,-15-6 0 16,12 4 0-16,-25 4-1 15,22-2 2-15,-21-2-1 16,19 2 2-16,-24 2 0 15,25-3 2-15,-19 2-1 16,18 1 1-16,-24-11-2 16,29-1 0-16,-24-2-1 15,21 0-1-15,-19-4 0 16,26 7 1-16,-24 0-1 16,24 2 0-16,-25 1-4 15,29 5 2-15,-28 3 0 16,19 2 1-16,-21 1-1 15,30-3 4-15,-26 6-1 16,24-3 1-16,-17-5-2 16,24 4 1-16,-27 4 0 0,20-4 0 15,-18 8-2-15,23 7 4 16,-17-4 0-16,21 0 2 16,-15 4 2-16,22-8 2 15,-8-1-1-15,18 3 2 16,-8-4 3-16,24-5-1 15,0 3-1-15,16-8-2 0,8-2-4 16,27-6-11 0,7 2-34-16,16-3-5 0,-10-13-349 15</inkml:trace>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1:29.1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9D655B-D9F7-4BFE-BE8F-ACE6C3D1B74B}" emma:medium="tactile" emma:mode="ink">
          <msink:context xmlns:msink="http://schemas.microsoft.com/ink/2010/main" type="inkDrawing" rotatedBoundingBox="11411,15805 12282,15849 12279,15921 11407,15877" shapeName="Other">
            <msink:destinationLink direction="with" ref="{E8A6FFCF-4F65-41F0-8187-45A2578AAF73}"/>
          </msink:context>
        </emma:interpretation>
      </emma:emma>
    </inkml:annotationXML>
    <inkml:trace contextRef="#ctx0" brushRef="#br0">871 55 645 0,'-10'0'259'16,"0"4"35"-16,1-2-147 15,-1 0-36-15,-1-4-9 16,0 2-30-16,0-3-9 15,1 1-19-15,-1-2-11 16,2 5-12-16,-4-4-9 16,3 0-4-16,-4 0-7 15,-3 3 3 17,8 0 4-32,1 0 2 0,-32 0 6 15,0 3 9-15,-3-3 0 16,5 5 3-16,15-7-5 15,3 2-4-15,-3-3-7 16,3 2 2-16,-4-2-4 16,1-2 3-16,-3-1-5 0,4 0 1 15,-1 3-6-15,5 0 1 16,-2 1-4-16,3 4 4 16,0-5-6-16,3-1 5 15,-3 3-5-15,3 1 5 16,-4-6-5-16,3 7 5 15,-2 1-4-15,2-4 4 0,-4-1-5 16,5 3 3-16,-3-1-4 16,5-4 5-16,-3 7-4 15,3-1 5-15,-2 1-4 16,2 1 4-16,1 1-4 16,3-5 3-16,2 5-5 15,3 0 5-15,3-8-5 16,-5 3 6-16,5-2-6 15,0 3 4-15,-3-5-4 16,3 7 4-16,5-5-6 16,-5 9 5-16,4-5-5 15,1 7 5-15,4-3-5 16,0 1 6-16,2-3-5 16,-3 1 4-16,3-5-3 15,-4 2 3-15,2-1-3 0,-1 4 6 16,1-8-4-1,-3 8 1-15,2-4-11 0,-3 0-6 16,-2-7-32-16,-2 9-15 16,2 13-341-16,-4 7 89 15</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1:31.0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A6FFCF-4F65-41F0-8187-45A2578AAF73}" emma:medium="tactile" emma:mode="ink">
          <msink:context xmlns:msink="http://schemas.microsoft.com/ink/2010/main" type="inkDrawing" rotatedBoundingBox="11547,15206 12235,16089 11479,16678 10791,15795" semanticType="callout" shapeName="Other">
            <msink:sourceLink direction="with" ref="{FB9D655B-D9F7-4BFE-BE8F-ACE6C3D1B74B}"/>
          </msink:context>
        </emma:interpretation>
      </emma:emma>
    </inkml:annotationXML>
    <inkml:trace contextRef="#ctx0" brushRef="#br0">643 919 1091 0,'-13'-5'247'0,"4"1"94"15,8 4-324-15,2-2-7 16,-1 2-5-16,0 0 29 15,-4-1 22-15,-3-7 27 16,-3-1 11-16,-10-8 10 16,-5-12 50 15,13 13-68-31,0 3-58 0,-48-67-9 0,-5-8-4 16,-10-19-6-16,5-5 1 15,21 23-6-15,7 15 1 16,1 5-5-16,7 17 3 15,0 5-4-15,11 15 4 16,3 5-5-16,8 11 6 16,6 0-8-16,9 9 3 15,11 7-8-15,6-2 3 16,17 5-5-16,9 0 7 0,21 6-3 16,1 1 6-16,19 6-3 15,-1-3 6-15,12 2-4 16,-14-6 4-16,15-6-4 15,-21-3 5-15,3-3-5 16,-16-4 6-16,-4-9-6 16,-17 12 5-16,-2-10-1 15,-15 5-16-15,-4 9-101 16,-9 20-96-16,-43 23-265 16</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1:30.3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65D271-D95D-4768-9715-456FAA628B2A}" emma:medium="tactile" emma:mode="ink">
          <msink:context xmlns:msink="http://schemas.microsoft.com/ink/2010/main" type="inkDrawing" rotatedBoundingBox="11396,16230 15558,16123 15559,16189 11397,16296" shapeName="Other"/>
        </emma:interpretation>
      </emma:emma>
    </inkml:annotationXML>
    <inkml:trace contextRef="#ctx0" brushRef="#br0">4152 16 797 0,'0'-1'275'0,"-3"1"35"16,1-2-205-16,-1-1-55 15,-3 3-10-15,-3 3-17 16,-4-3 8-16,0-1-1 16,-6 1 5-16,1-2 1 15,-2-2-9-15,1 2-10 0,-7 1-3 16,2 1-8-16,-8-4-10 16,-1 4 7-16,-6 0-2 15,0 2 3-15,-8-2-3 16,4 3 3-16,-9 2-1 15,1-5 2-15,-9 4-3 16,9 1 2-16,-14 1-3 16,3-3 0-16,-8 6-2 15,2-3 2-15,-15 4-2 16,4-4 2-16,-18 1 1 16,9-2 2-16,-14 1 5 15,13-1 4-15,-6-7 2 16,13-1 2-16,-11-1-3 15,8-3-5-15,-13-2-3 16,9 5-4-16,-10-1-3 0,14 0 4 16,-11 2 0-16,10 3 4 15,-14 2 1-15,8 1 2 16,-14 5-3-16,14-1 0 16,-6 6-6-16,17-3 1 15,-10 0-2-15,16 0 2 16,-8-1-2-16,13-4 5 15,-9-2 0-15,15-1 5 0,-7-5 2 16,13 1 3-16,-6-1 1 16,9 0 1-16,-7-2 0 15,8 1-1-15,-10-1-3 16,10 2-3-16,-8 5-5 16,12-1-1-16,-2 2-4 15,15 2 2-15,2-1-2 16,8-2 1-16,4-1-4 15,9-1 3-15,5 0-31 16,2 2-30-16,7 6-362 16,8 1 84-16</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0:46.8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5D6FBE-A822-45D3-8081-B01DD4CCEC2C}" emma:medium="tactile" emma:mode="ink">
          <msink:context xmlns:msink="http://schemas.microsoft.com/ink/2010/main" type="inkDrawing" rotatedBoundingBox="7449,14505 17630,14829 17564,16910 7383,16586" hotPoints="16058,14027 16385,15902 7807,17399 7480,15524" semanticType="enclosure" shapeName="Rectangle">
            <msink:sourceLink direction="with" ref="{AB215A00-CA1F-48A0-840E-C55E35B7AB53}"/>
          </msink:context>
        </emma:interpretation>
      </emma:emma>
    </inkml:annotationXML>
    <inkml:trace contextRef="#ctx0" brushRef="#br0">206 1791 1509 0,'7'-16'435'0,"1"-1"-426"0,31 10-6 15,9-1-13-15,10-1 12 0,14-3-13 16,-19 2 13-16,9-1-10 16,-7 2 14-1,10 2-11-15,-10 2 12 0,10 2-12 16,-10 8 11-16,8-4-10 16,-4 2 10-16,8 0-9 15,-5 3 10-15,16-3-8 16,-6 5 10-16,14-4-12 15,-7-5 12-15,11-4-12 16,-13 1 10-16,13-7-12 16,-12 4 12-16,17 2-13 15,-11 5 11-15,10-4-10 16,-11 2 11-16,11 2-12 16,-13 3 12-16,11-4-11 15,-8 5 10-15,14 2-10 16,-17-1 11-16,16-1-11 15,-13 2 12-15,12 0-10 0,-13-1 12 16,18 1-11-16,-13 0 11 16,11 3-12-16,-12-3 10 15,12 3-12-15,-13-2 11 16,13 1-12-16,-6-4 12 16,9 7-11-16,-13-1 10 15,14 2-10-15,-13 0 11 0,11 3-10 16,-8-4 9-16,17 2-10 15,-17 2 12-15,9 2-10 16,-12-2 11-16,7 4-9 16,-13-5 11-16,14-1-12 15,-11-5 9-15,6-2-10 16,-10-3 9-16,7 1-10 16,-14-2 9-16,10 2-10 15,-10-1 10-15,13 2-10 16,-11 1 12-16,3 0-12 15,-10-2 11-15,7 4-10 16,-15-2 9-16,6 0-11 16,-5-2 13-16,7 5-13 15,-11-1 11-15,6-1-10 16,-12-2 11-16,3 1-12 16,-12-3 11-16,3 0-9 0,-10 0 11 15,5 6-12-15,-4-5 12 16,6 5-12-16,-4-1 11 15,2 1-11-15,-5-5 11 16,6 2-12-16,-8-3 12 16,7 3-11-16,-5-6 10 15,2 0-9-15,-8-1 11 16,1-2-11-16,-11-5 11 16,4 4-11-16,-13-2 11 0,1 1-7 15,-7 1 15-15,1-1-5 16,-5 2 16-16,3 2-5 15,0-2 11-15,-2 3-6 16,2 0 7-16,-1 1-11 16,1-1 6-16,0 2-16 15,4-2 3-15,4-2-13 16,-1-1 5-16,7 2-11 16,1-4 9-16,6 1-11 15,-3 1 10-15,7-2-10 16,-2 1 11-16,5-1-11 15,-2 2 11-15,7-3-10 16,-3 2 12-16,9 1-13 16,-3 0 11-16,8-3-9 15,-5 4 9-15,6-1-10 0,-2-3 11 16,11 0-12-16,-6-1 11 16,15-2-10-1,-1 0 10-15,7 1-11 0,-9 1 12 16,11 1-10-16,-14 0 9 15,9-3-10-15,-9 1 11 16,7 1-12-16,-7-4 11 16,11 4-11-16,-8 2 12 0,8 1-12 15,-7 1 11-15,4 3-10 16,-7 0 11 0,11 0-12-16,-9 0 12 0,12-2-11 15,-6-1 10-15,10-1-11 16,-13-2 11-16,4-3-12 15,-17 1 12-15,2-1-10 16,-16-3 10-16,6 3-10 16,-12-3 11-16,6-1-12 15,-9-1 12-15,3-1-11 16,-13-3 12-16,2-4-10 16,-5 4 10-16,1-3-11 15,-4 3 12-15,1 0-12 16,-5-1 11-16,4 1-12 15,-2 5 11-15,-2-13-16 16,-1 2 8-16,3-4-17 16,-4-4 10-16,1-7-18 15,-5 2 13-15,-2-7-10 0,-4 1 14 16,-1-11-11-16,-3-3 17 16,-1-2-11-16,-2 8 16 15,-3-6-9-15,0 7 13 16,-5-4-11-16,-2 5 12 15,-2-10-11-15,0 13 12 0,-2 1-12 16,2 13 11 0,-2 2-9-16,5 9 10 0,-4 0-11 15,-1 5 11 1,1-1-10-16,-2 2 9 0,-3-4-16 16,3 2 9-16,-5-2-21 15,1 1-9-15,-7-2-1 16,5 7 13-16,-6-7-12 15,0 1 20-15,-6 2 10 16,0 2 0-16,-9 2-8 16,0-1 15-16,-7 5-10 15,2 2 9-15,-9-6-14 16,2 7 9-16,-9 2-13 16,8-7 11-16,-13 1-10 15,1-2 14-15,-14-5-9 16,3 4 12-16,-22-2-11 0,10-2 11 15,-6 2-12-15,11 0 8 16,-19-1-15-16,10-2 7 16,-19 1-17-16,9 2 10 15,-17-3-10-15,14 3 16 16,-20 0-8-16,13 5 17 16,-17-4-8-16,11 4 12 15,-18-2-11-15,13 3 11 16,-12-6-9-16,14 4 10 0,-19 1-11 15,19 1 11 1,-14 1-7-16,15 4 10 0,-17-2-11 16,17 0 10-16,-14 0-10 15,16 0 8-15,-13 1-10 16,15 5 9-16,-17 5-8 16,21 1 9-16,-18 3-10 15,14 1 11-15,-14 4-11 16,17-2 10-16,-14 1-11 15,12-1 11-15,-16-3-12 16,19 0 12-16,-16 0-12 16,13-1 11-16,-13 2-11 15,15 2 12-15,-17 0-7 16,16 2 11-16,-14-1-9 16,12-2 11-16,-5 2-10 15,14-2 8-15,-13-2-12 0,19 0 9 16,-11 3-11-16,10-3 9 15,-10 0-10-15,19 3 10 16,-13-2-10-16,14 1 13 16,-13 5-6-16,20-4 13 15,-9 0-11-15,12-1 12 16,-12 1-15-16,10-2 5 16,-8-1-12-16,11 3 10 0,0-1-11 15,17-8 13-15,-9 2-11 16,11-1 12-16,-7-1-12 15,7-3 12-15,-4 5-15 16,13 1 11-16,-10-5-19 16,15 2 12-16,-1-1-10 15,11 2 16-15,1-7-7 16,15 2 20-16,-3 2-9 16,9 2 10-16,0-3-12 15,6 2 8-15,4-1-13 16,5-1 10-16,2 0-10 15,2-1 12-15,4 1-10 16,1 3 12-16,0 3-12 16,3 4 9-16,1 10-12 0,4 7 9 15,2 7-13-15,-5 2 9 16,2 8-10-16,-5-2 10 16,-1 9-9-16,-5-2 12 15,4 10-8-15,-2-2 12 16,1 9-9-16,-2-3 12 15,1 20-11-15,-2-4 10 16,-2 16-11-16,-2-5 8 16,-1 4-12-16,-4-20 9 15,-2-4-11-15,-2-19 12 0,2 1-10 16,2-18 15-16,-1 1-5 16,5-11 11-16,6-2-14 15,2-11 9-15,10-7-50 16,7-4-17-16,5-15-373 15,-1-21 84-15</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1:40.3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A1B8B93-8B87-458C-B431-4AD4EEDD2ACD}" emma:medium="tactile" emma:mode="ink">
          <msink:context xmlns:msink="http://schemas.microsoft.com/ink/2010/main" type="inkDrawing" rotatedBoundingBox="1761,11801 1779,7042 1827,7043 1809,11802" rotationAngle="600748388" semanticType="callout"/>
        </emma:interpretation>
      </emma:emma>
    </inkml:annotationXML>
    <inkml:trace contextRef="#ctx0" brushRef="#br0">17 4731 743 0,'-7'11'237'0,"0"-3"44"15,6-4-191-15,1-1-22 16,0-4-19-16,0-8-3 15,1-1-6-15,2-7-14 16,1-12-3-16,-3-23-2 16,4-8-2-16,-1-21-4 15,-5-5 1-15,-1-6-9 16,2 3-2-16,0-17-3 16,2 5 2-16,-2-23-4 15,1 1 6-15,1-16-6 0,-1 11 2 16,2-8-4-1,-1 8 5-15,3-26-9 0,-2 5 7 16,1-20 0-16,-5-6 1 16,2-26-3-16,-1 20 9 15,-6-6-3-15,-3 21-1 16,6 1 1-16,0 34 1 16,0 4-5-16,0 20 5 15,0-10-7-15,-1 17 6 0,1-13-6 16,-1 9 5-16,7-8-5 15,-2 17 5-15,1-10-5 16,-2 19 5-16,5-3-3 16,-2 13 4-16,4 1-3 15,1 16 5-15,1 3-5 16,-6 17 5-16,0-1-5 16,-4 17 6-16,2 3-5 15,-4 5 4-15,2 6-4 16,1 10 5-16,0-5-7 15,-2 8 6-15,1-1 2 16,2-3-4-16,-1 0-29 16,0 4-8-16,-1-8-308 15,4 12-30-15,1 6-98 16</inkml:trace>
  </inkml:traceGroup>
</inkml:ink>
</file>

<file path=ppt/ink/ink7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53:12.8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AD2BBA-03E9-4762-A3E0-9B29D1DFB0B2}" emma:medium="tactile" emma:mode="ink">
          <msink:context xmlns:msink="http://schemas.microsoft.com/ink/2010/main" type="inkDrawing" rotatedBoundingBox="19869,10396 19884,10396 19884,10411 19869,10411" shapeName="Other"/>
        </emma:interpretation>
      </emma:emma>
    </inkml:annotationXML>
    <inkml:trace contextRef="#ctx0" brushRef="#br0">0 0 0</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0:49.9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CD6773-BF8E-45B0-AE54-908857E916A6}" emma:medium="tactile" emma:mode="ink">
          <msink:context xmlns:msink="http://schemas.microsoft.com/ink/2010/main" type="inkDrawing" rotatedBoundingBox="25804,6630 25948,4629 26730,4685 26586,6687" hotPoints="26317,4837 26639,5808 26214,6737 25892,5767" semanticType="enclosure" shapeName="Ellipse">
            <msink:sourceLink direction="with" ref="{08AEB4EA-9C39-41E5-A91D-8485BB79A87D}"/>
            <msink:sourceLink direction="with" ref="{E9285A1B-C1E7-40A2-A7A0-90B44A3316BD}"/>
          </msink:context>
        </emma:interpretation>
      </emma:emma>
    </inkml:annotationXML>
    <inkml:trace contextRef="#ctx0" brushRef="#br0">5755-837 554 0,'-3'-37'281'0,"-9"5"13"16,-8 32-146-16,-14 34-8 16,-3-1-56-16,-12 18-16 15,-1 13-26-15,-10 10 1 16,3-22-12-16,-13 37 3 0,8 3-7 15,-1 25 0-15,16 10-9 16,8 25-3 0,24-12-6-16,15 14-3 0,17-20-4 15,14 5 1-15,15-20 0 16,4 2 0-16,4-31-2 16,0-5 0-16,-7-24 0 15,2-14 1-15,-3-25-2 16,2-25 0-16,1-26 1 0,0-39 3 15,-5-22 0-15,7-36 4 16,-8-14 2-16,0-22 1 16,-5 7-4-16,-12-26 1 15,-20 18-3-15,-13-8 1 16,-16 29-2-16,-19 14 8 16,-4 43 3-16,-10 24 3 15,3 38-4-15,-6 15 2 16,5 17-10-16,-1 11-5 15,9 6-2-15,7 14-51 16,13 9-346-16,6 11 100 16</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0:22.1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60DC1E-836C-4EEA-BAF0-800A6E33C127}" emma:medium="tactile" emma:mode="ink">
          <msink:context xmlns:msink="http://schemas.microsoft.com/ink/2010/main" type="inkDrawing" rotatedBoundingBox="26124,6577 29875,6198 29888,6323 26136,6702" semanticType="underline" shapeName="Other">
            <msink:sourceLink direction="with" ref="{E9285A1B-C1E7-40A2-A7A0-90B44A3316BD}"/>
          </msink:context>
        </emma:interpretation>
      </emma:emma>
    </inkml:annotationXML>
    <inkml:trace contextRef="#ctx0" brushRef="#br0">5421 1128 349 0,'-6'-2'214'0,"-2"1"27"16,3-1-75-16,4 2 16 15,2 0-43-15,2-1-11 16,2-1-50-16,3 1-15 16,-5-4-35-16,3 0-6 15,9 2-12-15,1 0-2 16,-6 2-6-16,12-2 1 16,-4 0-3-16,-5 3 3 15,0-4-1-15,4 3 9 0,-1-1 0 16,2 1 2-16,-1-2 0 15,7-2 2-15,-2-1-5 16,8-2-2-16,3 2-1 16,2-3 2-16,-4 1-5 15,9 1-1-15,-10 2-2 16,4 2 1-16,-3 3-3 16,1 2 3-16,-5-4-3 0,1 2 3 15,3 0-3-15,2-3 5 16,1-2-5-16,6 4 4 15,0-2-4-15,0-2 3 16,-5 1-4-16,3 1 3 16,-2-1-1-16,4 1 0 15,-4 2 1-15,10-1 0 16,-7 2 0-16,5 0-1 16,-5 2-1-16,2-1 1 15,-10-1-2-15,12-1 4 16,-5-2 1-16,5-2-1 15,-2 1-3-15,8-3 4 16,-10 4-4-16,4-4-2 16,-3 1 3-16,7-1 1 15,-5 1 0-15,8-1 1 16,-7 2-3-16,3 0 2 0,-7 2-2 16,7-3 1-16,-2-1-3 15,8-1 6 1,-6 0-4-16,9 1 4 0,-9-3-4 15,7 0 3-15,-9-1-3 16,10 0 3-16,-4 0-3 16,7 4 6-16,-9 1-5 15,5-1 6-15,-4 0-4 16,0-2 2-16,-3 4-4 0,7 0 5 16,-10 1-7-16,4-1 4 15,-7 5-3-15,4-3 3 16,-7 5-4-16,6-2 4 15,-6 0-4-15,4-3 4 16,-4 7-2-16,8-5 2 16,-8 1-4-16,-1-2 5 15,0 1-5-15,0-7 5 16,-8 5-4-16,6-3 4 16,-3 4-4-16,1-4 4 15,-3 5-5-15,5-6 4 16,-4 1-3-16,1 2 3 15,-5 2-3-15,2-7 3 16,-5 4-5-16,0 1 5 16,-6-1-3-16,-1 1 2 15,-2 2-2-15,-2 4 3 0,-2 1-3 16,-3-6 2-16,-1 4-1 16,1-1 2-16,0 0-2 15,1 0 2-15,0 2-2 16,1-4 1-16,-1 1-1 15,-1 1 1-15,-4-4-3 16,5 3 3-16,-7 2-3 0,-2-1 4 16,-1-4 0-16,7 4 7 15,-7 4 0-15,2-5 3 16,2 1-4-16,-2 1 1 16,-6-1-5-16,6-7 11 15,-3 5-3-15,0 2 8 16,-5 2-4-16,-4-1 2 15,-7 4-13-15,-10 1 4 16,-8 0-8-16,-15 6 3 16,-3-2-2-16,-11 0 4 15,5 1-6-15,-8 1 6 16,17-10-5-16,-2 9 3 16,9-7-5-16,-10-1 4 15,6-4-4-15,-20 4 4 16,5-5-4-16,-18 4 4 0,4-1-5 15,-11 10 4 1,0-3-5-16,-20 7 4 0,13 0-2 16,-9 5 3-16,13-7-3 15,3 4 4-15,23-5-3 16,-6-1 2-16,13-5-3 16,-14-5 2-16,9 2-2 15,-16-6 2-15,4 2-3 16,-16 1 3-16,9 1-2 15,-8 2 1-15,13 2-1 0,-12 1 1 16,17 2-1-16,-9 1 2 16,11 0-1-16,-9 2 2 15,16 0-2-15,-4-1 1 16,10-2-2-16,-9 1 2 16,7-4-3-16,-6-1 3 15,0-1-2-15,1 5 2 16,12-2-2-16,4-1 1 15,12-1 0-15,3 1 2 16,11-3-2-16,-4-4 0 16,5 1-1-16,2-3 3 15,5 1-5-15,1 0 3 16,8 2-4-16,10-2 3 16,13-2-5-16,20-4 6 0,11-3-2 15,30-4-33-15,5-2 194 16,29 3-551-16,-8 2 211 15</inkml:trace>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0:42.6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285A1B-C1E7-40A2-A7A0-90B44A3316BD}" emma:medium="tactile" emma:mode="ink">
          <msink:context xmlns:msink="http://schemas.microsoft.com/ink/2010/main" type="writingRegion" rotatedBoundingBox="25982,6124 27372,6124 27372,6472 25982,6472">
            <msink:destinationLink direction="with" ref="{36CD6773-BF8E-45B0-AE54-908857E916A6}"/>
            <msink:destinationLink direction="with" ref="{6F60DC1E-836C-4EEA-BAF0-800A6E33C127}"/>
          </msink:context>
        </emma:interpretation>
      </emma:emma>
    </inkml:annotationXML>
    <inkml:traceGroup>
      <inkml:annotationXML>
        <emma:emma xmlns:emma="http://www.w3.org/2003/04/emma" version="1.0">
          <emma:interpretation id="{CC02EDC0-B30D-46D7-90F6-9581F1367E1F}" emma:medium="tactile" emma:mode="ink">
            <msink:context xmlns:msink="http://schemas.microsoft.com/ink/2010/main" type="paragraph" rotatedBoundingBox="25982,6124 27372,6124 27372,6472 25982,6472" alignmentLevel="1"/>
          </emma:interpretation>
        </emma:emma>
      </inkml:annotationXML>
      <inkml:traceGroup>
        <inkml:annotationXML>
          <emma:emma xmlns:emma="http://www.w3.org/2003/04/emma" version="1.0">
            <emma:interpretation id="{11E1F242-31BD-4CAF-B47B-7CA4330C27AA}" emma:medium="tactile" emma:mode="ink">
              <msink:context xmlns:msink="http://schemas.microsoft.com/ink/2010/main" type="line" rotatedBoundingBox="25982,6124 27372,6124 27372,6472 25982,6472"/>
            </emma:interpretation>
          </emma:emma>
        </inkml:annotationXML>
        <inkml:traceGroup>
          <inkml:annotationXML>
            <emma:emma xmlns:emma="http://www.w3.org/2003/04/emma" version="1.0">
              <emma:interpretation id="{57FBE406-35E0-4E42-82A6-0B01935C88E0}" emma:medium="tactile" emma:mode="ink">
                <msink:context xmlns:msink="http://schemas.microsoft.com/ink/2010/main" type="inkWord" rotatedBoundingBox="25982,6124 27372,6124 27372,6472 25982,6472"/>
              </emma:interpretation>
            </emma:emma>
          </inkml:annotationXML>
          <inkml:trace contextRef="#ctx0" brushRef="#br0">5333 878 679 0,'-21'3'274'15,"-1"3"42"-15,7-1-177 16,-2-2-7-16,11-2-34 16,3 1-5-16,1-1-28 15,4-1-10-15,7-1-22 0,11-4-8 16,3-1-10-16,22-9 3 15,7-1 3-15,20-1-2 16,-3-3 0-16,21 1-5 16,-4 5-7-16,9-5-5 15,-10 6 1-15,10-3-4 16,-15 1 3-16,2 0-3 16,-11 5 4-16,4 3-4 15,-17 4 4-15,2 3-3 16,-14 1 4-16,-7 1-4 15,-12-1 3-15,-4 1-3 16,-14-2 1-16,-2 0 36 16,-14 1 17-16,-11-1 4 15,-14 6 5-15,-20 2 0 16,-11 3-34-16,-20 3-16 16,-1-4-5-16,-15 6-4 0,4-9 2 15,-18 4-2-15,12 1-2 16,-13 7-1-16,16-5 4 15,3 2-5-15,23-2 4 16,4-3-2-16,27-5 2 16,9-4-5-16,15-1 2 15,8-1-12-15,16 0 3 16,19-6-5-16,16-5 3 0,33-7-2 16,14-1 10-16,30-13-1 15,1 0 5-15,12 0-3 16,-18 0 2-16,4-2-1 15,-25 9 1-15,5-2-2 16,-22 7 3-16,-3 6-3 16,-24 3 1-16,-4 4-1 15,-16 5 2-15,-8 2-1 16,-13 0 4-16,-5 3-2 16,-9-1 3-16,-19 5-8 15,-10 7 2-15,-28 11-1 16,-10 2-1-16,-33 16-2 15,0-6 8-15,-26 3-1 16,14-9 0-16,-5 1 2 16,23-12 4-16,5-2-3 15,31-4 0-15,12-5-3 0,23-3-1 16,10-9-9-16,15 2 2 16,17-7-4-16,15-4 2 15,24-8-3-15,14-2 11 16,34-5-5-16,0 1 5 15,21-3-1-15,-11 1 2 16,10 2-3-16,-25 3 4 0,6 1-4 16,-27 9-1-16,-4 0-9 15,-22 4 1-15,-8 3-3 16,-19 0 3-16,-7 3 2 16,-11 1 10-16,-7 4 0 15,-9 1 2-15,-10 1-2 16,-7-1 2-16,-12 7-3 15,-5-1 1-15,-16 2 1 16,-5 1 2-16,-19 2-3 16,4 6 2-16,-23 4-1 15,6-1 3-15,-13 5-3 16,18-2 3-16,-2-5-3 16,28-7 2-16,12-3-4 15,28-5 3-15,9-3-12 16,25-6-4-16,26-9-59 15,22-8-38-15,36-26-351 0,23-11 57 16</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0:15.0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14C00A-FFEE-48B9-859B-7A35EFAFDE0F}" emma:medium="tactile" emma:mode="ink">
          <msink:context xmlns:msink="http://schemas.microsoft.com/ink/2010/main" type="writingRegion" rotatedBoundingBox="23900,6446 24926,6446 24926,6886 23900,6886"/>
        </emma:interpretation>
      </emma:emma>
    </inkml:annotationXML>
    <inkml:traceGroup>
      <inkml:annotationXML>
        <emma:emma xmlns:emma="http://www.w3.org/2003/04/emma" version="1.0">
          <emma:interpretation id="{FF906BB6-4295-4648-85BC-064B0410273D}" emma:medium="tactile" emma:mode="ink">
            <msink:context xmlns:msink="http://schemas.microsoft.com/ink/2010/main" type="paragraph" rotatedBoundingBox="23900,6446 24926,6446 24926,6886 23900,6886" alignmentLevel="1"/>
          </emma:interpretation>
        </emma:emma>
      </inkml:annotationXML>
      <inkml:traceGroup>
        <inkml:annotationXML>
          <emma:emma xmlns:emma="http://www.w3.org/2003/04/emma" version="1.0">
            <emma:interpretation id="{6FF19E2B-A8CB-4B87-9B88-07C84C4DA7E2}" emma:medium="tactile" emma:mode="ink">
              <msink:context xmlns:msink="http://schemas.microsoft.com/ink/2010/main" type="line" rotatedBoundingBox="23900,6446 24926,6446 24926,6886 23900,6886"/>
            </emma:interpretation>
          </emma:emma>
        </inkml:annotationXML>
        <inkml:traceGroup>
          <inkml:annotationXML>
            <emma:emma xmlns:emma="http://www.w3.org/2003/04/emma" version="1.0">
              <emma:interpretation id="{F5FE08DF-36A0-44C5-9792-89655A9079FF}" emma:medium="tactile" emma:mode="ink">
                <msink:context xmlns:msink="http://schemas.microsoft.com/ink/2010/main" type="inkWord" rotatedBoundingBox="23900,6446 24926,6446 24926,6886 23900,6886"/>
              </emma:interpretation>
            </emma:emma>
          </inkml:annotationXML>
          <inkml:trace contextRef="#ctx0" brushRef="#br0">3209 1313 547 0,'-5'0'374'0,"4"-4"-46"15,2-1-138-15,10 1-22 16,8-4-92-16,10-6-5 16,9-4-17-16,13-8-4 15,-1-5-16-15,19-1-12 16,-1-2-12-16,15-1-5 16,-4 4-2-16,16 0-3 15,-12 10 3-15,2 4-3 16,-19 8 2-16,-5 3-1 15,-21 3 2-15,-9 0-3 16,-18 1 4-16,0 0-7 0,-16 1 21 16,-11 4 8-16,-11 2 8 15,-16 5 4-15,-22 6 0 16,-21 8-15-16,-8 4-9 16,-20 7 4-16,7-4 5 15,-2 4 9-15,16-7 1 16,-1-1-2-16,22-5-8 15,10-2-3-15,20-10-5 0,16 1-9 16,24-8 2 0,23-4-5-16,15-5-4 0,29-10-4 15,16-8 6-15,32-12-7 16,-1-5-12-16,21-8-27 16,-13 7-9-16,-2-2-17 15,-32 7 6-15,-15 2 11 16,-35 12 29-16,-28-2 14 15,-21 12 19-15,-26 0 26 16,-23 7 13-16,-24 8 9 16,-2 4-1-16,-18 5-3 15,10 7-26-15,5-1-13 16,23-3-7-16,11-7-27 16,23-4-53-16,23-3-384 15,19-4 87-15</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50:44.9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1C75FC5-46BC-402C-9B26-EC469D5C8E8F}" emma:medium="tactile" emma:mode="ink">
          <msink:context xmlns:msink="http://schemas.microsoft.com/ink/2010/main" type="inkDrawing" rotatedBoundingBox="15674,3371 15689,3371 15689,3386 15674,3386" shapeName="Other"/>
        </emma:interpretation>
      </emma:emma>
    </inkml:annotationXML>
    <inkml:trace contextRef="#ctx0" brushRef="#br0">0 0 0</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3:35.2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796FBE-EE03-40FA-AB16-5D87E7B65A0E}" emma:medium="tactile" emma:mode="ink">
          <msink:context xmlns:msink="http://schemas.microsoft.com/ink/2010/main" type="writingRegion" rotatedBoundingBox="3284,11267 382,6998 2273,5713 5174,9982"/>
        </emma:interpretation>
      </emma:emma>
    </inkml:annotationXML>
    <inkml:traceGroup>
      <inkml:annotationXML>
        <emma:emma xmlns:emma="http://www.w3.org/2003/04/emma" version="1.0">
          <emma:interpretation id="{0E26E92E-C463-4E43-8FBE-D3E886F55568}" emma:medium="tactile" emma:mode="ink">
            <msink:context xmlns:msink="http://schemas.microsoft.com/ink/2010/main" type="paragraph" rotatedBoundingBox="3284,11267 382,6998 2273,5713 5174,9982" alignmentLevel="1"/>
          </emma:interpretation>
        </emma:emma>
      </inkml:annotationXML>
      <inkml:traceGroup>
        <inkml:annotationXML>
          <emma:emma xmlns:emma="http://www.w3.org/2003/04/emma" version="1.0">
            <emma:interpretation id="{85B23670-5632-42A0-BDF6-9B141026D370}" emma:medium="tactile" emma:mode="ink">
              <msink:context xmlns:msink="http://schemas.microsoft.com/ink/2010/main" type="line" rotatedBoundingBox="3284,11267 382,6998 2273,5713 5174,9982"/>
            </emma:interpretation>
          </emma:emma>
        </inkml:annotationXML>
        <inkml:traceGroup>
          <inkml:annotationXML>
            <emma:emma xmlns:emma="http://www.w3.org/2003/04/emma" version="1.0">
              <emma:interpretation id="{B85EEA10-6883-4B87-8930-F048673C8AC5}" emma:medium="tactile" emma:mode="ink">
                <msink:context xmlns:msink="http://schemas.microsoft.com/ink/2010/main" type="inkWord" rotatedBoundingBox="3284,11267 2167,9624 4058,8339 5174,9982"/>
              </emma:interpretation>
              <emma:one-of disjunction-type="recognition" id="oneOf0">
                <emma:interpretation id="interp0" emma:lang="" emma:confidence="1">
                  <emma:literal/>
                </emma:interpretation>
              </emma:one-of>
            </emma:emma>
          </inkml:annotationXML>
          <inkml:trace contextRef="#ctx0" brushRef="#br0">16 1174 927 0,'-9'13'303'16,"3"3"48"-16,3-1-236 16,3-3-52-16,1-2-3 15,2-3-5-15,-1-4 1 16,2-3-9-16,1-1-8 15,1-5-17-15,2-11-8 16,-1 0-5-16,1-15-1 16,-5-10-2-16,-1-28 1 0,-5-9-1 15,-3-17-2-15,-1-2 0 16,0-7-1-16,1 26-1 16,1 8-1-16,3 22 1 15,2 9-2-15,4 19 0 16,0 5 0-16,-1 9 1 15,0-4-1-15,0 3 0 16,3-7 0-16,1-2 1 16,3-11-1-16,1 1 1 15,1-13-3-15,-1 5 4 0,4-4-4 16,-2 9 3-16,-1 2-2 16,0 10 2-16,-1 2-1 15,-3 9 0-15,-1 2-2 16,-2 2 1-16,1 0-2 15,-1 4 1-15,1-1-1 16,-2 0 3-16,6 2 0 16,-6-1 2-16,-1 2 0 15,3 1 0-15,1 0 0 16,-3-2 0-16,2 1 0 16,3-2 0-16,-2 1 2 15,2-1-1-15,3 1 1 16,2 2-3-16,4 3 2 15,7-4-2-15,6 0 1 0,2-5-2 16,15-1 1-16,-5-3-1 16,4-2 1-16,-8-1 0 15,2 0 0-15,-9-3 2 16,0-1-3-16,-5 1 3 16,0 0-3-16,-7 1 2 15,-3 5-3-15,-5 0 3 16,-3 1-2-16,-4 2 2 0,1 3-1 15,-4-1 1-15,-2 2-3 16,3 1 0-16,-2 2 1 16,2 2 0-16,4-2 1 15,-1 2 2-15,-2 0 0 16,2 1-1-16,-3-2-1 16,-1 3-2-16,1-1 1 15,-1 1-1-15,-1 1 2 16,2-3-1-16,-1-1 0 15,-2 10 0-15,1 8 2 16,1 7-1-16,-1 16 2 16,4 10 1-16,0-1 0 15,4 2-2-15,-3 3 2 16,-2-9-2-16,0 2 1 16,0-2-1-16,-5 0 2 15,-4-2-1-15,5 3 7 16,-2-6-1-16,-7 4 2 0,-3-8-1 15,4-5 0-15,1-2-5 16,-4-9 3-16,3-9-2 16,1 0 2-16,-1-5 0 15,-3-6 2-15,2 2-1 16,0 0 5-16,7-4-1 16,-1 7-1-16,2-2-4 0,4 0 0 15,1 4-6-15,1-6 0 16,1-1-1-16,0 4 0 15,0-6-3-15,-3 1 4 16,0 1-3-16,-1 0 2 16,0-4 0-16,-4-1 0 15,0 2-2-15,-5-4 1 16,-4-2 0-16,-7 4 6 16,-4 2 0-16,-7-3 2 15,1 2 1-15,-7-1 0 16,4 2-4-16,-5 0 5 15,3 0-3-15,-2 0 3 16,4 1-3-16,-4-3 1 16,5-1-5-16,-3 0 1 15,7 0-4-15,-1 2 4 16,1-5-5-16,1-1 4 16,2 0-3-16,0 1 2 0,6-3-4 15,2 6 3-15,-1 1-5 16,4-1-4-16,0 5-17 15,0-1-49-15,2-2-36 16,7-1-378-16,-6-1 71 16</inkml:trace>
          <inkml:trace contextRef="#ctx0" brushRef="#br0" timeOffset="-180391.4303">140 345 416 0,'-10'-32'248'0,"2"9"2"15,2 5-38-15,3 4-78 16,0 9 1-16,1 8-40 0,1 3-19 16,-2 5-40-16,-1 6-3 15,3 1-13-15,-2 10 6 16,-2 4-2-16,5 20 2 15,0 5-8-15,-3 20-3 16,2 4-6-16,-4 22-3 16,0-9-1-16,1-2 0 15,-1-17-1-15,5-15 2 16,3-28-1-16,5-18 0 16,3-8-3-16,10-2 0 15,4-10-1-15,5-6 1 16,4 6 0-16,6-7 2 15,-6 0 1-15,4 7-2 16,-6 6-2-16,1 1 0 0,-4 5-1 16,3-1 1-16,-5 1 0 15,10 0 1-15,-1 0-1 16,8 3 0-16,-1 4-1 16,5-6 1-16,-4-2 0 15,8 1 0-15,-10-9-2 16,8-5 1-16,-5-2-1 15,2 2 0-15,-8-6 1 16,2 6 0-16,-7 7 0 0,3-1 1 16,-8 5-2-16,6 14 0 15,-6-3 0-15,6 3 3 16,-1 4-1-16,6-4 2 16,0-6-1-16,4-2 0 15,-2-3-2-15,1-1 1 16,-10-5-1-16,0 2 0 15,-7-1 0-15,-3 1 1 16,-5 2-1-16,4 1 0 16,-2-1 1-16,0 3 0 15,1 0-1-15,0-4 2 16,-1-1-3-16,0-2 1 16,-1-5-2-16,-2-1 1 15,-2-3-2-15,2-5 3 16,-3 0-1-16,-1-9 0 0,1-1 1 15,-3-12 1 1,-2-10 0-16,3-18 0 0,-2-2 0 16,0-17 2-16,-2 5 0 15,1-6-1-15,-6 16 0 16,-4-2-1-16,-2 14-1 16,-3 6 1-16,-1 10-1 15,0 5 1-15,2 10 0 16,1-3 1-16,2 7-1 15,-3 3 1-15,5 1-2 0,-3-2 1 16,0 7 0-16,-1-2-2 16,1 2 1-16,-2-2 1 15,0 2-1-15,1 1 2 16,-1 2-2-16,1 0 2 16,1 3-3-16,0-1 1 15,-1 3 0-15,0 2-1 16,1 1-1-16,-3 1 3 15,-2 1 0-15,0-1 1 16,1-1 0-16,-4-1 2 16,-1 2-3-16,-5-1-2 15,-2 1 0-15,-7 1 1 16,-3-1-1-16,-8-1 1 16,1 2 0-16,-12 1 0 15,-7 2-2-15,-14 4 0 0,0 6-2 16,-14 9 1-1,3 3 0-15,-4 6 2 0,13 3 1 16,-15-4 3-16,8-3 2 16,-12-5 3-16,7-6 5 15,-15-2 2-15,18-7-1 16,-8-4 2-16,19-4-4 16,-6 3-2-16,11-4-3 15,-5-1 1-15,6-2-2 0,-3-2-1 16,11 1-3-16,4-7 0 15,11 1-1-15,11 2-1 16,11 4-2-16,13-7-40 16,16 0 70-16,20-10-426 15,2-13 126-15</inkml:trace>
          <inkml:trace contextRef="#ctx0" brushRef="#br0" timeOffset="-197245.6139">260 1189 958 0,'-17'4'305'0,"3"3"54"16,4-6-277-16,11 2-16 16,5-3-43-16,11 0 1 15,8-3-9-15,16-1 1 16,13-3 0-16,21-2 0 16,2-2-10-16,21 1-3 15,-2 2-2-15,12 0 1 16,-12 5-3-16,15 2 2 15,-16-4-1-15,14 2 1 0,-8-5-1 16,11-1 1-16,-14 3 0 16,5 8 1-16,-22-1 0 15,2 8 0-15,-20 4 0 16,-3-3 0-16,-19 3 0 16,-7 2-1-16,-16-1 1 15,-5-3 2-15,-10-4 0 16,-6-1 13-16,-8-9 12 15,-8-1 25-15,-5-2 3 0,-7-7 7 16,1-1-14-16,-3-4-11 16,6-3-25-16,2-2-4 15,7-2-8-15,2-19 0 16,9-5-3-16,1-19 1 16,7-12-2-16,5-21 1 15,0 6-1-15,1-14-13 16,-1 2-3-16,-3-16 1 15,-2 16 0-15,-1-5 3 16,2 20 11-16,-7 18 3 16,4 28 0-16,-4 12 1 15,-1 22-1-15,-2 6 3 16,2 3 1-16,-6 4 0 16,1 7 1-16,-3 1 0 15,-3-6 0-15,1 11 0 16,3 0-1-16,-7-2 1 0,-1 2-1 15,-2 3-1-15,0-5 0 16,-12-1 0-16,-5 1 1 16,-11-4 14-16,-3-1 3 15,-16 3 8-15,-1 0-3 16,-7 3 2-16,4-1-15 16,-11 9-3-16,8-2-7 15,-14 1 2-15,10 3-4 0,-11 1 3 16,12-5-2-16,-7-1 1 15,18-9-3-15,3-1 2 16,18-8-2-16,2-2 0 16,17 1 1-16,-1-1-1 15,8 1-1-15,-1 1 0 16,9 1 1-16,4 1-43 16,10 4-61-16,13-3-374 15,9-3 62-15</inkml:trace>
        </inkml:traceGroup>
        <inkml:traceGroup>
          <inkml:annotationXML>
            <emma:emma xmlns:emma="http://www.w3.org/2003/04/emma" version="1.0">
              <emma:interpretation id="{A174CFC3-FB46-4CE9-95F8-B03C13160E31}" emma:medium="tactile" emma:mode="ink">
                <msink:context xmlns:msink="http://schemas.microsoft.com/ink/2010/main" type="inkWord" rotatedBoundingBox="2895,10601 2227,9618 3128,9006 3796,9989"/>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c</emma:literal>
                </emma:interpretation>
                <emma:interpretation id="interp4" emma:lang="" emma:confidence="0">
                  <emma:literal>o</emma:literal>
                </emma:interpretation>
                <emma:interpretation id="interp5" emma:lang="" emma:confidence="0">
                  <emma:literal>O</emma:literal>
                </emma:interpretation>
              </emma:one-of>
            </emma:emma>
          </inkml:annotationXML>
          <inkml:trace contextRef="#ctx0" brushRef="#br0" timeOffset="53007.2354">166 117 1008 0,'-1'-3'288'16,"-7"9"59"-16,2 9-276 15,0 7-53-15,-2 7 2 16,2 8 4-16,-5 9 16 16,2 0 9-16,2 6 5 15,2 3-14-15,-1 5-7 16,0-2-14-16,-2 7-7 16,-3-7-7-16,-1 9 0 15,0-7-2-15,-1 14 0 16,6-5-2-16,2-2-1 15,2-10 2-15,6-8 0 16,3-20 1-16,2-1 1 0,1-2 0 16,5 0-2-16,-2 0-1 15,2 0 0-15,0-3 1 16,1 0-1-16,2-8 0 16,9 2 0-16,-3-3 2 15,6-5 0-15,0-3 1 16,4-2 0-16,-6-3-1 0,9-7-3 15,-4-2-2-15,6-6-2 16,-4-2 3-16,4-9 2 16,-6-1 3-16,1 0 1 15,-9 3 1-15,2 0-2 16,-7 8-1-16,-1 1-1 16,-6 3-1-16,1 6 0 15,-4 5 2-15,-2-1-2 16,0 2 3-16,-1 1-1 15,0-1 1-15,0-1-1 16,0 0-1-16,2 2 0 16,-1-4-2-16,3-2 1 15,-1 1-2-15,3-2 0 16,0-6-1-16,2-2 1 16,-2-1 0-16,4-15 0 15,-5-8 3-15,1-15-1 16,-5-3 0-16,1-14 1 0,-3 7-1 15,-5-5 0-15,-2 13 2 16,1-3 0-16,-2 13-1 16,-2-5 1-16,-1 9-2 15,-5 3 1-15,-1 3-1 16,-2-1 0-16,-1 4 0 16,1 1 1-16,0 5 0 15,0-1 0-15,2 8 0 0,0-1 0 16,1 5-1-16,-1-2 0 15,-1 5-1-15,0-1 1 16,2 1 2-16,-6 6 4 16,-1 2 4-16,-8 5 5 15,0 2 0-15,-13 5 3 16,4 1-1-16,-8 0 7 16,8 4 0-16,-7-2 4 15,12-1-1-15,-3 0-5 16,7 0-11-16,-4-2-6 15,4-1-5-15,-7 1-41 16,3-2-40-16,-6-5-399 16,1-14 81-16</inkml:trace>
        </inkml:traceGroup>
        <inkml:traceGroup>
          <inkml:annotationXML>
            <emma:emma xmlns:emma="http://www.w3.org/2003/04/emma" version="1.0">
              <emma:interpretation id="{C1B2B69B-9A82-45C5-AEB6-1472AAB1269F}" emma:medium="tactile" emma:mode="ink">
                <msink:context xmlns:msink="http://schemas.microsoft.com/ink/2010/main" type="inkWord" rotatedBoundingBox="2737,10265 2286,9601 2760,9278 3212,9943"/>
              </emma:interpretation>
              <emma:one-of disjunction-type="recognition" id="oneOf2">
                <emma:interpretation id="interp6" emma:lang="" emma:confidence="1">
                  <emma:literal/>
                </emma:interpretation>
              </emma:one-of>
            </emma:emma>
          </inkml:annotationXML>
          <inkml:trace contextRef="#ctx0" brushRef="#br0" timeOffset="-189488.1963">64 246 314 0,'-10'-10'351'0,"-2"3"-54"16,4 7-34-16,1 1-81 16,1 4-74-16,3 4-21 15,1 5-37-15,1 6 2 16,1 7-10-16,-2 15 4 16,2 13-10-16,-2 29-2 15,2 8-13-15,0 31-4 16,5-3-11-16,3-7-2 15,2-30-3-15,1-11 0 16,1-38-2-16,-1-11 4 16,-3-15 0-16,0-1 1 15,-4-8 0-15,2-4 1 16,2-3-2-16,4-5 1 0,1-3 0 16,2-20 3-16,-1-18-3 15,1-27 2-15,-1-5 0 16,-3-25-3-16,-4 13-1 15,-1 6 0-15,-1 25-1 16,-8 2 0-16,3 25 1 16,0 14-2-16,-5 5 1 15,2 7 0-15,0 11-2 0,2-3-1 16,-2 6-2-16,3 23-3 16,0 3 2-16,3 26 3 15,-3 22 0-15,1 21 3 16,-4 0 3-16,-2 21-1 15,2-21 0-15,2-12 3 16,-1-29 0-16,7-17 3 16,-2-23-2-16,-5-10 1 15,6-10-3-15,0-9 1 16,-1-13 1-16,0-32 0 16,3-10-1-16,-4-24 1 15,-2 2-3-15,-3-5-1 16,-3 24-1-16,1 1 0 15,2 29-1-15,0 11-1 16,1 16-1-16,4 4-1 16,-2 15-2-16,-2 0 0 15,-2-1-1-15,4 11-1 0,-3 10 1 16,1 14 2-16,2 11 0 16,3 30-18-16,-3 6-36 15,3 18-346-15,-9-6 85 16</inkml:trace>
        </inkml:traceGroup>
        <inkml:traceGroup>
          <inkml:annotationXML>
            <emma:emma xmlns:emma="http://www.w3.org/2003/04/emma" version="1.0">
              <emma:interpretation id="{F6719986-9659-4B11-861B-D557104BFAF9}" emma:medium="tactile" emma:mode="ink">
                <msink:context xmlns:msink="http://schemas.microsoft.com/ink/2010/main" type="inkWord" rotatedBoundingBox="1478,7186 1045,6548 1784,6045 2217,6683"/>
              </emma:interpretation>
              <emma:one-of disjunction-type="recognition" id="oneOf3">
                <emma:interpretation id="interp7" emma:lang="" emma:confidence="1">
                  <emma:literal/>
                </emma:interpretation>
              </emma:one-of>
            </emma:emma>
          </inkml:annotationXML>
          <inkml:trace contextRef="#ctx0" brushRef="#br0" timeOffset="-114390.4617">-1245-2112 759 0,'-24'0'275'0,"1"-4"43"16,10 4-200-16,6 0-29 15,1-4-28-15,4-3-19 16,5 1-16-16,8-20-13 15,4-10-3-15,16-17-8 16,4-10 2-16,8-28-4 16,8 5 5-16,2-15-4 15,-7 8 6-15,-3-6-5 16,-9 23 5-16,-8 1-6 16,-7 21 4-16,-2 12-6 15,-7 22 4-15,1 14-4 16,-5 20 6-16,3 18-4 15,1 14 5-15,8 20-4 16,0 0 4-16,8 17-6 16,2-8 4-16,9 7-4 15,-2-13 3-15,10 4-12 16,-2-18 161-16,-5-21-507 0,-17-25 214 16</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04.9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F900CA-56CE-4D40-A288-B9127EA1E7ED}" emma:medium="tactile" emma:mode="ink">
          <msink:context xmlns:msink="http://schemas.microsoft.com/ink/2010/main" type="inkDrawing" rotatedBoundingBox="4395,10455 6670,10568 6663,10715 4388,10602" semanticType="callout" shapeName="Other">
            <msink:sourceLink direction="with" ref="{AE23D6D6-CD01-4343-B4ED-C17704C810EF}"/>
            <msink:sourceLink direction="with" ref="{57B0345A-4D34-469A-8179-D2FD04F7CE04}"/>
          </msink:context>
        </emma:interpretation>
      </emma:emma>
    </inkml:annotationXML>
    <inkml:trace contextRef="#ctx0" brushRef="#br0">2272 241 743 0,'-17'-14'274'15,"5"5"16"-15,3 4-175 16,-2 4-71-16,3-1-15 16,-4 2 5-16,-6 0 2 15,-10-3 11-15,-6-3-5 16,-12-2 9-16,-1 1-2 0,-8-3 3 16,2 3-12-16,1-1-8 15,5 4-11-15,-9 0-4 16,6 6-8-16,-7-2-2 15,0 0 0-15,-6-2 0 16,10-2-2-16,-7-4 1 16,9 5 0-16,-1 3 8 15,8 2 2-15,-2 2 9 16,7 4 4-16,-11-2 3 16,1-3 1-16,-8 0 0 15,0-1-9-15,-9-1 1 16,8-5-4-16,-10-2-9 15,6-4-1-15,-3-3-1 16,11 0-3-16,-2 3 1 16,16 2-1-16,-3 5 1 15,9 3 1-15,-6 0 0 16,5 4 0-16,-5 3 0 0,8 0 0 16,-5 4-1-16,9 1-2 15,-5-4-1-15,5-5-1 16,-3-3-2-16,5-3-1 15,-3-5 0-15,8-1 0 16,1-2-1-16,6 1 1 0,2-1-1 16,6 0-1-1,2 0-1-15,6 4 1 0,-2-13-52 16,5 7-34-16,-1-2-37 16,7 3-345-16,4 1 68 15</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31.4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4F9378-2435-40BE-83CF-23B412598F2A}" emma:medium="tactile" emma:mode="ink">
          <msink:context xmlns:msink="http://schemas.microsoft.com/ink/2010/main" type="writingRegion" rotatedBoundingBox="7106,7996 1688,8055 1677,7056 7095,6997"/>
        </emma:interpretation>
      </emma:emma>
    </inkml:annotationXML>
    <inkml:traceGroup>
      <inkml:annotationXML>
        <emma:emma xmlns:emma="http://www.w3.org/2003/04/emma" version="1.0">
          <emma:interpretation id="{763CFB61-936B-4A73-956B-AEE35C19DFDC}" emma:medium="tactile" emma:mode="ink">
            <msink:context xmlns:msink="http://schemas.microsoft.com/ink/2010/main" type="paragraph" rotatedBoundingBox="7106,7996 1688,8055 1677,7056 7095,6997" alignmentLevel="1"/>
          </emma:interpretation>
        </emma:emma>
      </inkml:annotationXML>
      <inkml:traceGroup>
        <inkml:annotationXML>
          <emma:emma xmlns:emma="http://www.w3.org/2003/04/emma" version="1.0">
            <emma:interpretation id="{FB414A91-AAA9-4DD4-8816-8EBF45E79ACD}" emma:medium="tactile" emma:mode="ink">
              <msink:context xmlns:msink="http://schemas.microsoft.com/ink/2010/main" type="line" rotatedBoundingBox="7106,7996 1688,8055 1677,7056 7095,6997"/>
            </emma:interpretation>
          </emma:emma>
        </inkml:annotationXML>
        <inkml:traceGroup>
          <inkml:annotationXML>
            <emma:emma xmlns:emma="http://www.w3.org/2003/04/emma" version="1.0">
              <emma:interpretation id="{E533E7C1-317F-4210-884E-E51816406079}" emma:medium="tactile" emma:mode="ink">
                <msink:context xmlns:msink="http://schemas.microsoft.com/ink/2010/main" type="inkWord" rotatedBoundingBox="6089,7005 7156,7326 6976,7925 5909,7604">
                  <msink:destinationLink direction="with" ref="{3FBAD2AF-F975-4C68-8515-C0718E4E9856}"/>
                </msink:context>
              </emma:interpretation>
              <emma:one-of disjunction-type="recognition" id="oneOf0">
                <emma:interpretation id="interp0" emma:lang="" emma:confidence="1">
                  <emma:literal/>
                </emma:interpretation>
              </emma:one-of>
            </emma:emma>
          </inkml:annotationXML>
          <inkml:trace contextRef="#ctx0" brushRef="#br0">2204 292 734 0,'-15'-8'329'0,"-7"5"8"16,16-1-198-16,0 4-23 15,8-3-69-15,7 1-5 16,9 0-16-16,10 6 0 15,7-4-3-15,17-2 0 0,2 2-7 16,18-3-4-16,-4-5-7 16,22-2-2-16,-10 0 0 15,10-5 0-15,-11 4-2 16,3 1 1-16,-20 2-2 16,-5-3 0-16,-18 2 2 0,-5-11 2 15,-17 3 4-15,-8-4 9 16,-9 1 8-16,-12-6 14 15,-10 4 4-15,-16-5 8 16,-9 4-3-16,-13-2-3 16,-3 8-12-16,-8-4 7 15,8 2-4-15,-1 1 2 16,9 1-3-16,6 0-1 16,10 9-14-16,4 2-7 15,9 2-7-15,0-1-3 16,6-3-1-16,-6-4-2 15,3-3 1-15,-8-10-1 16,-3 1 2-16,-2-7 0 16,-1 3 0-16,-1-4 0 15,5 9 0-15,7 5-1 0,6 9 0 16,8 6-9-16,3 12-1 16,6 11-86-16,3 9-46 15,-6 15-348-15,-2 2 23 16</inkml:trace>
        </inkml:traceGroup>
        <inkml:traceGroup>
          <inkml:annotationXML>
            <emma:emma xmlns:emma="http://www.w3.org/2003/04/emma" version="1.0">
              <emma:interpretation id="{D3CA0949-F79E-4D42-83C7-2355C1F29438}" emma:medium="tactile" emma:mode="ink">
                <msink:context xmlns:msink="http://schemas.microsoft.com/ink/2010/main" type="inkWord" rotatedBoundingBox="7100,7697 6342,7705 6337,7175 7094,7166">
                  <msink:destinationLink direction="with" ref="{3FBAD2AF-F975-4C68-8515-C0718E4E9856}"/>
                </msink:context>
              </emma:interpretation>
              <emma:one-of disjunction-type="recognition" id="oneOf1">
                <emma:interpretation id="interp1" emma:lang="" emma:confidence="0">
                  <emma:literal>s</emma:literal>
                </emma:interpretation>
                <emma:interpretation id="interp2" emma:lang="" emma:confidence="0">
                  <emma:literal>.</emma:literal>
                </emma:interpretation>
                <emma:interpretation id="interp3" emma:lang="" emma:confidence="0">
                  <emma:literal>G</emma:literal>
                </emma:interpretation>
                <emma:interpretation id="interp4" emma:lang="" emma:confidence="0">
                  <emma:literal>S</emma:literal>
                </emma:interpretation>
                <emma:interpretation id="interp5" emma:lang="" emma:confidence="0">
                  <emma:literal>&lt;</emma:literal>
                </emma:interpretation>
              </emma:one-of>
            </emma:emma>
          </inkml:annotationXML>
          <inkml:trace contextRef="#ctx0" brushRef="#br0" timeOffset="62406.3373">2525 312 700 0,'-11'-2'340'0,"2"2"-11"16,4 0-165-16,4-3-77 15,1-1-52-15,3-1 25 16,4 4-11-16,10-4 33 15,3-1-11-15,11 0 20 0,7 0-26 16,10-1 8-16,2 4-33 16,1 3 4-16,-3 3-24 15,-1 2 7-15,-10 0-19 16,-2-1 12-16,-1 2-11 16,-2-3 12-16,-7 0-12 15,2 1 11-15,-5-3-13 0,-4-2 12 16,-5-1-13-16,0-1 14 15,-7-2-11-15,1-1 13 16,-4-3-13-16,-5 6 12 16,-1-6-14-16,-5-2 14 15,-4-1-12-15,-11 4 11 16,-4-7-13-16,-13-1 9 16,-5-5-16-16,-7-8 9 15,3-5-12-15,-8-3 9 16,7 0-11-16,-3 4 12 15,9 8-11-15,-2 1 10 16,12 7-11-16,5 6 10 16,6 3-11-16,0 1 11 15,5 0-10-15,-2 1 11 16,4-3-12-16,-2-2 11 16,4-1-11-16,0-2 10 0,2-1-12 15,-2-3 10-15,8 4-11 16,0 3 10-16,3 2-11 15,1 3 10-15,5 6-12 16,-4 0 9-16,1 0-15 16,3 4 0-16,2 1-16 15,1 6 3-15,8 2-18 16,1 12-19-16,2 1-18 0,0 8-25 16,-1-4-20-16,-2 0-76 15,-3-10-219-15,-3-7 52 16</inkml:trace>
        </inkml:traceGroup>
        <inkml:traceGroup>
          <inkml:annotationXML>
            <emma:emma xmlns:emma="http://www.w3.org/2003/04/emma" version="1.0">
              <emma:interpretation id="{9CCDCA81-28C0-4C58-90B8-BF4214BC31FE}" emma:medium="tactile" emma:mode="ink">
                <msink:context xmlns:msink="http://schemas.microsoft.com/ink/2010/main" type="inkWord" rotatedBoundingBox="7076,7776 6299,7784 6292,7175 7069,7166">
                  <msink:destinationLink direction="with" ref="{3FBAD2AF-F975-4C68-8515-C0718E4E9856}"/>
                </msink:context>
              </emma:interpretation>
              <emma:one-of disjunction-type="recognition" id="oneOf2">
                <emma:interpretation id="interp6" emma:lang="" emma:confidence="1">
                  <emma:literal/>
                </emma:interpretation>
              </emma:one-of>
            </emma:emma>
          </inkml:annotationXML>
          <inkml:trace contextRef="#ctx0" brushRef="#br0" timeOffset="13383.2582">2385-151 744 0,'-20'-8'295'15,"2"-3"31"-15,7 1-208 16,2-3 7-1,6 6-51-15,4-3-3 0,2 6-19 0,11 1-8 16,3 3-16-16,15 1-6 16,5 1-9-16,15-2-3 15,2 0-2-15,17-2-1 16,-7 2-2-16,8 2-4 16,-6 2 3-16,3 6-4 15,-15 2 0-15,-2 6-1 16,-12 2 2-16,-6 5-2 15,-15-2 5-15,-3 6 4 16,-10-8 3-16,-3 1-1 16,0-4 1-16,-4 2 8 15,-1-3 2-15,-3 6 5 16,-2 2 5-16,-10 8 18 16,-6 0-3-16,-14 0 15 15,-3 0 1-15,-7 6 5 0,2-8-14 16,-5 1-3-16,5-1-17 15,2-7-5-15,11-11-13 16,4-1-5-16,14-10-4 16,14-4-18-16,13-10-60 15,17-4-442-15,-8-17 114 16</inkml:trace>
        </inkml:traceGroup>
        <inkml:traceGroup>
          <inkml:annotationXML>
            <emma:emma xmlns:emma="http://www.w3.org/2003/04/emma" version="1.0">
              <emma:interpretation id="{D3AE2E8E-B8F9-4B3A-93AD-CE73EC213148}" emma:medium="tactile" emma:mode="ink">
                <msink:context xmlns:msink="http://schemas.microsoft.com/ink/2010/main" type="inkWord" rotatedBoundingBox="6984,7967 6438,7973 6430,7268 6976,7262">
                  <msink:destinationLink direction="with" ref="{3FBAD2AF-F975-4C68-8515-C0718E4E9856}"/>
                </msink:context>
              </emma:interpretation>
              <emma:one-of disjunction-type="recognition" id="oneOf3">
                <emma:interpretation id="interp7" emma:lang="" emma:confidence="0">
                  <emma:literal>.</emma:literal>
                </emma:interpretation>
                <emma:interpretation id="interp8" emma:lang="" emma:confidence="0">
                  <emma:literal>&lt;</emma:literal>
                </emma:interpretation>
                <emma:interpretation id="interp9" emma:lang="" emma:confidence="0">
                  <emma:literal>)</emma:literal>
                </emma:interpretation>
                <emma:interpretation id="interp10" emma:lang="" emma:confidence="0">
                  <emma:literal>&amp;</emma:literal>
                </emma:interpretation>
                <emma:interpretation id="interp11" emma:lang="" emma:confidence="0">
                  <emma:literal>°</emma:literal>
                </emma:interpretation>
              </emma:one-of>
            </emma:emma>
          </inkml:annotationXML>
          <inkml:trace contextRef="#ctx0" brushRef="#br0" timeOffset="63084.1953">2463-116 901 0,'-1'0'292'0,"2"-2"48"15,3 2-260-15,-1-1-15 16,0-1-44-16,3 2 11 16,-2 0-15-16,-1 0 13 15,-3 0-16-15,2-1 12 16,-5 1-18-16,1 0 12 0,2 0-14 16,2-2 12-16,-2 4-13 15,3-4 19-15,0 4-6 16,3 2 22-16,6 4-11 15,16 9 17-15,9 6-15 16,17 8 9-16,5 5-23 16,6 4 9-16,-12-4-18 15,4-4 7-15,-17-8-16 0,-5-4 10 16,-7-9-11-16,-3-2 10 16,-13-3-10-1,-5-1 10-15,-5-5-9 0,-2 2 13 16,-6-1-12-16,-3 2 12 15,-1-3-10-15,-2-1 9 16,3 4-16-16,1-2 11 16,5-2-14-16,2 7 11 15,1 3-12-15,0-3 12 16,3 3-10-16,-2 2 15 16,1-3-12-16,-1-2 11 15,-1 5-11-15,-4 5 13 16,-2-3-12-16,-4 4 11 15,-2 4-10-15,-6-1 15 16,-1-3-10-16,-2 7 16 16,-2-4-7-16,-3 5 18 0,3-5-11 15,0 3 12-15,4-5-15 16,1 2 8-16,6-3-19 16,-1-3 7-16,1-3-14 15,-3-2 7-15,3-3-14 16,2-1 14-16,3-1-13 15,1-1-5-15,3-1-26 16,1-1-50-16,-1-2-47 0,-3-4-342 16,1 2 57-16</inkml:trace>
        </inkml:traceGroup>
        <inkml:traceGroup>
          <inkml:annotationXML>
            <emma:emma xmlns:emma="http://www.w3.org/2003/04/emma" version="1.0">
              <emma:interpretation id="{48DEC74D-EBA4-4D58-BBDE-24940C54532B}" emma:medium="tactile" emma:mode="ink">
                <msink:context xmlns:msink="http://schemas.microsoft.com/ink/2010/main" type="inkWord" rotatedBoundingBox="6904,7998 3926,8031 3919,7393 6897,7361">
                  <msink:destinationLink direction="with" ref="{3FBAD2AF-F975-4C68-8515-C0718E4E9856}"/>
                </msink:context>
              </emma:interpretation>
              <emma:one-of disjunction-type="recognition" id="oneOf4">
                <emma:interpretation id="interp12" emma:lang="" emma:confidence="1">
                  <emma:literal/>
                </emma:interpretation>
              </emma:one-of>
            </emma:emma>
          </inkml:annotationXML>
          <inkml:trace contextRef="#ctx0" brushRef="#br0" timeOffset="-4164.9425">17 140 202 0,'0'-9'196'0,"-2"3"-8"15,1 3-37-15,2 1 3 16,-1 1-46-16,0-4 0 16,0 2-31-16,2 0-3 15,0 3-17-15,-1-5 0 0,2 4-17 16,2 1 2-16,2 1-7 15,3-1-3-15,0 5-10 16,4-2-5-16,-2 0-8 16,1-1-2-16,-4-1-1 15,2-2 4-15,-4 2 3 16,3-1 4-16,-3 2 3 0,5-5 5 16,-2 4-2-1,-1 1 2-15,-1-4-4 16,-2-1-1-16,0 5-6 15,6-2-3-15,-4-2-7 0,-2 4 1 16,2-2-3-16,-2 0-1 16,-9-2 1-16,10 0 1 15,-1 4 2-15,-3 1 0 16,2-3 1-16,4 0-2 16,-6 2 1-16,2-4-3 15,0 1 1-15,-2-1 1 16,4 4 3-16,-4-2 1 15,0 1 3-15,4-1-1 16,-3 5-1-16,1-4-3 16,6 2-2-16,-4 0-2 15,1-1 0-15,1-2-1 16,-4-2 1-16,2 2-1 16,-1 0 0-16,2 3-1 0,0 0 1 15,4 1-1-15,-3-1 1 16,7-3 0-16,-4 0 0 15,2 1 0-15,-1 4-1 16,1-7 0-16,-1 2 0 16,-1 3 0-16,0-1 0 15,0-5 3-15,-2 6 1 0,-1 3 0 16,0-4 2-16,0-2-2 16,-1 6-1-16,4-5 1 15,-1-1 2-15,-2 0 4 16,2 2 5-16,0-2 2 15,-2 0-1-15,5 1-2 16,-5-1-5-16,5 0-5 16,-5-1-1-16,3-1-2 15,-1 4 0-15,4 1 0 16,-3 0 1-16,4 0-2 16,-1 2 1-16,0-4-1 15,2-2 1-15,0 5-1 16,-3-4 0-16,0-3 0 15,1 5 1-15,3 4-1 16,-2-6 0-16,1-3 1 16,-2 9 1-16,-1-6-3 15,-2-6 2-15,2 4 0 0,-2 4 0 16,0-7-1-16,2 7 1 16,-1-4-1-16,-1 2 0 15,2 2 0-15,1 1 0 16,0-2 1-16,2 1 3 15,-2-2 0-15,2 3 0 16,-1 1 0-16,-2-4 0 16,-1 2-2-16,1-1 0 0,0 1 0 15,1-4-1-15,1 1 0 16,-1 4 0-16,2-3 0 16,1-6 0-16,-1 6 2 15,0 1 1-15,3-5 2 16,-5-1 1-16,4 4 0 15,-2-4-2-15,1-4-2 16,0 6-1-16,4 0-1 16,-4 1 1-16,4-4 1 15,-4 3 0-15,4-3 0 16,-9-2 0-16,4 2 0 16,-1 6-2-16,0-6 1 15,-5 6 0-15,5 1 0 16,-1-2 1-16,-3 1 1 15,2 3 1-15,4 0 1 0,-1-3-1 16,0 2-2-16,3-1 0 16,0 2-2-16,-3-3-1 15,1 0 0-15,1 0 2 16,-2 3-1-16,-4-6 2 16,4 3-2-16,-1-3 2 15,0 0-2-15,-3-2 1 16,2 4-2-16,-4-1 2 15,4 1-1-15,-1 1 2 16,3 0 0-16,-2 1 2 0,2-2-1 16,-2 1 2-16,2-2 1 15,-3-1 1-15,1-1-1 16,2 2 1-16,2-1-3 16,-3 0-3-16,3 0 0 15,-2 3 0-15,1-5-2 16,-3 2 2-16,2-1 1 15,-1 2 0-15,1-1 1 16,-7 3-1-16,6 0 1 16,-1 0-1-16,3 0 0 15,1 0 0-15,2 2 0 16,-1-2 0-16,3 1 1 16,-1 2-1-16,1-3-1 15,-2 2 1-15,2 1-2 0,-4 0 1 16,4-3 0-16,-3 1 0 15,1-2-1-15,-1-2 1 16,0 1-1-16,-2 4 0 16,2-2 0-16,-3 0 0 15,-2 0-1-15,1 1 1 16,-1-2 0-16,-3 1 0 16,4 1-1-16,-2-2 2 15,-1 2-2-15,1 1 2 16,-2-2-2-16,-1 1 1 0,3-1-1 15,-5-1 1-15,-3-2 0 16,3 1 1-16,4 2 0 16,-7 3-1-16,2-4 0 15,2 4 2-15,0 0 1 16,-7-5 0-16,6 2 3 16,-6-3 0-16,1 3 0 15,1 0-2-15,0 2 2 16,-7-1-3-16,8 5 2 15,-1-2-2-15,-4-4-1 16,6 1 0-16,-4-2-1 16,-2-1-1-16,1 0 1 15,-1 2 1-15,1 2-2 16,1-2 0-16,0 2-1 16,-2-2 1-16,2 0-1 0,2 3 1 15,-3 0 0 1,2-5-1-16,4 4 0 0,-4-4 0 15,0 2-1-15,-1-1 1 16,-3 1 0-16,-3 0 0 16,4 1 0-16,-1 1 2 15,3-1 0-15,-1 1 0 16,1-4 2-16,-8 2 1 0,1-3-1 16,-3 2-1-16,-3-1 0 15,-1 2-1-15,3 2 0 16,1-1-1-16,-4 4 0 15,-1-2 0-15,1 3-1 16,-6-1 1-16,-3-1-2 16,2-1 2-16,-1 2-2 15,-2-5 1-15,2 4-1 16,4 0 1-16,0-3-1 16,5 1 2-16,4 2-2 15,3-8 1-15,3 2-2 16,2 4 2-16,2-1-4 15,4-2 0-15,6 7-3 16,3-3 4-16,6-5-2 16,-2 4 3-16,5-1 1 0,-4-4 3 15,-4 0-2 1,-4 6 1-16,0-6-1 0,-8-1 1 16,2 4-1-16,-5-2 1 15,1 2-1-15,-5 3 4 16,-7 6-62-16,-4 4-63 15,-14 33-359-15,-14 9 36 16</inkml:trace>
          <inkml:trace contextRef="#ctx0" brushRef="#br0" timeOffset="61510.2991">132 180 880 0,'5'2'257'0,"-1"-2"61"15,4-4-251-15,3 3 4 16,6-5-35-16,2 0 12 16,-2 4-19-16,12 1 1 15,1-1-25-15,3 8 7 16,4-3-13-16,11 0 10 16,-7 2-11-16,11 1 11 15,-3-4-11-15,8 8 10 0,-5-5-11 16,10-4 10-16,-9 4-10 15,6 0 9-15,-12-8-10 16,7 4 10-16,-10 2-10 16,5 0 15-16,-4-3-9 15,9 5 16-15,-8-2-11 16,9 0 13-16,-8-3-15 16,9 2 10-16,-6-1-14 0,4 2 13 15,-8-3-11 1,0 0 12-16,-8 3-11 0,-1-3 10 15,-5-1-14-15,4 4 9 16,0-2-11-16,6 1 10 16,-2 1-11-16,7 0 10 15,-2 2-12-15,4-2 11 16,-6 1-12-16,6-4 12 16,-8 2-11-16,1-5 12 15,-9 0-11-15,3-2 11 16,-13 3-11-16,0-5 12 15,-5 2-12-15,5 1 11 16,-5-1-11-16,4-1 10 16,1 4-10-16,0-1 11 15,-2 2-11-15,2-1 11 16,-1 2-12-16,1 3 13 16,1-3-12-16,-2-1 11 0,-4 2-11 15,7-4 13-15,-4-3-13 16,1 3 13-16,-2 1-12 15,0-1 13-15,-6 2-13 16,-4-2 12-16,-2 7-13 16,-5-8 13-16,-1 1-12 15,-2 1 13-15,-2 8-11 16,-3-7 21-16,-2 2-8 0,-7 2 19 16,-5 2-8-16,-8-2 12 15,-5 2-19-15,-7-1 7 16,3-1-20-16,-7-4 7 15,6 1-14-15,1-5 10 16,9 2-9-16,1-1 9 16,9-1-10-16,5 2 9 15,6 3-11-15,4 0 9 16,4-2-14-16,5-1 10 16,7-1-11-16,4-1 10 15,8-1-11-15,16 6 14 16,-2-2-9-16,9-1 12 15,-2 3-9-15,4 2 13 16,-10-7-13-16,2-1 12 16,-4 3-13-16,-4-5 13 15,-6-1-13-15,-3 0 13 16,-7 6-12-16,-9-6 13 0,-2 3-14 16,-3-4 13-16,-2 6-10 15,-3-4 13-15,-5 8-10 16,-10 2 14-16,-5 2-14 15,-11 1 11-15,-3-1-14 16,-5-2 10-16,0-1-13 16,-4-2 10-16,6-2-11 0,-1-2 11 15,12 2-11-15,5-1 11 16,8 1-11-16,6-4 11 16,5 7-13-16,8-6 8 15,5 3-10-15,12-1 9 16,5 4-10-16,13-3 12 15,0 4-9-15,12-2 13 16,-9-1-11-16,4-3 12 16,-9 1-9-16,-5-1 11 15,-11 2-14-15,-3 2-24 16,-14 1-39-16,-6 3 195 16,0 1-552-16,-15-2 221 15</inkml:trace>
          <inkml:trace contextRef="#ctx0" brushRef="#br0" timeOffset="-27794.4068">57 269 1091 0,'-12'9'252'0,"4"-1"103"16,5-1-317-16,1 0-15 15,4-6-8-15,2-5-2 16,1 0-9-16,1-8-3 16,3 0 0-16,-1 0-1 15,-3-1 2-15,-1-3 5 16,-5 2 4-16,-2-3 6 15,-3 0 2-15,-2-3-1 16,0 3-4-16,2 5-5 16,0 4-5-16,4 2-2 15,2 6 1-15,3 5-2 0,2 4 1 16,3 8-1-16,1 1-1 16,3 4 0-16,4-1 0 15,5 1 0-15,1-9 1 16,7 6-1-16,-2 1 1 15,7-2-1-15,-6-1 1 16,2 1-2-16,-5-7 2 16,6-3-2-16,-5-4 1 0,0-1-1 15,-3-4 1-15,0 6 0 16,-6-4 1-16,-4 4 0 16,0-2 1-16,0 8 0 15,-2-1-2-15,1 6 0 16,1-1 1-16,2 9-2 15,0-1 1-15,4 11 2 16,-1-3-27-16,4 7-358 16,-10-10 113-16</inkml:trace>
          <inkml:trace contextRef="#ctx0" brushRef="#br0" timeOffset="-28463.2363">-38 539 746 0,'-5'17'304'15,"5"7"10"-15,0-5-190 16,6-1-54-16,2-4-44 0,0-6-6 16,-1-8-8-16,1-5-3 15,-3-6-4-15,1-6 6 16,-3-4 3-16,-3-11 6 16,-3-5-1-16,-5-9 6 15,0 0-4-15,-2-3-1 16,0 9-5-16,3 0-1 15,4 14-5 1,1 1-2-16,4 10-1 0,4 3-2 16,-2 6 0-16,3 1-1 15,-4 0-1-15,3 2-1 16,-3 2 0-16,0-2-1 16,0-2 1-16,0 8 1 15,-3-4 1-15,2-2-1 0,-2 0 4 16,1-2 4-1,1-3 0-15,1 1 1 0,-2-1 0 16,2 6-3-16,2 4-4 16,4 1 0-16,3 6 1 15,11 4 0-15,4 0 0 16,8 4 1-16,3 3 0 16,2 5-2-16,-6-4-1 0,-1-1-1 15,-6-3 0 1,-6-6-1-16,-1-4 1 0,-5-2 0 15,-1-5 1-15,-3-2 0 16,-2 1 1-16,-1-2-1 16,1 0 0-16,-3 3 0 15,0-2 0-15,3 7-2 16,-6-7 1-16,-3 7 0 16,2 3 1-16,0 5-41 15,-6 1-10-15,6 15-346 16,1-3 70-16</inkml:trace>
          <inkml:trace contextRef="#ctx0" brushRef="#br0" timeOffset="58801.3239">272 191 789 0,'0'3'310'15,"-2"-5"10"-15,1 2-169 16,-3 2-113-16,6-2-4 16,-4 1-27-16,6 1 9 15,-4-2-18-15,7-3 184 16,-7-3-519-16,-7 1 231 15</inkml:trace>
          <inkml:trace contextRef="#ctx0" brushRef="#br0" timeOffset="-24142.5246">101 116 716 0,'-3'7'241'0,"-1"5"49"15,4 2-201-15,1 2 8 16,1-6-36-16,-2 3 18 16,4-9-27-16,1 5 6 15,-3-10-25-15,-1 1 8 16,1-5-25-16,-5-4 11 15,-2-9-17-15,-4 2 11 16,0-2-17-16,-7 1 23 0,-1 6-10 16,2 7 19-16,0 4-10 15,2 14 12-15,7 2-23 16,5 12 6-16,1 1-20 16,6 5 10-16,1-5-14 15,3-4 10-15,-1-16-13 16,0-8 11-16,-1-10-12 0,-2-15 11 15,-5-12-10-15,-2-8 14 16,-4-4-12-16,-2-1 12 16,-1 9-10-16,-1 14 10 15,1 16-12-15,0 16 13 16,5 17-14-16,5 21 12 16,4 2-11-16,5 16 12 15,6-4-13-15,0 5 14 16,-1-20-13-16,0-3 10 15,-6-19-16-15,-3-21 14 16,-3-21-11-16,-8-16 12 16,-1-6-10-16,-6-14 15 15,1 6-13-15,-6 7 12 16,5 16-13-16,-1 7 10 16,1 19-11-16,4 18 12 15,4 13-13-15,3 5 12 0,6 2-10 16,1 9 11-16,6-7-12 15,4-3 12-15,-5-9-13 16,-1-6 9-16,-2-13-12 16,-5-20 13-16,-5-14-12 15,-4-16 15-15,1-5-9 16,-5-10 12-16,-5 9-13 16,0 6 13-16,0 17-14 15,-3 12 10-15,5 23-12 0,4 16 11 16,5 12-12-16,5 12 12 15,2 3-9-15,7 5 11 16,-2-8-10-16,0-9-45 16,-1-19-369-16,-12-15 105 15</inkml:trace>
        </inkml:traceGroup>
        <inkml:traceGroup>
          <inkml:annotationXML>
            <emma:emma xmlns:emma="http://www.w3.org/2003/04/emma" version="1.0">
              <emma:interpretation id="{67FE28DF-3325-4159-B85D-45DC667008EC}" emma:medium="tactile" emma:mode="ink">
                <msink:context xmlns:msink="http://schemas.microsoft.com/ink/2010/main" type="inkWord" rotatedBoundingBox="2046,7528 1682,7532 1681,7415 2045,7411"/>
              </emma:interpretation>
              <emma:one-of disjunction-type="recognition" id="oneOf5">
                <emma:interpretation id="interp13" emma:lang="" emma:confidence="1">
                  <emma:literal/>
                </emma:interpretation>
              </emma:one-of>
            </emma:emma>
          </inkml:annotationXML>
          <inkml:trace contextRef="#ctx0" brushRef="#br0" timeOffset="-14369.3667">-2239 79 234 0,'-9'1'181'16,"-10"-5"20"-16,11 2-43 15,4 1 17-15,1-1-40 0,-2-3-3 16,10 5-55-16,-1 0 3 16,-2-3-38-16,4 3 9 15,3 0-21-15,5 2 11 16,3 1-24-16,8 2 7 16,2-2-21-16,7 0 11 15,-5-2-15-15,3-2 12 16,-4-1-15-16,-1 1 12 15,-5-1-12-15,-1-1 11 16,-2 3-12-16,-2 2 12 16,-7-1-10-16,0-2 19 15,-6 1-6-15,-2-2 26 16,-4 2-3-16,-4-1 18 16,-2 2 0-16,-5-1-6 15,-4 2-21-15,-6 2 5 16,-2 4-17-16,-7 1-8 0,1 2 1 15,-2 0 8-15,2-4-15 16,0-1 9-16,11-1-11 16,-1-2 11-16,7 0-12 15,6-4 11-15,5 2-12 16,3-6 10-16,9 4-12 16,4-5 12-16,4 1-12 15,4-7 12-15,4 4-11 0,5-7 12 16,-1 3-11-16,5-2 11 15,-6 3-11-15,-2 0 12 16,-5 5-11-16,-1-1 11 16,-9 4-12-16,-3 1 12 15,-5 0-11-15,-8 4 12 16,-4 1-11-16,-6 6 14 16,-4 2-10-16,-5 0 13 15,-1-1-10-15,-3-2 13 16,4-3-14-16,-4-7 10 15,8 2-12-15,-1-7 9 16,6-1-13-16,4-1 11 16,8-1-12-16,1 0 9 15,5 4-11-15,11 6-27 16,6 4-34-16,12 4-329 0,4-4 66 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40:53.8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215A00-CA1F-48A0-840E-C55E35B7AB53}" emma:medium="tactile" emma:mode="ink">
          <msink:context xmlns:msink="http://schemas.microsoft.com/ink/2010/main" type="writingRegion" rotatedBoundingBox="14719,17154 7650,17191 7638,15007 14707,14970">
            <msink:destinationLink direction="with" ref="{815D6FBE-A822-45D3-8081-B01DD4CCEC2C}"/>
          </msink:context>
        </emma:interpretation>
      </emma:emma>
    </inkml:annotationXML>
    <inkml:traceGroup>
      <inkml:annotationXML>
        <emma:emma xmlns:emma="http://www.w3.org/2003/04/emma" version="1.0">
          <emma:interpretation id="{D746F2BB-622B-47AB-B9DC-AB27B1EA461A}" emma:medium="tactile" emma:mode="ink">
            <msink:context xmlns:msink="http://schemas.microsoft.com/ink/2010/main" type="paragraph" rotatedBoundingBox="14719,17154 7650,17191 7638,15007 14707,14970" alignmentLevel="1"/>
          </emma:interpretation>
        </emma:emma>
      </inkml:annotationXML>
      <inkml:traceGroup>
        <inkml:annotationXML>
          <emma:emma xmlns:emma="http://www.w3.org/2003/04/emma" version="1.0">
            <emma:interpretation id="{20F6FE46-B742-48D1-895C-3D72149F4F3F}" emma:medium="tactile" emma:mode="ink">
              <msink:context xmlns:msink="http://schemas.microsoft.com/ink/2010/main" type="line" rotatedBoundingBox="14719,17154 7650,17191 7638,15007 14707,14970"/>
            </emma:interpretation>
          </emma:emma>
        </inkml:annotationXML>
        <inkml:traceGroup>
          <inkml:annotationXML>
            <emma:emma xmlns:emma="http://www.w3.org/2003/04/emma" version="1.0">
              <emma:interpretation id="{6EF11ED3-C50F-4CFD-84FC-F1A9AFEB9D21}" emma:medium="tactile" emma:mode="ink">
                <msink:context xmlns:msink="http://schemas.microsoft.com/ink/2010/main" type="inkWord" rotatedBoundingBox="14719,17154 8104,17188 8092,15005 14707,14970"/>
              </emma:interpretation>
              <emma:one-of disjunction-type="recognition" id="oneOf0">
                <emma:interpretation id="interp0" emma:lang="" emma:confidence="1">
                  <emma:literal/>
                </emma:interpretation>
              </emma:one-of>
            </emma:emma>
          </inkml:annotationXML>
          <inkml:trace contextRef="#ctx0" brushRef="#br0">2938 311 902 0,'-20'-9'274'0,"4"-3"50"15,4 3-246-15,-2-4-40 16,5 2-16-16,6-1-19 16,-1 2 6-16,-1 1-13 15,4 4 9-15,-2 1-8 16,-6 5 12-16,-3 8-5 16,-3 8 12-16,-6 13-9 15,-6 4 11 16,1 13-5-31,4-1 11 0,-1 5-3 16,7-3 12-16,2 11-7 0,4-2 4 0,1 9-16 16,7 0 2-16,2 6-15 15,5-13 6-15,7 4-13 0,4-15 10 16,8 0-11 0,2-11 11-16,7-1-9 15,0-13 13-15,0 2-11 0,-3-6 10 16,4-13-10-16,-2 0 9 15,7-8-11-15,-3-7 13 16,4-12-10-16,1-6 13 16,4-21-9-16,-7-12 11 0,2-29-10 15,-5-2 9-15,-4-13-10 16,-8 4 7-16,-2-16-10 16,-9 18 9-16,-12-5-11 15,-9 11 15-15,-12 5-1 16,-6 26 17-16,-11 7 0 15,-2 21 18-15,-10 4-5 16,5 16 7-16,-11 10-21 16,7 3 5-16,-10 16-20 15,7 11-15-15,-17 21-72 16,1 21-17-16,-16 59-362 16,2 17 55-16</inkml:trace>
          <inkml:trace contextRef="#ctx0" brushRef="#br0" timeOffset="-892.7739">1492 226 1224 0,'-25'-9'267'0,"-1"-2"111"16,7 7-354-16,4 4-20 15,6-2 6-15,-2 4-3 16,4-1-6-16,1 8-8 0,-3 3 10 16,0 11-9-16,-2 7 0 15,-1 18 3-15,0 1 8 16,-1 14-9-16,4-4 11 16,-2 10-10-16,5-9 11 15,6 5-10-15,3-8 10 16,3 1-12-16,5-13 9 15,7 3-11-15,-2-12 9 0,10-1-10 16,-1-5 10-16,11 0-11 16,0-9 14-16,5-5-11 15,-4-1 11-15,-1-7-10 16,-10-5 11-16,-1-2-12 16,-2-1 11-16,-1-10-11 15,4-2 11-15,-1-14-10 16,2-8 11-16,0-20-10 15,0-6 12-15,-1-18-10 16,-4 1 10-16,-2-5-9 16,-6 8 9-16,-5-6-11 15,-8 16 10-15,-2-8-11 16,-5 7 10-16,-10-1-11 16,-2 15 12-16,-7-3-11 15,-5 11 16-15,-8 4 3 16,2 13 21-16,-7 2 5 15,-2 11 14-15,-6 8-5 0,-2 7-2 16,-4 8-22-16,6 10-5 16,-1 14-16-16,10 2 1 15,7 12-21-15,10-1-19 16,7 7-75-16,13-5 312 16,7-11-661-16,1-19 265 15</inkml:trace>
          <inkml:trace contextRef="#ctx0" brushRef="#br0" timeOffset="-1751.391">96 133 809 0,'-7'-11'217'16,"-1"-2"59"-16,1 1-221 16,4 0-29-16,0 1 2 15,1-1 0-15,1 8 13 16,1-2 3-16,0 1 14 16,0 5-2-16,-2 2-2 15,1 1-14-15,-1 3-5 16,1 6-17-16,1 1-2 0,-2 8-12 15,2 0 5-15,-1 8-8 16,2-2 11-16,2 9-4 16,2-5 10-16,5 14-9 15,1-1 8-15,4 10-13 16,0-6 4-16,7 4-12 16,-5-9 4 15,-10-22 2-31,2 1 5 0,24 65-11 15,-9-10 11-15,2 5-13 16,-8-4 18-16,-11-33 0 16,-5-6 15-16,8 5-7 15,-1-4 14-15,2 5-19 16,-2-9 1-16,4 8-15 16,-2-11 7-16,-1 0-12 15,2-6 11-15,-1 3-10 16,1-12 10-16,-2 5-10 0,1-7 10 15,-5-2-11-15,0-7 10 16,0 1-10-16,-2-4 12 16,-2 1-11-16,-2-2 13 15,1-3-5-15,-1 0 12 16,-1-2-11-16,1 1 12 0,3-2-14 16,-3 3 6-16,0-2-14 15,4 2 12-15,-2-1-12 16,1-1 11-16,3 2-10 15,3-1 10-15,0 1-13 16,3 0 11-16,3 0-10 16,1 0 9-16,7 1-10 15,1-1 11-15,7 0-10 16,0 2 10-16,9-2-10 16,-1-2 10-16,9 4-10 15,-6-1 10-15,8 2-10 16,-7-1 10-16,1 2-11 15,-7-1 12-15,13 0-12 16,-7 0 12-16,10-3-12 16,-2 0 11-16,12-4-10 15,-7 1 11-15,13-2-12 16,-5 1 12-16,7 1-11 0,-7 1 10 16,7-4-10-1,-10 2 10-15,4-2-10 0,-4-2 9 16,10 2-10-16,-9 3 12 15,10 3-12-15,-8 5 11 16,5-1-10-16,-12 2 10 16,6 0-10-16,-9-3 10 0,5-1-10 15,-7-4 11-15,11-1-12 16,-5 0 12-16,5 0-12 16,-3 0 12-16,1 5-11 15,-11 2 11-15,5 1-12 16,-10 2 11-16,3 2-11 15,-3-1 12-15,6-2-12 16,-10-2 12-16,2 1-11 16,-3-4 11-16,-3-1-11 15,-5-1 10-15,-1 1-10 16,-8 0 10-16,1 0-10 16,-5 1 11-16,-1 2-11 15,-6-1 11-15,2 1-11 16,-7-3 11-16,-2 1-11 15,-1-2 11-15,1 1-10 16,-2-2 10-16,0 1-11 0,-3 1 12 16,3 0-12-1,1 0 12-15,-4 0-12 0,-1-2 12 16,2 2-12-16,-1-3 10 16,0 3-13-16,5-3 12 15,2-1-12-15,2-2 12 16,-1 0-12-16,-2-3 12 15,-2 0-10-15,4 1 12 16,-2-5-13-16,0-2 11 0,3-6-11 16,-3-3 10-16,1-12-12 15,1 4 13 1,2-14-11-16,-2 0 11 0,4-8-11 16,0 6 14-16,0-9-13 15,-2 14 11-15,2-7-10 16,-4 10 11-16,-5-7-12 15,3 8 12-15,-2-4-11 16,-5 8 11-16,-1-4-11 16,2 11 11-16,-1-2-10 15,-2 3 11-15,4-5-12 16,4 5 11-16,-5-12-12 16,0-2 11-16,6-5-12 15,-5 1 12-15,-1 1-11 16,2 7 12-16,-2 5-11 0,-6 10 12 15,-5 1-11-15,-1 7 12 16,-4 2-11-16,-1 3 11 16,2 3-10-16,2 2 11 15,2-2-11-15,4 3 12 16,-2-2-13-16,-2 4 8 16,2-1-8-16,0 1 10 15,-4 1-11-15,2 0 12 16,-4 1-11-16,5 1 8 15,-11-1-11-15,-2 2 11 0,-5 0-11 16,-4-1 12-16,-10 1-9 16,6 0 11-16,-10 0-12 15,3-2 11-15,-8 2-11 16,5 0 10-16,-10-1-10 16,10-1 11-16,-14 1-11 15,3-2 12-15,-9 0-12 16,1 0 12-16,-13 1-11 15,11-1 11-15,-12 0-10 16,12-3 14-16,-10-1-10 16,11-4 14-16,-19 1-12 15,11 1 12-15,-14 1-12 16,7 2 10-16,-11 3-10 16,21 3 10-16,-13-1-11 15,12-2 8-15,-10-2-11 0,7 1 8 16,-14-2-11-16,11 0 11 15,-12 0-9-15,12 0 11 16,0 0-11-16,6 0 10 16,-8 0-13-16,13 1 11 15,-8-2-12-15,6-1 11 16,-5-1-11-16,11-1 13 0,-3-2-9 16,13 0 15-16,-5-2-7 15,11 1 13-15,-5 2-9 16,10-4 10-16,-5 8-15 15,13-2 8-15,-2 3-14 16,12-3 7-16,0 7-11 16,10 1 10-1,-1-1-12-15,9-1 9 0,0 0-22 16,3-3-15-16,5-1-90 16,2 7 9-16,11 3-369 15,-1 1 55-15</inkml:trace>
          <inkml:trace contextRef="#ctx0" brushRef="#br0" timeOffset="3649.5355">-1238-157 749 0,'-27'-6'280'0,"-8"-2"35"15,5 4-195-15,-2-1-35 0,2-1-24 16,-1 9-24 0,-10-3 14-16,7 11-29 15,-5 4-12-15,-2 3 8 16,-4 0-12-16,12 2 9 15,-12 1-12-15,8-8 9 0,-5 5-10 16,4-3 12-16,-4 8-7 16,5-7 11-16,-9 7-8 15,9-4 11-15,-5 4-8 16,9-4 11-16,-5 4-9 16,11-2 7-16,-3 1-12 15,8 1 4-15,-5 4-13 16,6-3 6-16,-5 7-11 15,8 1 9-15,0 1-9 16,9 0 10-16,-1 4-11 16,8-1 11-16,2 5-10 15,5-5 9-15,1 5-10 16,6-8 11-16,1 1-11 16,-2-5 11-16,-2 2-11 15,3-5 11-15,-3 2-11 16,-2-5 10-16,5 4-10 0,-4 0 11 15,-1 7-11-15,5 1 12 16,2 7-12-16,2-6 12 16,13 9-12-16,-2-11 11 15,7 7-12-15,-1-11 12 16,8 3-12-16,-5-12 12 16,6 6-12-16,-1-12 11 15,7 5-11-15,-5-7 12 0,10 2-12 16,-8-3 13-16,6 0-11 15,-5 0 10-15,4 2-11 16,-7-1 12-16,10-2-13 16,-8-1-1-16,6-7 0 15,-4-4 12-15,10-8-11 16,-3-3 11-16,10-9 2 16,-5 1 0-16,2-1-10 15,-13 0 10-15,5-3-12 16,-13 6 11-16,4-6-12 15,-7-3 11-15,7-9-9 16,-8-2 9-16,3-11-10 16,-6-2 12-16,5-6-10 15,-7 6 10-15,-1-5-10 16,-6 7 10-16,-3-4-9 16,-6 10 10-16,-4-1-11 0,-7 7 10 15,-4-5-10-15,-4-1 11 16,-13-9-10-16,-5-4 12 15,-13-10-10-15,-7 6 16 16,-12-1-1-16,-2 8 16 16,-10 8 8-16,5 11 13 15,-20 1-8-15,3 12-1 16,-21 10-18-16,4 11-7 0,-20 17-32 16,8 13-22-16,-28 21 290 15,13 4-712-15,-23 8 313 16</inkml:trace>
          <inkml:trace contextRef="#ctx0" brushRef="#br0" timeOffset="12925.1008">-2681 1144 629 0,'1'-7'305'0,"-1"5"-9"16,2 10-146-16,5 16-49 15,4 12-48-15,5 26-15 0,5 8-1 16,3 23-17-16,-3-4 6 16,4 4-9-16,-4-21 5 15,0 1-11-15,-5-20 5 16,2-2-11-16,-3-15 7 16,0 0-11-16,-4-13 9 15,-4-5-9-15,-2-9 9 16,-4 0-10-16,-1-5 8 0,-4-1-36 15,-4-1 2-15,-4 1-331 16,-3-2 84-16</inkml:trace>
          <inkml:trace contextRef="#ctx0" brushRef="#br0" timeOffset="13258.7881">-2770 1538 821 0,'-13'-26'303'0,"-1"5"34"15,8 14-219-15,2 4-35 16,5-2-38-16,-1 4-21 16,3 4-7-16,2-2-13 15,7 1 5-15,4 1-9 0,-1-6 8 16,9 0-11 0,-3-6 12-16,-1-17-8 0,-7-10 11 15,1-22-9-15,-7-5 11 16,-5-11-11-16,-4 5 8 15,-2 6-10-15,-4 22 14 16,2 11-1-16,3 15 10 16,6 21-15-16,0 9 11 15,14 18-15-15,1 5 2 16,7 7-9-16,1-1 13 0,10 1-8 16,-6-18 11-16,5-6 214 15,-1-6-611-15,-13-27 280 16</inkml:trace>
          <inkml:trace contextRef="#ctx0" brushRef="#br0" timeOffset="12434.3566">-2770 203 356 0,'-9'-13'382'0,"0"2"-81"15,3 5-36-15,-1 5-115 16,2 1-72-16,-1 1-35 15,-4 4-16-15,-5 2-13 16,1-1 5-16,-5 5-10 16,4 1 9-16,-3 0-14 15,3 3 7-15,-3 3-12 16,3 1 7-16,-2 5-13 16,5 3 12-16,-3 6-10 15,5 2 13-15,2 8-10 16,2-1 11-16,3 11-11 15,3-2 10-15,2 12-10 16,1-7 10-16,6 7-10 16,1-9 10-16,7 6-12 15,7-9 10-15,4 9-11 0,-2-6 12 16,5 1-12-16,-4-10 12 16,-9-4-12-16,0-11 12 15,0-6-11-15,-4-10 10 16,-2-5-10-16,3-5 10 15,-3-7-11-15,0-4 12 16,1-13-7-16,-1-7 10 16,-3-13-8-16,0-7 11 0,0-12-11 15,0-1 7-15,2-10-10 16,-1 4 10-16,4-8-10 16,-4 8 10-16,-1-3-11 15,-3 17 11-15,-1-11-10 16,-7 5 9-16,-1-8-1 15,-3 2 1-15,-3-17-9 16,-1 12 14-16,-4-3-3 16,-1 15 6-16,-1 7 11 15,1 19 17-15,1 8-3 16,-1 14 7-16,0 3-11 16,3 8 0-16,-6 2-19 15,3 5-2-15,-1 11-15 16,4 2 5-16,-3 10-16 15,4 1 2-15,-7 9-58 16,6-2-12-16,-4 8-346 0,-7-10 65 16</inkml:trace>
        </inkml:traceGroup>
        <inkml:traceGroup>
          <inkml:annotationXML>
            <emma:emma xmlns:emma="http://www.w3.org/2003/04/emma" version="1.0">
              <emma:interpretation id="{F8DEB0DF-3C51-44C1-A6F2-14E0F925C72F}" emma:medium="tactile" emma:mode="ink">
                <msink:context xmlns:msink="http://schemas.microsoft.com/ink/2010/main" type="inkWord" rotatedBoundingBox="8196,16663 7647,16666 7640,15327 8189,15324"/>
              </emma:interpretation>
              <emma:one-of disjunction-type="recognition" id="oneOf1">
                <emma:interpretation id="interp1" emma:lang="" emma:confidence="0">
                  <emma:literal>0</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1</emma:literal>
                </emma:interpretation>
                <emma:interpretation id="interp5" emma:lang="" emma:confidence="0">
                  <emma:literal>l</emma:literal>
                </emma:interpretation>
              </emma:one-of>
            </emma:emma>
          </inkml:annotationXML>
          <inkml:trace contextRef="#ctx0" brushRef="#br0" timeOffset="16177.2356">-3142 151 916 0,'-3'-3'258'16,"0"0"81"-16,-3 1-265 16,-1 2 11-16,-2 2-30 0,-3 1 13 15,-3 0-24-15,-4 4 8 16,3-1-23-16,-7 6 13 15,4-3-23-15,-7 14 10 16,5 1-19-16,-4 13 8 16,4 4-19-16,-2 20 10 15,1-5-13-15,4 25 10 16,3 2-11-16,1 16 12 16,4-8-11-16,7 16 10 15,1-19-11-15,7 5 12 16,1-18-13-16,6 4 11 15,3-21-11-15,3-1 12 16,3-13-13-16,10-4 12 16,1-14-13-16,4-2 12 15,1-14-12-15,4-14 12 16,-3-13-10-16,5-14 16 16,-5-16-13-16,4-14 12 0,-9-7-10 15,1-7 12-15,-10 3-13 16,-3-11 11-16,-9 10-12 15,-3-7 13-15,-9 4-13 16,-3-4 14-16,-3 16-11 16,-6-1 14-16,-3 14-12 15,-6 1 14-15,-1 14-12 0,-10-1 13 16,-1 8-12-16,-4-1 11 16,-1 12-15-16,-2 3 8 15,5 8-20-15,2 4-29 16,3 4-43-16,10 2-348 15,7 0 68-15</inkml:trace>
        </inkml:traceGroup>
        <inkml:traceGroup>
          <inkml:annotationXML>
            <emma:emma xmlns:emma="http://www.w3.org/2003/04/emma" version="1.0">
              <emma:interpretation id="{6584E979-E5D1-42EA-9F80-23A9689BA438}" emma:medium="tactile" emma:mode="ink">
                <msink:context xmlns:msink="http://schemas.microsoft.com/ink/2010/main" type="inkWord" rotatedBoundingBox="8103,16347 7669,16349 7664,15314 8098,15312"/>
              </emma:interpretation>
              <emma:one-of disjunction-type="recognition" id="oneOf2">
                <emma:interpretation id="interp6" emma:lang="" emma:confidence="1">
                  <emma:literal/>
                </emma:interpretation>
              </emma:one-of>
            </emma:emma>
          </inkml:annotationXML>
          <inkml:trace contextRef="#ctx0" brushRef="#br0" timeOffset="7439.932">-3160 346 604 0,'-21'-11'300'0,"-2"2"1"15,2 3-157-15,-1 3-22 16,1 6-64-16,-6 6-12 16,4 5-21-16,-1 11-5 15,8 14 2 17,7-19-6-17,1 1-8-15,-19 65-5 0,8 13 1 16,1 3 0-16,6 4 6 0,15-47 3 15,6 4 1-15,1-15-1 16,10 1 0-16,1-10-6 16,7-9-4-16,-2-10-3 15,5-5 3-15,-7-13-1 16,3-7 1-16,-4-7 2 16,1-18 1-16,-1-5-3 15,1-19 2-15,0-9-1 16,0-13-1-16,-3 5 1 15,-3-11-1-15,-2 14 0 0,-1-2 1 16,-6 11 1-16,-1-9 2 16,-4 11-1-16,-7-6 1 15,-6 6-2-15,-7 5 10 16,-4 14 3-16,-11 5 13 16,1 11 7-16,-6 7 8 15,4 9-10-15,-4 9-3 16,9 6-11-16,-3 21-10 15,1 12-9-15,-4 48-67 16,8 30-353-16,-43 32 95 16</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45.815"/>
    </inkml:context>
    <inkml:brush xml:id="br0">
      <inkml:brushProperty name="width" value="0.09333" units="cm"/>
      <inkml:brushProperty name="height" value="0.09333" units="cm"/>
      <inkml:brushProperty name="fitToCurve" value="1"/>
    </inkml:brush>
    <inkml:context xml:id="ctx1">
      <inkml:inkSource xml:id="inkSrc4">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3:55:15.008"/>
    </inkml:context>
  </inkml:definitions>
  <inkml:traceGroup>
    <inkml:annotationXML>
      <emma:emma xmlns:emma="http://www.w3.org/2003/04/emma" version="1.0">
        <emma:interpretation id="{3E3D1F92-CC4D-4DC2-BBF6-BA749287B02D}" emma:medium="tactile" emma:mode="ink">
          <msink:context xmlns:msink="http://schemas.microsoft.com/ink/2010/main" type="writingRegion" rotatedBoundingBox="6197,4347 13313,1119 15354,5618 8238,8846"/>
        </emma:interpretation>
      </emma:emma>
    </inkml:annotationXML>
    <inkml:traceGroup>
      <inkml:annotationXML>
        <emma:emma xmlns:emma="http://www.w3.org/2003/04/emma" version="1.0">
          <emma:interpretation id="{F90ECF43-E1C9-4BCA-827D-E8EA74140798}" emma:medium="tactile" emma:mode="ink">
            <msink:context xmlns:msink="http://schemas.microsoft.com/ink/2010/main" type="paragraph" rotatedBoundingBox="6197,4347 13313,1119 13980,2590 6865,5818" alignmentLevel="1"/>
          </emma:interpretation>
        </emma:emma>
      </inkml:annotationXML>
      <inkml:traceGroup>
        <inkml:annotationXML>
          <emma:emma xmlns:emma="http://www.w3.org/2003/04/emma" version="1.0">
            <emma:interpretation id="{7C38BDAF-0999-4525-85FE-B279835E00D9}" emma:medium="tactile" emma:mode="ink">
              <msink:context xmlns:msink="http://schemas.microsoft.com/ink/2010/main" type="inkBullet" rotatedBoundingBox="6409,4813 8010,4087 8465,5092 6865,5818"/>
            </emma:interpretation>
          </emma:emma>
        </inkml:annotationXML>
        <inkml:trace contextRef="#ctx0" brushRef="#br0">-4072-2563 404 0,'-12'-34'437'15,"1"4"-123"-15,10 5 8 16,1 7-204-16,3 8-40 0,-2 1-10 16,1 12 3-16,1 30-13 15,-6 17-15-15,-10 41-21 16,-8 18 1-16,-14 30-13 16,-13 14 1-16,-15 30-12 15,5-20 18-15,-5-7 13 16,11-29 14-16,10-32-7 15,16-42 9-15,11-20-19 16,10-16-17-16,18-17-10 16,10-17 8-16,21-16-9 15,11-10 11-15,31-25-7 16,2-4 6-16,19-11-10 16,-12 7 16-16,8-7 357 15,-14 35-813-15,-8 27 399 16</inkml:trace>
        <inkml:trace contextRef="#ctx0" brushRef="#br0" timeOffset="-329.8419">-4279-1765 796 0,'-18'4'336'15,"7"-1"21"-15,5-3-185 16,9 0-91-16,9-7-28 15,11-12-12-15,23-30-16 16,14-8 2-16,21-22-10 16,7-12 4-16,16-27-15 15,-11 14 4-15,7-17-11 16,-14 7 8-16,0 7 0 16,-19 24 0-16,-7 12-9 15,-17 15 8-15,-15 26-11 16,-17 18 0-16,-24 29 1 15,-14 17-9-15,-24 32-16 16,-10 4-358-16,-8 12 99 0</inkml:trace>
      </inkml:traceGroup>
      <inkml:traceGroup>
        <inkml:annotationXML>
          <emma:emma xmlns:emma="http://www.w3.org/2003/04/emma" version="1.0">
            <emma:interpretation id="{C1845EA6-BCB9-4510-84B3-D22152176D34}" emma:medium="tactile" emma:mode="ink">
              <msink:context xmlns:msink="http://schemas.microsoft.com/ink/2010/main" type="line" rotatedBoundingBox="8124,3473 13313,1119 13949,2521 8760,4875"/>
            </emma:interpretation>
          </emma:emma>
        </inkml:annotationXML>
        <inkml:traceGroup>
          <inkml:annotationXML>
            <emma:emma xmlns:emma="http://www.w3.org/2003/04/emma" version="1.0">
              <emma:interpretation id="{7DE38C16-4882-4041-B3AF-7D1144518E94}" emma:medium="tactile" emma:mode="ink">
                <msink:context xmlns:msink="http://schemas.microsoft.com/ink/2010/main" type="inkWord" rotatedBoundingBox="8137,3463 10890,2266 11496,3661 8743,4858"/>
              </emma:interpretation>
              <emma:one-of disjunction-type="recognition" id="oneOf0">
                <emma:interpretation id="interp0" emma:lang="" emma:confidence="1">
                  <emma:literal/>
                </emma:interpretation>
              </emma:one-of>
            </emma:emma>
          </inkml:annotationXML>
          <inkml:trace contextRef="#ctx0" brushRef="#br0" timeOffset="1712.2364">-2457-3354 1149 0,'-12'13'343'0,"-3"17"74"15,1 20-321-15,0 11-25 16,2 2-28-16,7 8-14 16,7-10-2-16,4-18-2 0,9-24-12 15,11-12-6-15,0-27 6 16,11-35-6-16,0-12 1 16,3-16 2-16,-5-5 7 15,-3 10-14-15,-12 26 7 16,-3 17-16-16,-8 19 5 15,0 30-8-15,-2 5 10 16,0 17-9-16,2 1 15 0,2 6-8 16,1-9 8-16,4 1-10 15,-2-15 8-15,4-15-10 16,2-14 12-16,8-25-7 16,-2-18 9-16,9-22-6 15,5 2 9-15,0-3-13 16,-8 15 7-16,3 22-14 15,-10 31 6-15,-8 24-7 16,-5 19 9-16,-4 14-7 16,-2 2 16-16,1 1-11 15,-1-15 10-15,4-7-13 16,-1-27 9-16,3-27-6 16,3-15 10-16,4-28-23 15,-1-11-12-15,4-6-73 16,-4 20-17-16,-2 8-187 0,-7 25-144 15,0 16-6 1,-6 20-117-16,0 14 318 0,-1 11 510 16,2 4 113-16,-1 5-69 15,2 4 13-15,-2-9-131 16,5-2-44-16,-1-9-57 16,6-7-29-16,0-8-15 15,10-1-18-15,2 0-5 16,9 10-11-16,-2-1 6 15,3 12-11-15,-4-3 8 0,7 8-9 16,-13-3 10-16,-1 15-11 16,-7-2 10-16,-8 17-7 15,-9-2 15-15,2 14 6 16,-13-11 23-16,-4 2 29 16,1-19 18-16,-8-4 0 15,-4-26-2-15,0-9-18 16,2-15-30-16,-2-17-19 15,7-12-4-15,7-27-13 16,6-11 2-16,4-27-19 16,12-3-16-16,-4-17-92 15,3 19 78-15,0-9-442 16,-6 13 100-16</inkml:trace>
          <inkml:trace contextRef="#ctx0" brushRef="#br0" timeOffset="2373.4012">-1454-4358 1057 0,'-1'10'348'0,"-2"25"40"0,-5 14-274 16,3 35-73-16,2 2-17 15,6 16-3-15,10-14 9 16,7 9-9-16,4-31 6 16,4 9-15-16,-1-17-2 0,-1 2-8 15,-1-17 5-15,-5 0-7 16,-5-18 9-16,1-7-9 15,-7-4 9-15,2-20-4 16,-2-17 11-16,5-22-10 16,1-11 12-16,5-24-17 15,-5 9-1-15,1 2-12 16,-7 20 8-16,-5 12-15 16,-4 24 10-16,-1 14-5 15,-4 10 9-15,2 15-9 16,3 3 14-16,2 5 0 15,2-7 14-15,4-1-6 16,1-10 11-16,3-9-8 16,2-10 11-16,2-20-7 15,3-6 8-15,4-17-9 16,-3 0 5-16,-1-14-13 0,-8 13 5 16,-4 1-11-1,-4 17 7-15,-1 15-13 0,-2 15 14 16,4 16-8-16,3 20 10 15,3 6-5-15,3 0 16 16,7 6-5-16,1-6 8 0,0-18-8 16,4-9 7-1,0-14-7-15,-4-16 4 0,2-18-7 16,0-9 9-16,-6-27-9 16,-2 4 2-16,-2-4-10 15,-9 18 3-15,-2 10-9 16,2 29 3-16,-7 16-7 15,-1 16 8-15,2 22-7 16,-1 9 7-16,0 9-4 16,4-5 6-16,4-6-9 15,0-16 8-15,2-9-11 16,-4-13-6-16,2-14-58 16,1-5-38-16,-6-18-32 15,-1-9-352-15,8-27 79 16</inkml:trace>
          <inkml:trace contextRef="#ctx0" brushRef="#br0" timeOffset="2529.2263">-805-4370 610 0,'-1'-3'533'0,"2"5"-131"16,2 4-23-16,3 3-327 16,7 2-37-16,0-7-9 15,10 4-22-15,0-5-14 16,14-1-70-16,-2-12-297 15,8 0 56-15</inkml:trace>
          <inkml:trace contextRef="#ctx0" brushRef="#br0" timeOffset="2815.9732">-490-4342 988 0,'-11'27'307'0,"-5"13"84"16,1 0-261-16,1 6-21 16,8-4-21-16,3-6-26 15,5-16-24-15,7-10-25 16,5-14-5-16,4-14-9 15,5-6 8-15,9-12-16 16,0 4 10-16,5 3-13 16,-1 9 9-16,2 9-15 15,-9 13 19-15,-3 7-16 16,-9 6 15-16,-8 18-10 16,-9-1 15-16,-7 12-8 15,-3 5 19-15,-8 6-8 16,-2-7 10-16,0 1-9 15,3-15 8-15,-3-16-12 0,11-18 0 16,3-32-73-16,7-23-3 16,6-37-363-16,9-11 55 15</inkml:trace>
          <inkml:trace contextRef="#ctx0" brushRef="#br0" timeOffset="942.4955">-3075-3482 401 0,'-3'-72'419'0,"5"14"-81"16,7 9-20-16,-2 18-137 15,0 7-55-15,0 14-45 16,1 13-16-16,-2 14-11 15,6 28-11-15,2 19 0 16,0 28-12-16,1 20 1 16,2 29-18-16,-3-9 2 15,1 0-17-15,1-31 17 0,2-21-3 16,-1-40 10-16,9-17-9 16,0-28 15-16,11-21-14 15,-2-15 1-15,10-19-7 16,-7-10 8-16,3-1-13 15,-7 16 2-15,-2 7-79 16,-7 19-25-16,-1 1-85 16,-8 10-281-16,4-5 40 15</inkml:trace>
        </inkml:traceGroup>
        <inkml:traceGroup>
          <inkml:annotationXML>
            <emma:emma xmlns:emma="http://www.w3.org/2003/04/emma" version="1.0">
              <emma:interpretation id="{C89CFBB6-FFAD-4D09-A523-AF26EC1FB2CD}" emma:medium="tactile" emma:mode="ink">
                <msink:context xmlns:msink="http://schemas.microsoft.com/ink/2010/main" type="inkWord" rotatedBoundingBox="11001,2254 13345,1190 13917,2449 11572,3513"/>
              </emma:interpretation>
            </emma:emma>
          </inkml:annotationXML>
          <inkml:trace contextRef="#ctx0" brushRef="#br0" timeOffset="3332.3953">-227-4919 1191 0,'-3'18'306'0,"-3"27"90"15,0 19-331-15,3 25-18 16,4-3 8-16,15 9 2 16,2-16 8-16,13-9-12 15,1-21-19-15,6 3-16 16,-8-19-9-16,2-20-4 16,-8-17 10-16,-4-18 0 15,-4-16 5-15,-9-13-6 16,-8 10 4-16,-12-5-10 15,-3 12 4-15,-3 7-9 16,4 11 4-16,4 9-12 16,5 13 8-16,3 9-9 15,0 8 5-15,11 9-4 16,-4 0 10-16,13-4-9 16,3-8 6-16,14-8-7 0,-4-16 9 15,12-12-5-15,-2-7 10 16,-2-12-5-16,-6-3 8 15,-6-8-9-15,-9 6 7 16,-9 5-13-16,-5 8 6 16,-6 12-15-16,1 23 11 15,-2 16-11-15,2 1 12 16,1 18-8-16,4 1 18 16,3 2-2-16,3-9 13 15,8 3-8-15,0-17 10 0,7-11-12 16,-2-16 4-16,7-15-10 15,-3-10 8-15,2-11-37 16,-7-1-45-16,-7-10-56 16,-16-7-124-16,-11-10-261 15,-12 6 27-15</inkml:trace>
          <inkml:trace contextRef="#ctx0" brushRef="#br0" timeOffset="3857.6732">301-4746 565 0,'-3'51'479'16,"6"-5"-94"-16,5 3-10 15,5-14-302-15,7-5-22 16,6-15-15-16,10-14-24 16,4-2-1-16,9 1-16 15,-5-5-3-15,10 2-39 16,-5 9 9-16,3 2-12 0,-7 0 16 16,1 7 3-16,-13 2 38 15,-4 1 0-15,-6 7 16 16,-1 10 0-16,-5 2 18 15,-2 12 7-15,-7 2 13 16,-2 4 7-16,-6-9 11 16,-6 1 2-16,-6-11-1 0,-1 2-15 15,-4-7-10 1,-1-8-15-16,1-9-3 0,0-11-10 16,0-17 3-16,5-17-11 15,3-1 4-15,4-17-17 16,10-6 2-16,9-13-10 15,3 2 9-15,9-12-9 16,1 4 8-16,6-25-7 16,-7 5 8-16,-5-12-8 15,-9 8 7-15,-10-3-7 16,-10 41 8-16,-6 8-7 16,-1 26 11-16,-5 15-7 15,2 23 8-15,-7 17-11 16,2 14 8-16,2 16-12 15,4 8 7-15,6 4-9 16,10-10 10-16,11 5-12 16,6-20 9-16,13-14-11 15,8-18 9-15,12-19-6 0,-2-22-7 16,8-12-145-16,-1 0-369 16,-11-17 62-16</inkml:trace>
          <inkml:trace contextRef="#ctx0" brushRef="#br0" timeOffset="5605.0727">1493-4847 1054 0,'0'-21'259'0,"1"-2"121"16,4 3-300-16,-2 0 40 16,3 4-6-16,-1 7 12 15,1 8-42-15,8 8-8 16,-1 13-51-16,7 20-2 16,0 8-22-16,5 28 15 15,-2-2-10-15,4 0 10 16,1-8-14-16,-2-8 8 15,0-23-12-15,-1-1 13 16,-13-5-27-16,-6-10-62 16,-9-7-39-16,-15-5-22 0,-11-5-26 15,-16-4-19-15,-7-1 58 16,-16-1 48-16,4-5 37 16,-11-8 52-16,7-9 52 15,-1-7 60-15,19 0-12 16,8-13 6-16,21 0-37 15,18-16-4-15,17-8-56 16,13-10 8-16,8 5-23 0,13-3 11 16,0 18-8-16,7 12 10 15,-5 10-13-15,10 10 10 16,-11 14-13-16,2 14 9 16,-13 7-9-16,-6 13 31 15,-16 7 1-15,-13 13 34 16,-11 5-4-16,-15 17 17 15,-9 6-26-15,-9 22 1 16,-1-14-31-16,1-1 3 16,9-25-22-16,10-16 7 15,11-29-31-15,17-18-89 16,11-17-70-16,17-22-346 16,4-10-6-16</inkml:trace>
          <inkml:trace contextRef="#ctx0" brushRef="#br0" timeOffset="5939.2228">1855-5152 1166 0,'-2'-8'337'0,"4"7"77"16,4 10-305-16,-3 2-48 16,5 16 9-16,-1 13-25 15,2 14 13-15,2 18-20 16,3 25-1-16,-2-7-24 0,4 1 5 15,-3-19-14-15,1-16 15 16,0-30-7-16,3-21 19 16,-3-14-6-16,4-29 19 15,2-30-16-15,8-29 8 16,-2-5-21-16,6-21 8 16,-4 25-21-16,-2 10 7 15,-9 29-9-15,1 13 7 16,-10 23-11-16,-2 13 4 15,-5 16-11-15,-4 14-8 16,-6 3-89-16,-3 13-413 16,-2 7 99-16</inkml:trace>
          <inkml:trace contextRef="#ctx0" brushRef="#br0" timeOffset="6125.7228">2138-4874 1280 0,'19'32'307'0,"9"5"128"0,1-4-380 16,7 13 14-16,0-15-26 16,5-2 3-16,4-9-27 15,5 0 362-15,-2-18-835 16</inkml:trace>
        </inkml:traceGroup>
      </inkml:traceGroup>
    </inkml:traceGroup>
    <inkml:traceGroup>
      <inkml:annotationXML>
        <emma:emma xmlns:emma="http://www.w3.org/2003/04/emma" version="1.0">
          <emma:interpretation id="{1544A263-2D6B-4BA2-AEA7-9A82FB3DAE3A}" emma:medium="tactile" emma:mode="ink">
            <msink:context xmlns:msink="http://schemas.microsoft.com/ink/2010/main" type="paragraph" rotatedBoundingBox="9735,6237 13544,4227 14437,5920 10628,7929" alignmentLevel="2"/>
          </emma:interpretation>
        </emma:emma>
      </inkml:annotationXML>
      <inkml:traceGroup>
        <inkml:annotationXML>
          <emma:emma xmlns:emma="http://www.w3.org/2003/04/emma" version="1.0">
            <emma:interpretation id="{BF1CDF6B-A079-4804-A73C-817C7F62ECFB}" emma:medium="tactile" emma:mode="ink">
              <msink:context xmlns:msink="http://schemas.microsoft.com/ink/2010/main" type="line" rotatedBoundingBox="9735,6237 13544,4227 14437,5920 10628,7929"/>
            </emma:interpretation>
          </emma:emma>
        </inkml:annotationXML>
        <inkml:traceGroup>
          <inkml:annotationXML>
            <emma:emma xmlns:emma="http://www.w3.org/2003/04/emma" version="1.0">
              <emma:interpretation id="{34F0E47C-CC47-4885-AF33-E9A8FB66B89E}" emma:medium="tactile" emma:mode="ink">
                <msink:context xmlns:msink="http://schemas.microsoft.com/ink/2010/main" type="inkWord" rotatedBoundingBox="9735,6237 13544,4227 14437,5920 10628,7929">
                  <msink:destinationLink direction="with" ref="{2051EB62-9227-4701-A0FC-909814DE98E8}"/>
                </msink:context>
              </emma:interpretation>
              <emma:one-of disjunction-type="recognition" id="oneOf1">
                <emma:interpretation id="interp1" emma:lang="" emma:confidence="1">
                  <emma:literal/>
                </emma:interpretation>
              </emma:one-of>
            </emma:emma>
          </inkml:annotationXML>
          <inkml:trace contextRef="#ctx0" brushRef="#br0" timeOffset="-5074.1288">353-784 1224 0,'2'-4'304'16,"10"-4"99"-16,9-15-345 16,7-6-35-16,12-16-14 0,-3 1 5 15,10-11-10-15,-4 4 9 16,5-3 396-16,-5 13-816 15,1 6 414-15</inkml:trace>
          <inkml:trace contextRef="#ctx0" brushRef="#br0" timeOffset="-5248.186">391-1055 376 0,'2'0'127'0,"3"-3"65"0,4 1-54 16,3 1 39-16,0-1 13 16,8 13 19-16,2 6-32 15,2 16-20-15,1 10-50 16,-2 17-7-16,0 2-14 16,-5 14-5-16,-2-8-13 15,-4-7-11-15,-3-18-11 0,-1-12-12 16,-2-25-7-16,0-12-10 15,-3-14 1-15,3-12-8 16,-1-2 7-16,2-3-10 16,-2 5 2-16,6 9-12 15,1 14 9-15,-4 2-36 16,-2 6-40-16,-6 2-337 16,-3 10-76-16,-9-6-132 15</inkml:trace>
          <inkml:trace contextRef="#ctx0" brushRef="#br0" timeOffset="-5556.0837">-932-192 1052 0,'26'23'286'16,"5"-6"83"-16,7 8-289 16,3 4-46-16,2 6-13 15,0 2-3-15,3-8-16 16,-3-7 7-16,2-27-14 15,-5-18 15-15,-10-23-8 16,-14-25 9-16,-12-22-10 16,-7-5 13-16,-8-4-14 15,-2 21 9-15,-1 20-8 16,1 30 16-16,7 37-9 0,8 26 10 16,9 28-10-16,4 15 8 15,6 16-16-15,2-14 8 16,5 1-8-16,-3-29 11 15,1-20-11-15,-2-21 9 16,-2-27-5-16,-5-21 9 16,-5-33-12-16,-6-5 12 0,-6-17-11 15,-3 15 7 1,-6 3-11-16,3 36 9 0,1 21-11 16,5 27 12-16,8 24-12 15,4 21 11-15,8 22-10 16,1 1 11-16,7 3-10 15,1-16 10-15,0-12-9 16,-7-27 12-16,-2-21-5 16,-5-31 10-16,-1-31-8 15,-5-22 8-15,5-23-10 16,1 2 3-16,5 12-12 16,1 32 7-16,7 22-12 15,-5 34 11-15,6 21-7 16,-4 13 10-16,4 10-9 15,-5 1 13-15,4-1-12 16,-10-13 9-16,-1-10-11 16,-6-15 12-16,-2-11-6 0,-7-8 10 15,1-17-4-15,-3-3 13 16,-3-4-7-16,-3 3 13 16,-2 2 5-16,-4 8 10 15,-4 6-3-15,0 3 2 16,-6-7-16-16,5 2-5 15,2-2-16-15,3-1 2 0,1-1-11 16,8 5 10-16,6 1-11 16,1 7 8-16,9 2-8 15,2 3 10-15,5-2-11 16,0 2 10-16,6-8-7 16,-3 0 8-16,8-3-9 15,-4 3 10-15,6 2-10 16,-6 1 11-16,2 6-23 15,-6 4-21-15,2 1-89 16,-8 3-2-16,-5 1-363 16,-3 1 51-16</inkml:trace>
          <inkml:trace contextRef="#ctx0" brushRef="#br0" timeOffset="-6366.1319">-1383-957 984 0,'-6'-41'283'0,"10"34"64"16,4 38-270-16,7 44-40 15,4 23-15-15,5 42-11 16,1 4 2-16,10 25-12 16,-3-19 8-16,10 5-11 15,-1-29 10-15,4-16-9 16,-10-38 11-16,5-24-7 16,-14-37 13-16,-3-45 3 15,-8-38 15-15,2-45 4 0,-3-27 13 16,0-55-4-16,-1 16-1 15,6-4-7-15,-4 35-5 16,-3 19-13-16,-2 62 0 16,-4 18-15-16,-6 33 0 15,-6 24-5-15,-2 25-19 16,-7 19-69-16,-4 10-346 16,-5 30 71-16</inkml:trace>
          <inkml:trace contextRef="#ctx1" brushRef="#br0">0 0 0,'0'0'0,"0"0"31,0 0-16,0 50 1,0-16 0</inkml:trace>
          <inkml:trace contextRef="#ctx0" brushRef="#br0" timeOffset="-4469.89">546-1678 588 0,'-10'23'453'0,"13"14"-101"15,4 4-18-15,10 16-289 16,0 1 2-16,14 22 8 16,-1 0 10-16,12 23-1 15,-1-2-2-15,8 14-16 16,-7-22-11-16,1 3-18 16,-8-26 0-16,-3-4-9 15,-7-25 11-15,-4-1-3 16,-8-17 11-16,-6-7-10 15,-5-13 8-15,-4-8-8 16,-5-7 4-16,-4-17-14 16,-1-10 8-16,-4-19-18 15,4-12-15-15,3-24-25 16,6 2 13-16,4-8-11 0,5 20 14 16,2 15 2-16,1 29 20 15,-1 21-16-15,0 16 8 16,-4 12-8-16,2 10 20 15,2 6-7-15,0 0 14 16,2 2 2-16,3-5 0 16,-1-9-6-16,0-16 11 15,7-9-7-15,-3-15 4 0,4-23 0 16,-3-10 6-16,2-9-11 16,-9 5 8-16,-5-5-13 15,-8 22 9-15,1 7-8 16,-4 19 9-16,3 14-7 15,5 19 8-15,7 13-8 16,0 12 7-16,8 13-3 16,1-2 9-16,4 5-4 15,1-11 8-15,1-11-7 16,-4-21 4-16,3-17-9 16,-1-22 9-16,-5-19-8 15,0-13 9-15,-7-1-46 16,-8-2-39-16,-11-3-412 15,-2 8 85-15</inkml:trace>
          <inkml:trace contextRef="#ctx1" brushRef="#br0" timeOffset="-8748.7754">1496-380 0</inkml:trace>
          <inkml:trace contextRef="#ctx0" brushRef="#br0" timeOffset="-4023.7939">1158-1637 629 0,'2'5'452'0,"1"1"-97"16,8 0-37-16,1-1-309 15,11-5-13-15,5-6 10 16,-1-6-14-16,2-5 6 0,5-3-19 16,-11 3 11-16,-6 3-10 15,-6 5 13-15,-7 1-4 16,-10 8 14-16,2 3-10 16,-3 3 13-16,-2 11-6 15,6 6 15-15,5 8 8 16,1 1 23-16,8 6-2 15,1-7 6-15,5-6-15 16,3-18-5-16,9-13-19 16,0-14-1-1,12-15-24-15,-2-5-4 0,7-6-28 16,-5 6 5-16,2 11-9 16,-8 14 19-16,-4 19 7 15,-13 21 40-15,-5 16 22 16,-12 8 27-16,-7 13 21 0,-3-9 23 15,-5 3 1-15,-1-9-14 16,-7-5-21-16,2-13-19 16,-4-9-25-16,5-16-35 15,-2-19-94-15,9-13-29 16,-4-24-363-16,7-21 33 16</inkml:trace>
          <inkml:trace contextRef="#ctx0" brushRef="#br0" timeOffset="-3490.0719">1520-2417 1178 0,'3'18'340'16,"4"27"83"-16,3 21-314 15,6 6-63-15,8 24 8 16,4-2 7-16,9 12-10 16,1-16 5-16,13 4-18 15,-5-27-11-15,0-16-20 16,-11-22 1-16,-1-8-9 15,-18-11 7-15,-3-15-1 16,-15-10 9-16,-7-22-7 16,-9-12 10-16,-13-25-8 15,-9-2 1-15,-9-6-11 16,4 21 8-16,7 10-10 16,12 31 3-16,14 20-10 15,15 26 9-15,15 16-11 0,4 7 11 16,10 3-4-16,5-9 11 15,1-11-11-15,-4-15 9 16,10-15-10-16,-10-19 9 16,8-28-8-16,-7-15 11 15,-3-9-7-15,-12 3 11 16,-6 1-13-16,-13 25 7 16,-1 9-9-16,-6 13 7 0,2 10-19 15,0 14 16-15,4 15-9 16,5 6 12-16,4 16-5 15,7 12 19-15,5 9 0 16,-1-9 11-16,8 1-9 16,-4-15 5-16,5-26-13 15,-4-19 1-15,-4-32-8 16,-10-13 9-16,-5-10-31 16,-12-3-28-16,-18-8-104 15,-12 16 326-15,-7-7-692 16,0 2 267-16</inkml:trace>
          <inkml:trace contextRef="#ctx0" brushRef="#br0" timeOffset="-3347.9253">1916-2356 1057 0,'-3'32'270'0,"6"1"75"16,5-3-296-16,12-13-52 0,-2-12 14 16,14-15-361-16,4-5 112 15</inkml:trace>
          <inkml:trace contextRef="#ctx0" brushRef="#br0" timeOffset="-2939.6835">2332-2275 1069 0,'14'53'346'0,"5"3"70"0,0-4-284 0,7 8-37 16,2-9-27-16,-2-4-23 16,-5-10-14-16,5-3-19 15,-1-11-3-15,4 3-10 16,5-1 8-16,12 11-11 15,1 7 10-15,2 9-10 16,-3 4 9-16,2 11-9 16,-11-9 10-16,-5-1-9 15,-8-8 10-15,-10 2-9 16,-9-10 22-16,-14-1 23 16,-11-3 22-16,-16-11 7 15,-7-15 12-15,-19-26-24 16,-3-21-23-16,-7-24-22 15,12-12-9-15,3-21-10 16,24 11 9-16,16-3-8 16,17 12 9-16,15-3-8 0,13 21 6 15,15-4-406-15,1 9-125 16</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37.4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11C1CE-91FE-4B32-98B1-877299E2130A}" emma:medium="tactile" emma:mode="ink">
          <msink:context xmlns:msink="http://schemas.microsoft.com/ink/2010/main" type="inkDrawing" rotatedBoundingBox="4280,7598 6536,10423 6324,10592 4068,7768" semanticType="scratchOut" shapeName="Other">
            <msink:sourceLink direction="with" ref="{3FEB648E-2ADD-40B5-89E3-D08DD1855071}"/>
            <msink:sourceLink direction="with" ref="{64A61644-A2CE-4B85-9F64-FDD5900F3BD9}"/>
            <msink:destinationLink direction="with" ref="{2051EB62-9227-4701-A0FC-909814DE98E8}"/>
          </msink:context>
        </emma:interpretation>
      </emma:emma>
    </inkml:annotationXML>
    <inkml:trace contextRef="#ctx0" brushRef="#br0">2245 2824 697 0,'0'0'181'15,"0"-2"50"-15,1 4-187 16,-1-6-29-16,-3 0 20 0,-6-7 13 16,0 0 13-16,-6-5-7 15,-2-1 7-15,-3 0-28 16,0 3-13-16,-9-4-16 16,-3 1 5-16,-11-3-11 15,0-5 10-15,-16 1-4 16,6-5 13-16,-15-19-9 15,7 0 11-15,-11-10-11 16,7-11 4-16,-8-6-14 16,8 11 9-16,-10-15-10 15,9 9 11-15,-6-5-9 16,9 3 12-16,-4-10-11 16,12 9 11-16,-7-9-11 15,12 12 10-15,-3-2-13 16,10 15 12-16,-3 0-14 15,5 10 12-15,-3-4-11 16,4 8 12-16,-3-20-13 16,1-3 11-16,-8-18-11 15,4-4 10-15,-6-13-11 0,7 17 11 16,1-4-9-16,11 19 9 16,1 0-10-16,6 16 10 15,-3-4-10-15,3 12 10 16,0 6-9-16,3 8 10 15,1-1-10-15,2 6 11 0,-1-2-11 16,1-4 10-16,-5-7-10 16,4 4 9-16,-4-6-9 15,4 4 9-15,6 2-10 16,4 10 10-16,5 1-12 16,6 11 7-16,9 10-328 15,11 14 106-15</inkml:trace>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05.5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8916FF-BB99-43B3-B949-7C19A1FE2F30}" emma:medium="tactile" emma:mode="ink">
          <msink:context xmlns:msink="http://schemas.microsoft.com/ink/2010/main" type="writingRegion" rotatedBoundingBox="4075,10417 4573,10417 4573,10876 4075,10876"/>
        </emma:interpretation>
      </emma:emma>
    </inkml:annotationXML>
    <inkml:traceGroup>
      <inkml:annotationXML>
        <emma:emma xmlns:emma="http://www.w3.org/2003/04/emma" version="1.0">
          <emma:interpretation id="{15E2E798-041D-482B-B9FD-987C3AB2CC3F}" emma:medium="tactile" emma:mode="ink">
            <msink:context xmlns:msink="http://schemas.microsoft.com/ink/2010/main" type="paragraph" rotatedBoundingBox="4075,10417 4573,10417 4573,10876 4075,10876" alignmentLevel="1"/>
          </emma:interpretation>
        </emma:emma>
      </inkml:annotationXML>
      <inkml:traceGroup>
        <inkml:annotationXML>
          <emma:emma xmlns:emma="http://www.w3.org/2003/04/emma" version="1.0">
            <emma:interpretation id="{6ADA9A17-1856-4D9C-8D87-7DD2F33C5D50}" emma:medium="tactile" emma:mode="ink">
              <msink:context xmlns:msink="http://schemas.microsoft.com/ink/2010/main" type="line" rotatedBoundingBox="4075,10417 4573,10417 4573,10876 4075,10876"/>
            </emma:interpretation>
          </emma:emma>
        </inkml:annotationXML>
        <inkml:traceGroup>
          <inkml:annotationXML>
            <emma:emma xmlns:emma="http://www.w3.org/2003/04/emma" version="1.0">
              <emma:interpretation id="{AE23D6D6-CD01-4343-B4ED-C17704C810EF}" emma:medium="tactile" emma:mode="ink">
                <msink:context xmlns:msink="http://schemas.microsoft.com/ink/2010/main" type="inkWord" rotatedBoundingBox="4075,10417 4573,10417 4573,10876 4075,10876">
                  <msink:destinationLink direction="with" ref="{ACF900CA-56CE-4D40-A288-B9127EA1E7ED}"/>
                </msink:context>
              </emma:interpretation>
            </emma:emma>
          </inkml:annotationXML>
          <inkml:trace contextRef="#ctx0" brushRef="#br0">400 368 660 0,'14'17'269'0,"0"0"25"16,4-1-136-16,-1-2-76 15,-1 3 1-15,-7-9-17 16,0-8 7-16,-8 0-7 0,-5-6 14 16,-8-14-6-16,-11 3 2 15,-5 2-20-15,-13-2-9 16,1-5-22-16,-8 2-6 16,5-3-8-16,3-1-3 15,8-1-5-15,1 2-1 16,2 5-2-16,2-4 0 15,2 5 0-15,1-1-1 16,5 6 2-16,8-1-1 16,2 3 0-16,2 2-1 15,4-3-1-15,1-1-1 16,4-2 0-16,2-3 0 16,4-1-1-16,10 0-1 15,8 1 0-15,11 4 0 16,3 7 1-16,14 3 1 0,-4 8 11 15,4-1 330 1,-5 3-761-16,-9 0 371 0</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38.1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51EB62-9227-4701-A0FC-909814DE98E8}" emma:medium="tactile" emma:mode="ink">
          <msink:context xmlns:msink="http://schemas.microsoft.com/ink/2010/main" type="inkDrawing" rotatedBoundingBox="5654,9310 9634,7330 9680,7421 5699,9402" semanticType="callout" shapeName="Other">
            <msink:sourceLink direction="with" ref="{34F0E47C-CC47-4885-AF33-E9A8FB66B89E}"/>
            <msink:sourceLink direction="with" ref="{4511C1CE-91FE-4B32-98B1-877299E2130A}"/>
          </msink:context>
        </emma:interpretation>
      </emma:emma>
    </inkml:annotationXML>
    <inkml:trace contextRef="#ctx0" brushRef="#br0">-9 1946 1098 0,'-9'8'295'15,"12"-7"78"-15,11 1-317 16,9-7-31-16,14-1-23 16,6-6 4-16,15-10-11 15,3-1 12-15,24-9-10 16,-1-5 9-16,20-9-10 16,-6-4 10-16,22-12-11 0,-5 8 9 15,15-21-9-15,-8 3 10 16,22-14-10-16,-12-1 11 15,23-14-10-15,-10 19 10 16,21 0-11-16,-14 20 11 16,26-2-10-16,-23 9 9 15,21-8-10-15,-9 1 11 16,17-22-11-16,-26 1 9 16,13-15-9-16,-24 14 10 0,2-10-10 15,-31 16 10-15,-2 6-9 16,-25 23 11-16,-13-2-11 15,-29 23 9-15,-9 18-37 16,-20 13-5-16,-19 21-339 16,-16 10 80-16</inkml:trace>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44.2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BAD2AF-F975-4C68-8515-C0718E4E9856}" emma:medium="tactile" emma:mode="ink">
          <msink:context xmlns:msink="http://schemas.microsoft.com/ink/2010/main" type="inkDrawing" rotatedBoundingBox="4169,7488 6826,7337 6835,7494 4178,7645" semanticType="strikethrough" shapeName="Other">
            <msink:sourceLink direction="with" ref="{E533E7C1-317F-4210-884E-E51816406079}"/>
            <msink:sourceLink direction="with" ref="{D3CA0949-F79E-4D42-83C7-2355C1F29438}"/>
            <msink:sourceLink direction="with" ref="{9CCDCA81-28C0-4C58-90B8-BF4214BC31FE}"/>
            <msink:sourceLink direction="with" ref="{D3AE2E8E-B8F9-4B3A-93AD-CE73EC213148}"/>
            <msink:sourceLink direction="with" ref="{48DEC74D-EBA4-4D58-BBDE-24940C54532B}"/>
          </msink:context>
        </emma:interpretation>
      </emma:emma>
    </inkml:annotationXML>
    <inkml:trace contextRef="#ctx0" brushRef="#br0">0 240 538 0,'6'-11'264'0,"-3"-1"30"15,5 2-108-15,1-2-54 0,4-3-8 16,0 4-50-16,13 3-19 16,4 4-21-16,13-2-5 15,3 4-11-15,13-1-5 16,3 2-6-16,14-7-3 15,-4 0-2-15,8 1 0 16,-11-1 1-16,5 2-1 16,-14 6-1-16,3 7-1 15,-10 4 1-15,9 1-1 16,-10 1 2-16,14-3-1 16,-3-3 3-16,15-6-2 15,-1 1 1-15,12-2-2 16,-8 0 2-16,9 6-3 15,-11-3 1-15,2 1-2 16,-11-5 1-16,6-10 0 16,-18-1 1-16,5-7 5 15,-14-2 0-15,0-4 2 16,-8 7-1-16,5-6 0 0,-6 4-4 16,6 1 0-16,0 7-1 15,5 3 2-15,-2 9 0 16,8 3-1-16,-10 8 2 15,5 4 0-15,-10 3-1 16,-5-4 2-16,-21-2-1 0,4-4 7 16,-15-3 4-16,-2-8 10 15,-3-1 7-15,2 0 8 16,-2-4-6-16,-2-4-3 16,4 1-10-16,-1-1-7 15,1 3-9-15,-1 1-2 16,-1 7-1-16,-3-3-1 15,3 4 0-15,-1 2-1 16,-2 3-24-16,1 1 105 16,-1 3-508-16,-22-3 179 15</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38.6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5DA283-C8CA-439B-822A-087D295B89A4}" emma:medium="tactile" emma:mode="ink">
          <msink:context xmlns:msink="http://schemas.microsoft.com/ink/2010/main" type="writingRegion" rotatedBoundingBox="5652,8790 6560,8790 6560,9653 5652,9653"/>
        </emma:interpretation>
      </emma:emma>
    </inkml:annotationXML>
    <inkml:traceGroup>
      <inkml:annotationXML>
        <emma:emma xmlns:emma="http://www.w3.org/2003/04/emma" version="1.0">
          <emma:interpretation id="{3021741E-2DA1-4FA9-A1E0-497BE8BB9AB5}" emma:medium="tactile" emma:mode="ink">
            <msink:context xmlns:msink="http://schemas.microsoft.com/ink/2010/main" type="paragraph" rotatedBoundingBox="5652,8790 6560,8790 6560,9653 5652,9653" alignmentLevel="1"/>
          </emma:interpretation>
        </emma:emma>
      </inkml:annotationXML>
      <inkml:traceGroup>
        <inkml:annotationXML>
          <emma:emma xmlns:emma="http://www.w3.org/2003/04/emma" version="1.0">
            <emma:interpretation id="{62E9066F-060B-4783-B4D6-3B284E9A52C0}" emma:medium="tactile" emma:mode="ink">
              <msink:context xmlns:msink="http://schemas.microsoft.com/ink/2010/main" type="line" rotatedBoundingBox="5652,8790 6560,8790 6560,9653 5652,9653"/>
            </emma:interpretation>
          </emma:emma>
        </inkml:annotationXML>
        <inkml:traceGroup>
          <inkml:annotationXML>
            <emma:emma xmlns:emma="http://www.w3.org/2003/04/emma" version="1.0">
              <emma:interpretation id="{6986C4F1-7C36-484B-BA15-05C83155F901}" emma:medium="tactile" emma:mode="ink">
                <msink:context xmlns:msink="http://schemas.microsoft.com/ink/2010/main" type="inkWord" rotatedBoundingBox="5652,8790 6560,8790 6560,9653 5652,9653"/>
              </emma:interpretation>
            </emma:emma>
          </inkml:annotationXML>
          <inkml:trace contextRef="#ctx0" brushRef="#br0">-923-1411 380 0,'-2'-56'313'0,"5"11"-65"0,2 1 7 15,3 16-143-15,-2 10-30 16,0 16 11-16,-1 21 1 16,-8 5-31-16,-8 21-6 15,-8 14 6-15,-10 19-22 16,-4 4-4-16,-7 23-5 15,4-8-2-15,7 4-13 16,14-23 6-16,9-4-11 16,13-28-3-16,16-8-16 15,11-24 7-15,17-11-7 16,7-20 11-16,31-17-7 16,5-19 13-16,27-30-39 15,0-3-16-15,34-1-349 16,0 13 78-16</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55:43.5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0B2751-EDB8-4DF7-A756-FCD395128FA1}" emma:medium="tactile" emma:mode="ink">
          <msink:context xmlns:msink="http://schemas.microsoft.com/ink/2010/main" type="writingRegion" rotatedBoundingBox="12955,8574 13595,8574 13595,8977 12955,8977"/>
        </emma:interpretation>
      </emma:emma>
    </inkml:annotationXML>
    <inkml:traceGroup>
      <inkml:annotationXML>
        <emma:emma xmlns:emma="http://www.w3.org/2003/04/emma" version="1.0">
          <emma:interpretation id="{8745B607-4CE1-4666-8309-465A7C89DE98}" emma:medium="tactile" emma:mode="ink">
            <msink:context xmlns:msink="http://schemas.microsoft.com/ink/2010/main" type="paragraph" rotatedBoundingBox="12955,8574 13595,8574 13595,8977 12955,8977" alignmentLevel="1"/>
          </emma:interpretation>
        </emma:emma>
      </inkml:annotationXML>
      <inkml:traceGroup>
        <inkml:annotationXML>
          <emma:emma xmlns:emma="http://www.w3.org/2003/04/emma" version="1.0">
            <emma:interpretation id="{AB9B84C1-0571-4C82-9C21-157D3C216D07}" emma:medium="tactile" emma:mode="ink">
              <msink:context xmlns:msink="http://schemas.microsoft.com/ink/2010/main" type="line" rotatedBoundingBox="12955,8574 13595,8574 13595,8977 12955,8977"/>
            </emma:interpretation>
          </emma:emma>
        </inkml:annotationXML>
        <inkml:traceGroup>
          <inkml:annotationXML>
            <emma:emma xmlns:emma="http://www.w3.org/2003/04/emma" version="1.0">
              <emma:interpretation id="{83F98CBD-A9AC-4F8A-82F4-22864536C094}" emma:medium="tactile" emma:mode="ink">
                <msink:context xmlns:msink="http://schemas.microsoft.com/ink/2010/main" type="inkWord" rotatedBoundingBox="12955,8885 13020,8885 13020,8977 12955,8977"/>
              </emma:interpretation>
              <emma:one-of disjunction-type="recognition" id="oneOf0">
                <emma:interpretation id="interp0" emma:lang="" emma:confidence="0">
                  <emma:literal>.</emma:literal>
                </emma:interpretation>
                <emma:interpretation id="interp1" emma:lang="" emma:confidence="0">
                  <emma:literal>I</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0 92 0,'0'0'0,"38"-35"31,-18 9-15,-13-5 15</inkml:trace>
        </inkml:traceGroup>
        <inkml:traceGroup>
          <inkml:annotationXML>
            <emma:emma xmlns:emma="http://www.w3.org/2003/04/emma" version="1.0">
              <emma:interpretation id="{F5D1ABEF-5F64-493C-A166-783BC42F0D67}" emma:medium="tactile" emma:mode="ink">
                <msink:context xmlns:msink="http://schemas.microsoft.com/ink/2010/main" type="inkWord" rotatedBoundingBox="13580,8574 13595,8574 13595,8589 13580,8589"/>
              </emma:interpretation>
            </emma:emma>
          </inkml:annotationXML>
          <inkml:trace contextRef="#ctx0" brushRef="#br0" timeOffset="-48925.7441">625-311 0,'0'0'31,"0"0"-16,0 0 17,0 0-1</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53.3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552703-C3B8-4EB8-B582-15F21388F986}" emma:medium="tactile" emma:mode="ink">
          <msink:context xmlns:msink="http://schemas.microsoft.com/ink/2010/main" type="inkDrawing" rotatedBoundingBox="12945,3262 14193,2405 14248,2486 13000,3343" semanticType="underline" shapeName="Other">
            <msink:sourceLink direction="with" ref="{35335CF6-99CA-4696-8338-FCDE54761423}"/>
          </msink:context>
        </emma:interpretation>
      </emma:emma>
    </inkml:annotationXML>
    <inkml:trace contextRef="#ctx0" brushRef="#br0">69 859 1132 0,'-25'7'312'0,"7"0"95"0,10-3-336 16,13-5-10-16,14-12-36 15,29-20 3-15,13-23-26 16,31-25 0-16,11-14 0 16,23-11 10-16,-8 14-15 15,15 2 9-15,-21 21 1 16,0 6 0-16,-26 15-12 0,-12-1 12 15,-27 14-11-15,-10 7 10 16,-21 10-13-16,-19 18 23 16,-19 23-11-16,-27 11 11 15,-14 12-7-15,-35 20 12 16,-11-2-22-16,-29 16 11 16,12 4-11-16,-12 19 8 15,25-14-9-15,1 3 11 16,32-26-11-16,12-12 11 15,24-31-12-15,12-2 11 16,20-19-14-16,12-4 8 16,10 0-14-16,26-11 15 15,13-12-11-15,29-12 11 16,11-15-6-16,27-17 12 16,-1-11-14-16,19-13 11 0,-21 8-10 15,10 7 9-15,-25 12-9 16,-4 11 11-16,-27 18-12 15,-1-9 11-15,-24 16-10 16,-10 0 8-16,-18 20-10 16,-16 5 18-16,-18 20-12 15,-24 12 12-15,-16 5-9 16,-31 14 11-16,-10 7-16 16,-26 9 10-16,10 10-11 15,-5 11 10-15,22-7-11 0,9-4 16 16,33-6-48-16,18-24-403 15,17-36 128-15</inkml:trace>
  </inkml:traceGroup>
</inkml:ink>
</file>

<file path=ppt/ink/ink8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55:46.4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B46C68-A1B3-4045-B27D-E5AB71E7F3AD}" emma:medium="tactile" emma:mode="ink">
          <msink:context xmlns:msink="http://schemas.microsoft.com/ink/2010/main" type="inkDrawing" rotatedBoundingBox="16072,5963 16087,5963 16087,5978 16072,5978" shapeName="Other"/>
        </emma:interpretation>
      </emma:emma>
    </inkml:annotationXML>
    <inkml:trace contextRef="#ctx0" brushRef="#br0">4678-1135 0,'0'0'31</inkml:trace>
  </inkml:traceGroup>
</inkml:ink>
</file>

<file path=ppt/ink/ink8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55:50.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654101-3F11-4F17-B4A6-095C62D5C32E}" emma:medium="tactile" emma:mode="ink">
          <msink:context xmlns:msink="http://schemas.microsoft.com/ink/2010/main" type="inkDrawing" rotatedBoundingBox="19800,5514 19815,5514 19815,5529 19800,5529" shapeName="Other"/>
        </emma:interpretation>
      </emma:emma>
    </inkml:annotationXML>
    <inkml:trace contextRef="#ctx0" brushRef="#br0">8406-1584 0</inkml:trace>
  </inkml:traceGroup>
</inkml:ink>
</file>

<file path=ppt/ink/ink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41:09.3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E008EE-9096-45BE-A7D5-A82A6CED4B14}" emma:medium="tactile" emma:mode="ink">
          <msink:context xmlns:msink="http://schemas.microsoft.com/ink/2010/main" type="inkDrawing" rotatedBoundingBox="17660,16830 17675,16830 17675,16845 17660,16845" shapeName="Other"/>
        </emma:interpretation>
      </emma:emma>
    </inkml:annotationXML>
    <inkml:trace contextRef="#ctx0" brushRef="#br0">6541 1647 0,'0'0'16,"0"0"-16,0 0 15,0 0-15,0 0 16,0 0 0,0 0-16,0 0 15</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28.5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5C014B-2FB1-44A4-85E1-E9D193E1409D}" emma:medium="tactile" emma:mode="ink">
          <msink:context xmlns:msink="http://schemas.microsoft.com/ink/2010/main" type="writingRegion" rotatedBoundingBox="6808,12514 6945,12514 6945,13511 6808,13511"/>
        </emma:interpretation>
      </emma:emma>
    </inkml:annotationXML>
    <inkml:traceGroup>
      <inkml:annotationXML>
        <emma:emma xmlns:emma="http://www.w3.org/2003/04/emma" version="1.0">
          <emma:interpretation id="{F305B7E4-8EF7-487C-97F1-5214B459E9F1}" emma:medium="tactile" emma:mode="ink">
            <msink:context xmlns:msink="http://schemas.microsoft.com/ink/2010/main" type="paragraph" rotatedBoundingBox="6808,12514 6945,12514 6945,13511 6808,13511" alignmentLevel="1"/>
          </emma:interpretation>
        </emma:emma>
      </inkml:annotationXML>
      <inkml:traceGroup>
        <inkml:annotationXML>
          <emma:emma xmlns:emma="http://www.w3.org/2003/04/emma" version="1.0">
            <emma:interpretation id="{1068C839-4213-468B-876E-70582BDA52D6}" emma:medium="tactile" emma:mode="ink">
              <msink:context xmlns:msink="http://schemas.microsoft.com/ink/2010/main" type="line" rotatedBoundingBox="6808,12514 6945,12514 6945,13511 6808,13511"/>
            </emma:interpretation>
          </emma:emma>
        </inkml:annotationXML>
        <inkml:traceGroup>
          <inkml:annotationXML>
            <emma:emma xmlns:emma="http://www.w3.org/2003/04/emma" version="1.0">
              <emma:interpretation id="{07E32D94-1DDA-417E-A574-6072F54702B5}" emma:medium="tactile" emma:mode="ink">
                <msink:context xmlns:msink="http://schemas.microsoft.com/ink/2010/main" type="inkWord" rotatedBoundingBox="6808,12514 6945,12514 6945,13511 6808,13511"/>
              </emma:interpretation>
            </emma:emma>
          </inkml:annotationXML>
          <inkml:trace contextRef="#ctx0" brushRef="#br0">21 0 914 0,'-3'11'284'0,"0"16"54"15,0 7-255-15,3 15-19 16,-1 3-33-16,-3 13 18 16,3-2-16-16,-1 13 13 15,-1-7-22-15,0 14 9 16,5-9-21-16,-1 9 7 15,-1-16-19-15,3 4 9 16,0-18-12-16,-1-5 10 16,-2-18-11-16,3-3 11 15,-4-17-12-15,4-5 8 16,1-7-10-16,10-5 8 16,0-9-12-16,9-8 16 0,-2-4-10 15,-2-16 13-15,-6-11-10 16,-5-25 12-16,-5-2-14 15,-1-22 11-15,-2 9-13 16,-2 2 7-16,1 25-14 16,2 10 8-16,-2 26-12 15,-2 7 11-15,1 22-7 16,-1 9 11-16,-2 8-8 16,-4 21 11-16,2 13-11 0,-4 16 16 15,5 5-4-15,-5 20 22 16,5-8-6-16,0 10 19 15,0-11-14-15,-4-2 9 16,7-21-18-16,-1-11 8 16,-1-17-18-16,4-14 5 15,1-15-16-15,0-14 11 16,1-13-15-16,1-18 9 16,-1-13-7-16,1-25 12 15,-1 2-12-15,-1-16 6 16,6 8-16-16,-3-4-3 15,-3 19-18-15,-3-9 5 16,0 22-5-16,-4 3 15 16,0 18 3-16,11 12 18 15,-8 19-7-15,3 12 11 16,-1 18-10-16,2 21 12 16,-3 8-11-16,8 30 12 0,0 9-9 15,1 29 11-15,0 2-29 16,9 26-331-16,-9-14 106 15</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5:56.7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CDB8DB-0CC2-4DCC-9650-3B281349A85A}" emma:medium="tactile" emma:mode="ink">
          <msink:context xmlns:msink="http://schemas.microsoft.com/ink/2010/main" type="inkDrawing" rotatedBoundingBox="6746,13443 6946,2565 7078,2568 6877,13446" shapeName="Other"/>
        </emma:interpretation>
      </emma:emma>
    </inkml:annotationXML>
    <inkml:trace contextRef="#ctx0" brushRef="#br0">30 10878 262 0,'-5'-3'226'0,"5"4"4"16,-8-1-56-16,8 0 2 16,0-1-61-16,0 1-2 15,-3 0-45-15,8-2 12 16,-5 2-26-16,0-4 13 15,0-2-28-15,0-4 3 16,3-3-28-16,-5-4 7 16,2 0-19-16,-4-9 9 15,2 1-12-15,-4-13 10 16,1-5-10-16,4-5 10 16,-1 2-10-16,-2-3 9 0,5 8-11 15,2-5 9-15,-3 8-10 16,8-7 10-16,-6 2-11 15,-1-1 10-15,2 2-9 16,-3-2 10-16,-4 8-11 16,10-3 12-16,-3 2-10 15,-2-2 9-15,2 4-11 16,2-6 12-16,-6 7-11 0,4-3 10 16,0 7-10-1,-2-15 11-15,-2 5-11 0,2-12 9 16,-2 4-9-16,-4-8 9 15,5 5-10-15,2-10 11 16,-5 6-11-16,4-16 10 16,5 5-5-16,-1-5 12 15,-1 13-9-15,6-6 11 16,-3 13-11-16,2-7 6 16,-2 9-12-16,-3-6 10 15,-2 5-10-15,-1-2 9 16,-2 9-10-16,-2-15 9 15,3 7-9-15,3-16 9 16,-5 1-10-16,5-12 12 16,2 12-11-16,-5-5 9 0,0 15-8 15,4-3 8 1,-2 15-9-16,0-1 11 0,2 7-10 16,-1-5 9-16,-6 9-10 15,6-4 10-15,-3 1-11 16,0-9 9-16,3 11-8 15,5-8 10-15,-7 5-10 16,7-5 12-16,-6 12-10 16,2-7 9-16,-1 7-9 0,2-7 8 15,-5 1-10-15,5-12 11 16,-2 4-11-16,-2-12 10 16,2 10-11-16,3-8 10 15,0 6-10-15,1-10 10 16,-3 9-10-16,1-6 15 15,-4 7-8-15,-1-3 12 16,0 8-10-16,0-7 11 16,-4 0-14-16,4-4 8 15,0 9-13-15,-3-11 11 16,0 8-11-16,3-3 10 16,-2 5-10-16,-1-15 10 15,0 18-11-15,1 2 11 16,-1 4-10-16,-1 0 10 0,2 9-10 15,1-11 10 1,-5 1-10-16,2-8 10 0,3 5-11 16,-4-4 11-16,1 7-11 15,-1-9 9-15,1 13-9 16,4-5 10-16,-5 0-9 16,0-3 10-16,7 9-10 15,-2-1 9-15,-6 3-10 16,-2-11 11-16,10 6-11 0,-9-15 9 15,4 0-8-15,-1-7 9 16,5 13-11-16,1-4 10 16,1 15-9-16,-3-7 11 15,5 8-10-15,-5-5 10 16,-2 3-9-16,-1-4 9 16,4 5-10-16,-5-8 9 15,1 6-10-15,3-10 10 16,3 1-10-16,-5-14 10 15,7 9-9-15,0-7 9 16,-7 7-10-16,2-1 11 16,2 8-11-16,1-7 9 15,0 13-10-15,-2-4 11 16,4 12-11-16,-1 2 10 16,-4 5-9-16,5 0 11 15,0 8-10-15,-4-5 11 0,2 0-10 16,0 5 9-16,-7-7-9 15,4-1 10-15,-2 0-11 16,2-5 10-16,3-5-10 16,2-7 10-16,-4-2-11 15,1-10 11-15,1 3-11 16,-3-4 12-16,0 3-13 16,3 1 12-16,0 5-11 0,-3-7 10 15,-1 5-10-15,2-7 11 16,-1-4-10-16,2-5 10 15,-4 4-12-15,4-12 12 16,-4 1-12-16,1 0 11 16,-6 7-11-16,7-8 11 15,-1 5-10-15,2-5 9 16,-1 2-11-16,5-9 9 16,-3 10-9-16,-1-5 10 15,2 14-6-15,5-4 9 16,-4 15-8-16,3 1 10 15,-1 14-12-15,-2-7 11 16,-5 2-11-16,5-12 10 16,1 3-10-16,3-15 9 15,1 4-11-15,2-10 12 16,-4 2-12-16,-1-5 11 16,2 11-13-16,-5 0 13 0,-3 8-13 15,0-3 13-15,-3 7-13 16,-2-12 14-16,-1 7-11 15,2-8 13-15,1 13-13 16,1-16 14-16,1 25-12 16,2-13 9-16,1 8-11 0,-1-9 11 15,4 12-11 1,-5-17 12-16,0 8-12 0,0-6 11 16,-2 9-11-16,4-5 10 15,-1 7-10-15,2-7 11 16,0 5-12-16,-1-10 13 15,-4 5-11-15,-2-17 10 16,-1 4-10-16,-1-7 10 16,0 12-11-16,4-6 11 15,4 18-12-15,1-2 12 16,0 10-13-16,0-1 9 16,-1 11-11-16,-1-1 11 15,-1 8-9-15,2-2 12 16,-4 10-8-16,5-8 11 15,-3 7-12-15,3 0 6 16,-3 5-12-16,5 4 7 16,-3 3-11-16,1 3 12 15,0-3-7-15,3 6 9 0,-3-1-12 16,-2 2-26-16,-1 1 93 16,2-4-428-16,-4-4 143 15</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4:55.9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A61644-A2CE-4B85-9F64-FDD5900F3BD9}" emma:medium="tactile" emma:mode="ink">
          <msink:context xmlns:msink="http://schemas.microsoft.com/ink/2010/main" type="writingRegion" rotatedBoundingBox="6574,10933 3631,7857 4008,7497 6950,10574">
            <msink:destinationLink direction="with" ref="{4511C1CE-91FE-4B32-98B1-877299E2130A}"/>
          </msink:context>
        </emma:interpretation>
      </emma:emma>
    </inkml:annotationXML>
    <inkml:traceGroup>
      <inkml:annotationXML>
        <emma:emma xmlns:emma="http://www.w3.org/2003/04/emma" version="1.0">
          <emma:interpretation id="{AA58F29F-9429-45FC-8504-C42246FD76BF}" emma:medium="tactile" emma:mode="ink">
            <msink:context xmlns:msink="http://schemas.microsoft.com/ink/2010/main" type="paragraph" rotatedBoundingBox="6574,10933 3631,7857 4008,7497 6950,10574" alignmentLevel="1"/>
          </emma:interpretation>
        </emma:emma>
      </inkml:annotationXML>
      <inkml:traceGroup>
        <inkml:annotationXML>
          <emma:emma xmlns:emma="http://www.w3.org/2003/04/emma" version="1.0">
            <emma:interpretation id="{64B6D070-1E1A-4E16-8352-3251BE93DF4E}" emma:medium="tactile" emma:mode="ink">
              <msink:context xmlns:msink="http://schemas.microsoft.com/ink/2010/main" type="line" rotatedBoundingBox="6574,10933 3631,7857 4008,7497 6950,10574"/>
            </emma:interpretation>
          </emma:emma>
        </inkml:annotationXML>
        <inkml:traceGroup>
          <inkml:annotationXML>
            <emma:emma xmlns:emma="http://www.w3.org/2003/04/emma" version="1.0">
              <emma:interpretation id="{57B0345A-4D34-469A-8179-D2FD04F7CE04}" emma:medium="tactile" emma:mode="ink">
                <msink:context xmlns:msink="http://schemas.microsoft.com/ink/2010/main" type="inkWord" rotatedBoundingBox="6574,10933 3631,7857 4008,7497 6950,10574">
                  <msink:destinationLink direction="with" ref="{ACF900CA-56CE-4D40-A288-B9127EA1E7ED}"/>
                </msink:context>
              </emma:interpretation>
            </emma:emma>
          </inkml:annotationXML>
          <inkml:trace contextRef="#ctx0" brushRef="#br0">77 145 824 0,'-5'3'261'0,"4"1"44"16,1 5-220-16,6 4-36 16,0-1-18-16,6 0-13 15,-1-1 2-15,3-2-11 16,-6-6 8-16,-1-3-3 16,-8-3 15-16,4-4 5 15,-11-6 15-15,2-4-5 16,-2 1 2-16,-4-7-16 15,-5 6-6-15,6 3-3 16,1 8 9-16,-3 3-3 16,7 6 10-16,3 4-9 0,3 3-4 15,-1 6-14-15,7 6 1 16,2 2-11-16,-1-2 8 16,-2-2-11-16,1-8 8 15,2-4-10-15,-5-8 10 16,0 0-9-16,-3-8 12 15,-2-9-7-15,-7-4 9 16,3 2-6-16,-8 1 9 16,8 6-3-16,-5 9 13 0,5 6-7 15,-3-2 10-15,9 13-9 16,-3 3 2-16,7 4-15 16,3 1 7-16,2 4-12 15,-9-14 7-15,6-3-10 16,-2-4 9-16,-2-8-10 15,-4-3 10-15,2-8-6 16,-3-3 9-16,-1-4-8 16,-2 5 10-16,0-1-10 15,-4 10 9-15,1 5-9 16,0 5 9-16,9 7-11 16,-3 3 9-16,9 10-11 15,0-3 9-15,3 3-10 16,-4-4 11-16,4-3-11 0,-6-6 11 15,0-6-12-15,-1-7 10 16,-4-15-7-16,-1-5 10 16,3-17-10-16,0 3 11 15,-11 0-9-15,8 11 8 16,-6 3-8-16,1 19 11 16,-1 2-9-16,9 5 10 15,-1 5-12-15,7 6 10 16,-2 3-12-16,4 1 10 15,1 2-12-15,1-2 11 0,-7-4-10 16,3-6 9-16,-3-10-10 16,0-5 9-16,-5-16-7 15,-1-5 10-15,-4-13-10 16,1 2 10-16,-2 1-8 16,2 12 8-16,1 9-9 15,2 13 11-15,0 8-13 16,1 10 10-16,4 7-11 15,1 2 9-15,3 5-8 16,-3-4 10-16,6 4-9 16,1-7 10-16,-7-2-11 15,1-4 10-15,1-9-11 16,-5-10-22-16,-8-16-98 16,2-5 252-16,-8-1-603 15,-1-4 195-15</inkml:trace>
          <inkml:trace contextRef="#ctx0" brushRef="#br0" timeOffset="5627.2128">80 160 340 0,'2'0'128'0,"-4"0"17"16,-1 0-78-16,1 1-4 15,6-2-11-15,-3 2 16 0,1-1-4 16,1 4-7-16,-2-3-18 16,-4 2-7-16,3 0-16 15,0 0-6-15,0 0-5 16,5 0 18-16,-2 2 4 16,0-3 4-16,-2 2 0 15,-2-1 6-15,-1-1-16 16,2-2-1-16,-3 0 0 0,3-2 9 15,0 2 3 1,0 2 12-16,-3-2 1 0,3 1 4 16,-1 2-9-16,1-3-4 15,-3 3-14-15,4 0-3 16,-1 1-9-16,0-3-2 16,-1 2-5-16,-2-1 0 15,-2 1-2-15,8-2 0 16,-6 1 1-16,3 1-1 15,0-3 0-15,5 1 0 16,-13-1 1-16,11 3 1 16,-5-3 3-16,1 2 5 15,-1-5 2-15,5 3 0 16,-9-2 1-16,3-1-3 16,-1 2-3-16,1 2-1 15,-2-1 0-15,-1 0-2 16,-2 2-1-16,5-2-2 0,-5 1 1 15,1-1 0-15,2 2-1 16,0-4 1-16,-4 1-1 16,0-2 1-16,1-2-1 15,-2 2-1-15,-1-1 1 16,2-4 0-16,-2 3-1 16,-1-1 0-16,1-2 1 15,2 4-2-15,-2 2 2 16,-1-2 4-16,1 1 0 0,-1 0 1 15,1-2 0-15,-1-3-1 16,-2 2-3-16,0-3-2 16,0 3 1-16,-6-2-2 15,4-3 1-15,-1 1-1 16,0 2 1-16,-2-4-1 16,6 4 0-16,-3-1 0 15,2 1 1-15,-1-1 0 16,4 3-1-16,-2-3 1 15,0 1 0-15,0-1 0 16,0 1-1-16,-7-4 1 16,2 3 0-16,-7-2 0 15,2 0 1-15,2-4 2 16,4 6 0-16,-1-5-1 16,8 3 0-16,1-2-1 15,0 3-1-15,-2-2-1 0,-3 1 2 16,-4-4-2-16,0 3 1 15,-4-4 0-15,4 6 1 16,-4-6-2-16,5 7 1 16,-1-2 0-16,4 4 0 15,-1-2-1-15,4 4 1 16,-3-1-1-16,2 0 1 0,-2-6-1 16,0 1 2-16,-2-6-2 15,-4-3 1-15,1-4-1 16,-1 4 0-16,0-5 0 15,3 8 1-15,-1 0-1 16,3 4 1-16,-2-3-1 16,0 2 0-16,-3-2 0 15,3-1 0-15,-6-3-1 16,3-2 2-16,-6-1-1 16,6 0 0-16,-4-3 0 15,4 0 1-15,-2 5-1 16,8-2-1-16,-9 1 1 15,8 2 1-15,-2 1-2 16,-3 2 2-16,0-3-1 16,3 3 1-16,-6-1-1 15,2 1 0-15,1-5 0 0,-1 7 0 16,-2-8-1-16,3 6 1 16,-3-7 0-16,1 1 0 15,1-8 0-15,-1 2 1 16,-2-3-1-16,4 4 0 15,-3-1 0-15,1 4 1 16,1-1-1-16,2 6 1 0,-4-6-1 16,3 3 0-16,-3-3 1 15,0 0-1-15,2 0-1 16,3 3 2-16,-2-1-1 16,1 2 0-16,1-2 0 15,4 1 1-15,-8-5-1 16,3 5 1-16,-1-1-2 15,1 2 1-15,-8-2 0 16,4 2 0-16,0-7-1 16,0 2 2-16,-3-6-1 15,6 3 0-15,0 2 0 16,3 5 0-16,-2 2-1 16,4 2 1-16,-2-1 0 15,0-1 0-15,-3-5 1 16,2-2-1-16,-2-5 0 15,2-3 0-15,-2 1-1 16,4 1 1-16,-1 4-1 16,5 2 1-16,1 11-1 0,4 4 1 15,-1-1 1-15,5 3-1 16,-5 3 2-16,2-2-1 16,-1-1-1-16,-1 3 1 15,-3-4-1-15,5 4 0 16,-3-5 0-16,-2-4 1 15,0 0-1-15,1 0 0 16,0-6 0-16,-3 5 0 0,6-5 0 16,3 4 0-16,-2-4-1 15,-2 5 2-15,7-2-2 16,-6 5 1-16,0-4 0 16,-1 5 1-16,-1-7-1 15,0 3 0-15,-2-4-1 16,-3-1 2-16,3-3-2 15,1 3 1-15,-9-6 0 16,2 0 0-16,4-2 0 16,-6 4 1-16,1-4-2 15,7 10 2-15,0-2-2 16,2 7 0-16,3-1-1 16,3 8 2-16,1-2-2 15,1 5 2-15,-1 0 0 16,2 3 1-16,-1 2 0 0,-2-6 1 15,-2 4-1-15,0 3 0 16,4 0 0-16,-1 0 2 16,-1 0-1-16,3-3 1 15,-1-1 0-15,-2 1 1 16,1-3-2-16,1 1 0 16,-2 3-1-16,-1 1 1 15,1-4-2-15,2 1 2 16,-2 1-1-16,0-2-1 15,3 3 1-15,-2-1 0 0,2 3-2 16,0 0 1-16,0-1 0 16,-1-2 0-16,2 1-1 15,-4 1 1-15,3 1 1 16,0 0-1-16,-1-3-1 16,1 3 1-16,0 0-1 15,0 0 0-15,0 1 1 16,1 2 1-16,1 0 1 15,1 3 0-15,-2-4 1 16,1 4-1-16,-1 2-1 16,-1-5 1-16,-1 1-1 15,2-4 0-15,-1 0 0 16,-1 2 0-16,2 4-1 0,1-4 0 16,-1 2 0-16,1 2-2 15,1 1 0-15,2-1-1 16,-1 0 1-16,2 5 1 15,2 4 2-15,3-6 0 16,-2 6 0-16,0 1 1 16,-1-3-2-16,0-2 1 15,-2 1 1-15,0 1-1 16,1-3-1-16,0 4 2 0,2 0-2 16,2 4-1-16,-1 2 0 15,-1 2-1-15,5 2 1 16,2-1 1-16,-7 5 0 15,3-5 1-15,2 1 0 16,-3-5 0-16,-4 1 0 16,9-3 0-16,-9 2 0 15,-1 0-1-15,7 4 0 16,-4-2 0-16,2 2 0 16,2-4 0-16,0 2 1 15,-4-4-1-15,2 4 0 16,-4-1 1-16,4 3-1 15,1-3 0-15,-2 5 0 16,2-7 1-16,-1 4-2 16,-4-1 1-16,2 5 0 15,4-3 0-15,-1 8 0 0,2-4 1 16,3 2-1-16,1-4 0 16,0 6 0-16,1-8 0 15,1 6-2-15,-2-5 3 16,2 4-1-16,-3-5 0 15,8 9 1-15,-4-3-1 16,5 5 0-16,0 3-1 16,5-1 1-16,-8-8 0 15,4 4 1-15,-2-9 0 0,-2 0-1 16,-3 3 2-16,0 2-3 16,-6-8 1-16,1 7-1 15,-1-5 2-15,-5-4-2 16,2-1 1-16,1 1 1 15,-3-2 0-15,4 2-1 16,2 0 0-16,2 4 1 16,-2 1-1-16,7 1-1 15,-3 2 1-15,6 7 0 16,-3 0 0-16,5 9-1 16,-1 1 2-16,6 0-2 15,-2-7 1-15,5 6-1 16,-6-10 2-16,8 2-1 15,-10-4 1-15,6 2-1 16,-10-7 1-16,4 4-1 0,-7-6 0 16,3 2 0-16,-4-1 1 15,4 2-2-15,-8-3 2 16,11 8-2-16,-3-2 2 16,11 6-1-16,-4-3 1 15,12 11-2-15,-10-1 2 16,6 2-3-16,-7-1 2 15,4-6-1-15,-6-11 2 0,5-5-1 16,-6-2 0-16,4-6-1 16,-7 1 1-16,2 0-1 15,-1-2 0-15,5 2 0 16,-5-3 2-16,3 4-1 16,-7-3 1-16,-2 4-1 15,-5-7 0-15,2 2 0 16,-2-1 2-16,8 7-2 15,-3-5 0-15,6 7 1 16,2 1-1-16,1 0-1 16,-5-4 1-16,4 3 0 15,-6-5 0-15,-1-2-1 16,-4-3 1-16,3-1-1 16,-3-2 1-16,4 0-1 15,-4-1 1-15,3-1 1 16,-5 4-1-16,2 0 1 0,-6-2-1 15,0 1 0-15,-5-1-1 16,-2 1 1-16,1-3 0 16,-2 4 0-16,0-2 0 15,0 0 1-15,3 3 0 16,0 0-1-16,1-2 0 16,-3-1-1-16,2 1 1 15,0 1 1-15,-1-2-1 0,1 2 0 16,0 1 1-16,-1-4 0 15,0 2-1-15,-1-2 0 16,-1-4 0-16,2 3 0 16,1 6 0-16,-3-13 1 15,0 6-1-15,2-1-1 16,-7 1 1-16,1-9-16 16,-2 6-24-16,-19-11-345 15,-7-7 91-15</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7:38.7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EBF63A-E7A2-48EC-983D-CCC7B46E949F}" emma:medium="tactile" emma:mode="ink">
          <msink:context xmlns:msink="http://schemas.microsoft.com/ink/2010/main" type="inkDrawing" rotatedBoundingBox="7759,8588 12663,10244 12488,10761 7584,9105" semanticType="callout" shapeName="Other">
            <msink:sourceLink direction="with" ref="{6BA91825-7FDC-465A-A80F-B3F76254EB5B}"/>
          </msink:context>
        </emma:interpretation>
      </emma:emma>
    </inkml:annotationXML>
    <inkml:trace contextRef="#ctx0" brushRef="#br0">-2 4 514 0,'-2'1'248'16,"1"2"2"-16,1 1-119 15,3-4-52-15,0 4-29 16,3 1-13-16,2-1-11 16,1 1 9-16,0 1-5 15,0 0 9-15,0-1-10 16,-1 1 6-16,-2 0-10 15,-3-3 3-15,2 2-9 16,0-1 8-16,-2 4-11 16,3 1 7-16,1 2-14 15,1 3 6-15,1 0-13 0,0-4-2 16,4 3-1-16,-4-4 11 16,3 3-12-16,0-1 11 15,2 4 0-15,-1-3-2 16,2 2-9-16,-3-5 9 15,2 4-10-15,1-9 10 16,1 7-10-16,-3 0 9 16,6 0-8-16,-4-2 7 0,-1 5-8 15,-2-5 9-15,-1 0-8 16,-3-3 8-16,4 3-7 16,-3-1 9-16,0 3-9 15,7-1 9-15,-3 4-9 16,-6-6 9-16,3 1-3 15,1-1 9-15,0 1-7 16,-2-1 10-16,2 1-10 16,-1-2 3-16,3 6-9 15,-2-4 7-15,1 2-12 16,3 1 9-16,-1 3-8 16,1-2 8-16,5 5-10 15,-1-3 11-15,5 5-12 16,2-3 12-16,2-2-11 15,-2-2 11-15,0-1-11 0,-6-4 12 16,0-5-11-16,-8 4 11 16,2 0-9-16,-2-3 9 15,-1 1-8-15,-2 1 9 16,8 0-11-16,-3 0 10 16,3 3-8-16,3 4 8 15,0-3-9-15,0 1 9 16,-2 1-9-16,2 1 8 15,0-1-9-15,-3-1 9 16,1 1-10-16,-1-3 0 0,-2-1 1 16,-6-1 7-16,5 1-7 15,-3-2 9-15,4 0 1 16,-4 1 3-16,4-1-9 16,1 3 11-16,1 0-9 15,1 2 9-15,5 4-11 16,-1-1 8-16,2 0-11 15,-2-2 7-15,2-1-8 16,-1-10 8-16,2 9-8 16,-4-7 8-16,2 1-8 15,-3 4 8-15,3 7-8 16,-5-7 7-16,2 1-6 16,0-1 7-16,0-1-7 15,-1 0 8-15,-1 3-7 16,-1-2 9-16,1 0-8 15,-2 4 8-15,1-1-9 0,-1-1 8 16,4 4-9-16,-3 5 8 16,2-9-8-16,-1 1 7 15,7 1-9-15,-5-1 9 16,3-3-9-16,-2 6 9 16,2-4-10-16,-5-2 12 0,4 3-10 15,-2-4 12-15,-2-1-11 16,-2 2 12-16,2 3-9 15,-3-5 8-15,4 3-10 16,-2-1 9-16,3 0-12 16,-2-7 10-16,7 7-10 15,-2-8 10-15,3 3-9 16,-3 3 10-16,3-3-10 16,-3 0 10-16,1 3-10 15,-2-3 8-15,-2 0-9 16,-7-1 9-16,4 1-7 15,-9-1 8-15,4-1-8 16,2 4 7-16,3-1-7 16,0 1 7-16,6 4-9 15,-5-1 9-15,7-1-8 16,-4 3 9-16,2-1-9 16,0 0 9-16,6-1-9 0,-1-1 9 15,1-2-10-15,0-2 11 16,2 0-11-16,-6 0 9 15,1 2-8-15,0-2 9 16,-2 3-10-16,1-3 9 16,1 0-9-16,-5-1 8 15,4 2-9-15,-5-2 10 16,3 4-8-16,-5 2 7 0,5-4-7 16,-6-2 7-1,5 4-8-15,-3-3 7 0,4 1-6 16,-3 3 8-16,5-3-9 15,0 2 9-15,2-1-9 16,-1 3 9-16,5-2-10 16,-2 1 10-16,0 3-9 15,-1-1 9-15,4-1-9 16,-1-1 10-16,2 1-12 16,0-2 12-16,0 0-10 15,-4-4 9-15,4 2-9 16,-9-2 10-16,2 1-9 15,-4-5 10-15,-2 2-6 16,-2 3 9-16,7 5-6 16,-1-2 9-16,8 6-9 15,-2-4 8-15,3 0-9 16,-4-2 5-16,2-3-9 0,-5 3 8 16,0 3-11-16,-3 2 10 15,2-11-9-15,-5 2 9 16,4-2-8-16,-2-3 9 15,-1-2-9-15,-1 6 9 16,2-2-9-16,-4-1 9 16,5 7-9-16,-3-7 8 15,5 2-8-15,-6 4 8 0,5-3-9 16,-3-4 8-16,0 6-8 16,-7 2 7-16,8-7-7 15,-5 7 7-15,-1-4-7 16,-2-2 8-16,6-1-9 15,-3 5 9-15,1-7-9 16,2 7 9-16,3 0-8 16,-4-2 9-16,2 1-8 15,1 1 10-15,5-3-9 16,-4-3 9-16,3 4-9 16,-6-1 9-16,-1 0-10 15,-7 0 9-15,3 2-9 16,-1-2 8-16,3 1-10 15,2 1 9-15,2 3-9 16,0 4 10-16,6-3-10 0,-4 2 11 16,6 1-11-16,-3-2 9 15,-2 1-8-15,-4-2 9 16,2 0-9 0,-10-1 10-16,0 0-10 0,-4-2 8 15,1 1-8 1,-4-2 7-16,-1-1-10 0,-1 1 8 15,4-1-7-15,-6-1 8 16,1-1-18-16,-1 2-14 0,-1-1-66 16,-3 0 99-16,-20-1-444 15,-5 6 132-15</inkml:trace>
  </inkml:traceGroup>
</inkml:ink>
</file>

<file path=ppt/ink/ink9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3:57:43.7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8ACFE4-1590-468E-A6E6-D1F89E4D0789}" emma:medium="tactile" emma:mode="ink">
          <msink:context xmlns:msink="http://schemas.microsoft.com/ink/2010/main" type="writingRegion" rotatedBoundingBox="20513,10929 20574,10929 20574,10933 20513,10933"/>
        </emma:interpretation>
      </emma:emma>
    </inkml:annotationXML>
    <inkml:traceGroup>
      <inkml:annotationXML>
        <emma:emma xmlns:emma="http://www.w3.org/2003/04/emma" version="1.0">
          <emma:interpretation id="{B036E0EE-987F-43DF-BB4E-3238516FFE41}" emma:medium="tactile" emma:mode="ink">
            <msink:context xmlns:msink="http://schemas.microsoft.com/ink/2010/main" type="paragraph" rotatedBoundingBox="20513,10929 20574,10929 20574,10933 20513,10933" alignmentLevel="1"/>
          </emma:interpretation>
        </emma:emma>
      </inkml:annotationXML>
      <inkml:traceGroup>
        <inkml:annotationXML>
          <emma:emma xmlns:emma="http://www.w3.org/2003/04/emma" version="1.0">
            <emma:interpretation id="{B12D3448-CCEE-4127-9B1F-0D2649E5214E}" emma:medium="tactile" emma:mode="ink">
              <msink:context xmlns:msink="http://schemas.microsoft.com/ink/2010/main" type="line" rotatedBoundingBox="20513,10929 20574,10929 20574,10933 20513,10933"/>
            </emma:interpretation>
          </emma:emma>
        </inkml:annotationXML>
        <inkml:traceGroup>
          <inkml:annotationXML>
            <emma:emma xmlns:emma="http://www.w3.org/2003/04/emma" version="1.0">
              <emma:interpretation id="{6BA91825-7FDC-465A-A80F-B3F76254EB5B}" emma:medium="tactile" emma:mode="ink">
                <msink:context xmlns:msink="http://schemas.microsoft.com/ink/2010/main" type="inkWord" rotatedBoundingBox="20513,10929 20574,10929 20574,10933 20513,10933">
                  <msink:destinationLink direction="with" ref="{944B9A7D-2600-4B9F-9490-C991943DC25B}"/>
                  <msink:destinationLink direction="with" ref="{C7126557-7285-4182-B8DF-1268139B4673}"/>
                  <msink:destinationLink direction="with" ref="{846DA138-C6E8-4C58-A88A-9B8CA3DAF6DC}"/>
                  <msink:destinationLink direction="with" ref="{3FD97977-8C9B-47D2-BFCC-84C8598579DF}"/>
                  <msink:destinationLink direction="with" ref="{F9EA0706-54F7-41D6-A2A9-11A2C7DC78FF}"/>
                  <msink:destinationLink direction="with" ref="{7DEBF63A-E7A2-48EC-983D-CCC7B46E949F}"/>
                  <msink:destinationLink direction="with" ref="{4AECC214-3D21-40A0-82E0-65CE32E71ED8}"/>
                  <msink:destinationLink direction="to" ref="{C70DCFED-6046-47BC-A23D-EA7F1675DC5D}"/>
                  <msink:destinationLink direction="from" ref="{C70DCFED-6046-47BC-A23D-EA7F1675DC5D}"/>
                </msink:context>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4 0,'0'0'0,"0"0"16,0 0-16,0 0 15,0 0-15,0 0 16,38-4 0,-30 4-16,7 0 31</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7:45.8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5801A9A-DC05-4EC1-B824-92D3E184A2CE}" emma:medium="tactile" emma:mode="ink">
          <msink:context xmlns:msink="http://schemas.microsoft.com/ink/2010/main" type="inkDrawing" rotatedBoundingBox="7214,10931 8264,10560 8311,10693 7261,11064" semanticType="callout" shapeName="Other"/>
        </emma:interpretation>
      </emma:emma>
    </inkml:annotationXML>
    <inkml:trace contextRef="#ctx0" brushRef="#br0">-2 288 894 0,'-2'25'265'0,"12"-4"50"16,8-1-242-16,17-6-35 15,8-10-11-15,15-11-12 16,4-7 6-16,16-17-12 16,-6-4 3-16,9-8-12 15,-7 5 8-15,1-8-10 16,-13 9 10-16,4 0-11 16,-14 9 11-16,-3 4-11 15,-11 10 10-15,0 3-9 16,-13 5 9-16,4 5-11 15,-4 1 10-15,-2 3-8 16,-6-2 11-16,3 7-10 0,-8 3 12 16,-3-1-6-16,3 6-344 15,-6-12 116-15</inkml:trace>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7:45.2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A52DB9-C452-4874-B4C2-52665A6D4B28}" emma:medium="tactile" emma:mode="ink">
          <msink:context xmlns:msink="http://schemas.microsoft.com/ink/2010/main" type="inkDrawing" rotatedBoundingBox="7713,8589 7892,10885 7817,10891 7637,8595" semanticType="callout" shapeName="Other"/>
        </emma:interpretation>
      </emma:emma>
    </inkml:annotationXML>
    <inkml:trace contextRef="#ctx0" brushRef="#br0">7-7 740 0,'-1'-7'295'0,"-1"9"9"16,-1 9-191-16,2 18-49 15,4 11-33-15,1 17-18 16,2 8 7-16,5 31-12 15,1-1 10-15,5 17-13 16,0-2 6-16,2 14-12 16,-4-27 10-16,0 13-11 15,-6-18 11-15,2 11-12 16,-3-17 10-16,-4 17-9 0,-2-20 13 16,-2 1-7-16,-2-21 12 15,-1-5-10-15,2-18 10 16,-1 6-14-16,2-1 7 15,0 5-13-15,3 4 11 16,2 13-11-16,0-2 10 16,2 8-13-16,-2 0 2 15,-5-1-134-15,-3-13-200 0,-10-25 16 16</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7:44.2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126557-7285-4182-B8DF-1268139B4673}" emma:medium="tactile" emma:mode="ink">
          <msink:context xmlns:msink="http://schemas.microsoft.com/ink/2010/main" type="inkDrawing" rotatedBoundingBox="12697,10214 12719,11007 12669,11009 12648,10215" semanticType="callout" shapeName="Other">
            <msink:sourceLink direction="with" ref="{6BA91825-7FDC-465A-A80F-B3F76254EB5B}"/>
          </msink:context>
        </emma:interpretation>
      </emma:emma>
    </inkml:annotationXML>
    <inkml:trace contextRef="#ctx0" brushRef="#br0">0 20 727 0,'3'-11'282'0,"-2"8"33"15,1-3-200-15,-1 7-22 16,1 4-51-16,-4 13 1 16,7 2-29-16,-2 20 6 15,0 0-16-15,3 12 9 16,2 0-15-16,1 14 11 16,-1-4-14-16,-5 8 14 15,-2-9-13-15,-5 4 14 16,-2-10-12-1,-4-4 12-15,7-18-13 0,-1 1 12 16,1-11-12-16,-2-9-29 0,7 4-310 16,-9-4 90-16</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7:46.5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72F725-2CD1-4279-890E-F03517A9FE02}" emma:medium="tactile" emma:mode="ink">
          <msink:context xmlns:msink="http://schemas.microsoft.com/ink/2010/main" type="inkDrawing" rotatedBoundingBox="7324,8516 8028,8505 8032,8756 7328,8767" semanticType="callout" shapeName="Other"/>
        </emma:interpretation>
      </emma:emma>
    </inkml:annotationXML>
    <inkml:trace contextRef="#ctx0" brushRef="#br0">70 110 536 0,'-22'-5'403'0,"5"4"-73"15,7 6-52-15,-3 4-184 0,4 0-35 16,8 5-19-16,1 0-7 15,12-1-19-15,6 1 1 16,13-2-15-16,6-2 5 16,15-4-8-16,5-5 10 15,10-4-10-15,-4-3 10 16,5-2-8-16,-12 2 8 16,-2-1-11-16,-14-1 11 15,6 3-12-15,-14-1 11 0,-3 2-9 16,-12-3 10-16,2 3-9 15,-13 1 10-15,-8 3-9 16,-1-2 12-16,-5 8-10 16,-12-1 11-16,-7 6-8 15,-4-1 10-15,-12 9-11 16,-3-1 10-16,-7 1-11 16,2-4 9-16,-10-6-3 15,2-10 11-15,1-9-9 16,7-3 9-16,4-9-11 15,15 7 1-15,2 1-12 16,11 5 8-16,12 1-14 16,10 2 10-16,13-3-11 15,8 0 10-15,19-1-11 0,5 1 14 16,10-5-10-16,2-1 11 16,12-3-18-16,-12-2-9 15,-6-3 141-15,-15 7-505 16,-22 3 199-16</inkml:trace>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3:58:04.5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9EA0706-54F7-41D6-A2A9-11A2C7DC78FF}" emma:medium="tactile" emma:mode="ink">
          <msink:context xmlns:msink="http://schemas.microsoft.com/ink/2010/main" type="inkDrawing" rotatedBoundingBox="7669,7357 11576,8615 11466,8956 7560,7698" semanticType="callout" shapeName="Other">
            <msink:sourceLink direction="with" ref="{954B501C-938E-4A1C-9DF8-D4319132A526}"/>
            <msink:sourceLink direction="with" ref="{6BA91825-7FDC-465A-A80F-B3F76254EB5B}"/>
          </msink:context>
        </emma:interpretation>
      </emma:emma>
    </inkml:annotationXML>
    <inkml:trace contextRef="#ctx0" brushRef="#br0">57 54 375 0,'-9'-20'234'16,"-2"8"15"-16,3 3-51 15,1 6-46-15,-3-1-5 16,6 3-67-16,-2-1-16 16,3-1-41-16,3 2 1 15,0 1-23-15,0-3 9 16,0 3-14-16,1 0 9 15,-1 1-11-15,2 2 13 16,1 2-9-16,1 0 14 16,2 2-8-16,1 2 14 0,0 2-13 15,4 0 12-15,0 1-15 16,4 3 10-16,-1-2-14 16,6 1 11-16,0 2-13 15,6 9 12-15,-2-5-13 16,12 9 12-16,-3-7-11 15,7-1 11 1,0-6-10-16,5 5 10 0,-9-11-10 0,4 8 9 16,-7 2-10-16,2 1 11 15,-5-3-12 1,7 9 11-16,-1-5-11 0,2-1 11 16,-6-3-10-16,6 1 10 15,-7-5-10-15,4 0 11 16,-4-2-12-16,1 4 13 15,-3-1-11-15,4 3 10 16,-3 0-10-16,9 3 11 16,-4-3-12-16,0 3 11 15,-4-5-10-15,0 2 10 16,-11-3-11-16,6 4 11 16,-6-2-12-16,6 3 11 15,-2 0-10-15,7-1 10 16,-5-4-11-16,3-3 12 15,-3-4-11-15,3-7 13 0,-1 8-11 16,1-3 10 0,0 1-11-16,3-1 10 0,-4 2-12 15,6-1 11-15,-7 2-11 16,6 1 11-16,-3-1-11 16,4 1 12-16,-2-1-12 15,2-4 11-15,-10 2-11 16,4 2 11-16,0-5-9 15,-1 6 13-15,1-1-9 0,6-5 12 16,-8 0-11-16,4 2 9 16,-4-7-14-16,4 7 10 15,-3 3-11-15,5-1 11 16,-5 2-11-16,5 1 10 16,-5-6-10-16,4 2 11 15,-3 0-11-15,5 2 10 16,0 0-7-16,0-1 13 15,-4 3-9-15,8 0 11 16,-6 0-10-16,1 2 8 16,0-4-15-16,4 1 10 15,-6 0-11-15,4 2 10 16,-2-4-11-16,4 3 13 16,-3-1-12-16,6 0 11 15,-4 0-12-15,6-1 12 0,-2 0-11 16,5-2 10-16,-4-2-11 15,-2-1 12-15,-2 5-11 16,2-3 10-16,-6 1-10 16,7 3 10-16,-3-3-11 15,6 3 11-15,-4 0-11 16,4-1 11-16,-4 1-10 16,8 2 14-16,-5-2-10 0,11 1 11 15,-7 0-12-15,6-4 11 16,-13-1-13-16,0-2 11 15,-10-3-12-15,6 2 12 16,-8-2-12-16,3 1 11 16,-3 1-11-16,2-1 12 15,-5-1-12-15,-2 0 14 16,-3-1-10-16,1-1 10 16,-5-1-10-16,-2-2 11 15,-4 2-12-15,-2 2 10 16,-3 1-13-16,-3-3-10 15,-5 1 186-15,-1-7-549 16,-3-2 227-16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4" cy="513508"/>
          </a:xfrm>
          <a:prstGeom prst="rect">
            <a:avLst/>
          </a:prstGeom>
        </p:spPr>
        <p:txBody>
          <a:bodyPr vert="horz" lIns="99038" tIns="49519" rIns="99038" bIns="49519" rtlCol="0"/>
          <a:lstStyle>
            <a:lvl1pPr algn="l">
              <a:defRPr sz="1300"/>
            </a:lvl1pPr>
          </a:lstStyle>
          <a:p>
            <a:endParaRPr lang="de-DE"/>
          </a:p>
        </p:txBody>
      </p:sp>
      <p:sp>
        <p:nvSpPr>
          <p:cNvPr id="3" name="Datumsplatzhalter 2"/>
          <p:cNvSpPr>
            <a:spLocks noGrp="1"/>
          </p:cNvSpPr>
          <p:nvPr>
            <p:ph type="dt" idx="1"/>
          </p:nvPr>
        </p:nvSpPr>
        <p:spPr>
          <a:xfrm>
            <a:off x="4021293" y="0"/>
            <a:ext cx="3076364" cy="513508"/>
          </a:xfrm>
          <a:prstGeom prst="rect">
            <a:avLst/>
          </a:prstGeom>
        </p:spPr>
        <p:txBody>
          <a:bodyPr vert="horz" lIns="99038" tIns="49519" rIns="99038" bIns="49519" rtlCol="0"/>
          <a:lstStyle>
            <a:lvl1pPr algn="r">
              <a:defRPr sz="1300"/>
            </a:lvl1pPr>
          </a:lstStyle>
          <a:p>
            <a:fld id="{D6688DB8-530C-4269-8329-B8EA10861C27}" type="datetimeFigureOut">
              <a:rPr lang="de-DE" smtClean="0"/>
              <a:t>22.11.2021</a:t>
            </a:fld>
            <a:endParaRPr lang="de-DE"/>
          </a:p>
        </p:txBody>
      </p:sp>
      <p:sp>
        <p:nvSpPr>
          <p:cNvPr id="4" name="Folienbildplatzhalter 3"/>
          <p:cNvSpPr>
            <a:spLocks noGrp="1" noRot="1" noChangeAspect="1"/>
          </p:cNvSpPr>
          <p:nvPr>
            <p:ph type="sldImg" idx="2"/>
          </p:nvPr>
        </p:nvSpPr>
        <p:spPr>
          <a:xfrm>
            <a:off x="479425" y="1279525"/>
            <a:ext cx="6142038" cy="3454400"/>
          </a:xfrm>
          <a:prstGeom prst="rect">
            <a:avLst/>
          </a:prstGeom>
          <a:noFill/>
          <a:ln w="12700">
            <a:solidFill>
              <a:prstClr val="black"/>
            </a:solidFill>
          </a:ln>
        </p:spPr>
        <p:txBody>
          <a:bodyPr vert="horz" lIns="99038" tIns="49519" rIns="99038" bIns="49519" rtlCol="0" anchor="ctr"/>
          <a:lstStyle/>
          <a:p>
            <a:endParaRPr lang="de-DE"/>
          </a:p>
        </p:txBody>
      </p:sp>
      <p:sp>
        <p:nvSpPr>
          <p:cNvPr id="5" name="Notizenplatzhalter 4"/>
          <p:cNvSpPr>
            <a:spLocks noGrp="1"/>
          </p:cNvSpPr>
          <p:nvPr>
            <p:ph type="body" sz="quarter" idx="3"/>
          </p:nvPr>
        </p:nvSpPr>
        <p:spPr>
          <a:xfrm>
            <a:off x="709930" y="4925408"/>
            <a:ext cx="5679440" cy="4029879"/>
          </a:xfrm>
          <a:prstGeom prst="rect">
            <a:avLst/>
          </a:prstGeom>
        </p:spPr>
        <p:txBody>
          <a:bodyPr vert="horz" lIns="99038" tIns="49519" rIns="99038" bIns="4951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8"/>
            <a:ext cx="3076364" cy="513507"/>
          </a:xfrm>
          <a:prstGeom prst="rect">
            <a:avLst/>
          </a:prstGeom>
        </p:spPr>
        <p:txBody>
          <a:bodyPr vert="horz" lIns="99038" tIns="49519" rIns="99038" bIns="49519" rtlCol="0" anchor="b"/>
          <a:lstStyle>
            <a:lvl1pPr algn="l">
              <a:defRPr sz="1300"/>
            </a:lvl1pPr>
          </a:lstStyle>
          <a:p>
            <a:endParaRPr lang="de-DE"/>
          </a:p>
        </p:txBody>
      </p:sp>
      <p:sp>
        <p:nvSpPr>
          <p:cNvPr id="7" name="Foliennummernplatzhalter 6"/>
          <p:cNvSpPr>
            <a:spLocks noGrp="1"/>
          </p:cNvSpPr>
          <p:nvPr>
            <p:ph type="sldNum" sz="quarter" idx="5"/>
          </p:nvPr>
        </p:nvSpPr>
        <p:spPr>
          <a:xfrm>
            <a:off x="4021293" y="9721108"/>
            <a:ext cx="3076364" cy="513507"/>
          </a:xfrm>
          <a:prstGeom prst="rect">
            <a:avLst/>
          </a:prstGeom>
        </p:spPr>
        <p:txBody>
          <a:bodyPr vert="horz" lIns="99038" tIns="49519" rIns="99038" bIns="49519"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262974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37120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6414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62218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803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2626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6644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00560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6564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5059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5593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50658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79407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02635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0610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39602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5076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67643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08432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0050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37418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9073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54030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13418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0099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2186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33434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30226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96491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705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0812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4865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7077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9369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442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498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04357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13" Type="http://schemas.openxmlformats.org/officeDocument/2006/relationships/customXml" Target="../ink/ink113.xml"/><Relationship Id="rId18" Type="http://schemas.openxmlformats.org/officeDocument/2006/relationships/image" Target="../media/image117.emf"/><Relationship Id="rId26" Type="http://schemas.openxmlformats.org/officeDocument/2006/relationships/image" Target="../media/image121.emf"/><Relationship Id="rId39" Type="http://schemas.openxmlformats.org/officeDocument/2006/relationships/customXml" Target="../ink/ink126.xml"/><Relationship Id="rId21" Type="http://schemas.openxmlformats.org/officeDocument/2006/relationships/customXml" Target="../ink/ink117.xml"/><Relationship Id="rId34" Type="http://schemas.openxmlformats.org/officeDocument/2006/relationships/image" Target="../media/image125.emf"/><Relationship Id="rId42" Type="http://schemas.openxmlformats.org/officeDocument/2006/relationships/image" Target="../media/image129.emf"/><Relationship Id="rId47" Type="http://schemas.openxmlformats.org/officeDocument/2006/relationships/customXml" Target="../ink/ink130.xml"/><Relationship Id="rId50" Type="http://schemas.openxmlformats.org/officeDocument/2006/relationships/image" Target="../media/image133.emf"/><Relationship Id="rId55" Type="http://schemas.openxmlformats.org/officeDocument/2006/relationships/customXml" Target="../ink/ink134.xml"/><Relationship Id="rId7" Type="http://schemas.openxmlformats.org/officeDocument/2006/relationships/customXml" Target="../ink/ink110.xml"/><Relationship Id="rId12" Type="http://schemas.openxmlformats.org/officeDocument/2006/relationships/image" Target="../media/image114.emf"/><Relationship Id="rId17" Type="http://schemas.openxmlformats.org/officeDocument/2006/relationships/customXml" Target="../ink/ink115.xml"/><Relationship Id="rId25" Type="http://schemas.openxmlformats.org/officeDocument/2006/relationships/customXml" Target="../ink/ink119.xml"/><Relationship Id="rId33" Type="http://schemas.openxmlformats.org/officeDocument/2006/relationships/customXml" Target="../ink/ink123.xml"/><Relationship Id="rId38" Type="http://schemas.openxmlformats.org/officeDocument/2006/relationships/image" Target="../media/image127.emf"/><Relationship Id="rId46" Type="http://schemas.openxmlformats.org/officeDocument/2006/relationships/image" Target="../media/image131.emf"/><Relationship Id="rId2" Type="http://schemas.openxmlformats.org/officeDocument/2006/relationships/notesSlide" Target="../notesSlides/notesSlide10.xml"/><Relationship Id="rId16" Type="http://schemas.openxmlformats.org/officeDocument/2006/relationships/image" Target="../media/image116.emf"/><Relationship Id="rId20" Type="http://schemas.openxmlformats.org/officeDocument/2006/relationships/image" Target="../media/image118.emf"/><Relationship Id="rId29" Type="http://schemas.openxmlformats.org/officeDocument/2006/relationships/customXml" Target="../ink/ink121.xml"/><Relationship Id="rId41" Type="http://schemas.openxmlformats.org/officeDocument/2006/relationships/customXml" Target="../ink/ink127.xml"/><Relationship Id="rId54" Type="http://schemas.openxmlformats.org/officeDocument/2006/relationships/image" Target="../media/image135.emf"/><Relationship Id="rId1" Type="http://schemas.openxmlformats.org/officeDocument/2006/relationships/slideLayout" Target="../slideLayouts/slideLayout7.xml"/><Relationship Id="rId6" Type="http://schemas.openxmlformats.org/officeDocument/2006/relationships/image" Target="../media/image111.emf"/><Relationship Id="rId11" Type="http://schemas.openxmlformats.org/officeDocument/2006/relationships/customXml" Target="../ink/ink112.xml"/><Relationship Id="rId24" Type="http://schemas.openxmlformats.org/officeDocument/2006/relationships/image" Target="../media/image120.emf"/><Relationship Id="rId32" Type="http://schemas.openxmlformats.org/officeDocument/2006/relationships/image" Target="../media/image124.emf"/><Relationship Id="rId37" Type="http://schemas.openxmlformats.org/officeDocument/2006/relationships/customXml" Target="../ink/ink125.xml"/><Relationship Id="rId40" Type="http://schemas.openxmlformats.org/officeDocument/2006/relationships/image" Target="../media/image128.emf"/><Relationship Id="rId45" Type="http://schemas.openxmlformats.org/officeDocument/2006/relationships/customXml" Target="../ink/ink129.xml"/><Relationship Id="rId53" Type="http://schemas.openxmlformats.org/officeDocument/2006/relationships/customXml" Target="../ink/ink133.xml"/><Relationship Id="rId5" Type="http://schemas.openxmlformats.org/officeDocument/2006/relationships/customXml" Target="../ink/ink109.xml"/><Relationship Id="rId15" Type="http://schemas.openxmlformats.org/officeDocument/2006/relationships/customXml" Target="../ink/ink114.xml"/><Relationship Id="rId23" Type="http://schemas.openxmlformats.org/officeDocument/2006/relationships/customXml" Target="../ink/ink118.xml"/><Relationship Id="rId28" Type="http://schemas.openxmlformats.org/officeDocument/2006/relationships/image" Target="../media/image122.emf"/><Relationship Id="rId36" Type="http://schemas.openxmlformats.org/officeDocument/2006/relationships/image" Target="../media/image126.emf"/><Relationship Id="rId49" Type="http://schemas.openxmlformats.org/officeDocument/2006/relationships/customXml" Target="../ink/ink131.xml"/><Relationship Id="rId10" Type="http://schemas.openxmlformats.org/officeDocument/2006/relationships/image" Target="../media/image113.emf"/><Relationship Id="rId19" Type="http://schemas.openxmlformats.org/officeDocument/2006/relationships/customXml" Target="../ink/ink116.xml"/><Relationship Id="rId31" Type="http://schemas.openxmlformats.org/officeDocument/2006/relationships/customXml" Target="../ink/ink122.xml"/><Relationship Id="rId44" Type="http://schemas.openxmlformats.org/officeDocument/2006/relationships/image" Target="../media/image130.emf"/><Relationship Id="rId52" Type="http://schemas.openxmlformats.org/officeDocument/2006/relationships/image" Target="../media/image134.emf"/><Relationship Id="rId4" Type="http://schemas.openxmlformats.org/officeDocument/2006/relationships/image" Target="../media/image110.png"/><Relationship Id="rId9" Type="http://schemas.openxmlformats.org/officeDocument/2006/relationships/customXml" Target="../ink/ink111.xml"/><Relationship Id="rId14" Type="http://schemas.openxmlformats.org/officeDocument/2006/relationships/image" Target="../media/image115.emf"/><Relationship Id="rId22" Type="http://schemas.openxmlformats.org/officeDocument/2006/relationships/image" Target="../media/image119.emf"/><Relationship Id="rId27" Type="http://schemas.openxmlformats.org/officeDocument/2006/relationships/customXml" Target="../ink/ink120.xml"/><Relationship Id="rId30" Type="http://schemas.openxmlformats.org/officeDocument/2006/relationships/image" Target="../media/image123.emf"/><Relationship Id="rId35" Type="http://schemas.openxmlformats.org/officeDocument/2006/relationships/customXml" Target="../ink/ink124.xml"/><Relationship Id="rId43" Type="http://schemas.openxmlformats.org/officeDocument/2006/relationships/customXml" Target="../ink/ink128.xml"/><Relationship Id="rId48" Type="http://schemas.openxmlformats.org/officeDocument/2006/relationships/image" Target="../media/image132.emf"/><Relationship Id="rId56" Type="http://schemas.openxmlformats.org/officeDocument/2006/relationships/image" Target="../media/image136.emf"/><Relationship Id="rId8" Type="http://schemas.openxmlformats.org/officeDocument/2006/relationships/image" Target="../media/image112.emf"/><Relationship Id="rId51" Type="http://schemas.openxmlformats.org/officeDocument/2006/relationships/customXml" Target="../ink/ink132.xml"/><Relationship Id="rId3" Type="http://schemas.openxmlformats.org/officeDocument/2006/relationships/image" Target="../media/image109.png"/></Relationships>
</file>

<file path=ppt/slides/_rels/slide11.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customXml" Target="../ink/ink140.xml"/><Relationship Id="rId3" Type="http://schemas.openxmlformats.org/officeDocument/2006/relationships/customXml" Target="../ink/ink135.xml"/><Relationship Id="rId7" Type="http://schemas.openxmlformats.org/officeDocument/2006/relationships/customXml" Target="../ink/ink137.xml"/><Relationship Id="rId12" Type="http://schemas.openxmlformats.org/officeDocument/2006/relationships/image" Target="../media/image141.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8.emf"/><Relationship Id="rId11" Type="http://schemas.openxmlformats.org/officeDocument/2006/relationships/customXml" Target="../ink/ink139.xml"/><Relationship Id="rId5" Type="http://schemas.openxmlformats.org/officeDocument/2006/relationships/customXml" Target="../ink/ink136.xml"/><Relationship Id="rId10" Type="http://schemas.openxmlformats.org/officeDocument/2006/relationships/image" Target="../media/image140.emf"/><Relationship Id="rId4" Type="http://schemas.openxmlformats.org/officeDocument/2006/relationships/image" Target="../media/image137.emf"/><Relationship Id="rId9" Type="http://schemas.openxmlformats.org/officeDocument/2006/relationships/customXml" Target="../ink/ink138.xml"/><Relationship Id="rId14" Type="http://schemas.openxmlformats.org/officeDocument/2006/relationships/image" Target="../media/image142.emf"/></Relationships>
</file>

<file path=ppt/slides/_rels/slide12.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148.emf"/><Relationship Id="rId18" Type="http://schemas.openxmlformats.org/officeDocument/2006/relationships/customXml" Target="../ink/ink148.xml"/><Relationship Id="rId26" Type="http://schemas.openxmlformats.org/officeDocument/2006/relationships/customXml" Target="../ink/ink152.xml"/><Relationship Id="rId3" Type="http://schemas.openxmlformats.org/officeDocument/2006/relationships/image" Target="../media/image143.png"/><Relationship Id="rId21" Type="http://schemas.openxmlformats.org/officeDocument/2006/relationships/image" Target="../media/image151.emf"/><Relationship Id="rId7" Type="http://schemas.openxmlformats.org/officeDocument/2006/relationships/image" Target="../media/image145.emf"/><Relationship Id="rId12" Type="http://schemas.openxmlformats.org/officeDocument/2006/relationships/customXml" Target="../ink/ink145.xml"/><Relationship Id="rId17" Type="http://schemas.openxmlformats.org/officeDocument/2006/relationships/image" Target="../media/image149.emf"/><Relationship Id="rId25" Type="http://schemas.openxmlformats.org/officeDocument/2006/relationships/image" Target="../media/image153.emf"/><Relationship Id="rId2" Type="http://schemas.openxmlformats.org/officeDocument/2006/relationships/notesSlide" Target="../notesSlides/notesSlide12.xml"/><Relationship Id="rId16" Type="http://schemas.openxmlformats.org/officeDocument/2006/relationships/customXml" Target="../ink/ink147.xml"/><Relationship Id="rId20" Type="http://schemas.openxmlformats.org/officeDocument/2006/relationships/customXml" Target="../ink/ink149.xml"/><Relationship Id="rId29" Type="http://schemas.openxmlformats.org/officeDocument/2006/relationships/image" Target="../media/image155.emf"/><Relationship Id="rId1" Type="http://schemas.openxmlformats.org/officeDocument/2006/relationships/slideLayout" Target="../slideLayouts/slideLayout7.xml"/><Relationship Id="rId6" Type="http://schemas.openxmlformats.org/officeDocument/2006/relationships/customXml" Target="../ink/ink142.xml"/><Relationship Id="rId11" Type="http://schemas.openxmlformats.org/officeDocument/2006/relationships/image" Target="../media/image147.emf"/><Relationship Id="rId24" Type="http://schemas.openxmlformats.org/officeDocument/2006/relationships/customXml" Target="../ink/ink151.xml"/><Relationship Id="rId5" Type="http://schemas.openxmlformats.org/officeDocument/2006/relationships/image" Target="../media/image144.emf"/><Relationship Id="rId15" Type="http://schemas.openxmlformats.org/officeDocument/2006/relationships/image" Target="../media/image71.emf"/><Relationship Id="rId23" Type="http://schemas.openxmlformats.org/officeDocument/2006/relationships/image" Target="../media/image152.emf"/><Relationship Id="rId28" Type="http://schemas.openxmlformats.org/officeDocument/2006/relationships/customXml" Target="../ink/ink153.xml"/><Relationship Id="rId10" Type="http://schemas.openxmlformats.org/officeDocument/2006/relationships/customXml" Target="../ink/ink144.xml"/><Relationship Id="rId19" Type="http://schemas.openxmlformats.org/officeDocument/2006/relationships/image" Target="../media/image150.emf"/><Relationship Id="rId4" Type="http://schemas.openxmlformats.org/officeDocument/2006/relationships/customXml" Target="../ink/ink141.xml"/><Relationship Id="rId9" Type="http://schemas.openxmlformats.org/officeDocument/2006/relationships/image" Target="../media/image146.emf"/><Relationship Id="rId14" Type="http://schemas.openxmlformats.org/officeDocument/2006/relationships/customXml" Target="../ink/ink146.xml"/><Relationship Id="rId22" Type="http://schemas.openxmlformats.org/officeDocument/2006/relationships/customXml" Target="../ink/ink150.xml"/><Relationship Id="rId27" Type="http://schemas.openxmlformats.org/officeDocument/2006/relationships/image" Target="../media/image154.emf"/></Relationships>
</file>

<file path=ppt/slides/_rels/slide13.xml.rels><?xml version="1.0" encoding="UTF-8" standalone="yes"?>
<Relationships xmlns="http://schemas.openxmlformats.org/package/2006/relationships"><Relationship Id="rId8" Type="http://schemas.openxmlformats.org/officeDocument/2006/relationships/hyperlink" Target="http://debis.deu.edu.tr/userweb/yesim.kustepeli/dosyalar/alesinasummers1993.pdf" TargetMode="External"/><Relationship Id="rId13" Type="http://schemas.openxmlformats.org/officeDocument/2006/relationships/customXml" Target="../ink/ink156.xml"/><Relationship Id="rId18" Type="http://schemas.openxmlformats.org/officeDocument/2006/relationships/image" Target="../media/image163.emf"/><Relationship Id="rId3" Type="http://schemas.openxmlformats.org/officeDocument/2006/relationships/hyperlink" Target="https://www.hks.harvard.edu/sites/default/files/centers/mrcbg/files/67_central.bank.v.2.pdf" TargetMode="External"/><Relationship Id="rId21" Type="http://schemas.openxmlformats.org/officeDocument/2006/relationships/customXml" Target="../ink/ink160.xml"/><Relationship Id="rId7" Type="http://schemas.openxmlformats.org/officeDocument/2006/relationships/image" Target="../media/image158.emf"/><Relationship Id="rId12" Type="http://schemas.openxmlformats.org/officeDocument/2006/relationships/image" Target="../media/image160.emf"/><Relationship Id="rId17" Type="http://schemas.openxmlformats.org/officeDocument/2006/relationships/customXml" Target="../ink/ink158.xml"/><Relationship Id="rId2" Type="http://schemas.openxmlformats.org/officeDocument/2006/relationships/notesSlide" Target="../notesSlides/notesSlide13.xml"/><Relationship Id="rId16" Type="http://schemas.openxmlformats.org/officeDocument/2006/relationships/image" Target="../media/image162.emf"/><Relationship Id="rId20" Type="http://schemas.openxmlformats.org/officeDocument/2006/relationships/image" Target="../media/image164.emf"/><Relationship Id="rId1" Type="http://schemas.openxmlformats.org/officeDocument/2006/relationships/slideLayout" Target="../slideLayouts/slideLayout7.xml"/><Relationship Id="rId6" Type="http://schemas.openxmlformats.org/officeDocument/2006/relationships/hyperlink" Target="https://www.ecb.europa.eu/pub/pdf/scpops/ecb.op248~28bebb193a.en.pdf" TargetMode="External"/><Relationship Id="rId11" Type="http://schemas.openxmlformats.org/officeDocument/2006/relationships/customXml" Target="../ink/ink155.xml"/><Relationship Id="rId5" Type="http://schemas.openxmlformats.org/officeDocument/2006/relationships/image" Target="../media/image157.emf"/><Relationship Id="rId15" Type="http://schemas.openxmlformats.org/officeDocument/2006/relationships/customXml" Target="../ink/ink157.xml"/><Relationship Id="rId10" Type="http://schemas.openxmlformats.org/officeDocument/2006/relationships/image" Target="../media/image159.emf"/><Relationship Id="rId19" Type="http://schemas.openxmlformats.org/officeDocument/2006/relationships/customXml" Target="../ink/ink159.xml"/><Relationship Id="rId4" Type="http://schemas.openxmlformats.org/officeDocument/2006/relationships/image" Target="../media/image156.emf"/><Relationship Id="rId9" Type="http://schemas.openxmlformats.org/officeDocument/2006/relationships/customXml" Target="../ink/ink154.xml"/><Relationship Id="rId14" Type="http://schemas.openxmlformats.org/officeDocument/2006/relationships/image" Target="../media/image161.emf"/><Relationship Id="rId22" Type="http://schemas.openxmlformats.org/officeDocument/2006/relationships/image" Target="../media/image165.emf"/></Relationships>
</file>

<file path=ppt/slides/_rels/slide14.xml.rels><?xml version="1.0" encoding="UTF-8" standalone="yes"?>
<Relationships xmlns="http://schemas.openxmlformats.org/package/2006/relationships"><Relationship Id="rId8" Type="http://schemas.openxmlformats.org/officeDocument/2006/relationships/image" Target="../media/image168.emf"/><Relationship Id="rId3" Type="http://schemas.openxmlformats.org/officeDocument/2006/relationships/customXml" Target="../ink/ink161.xml"/><Relationship Id="rId7" Type="http://schemas.openxmlformats.org/officeDocument/2006/relationships/customXml" Target="../ink/ink16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7.emf"/><Relationship Id="rId5" Type="http://schemas.openxmlformats.org/officeDocument/2006/relationships/customXml" Target="../ink/ink162.xml"/><Relationship Id="rId10" Type="http://schemas.openxmlformats.org/officeDocument/2006/relationships/image" Target="../media/image169.emf"/><Relationship Id="rId4" Type="http://schemas.openxmlformats.org/officeDocument/2006/relationships/image" Target="../media/image166.emf"/><Relationship Id="rId9" Type="http://schemas.openxmlformats.org/officeDocument/2006/relationships/customXml" Target="../ink/ink164.xml"/></Relationships>
</file>

<file path=ppt/slides/_rels/slide15.xml.rels><?xml version="1.0" encoding="UTF-8" standalone="yes"?>
<Relationships xmlns="http://schemas.openxmlformats.org/package/2006/relationships"><Relationship Id="rId8" Type="http://schemas.openxmlformats.org/officeDocument/2006/relationships/image" Target="../media/image172.emf"/><Relationship Id="rId3" Type="http://schemas.openxmlformats.org/officeDocument/2006/relationships/customXml" Target="../ink/ink165.xml"/><Relationship Id="rId7" Type="http://schemas.openxmlformats.org/officeDocument/2006/relationships/customXml" Target="../ink/ink16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1.emf"/><Relationship Id="rId5" Type="http://schemas.openxmlformats.org/officeDocument/2006/relationships/customXml" Target="../ink/ink166.xml"/><Relationship Id="rId4" Type="http://schemas.openxmlformats.org/officeDocument/2006/relationships/image" Target="../media/image17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customXml" Target="../ink/ink3.xml"/><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customXml" Target="../ink/ink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japan.go.jp/abenomics/index.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ustomXml" Target="../ink/ink16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customXml" Target="../ink/ink169.xml"/><Relationship Id="rId4" Type="http://schemas.openxmlformats.org/officeDocument/2006/relationships/image" Target="../media/image173.emf"/></Relationships>
</file>

<file path=ppt/slides/_rels/slide23.xml.rels><?xml version="1.0" encoding="UTF-8" standalone="yes"?>
<Relationships xmlns="http://schemas.openxmlformats.org/package/2006/relationships"><Relationship Id="rId8" Type="http://schemas.openxmlformats.org/officeDocument/2006/relationships/customXml" Target="../ink/ink171.xml"/><Relationship Id="rId13" Type="http://schemas.openxmlformats.org/officeDocument/2006/relationships/image" Target="../media/image179.emf"/><Relationship Id="rId18" Type="http://schemas.openxmlformats.org/officeDocument/2006/relationships/customXml" Target="../ink/ink176.xml"/><Relationship Id="rId3" Type="http://schemas.openxmlformats.org/officeDocument/2006/relationships/image" Target="../media/image174.emf"/><Relationship Id="rId21" Type="http://schemas.openxmlformats.org/officeDocument/2006/relationships/image" Target="../media/image183.emf"/><Relationship Id="rId7" Type="http://schemas.openxmlformats.org/officeDocument/2006/relationships/image" Target="../media/image176.emf"/><Relationship Id="rId12" Type="http://schemas.openxmlformats.org/officeDocument/2006/relationships/customXml" Target="../ink/ink173.xml"/><Relationship Id="rId17" Type="http://schemas.openxmlformats.org/officeDocument/2006/relationships/image" Target="../media/image181.emf"/><Relationship Id="rId2" Type="http://schemas.openxmlformats.org/officeDocument/2006/relationships/notesSlide" Target="../notesSlides/notesSlide23.xml"/><Relationship Id="rId16" Type="http://schemas.openxmlformats.org/officeDocument/2006/relationships/customXml" Target="../ink/ink175.xml"/><Relationship Id="rId20" Type="http://schemas.openxmlformats.org/officeDocument/2006/relationships/customXml" Target="../ink/ink177.xml"/><Relationship Id="rId1" Type="http://schemas.openxmlformats.org/officeDocument/2006/relationships/slideLayout" Target="../slideLayouts/slideLayout7.xml"/><Relationship Id="rId6" Type="http://schemas.openxmlformats.org/officeDocument/2006/relationships/customXml" Target="../ink/ink170.xml"/><Relationship Id="rId11" Type="http://schemas.openxmlformats.org/officeDocument/2006/relationships/image" Target="../media/image178.emf"/><Relationship Id="rId5" Type="http://schemas.openxmlformats.org/officeDocument/2006/relationships/image" Target="../media/image175.jpeg"/><Relationship Id="rId15" Type="http://schemas.openxmlformats.org/officeDocument/2006/relationships/image" Target="../media/image180.emf"/><Relationship Id="rId10" Type="http://schemas.openxmlformats.org/officeDocument/2006/relationships/customXml" Target="../ink/ink172.xml"/><Relationship Id="rId19" Type="http://schemas.openxmlformats.org/officeDocument/2006/relationships/image" Target="../media/image182.emf"/><Relationship Id="rId4" Type="http://schemas.openxmlformats.org/officeDocument/2006/relationships/hyperlink" Target="https://web.stanford.edu/~johntayl/Onlinepaperscombinedbyyear/1993/Discretion_versus_Policy_Rules_in_Practice.pdf" TargetMode="External"/><Relationship Id="rId9" Type="http://schemas.openxmlformats.org/officeDocument/2006/relationships/image" Target="../media/image177.emf"/><Relationship Id="rId14" Type="http://schemas.openxmlformats.org/officeDocument/2006/relationships/customXml" Target="../ink/ink174.xml"/></Relationships>
</file>

<file path=ppt/slides/_rels/slide24.xml.rels><?xml version="1.0" encoding="UTF-8" standalone="yes"?>
<Relationships xmlns="http://schemas.openxmlformats.org/package/2006/relationships"><Relationship Id="rId8" Type="http://schemas.openxmlformats.org/officeDocument/2006/relationships/image" Target="../media/image186.emf"/><Relationship Id="rId13" Type="http://schemas.openxmlformats.org/officeDocument/2006/relationships/customXml" Target="../ink/ink183.xml"/><Relationship Id="rId18" Type="http://schemas.openxmlformats.org/officeDocument/2006/relationships/image" Target="../media/image191.emf"/><Relationship Id="rId3" Type="http://schemas.openxmlformats.org/officeDocument/2006/relationships/customXml" Target="../ink/ink178.xml"/><Relationship Id="rId21" Type="http://schemas.openxmlformats.org/officeDocument/2006/relationships/customXml" Target="../ink/ink187.xml"/><Relationship Id="rId7" Type="http://schemas.openxmlformats.org/officeDocument/2006/relationships/customXml" Target="../ink/ink180.xml"/><Relationship Id="rId12" Type="http://schemas.openxmlformats.org/officeDocument/2006/relationships/image" Target="../media/image188.emf"/><Relationship Id="rId17" Type="http://schemas.openxmlformats.org/officeDocument/2006/relationships/customXml" Target="../ink/ink185.xml"/><Relationship Id="rId2" Type="http://schemas.openxmlformats.org/officeDocument/2006/relationships/notesSlide" Target="../notesSlides/notesSlide24.xml"/><Relationship Id="rId16" Type="http://schemas.openxmlformats.org/officeDocument/2006/relationships/image" Target="../media/image190.emf"/><Relationship Id="rId20" Type="http://schemas.openxmlformats.org/officeDocument/2006/relationships/image" Target="../media/image192.emf"/><Relationship Id="rId1" Type="http://schemas.openxmlformats.org/officeDocument/2006/relationships/slideLayout" Target="../slideLayouts/slideLayout7.xml"/><Relationship Id="rId6" Type="http://schemas.openxmlformats.org/officeDocument/2006/relationships/image" Target="../media/image185.emf"/><Relationship Id="rId11" Type="http://schemas.openxmlformats.org/officeDocument/2006/relationships/customXml" Target="../ink/ink182.xml"/><Relationship Id="rId24" Type="http://schemas.openxmlformats.org/officeDocument/2006/relationships/image" Target="../media/image194.emf"/><Relationship Id="rId5" Type="http://schemas.openxmlformats.org/officeDocument/2006/relationships/customXml" Target="../ink/ink179.xml"/><Relationship Id="rId15" Type="http://schemas.openxmlformats.org/officeDocument/2006/relationships/customXml" Target="../ink/ink184.xml"/><Relationship Id="rId23" Type="http://schemas.openxmlformats.org/officeDocument/2006/relationships/customXml" Target="../ink/ink188.xml"/><Relationship Id="rId10" Type="http://schemas.openxmlformats.org/officeDocument/2006/relationships/image" Target="../media/image187.emf"/><Relationship Id="rId19" Type="http://schemas.openxmlformats.org/officeDocument/2006/relationships/customXml" Target="../ink/ink186.xml"/><Relationship Id="rId4" Type="http://schemas.openxmlformats.org/officeDocument/2006/relationships/image" Target="../media/image184.emf"/><Relationship Id="rId9" Type="http://schemas.openxmlformats.org/officeDocument/2006/relationships/customXml" Target="../ink/ink181.xml"/><Relationship Id="rId14" Type="http://schemas.openxmlformats.org/officeDocument/2006/relationships/image" Target="../media/image189.emf"/><Relationship Id="rId22" Type="http://schemas.openxmlformats.org/officeDocument/2006/relationships/image" Target="../media/image193.emf"/></Relationships>
</file>

<file path=ppt/slides/_rels/slide25.xml.rels><?xml version="1.0" encoding="UTF-8" standalone="yes"?>
<Relationships xmlns="http://schemas.openxmlformats.org/package/2006/relationships"><Relationship Id="rId8" Type="http://schemas.openxmlformats.org/officeDocument/2006/relationships/image" Target="../media/image197.emf"/><Relationship Id="rId13" Type="http://schemas.openxmlformats.org/officeDocument/2006/relationships/customXml" Target="../ink/ink194.xml"/><Relationship Id="rId18" Type="http://schemas.openxmlformats.org/officeDocument/2006/relationships/image" Target="../media/image202.emf"/><Relationship Id="rId3" Type="http://schemas.openxmlformats.org/officeDocument/2006/relationships/customXml" Target="../ink/ink189.xml"/><Relationship Id="rId7" Type="http://schemas.openxmlformats.org/officeDocument/2006/relationships/customXml" Target="../ink/ink191.xml"/><Relationship Id="rId12" Type="http://schemas.openxmlformats.org/officeDocument/2006/relationships/image" Target="../media/image199.emf"/><Relationship Id="rId17" Type="http://schemas.openxmlformats.org/officeDocument/2006/relationships/customXml" Target="../ink/ink196.xml"/><Relationship Id="rId2" Type="http://schemas.openxmlformats.org/officeDocument/2006/relationships/notesSlide" Target="../notesSlides/notesSlide25.xml"/><Relationship Id="rId16" Type="http://schemas.openxmlformats.org/officeDocument/2006/relationships/image" Target="../media/image201.emf"/><Relationship Id="rId1" Type="http://schemas.openxmlformats.org/officeDocument/2006/relationships/slideLayout" Target="../slideLayouts/slideLayout7.xml"/><Relationship Id="rId6" Type="http://schemas.openxmlformats.org/officeDocument/2006/relationships/image" Target="../media/image196.emf"/><Relationship Id="rId11" Type="http://schemas.openxmlformats.org/officeDocument/2006/relationships/customXml" Target="../ink/ink193.xml"/><Relationship Id="rId5" Type="http://schemas.openxmlformats.org/officeDocument/2006/relationships/customXml" Target="../ink/ink190.xml"/><Relationship Id="rId15" Type="http://schemas.openxmlformats.org/officeDocument/2006/relationships/customXml" Target="../ink/ink195.xml"/><Relationship Id="rId10" Type="http://schemas.openxmlformats.org/officeDocument/2006/relationships/image" Target="../media/image198.emf"/><Relationship Id="rId4" Type="http://schemas.openxmlformats.org/officeDocument/2006/relationships/image" Target="../media/image195.emf"/><Relationship Id="rId9" Type="http://schemas.openxmlformats.org/officeDocument/2006/relationships/customXml" Target="../ink/ink192.xml"/><Relationship Id="rId14" Type="http://schemas.openxmlformats.org/officeDocument/2006/relationships/image" Target="../media/image200.emf"/></Relationships>
</file>

<file path=ppt/slides/_rels/slide26.xml.rels><?xml version="1.0" encoding="UTF-8" standalone="yes"?>
<Relationships xmlns="http://schemas.openxmlformats.org/package/2006/relationships"><Relationship Id="rId8" Type="http://schemas.openxmlformats.org/officeDocument/2006/relationships/image" Target="../media/image205.emf"/><Relationship Id="rId3" Type="http://schemas.openxmlformats.org/officeDocument/2006/relationships/customXml" Target="../ink/ink197.xml"/><Relationship Id="rId7" Type="http://schemas.openxmlformats.org/officeDocument/2006/relationships/customXml" Target="../ink/ink199.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4.emf"/><Relationship Id="rId5" Type="http://schemas.openxmlformats.org/officeDocument/2006/relationships/customXml" Target="../ink/ink198.xml"/><Relationship Id="rId4" Type="http://schemas.openxmlformats.org/officeDocument/2006/relationships/image" Target="../media/image203.emf"/><Relationship Id="rId9" Type="http://schemas.openxmlformats.org/officeDocument/2006/relationships/customXml" Target="../ink/ink200.xml"/></Relationships>
</file>

<file path=ppt/slides/_rels/slide27.xml.rels><?xml version="1.0" encoding="UTF-8" standalone="yes"?>
<Relationships xmlns="http://schemas.openxmlformats.org/package/2006/relationships"><Relationship Id="rId8" Type="http://schemas.openxmlformats.org/officeDocument/2006/relationships/image" Target="../media/image208.emf"/><Relationship Id="rId3" Type="http://schemas.openxmlformats.org/officeDocument/2006/relationships/customXml" Target="../ink/ink201.xml"/><Relationship Id="rId7" Type="http://schemas.openxmlformats.org/officeDocument/2006/relationships/customXml" Target="../ink/ink20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07.emf"/><Relationship Id="rId5" Type="http://schemas.openxmlformats.org/officeDocument/2006/relationships/customXml" Target="../ink/ink202.xml"/><Relationship Id="rId10" Type="http://schemas.openxmlformats.org/officeDocument/2006/relationships/image" Target="../media/image209.emf"/><Relationship Id="rId4" Type="http://schemas.openxmlformats.org/officeDocument/2006/relationships/image" Target="../media/image206.emf"/><Relationship Id="rId9" Type="http://schemas.openxmlformats.org/officeDocument/2006/relationships/customXml" Target="../ink/ink204.xml"/></Relationships>
</file>

<file path=ppt/slides/_rels/slide28.xml.rels><?xml version="1.0" encoding="UTF-8" standalone="yes"?>
<Relationships xmlns="http://schemas.openxmlformats.org/package/2006/relationships"><Relationship Id="rId8" Type="http://schemas.openxmlformats.org/officeDocument/2006/relationships/image" Target="../media/image212.emf"/><Relationship Id="rId13" Type="http://schemas.openxmlformats.org/officeDocument/2006/relationships/customXml" Target="../ink/ink210.xml"/><Relationship Id="rId3" Type="http://schemas.openxmlformats.org/officeDocument/2006/relationships/customXml" Target="../ink/ink205.xml"/><Relationship Id="rId7" Type="http://schemas.openxmlformats.org/officeDocument/2006/relationships/customXml" Target="../ink/ink207.xml"/><Relationship Id="rId12" Type="http://schemas.openxmlformats.org/officeDocument/2006/relationships/image" Target="../media/image214.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1.emf"/><Relationship Id="rId11" Type="http://schemas.openxmlformats.org/officeDocument/2006/relationships/customXml" Target="../ink/ink209.xml"/><Relationship Id="rId5" Type="http://schemas.openxmlformats.org/officeDocument/2006/relationships/customXml" Target="../ink/ink206.xml"/><Relationship Id="rId10" Type="http://schemas.openxmlformats.org/officeDocument/2006/relationships/image" Target="../media/image213.emf"/><Relationship Id="rId4" Type="http://schemas.openxmlformats.org/officeDocument/2006/relationships/image" Target="../media/image210.emf"/><Relationship Id="rId9" Type="http://schemas.openxmlformats.org/officeDocument/2006/relationships/customXml" Target="../ink/ink208.xml"/><Relationship Id="rId14" Type="http://schemas.openxmlformats.org/officeDocument/2006/relationships/image" Target="../media/image215.emf"/></Relationships>
</file>

<file path=ppt/slides/_rels/slide29.xml.rels><?xml version="1.0" encoding="UTF-8" standalone="yes"?>
<Relationships xmlns="http://schemas.openxmlformats.org/package/2006/relationships"><Relationship Id="rId8" Type="http://schemas.openxmlformats.org/officeDocument/2006/relationships/image" Target="../media/image218.emf"/><Relationship Id="rId13" Type="http://schemas.openxmlformats.org/officeDocument/2006/relationships/customXml" Target="../ink/ink216.xml"/><Relationship Id="rId18" Type="http://schemas.openxmlformats.org/officeDocument/2006/relationships/image" Target="../media/image223.emf"/><Relationship Id="rId3" Type="http://schemas.openxmlformats.org/officeDocument/2006/relationships/customXml" Target="../ink/ink211.xml"/><Relationship Id="rId7" Type="http://schemas.openxmlformats.org/officeDocument/2006/relationships/customXml" Target="../ink/ink213.xml"/><Relationship Id="rId12" Type="http://schemas.openxmlformats.org/officeDocument/2006/relationships/image" Target="../media/image220.emf"/><Relationship Id="rId17" Type="http://schemas.openxmlformats.org/officeDocument/2006/relationships/customXml" Target="../ink/ink218.xml"/><Relationship Id="rId2" Type="http://schemas.openxmlformats.org/officeDocument/2006/relationships/notesSlide" Target="../notesSlides/notesSlide29.xml"/><Relationship Id="rId16" Type="http://schemas.openxmlformats.org/officeDocument/2006/relationships/image" Target="../media/image222.emf"/><Relationship Id="rId20" Type="http://schemas.openxmlformats.org/officeDocument/2006/relationships/image" Target="../media/image224.emf"/><Relationship Id="rId1" Type="http://schemas.openxmlformats.org/officeDocument/2006/relationships/slideLayout" Target="../slideLayouts/slideLayout7.xml"/><Relationship Id="rId6" Type="http://schemas.openxmlformats.org/officeDocument/2006/relationships/image" Target="../media/image217.emf"/><Relationship Id="rId11" Type="http://schemas.openxmlformats.org/officeDocument/2006/relationships/customXml" Target="../ink/ink215.xml"/><Relationship Id="rId5" Type="http://schemas.openxmlformats.org/officeDocument/2006/relationships/customXml" Target="../ink/ink212.xml"/><Relationship Id="rId15" Type="http://schemas.openxmlformats.org/officeDocument/2006/relationships/customXml" Target="../ink/ink217.xml"/><Relationship Id="rId10" Type="http://schemas.openxmlformats.org/officeDocument/2006/relationships/image" Target="../media/image219.emf"/><Relationship Id="rId19" Type="http://schemas.openxmlformats.org/officeDocument/2006/relationships/customXml" Target="../ink/ink219.xml"/><Relationship Id="rId4" Type="http://schemas.openxmlformats.org/officeDocument/2006/relationships/image" Target="../media/image216.emf"/><Relationship Id="rId9" Type="http://schemas.openxmlformats.org/officeDocument/2006/relationships/customXml" Target="../ink/ink214.xml"/><Relationship Id="rId14" Type="http://schemas.openxmlformats.org/officeDocument/2006/relationships/image" Target="../media/image221.em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9.xml"/></Relationships>
</file>

<file path=ppt/slides/_rels/slide30.xml.rels><?xml version="1.0" encoding="UTF-8" standalone="yes"?>
<Relationships xmlns="http://schemas.openxmlformats.org/package/2006/relationships"><Relationship Id="rId8" Type="http://schemas.openxmlformats.org/officeDocument/2006/relationships/customXml" Target="../ink/ink221.xml"/><Relationship Id="rId13" Type="http://schemas.openxmlformats.org/officeDocument/2006/relationships/image" Target="../media/image231.emf"/><Relationship Id="rId18" Type="http://schemas.openxmlformats.org/officeDocument/2006/relationships/customXml" Target="../ink/ink226.xml"/><Relationship Id="rId3" Type="http://schemas.openxmlformats.org/officeDocument/2006/relationships/image" Target="../media/image225.png"/><Relationship Id="rId21" Type="http://schemas.openxmlformats.org/officeDocument/2006/relationships/image" Target="../media/image235.emf"/><Relationship Id="rId7" Type="http://schemas.openxmlformats.org/officeDocument/2006/relationships/image" Target="../media/image228.emf"/><Relationship Id="rId12" Type="http://schemas.openxmlformats.org/officeDocument/2006/relationships/customXml" Target="../ink/ink223.xml"/><Relationship Id="rId17" Type="http://schemas.openxmlformats.org/officeDocument/2006/relationships/image" Target="../media/image233.emf"/><Relationship Id="rId25" Type="http://schemas.openxmlformats.org/officeDocument/2006/relationships/image" Target="../media/image237.emf"/><Relationship Id="rId2" Type="http://schemas.openxmlformats.org/officeDocument/2006/relationships/notesSlide" Target="../notesSlides/notesSlide30.xml"/><Relationship Id="rId16" Type="http://schemas.openxmlformats.org/officeDocument/2006/relationships/customXml" Target="../ink/ink225.xml"/><Relationship Id="rId20" Type="http://schemas.openxmlformats.org/officeDocument/2006/relationships/customXml" Target="../ink/ink227.xml"/><Relationship Id="rId1" Type="http://schemas.openxmlformats.org/officeDocument/2006/relationships/slideLayout" Target="../slideLayouts/slideLayout7.xml"/><Relationship Id="rId6" Type="http://schemas.openxmlformats.org/officeDocument/2006/relationships/customXml" Target="../ink/ink220.xml"/><Relationship Id="rId11" Type="http://schemas.openxmlformats.org/officeDocument/2006/relationships/image" Target="../media/image230.emf"/><Relationship Id="rId24" Type="http://schemas.openxmlformats.org/officeDocument/2006/relationships/customXml" Target="../ink/ink229.xml"/><Relationship Id="rId5" Type="http://schemas.openxmlformats.org/officeDocument/2006/relationships/image" Target="../media/image227.png"/><Relationship Id="rId15" Type="http://schemas.openxmlformats.org/officeDocument/2006/relationships/image" Target="../media/image232.emf"/><Relationship Id="rId23" Type="http://schemas.openxmlformats.org/officeDocument/2006/relationships/image" Target="../media/image236.emf"/><Relationship Id="rId10" Type="http://schemas.openxmlformats.org/officeDocument/2006/relationships/customXml" Target="../ink/ink222.xml"/><Relationship Id="rId19" Type="http://schemas.openxmlformats.org/officeDocument/2006/relationships/image" Target="../media/image234.emf"/><Relationship Id="rId4" Type="http://schemas.openxmlformats.org/officeDocument/2006/relationships/image" Target="../media/image226.png"/><Relationship Id="rId9" Type="http://schemas.openxmlformats.org/officeDocument/2006/relationships/image" Target="../media/image229.emf"/><Relationship Id="rId14" Type="http://schemas.openxmlformats.org/officeDocument/2006/relationships/customXml" Target="../ink/ink224.xml"/><Relationship Id="rId22" Type="http://schemas.openxmlformats.org/officeDocument/2006/relationships/customXml" Target="../ink/ink228.xml"/></Relationships>
</file>

<file path=ppt/slides/_rels/slide31.xml.rels><?xml version="1.0" encoding="UTF-8" standalone="yes"?>
<Relationships xmlns="http://schemas.openxmlformats.org/package/2006/relationships"><Relationship Id="rId8" Type="http://schemas.openxmlformats.org/officeDocument/2006/relationships/customXml" Target="../ink/ink231.xml"/><Relationship Id="rId13" Type="http://schemas.openxmlformats.org/officeDocument/2006/relationships/image" Target="../media/image244.emf"/><Relationship Id="rId18" Type="http://schemas.openxmlformats.org/officeDocument/2006/relationships/customXml" Target="../ink/ink236.xml"/><Relationship Id="rId3" Type="http://schemas.openxmlformats.org/officeDocument/2006/relationships/image" Target="../media/image238.png"/><Relationship Id="rId7" Type="http://schemas.openxmlformats.org/officeDocument/2006/relationships/image" Target="../media/image241.emf"/><Relationship Id="rId12" Type="http://schemas.openxmlformats.org/officeDocument/2006/relationships/customXml" Target="../ink/ink233.xml"/><Relationship Id="rId17" Type="http://schemas.openxmlformats.org/officeDocument/2006/relationships/image" Target="../media/image246.emf"/><Relationship Id="rId2" Type="http://schemas.openxmlformats.org/officeDocument/2006/relationships/notesSlide" Target="../notesSlides/notesSlide31.xml"/><Relationship Id="rId16" Type="http://schemas.openxmlformats.org/officeDocument/2006/relationships/customXml" Target="../ink/ink235.xml"/><Relationship Id="rId1" Type="http://schemas.openxmlformats.org/officeDocument/2006/relationships/slideLayout" Target="../slideLayouts/slideLayout7.xml"/><Relationship Id="rId6" Type="http://schemas.openxmlformats.org/officeDocument/2006/relationships/customXml" Target="../ink/ink230.xml"/><Relationship Id="rId11" Type="http://schemas.openxmlformats.org/officeDocument/2006/relationships/image" Target="../media/image243.emf"/><Relationship Id="rId5" Type="http://schemas.openxmlformats.org/officeDocument/2006/relationships/image" Target="../media/image240.png"/><Relationship Id="rId15" Type="http://schemas.openxmlformats.org/officeDocument/2006/relationships/image" Target="../media/image245.emf"/><Relationship Id="rId10" Type="http://schemas.openxmlformats.org/officeDocument/2006/relationships/customXml" Target="../ink/ink232.xml"/><Relationship Id="rId19" Type="http://schemas.openxmlformats.org/officeDocument/2006/relationships/image" Target="../media/image247.emf"/><Relationship Id="rId4" Type="http://schemas.openxmlformats.org/officeDocument/2006/relationships/image" Target="../media/image239.png"/><Relationship Id="rId9" Type="http://schemas.openxmlformats.org/officeDocument/2006/relationships/image" Target="../media/image242.emf"/><Relationship Id="rId14" Type="http://schemas.openxmlformats.org/officeDocument/2006/relationships/customXml" Target="../ink/ink234.xml"/></Relationships>
</file>

<file path=ppt/slides/_rels/slide32.xml.rels><?xml version="1.0" encoding="UTF-8" standalone="yes"?>
<Relationships xmlns="http://schemas.openxmlformats.org/package/2006/relationships"><Relationship Id="rId8" Type="http://schemas.openxmlformats.org/officeDocument/2006/relationships/image" Target="../media/image251.emf"/><Relationship Id="rId13" Type="http://schemas.openxmlformats.org/officeDocument/2006/relationships/customXml" Target="../ink/ink241.xml"/><Relationship Id="rId18" Type="http://schemas.openxmlformats.org/officeDocument/2006/relationships/image" Target="../media/image256.emf"/><Relationship Id="rId26" Type="http://schemas.openxmlformats.org/officeDocument/2006/relationships/image" Target="../media/image260.emf"/><Relationship Id="rId3" Type="http://schemas.openxmlformats.org/officeDocument/2006/relationships/image" Target="../media/image248.png"/><Relationship Id="rId21" Type="http://schemas.openxmlformats.org/officeDocument/2006/relationships/customXml" Target="../ink/ink245.xml"/><Relationship Id="rId7" Type="http://schemas.openxmlformats.org/officeDocument/2006/relationships/customXml" Target="../ink/ink238.xml"/><Relationship Id="rId12" Type="http://schemas.openxmlformats.org/officeDocument/2006/relationships/image" Target="../media/image253.emf"/><Relationship Id="rId17" Type="http://schemas.openxmlformats.org/officeDocument/2006/relationships/customXml" Target="../ink/ink243.xml"/><Relationship Id="rId25" Type="http://schemas.openxmlformats.org/officeDocument/2006/relationships/customXml" Target="../ink/ink247.xml"/><Relationship Id="rId2" Type="http://schemas.openxmlformats.org/officeDocument/2006/relationships/notesSlide" Target="../notesSlides/notesSlide32.xml"/><Relationship Id="rId16" Type="http://schemas.openxmlformats.org/officeDocument/2006/relationships/image" Target="../media/image255.emf"/><Relationship Id="rId20" Type="http://schemas.openxmlformats.org/officeDocument/2006/relationships/image" Target="../media/image257.emf"/><Relationship Id="rId29" Type="http://schemas.openxmlformats.org/officeDocument/2006/relationships/customXml" Target="../ink/ink249.xml"/><Relationship Id="rId1" Type="http://schemas.openxmlformats.org/officeDocument/2006/relationships/slideLayout" Target="../slideLayouts/slideLayout7.xml"/><Relationship Id="rId6" Type="http://schemas.openxmlformats.org/officeDocument/2006/relationships/image" Target="../media/image250.emf"/><Relationship Id="rId11" Type="http://schemas.openxmlformats.org/officeDocument/2006/relationships/customXml" Target="../ink/ink240.xml"/><Relationship Id="rId24" Type="http://schemas.openxmlformats.org/officeDocument/2006/relationships/image" Target="../media/image259.emf"/><Relationship Id="rId32" Type="http://schemas.openxmlformats.org/officeDocument/2006/relationships/image" Target="../media/image262.emf"/><Relationship Id="rId5" Type="http://schemas.openxmlformats.org/officeDocument/2006/relationships/customXml" Target="../ink/ink237.xml"/><Relationship Id="rId15" Type="http://schemas.openxmlformats.org/officeDocument/2006/relationships/customXml" Target="../ink/ink242.xml"/><Relationship Id="rId23" Type="http://schemas.openxmlformats.org/officeDocument/2006/relationships/customXml" Target="../ink/ink246.xml"/><Relationship Id="rId28" Type="http://schemas.openxmlformats.org/officeDocument/2006/relationships/image" Target="../media/image129.emf"/><Relationship Id="rId10" Type="http://schemas.openxmlformats.org/officeDocument/2006/relationships/image" Target="../media/image252.emf"/><Relationship Id="rId19" Type="http://schemas.openxmlformats.org/officeDocument/2006/relationships/customXml" Target="../ink/ink244.xml"/><Relationship Id="rId31" Type="http://schemas.openxmlformats.org/officeDocument/2006/relationships/customXml" Target="../ink/ink250.xml"/><Relationship Id="rId4" Type="http://schemas.openxmlformats.org/officeDocument/2006/relationships/image" Target="../media/image249.png"/><Relationship Id="rId9" Type="http://schemas.openxmlformats.org/officeDocument/2006/relationships/customXml" Target="../ink/ink239.xml"/><Relationship Id="rId14" Type="http://schemas.openxmlformats.org/officeDocument/2006/relationships/image" Target="../media/image254.emf"/><Relationship Id="rId22" Type="http://schemas.openxmlformats.org/officeDocument/2006/relationships/image" Target="../media/image258.emf"/><Relationship Id="rId27" Type="http://schemas.openxmlformats.org/officeDocument/2006/relationships/customXml" Target="../ink/ink248.xml"/><Relationship Id="rId30" Type="http://schemas.openxmlformats.org/officeDocument/2006/relationships/image" Target="../media/image261.emf"/></Relationships>
</file>

<file path=ppt/slides/_rels/slide33.xml.rels><?xml version="1.0" encoding="UTF-8" standalone="yes"?>
<Relationships xmlns="http://schemas.openxmlformats.org/package/2006/relationships"><Relationship Id="rId8" Type="http://schemas.openxmlformats.org/officeDocument/2006/relationships/customXml" Target="../ink/ink251.xml"/><Relationship Id="rId13" Type="http://schemas.openxmlformats.org/officeDocument/2006/relationships/image" Target="../media/image270.emf"/><Relationship Id="rId18" Type="http://schemas.openxmlformats.org/officeDocument/2006/relationships/customXml" Target="../ink/ink256.xml"/><Relationship Id="rId26" Type="http://schemas.openxmlformats.org/officeDocument/2006/relationships/customXml" Target="../ink/ink260.xml"/><Relationship Id="rId3" Type="http://schemas.openxmlformats.org/officeDocument/2006/relationships/image" Target="../media/image263.png"/><Relationship Id="rId21" Type="http://schemas.openxmlformats.org/officeDocument/2006/relationships/image" Target="../media/image274.emf"/><Relationship Id="rId7" Type="http://schemas.openxmlformats.org/officeDocument/2006/relationships/image" Target="../media/image267.png"/><Relationship Id="rId12" Type="http://schemas.openxmlformats.org/officeDocument/2006/relationships/customXml" Target="../ink/ink253.xml"/><Relationship Id="rId17" Type="http://schemas.openxmlformats.org/officeDocument/2006/relationships/image" Target="../media/image272.emf"/><Relationship Id="rId25" Type="http://schemas.openxmlformats.org/officeDocument/2006/relationships/image" Target="../media/image276.emf"/><Relationship Id="rId2" Type="http://schemas.openxmlformats.org/officeDocument/2006/relationships/notesSlide" Target="../notesSlides/notesSlide33.xml"/><Relationship Id="rId16" Type="http://schemas.openxmlformats.org/officeDocument/2006/relationships/customXml" Target="../ink/ink255.xml"/><Relationship Id="rId20" Type="http://schemas.openxmlformats.org/officeDocument/2006/relationships/customXml" Target="../ink/ink257.xml"/><Relationship Id="rId29" Type="http://schemas.openxmlformats.org/officeDocument/2006/relationships/image" Target="../media/image278.emf"/><Relationship Id="rId1" Type="http://schemas.openxmlformats.org/officeDocument/2006/relationships/slideLayout" Target="../slideLayouts/slideLayout7.xml"/><Relationship Id="rId6" Type="http://schemas.openxmlformats.org/officeDocument/2006/relationships/image" Target="../media/image266.png"/><Relationship Id="rId11" Type="http://schemas.openxmlformats.org/officeDocument/2006/relationships/image" Target="../media/image269.emf"/><Relationship Id="rId24" Type="http://schemas.openxmlformats.org/officeDocument/2006/relationships/customXml" Target="../ink/ink259.xml"/><Relationship Id="rId5" Type="http://schemas.openxmlformats.org/officeDocument/2006/relationships/image" Target="../media/image265.png"/><Relationship Id="rId15" Type="http://schemas.openxmlformats.org/officeDocument/2006/relationships/image" Target="../media/image271.emf"/><Relationship Id="rId23" Type="http://schemas.openxmlformats.org/officeDocument/2006/relationships/image" Target="../media/image275.emf"/><Relationship Id="rId28" Type="http://schemas.openxmlformats.org/officeDocument/2006/relationships/customXml" Target="../ink/ink261.xml"/><Relationship Id="rId10" Type="http://schemas.openxmlformats.org/officeDocument/2006/relationships/customXml" Target="../ink/ink252.xml"/><Relationship Id="rId19" Type="http://schemas.openxmlformats.org/officeDocument/2006/relationships/image" Target="../media/image273.emf"/><Relationship Id="rId4" Type="http://schemas.openxmlformats.org/officeDocument/2006/relationships/image" Target="../media/image264.png"/><Relationship Id="rId9" Type="http://schemas.openxmlformats.org/officeDocument/2006/relationships/image" Target="../media/image268.emf"/><Relationship Id="rId14" Type="http://schemas.openxmlformats.org/officeDocument/2006/relationships/customXml" Target="../ink/ink254.xml"/><Relationship Id="rId22" Type="http://schemas.openxmlformats.org/officeDocument/2006/relationships/customXml" Target="../ink/ink258.xml"/><Relationship Id="rId27" Type="http://schemas.openxmlformats.org/officeDocument/2006/relationships/image" Target="../media/image277.emf"/></Relationships>
</file>

<file path=ppt/slides/_rels/slide34.xml.rels><?xml version="1.0" encoding="UTF-8" standalone="yes"?>
<Relationships xmlns="http://schemas.openxmlformats.org/package/2006/relationships"><Relationship Id="rId8" Type="http://schemas.openxmlformats.org/officeDocument/2006/relationships/customXml" Target="../ink/ink264.xml"/><Relationship Id="rId3" Type="http://schemas.openxmlformats.org/officeDocument/2006/relationships/image" Target="../media/image279.png"/><Relationship Id="rId7" Type="http://schemas.openxmlformats.org/officeDocument/2006/relationships/image" Target="../media/image281.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customXml" Target="../ink/ink263.xml"/><Relationship Id="rId5" Type="http://schemas.openxmlformats.org/officeDocument/2006/relationships/image" Target="../media/image280.emf"/><Relationship Id="rId4" Type="http://schemas.openxmlformats.org/officeDocument/2006/relationships/customXml" Target="../ink/ink262.xml"/><Relationship Id="rId9" Type="http://schemas.openxmlformats.org/officeDocument/2006/relationships/image" Target="../media/image282.emf"/></Relationships>
</file>

<file path=ppt/slides/_rels/slide35.xml.rels><?xml version="1.0" encoding="UTF-8" standalone="yes"?>
<Relationships xmlns="http://schemas.openxmlformats.org/package/2006/relationships"><Relationship Id="rId3" Type="http://schemas.openxmlformats.org/officeDocument/2006/relationships/image" Target="../media/image283.png"/><Relationship Id="rId7" Type="http://schemas.openxmlformats.org/officeDocument/2006/relationships/image" Target="../media/image285.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customXml" Target="../ink/ink266.xml"/><Relationship Id="rId5" Type="http://schemas.openxmlformats.org/officeDocument/2006/relationships/image" Target="../media/image284.emf"/><Relationship Id="rId4" Type="http://schemas.openxmlformats.org/officeDocument/2006/relationships/customXml" Target="../ink/ink265.xml"/></Relationships>
</file>

<file path=ppt/slides/_rels/slide36.xml.rels><?xml version="1.0" encoding="UTF-8" standalone="yes"?>
<Relationships xmlns="http://schemas.openxmlformats.org/package/2006/relationships"><Relationship Id="rId8" Type="http://schemas.openxmlformats.org/officeDocument/2006/relationships/image" Target="../media/image288.emf"/><Relationship Id="rId3" Type="http://schemas.openxmlformats.org/officeDocument/2006/relationships/customXml" Target="../ink/ink267.xml"/><Relationship Id="rId7" Type="http://schemas.openxmlformats.org/officeDocument/2006/relationships/customXml" Target="../ink/ink269.xml"/><Relationship Id="rId12" Type="http://schemas.openxmlformats.org/officeDocument/2006/relationships/image" Target="../media/image290.e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87.emf"/><Relationship Id="rId11" Type="http://schemas.openxmlformats.org/officeDocument/2006/relationships/customXml" Target="../ink/ink271.xml"/><Relationship Id="rId5" Type="http://schemas.openxmlformats.org/officeDocument/2006/relationships/customXml" Target="../ink/ink268.xml"/><Relationship Id="rId10" Type="http://schemas.openxmlformats.org/officeDocument/2006/relationships/image" Target="../media/image289.emf"/><Relationship Id="rId4" Type="http://schemas.openxmlformats.org/officeDocument/2006/relationships/image" Target="../media/image286.emf"/><Relationship Id="rId9" Type="http://schemas.openxmlformats.org/officeDocument/2006/relationships/customXml" Target="../ink/ink270.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customXml" Target="../ink/ink15.xml"/><Relationship Id="rId18" Type="http://schemas.openxmlformats.org/officeDocument/2006/relationships/image" Target="../media/image18.emf"/><Relationship Id="rId26" Type="http://schemas.openxmlformats.org/officeDocument/2006/relationships/image" Target="../media/image22.emf"/><Relationship Id="rId3" Type="http://schemas.openxmlformats.org/officeDocument/2006/relationships/image" Target="../media/image150.png"/><Relationship Id="rId21" Type="http://schemas.openxmlformats.org/officeDocument/2006/relationships/customXml" Target="../ink/ink19.xml"/><Relationship Id="rId34" Type="http://schemas.openxmlformats.org/officeDocument/2006/relationships/image" Target="../media/image26.emf"/><Relationship Id="rId7" Type="http://schemas.openxmlformats.org/officeDocument/2006/relationships/customXml" Target="../ink/ink12.xml"/><Relationship Id="rId12" Type="http://schemas.openxmlformats.org/officeDocument/2006/relationships/image" Target="../media/image15.emf"/><Relationship Id="rId17" Type="http://schemas.openxmlformats.org/officeDocument/2006/relationships/customXml" Target="../ink/ink17.xml"/><Relationship Id="rId25" Type="http://schemas.openxmlformats.org/officeDocument/2006/relationships/customXml" Target="../ink/ink21.xml"/><Relationship Id="rId33" Type="http://schemas.openxmlformats.org/officeDocument/2006/relationships/customXml" Target="../ink/ink25.xml"/><Relationship Id="rId38" Type="http://schemas.openxmlformats.org/officeDocument/2006/relationships/image" Target="../media/image28.emf"/><Relationship Id="rId2" Type="http://schemas.openxmlformats.org/officeDocument/2006/relationships/notesSlide" Target="../notesSlides/notesSlide4.xml"/><Relationship Id="rId16" Type="http://schemas.openxmlformats.org/officeDocument/2006/relationships/image" Target="../media/image17.emf"/><Relationship Id="rId20" Type="http://schemas.openxmlformats.org/officeDocument/2006/relationships/image" Target="../media/image19.emf"/><Relationship Id="rId29" Type="http://schemas.openxmlformats.org/officeDocument/2006/relationships/customXml" Target="../ink/ink23.xml"/><Relationship Id="rId1" Type="http://schemas.openxmlformats.org/officeDocument/2006/relationships/slideLayout" Target="../slideLayouts/slideLayout7.xml"/><Relationship Id="rId6" Type="http://schemas.openxmlformats.org/officeDocument/2006/relationships/image" Target="../media/image12.emf"/><Relationship Id="rId11" Type="http://schemas.openxmlformats.org/officeDocument/2006/relationships/customXml" Target="../ink/ink14.xml"/><Relationship Id="rId24" Type="http://schemas.openxmlformats.org/officeDocument/2006/relationships/image" Target="../media/image21.emf"/><Relationship Id="rId32" Type="http://schemas.openxmlformats.org/officeDocument/2006/relationships/image" Target="../media/image25.emf"/><Relationship Id="rId37" Type="http://schemas.openxmlformats.org/officeDocument/2006/relationships/customXml" Target="../ink/ink27.xml"/><Relationship Id="rId5" Type="http://schemas.openxmlformats.org/officeDocument/2006/relationships/customXml" Target="../ink/ink11.xml"/><Relationship Id="rId15" Type="http://schemas.openxmlformats.org/officeDocument/2006/relationships/customXml" Target="../ink/ink16.xml"/><Relationship Id="rId23" Type="http://schemas.openxmlformats.org/officeDocument/2006/relationships/customXml" Target="../ink/ink20.xml"/><Relationship Id="rId28" Type="http://schemas.openxmlformats.org/officeDocument/2006/relationships/image" Target="../media/image23.emf"/><Relationship Id="rId36" Type="http://schemas.openxmlformats.org/officeDocument/2006/relationships/image" Target="../media/image27.emf"/><Relationship Id="rId10" Type="http://schemas.openxmlformats.org/officeDocument/2006/relationships/image" Target="../media/image14.emf"/><Relationship Id="rId19" Type="http://schemas.openxmlformats.org/officeDocument/2006/relationships/customXml" Target="../ink/ink18.xml"/><Relationship Id="rId31" Type="http://schemas.openxmlformats.org/officeDocument/2006/relationships/customXml" Target="../ink/ink24.xml"/><Relationship Id="rId4" Type="http://schemas.openxmlformats.org/officeDocument/2006/relationships/image" Target="../media/image16.png"/><Relationship Id="rId9" Type="http://schemas.openxmlformats.org/officeDocument/2006/relationships/customXml" Target="../ink/ink13.xml"/><Relationship Id="rId14" Type="http://schemas.openxmlformats.org/officeDocument/2006/relationships/image" Target="../media/image16.emf"/><Relationship Id="rId22" Type="http://schemas.openxmlformats.org/officeDocument/2006/relationships/image" Target="../media/image20.emf"/><Relationship Id="rId27" Type="http://schemas.openxmlformats.org/officeDocument/2006/relationships/customXml" Target="../ink/ink22.xml"/><Relationship Id="rId30" Type="http://schemas.openxmlformats.org/officeDocument/2006/relationships/image" Target="../media/image24.emf"/><Relationship Id="rId35" Type="http://schemas.openxmlformats.org/officeDocument/2006/relationships/customXml" Target="../ink/ink26.xml"/></Relationships>
</file>

<file path=ppt/slides/_rels/slide5.xml.rels><?xml version="1.0" encoding="UTF-8" standalone="yes"?>
<Relationships xmlns="http://schemas.openxmlformats.org/package/2006/relationships"><Relationship Id="rId13" Type="http://schemas.openxmlformats.org/officeDocument/2006/relationships/image" Target="../media/image33.emf"/><Relationship Id="rId18" Type="http://schemas.openxmlformats.org/officeDocument/2006/relationships/customXml" Target="../ink/ink35.xml"/><Relationship Id="rId26" Type="http://schemas.openxmlformats.org/officeDocument/2006/relationships/customXml" Target="../ink/ink39.xml"/><Relationship Id="rId39" Type="http://schemas.openxmlformats.org/officeDocument/2006/relationships/image" Target="../media/image45.emf"/><Relationship Id="rId21" Type="http://schemas.openxmlformats.org/officeDocument/2006/relationships/image" Target="../media/image37.emf"/><Relationship Id="rId34" Type="http://schemas.openxmlformats.org/officeDocument/2006/relationships/customXml" Target="../ink/ink43.xml"/><Relationship Id="rId42" Type="http://schemas.openxmlformats.org/officeDocument/2006/relationships/customXml" Target="../ink/ink47.xml"/><Relationship Id="rId47" Type="http://schemas.openxmlformats.org/officeDocument/2006/relationships/image" Target="../media/image49.emf"/><Relationship Id="rId50" Type="http://schemas.openxmlformats.org/officeDocument/2006/relationships/customXml" Target="../ink/ink51.xml"/><Relationship Id="rId55" Type="http://schemas.openxmlformats.org/officeDocument/2006/relationships/image" Target="../media/image53.emf"/><Relationship Id="rId7" Type="http://schemas.openxmlformats.org/officeDocument/2006/relationships/image" Target="../media/image30.emf"/><Relationship Id="rId12" Type="http://schemas.openxmlformats.org/officeDocument/2006/relationships/customXml" Target="../ink/ink32.xml"/><Relationship Id="rId17" Type="http://schemas.openxmlformats.org/officeDocument/2006/relationships/image" Target="../media/image35.emf"/><Relationship Id="rId25" Type="http://schemas.openxmlformats.org/officeDocument/2006/relationships/image" Target="../media/image10.emf"/><Relationship Id="rId33" Type="http://schemas.openxmlformats.org/officeDocument/2006/relationships/image" Target="../media/image42.emf"/><Relationship Id="rId38" Type="http://schemas.openxmlformats.org/officeDocument/2006/relationships/customXml" Target="../ink/ink45.xml"/><Relationship Id="rId46" Type="http://schemas.openxmlformats.org/officeDocument/2006/relationships/customXml" Target="../ink/ink49.xml"/><Relationship Id="rId2" Type="http://schemas.openxmlformats.org/officeDocument/2006/relationships/notesSlide" Target="../notesSlides/notesSlide5.xml"/><Relationship Id="rId16" Type="http://schemas.openxmlformats.org/officeDocument/2006/relationships/customXml" Target="../ink/ink34.xml"/><Relationship Id="rId20" Type="http://schemas.openxmlformats.org/officeDocument/2006/relationships/customXml" Target="../ink/ink36.xml"/><Relationship Id="rId29" Type="http://schemas.openxmlformats.org/officeDocument/2006/relationships/image" Target="../media/image40.emf"/><Relationship Id="rId41" Type="http://schemas.openxmlformats.org/officeDocument/2006/relationships/image" Target="../media/image46.emf"/><Relationship Id="rId54" Type="http://schemas.openxmlformats.org/officeDocument/2006/relationships/customXml" Target="../ink/ink53.xml"/><Relationship Id="rId1" Type="http://schemas.openxmlformats.org/officeDocument/2006/relationships/slideLayout" Target="../slideLayouts/slideLayout7.xml"/><Relationship Id="rId6" Type="http://schemas.openxmlformats.org/officeDocument/2006/relationships/customXml" Target="../ink/ink29.xml"/><Relationship Id="rId11" Type="http://schemas.openxmlformats.org/officeDocument/2006/relationships/image" Target="../media/image32.emf"/><Relationship Id="rId24" Type="http://schemas.openxmlformats.org/officeDocument/2006/relationships/customXml" Target="../ink/ink38.xml"/><Relationship Id="rId32" Type="http://schemas.openxmlformats.org/officeDocument/2006/relationships/customXml" Target="../ink/ink42.xml"/><Relationship Id="rId37" Type="http://schemas.openxmlformats.org/officeDocument/2006/relationships/image" Target="../media/image44.emf"/><Relationship Id="rId40" Type="http://schemas.openxmlformats.org/officeDocument/2006/relationships/customXml" Target="../ink/ink46.xml"/><Relationship Id="rId45" Type="http://schemas.openxmlformats.org/officeDocument/2006/relationships/image" Target="../media/image48.emf"/><Relationship Id="rId53" Type="http://schemas.openxmlformats.org/officeDocument/2006/relationships/image" Target="../media/image52.emf"/><Relationship Id="rId5" Type="http://schemas.openxmlformats.org/officeDocument/2006/relationships/image" Target="../media/image29.emf"/><Relationship Id="rId15" Type="http://schemas.openxmlformats.org/officeDocument/2006/relationships/image" Target="../media/image34.emf"/><Relationship Id="rId23" Type="http://schemas.openxmlformats.org/officeDocument/2006/relationships/image" Target="../media/image38.emf"/><Relationship Id="rId28" Type="http://schemas.openxmlformats.org/officeDocument/2006/relationships/customXml" Target="../ink/ink40.xml"/><Relationship Id="rId36" Type="http://schemas.openxmlformats.org/officeDocument/2006/relationships/customXml" Target="../ink/ink44.xml"/><Relationship Id="rId49" Type="http://schemas.openxmlformats.org/officeDocument/2006/relationships/image" Target="../media/image50.emf"/><Relationship Id="rId10" Type="http://schemas.openxmlformats.org/officeDocument/2006/relationships/customXml" Target="../ink/ink31.xml"/><Relationship Id="rId19" Type="http://schemas.openxmlformats.org/officeDocument/2006/relationships/image" Target="../media/image36.emf"/><Relationship Id="rId31" Type="http://schemas.openxmlformats.org/officeDocument/2006/relationships/image" Target="../media/image41.emf"/><Relationship Id="rId44" Type="http://schemas.openxmlformats.org/officeDocument/2006/relationships/customXml" Target="../ink/ink48.xml"/><Relationship Id="rId52" Type="http://schemas.openxmlformats.org/officeDocument/2006/relationships/customXml" Target="../ink/ink52.xml"/><Relationship Id="rId4" Type="http://schemas.openxmlformats.org/officeDocument/2006/relationships/customXml" Target="../ink/ink28.xml"/><Relationship Id="rId9" Type="http://schemas.openxmlformats.org/officeDocument/2006/relationships/image" Target="../media/image31.emf"/><Relationship Id="rId14" Type="http://schemas.openxmlformats.org/officeDocument/2006/relationships/customXml" Target="../ink/ink33.xml"/><Relationship Id="rId22" Type="http://schemas.openxmlformats.org/officeDocument/2006/relationships/customXml" Target="../ink/ink37.xml"/><Relationship Id="rId27" Type="http://schemas.openxmlformats.org/officeDocument/2006/relationships/image" Target="../media/image39.emf"/><Relationship Id="rId30" Type="http://schemas.openxmlformats.org/officeDocument/2006/relationships/customXml" Target="../ink/ink41.xml"/><Relationship Id="rId35" Type="http://schemas.openxmlformats.org/officeDocument/2006/relationships/image" Target="../media/image43.emf"/><Relationship Id="rId43" Type="http://schemas.openxmlformats.org/officeDocument/2006/relationships/image" Target="../media/image47.emf"/><Relationship Id="rId48" Type="http://schemas.openxmlformats.org/officeDocument/2006/relationships/customXml" Target="../ink/ink50.xml"/><Relationship Id="rId8" Type="http://schemas.openxmlformats.org/officeDocument/2006/relationships/customXml" Target="../ink/ink30.xml"/><Relationship Id="rId51" Type="http://schemas.openxmlformats.org/officeDocument/2006/relationships/image" Target="../media/image51.emf"/><Relationship Id="rId3" Type="http://schemas.openxmlformats.org/officeDocument/2006/relationships/hyperlink" Target="http://public.econ.duke.edu/~kdh9/Courses/Graduate%20Macro%20History/Readings-1/Phillips.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customXml" Target="../ink/ink59.xml"/><Relationship Id="rId3" Type="http://schemas.openxmlformats.org/officeDocument/2006/relationships/customXml" Target="../ink/ink54.xml"/><Relationship Id="rId7" Type="http://schemas.openxmlformats.org/officeDocument/2006/relationships/customXml" Target="../ink/ink56.xml"/><Relationship Id="rId12" Type="http://schemas.openxmlformats.org/officeDocument/2006/relationships/image" Target="../media/image58.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5.emf"/><Relationship Id="rId11" Type="http://schemas.openxmlformats.org/officeDocument/2006/relationships/customXml" Target="../ink/ink58.xml"/><Relationship Id="rId5" Type="http://schemas.openxmlformats.org/officeDocument/2006/relationships/customXml" Target="../ink/ink55.xml"/><Relationship Id="rId10" Type="http://schemas.openxmlformats.org/officeDocument/2006/relationships/image" Target="../media/image57.emf"/><Relationship Id="rId4" Type="http://schemas.openxmlformats.org/officeDocument/2006/relationships/image" Target="../media/image54.emf"/><Relationship Id="rId9" Type="http://schemas.openxmlformats.org/officeDocument/2006/relationships/customXml" Target="../ink/ink57.xml"/><Relationship Id="rId14" Type="http://schemas.openxmlformats.org/officeDocument/2006/relationships/image" Target="../media/image59.emf"/></Relationships>
</file>

<file path=ppt/slides/_rels/slide7.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customXml" Target="../ink/ink65.xml"/><Relationship Id="rId18" Type="http://schemas.openxmlformats.org/officeDocument/2006/relationships/image" Target="../media/image67.emf"/><Relationship Id="rId26" Type="http://schemas.openxmlformats.org/officeDocument/2006/relationships/image" Target="../media/image71.emf"/><Relationship Id="rId3" Type="http://schemas.openxmlformats.org/officeDocument/2006/relationships/customXml" Target="../ink/ink60.xml"/><Relationship Id="rId21" Type="http://schemas.openxmlformats.org/officeDocument/2006/relationships/customXml" Target="../ink/ink69.xml"/><Relationship Id="rId34" Type="http://schemas.openxmlformats.org/officeDocument/2006/relationships/image" Target="../media/image75.emf"/><Relationship Id="rId7" Type="http://schemas.openxmlformats.org/officeDocument/2006/relationships/customXml" Target="../ink/ink62.xml"/><Relationship Id="rId12" Type="http://schemas.openxmlformats.org/officeDocument/2006/relationships/image" Target="../media/image64.emf"/><Relationship Id="rId17" Type="http://schemas.openxmlformats.org/officeDocument/2006/relationships/customXml" Target="../ink/ink67.xml"/><Relationship Id="rId25" Type="http://schemas.openxmlformats.org/officeDocument/2006/relationships/customXml" Target="../ink/ink71.xml"/><Relationship Id="rId33" Type="http://schemas.openxmlformats.org/officeDocument/2006/relationships/customXml" Target="../ink/ink75.xml"/><Relationship Id="rId38" Type="http://schemas.openxmlformats.org/officeDocument/2006/relationships/image" Target="../media/image77.emf"/><Relationship Id="rId2" Type="http://schemas.openxmlformats.org/officeDocument/2006/relationships/notesSlide" Target="../notesSlides/notesSlide7.xml"/><Relationship Id="rId16" Type="http://schemas.openxmlformats.org/officeDocument/2006/relationships/image" Target="../media/image66.emf"/><Relationship Id="rId20" Type="http://schemas.openxmlformats.org/officeDocument/2006/relationships/image" Target="../media/image68.emf"/><Relationship Id="rId29" Type="http://schemas.openxmlformats.org/officeDocument/2006/relationships/customXml" Target="../ink/ink73.xml"/><Relationship Id="rId1" Type="http://schemas.openxmlformats.org/officeDocument/2006/relationships/slideLayout" Target="../slideLayouts/slideLayout7.xml"/><Relationship Id="rId6" Type="http://schemas.openxmlformats.org/officeDocument/2006/relationships/image" Target="../media/image61.emf"/><Relationship Id="rId11" Type="http://schemas.openxmlformats.org/officeDocument/2006/relationships/customXml" Target="../ink/ink64.xml"/><Relationship Id="rId24" Type="http://schemas.openxmlformats.org/officeDocument/2006/relationships/image" Target="../media/image70.emf"/><Relationship Id="rId32" Type="http://schemas.openxmlformats.org/officeDocument/2006/relationships/image" Target="../media/image74.emf"/><Relationship Id="rId37" Type="http://schemas.openxmlformats.org/officeDocument/2006/relationships/customXml" Target="../ink/ink77.xml"/><Relationship Id="rId5" Type="http://schemas.openxmlformats.org/officeDocument/2006/relationships/customXml" Target="../ink/ink61.xml"/><Relationship Id="rId15" Type="http://schemas.openxmlformats.org/officeDocument/2006/relationships/customXml" Target="../ink/ink66.xml"/><Relationship Id="rId23" Type="http://schemas.openxmlformats.org/officeDocument/2006/relationships/customXml" Target="../ink/ink70.xml"/><Relationship Id="rId28" Type="http://schemas.openxmlformats.org/officeDocument/2006/relationships/image" Target="../media/image72.emf"/><Relationship Id="rId36" Type="http://schemas.openxmlformats.org/officeDocument/2006/relationships/image" Target="../media/image76.emf"/><Relationship Id="rId10" Type="http://schemas.openxmlformats.org/officeDocument/2006/relationships/image" Target="../media/image63.emf"/><Relationship Id="rId19" Type="http://schemas.openxmlformats.org/officeDocument/2006/relationships/customXml" Target="../ink/ink68.xml"/><Relationship Id="rId31" Type="http://schemas.openxmlformats.org/officeDocument/2006/relationships/customXml" Target="../ink/ink74.xml"/><Relationship Id="rId4" Type="http://schemas.openxmlformats.org/officeDocument/2006/relationships/image" Target="../media/image60.emf"/><Relationship Id="rId9" Type="http://schemas.openxmlformats.org/officeDocument/2006/relationships/customXml" Target="../ink/ink63.xml"/><Relationship Id="rId14" Type="http://schemas.openxmlformats.org/officeDocument/2006/relationships/image" Target="../media/image65.emf"/><Relationship Id="rId22" Type="http://schemas.openxmlformats.org/officeDocument/2006/relationships/image" Target="../media/image69.emf"/><Relationship Id="rId27" Type="http://schemas.openxmlformats.org/officeDocument/2006/relationships/customXml" Target="../ink/ink72.xml"/><Relationship Id="rId30" Type="http://schemas.openxmlformats.org/officeDocument/2006/relationships/image" Target="../media/image73.emf"/><Relationship Id="rId35" Type="http://schemas.openxmlformats.org/officeDocument/2006/relationships/customXml" Target="../ink/ink76.xml"/></Relationships>
</file>

<file path=ppt/slides/_rels/slide8.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customXml" Target="../ink/ink83.xml"/><Relationship Id="rId18" Type="http://schemas.openxmlformats.org/officeDocument/2006/relationships/image" Target="../media/image85.emf"/><Relationship Id="rId26" Type="http://schemas.openxmlformats.org/officeDocument/2006/relationships/image" Target="../media/image88.emf"/><Relationship Id="rId3" Type="http://schemas.openxmlformats.org/officeDocument/2006/relationships/customXml" Target="../ink/ink78.xml"/><Relationship Id="rId21" Type="http://schemas.openxmlformats.org/officeDocument/2006/relationships/customXml" Target="../ink/ink87.xml"/><Relationship Id="rId7" Type="http://schemas.openxmlformats.org/officeDocument/2006/relationships/customXml" Target="../ink/ink80.xml"/><Relationship Id="rId12" Type="http://schemas.openxmlformats.org/officeDocument/2006/relationships/image" Target="../media/image82.emf"/><Relationship Id="rId17" Type="http://schemas.openxmlformats.org/officeDocument/2006/relationships/customXml" Target="../ink/ink85.xml"/><Relationship Id="rId25" Type="http://schemas.openxmlformats.org/officeDocument/2006/relationships/customXml" Target="../ink/ink89.xml"/><Relationship Id="rId2" Type="http://schemas.openxmlformats.org/officeDocument/2006/relationships/notesSlide" Target="../notesSlides/notesSlide8.xml"/><Relationship Id="rId16" Type="http://schemas.openxmlformats.org/officeDocument/2006/relationships/image" Target="../media/image84.emf"/><Relationship Id="rId20" Type="http://schemas.openxmlformats.org/officeDocument/2006/relationships/image" Target="../media/image86.emf"/><Relationship Id="rId29" Type="http://schemas.openxmlformats.org/officeDocument/2006/relationships/customXml" Target="../ink/ink91.xml"/><Relationship Id="rId1" Type="http://schemas.openxmlformats.org/officeDocument/2006/relationships/slideLayout" Target="../slideLayouts/slideLayout7.xml"/><Relationship Id="rId6" Type="http://schemas.openxmlformats.org/officeDocument/2006/relationships/image" Target="../media/image79.emf"/><Relationship Id="rId11" Type="http://schemas.openxmlformats.org/officeDocument/2006/relationships/customXml" Target="../ink/ink82.xml"/><Relationship Id="rId24" Type="http://schemas.openxmlformats.org/officeDocument/2006/relationships/image" Target="../media/image43.emf"/><Relationship Id="rId32" Type="http://schemas.openxmlformats.org/officeDocument/2006/relationships/image" Target="../media/image91.emf"/><Relationship Id="rId5" Type="http://schemas.openxmlformats.org/officeDocument/2006/relationships/customXml" Target="../ink/ink79.xml"/><Relationship Id="rId15" Type="http://schemas.openxmlformats.org/officeDocument/2006/relationships/customXml" Target="../ink/ink84.xml"/><Relationship Id="rId23" Type="http://schemas.openxmlformats.org/officeDocument/2006/relationships/customXml" Target="../ink/ink88.xml"/><Relationship Id="rId28" Type="http://schemas.openxmlformats.org/officeDocument/2006/relationships/image" Target="../media/image89.emf"/><Relationship Id="rId10" Type="http://schemas.openxmlformats.org/officeDocument/2006/relationships/image" Target="../media/image81.emf"/><Relationship Id="rId19" Type="http://schemas.openxmlformats.org/officeDocument/2006/relationships/customXml" Target="../ink/ink86.xml"/><Relationship Id="rId31" Type="http://schemas.openxmlformats.org/officeDocument/2006/relationships/customXml" Target="../ink/ink92.xml"/><Relationship Id="rId4" Type="http://schemas.openxmlformats.org/officeDocument/2006/relationships/image" Target="../media/image78.emf"/><Relationship Id="rId9" Type="http://schemas.openxmlformats.org/officeDocument/2006/relationships/customXml" Target="../ink/ink81.xml"/><Relationship Id="rId14" Type="http://schemas.openxmlformats.org/officeDocument/2006/relationships/image" Target="../media/image83.emf"/><Relationship Id="rId22" Type="http://schemas.openxmlformats.org/officeDocument/2006/relationships/image" Target="../media/image87.emf"/><Relationship Id="rId27" Type="http://schemas.openxmlformats.org/officeDocument/2006/relationships/customXml" Target="../ink/ink90.xml"/><Relationship Id="rId30" Type="http://schemas.openxmlformats.org/officeDocument/2006/relationships/image" Target="../media/image90.emf"/></Relationships>
</file>

<file path=ppt/slides/_rels/slide9.xml.rels><?xml version="1.0" encoding="UTF-8" standalone="yes"?>
<Relationships xmlns="http://schemas.openxmlformats.org/package/2006/relationships"><Relationship Id="rId8" Type="http://schemas.openxmlformats.org/officeDocument/2006/relationships/customXml" Target="../ink/ink95.xml"/><Relationship Id="rId13" Type="http://schemas.openxmlformats.org/officeDocument/2006/relationships/image" Target="../media/image97.emf"/><Relationship Id="rId18" Type="http://schemas.openxmlformats.org/officeDocument/2006/relationships/customXml" Target="../ink/ink100.xml"/><Relationship Id="rId26" Type="http://schemas.openxmlformats.org/officeDocument/2006/relationships/customXml" Target="../ink/ink104.xml"/><Relationship Id="rId3" Type="http://schemas.openxmlformats.org/officeDocument/2006/relationships/image" Target="../media/image92.png"/><Relationship Id="rId21" Type="http://schemas.openxmlformats.org/officeDocument/2006/relationships/image" Target="../media/image101.emf"/><Relationship Id="rId34" Type="http://schemas.openxmlformats.org/officeDocument/2006/relationships/customXml" Target="../ink/ink108.xml"/><Relationship Id="rId7" Type="http://schemas.openxmlformats.org/officeDocument/2006/relationships/image" Target="../media/image94.emf"/><Relationship Id="rId12" Type="http://schemas.openxmlformats.org/officeDocument/2006/relationships/customXml" Target="../ink/ink97.xml"/><Relationship Id="rId17" Type="http://schemas.openxmlformats.org/officeDocument/2006/relationships/image" Target="../media/image99.emf"/><Relationship Id="rId25" Type="http://schemas.openxmlformats.org/officeDocument/2006/relationships/image" Target="../media/image103.emf"/><Relationship Id="rId33" Type="http://schemas.openxmlformats.org/officeDocument/2006/relationships/image" Target="../media/image107.emf"/><Relationship Id="rId2" Type="http://schemas.openxmlformats.org/officeDocument/2006/relationships/notesSlide" Target="../notesSlides/notesSlide9.xml"/><Relationship Id="rId16" Type="http://schemas.openxmlformats.org/officeDocument/2006/relationships/customXml" Target="../ink/ink99.xml"/><Relationship Id="rId20" Type="http://schemas.openxmlformats.org/officeDocument/2006/relationships/customXml" Target="../ink/ink101.xml"/><Relationship Id="rId29" Type="http://schemas.openxmlformats.org/officeDocument/2006/relationships/image" Target="../media/image105.emf"/><Relationship Id="rId1" Type="http://schemas.openxmlformats.org/officeDocument/2006/relationships/slideLayout" Target="../slideLayouts/slideLayout7.xml"/><Relationship Id="rId6" Type="http://schemas.openxmlformats.org/officeDocument/2006/relationships/customXml" Target="../ink/ink94.xml"/><Relationship Id="rId11" Type="http://schemas.openxmlformats.org/officeDocument/2006/relationships/image" Target="../media/image96.emf"/><Relationship Id="rId24" Type="http://schemas.openxmlformats.org/officeDocument/2006/relationships/customXml" Target="../ink/ink103.xml"/><Relationship Id="rId32" Type="http://schemas.openxmlformats.org/officeDocument/2006/relationships/customXml" Target="../ink/ink107.xml"/><Relationship Id="rId5" Type="http://schemas.openxmlformats.org/officeDocument/2006/relationships/image" Target="../media/image93.emf"/><Relationship Id="rId15" Type="http://schemas.openxmlformats.org/officeDocument/2006/relationships/image" Target="../media/image98.emf"/><Relationship Id="rId23" Type="http://schemas.openxmlformats.org/officeDocument/2006/relationships/image" Target="../media/image102.emf"/><Relationship Id="rId28" Type="http://schemas.openxmlformats.org/officeDocument/2006/relationships/customXml" Target="../ink/ink105.xml"/><Relationship Id="rId10" Type="http://schemas.openxmlformats.org/officeDocument/2006/relationships/customXml" Target="../ink/ink96.xml"/><Relationship Id="rId19" Type="http://schemas.openxmlformats.org/officeDocument/2006/relationships/image" Target="../media/image100.emf"/><Relationship Id="rId31" Type="http://schemas.openxmlformats.org/officeDocument/2006/relationships/image" Target="../media/image106.emf"/><Relationship Id="rId4" Type="http://schemas.openxmlformats.org/officeDocument/2006/relationships/customXml" Target="../ink/ink93.xml"/><Relationship Id="rId9" Type="http://schemas.openxmlformats.org/officeDocument/2006/relationships/image" Target="../media/image95.emf"/><Relationship Id="rId14" Type="http://schemas.openxmlformats.org/officeDocument/2006/relationships/customXml" Target="../ink/ink98.xml"/><Relationship Id="rId22" Type="http://schemas.openxmlformats.org/officeDocument/2006/relationships/customXml" Target="../ink/ink102.xml"/><Relationship Id="rId27" Type="http://schemas.openxmlformats.org/officeDocument/2006/relationships/image" Target="../media/image104.emf"/><Relationship Id="rId30" Type="http://schemas.openxmlformats.org/officeDocument/2006/relationships/customXml" Target="../ink/ink106.xml"/><Relationship Id="rId35" Type="http://schemas.openxmlformats.org/officeDocument/2006/relationships/image" Target="../media/image10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646298" y="70138"/>
            <a:ext cx="2753959" cy="523220"/>
          </a:xfrm>
          <a:prstGeom prst="rect">
            <a:avLst/>
          </a:prstGeom>
          <a:noFill/>
        </p:spPr>
        <p:txBody>
          <a:bodyPr wrap="none" rtlCol="0">
            <a:spAutoFit/>
          </a:bodyPr>
          <a:lstStyle/>
          <a:p>
            <a:r>
              <a:rPr lang="de-DE" sz="2800" b="1" dirty="0" err="1" smtClean="0"/>
              <a:t>Wirtschaftspolitk</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17080" y="5542258"/>
            <a:ext cx="4493794"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a:t>3</a:t>
            </a:r>
            <a:r>
              <a:rPr lang="de-DE" sz="1400" b="1" dirty="0" smtClean="0"/>
              <a:t>. Termin</a:t>
            </a:r>
          </a:p>
          <a:p>
            <a:pPr algn="ctr"/>
            <a:r>
              <a:rPr lang="de-DE" sz="1400" b="1" dirty="0"/>
              <a:t>http://www.bernhardkoester.de/vorlesungen/inhalt.html</a:t>
            </a:r>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11372844" y="137834"/>
              <a:ext cx="558000" cy="572400"/>
            </p14:xfrm>
          </p:contentPart>
        </mc:Choice>
        <mc:Fallback>
          <p:pic>
            <p:nvPicPr>
              <p:cNvPr id="6" name="Freihand 5"/>
              <p:cNvPicPr/>
              <p:nvPr/>
            </p:nvPicPr>
            <p:blipFill>
              <a:blip r:embed="rId5"/>
              <a:stretch>
                <a:fillRect/>
              </a:stretch>
            </p:blipFill>
            <p:spPr>
              <a:xfrm>
                <a:off x="11357004" y="120194"/>
                <a:ext cx="590760" cy="605880"/>
              </a:xfrm>
              <a:prstGeom prst="rect">
                <a:avLst/>
              </a:prstGeom>
            </p:spPr>
          </p:pic>
        </mc:Fallback>
      </mc:AlternateContent>
    </p:spTree>
    <p:extLst>
      <p:ext uri="{BB962C8B-B14F-4D97-AF65-F5344CB8AC3E}">
        <p14:creationId xmlns:p14="http://schemas.microsoft.com/office/powerpoint/2010/main" val="40648185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331079" y="898197"/>
            <a:ext cx="3481359" cy="744941"/>
          </a:xfrm>
          <a:prstGeom prst="rect">
            <a:avLst/>
          </a:prstGeom>
          <a:noFill/>
          <a:ln>
            <a:noFill/>
          </a:ln>
        </p:spPr>
        <p:txBody>
          <a:bodyPr lIns="81646" tIns="40823" rIns="81646" bIns="40823" anchor="ctr" anchorCtr="1"/>
          <a:lstStyle/>
          <a:p>
            <a:r>
              <a:rPr lang="en-US" sz="2540" b="1" dirty="0" err="1" smtClean="0"/>
              <a:t>Philippskurve</a:t>
            </a:r>
            <a:r>
              <a:rPr lang="en-US" sz="2540" b="1" dirty="0" smtClean="0"/>
              <a:t> USA II</a:t>
            </a:r>
            <a:endParaRPr lang="en-US" sz="2540" b="1" dirty="0"/>
          </a:p>
        </p:txBody>
      </p:sp>
      <p:sp>
        <p:nvSpPr>
          <p:cNvPr id="13" name="Textfeld 12"/>
          <p:cNvSpPr txBox="1"/>
          <p:nvPr/>
        </p:nvSpPr>
        <p:spPr>
          <a:xfrm>
            <a:off x="9540434" y="224713"/>
            <a:ext cx="1310102" cy="343620"/>
          </a:xfrm>
          <a:prstGeom prst="rect">
            <a:avLst/>
          </a:prstGeom>
          <a:noFill/>
        </p:spPr>
        <p:txBody>
          <a:bodyPr wrap="none" rtlCol="0">
            <a:spAutoFit/>
          </a:bodyPr>
          <a:lstStyle/>
          <a:p>
            <a:r>
              <a:rPr lang="de-DE" sz="1633" dirty="0"/>
              <a:t>Source: FRED</a:t>
            </a:r>
          </a:p>
        </p:txBody>
      </p:sp>
      <p:pic>
        <p:nvPicPr>
          <p:cNvPr id="2" name="Grafik 1"/>
          <p:cNvPicPr>
            <a:picLocks noChangeAspect="1"/>
          </p:cNvPicPr>
          <p:nvPr/>
        </p:nvPicPr>
        <p:blipFill>
          <a:blip r:embed="rId3"/>
          <a:stretch>
            <a:fillRect/>
          </a:stretch>
        </p:blipFill>
        <p:spPr>
          <a:xfrm>
            <a:off x="200902" y="57667"/>
            <a:ext cx="6659973" cy="3277297"/>
          </a:xfrm>
          <a:prstGeom prst="rect">
            <a:avLst/>
          </a:prstGeom>
        </p:spPr>
      </p:pic>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4"/>
          <a:stretch>
            <a:fillRect/>
          </a:stretch>
        </p:blipFill>
        <p:spPr>
          <a:xfrm>
            <a:off x="281132" y="3334964"/>
            <a:ext cx="6677510" cy="3314697"/>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Freihand 4"/>
              <p14:cNvContentPartPr/>
              <p14:nvPr/>
            </p14:nvContentPartPr>
            <p14:xfrm>
              <a:off x="1792573" y="745012"/>
              <a:ext cx="1038240" cy="947880"/>
            </p14:xfrm>
          </p:contentPart>
        </mc:Choice>
        <mc:Fallback>
          <p:pic>
            <p:nvPicPr>
              <p:cNvPr id="5" name="Freihand 4"/>
              <p:cNvPicPr/>
              <p:nvPr/>
            </p:nvPicPr>
            <p:blipFill>
              <a:blip r:embed="rId6"/>
              <a:stretch>
                <a:fillRect/>
              </a:stretch>
            </p:blipFill>
            <p:spPr>
              <a:xfrm>
                <a:off x="1779613" y="732052"/>
                <a:ext cx="1068120" cy="977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p14:cNvContentPartPr/>
              <p14:nvPr/>
            </p14:nvContentPartPr>
            <p14:xfrm>
              <a:off x="1793293" y="713332"/>
              <a:ext cx="1084680" cy="983880"/>
            </p14:xfrm>
          </p:contentPart>
        </mc:Choice>
        <mc:Fallback>
          <p:pic>
            <p:nvPicPr>
              <p:cNvPr id="7" name="Freihand 6"/>
              <p:cNvPicPr/>
              <p:nvPr/>
            </p:nvPicPr>
            <p:blipFill>
              <a:blip r:embed="rId8"/>
              <a:stretch>
                <a:fillRect/>
              </a:stretch>
            </p:blipFill>
            <p:spPr>
              <a:xfrm>
                <a:off x="1784293" y="705772"/>
                <a:ext cx="1107000" cy="1001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p14:cNvContentPartPr/>
              <p14:nvPr/>
            </p14:nvContentPartPr>
            <p14:xfrm>
              <a:off x="5404813" y="747172"/>
              <a:ext cx="1145520" cy="1056600"/>
            </p14:xfrm>
          </p:contentPart>
        </mc:Choice>
        <mc:Fallback>
          <p:pic>
            <p:nvPicPr>
              <p:cNvPr id="14" name="Freihand 13"/>
              <p:cNvPicPr/>
              <p:nvPr/>
            </p:nvPicPr>
            <p:blipFill>
              <a:blip r:embed="rId10"/>
              <a:stretch>
                <a:fillRect/>
              </a:stretch>
            </p:blipFill>
            <p:spPr>
              <a:xfrm>
                <a:off x="5390413" y="731692"/>
                <a:ext cx="1175400" cy="1081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 name="Freihand 26"/>
              <p14:cNvContentPartPr/>
              <p14:nvPr/>
            </p14:nvContentPartPr>
            <p14:xfrm>
              <a:off x="5160373" y="568612"/>
              <a:ext cx="1475280" cy="1317240"/>
            </p14:xfrm>
          </p:contentPart>
        </mc:Choice>
        <mc:Fallback>
          <p:pic>
            <p:nvPicPr>
              <p:cNvPr id="27" name="Freihand 26"/>
              <p:cNvPicPr/>
              <p:nvPr/>
            </p:nvPicPr>
            <p:blipFill>
              <a:blip r:embed="rId12"/>
              <a:stretch>
                <a:fillRect/>
              </a:stretch>
            </p:blipFill>
            <p:spPr>
              <a:xfrm>
                <a:off x="5145973" y="553132"/>
                <a:ext cx="1504440" cy="1347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8" name="Freihand 57"/>
              <p14:cNvContentPartPr/>
              <p14:nvPr/>
            </p14:nvContentPartPr>
            <p14:xfrm>
              <a:off x="9777013" y="1566532"/>
              <a:ext cx="1986120" cy="345960"/>
            </p14:xfrm>
          </p:contentPart>
        </mc:Choice>
        <mc:Fallback>
          <p:pic>
            <p:nvPicPr>
              <p:cNvPr id="58" name="Freihand 57"/>
              <p:cNvPicPr/>
              <p:nvPr/>
            </p:nvPicPr>
            <p:blipFill>
              <a:blip r:embed="rId14"/>
              <a:stretch>
                <a:fillRect/>
              </a:stretch>
            </p:blipFill>
            <p:spPr>
              <a:xfrm>
                <a:off x="9760813" y="1546372"/>
                <a:ext cx="201996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0" name="Freihand 59"/>
              <p14:cNvContentPartPr/>
              <p14:nvPr/>
            </p14:nvContentPartPr>
            <p14:xfrm>
              <a:off x="6674173" y="151732"/>
              <a:ext cx="2802960" cy="1225800"/>
            </p14:xfrm>
          </p:contentPart>
        </mc:Choice>
        <mc:Fallback>
          <p:pic>
            <p:nvPicPr>
              <p:cNvPr id="60" name="Freihand 59"/>
              <p:cNvPicPr/>
              <p:nvPr/>
            </p:nvPicPr>
            <p:blipFill>
              <a:blip r:embed="rId16"/>
              <a:stretch>
                <a:fillRect/>
              </a:stretch>
            </p:blipFill>
            <p:spPr>
              <a:xfrm>
                <a:off x="6656533" y="131932"/>
                <a:ext cx="2833200" cy="1262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2" name="Freihand 61"/>
              <p14:cNvContentPartPr/>
              <p14:nvPr/>
            </p14:nvContentPartPr>
            <p14:xfrm>
              <a:off x="5424613" y="790372"/>
              <a:ext cx="1125720" cy="1037160"/>
            </p14:xfrm>
          </p:contentPart>
        </mc:Choice>
        <mc:Fallback>
          <p:pic>
            <p:nvPicPr>
              <p:cNvPr id="62" name="Freihand 61"/>
              <p:cNvPicPr/>
              <p:nvPr/>
            </p:nvPicPr>
            <p:blipFill>
              <a:blip r:embed="rId18"/>
              <a:stretch>
                <a:fillRect/>
              </a:stretch>
            </p:blipFill>
            <p:spPr>
              <a:xfrm>
                <a:off x="5410573" y="774532"/>
                <a:ext cx="1155600" cy="1068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8" name="Freihand 67"/>
              <p14:cNvContentPartPr/>
              <p14:nvPr/>
            </p14:nvContentPartPr>
            <p14:xfrm>
              <a:off x="5124013" y="601732"/>
              <a:ext cx="1658880" cy="1394280"/>
            </p14:xfrm>
          </p:contentPart>
        </mc:Choice>
        <mc:Fallback>
          <p:pic>
            <p:nvPicPr>
              <p:cNvPr id="68" name="Freihand 67"/>
              <p:cNvPicPr/>
              <p:nvPr/>
            </p:nvPicPr>
            <p:blipFill>
              <a:blip r:embed="rId20"/>
              <a:stretch>
                <a:fillRect/>
              </a:stretch>
            </p:blipFill>
            <p:spPr>
              <a:xfrm>
                <a:off x="5108893" y="586612"/>
                <a:ext cx="1688040" cy="1424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7" name="Freihand 76"/>
              <p14:cNvContentPartPr/>
              <p14:nvPr/>
            </p14:nvContentPartPr>
            <p14:xfrm>
              <a:off x="6290413" y="1733212"/>
              <a:ext cx="605520" cy="551160"/>
            </p14:xfrm>
          </p:contentPart>
        </mc:Choice>
        <mc:Fallback>
          <p:pic>
            <p:nvPicPr>
              <p:cNvPr id="77" name="Freihand 76"/>
              <p:cNvPicPr/>
              <p:nvPr/>
            </p:nvPicPr>
            <p:blipFill>
              <a:blip r:embed="rId22"/>
              <a:stretch>
                <a:fillRect/>
              </a:stretch>
            </p:blipFill>
            <p:spPr>
              <a:xfrm>
                <a:off x="6279613" y="1722412"/>
                <a:ext cx="63252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3" name="Freihand 92"/>
              <p14:cNvContentPartPr/>
              <p14:nvPr/>
            </p14:nvContentPartPr>
            <p14:xfrm>
              <a:off x="7111213" y="1377532"/>
              <a:ext cx="4527720" cy="1691280"/>
            </p14:xfrm>
          </p:contentPart>
        </mc:Choice>
        <mc:Fallback>
          <p:pic>
            <p:nvPicPr>
              <p:cNvPr id="93" name="Freihand 92"/>
              <p:cNvPicPr/>
              <p:nvPr/>
            </p:nvPicPr>
            <p:blipFill>
              <a:blip r:embed="rId24"/>
              <a:stretch>
                <a:fillRect/>
              </a:stretch>
            </p:blipFill>
            <p:spPr>
              <a:xfrm>
                <a:off x="7093933" y="1358452"/>
                <a:ext cx="4557960" cy="173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0" name="Freihand 99"/>
              <p14:cNvContentPartPr/>
              <p14:nvPr/>
            </p14:nvContentPartPr>
            <p14:xfrm>
              <a:off x="3646933" y="4329172"/>
              <a:ext cx="172800" cy="248040"/>
            </p14:xfrm>
          </p:contentPart>
        </mc:Choice>
        <mc:Fallback>
          <p:pic>
            <p:nvPicPr>
              <p:cNvPr id="100" name="Freihand 99"/>
              <p:cNvPicPr/>
              <p:nvPr/>
            </p:nvPicPr>
            <p:blipFill>
              <a:blip r:embed="rId26"/>
              <a:stretch>
                <a:fillRect/>
              </a:stretch>
            </p:blipFill>
            <p:spPr>
              <a:xfrm>
                <a:off x="3632173" y="4308652"/>
                <a:ext cx="2070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9" name="Freihand 108"/>
              <p14:cNvContentPartPr/>
              <p14:nvPr/>
            </p14:nvContentPartPr>
            <p14:xfrm>
              <a:off x="5512813" y="4198132"/>
              <a:ext cx="58320" cy="38880"/>
            </p14:xfrm>
          </p:contentPart>
        </mc:Choice>
        <mc:Fallback>
          <p:pic>
            <p:nvPicPr>
              <p:cNvPr id="109" name="Freihand 108"/>
              <p:cNvPicPr/>
              <p:nvPr/>
            </p:nvPicPr>
            <p:blipFill>
              <a:blip r:embed="rId28"/>
              <a:stretch>
                <a:fillRect/>
              </a:stretch>
            </p:blipFill>
            <p:spPr>
              <a:xfrm>
                <a:off x="5495893" y="4181212"/>
                <a:ext cx="92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0" name="Freihand 109"/>
              <p14:cNvContentPartPr/>
              <p14:nvPr/>
            </p14:nvContentPartPr>
            <p14:xfrm>
              <a:off x="4680133" y="4548052"/>
              <a:ext cx="1059840" cy="997560"/>
            </p14:xfrm>
          </p:contentPart>
        </mc:Choice>
        <mc:Fallback>
          <p:pic>
            <p:nvPicPr>
              <p:cNvPr id="110" name="Freihand 109"/>
              <p:cNvPicPr/>
              <p:nvPr/>
            </p:nvPicPr>
            <p:blipFill>
              <a:blip r:embed="rId30"/>
              <a:stretch>
                <a:fillRect/>
              </a:stretch>
            </p:blipFill>
            <p:spPr>
              <a:xfrm>
                <a:off x="4667533" y="4537612"/>
                <a:ext cx="1088280" cy="1021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6" name="Freihand 115"/>
              <p14:cNvContentPartPr/>
              <p14:nvPr/>
            </p14:nvContentPartPr>
            <p14:xfrm>
              <a:off x="2730013" y="4449052"/>
              <a:ext cx="1118598" cy="885600"/>
            </p14:xfrm>
          </p:contentPart>
        </mc:Choice>
        <mc:Fallback>
          <p:pic>
            <p:nvPicPr>
              <p:cNvPr id="116" name="Freihand 115"/>
              <p:cNvPicPr/>
              <p:nvPr/>
            </p:nvPicPr>
            <p:blipFill>
              <a:blip r:embed="rId32"/>
              <a:stretch>
                <a:fillRect/>
              </a:stretch>
            </p:blipFill>
            <p:spPr>
              <a:xfrm>
                <a:off x="2715972" y="4434292"/>
                <a:ext cx="1152440" cy="920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7" name="Freihand 116"/>
              <p14:cNvContentPartPr/>
              <p14:nvPr/>
            </p14:nvContentPartPr>
            <p14:xfrm>
              <a:off x="2774293" y="4454452"/>
              <a:ext cx="1006278" cy="81000"/>
            </p14:xfrm>
          </p:contentPart>
        </mc:Choice>
        <mc:Fallback>
          <p:pic>
            <p:nvPicPr>
              <p:cNvPr id="117" name="Freihand 116"/>
              <p:cNvPicPr/>
              <p:nvPr/>
            </p:nvPicPr>
            <p:blipFill>
              <a:blip r:embed="rId34"/>
              <a:stretch>
                <a:fillRect/>
              </a:stretch>
            </p:blipFill>
            <p:spPr>
              <a:xfrm>
                <a:off x="2759532" y="4437532"/>
                <a:ext cx="1039761"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8" name="Freihand 117"/>
              <p14:cNvContentPartPr/>
              <p14:nvPr/>
            </p14:nvContentPartPr>
            <p14:xfrm>
              <a:off x="2524093" y="5054932"/>
              <a:ext cx="1285278" cy="831600"/>
            </p14:xfrm>
          </p:contentPart>
        </mc:Choice>
        <mc:Fallback>
          <p:pic>
            <p:nvPicPr>
              <p:cNvPr id="118" name="Freihand 117"/>
              <p:cNvPicPr/>
              <p:nvPr/>
            </p:nvPicPr>
            <p:blipFill>
              <a:blip r:embed="rId36"/>
              <a:stretch>
                <a:fillRect/>
              </a:stretch>
            </p:blipFill>
            <p:spPr>
              <a:xfrm>
                <a:off x="2511852" y="5042332"/>
                <a:ext cx="1313360" cy="860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9" name="Freihand 118"/>
              <p14:cNvContentPartPr/>
              <p14:nvPr/>
            </p14:nvContentPartPr>
            <p14:xfrm>
              <a:off x="3420133" y="5526892"/>
              <a:ext cx="257760" cy="189720"/>
            </p14:xfrm>
          </p:contentPart>
        </mc:Choice>
        <mc:Fallback>
          <p:pic>
            <p:nvPicPr>
              <p:cNvPr id="119" name="Freihand 118"/>
              <p:cNvPicPr/>
              <p:nvPr/>
            </p:nvPicPr>
            <p:blipFill>
              <a:blip r:embed="rId38"/>
              <a:stretch>
                <a:fillRect/>
              </a:stretch>
            </p:blipFill>
            <p:spPr>
              <a:xfrm>
                <a:off x="3402133" y="5508892"/>
                <a:ext cx="290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0" name="Freihand 119"/>
              <p14:cNvContentPartPr/>
              <p14:nvPr/>
            </p14:nvContentPartPr>
            <p14:xfrm>
              <a:off x="3537493" y="5610412"/>
              <a:ext cx="917640" cy="28080"/>
            </p14:xfrm>
          </p:contentPart>
        </mc:Choice>
        <mc:Fallback>
          <p:pic>
            <p:nvPicPr>
              <p:cNvPr id="120" name="Freihand 119"/>
              <p:cNvPicPr/>
              <p:nvPr/>
            </p:nvPicPr>
            <p:blipFill>
              <a:blip r:embed="rId40"/>
              <a:stretch>
                <a:fillRect/>
              </a:stretch>
            </p:blipFill>
            <p:spPr>
              <a:xfrm>
                <a:off x="3519133" y="5592052"/>
                <a:ext cx="944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4" name="Freihand 123"/>
              <p14:cNvContentPartPr/>
              <p14:nvPr/>
            </p14:nvContentPartPr>
            <p14:xfrm>
              <a:off x="7191493" y="4637332"/>
              <a:ext cx="360" cy="360"/>
            </p14:xfrm>
          </p:contentPart>
        </mc:Choice>
        <mc:Fallback>
          <p:pic>
            <p:nvPicPr>
              <p:cNvPr id="124" name="Freihand 123"/>
              <p:cNvPicPr/>
              <p:nvPr/>
            </p:nvPicPr>
            <p:blipFill>
              <a:blip r:embed="rId42"/>
              <a:stretch>
                <a:fillRect/>
              </a:stretch>
            </p:blipFill>
            <p:spPr>
              <a:xfrm>
                <a:off x="7174573" y="462041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5" name="Freihand 124"/>
              <p14:cNvContentPartPr/>
              <p14:nvPr/>
            </p14:nvContentPartPr>
            <p14:xfrm>
              <a:off x="2494933" y="4999852"/>
              <a:ext cx="1443240" cy="1116000"/>
            </p14:xfrm>
          </p:contentPart>
        </mc:Choice>
        <mc:Fallback>
          <p:pic>
            <p:nvPicPr>
              <p:cNvPr id="125" name="Freihand 124"/>
              <p:cNvPicPr/>
              <p:nvPr/>
            </p:nvPicPr>
            <p:blipFill>
              <a:blip r:embed="rId44"/>
              <a:stretch>
                <a:fillRect/>
              </a:stretch>
            </p:blipFill>
            <p:spPr>
              <a:xfrm>
                <a:off x="2477293" y="4981852"/>
                <a:ext cx="1471320" cy="1151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6" name="Freihand 125"/>
              <p14:cNvContentPartPr/>
              <p14:nvPr/>
            </p14:nvContentPartPr>
            <p14:xfrm>
              <a:off x="6602173" y="5483332"/>
              <a:ext cx="360" cy="360"/>
            </p14:xfrm>
          </p:contentPart>
        </mc:Choice>
        <mc:Fallback>
          <p:pic>
            <p:nvPicPr>
              <p:cNvPr id="126" name="Freihand 125"/>
              <p:cNvPicPr/>
              <p:nvPr/>
            </p:nvPicPr>
            <p:blipFill>
              <a:blip r:embed="rId46"/>
              <a:stretch>
                <a:fillRect/>
              </a:stretch>
            </p:blipFill>
            <p:spPr>
              <a:xfrm>
                <a:off x="6585253" y="546641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8" name="Freihand 127"/>
              <p14:cNvContentPartPr/>
              <p14:nvPr/>
            </p14:nvContentPartPr>
            <p14:xfrm>
              <a:off x="3921973" y="4042612"/>
              <a:ext cx="446400" cy="87480"/>
            </p14:xfrm>
          </p:contentPart>
        </mc:Choice>
        <mc:Fallback>
          <p:pic>
            <p:nvPicPr>
              <p:cNvPr id="128" name="Freihand 127"/>
              <p:cNvPicPr/>
              <p:nvPr/>
            </p:nvPicPr>
            <p:blipFill>
              <a:blip r:embed="rId48"/>
              <a:stretch>
                <a:fillRect/>
              </a:stretch>
            </p:blipFill>
            <p:spPr>
              <a:xfrm>
                <a:off x="3909373" y="4031092"/>
                <a:ext cx="475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9" name="Freihand 128"/>
              <p14:cNvContentPartPr/>
              <p14:nvPr/>
            </p14:nvContentPartPr>
            <p14:xfrm>
              <a:off x="4349293" y="3927772"/>
              <a:ext cx="189000" cy="240840"/>
            </p14:xfrm>
          </p:contentPart>
        </mc:Choice>
        <mc:Fallback>
          <p:pic>
            <p:nvPicPr>
              <p:cNvPr id="129" name="Freihand 128"/>
              <p:cNvPicPr/>
              <p:nvPr/>
            </p:nvPicPr>
            <p:blipFill>
              <a:blip r:embed="rId50"/>
              <a:stretch>
                <a:fillRect/>
              </a:stretch>
            </p:blipFill>
            <p:spPr>
              <a:xfrm>
                <a:off x="4335253" y="3914092"/>
                <a:ext cx="2196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30" name="Freihand 129"/>
              <p14:cNvContentPartPr/>
              <p14:nvPr/>
            </p14:nvContentPartPr>
            <p14:xfrm>
              <a:off x="3650173" y="3697732"/>
              <a:ext cx="1784160" cy="2316600"/>
            </p14:xfrm>
          </p:contentPart>
        </mc:Choice>
        <mc:Fallback>
          <p:pic>
            <p:nvPicPr>
              <p:cNvPr id="130" name="Freihand 129"/>
              <p:cNvPicPr/>
              <p:nvPr/>
            </p:nvPicPr>
            <p:blipFill>
              <a:blip r:embed="rId52"/>
              <a:stretch>
                <a:fillRect/>
              </a:stretch>
            </p:blipFill>
            <p:spPr>
              <a:xfrm>
                <a:off x="3635053" y="3682972"/>
                <a:ext cx="1819080" cy="2346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1" name="Freihand 130"/>
              <p14:cNvContentPartPr/>
              <p14:nvPr/>
            </p14:nvContentPartPr>
            <p14:xfrm>
              <a:off x="5971093" y="6080932"/>
              <a:ext cx="360" cy="360"/>
            </p14:xfrm>
          </p:contentPart>
        </mc:Choice>
        <mc:Fallback>
          <p:pic>
            <p:nvPicPr>
              <p:cNvPr id="131" name="Freihand 130"/>
              <p:cNvPicPr/>
              <p:nvPr/>
            </p:nvPicPr>
            <p:blipFill>
              <a:blip r:embed="rId54"/>
              <a:stretch>
                <a:fillRect/>
              </a:stretch>
            </p:blipFill>
            <p:spPr>
              <a:xfrm>
                <a:off x="5954173" y="606401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3" name="Freihand 132"/>
              <p14:cNvContentPartPr/>
              <p14:nvPr/>
            </p14:nvContentPartPr>
            <p14:xfrm>
              <a:off x="2876173" y="5853052"/>
              <a:ext cx="606960" cy="213480"/>
            </p14:xfrm>
          </p:contentPart>
        </mc:Choice>
        <mc:Fallback>
          <p:pic>
            <p:nvPicPr>
              <p:cNvPr id="133" name="Freihand 132"/>
              <p:cNvPicPr/>
              <p:nvPr/>
            </p:nvPicPr>
            <p:blipFill>
              <a:blip r:embed="rId56"/>
              <a:stretch>
                <a:fillRect/>
              </a:stretch>
            </p:blipFill>
            <p:spPr>
              <a:xfrm>
                <a:off x="2866453" y="5843332"/>
                <a:ext cx="633600" cy="239040"/>
              </a:xfrm>
              <a:prstGeom prst="rect">
                <a:avLst/>
              </a:prstGeom>
            </p:spPr>
          </p:pic>
        </mc:Fallback>
      </mc:AlternateContent>
    </p:spTree>
    <p:extLst>
      <p:ext uri="{BB962C8B-B14F-4D97-AF65-F5344CB8AC3E}">
        <p14:creationId xmlns:p14="http://schemas.microsoft.com/office/powerpoint/2010/main" val="253131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08583" y="65374"/>
            <a:ext cx="105784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smtClean="0">
                <a:solidFill>
                  <a:sysClr val="windowText" lastClr="000000"/>
                </a:solidFill>
              </a:rPr>
              <a:t>Inflation – </a:t>
            </a:r>
            <a:r>
              <a:rPr lang="en-US" sz="3266" dirty="0" err="1" smtClean="0">
                <a:solidFill>
                  <a:sysClr val="windowText" lastClr="000000"/>
                </a:solidFill>
              </a:rPr>
              <a:t>Geldpolitik</a:t>
            </a:r>
            <a:r>
              <a:rPr lang="en-US" sz="3266" dirty="0" smtClean="0">
                <a:solidFill>
                  <a:sysClr val="windowText" lastClr="000000"/>
                </a:solidFill>
              </a:rPr>
              <a:t> – </a:t>
            </a:r>
            <a:r>
              <a:rPr lang="en-US" sz="3266" dirty="0" err="1" smtClean="0">
                <a:solidFill>
                  <a:sysClr val="windowText" lastClr="000000"/>
                </a:solidFill>
              </a:rPr>
              <a:t>Philippskurve</a:t>
            </a:r>
            <a:endParaRPr lang="en-US" sz="3266" dirty="0">
              <a:solidFill>
                <a:sysClr val="windowText" lastClr="000000"/>
              </a:solidFill>
            </a:endParaRPr>
          </a:p>
          <a:p>
            <a:endParaRPr lang="en-US" sz="3266" dirty="0">
              <a:solidFill>
                <a:sysClr val="windowText" lastClr="000000"/>
              </a:solidFill>
            </a:endParaRPr>
          </a:p>
        </p:txBody>
      </p:sp>
      <p:sp>
        <p:nvSpPr>
          <p:cNvPr id="10" name="Content Placeholder 2"/>
          <p:cNvSpPr txBox="1">
            <a:spLocks/>
          </p:cNvSpPr>
          <p:nvPr/>
        </p:nvSpPr>
        <p:spPr>
          <a:xfrm>
            <a:off x="0" y="788278"/>
            <a:ext cx="11402384"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42900" indent="-342900">
              <a:lnSpc>
                <a:spcPct val="110000"/>
              </a:lnSpc>
              <a:buFont typeface="Arial" panose="020B0604020202020204" pitchFamily="34" charset="0"/>
              <a:buChar char="•"/>
            </a:pPr>
            <a:r>
              <a:rPr lang="de-DE" sz="2200" dirty="0" smtClean="0"/>
              <a:t>Ein fundamentales Ziel des magischen Vierecks ist die </a:t>
            </a:r>
            <a:r>
              <a:rPr lang="de-DE" sz="2200" b="1" dirty="0" smtClean="0"/>
              <a:t>Preisstabilität</a:t>
            </a:r>
          </a:p>
          <a:p>
            <a:pPr marL="342900" indent="-342900">
              <a:lnSpc>
                <a:spcPct val="110000"/>
              </a:lnSpc>
              <a:buFont typeface="Arial" panose="020B0604020202020204" pitchFamily="34" charset="0"/>
              <a:buChar char="•"/>
            </a:pPr>
            <a:endParaRPr lang="de-DE" sz="2200" b="1" dirty="0"/>
          </a:p>
          <a:p>
            <a:pPr marL="342900" indent="-342900">
              <a:lnSpc>
                <a:spcPct val="110000"/>
              </a:lnSpc>
              <a:buFont typeface="Arial" panose="020B0604020202020204" pitchFamily="34" charset="0"/>
              <a:buChar char="•"/>
            </a:pPr>
            <a:r>
              <a:rPr lang="de-DE" sz="2200" dirty="0" smtClean="0"/>
              <a:t>Inflationsziel der EZB: </a:t>
            </a:r>
            <a:r>
              <a:rPr lang="de-DE" sz="2400" dirty="0">
                <a:solidFill>
                  <a:srgbClr val="000000"/>
                </a:solidFill>
              </a:rPr>
              <a:t>Die EZB sieht ein stabiles Preisniveau bei </a:t>
            </a:r>
            <a:r>
              <a:rPr lang="de-DE" sz="2400" b="1" dirty="0" err="1">
                <a:solidFill>
                  <a:srgbClr val="000000"/>
                </a:solidFill>
              </a:rPr>
              <a:t>mittlefristig</a:t>
            </a:r>
            <a:r>
              <a:rPr lang="de-DE" sz="2400" b="1" dirty="0">
                <a:solidFill>
                  <a:srgbClr val="000000"/>
                </a:solidFill>
              </a:rPr>
              <a:t> symmetrisch von 2%</a:t>
            </a:r>
            <a:r>
              <a:rPr lang="de-DE" sz="2400" dirty="0">
                <a:solidFill>
                  <a:srgbClr val="000000"/>
                </a:solidFill>
              </a:rPr>
              <a:t>.</a:t>
            </a:r>
            <a:endParaRPr lang="de-DE" sz="2200" dirty="0"/>
          </a:p>
          <a:p>
            <a:pPr marL="342900" indent="-342900">
              <a:lnSpc>
                <a:spcPct val="110000"/>
              </a:lnSpc>
              <a:buFont typeface="Arial" panose="020B0604020202020204" pitchFamily="34" charset="0"/>
              <a:buChar char="•"/>
            </a:pPr>
            <a:r>
              <a:rPr lang="de-DE" sz="2200" dirty="0" smtClean="0"/>
              <a:t>Wie erreicht man mittel- bis langfristig niedrige (stabile) Inflationsraten?</a:t>
            </a:r>
          </a:p>
          <a:p>
            <a:pPr marL="342900" indent="-342900">
              <a:lnSpc>
                <a:spcPct val="110000"/>
              </a:lnSpc>
              <a:buFont typeface="Arial" panose="020B0604020202020204" pitchFamily="34" charset="0"/>
              <a:buChar char="•"/>
            </a:pPr>
            <a:endParaRPr lang="de-DE" sz="2200" b="1" dirty="0"/>
          </a:p>
          <a:p>
            <a:pPr marL="342900" indent="-342900">
              <a:lnSpc>
                <a:spcPct val="110000"/>
              </a:lnSpc>
              <a:buFont typeface="Arial" panose="020B0604020202020204" pitchFamily="34" charset="0"/>
              <a:buChar char="•"/>
            </a:pPr>
            <a:r>
              <a:rPr lang="en-US" sz="2200" dirty="0" err="1" smtClean="0"/>
              <a:t>Eine</a:t>
            </a:r>
            <a:r>
              <a:rPr lang="en-US" sz="2200" dirty="0" smtClean="0"/>
              <a:t> </a:t>
            </a:r>
            <a:r>
              <a:rPr lang="en-US" sz="2200" dirty="0" err="1"/>
              <a:t>b</a:t>
            </a:r>
            <a:r>
              <a:rPr lang="en-US" sz="2200" dirty="0" err="1" smtClean="0"/>
              <a:t>erühmte</a:t>
            </a:r>
            <a:r>
              <a:rPr lang="en-US" sz="2200" dirty="0" smtClean="0"/>
              <a:t> </a:t>
            </a:r>
            <a:r>
              <a:rPr lang="en-US" sz="2200" dirty="0" err="1" smtClean="0"/>
              <a:t>Studie</a:t>
            </a:r>
            <a:r>
              <a:rPr lang="en-US" sz="2200" dirty="0" smtClean="0"/>
              <a:t> von </a:t>
            </a:r>
            <a:r>
              <a:rPr lang="en-US" sz="2200" dirty="0" err="1" smtClean="0"/>
              <a:t>Alesina</a:t>
            </a:r>
            <a:r>
              <a:rPr lang="en-US" sz="2200" dirty="0" smtClean="0"/>
              <a:t> und Summers (1993) </a:t>
            </a:r>
            <a:r>
              <a:rPr lang="en-US" sz="2200" dirty="0" err="1" smtClean="0"/>
              <a:t>zeigt</a:t>
            </a:r>
            <a:r>
              <a:rPr lang="en-US" sz="2200" dirty="0" smtClean="0"/>
              <a:t>                                     </a:t>
            </a:r>
            <a:r>
              <a:rPr lang="en-US" sz="2200" dirty="0" err="1" smtClean="0"/>
              <a:t>einen</a:t>
            </a:r>
            <a:r>
              <a:rPr lang="en-US" sz="2200" dirty="0" smtClean="0"/>
              <a:t> </a:t>
            </a:r>
            <a:r>
              <a:rPr lang="en-US" sz="2200" b="1" dirty="0" err="1" smtClean="0"/>
              <a:t>negativen</a:t>
            </a:r>
            <a:r>
              <a:rPr lang="en-US" sz="2200" b="1" dirty="0" smtClean="0"/>
              <a:t> </a:t>
            </a:r>
            <a:r>
              <a:rPr lang="en-US" sz="2200" b="1" dirty="0" err="1" smtClean="0"/>
              <a:t>Zusammenhang</a:t>
            </a:r>
            <a:r>
              <a:rPr lang="en-US" sz="2200" b="1" dirty="0" smtClean="0"/>
              <a:t> </a:t>
            </a:r>
            <a:r>
              <a:rPr lang="en-US" sz="2200" dirty="0" err="1" smtClean="0"/>
              <a:t>zwischen</a:t>
            </a:r>
            <a:r>
              <a:rPr lang="en-US" sz="2200" dirty="0" smtClean="0"/>
              <a:t> der                                                       </a:t>
            </a:r>
            <a:r>
              <a:rPr lang="en-US" sz="2200" b="1" dirty="0" err="1" smtClean="0"/>
              <a:t>Höhe</a:t>
            </a:r>
            <a:r>
              <a:rPr lang="en-US" sz="2200" b="1" dirty="0" smtClean="0"/>
              <a:t> der </a:t>
            </a:r>
            <a:r>
              <a:rPr lang="en-US" sz="2200" b="1" dirty="0" err="1" smtClean="0"/>
              <a:t>Inflationsrate</a:t>
            </a:r>
            <a:r>
              <a:rPr lang="en-US" sz="2200" b="1" dirty="0" smtClean="0"/>
              <a:t> </a:t>
            </a:r>
            <a:r>
              <a:rPr lang="en-US" sz="2200" dirty="0" smtClean="0"/>
              <a:t>und </a:t>
            </a:r>
            <a:r>
              <a:rPr lang="en-US" sz="2200" dirty="0" err="1" smtClean="0"/>
              <a:t>dem</a:t>
            </a:r>
            <a:r>
              <a:rPr lang="en-US" sz="2200" dirty="0" smtClean="0"/>
              <a:t> Grad der                                             </a:t>
            </a:r>
            <a:r>
              <a:rPr lang="en-US" sz="2200" b="1" dirty="0" err="1" smtClean="0"/>
              <a:t>Unabhängigkeit</a:t>
            </a:r>
            <a:r>
              <a:rPr lang="en-US" sz="2200" b="1" dirty="0" smtClean="0"/>
              <a:t> der </a:t>
            </a:r>
            <a:r>
              <a:rPr lang="en-US" sz="2200" b="1" dirty="0" err="1" smtClean="0"/>
              <a:t>Zentralbank</a:t>
            </a:r>
            <a:endParaRPr lang="en-US" sz="2200" b="1" dirty="0"/>
          </a:p>
        </p:txBody>
      </p:sp>
      <p:sp>
        <p:nvSpPr>
          <p:cNvPr id="15" name="Rechteck 1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3864013" y="1201132"/>
              <a:ext cx="5475600" cy="173880"/>
            </p14:xfrm>
          </p:contentPart>
        </mc:Choice>
        <mc:Fallback>
          <p:pic>
            <p:nvPicPr>
              <p:cNvPr id="3" name="Freihand 2"/>
              <p:cNvPicPr/>
              <p:nvPr/>
            </p:nvPicPr>
            <p:blipFill>
              <a:blip r:embed="rId4"/>
              <a:stretch>
                <a:fillRect/>
              </a:stretch>
            </p:blipFill>
            <p:spPr>
              <a:xfrm>
                <a:off x="3852853" y="1185652"/>
                <a:ext cx="5502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p14:cNvContentPartPr/>
              <p14:nvPr/>
            </p14:nvContentPartPr>
            <p14:xfrm>
              <a:off x="8949013" y="2419012"/>
              <a:ext cx="1672560" cy="43200"/>
            </p14:xfrm>
          </p:contentPart>
        </mc:Choice>
        <mc:Fallback>
          <p:pic>
            <p:nvPicPr>
              <p:cNvPr id="5" name="Freihand 4"/>
              <p:cNvPicPr/>
              <p:nvPr/>
            </p:nvPicPr>
            <p:blipFill>
              <a:blip r:embed="rId6"/>
              <a:stretch>
                <a:fillRect/>
              </a:stretch>
            </p:blipFill>
            <p:spPr>
              <a:xfrm>
                <a:off x="8937133" y="2406412"/>
                <a:ext cx="1694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p14:cNvContentPartPr/>
              <p14:nvPr/>
            </p14:nvContentPartPr>
            <p14:xfrm>
              <a:off x="417013" y="2674972"/>
              <a:ext cx="2979720" cy="170280"/>
            </p14:xfrm>
          </p:contentPart>
        </mc:Choice>
        <mc:Fallback>
          <p:pic>
            <p:nvPicPr>
              <p:cNvPr id="7" name="Freihand 6"/>
              <p:cNvPicPr/>
              <p:nvPr/>
            </p:nvPicPr>
            <p:blipFill>
              <a:blip r:embed="rId8"/>
              <a:stretch>
                <a:fillRect/>
              </a:stretch>
            </p:blipFill>
            <p:spPr>
              <a:xfrm>
                <a:off x="402253" y="2659852"/>
                <a:ext cx="3006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p14:cNvContentPartPr/>
              <p14:nvPr/>
            </p14:nvContentPartPr>
            <p14:xfrm>
              <a:off x="605653" y="3276532"/>
              <a:ext cx="8705520" cy="129240"/>
            </p14:xfrm>
          </p:contentPart>
        </mc:Choice>
        <mc:Fallback>
          <p:pic>
            <p:nvPicPr>
              <p:cNvPr id="11" name="Freihand 10"/>
              <p:cNvPicPr/>
              <p:nvPr/>
            </p:nvPicPr>
            <p:blipFill>
              <a:blip r:embed="rId10"/>
              <a:stretch>
                <a:fillRect/>
              </a:stretch>
            </p:blipFill>
            <p:spPr>
              <a:xfrm>
                <a:off x="595573" y="3261772"/>
                <a:ext cx="8728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p14:cNvContentPartPr/>
              <p14:nvPr/>
            </p14:nvContentPartPr>
            <p14:xfrm>
              <a:off x="2254453" y="2190052"/>
              <a:ext cx="1484280" cy="786600"/>
            </p14:xfrm>
          </p:contentPart>
        </mc:Choice>
        <mc:Fallback>
          <p:pic>
            <p:nvPicPr>
              <p:cNvPr id="13" name="Freihand 12"/>
              <p:cNvPicPr/>
              <p:nvPr/>
            </p:nvPicPr>
            <p:blipFill>
              <a:blip r:embed="rId12"/>
              <a:stretch>
                <a:fillRect/>
              </a:stretch>
            </p:blipFill>
            <p:spPr>
              <a:xfrm>
                <a:off x="2239693" y="2174212"/>
                <a:ext cx="1513440" cy="817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p14:cNvContentPartPr/>
              <p14:nvPr/>
            </p14:nvContentPartPr>
            <p14:xfrm>
              <a:off x="303253" y="4292812"/>
              <a:ext cx="6325200" cy="1381320"/>
            </p14:xfrm>
          </p:contentPart>
        </mc:Choice>
        <mc:Fallback>
          <p:pic>
            <p:nvPicPr>
              <p:cNvPr id="16" name="Freihand 15"/>
              <p:cNvPicPr/>
              <p:nvPr/>
            </p:nvPicPr>
            <p:blipFill>
              <a:blip r:embed="rId14"/>
              <a:stretch>
                <a:fillRect/>
              </a:stretch>
            </p:blipFill>
            <p:spPr>
              <a:xfrm>
                <a:off x="288493" y="4275892"/>
                <a:ext cx="6355800" cy="1413360"/>
              </a:xfrm>
              <a:prstGeom prst="rect">
                <a:avLst/>
              </a:prstGeom>
            </p:spPr>
          </p:pic>
        </mc:Fallback>
      </mc:AlternateContent>
    </p:spTree>
    <p:extLst>
      <p:ext uri="{BB962C8B-B14F-4D97-AF65-F5344CB8AC3E}">
        <p14:creationId xmlns:p14="http://schemas.microsoft.com/office/powerpoint/2010/main" val="318044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08583" y="65374"/>
            <a:ext cx="105784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smtClean="0">
                <a:solidFill>
                  <a:sysClr val="windowText" lastClr="000000"/>
                </a:solidFill>
              </a:rPr>
              <a:t>Inflation – </a:t>
            </a:r>
            <a:r>
              <a:rPr lang="en-US" sz="3266" dirty="0" err="1" smtClean="0">
                <a:solidFill>
                  <a:sysClr val="windowText" lastClr="000000"/>
                </a:solidFill>
              </a:rPr>
              <a:t>Geldpolitik</a:t>
            </a:r>
            <a:r>
              <a:rPr lang="en-US" sz="3266" dirty="0" smtClean="0">
                <a:solidFill>
                  <a:sysClr val="windowText" lastClr="000000"/>
                </a:solidFill>
              </a:rPr>
              <a:t> – </a:t>
            </a:r>
            <a:r>
              <a:rPr lang="en-US" sz="3266" dirty="0" err="1" smtClean="0">
                <a:solidFill>
                  <a:sysClr val="windowText" lastClr="000000"/>
                </a:solidFill>
              </a:rPr>
              <a:t>Philippskurve</a:t>
            </a:r>
            <a:endParaRPr lang="en-US" sz="3266" dirty="0">
              <a:solidFill>
                <a:sysClr val="windowText" lastClr="000000"/>
              </a:solidFill>
            </a:endParaRPr>
          </a:p>
          <a:p>
            <a:endParaRPr lang="en-US" sz="3266" dirty="0">
              <a:solidFill>
                <a:sysClr val="windowText" lastClr="000000"/>
              </a:solidFill>
            </a:endParaRPr>
          </a:p>
        </p:txBody>
      </p:sp>
      <p:sp>
        <p:nvSpPr>
          <p:cNvPr id="12" name="Rechteck 11"/>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itle 1"/>
          <p:cNvSpPr txBox="1">
            <a:spLocks/>
          </p:cNvSpPr>
          <p:nvPr/>
        </p:nvSpPr>
        <p:spPr>
          <a:xfrm>
            <a:off x="233319" y="245551"/>
            <a:ext cx="1980793" cy="28013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1200" dirty="0" err="1" smtClean="0">
                <a:solidFill>
                  <a:sysClr val="windowText" lastClr="000000"/>
                </a:solidFill>
              </a:rPr>
              <a:t>Quelle</a:t>
            </a:r>
            <a:r>
              <a:rPr lang="en-US" sz="1200" dirty="0" smtClean="0">
                <a:solidFill>
                  <a:sysClr val="windowText" lastClr="000000"/>
                </a:solidFill>
              </a:rPr>
              <a:t>: Fred, Bundesbank</a:t>
            </a:r>
            <a:endParaRPr lang="en-US" sz="1200" dirty="0">
              <a:solidFill>
                <a:sysClr val="windowText" lastClr="000000"/>
              </a:solidFill>
            </a:endParaRPr>
          </a:p>
        </p:txBody>
      </p:sp>
      <p:pic>
        <p:nvPicPr>
          <p:cNvPr id="4" name="Grafik 3"/>
          <p:cNvPicPr>
            <a:picLocks noChangeAspect="1"/>
          </p:cNvPicPr>
          <p:nvPr/>
        </p:nvPicPr>
        <p:blipFill>
          <a:blip r:embed="rId3"/>
          <a:stretch>
            <a:fillRect/>
          </a:stretch>
        </p:blipFill>
        <p:spPr>
          <a:xfrm>
            <a:off x="233319" y="525681"/>
            <a:ext cx="8984708" cy="3643753"/>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p14:cNvContentPartPr/>
              <p14:nvPr/>
            </p14:nvContentPartPr>
            <p14:xfrm>
              <a:off x="702853" y="1659412"/>
              <a:ext cx="502200" cy="1683360"/>
            </p14:xfrm>
          </p:contentPart>
        </mc:Choice>
        <mc:Fallback>
          <p:pic>
            <p:nvPicPr>
              <p:cNvPr id="3" name="Freihand 2"/>
              <p:cNvPicPr/>
              <p:nvPr/>
            </p:nvPicPr>
            <p:blipFill>
              <a:blip r:embed="rId5"/>
              <a:stretch>
                <a:fillRect/>
              </a:stretch>
            </p:blipFill>
            <p:spPr>
              <a:xfrm>
                <a:off x="688453" y="1647892"/>
                <a:ext cx="532080" cy="1710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p14:cNvContentPartPr/>
              <p14:nvPr/>
            </p14:nvContentPartPr>
            <p14:xfrm>
              <a:off x="1408813" y="1655452"/>
              <a:ext cx="1030320" cy="1027800"/>
            </p14:xfrm>
          </p:contentPart>
        </mc:Choice>
        <mc:Fallback>
          <p:pic>
            <p:nvPicPr>
              <p:cNvPr id="6" name="Freihand 5"/>
              <p:cNvPicPr/>
              <p:nvPr/>
            </p:nvPicPr>
            <p:blipFill>
              <a:blip r:embed="rId7"/>
              <a:stretch>
                <a:fillRect/>
              </a:stretch>
            </p:blipFill>
            <p:spPr>
              <a:xfrm>
                <a:off x="1396573" y="1639612"/>
                <a:ext cx="1058400" cy="1056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p14:cNvContentPartPr/>
              <p14:nvPr/>
            </p14:nvContentPartPr>
            <p14:xfrm>
              <a:off x="3543253" y="2538172"/>
              <a:ext cx="826920" cy="86040"/>
            </p14:xfrm>
          </p:contentPart>
        </mc:Choice>
        <mc:Fallback>
          <p:pic>
            <p:nvPicPr>
              <p:cNvPr id="14" name="Freihand 13"/>
              <p:cNvPicPr/>
              <p:nvPr/>
            </p:nvPicPr>
            <p:blipFill>
              <a:blip r:embed="rId9"/>
              <a:stretch>
                <a:fillRect/>
              </a:stretch>
            </p:blipFill>
            <p:spPr>
              <a:xfrm>
                <a:off x="3537133" y="2531332"/>
                <a:ext cx="847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Freihand 19"/>
              <p14:cNvContentPartPr/>
              <p14:nvPr/>
            </p14:nvContentPartPr>
            <p14:xfrm>
              <a:off x="2978053" y="2007172"/>
              <a:ext cx="85320" cy="918720"/>
            </p14:xfrm>
          </p:contentPart>
        </mc:Choice>
        <mc:Fallback>
          <p:pic>
            <p:nvPicPr>
              <p:cNvPr id="20" name="Freihand 19"/>
              <p:cNvPicPr/>
              <p:nvPr/>
            </p:nvPicPr>
            <p:blipFill>
              <a:blip r:embed="rId11"/>
              <a:stretch>
                <a:fillRect/>
              </a:stretch>
            </p:blipFill>
            <p:spPr>
              <a:xfrm>
                <a:off x="2963293" y="1992772"/>
                <a:ext cx="113760" cy="947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p14:cNvContentPartPr/>
              <p14:nvPr/>
            </p14:nvContentPartPr>
            <p14:xfrm>
              <a:off x="5239573" y="1112572"/>
              <a:ext cx="170280" cy="2139480"/>
            </p14:xfrm>
          </p:contentPart>
        </mc:Choice>
        <mc:Fallback>
          <p:pic>
            <p:nvPicPr>
              <p:cNvPr id="22" name="Freihand 21"/>
              <p:cNvPicPr/>
              <p:nvPr/>
            </p:nvPicPr>
            <p:blipFill>
              <a:blip r:embed="rId13"/>
              <a:stretch>
                <a:fillRect/>
              </a:stretch>
            </p:blipFill>
            <p:spPr>
              <a:xfrm>
                <a:off x="5229493" y="1105732"/>
                <a:ext cx="191160" cy="2157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p14:cNvContentPartPr/>
              <p14:nvPr/>
            </p14:nvContentPartPr>
            <p14:xfrm>
              <a:off x="9288493" y="2391292"/>
              <a:ext cx="360" cy="360"/>
            </p14:xfrm>
          </p:contentPart>
        </mc:Choice>
        <mc:Fallback>
          <p:pic>
            <p:nvPicPr>
              <p:cNvPr id="23" name="Freihand 22"/>
              <p:cNvPicPr/>
              <p:nvPr/>
            </p:nvPicPr>
            <p:blipFill>
              <a:blip r:embed="rId15"/>
              <a:stretch>
                <a:fillRect/>
              </a:stretch>
            </p:blipFill>
            <p:spPr>
              <a:xfrm>
                <a:off x="9271573" y="237437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p14:cNvContentPartPr/>
              <p14:nvPr/>
            </p14:nvContentPartPr>
            <p14:xfrm>
              <a:off x="5334973" y="1237492"/>
              <a:ext cx="3882240" cy="2229480"/>
            </p14:xfrm>
          </p:contentPart>
        </mc:Choice>
        <mc:Fallback>
          <p:pic>
            <p:nvPicPr>
              <p:cNvPr id="27" name="Freihand 26"/>
              <p:cNvPicPr/>
              <p:nvPr/>
            </p:nvPicPr>
            <p:blipFill>
              <a:blip r:embed="rId17"/>
              <a:stretch>
                <a:fillRect/>
              </a:stretch>
            </p:blipFill>
            <p:spPr>
              <a:xfrm>
                <a:off x="5320573" y="1231732"/>
                <a:ext cx="3915720" cy="2245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Freihand 28"/>
              <p14:cNvContentPartPr/>
              <p14:nvPr/>
            </p14:nvContentPartPr>
            <p14:xfrm>
              <a:off x="2552893" y="2311012"/>
              <a:ext cx="1291320" cy="296640"/>
            </p14:xfrm>
          </p:contentPart>
        </mc:Choice>
        <mc:Fallback>
          <p:pic>
            <p:nvPicPr>
              <p:cNvPr id="29" name="Freihand 28"/>
              <p:cNvPicPr/>
              <p:nvPr/>
            </p:nvPicPr>
            <p:blipFill>
              <a:blip r:embed="rId19"/>
              <a:stretch>
                <a:fillRect/>
              </a:stretch>
            </p:blipFill>
            <p:spPr>
              <a:xfrm>
                <a:off x="2540293" y="2298052"/>
                <a:ext cx="13201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Freihand 29"/>
              <p14:cNvContentPartPr/>
              <p14:nvPr/>
            </p14:nvContentPartPr>
            <p14:xfrm>
              <a:off x="5368453" y="2822572"/>
              <a:ext cx="3443040" cy="138600"/>
            </p14:xfrm>
          </p:contentPart>
        </mc:Choice>
        <mc:Fallback>
          <p:pic>
            <p:nvPicPr>
              <p:cNvPr id="30" name="Freihand 29"/>
              <p:cNvPicPr/>
              <p:nvPr/>
            </p:nvPicPr>
            <p:blipFill>
              <a:blip r:embed="rId21"/>
              <a:stretch>
                <a:fillRect/>
              </a:stretch>
            </p:blipFill>
            <p:spPr>
              <a:xfrm>
                <a:off x="5353333" y="2811052"/>
                <a:ext cx="3469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4" name="Freihand 33"/>
              <p14:cNvContentPartPr/>
              <p14:nvPr/>
            </p14:nvContentPartPr>
            <p14:xfrm>
              <a:off x="5139133" y="1380412"/>
              <a:ext cx="488160" cy="550440"/>
            </p14:xfrm>
          </p:contentPart>
        </mc:Choice>
        <mc:Fallback>
          <p:pic>
            <p:nvPicPr>
              <p:cNvPr id="34" name="Freihand 33"/>
              <p:cNvPicPr/>
              <p:nvPr/>
            </p:nvPicPr>
            <p:blipFill>
              <a:blip r:embed="rId23"/>
              <a:stretch>
                <a:fillRect/>
              </a:stretch>
            </p:blipFill>
            <p:spPr>
              <a:xfrm>
                <a:off x="5123293" y="1366372"/>
                <a:ext cx="52020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5" name="Freihand 34"/>
              <p14:cNvContentPartPr/>
              <p14:nvPr/>
            </p14:nvContentPartPr>
            <p14:xfrm>
              <a:off x="6007093" y="2823292"/>
              <a:ext cx="81720" cy="84600"/>
            </p14:xfrm>
          </p:contentPart>
        </mc:Choice>
        <mc:Fallback>
          <p:pic>
            <p:nvPicPr>
              <p:cNvPr id="35" name="Freihand 34"/>
              <p:cNvPicPr/>
              <p:nvPr/>
            </p:nvPicPr>
            <p:blipFill>
              <a:blip r:embed="rId25"/>
              <a:stretch>
                <a:fillRect/>
              </a:stretch>
            </p:blipFill>
            <p:spPr>
              <a:xfrm>
                <a:off x="5990173" y="2806372"/>
                <a:ext cx="115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7" name="Freihand 36"/>
              <p14:cNvContentPartPr/>
              <p14:nvPr/>
            </p14:nvContentPartPr>
            <p14:xfrm>
              <a:off x="8686213" y="1206892"/>
              <a:ext cx="541440" cy="1796040"/>
            </p14:xfrm>
          </p:contentPart>
        </mc:Choice>
        <mc:Fallback>
          <p:pic>
            <p:nvPicPr>
              <p:cNvPr id="37" name="Freihand 36"/>
              <p:cNvPicPr/>
              <p:nvPr/>
            </p:nvPicPr>
            <p:blipFill>
              <a:blip r:embed="rId27"/>
              <a:stretch>
                <a:fillRect/>
              </a:stretch>
            </p:blipFill>
            <p:spPr>
              <a:xfrm>
                <a:off x="8670733" y="1192132"/>
                <a:ext cx="573480" cy="1826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 name="Freihand 38"/>
              <p14:cNvContentPartPr/>
              <p14:nvPr/>
            </p14:nvContentPartPr>
            <p14:xfrm>
              <a:off x="8668213" y="1207612"/>
              <a:ext cx="653400" cy="1476720"/>
            </p14:xfrm>
          </p:contentPart>
        </mc:Choice>
        <mc:Fallback>
          <p:pic>
            <p:nvPicPr>
              <p:cNvPr id="39" name="Freihand 38"/>
              <p:cNvPicPr/>
              <p:nvPr/>
            </p:nvPicPr>
            <p:blipFill>
              <a:blip r:embed="rId29"/>
              <a:stretch>
                <a:fillRect/>
              </a:stretch>
            </p:blipFill>
            <p:spPr>
              <a:xfrm>
                <a:off x="8651653" y="1189612"/>
                <a:ext cx="687240" cy="1512000"/>
              </a:xfrm>
              <a:prstGeom prst="rect">
                <a:avLst/>
              </a:prstGeom>
            </p:spPr>
          </p:pic>
        </mc:Fallback>
      </mc:AlternateContent>
    </p:spTree>
    <p:extLst>
      <p:ext uri="{BB962C8B-B14F-4D97-AF65-F5344CB8AC3E}">
        <p14:creationId xmlns:p14="http://schemas.microsoft.com/office/powerpoint/2010/main" val="309579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14253" y="-30685"/>
            <a:ext cx="6765468" cy="33352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smtClean="0">
                <a:solidFill>
                  <a:sysClr val="windowText" lastClr="000000"/>
                </a:solidFill>
              </a:rPr>
              <a:t>Inflation – </a:t>
            </a:r>
            <a:r>
              <a:rPr lang="en-US" sz="2400" dirty="0" err="1" smtClean="0">
                <a:solidFill>
                  <a:sysClr val="windowText" lastClr="000000"/>
                </a:solidFill>
              </a:rPr>
              <a:t>Unabhängigkeit</a:t>
            </a:r>
            <a:r>
              <a:rPr lang="en-US" sz="2400" dirty="0" smtClean="0">
                <a:solidFill>
                  <a:sysClr val="windowText" lastClr="000000"/>
                </a:solidFill>
              </a:rPr>
              <a:t> der </a:t>
            </a:r>
            <a:r>
              <a:rPr lang="en-US" sz="2400" dirty="0" err="1" smtClean="0">
                <a:solidFill>
                  <a:sysClr val="windowText" lastClr="000000"/>
                </a:solidFill>
              </a:rPr>
              <a:t>Zentralbank</a:t>
            </a:r>
            <a:endParaRPr lang="en-US" sz="2400" dirty="0">
              <a:solidFill>
                <a:sysClr val="windowText" lastClr="000000"/>
              </a:solidFill>
            </a:endParaRPr>
          </a:p>
          <a:p>
            <a:endParaRPr lang="en-US" sz="3266" dirty="0">
              <a:solidFill>
                <a:sysClr val="windowText" lastClr="000000"/>
              </a:solidFill>
            </a:endParaRPr>
          </a:p>
        </p:txBody>
      </p:sp>
      <p:sp>
        <p:nvSpPr>
          <p:cNvPr id="10" name="Content Placeholder 2"/>
          <p:cNvSpPr txBox="1">
            <a:spLocks/>
          </p:cNvSpPr>
          <p:nvPr/>
        </p:nvSpPr>
        <p:spPr>
          <a:xfrm>
            <a:off x="4062635" y="5936949"/>
            <a:ext cx="4050363" cy="681199"/>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200" dirty="0" smtClean="0">
                <a:hlinkClick r:id="rId3"/>
              </a:rPr>
              <a:t>Balls, E., Howat, J. and </a:t>
            </a:r>
            <a:r>
              <a:rPr lang="en-US" sz="1200" dirty="0" err="1" smtClean="0">
                <a:hlinkClick r:id="rId3"/>
              </a:rPr>
              <a:t>Stansbury</a:t>
            </a:r>
            <a:r>
              <a:rPr lang="en-US" sz="1200" dirty="0">
                <a:hlinkClick r:id="rId3"/>
              </a:rPr>
              <a:t>, </a:t>
            </a:r>
            <a:r>
              <a:rPr lang="en-US" sz="1200" dirty="0" smtClean="0">
                <a:hlinkClick r:id="rId3"/>
              </a:rPr>
              <a:t>A. (2016) Central </a:t>
            </a:r>
            <a:r>
              <a:rPr lang="en-US" sz="1200" dirty="0">
                <a:hlinkClick r:id="rId3"/>
              </a:rPr>
              <a:t>Bank Independence Revisited, M-RCBG Associate Working Paper Series | No. </a:t>
            </a:r>
            <a:r>
              <a:rPr lang="en-US" sz="1200" dirty="0" smtClean="0">
                <a:hlinkClick r:id="rId3"/>
              </a:rPr>
              <a:t>67, Harvard Kennedy School</a:t>
            </a:r>
            <a:endParaRPr lang="de-DE" sz="1200" b="1" dirty="0" smtClean="0"/>
          </a:p>
        </p:txBody>
      </p:sp>
      <p:pic>
        <p:nvPicPr>
          <p:cNvPr id="2" name="Grafik 1"/>
          <p:cNvPicPr>
            <a:picLocks noChangeAspect="1"/>
          </p:cNvPicPr>
          <p:nvPr/>
        </p:nvPicPr>
        <p:blipFill>
          <a:blip r:embed="rId4"/>
          <a:stretch>
            <a:fillRect/>
          </a:stretch>
        </p:blipFill>
        <p:spPr>
          <a:xfrm>
            <a:off x="3651463" y="442633"/>
            <a:ext cx="4295839" cy="5494316"/>
          </a:xfrm>
          <a:prstGeom prst="rect">
            <a:avLst/>
          </a:prstGeom>
        </p:spPr>
      </p:pic>
      <p:pic>
        <p:nvPicPr>
          <p:cNvPr id="3" name="Grafik 2"/>
          <p:cNvPicPr>
            <a:picLocks noChangeAspect="1"/>
          </p:cNvPicPr>
          <p:nvPr/>
        </p:nvPicPr>
        <p:blipFill>
          <a:blip r:embed="rId5"/>
          <a:stretch>
            <a:fillRect/>
          </a:stretch>
        </p:blipFill>
        <p:spPr>
          <a:xfrm>
            <a:off x="61445" y="429160"/>
            <a:ext cx="3676011" cy="5584709"/>
          </a:xfrm>
          <a:prstGeom prst="rect">
            <a:avLst/>
          </a:prstGeom>
        </p:spPr>
      </p:pic>
      <p:sp>
        <p:nvSpPr>
          <p:cNvPr id="6" name="Content Placeholder 2"/>
          <p:cNvSpPr txBox="1">
            <a:spLocks/>
          </p:cNvSpPr>
          <p:nvPr/>
        </p:nvSpPr>
        <p:spPr>
          <a:xfrm>
            <a:off x="61445" y="5936949"/>
            <a:ext cx="4050363" cy="681199"/>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200" dirty="0" err="1" smtClean="0">
                <a:hlinkClick r:id="rId6"/>
              </a:rPr>
              <a:t>Dall’Orto</a:t>
            </a:r>
            <a:r>
              <a:rPr lang="en-US" sz="1200" dirty="0" smtClean="0">
                <a:hlinkClick r:id="rId6"/>
              </a:rPr>
              <a:t> </a:t>
            </a:r>
            <a:r>
              <a:rPr lang="en-US" sz="1200" dirty="0">
                <a:hlinkClick r:id="rId6"/>
              </a:rPr>
              <a:t>Mas, </a:t>
            </a:r>
            <a:r>
              <a:rPr lang="en-US" sz="1200" dirty="0" smtClean="0">
                <a:hlinkClick r:id="rId6"/>
              </a:rPr>
              <a:t>r. </a:t>
            </a:r>
            <a:r>
              <a:rPr lang="en-US" sz="1200" dirty="0" err="1" smtClean="0">
                <a:hlinkClick r:id="rId6"/>
              </a:rPr>
              <a:t>Vonessen,B</a:t>
            </a:r>
            <a:r>
              <a:rPr lang="en-US" sz="1200" dirty="0" smtClean="0">
                <a:hlinkClick r:id="rId6"/>
              </a:rPr>
              <a:t>. </a:t>
            </a:r>
            <a:r>
              <a:rPr lang="en-US" sz="1200" dirty="0" err="1" smtClean="0">
                <a:hlinkClick r:id="rId6"/>
              </a:rPr>
              <a:t>Fehlker</a:t>
            </a:r>
            <a:r>
              <a:rPr lang="en-US" sz="1200" dirty="0">
                <a:hlinkClick r:id="rId6"/>
              </a:rPr>
              <a:t>, </a:t>
            </a:r>
            <a:r>
              <a:rPr lang="en-US" sz="1200" dirty="0" smtClean="0">
                <a:hlinkClick r:id="rId6"/>
              </a:rPr>
              <a:t>C. Arnold</a:t>
            </a:r>
            <a:r>
              <a:rPr lang="en-US" sz="1200" dirty="0">
                <a:hlinkClick r:id="rId6"/>
              </a:rPr>
              <a:t>, </a:t>
            </a:r>
            <a:r>
              <a:rPr lang="en-US" sz="1200" dirty="0" smtClean="0">
                <a:hlinkClick r:id="rId6"/>
              </a:rPr>
              <a:t>K. (2020 ) The case for central </a:t>
            </a:r>
            <a:r>
              <a:rPr lang="en-US" sz="1200" dirty="0">
                <a:hlinkClick r:id="rId6"/>
              </a:rPr>
              <a:t>bank independence, Occasional Paper Series, No 248 / October </a:t>
            </a:r>
            <a:r>
              <a:rPr lang="en-US" sz="1200" dirty="0" smtClean="0">
                <a:hlinkClick r:id="rId6"/>
              </a:rPr>
              <a:t>2020, ECB</a:t>
            </a:r>
            <a:endParaRPr lang="de-DE" sz="1200" b="1" dirty="0" smtClean="0"/>
          </a:p>
        </p:txBody>
      </p:sp>
      <p:pic>
        <p:nvPicPr>
          <p:cNvPr id="4" name="Grafik 3"/>
          <p:cNvPicPr>
            <a:picLocks noChangeAspect="1"/>
          </p:cNvPicPr>
          <p:nvPr/>
        </p:nvPicPr>
        <p:blipFill>
          <a:blip r:embed="rId7"/>
          <a:stretch>
            <a:fillRect/>
          </a:stretch>
        </p:blipFill>
        <p:spPr>
          <a:xfrm>
            <a:off x="8247901" y="622232"/>
            <a:ext cx="3456214" cy="2358057"/>
          </a:xfrm>
          <a:prstGeom prst="rect">
            <a:avLst/>
          </a:prstGeom>
        </p:spPr>
      </p:pic>
      <p:sp>
        <p:nvSpPr>
          <p:cNvPr id="8" name="Content Placeholder 2"/>
          <p:cNvSpPr txBox="1">
            <a:spLocks/>
          </p:cNvSpPr>
          <p:nvPr/>
        </p:nvSpPr>
        <p:spPr>
          <a:xfrm>
            <a:off x="8112998" y="3185207"/>
            <a:ext cx="3959331" cy="886118"/>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200" dirty="0" err="1" smtClean="0">
                <a:hlinkClick r:id="rId8"/>
              </a:rPr>
              <a:t>Alesina,A</a:t>
            </a:r>
            <a:r>
              <a:rPr lang="en-US" sz="1200" dirty="0" smtClean="0">
                <a:hlinkClick r:id="rId8"/>
              </a:rPr>
              <a:t> and </a:t>
            </a:r>
            <a:r>
              <a:rPr lang="en-US" sz="1200" dirty="0">
                <a:hlinkClick r:id="rId8"/>
              </a:rPr>
              <a:t>Summers, </a:t>
            </a:r>
            <a:r>
              <a:rPr lang="en-US" sz="1200" dirty="0" smtClean="0">
                <a:hlinkClick r:id="rId8"/>
              </a:rPr>
              <a:t>L. </a:t>
            </a:r>
            <a:r>
              <a:rPr lang="en-US" sz="1200" dirty="0">
                <a:hlinkClick r:id="rId8"/>
              </a:rPr>
              <a:t>H. </a:t>
            </a:r>
            <a:r>
              <a:rPr lang="en-US" sz="1200" dirty="0" smtClean="0">
                <a:hlinkClick r:id="rId8"/>
              </a:rPr>
              <a:t>(1993) Central </a:t>
            </a:r>
            <a:r>
              <a:rPr lang="en-US" sz="1200" dirty="0">
                <a:hlinkClick r:id="rId8"/>
              </a:rPr>
              <a:t>Bank Independence and Macroeconomic Performance: </a:t>
            </a:r>
            <a:r>
              <a:rPr lang="en-US" sz="1200" dirty="0" smtClean="0">
                <a:hlinkClick r:id="rId8"/>
              </a:rPr>
              <a:t>Some Comparative Evidence, </a:t>
            </a:r>
            <a:r>
              <a:rPr lang="en-US" sz="1200" b="1" dirty="0" smtClean="0">
                <a:hlinkClick r:id="rId8"/>
              </a:rPr>
              <a:t>Journal </a:t>
            </a:r>
            <a:r>
              <a:rPr lang="en-US" sz="1200" b="1" dirty="0">
                <a:hlinkClick r:id="rId8"/>
              </a:rPr>
              <a:t>of Money, </a:t>
            </a:r>
            <a:r>
              <a:rPr lang="en-US" sz="1200" b="1" dirty="0" smtClean="0">
                <a:hlinkClick r:id="rId8"/>
              </a:rPr>
              <a:t>Credit </a:t>
            </a:r>
            <a:r>
              <a:rPr lang="en-US" sz="1200" b="1" dirty="0">
                <a:hlinkClick r:id="rId8"/>
              </a:rPr>
              <a:t>and </a:t>
            </a:r>
            <a:r>
              <a:rPr lang="en-US" sz="1200" b="1" dirty="0" smtClean="0">
                <a:hlinkClick r:id="rId8"/>
              </a:rPr>
              <a:t>Banking</a:t>
            </a:r>
            <a:r>
              <a:rPr lang="en-US" sz="1200" dirty="0" smtClean="0">
                <a:hlinkClick r:id="rId8"/>
              </a:rPr>
              <a:t>, </a:t>
            </a:r>
            <a:r>
              <a:rPr lang="en-US" sz="1200" dirty="0">
                <a:hlinkClick r:id="rId8"/>
              </a:rPr>
              <a:t>Vol. 25, No. 2, May 1993, pp. 151-62.</a:t>
            </a:r>
            <a:endParaRPr lang="de-DE" sz="1200" b="1" dirty="0" smtClean="0"/>
          </a:p>
        </p:txBody>
      </p:sp>
      <p:sp>
        <p:nvSpPr>
          <p:cNvPr id="11" name="Title 1"/>
          <p:cNvSpPr txBox="1">
            <a:spLocks/>
          </p:cNvSpPr>
          <p:nvPr/>
        </p:nvSpPr>
        <p:spPr>
          <a:xfrm>
            <a:off x="8193235" y="353011"/>
            <a:ext cx="3565546" cy="33352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00" dirty="0" err="1" smtClean="0">
                <a:solidFill>
                  <a:sysClr val="windowText" lastClr="000000"/>
                </a:solidFill>
              </a:rPr>
              <a:t>Daten</a:t>
            </a:r>
            <a:r>
              <a:rPr lang="en-US" sz="1800" dirty="0" smtClean="0">
                <a:solidFill>
                  <a:sysClr val="windowText" lastClr="000000"/>
                </a:solidFill>
              </a:rPr>
              <a:t> 1955 – 1980</a:t>
            </a:r>
            <a:endParaRPr lang="en-US" sz="1800" dirty="0">
              <a:solidFill>
                <a:sysClr val="windowText" lastClr="000000"/>
              </a:solidFill>
            </a:endParaRPr>
          </a:p>
          <a:p>
            <a:endParaRPr lang="en-US" sz="3266" dirty="0">
              <a:solidFill>
                <a:sysClr val="windowText" lastClr="000000"/>
              </a:solidFill>
            </a:endParaRPr>
          </a:p>
        </p:txBody>
      </p:sp>
      <p:sp>
        <p:nvSpPr>
          <p:cNvPr id="12" name="Rechteck 11"/>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7" name="Freihand 6"/>
              <p14:cNvContentPartPr/>
              <p14:nvPr/>
            </p14:nvContentPartPr>
            <p14:xfrm>
              <a:off x="4549093" y="682443"/>
              <a:ext cx="2711160" cy="253080"/>
            </p14:xfrm>
          </p:contentPart>
        </mc:Choice>
        <mc:Fallback>
          <p:pic>
            <p:nvPicPr>
              <p:cNvPr id="7" name="Freihand 6"/>
              <p:cNvPicPr/>
              <p:nvPr/>
            </p:nvPicPr>
            <p:blipFill>
              <a:blip r:embed="rId10"/>
              <a:stretch>
                <a:fillRect/>
              </a:stretch>
            </p:blipFill>
            <p:spPr>
              <a:xfrm>
                <a:off x="4532533" y="665523"/>
                <a:ext cx="27446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p14:cNvContentPartPr/>
              <p14:nvPr/>
            </p14:nvContentPartPr>
            <p14:xfrm>
              <a:off x="12518773" y="2623563"/>
              <a:ext cx="360" cy="360"/>
            </p14:xfrm>
          </p:contentPart>
        </mc:Choice>
        <mc:Fallback>
          <p:pic>
            <p:nvPicPr>
              <p:cNvPr id="14" name="Freihand 13"/>
              <p:cNvPicPr/>
              <p:nvPr/>
            </p:nvPicPr>
            <p:blipFill>
              <a:blip r:embed="rId12"/>
              <a:stretch>
                <a:fillRect/>
              </a:stretch>
            </p:blipFill>
            <p:spPr>
              <a:xfrm>
                <a:off x="12501853" y="2606643"/>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p14:cNvContentPartPr/>
              <p14:nvPr/>
            </p14:nvContentPartPr>
            <p14:xfrm>
              <a:off x="4161013" y="1116603"/>
              <a:ext cx="40680" cy="1173240"/>
            </p14:xfrm>
          </p:contentPart>
        </mc:Choice>
        <mc:Fallback>
          <p:pic>
            <p:nvPicPr>
              <p:cNvPr id="16" name="Freihand 15"/>
              <p:cNvPicPr/>
              <p:nvPr/>
            </p:nvPicPr>
            <p:blipFill>
              <a:blip r:embed="rId14"/>
              <a:stretch>
                <a:fillRect/>
              </a:stretch>
            </p:blipFill>
            <p:spPr>
              <a:xfrm>
                <a:off x="4148053" y="1101483"/>
                <a:ext cx="68760" cy="1200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p14:cNvContentPartPr/>
              <p14:nvPr/>
            </p14:nvContentPartPr>
            <p14:xfrm>
              <a:off x="5090893" y="2729763"/>
              <a:ext cx="1583640" cy="74880"/>
            </p14:xfrm>
          </p:contentPart>
        </mc:Choice>
        <mc:Fallback>
          <p:pic>
            <p:nvPicPr>
              <p:cNvPr id="18" name="Freihand 17"/>
              <p:cNvPicPr/>
              <p:nvPr/>
            </p:nvPicPr>
            <p:blipFill>
              <a:blip r:embed="rId16"/>
              <a:stretch>
                <a:fillRect/>
              </a:stretch>
            </p:blipFill>
            <p:spPr>
              <a:xfrm>
                <a:off x="5080453" y="2713563"/>
                <a:ext cx="1610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p14:cNvContentPartPr/>
              <p14:nvPr/>
            </p14:nvContentPartPr>
            <p14:xfrm>
              <a:off x="5013133" y="1665243"/>
              <a:ext cx="2880" cy="9360"/>
            </p14:xfrm>
          </p:contentPart>
        </mc:Choice>
        <mc:Fallback>
          <p:pic>
            <p:nvPicPr>
              <p:cNvPr id="20" name="Freihand 19"/>
              <p:cNvPicPr/>
              <p:nvPr/>
            </p:nvPicPr>
            <p:blipFill>
              <a:blip r:embed="rId18"/>
              <a:stretch>
                <a:fillRect/>
              </a:stretch>
            </p:blipFill>
            <p:spPr>
              <a:xfrm>
                <a:off x="5000893" y="1655883"/>
                <a:ext cx="26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Freihand 21"/>
              <p14:cNvContentPartPr/>
              <p14:nvPr/>
            </p14:nvContentPartPr>
            <p14:xfrm>
              <a:off x="4899013" y="1487403"/>
              <a:ext cx="1806480" cy="776520"/>
            </p14:xfrm>
          </p:contentPart>
        </mc:Choice>
        <mc:Fallback>
          <p:pic>
            <p:nvPicPr>
              <p:cNvPr id="22" name="Freihand 21"/>
              <p:cNvPicPr/>
              <p:nvPr/>
            </p:nvPicPr>
            <p:blipFill>
              <a:blip r:embed="rId20"/>
              <a:stretch>
                <a:fillRect/>
              </a:stretch>
            </p:blipFill>
            <p:spPr>
              <a:xfrm>
                <a:off x="4890733" y="1479123"/>
                <a:ext cx="182844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p14:cNvContentPartPr/>
              <p14:nvPr/>
            </p14:nvContentPartPr>
            <p14:xfrm>
              <a:off x="8670373" y="418563"/>
              <a:ext cx="2458800" cy="318960"/>
            </p14:xfrm>
          </p:contentPart>
        </mc:Choice>
        <mc:Fallback>
          <p:pic>
            <p:nvPicPr>
              <p:cNvPr id="24" name="Freihand 23"/>
              <p:cNvPicPr/>
              <p:nvPr/>
            </p:nvPicPr>
            <p:blipFill>
              <a:blip r:embed="rId22"/>
              <a:stretch>
                <a:fillRect/>
              </a:stretch>
            </p:blipFill>
            <p:spPr>
              <a:xfrm>
                <a:off x="8658493" y="402003"/>
                <a:ext cx="2487240" cy="350280"/>
              </a:xfrm>
              <a:prstGeom prst="rect">
                <a:avLst/>
              </a:prstGeom>
            </p:spPr>
          </p:pic>
        </mc:Fallback>
      </mc:AlternateContent>
    </p:spTree>
    <p:extLst>
      <p:ext uri="{BB962C8B-B14F-4D97-AF65-F5344CB8AC3E}">
        <p14:creationId xmlns:p14="http://schemas.microsoft.com/office/powerpoint/2010/main" val="346181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08191" y="0"/>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Inflation – </a:t>
            </a:r>
            <a:r>
              <a:rPr lang="en-US" sz="2400" dirty="0" err="1">
                <a:solidFill>
                  <a:sysClr val="windowText" lastClr="000000"/>
                </a:solidFill>
              </a:rPr>
              <a:t>Geldpolitik</a:t>
            </a:r>
            <a:r>
              <a:rPr lang="en-US" sz="2400" dirty="0">
                <a:solidFill>
                  <a:sysClr val="windowText" lastClr="000000"/>
                </a:solidFill>
              </a:rPr>
              <a:t> – </a:t>
            </a:r>
            <a:r>
              <a:rPr lang="en-US" sz="2400" dirty="0" err="1">
                <a:solidFill>
                  <a:sysClr val="windowText" lastClr="000000"/>
                </a:solidFill>
              </a:rPr>
              <a:t>Philippskurve</a:t>
            </a:r>
            <a:endParaRPr lang="en-US" sz="2400" dirty="0">
              <a:solidFill>
                <a:sysClr val="windowText" lastClr="000000"/>
              </a:solidFill>
            </a:endParaRPr>
          </a:p>
          <a:p>
            <a:endParaRPr lang="en-US" sz="3266" dirty="0">
              <a:solidFill>
                <a:sysClr val="windowText" lastClr="000000"/>
              </a:solidFill>
            </a:endParaRPr>
          </a:p>
        </p:txBody>
      </p:sp>
      <p:cxnSp>
        <p:nvCxnSpPr>
          <p:cNvPr id="5" name="Gerade Verbindung mit Pfeil 4"/>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573583" y="952447"/>
            <a:ext cx="300082" cy="343620"/>
          </a:xfrm>
          <a:prstGeom prst="rect">
            <a:avLst/>
          </a:prstGeom>
        </p:spPr>
        <p:txBody>
          <a:bodyPr wrap="none">
            <a:spAutoFit/>
          </a:bodyPr>
          <a:lstStyle/>
          <a:p>
            <a:r>
              <a:rPr lang="el-GR" sz="1633" dirty="0"/>
              <a:t>π</a:t>
            </a:r>
            <a:endParaRPr lang="de-DE" sz="1633" dirty="0"/>
          </a:p>
        </p:txBody>
      </p:sp>
      <p:sp>
        <p:nvSpPr>
          <p:cNvPr id="8" name="Rechteck 7"/>
          <p:cNvSpPr/>
          <p:nvPr/>
        </p:nvSpPr>
        <p:spPr>
          <a:xfrm>
            <a:off x="6463683" y="5041104"/>
            <a:ext cx="295274" cy="343620"/>
          </a:xfrm>
          <a:prstGeom prst="rect">
            <a:avLst/>
          </a:prstGeom>
        </p:spPr>
        <p:txBody>
          <a:bodyPr wrap="none">
            <a:spAutoFit/>
          </a:bodyPr>
          <a:lstStyle/>
          <a:p>
            <a:r>
              <a:rPr lang="en-US" sz="1633" dirty="0"/>
              <a:t>u</a:t>
            </a:r>
            <a:endParaRPr lang="de-DE" sz="1633"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1331710" y="1233519"/>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19916335" flipH="1">
            <a:off x="1842051" y="2529805"/>
            <a:ext cx="136877"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rot="19004465" flipH="1">
            <a:off x="2148899" y="2958155"/>
            <a:ext cx="143022"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a:t>
            </a:r>
            <a:endParaRPr lang="de-DE" dirty="0"/>
          </a:p>
        </p:txBody>
      </p:sp>
      <p:sp>
        <p:nvSpPr>
          <p:cNvPr id="14" name="Pfeil nach unten 13"/>
          <p:cNvSpPr/>
          <p:nvPr/>
        </p:nvSpPr>
        <p:spPr>
          <a:xfrm rot="18516216" flipH="1">
            <a:off x="2535682" y="3348981"/>
            <a:ext cx="110228"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a:t>
            </a:r>
            <a:endParaRPr lang="de-DE" dirty="0"/>
          </a:p>
        </p:txBody>
      </p:sp>
      <p:sp>
        <p:nvSpPr>
          <p:cNvPr id="15" name="Pfeil nach unten 14"/>
          <p:cNvSpPr/>
          <p:nvPr/>
        </p:nvSpPr>
        <p:spPr>
          <a:xfrm rot="17762105" flipH="1">
            <a:off x="2895357" y="3606378"/>
            <a:ext cx="86194"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619266" y="2190551"/>
            <a:ext cx="354584" cy="461665"/>
          </a:xfrm>
          <a:prstGeom prst="rect">
            <a:avLst/>
          </a:prstGeom>
          <a:noFill/>
        </p:spPr>
        <p:txBody>
          <a:bodyPr wrap="none" rtlCol="0">
            <a:spAutoFit/>
          </a:bodyPr>
          <a:lstStyle/>
          <a:p>
            <a:r>
              <a:rPr lang="de-DE" sz="2400" b="1" dirty="0"/>
              <a:t>X</a:t>
            </a:r>
          </a:p>
        </p:txBody>
      </p:sp>
      <p:sp>
        <p:nvSpPr>
          <p:cNvPr id="17" name="Textfeld 16"/>
          <p:cNvSpPr txBox="1"/>
          <p:nvPr/>
        </p:nvSpPr>
        <p:spPr>
          <a:xfrm>
            <a:off x="3094843" y="3733277"/>
            <a:ext cx="344966" cy="461665"/>
          </a:xfrm>
          <a:prstGeom prst="rect">
            <a:avLst/>
          </a:prstGeom>
          <a:noFill/>
        </p:spPr>
        <p:txBody>
          <a:bodyPr wrap="none" rtlCol="0">
            <a:spAutoFit/>
          </a:bodyPr>
          <a:lstStyle/>
          <a:p>
            <a:r>
              <a:rPr lang="de-DE" sz="2400" b="1" dirty="0" smtClean="0"/>
              <a:t>Y</a:t>
            </a:r>
          </a:p>
        </p:txBody>
      </p:sp>
      <p:cxnSp>
        <p:nvCxnSpPr>
          <p:cNvPr id="18" name="Gerade Verbindung 32"/>
          <p:cNvCxnSpPr/>
          <p:nvPr/>
        </p:nvCxnSpPr>
        <p:spPr>
          <a:xfrm flipH="1" flipV="1">
            <a:off x="3264838" y="3964821"/>
            <a:ext cx="18802" cy="10793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092266" y="5072914"/>
            <a:ext cx="399468" cy="343620"/>
          </a:xfrm>
          <a:prstGeom prst="rect">
            <a:avLst/>
          </a:prstGeom>
        </p:spPr>
        <p:txBody>
          <a:bodyPr wrap="square">
            <a:spAutoFit/>
          </a:bodyPr>
          <a:lstStyle/>
          <a:p>
            <a:r>
              <a:rPr lang="en-US" sz="1633" dirty="0"/>
              <a:t>u*</a:t>
            </a:r>
            <a:endParaRPr lang="de-DE" sz="1633" dirty="0"/>
          </a:p>
        </p:txBody>
      </p:sp>
      <p:sp>
        <p:nvSpPr>
          <p:cNvPr id="21" name="Title 1"/>
          <p:cNvSpPr txBox="1">
            <a:spLocks/>
          </p:cNvSpPr>
          <p:nvPr/>
        </p:nvSpPr>
        <p:spPr>
          <a:xfrm>
            <a:off x="5946870" y="883546"/>
            <a:ext cx="6245130" cy="1046828"/>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dirty="0" err="1" smtClean="0">
                <a:solidFill>
                  <a:sysClr val="windowText" lastClr="000000"/>
                </a:solidFill>
              </a:rPr>
              <a:t>Bis</a:t>
            </a:r>
            <a:r>
              <a:rPr lang="en-US" sz="2000" dirty="0" smtClean="0">
                <a:solidFill>
                  <a:sysClr val="windowText" lastClr="000000"/>
                </a:solidFill>
              </a:rPr>
              <a:t> ca. 1980 war man der </a:t>
            </a:r>
            <a:r>
              <a:rPr lang="en-US" sz="2000" dirty="0" err="1" smtClean="0">
                <a:solidFill>
                  <a:sysClr val="windowText" lastClr="000000"/>
                </a:solidFill>
              </a:rPr>
              <a:t>Meinung</a:t>
            </a:r>
            <a:r>
              <a:rPr lang="en-US" sz="2000" dirty="0" smtClean="0">
                <a:solidFill>
                  <a:sysClr val="windowText" lastClr="000000"/>
                </a:solidFill>
              </a:rPr>
              <a:t>,</a:t>
            </a:r>
          </a:p>
          <a:p>
            <a:pPr algn="l"/>
            <a:r>
              <a:rPr lang="en-US" sz="2000" dirty="0">
                <a:solidFill>
                  <a:sysClr val="windowText" lastClr="000000"/>
                </a:solidFill>
              </a:rPr>
              <a:t>m</a:t>
            </a:r>
            <a:r>
              <a:rPr lang="en-US" sz="2000" dirty="0" smtClean="0">
                <a:solidFill>
                  <a:sysClr val="windowText" lastClr="000000"/>
                </a:solidFill>
              </a:rPr>
              <a:t>an </a:t>
            </a:r>
            <a:r>
              <a:rPr lang="en-US" sz="2000" dirty="0" err="1" smtClean="0">
                <a:solidFill>
                  <a:sysClr val="windowText" lastClr="000000"/>
                </a:solidFill>
              </a:rPr>
              <a:t>könnte</a:t>
            </a:r>
            <a:r>
              <a:rPr lang="en-US" sz="2000" dirty="0" smtClean="0">
                <a:solidFill>
                  <a:sysClr val="windowText" lastClr="000000"/>
                </a:solidFill>
              </a:rPr>
              <a:t> den </a:t>
            </a:r>
            <a:r>
              <a:rPr lang="en-US" sz="2000" dirty="0" err="1" smtClean="0">
                <a:solidFill>
                  <a:sysClr val="windowText" lastClr="000000"/>
                </a:solidFill>
              </a:rPr>
              <a:t>Punkt</a:t>
            </a:r>
            <a:r>
              <a:rPr lang="en-US" sz="2000" dirty="0" smtClean="0">
                <a:solidFill>
                  <a:sysClr val="windowText" lastClr="000000"/>
                </a:solidFill>
              </a:rPr>
              <a:t> auf der </a:t>
            </a:r>
            <a:r>
              <a:rPr lang="en-US" sz="2000" dirty="0" err="1" smtClean="0">
                <a:solidFill>
                  <a:sysClr val="windowText" lastClr="000000"/>
                </a:solidFill>
              </a:rPr>
              <a:t>Philippskurve</a:t>
            </a:r>
            <a:r>
              <a:rPr lang="en-US" sz="2000" dirty="0" smtClean="0">
                <a:solidFill>
                  <a:sysClr val="windowText" lastClr="000000"/>
                </a:solidFill>
              </a:rPr>
              <a:t> via Geld- </a:t>
            </a:r>
            <a:r>
              <a:rPr lang="en-US" sz="2000" dirty="0" err="1" smtClean="0">
                <a:solidFill>
                  <a:sysClr val="windowText" lastClr="000000"/>
                </a:solidFill>
              </a:rPr>
              <a:t>oder</a:t>
            </a:r>
            <a:r>
              <a:rPr lang="en-US" sz="2000" dirty="0" smtClean="0">
                <a:solidFill>
                  <a:sysClr val="windowText" lastClr="000000"/>
                </a:solidFill>
              </a:rPr>
              <a:t> </a:t>
            </a:r>
            <a:r>
              <a:rPr lang="en-US" sz="2000" dirty="0" err="1" smtClean="0">
                <a:solidFill>
                  <a:sysClr val="windowText" lastClr="000000"/>
                </a:solidFill>
              </a:rPr>
              <a:t>Fiskalpolitik</a:t>
            </a:r>
            <a:r>
              <a:rPr lang="en-US" sz="2000" dirty="0" smtClean="0">
                <a:solidFill>
                  <a:sysClr val="windowText" lastClr="000000"/>
                </a:solidFill>
              </a:rPr>
              <a:t> </a:t>
            </a:r>
            <a:r>
              <a:rPr lang="en-US" sz="2000" dirty="0" err="1" smtClean="0">
                <a:solidFill>
                  <a:sysClr val="windowText" lastClr="000000"/>
                </a:solidFill>
              </a:rPr>
              <a:t>frei</a:t>
            </a:r>
            <a:r>
              <a:rPr lang="en-US" sz="2000" dirty="0" smtClean="0">
                <a:solidFill>
                  <a:sysClr val="windowText" lastClr="000000"/>
                </a:solidFill>
              </a:rPr>
              <a:t> </a:t>
            </a:r>
            <a:r>
              <a:rPr lang="en-US" sz="2000" dirty="0" err="1" smtClean="0">
                <a:solidFill>
                  <a:sysClr val="windowText" lastClr="000000"/>
                </a:solidFill>
              </a:rPr>
              <a:t>wählen</a:t>
            </a:r>
            <a:r>
              <a:rPr lang="en-US" sz="2000" dirty="0">
                <a:solidFill>
                  <a:sysClr val="windowText" lastClr="000000"/>
                </a:solidFill>
              </a:rPr>
              <a:t> </a:t>
            </a:r>
            <a:r>
              <a:rPr lang="en-US" sz="2000" dirty="0" smtClean="0">
                <a:solidFill>
                  <a:sysClr val="windowText" lastClr="000000"/>
                </a:solidFill>
              </a:rPr>
              <a:t>(</a:t>
            </a:r>
            <a:r>
              <a:rPr lang="en-US" sz="2000" dirty="0" err="1" smtClean="0">
                <a:solidFill>
                  <a:sysClr val="windowText" lastClr="000000"/>
                </a:solidFill>
              </a:rPr>
              <a:t>vgl</a:t>
            </a:r>
            <a:r>
              <a:rPr lang="en-US" sz="2000" dirty="0" smtClean="0">
                <a:solidFill>
                  <a:sysClr val="windowText" lastClr="000000"/>
                </a:solidFill>
              </a:rPr>
              <a:t>. </a:t>
            </a:r>
            <a:r>
              <a:rPr lang="en-US" sz="2000" dirty="0" err="1" smtClean="0">
                <a:solidFill>
                  <a:sysClr val="windowText" lastClr="000000"/>
                </a:solidFill>
              </a:rPr>
              <a:t>Daten</a:t>
            </a:r>
            <a:r>
              <a:rPr lang="en-US" sz="2000" dirty="0" smtClean="0">
                <a:solidFill>
                  <a:sysClr val="windowText" lastClr="000000"/>
                </a:solidFill>
              </a:rPr>
              <a:t> </a:t>
            </a:r>
            <a:r>
              <a:rPr lang="en-US" sz="2000" dirty="0" err="1" smtClean="0">
                <a:solidFill>
                  <a:sysClr val="windowText" lastClr="000000"/>
                </a:solidFill>
              </a:rPr>
              <a:t>vorher</a:t>
            </a:r>
            <a:r>
              <a:rPr lang="en-US" sz="2000" dirty="0" smtClean="0">
                <a:solidFill>
                  <a:sysClr val="windowText" lastClr="000000"/>
                </a:solidFill>
              </a:rPr>
              <a:t>)</a:t>
            </a:r>
            <a:endParaRPr lang="en-US" sz="2000" dirty="0">
              <a:solidFill>
                <a:sysClr val="windowText" lastClr="000000"/>
              </a:solidFill>
            </a:endParaRPr>
          </a:p>
          <a:p>
            <a:endParaRPr lang="en-US" sz="3266" dirty="0">
              <a:solidFill>
                <a:sysClr val="windowText" lastClr="000000"/>
              </a:solidFill>
            </a:endParaRPr>
          </a:p>
        </p:txBody>
      </p:sp>
      <p:sp>
        <p:nvSpPr>
          <p:cNvPr id="22" name="Title 1"/>
          <p:cNvSpPr txBox="1">
            <a:spLocks/>
          </p:cNvSpPr>
          <p:nvPr/>
        </p:nvSpPr>
        <p:spPr>
          <a:xfrm>
            <a:off x="6014303" y="2148150"/>
            <a:ext cx="6245130" cy="141057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dirty="0" err="1" smtClean="0">
                <a:solidFill>
                  <a:sysClr val="windowText" lastClr="000000"/>
                </a:solidFill>
              </a:rPr>
              <a:t>Dann</a:t>
            </a:r>
            <a:r>
              <a:rPr lang="en-US" sz="2000" dirty="0" smtClean="0">
                <a:solidFill>
                  <a:sysClr val="windowText" lastClr="000000"/>
                </a:solidFill>
              </a:rPr>
              <a:t> </a:t>
            </a:r>
            <a:r>
              <a:rPr lang="en-US" sz="2000" dirty="0" err="1" smtClean="0">
                <a:solidFill>
                  <a:sysClr val="windowText" lastClr="000000"/>
                </a:solidFill>
              </a:rPr>
              <a:t>wurde</a:t>
            </a:r>
            <a:r>
              <a:rPr lang="en-US" sz="2000" dirty="0" smtClean="0">
                <a:solidFill>
                  <a:sysClr val="windowText" lastClr="000000"/>
                </a:solidFill>
              </a:rPr>
              <a:t> </a:t>
            </a:r>
            <a:r>
              <a:rPr lang="en-US" sz="2000" dirty="0" err="1" smtClean="0">
                <a:solidFill>
                  <a:sysClr val="windowText" lastClr="000000"/>
                </a:solidFill>
              </a:rPr>
              <a:t>erkannt</a:t>
            </a:r>
            <a:r>
              <a:rPr lang="en-US" sz="2000" dirty="0" smtClean="0">
                <a:solidFill>
                  <a:sysClr val="windowText" lastClr="000000"/>
                </a:solidFill>
              </a:rPr>
              <a:t>, </a:t>
            </a:r>
            <a:r>
              <a:rPr lang="en-US" sz="2000" dirty="0" err="1" smtClean="0">
                <a:solidFill>
                  <a:sysClr val="windowText" lastClr="000000"/>
                </a:solidFill>
              </a:rPr>
              <a:t>dass</a:t>
            </a:r>
            <a:r>
              <a:rPr lang="en-US" sz="2000" dirty="0" smtClean="0">
                <a:solidFill>
                  <a:sysClr val="windowText" lastClr="000000"/>
                </a:solidFill>
              </a:rPr>
              <a:t> </a:t>
            </a:r>
            <a:r>
              <a:rPr lang="en-US" sz="2000" dirty="0" err="1" smtClean="0">
                <a:solidFill>
                  <a:sysClr val="windowText" lastClr="000000"/>
                </a:solidFill>
              </a:rPr>
              <a:t>sich</a:t>
            </a:r>
            <a:r>
              <a:rPr lang="en-US" sz="2000" dirty="0" smtClean="0">
                <a:solidFill>
                  <a:sysClr val="windowText" lastClr="000000"/>
                </a:solidFill>
              </a:rPr>
              <a:t> </a:t>
            </a:r>
            <a:r>
              <a:rPr lang="en-US" sz="2000" dirty="0" err="1" smtClean="0">
                <a:solidFill>
                  <a:sysClr val="windowText" lastClr="000000"/>
                </a:solidFill>
              </a:rPr>
              <a:t>Erwartungen</a:t>
            </a:r>
            <a:r>
              <a:rPr lang="en-US" sz="2000" dirty="0" smtClean="0">
                <a:solidFill>
                  <a:sysClr val="windowText" lastClr="000000"/>
                </a:solidFill>
              </a:rPr>
              <a:t> </a:t>
            </a:r>
            <a:r>
              <a:rPr lang="en-US" sz="2000" dirty="0" err="1" smtClean="0">
                <a:solidFill>
                  <a:sysClr val="windowText" lastClr="000000"/>
                </a:solidFill>
              </a:rPr>
              <a:t>anpassen</a:t>
            </a:r>
            <a:r>
              <a:rPr lang="en-US" sz="2000" dirty="0" smtClean="0">
                <a:solidFill>
                  <a:sysClr val="windowText" lastClr="000000"/>
                </a:solidFill>
              </a:rPr>
              <a:t> und </a:t>
            </a:r>
            <a:r>
              <a:rPr lang="en-US" sz="2000" dirty="0" err="1" smtClean="0">
                <a:solidFill>
                  <a:sysClr val="windowText" lastClr="000000"/>
                </a:solidFill>
              </a:rPr>
              <a:t>es</a:t>
            </a:r>
            <a:r>
              <a:rPr lang="en-US" sz="2000" dirty="0" smtClean="0">
                <a:solidFill>
                  <a:sysClr val="windowText" lastClr="000000"/>
                </a:solidFill>
              </a:rPr>
              <a:t> </a:t>
            </a:r>
            <a:r>
              <a:rPr lang="en-US" sz="2000" dirty="0" err="1" smtClean="0">
                <a:solidFill>
                  <a:sysClr val="windowText" lastClr="000000"/>
                </a:solidFill>
              </a:rPr>
              <a:t>zu</a:t>
            </a:r>
            <a:r>
              <a:rPr lang="en-US" sz="2000" dirty="0" smtClean="0">
                <a:solidFill>
                  <a:sysClr val="windowText" lastClr="000000"/>
                </a:solidFill>
              </a:rPr>
              <a:t> </a:t>
            </a:r>
            <a:r>
              <a:rPr lang="en-US" sz="2000" dirty="0" err="1" smtClean="0">
                <a:solidFill>
                  <a:sysClr val="windowText" lastClr="000000"/>
                </a:solidFill>
              </a:rPr>
              <a:t>einer</a:t>
            </a:r>
            <a:r>
              <a:rPr lang="en-US" sz="2000" dirty="0" smtClean="0">
                <a:solidFill>
                  <a:sysClr val="windowText" lastClr="000000"/>
                </a:solidFill>
              </a:rPr>
              <a:t> </a:t>
            </a:r>
            <a:r>
              <a:rPr lang="en-US" sz="2000" dirty="0" err="1" smtClean="0">
                <a:solidFill>
                  <a:sysClr val="windowText" lastClr="000000"/>
                </a:solidFill>
              </a:rPr>
              <a:t>Rechtsverschiebung</a:t>
            </a:r>
            <a:r>
              <a:rPr lang="en-US" sz="2000" dirty="0" smtClean="0">
                <a:solidFill>
                  <a:sysClr val="windowText" lastClr="000000"/>
                </a:solidFill>
              </a:rPr>
              <a:t>/</a:t>
            </a:r>
            <a:r>
              <a:rPr lang="en-US" sz="2000" dirty="0" err="1" smtClean="0">
                <a:solidFill>
                  <a:sysClr val="windowText" lastClr="000000"/>
                </a:solidFill>
              </a:rPr>
              <a:t>Drehung</a:t>
            </a:r>
            <a:r>
              <a:rPr lang="en-US" sz="2000" dirty="0" smtClean="0">
                <a:solidFill>
                  <a:sysClr val="windowText" lastClr="000000"/>
                </a:solidFill>
              </a:rPr>
              <a:t> in die </a:t>
            </a:r>
            <a:r>
              <a:rPr lang="en-US" sz="2000" dirty="0" err="1" smtClean="0">
                <a:solidFill>
                  <a:sysClr val="windowText" lastClr="000000"/>
                </a:solidFill>
              </a:rPr>
              <a:t>Vertikale</a:t>
            </a:r>
            <a:r>
              <a:rPr lang="en-US" sz="2000" dirty="0" smtClean="0">
                <a:solidFill>
                  <a:sysClr val="windowText" lastClr="000000"/>
                </a:solidFill>
              </a:rPr>
              <a:t> der </a:t>
            </a:r>
            <a:r>
              <a:rPr lang="en-US" sz="2000" dirty="0" err="1" smtClean="0">
                <a:solidFill>
                  <a:sysClr val="windowText" lastClr="000000"/>
                </a:solidFill>
              </a:rPr>
              <a:t>Philippskurve</a:t>
            </a:r>
            <a:r>
              <a:rPr lang="en-US" sz="2000" dirty="0" smtClean="0">
                <a:solidFill>
                  <a:sysClr val="windowText" lastClr="000000"/>
                </a:solidFill>
              </a:rPr>
              <a:t> </a:t>
            </a:r>
            <a:r>
              <a:rPr lang="en-US" sz="2000" dirty="0" err="1" smtClean="0">
                <a:solidFill>
                  <a:sysClr val="windowText" lastClr="000000"/>
                </a:solidFill>
              </a:rPr>
              <a:t>kommt</a:t>
            </a:r>
            <a:r>
              <a:rPr lang="en-US" sz="2000" dirty="0" smtClean="0">
                <a:solidFill>
                  <a:sysClr val="windowText" lastClr="000000"/>
                </a:solidFill>
              </a:rPr>
              <a:t>!</a:t>
            </a:r>
            <a:endParaRPr lang="en-US" sz="2000" dirty="0">
              <a:solidFill>
                <a:sysClr val="windowText" lastClr="000000"/>
              </a:solidFill>
            </a:endParaRPr>
          </a:p>
          <a:p>
            <a:endParaRPr lang="en-US" sz="3266" dirty="0">
              <a:solidFill>
                <a:sysClr val="windowText" lastClr="000000"/>
              </a:solidFill>
            </a:endParaRPr>
          </a:p>
        </p:txBody>
      </p:sp>
      <p:cxnSp>
        <p:nvCxnSpPr>
          <p:cNvPr id="23" name="Gerade Verbindung 31"/>
          <p:cNvCxnSpPr/>
          <p:nvPr/>
        </p:nvCxnSpPr>
        <p:spPr>
          <a:xfrm>
            <a:off x="1012024" y="3946232"/>
            <a:ext cx="2252814" cy="185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41212" y="3793011"/>
            <a:ext cx="417102" cy="343620"/>
          </a:xfrm>
          <a:prstGeom prst="rect">
            <a:avLst/>
          </a:prstGeom>
        </p:spPr>
        <p:txBody>
          <a:bodyPr wrap="none">
            <a:spAutoFit/>
          </a:bodyPr>
          <a:lstStyle/>
          <a:p>
            <a:r>
              <a:rPr lang="el-GR" sz="1633" dirty="0"/>
              <a:t>π</a:t>
            </a:r>
            <a:r>
              <a:rPr lang="en-US" sz="1633" baseline="30000" dirty="0"/>
              <a:t>e</a:t>
            </a:r>
            <a:r>
              <a:rPr lang="en-US" sz="1633" dirty="0"/>
              <a:t> </a:t>
            </a:r>
            <a:endParaRPr lang="de-DE" sz="1633" dirty="0"/>
          </a:p>
        </p:txBody>
      </p:sp>
      <mc:AlternateContent xmlns:mc="http://schemas.openxmlformats.org/markup-compatibility/2006">
        <mc:Choice xmlns:p14="http://schemas.microsoft.com/office/powerpoint/2010/main" Requires="p14">
          <p:contentPart p14:bwMode="auto" r:id="rId3">
            <p14:nvContentPartPr>
              <p14:cNvPr id="10" name="Freihand 9"/>
              <p14:cNvContentPartPr/>
              <p14:nvPr/>
            </p14:nvContentPartPr>
            <p14:xfrm>
              <a:off x="896173" y="3046132"/>
              <a:ext cx="1299960" cy="46080"/>
            </p14:xfrm>
          </p:contentPart>
        </mc:Choice>
        <mc:Fallback>
          <p:pic>
            <p:nvPicPr>
              <p:cNvPr id="10" name="Freihand 9"/>
              <p:cNvPicPr/>
              <p:nvPr/>
            </p:nvPicPr>
            <p:blipFill>
              <a:blip r:embed="rId4"/>
              <a:stretch>
                <a:fillRect/>
              </a:stretch>
            </p:blipFill>
            <p:spPr>
              <a:xfrm>
                <a:off x="883933" y="3030292"/>
                <a:ext cx="1327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 name="Freihand 25"/>
              <p14:cNvContentPartPr/>
              <p14:nvPr/>
            </p14:nvContentPartPr>
            <p14:xfrm>
              <a:off x="1026853" y="4317292"/>
              <a:ext cx="3223800" cy="177480"/>
            </p14:xfrm>
          </p:contentPart>
        </mc:Choice>
        <mc:Fallback>
          <p:pic>
            <p:nvPicPr>
              <p:cNvPr id="26" name="Freihand 25"/>
              <p:cNvPicPr/>
              <p:nvPr/>
            </p:nvPicPr>
            <p:blipFill>
              <a:blip r:embed="rId6"/>
              <a:stretch>
                <a:fillRect/>
              </a:stretch>
            </p:blipFill>
            <p:spPr>
              <a:xfrm>
                <a:off x="1015693" y="4303612"/>
                <a:ext cx="32493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 name="Freihand 26"/>
              <p14:cNvContentPartPr/>
              <p14:nvPr/>
            </p14:nvContentPartPr>
            <p14:xfrm>
              <a:off x="2104693" y="3068812"/>
              <a:ext cx="78480" cy="1945440"/>
            </p14:xfrm>
          </p:contentPart>
        </mc:Choice>
        <mc:Fallback>
          <p:pic>
            <p:nvPicPr>
              <p:cNvPr id="27" name="Freihand 26"/>
              <p:cNvPicPr/>
              <p:nvPr/>
            </p:nvPicPr>
            <p:blipFill>
              <a:blip r:embed="rId8"/>
              <a:stretch>
                <a:fillRect/>
              </a:stretch>
            </p:blipFill>
            <p:spPr>
              <a:xfrm>
                <a:off x="2092813" y="3061252"/>
                <a:ext cx="98280" cy="1970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 name="Freihand 27"/>
              <p14:cNvContentPartPr/>
              <p14:nvPr/>
            </p14:nvContentPartPr>
            <p14:xfrm>
              <a:off x="4227973" y="4360492"/>
              <a:ext cx="54720" cy="762480"/>
            </p14:xfrm>
          </p:contentPart>
        </mc:Choice>
        <mc:Fallback>
          <p:pic>
            <p:nvPicPr>
              <p:cNvPr id="28" name="Freihand 27"/>
              <p:cNvPicPr/>
              <p:nvPr/>
            </p:nvPicPr>
            <p:blipFill>
              <a:blip r:embed="rId10"/>
              <a:stretch>
                <a:fillRect/>
              </a:stretch>
            </p:blipFill>
            <p:spPr>
              <a:xfrm>
                <a:off x="4219333" y="4352212"/>
                <a:ext cx="79920" cy="785160"/>
              </a:xfrm>
              <a:prstGeom prst="rect">
                <a:avLst/>
              </a:prstGeom>
            </p:spPr>
          </p:pic>
        </mc:Fallback>
      </mc:AlternateContent>
    </p:spTree>
    <p:extLst>
      <p:ext uri="{BB962C8B-B14F-4D97-AF65-F5344CB8AC3E}">
        <p14:creationId xmlns:p14="http://schemas.microsoft.com/office/powerpoint/2010/main" val="117374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5433" y="559744"/>
            <a:ext cx="11733215" cy="52187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400" dirty="0" smtClean="0">
                <a:latin typeface="Cambria Math" panose="02040503050406030204" pitchFamily="18" charset="0"/>
                <a:ea typeface="Cambria Math" panose="02040503050406030204" pitchFamily="18" charset="0"/>
              </a:rPr>
              <a:t>→ um permanent die </a:t>
            </a:r>
            <a:r>
              <a:rPr lang="en-US" sz="2400" dirty="0" err="1" smtClean="0">
                <a:latin typeface="Cambria Math" panose="02040503050406030204" pitchFamily="18" charset="0"/>
                <a:ea typeface="Cambria Math" panose="02040503050406030204" pitchFamily="18" charset="0"/>
              </a:rPr>
              <a:t>Arbeitslosenrate</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senken</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zu</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können</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müßte</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dauerhaft</a:t>
            </a:r>
            <a:r>
              <a:rPr lang="en-US" sz="2400" dirty="0" smtClean="0">
                <a:latin typeface="Cambria Math" panose="02040503050406030204" pitchFamily="18" charset="0"/>
                <a:ea typeface="Cambria Math" panose="02040503050406030204" pitchFamily="18" charset="0"/>
              </a:rPr>
              <a:t> </a:t>
            </a:r>
            <a:r>
              <a:rPr lang="el-GR" sz="2400" dirty="0" smtClean="0"/>
              <a:t>π</a:t>
            </a:r>
            <a:r>
              <a:rPr lang="en-US" sz="2400" dirty="0" smtClean="0">
                <a:latin typeface="Cambria Math" panose="02040503050406030204" pitchFamily="18" charset="0"/>
                <a:ea typeface="Cambria Math" panose="02040503050406030204" pitchFamily="18" charset="0"/>
              </a:rPr>
              <a:t> &gt; </a:t>
            </a:r>
            <a:r>
              <a:rPr lang="el-GR" sz="2400" dirty="0" smtClean="0"/>
              <a:t>π</a:t>
            </a:r>
            <a:r>
              <a:rPr lang="en-US" sz="2400" baseline="30000" dirty="0" smtClean="0"/>
              <a:t>e</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gelten</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endParaRPr lang="en-US" sz="2400" dirty="0" smtClean="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 in der </a:t>
            </a:r>
            <a:r>
              <a:rPr lang="en-US" sz="2400" dirty="0" err="1" smtClean="0">
                <a:latin typeface="Cambria Math" panose="02040503050406030204" pitchFamily="18" charset="0"/>
                <a:ea typeface="Cambria Math" panose="02040503050406030204" pitchFamily="18" charset="0"/>
              </a:rPr>
              <a:t>langen</a:t>
            </a:r>
            <a:r>
              <a:rPr lang="en-US" sz="2400" dirty="0" smtClean="0">
                <a:latin typeface="Cambria Math" panose="02040503050406030204" pitchFamily="18" charset="0"/>
                <a:ea typeface="Cambria Math" panose="02040503050406030204" pitchFamily="18" charset="0"/>
              </a:rPr>
              <a:t> Frist </a:t>
            </a:r>
            <a:r>
              <a:rPr lang="en-US" sz="2400" dirty="0" err="1" smtClean="0">
                <a:latin typeface="Cambria Math" panose="02040503050406030204" pitchFamily="18" charset="0"/>
                <a:ea typeface="Cambria Math" panose="02040503050406030204" pitchFamily="18" charset="0"/>
              </a:rPr>
              <a:t>ist</a:t>
            </a:r>
            <a:r>
              <a:rPr lang="en-US" sz="2400" dirty="0" smtClean="0">
                <a:latin typeface="Cambria Math" panose="02040503050406030204" pitchFamily="18" charset="0"/>
                <a:ea typeface="Cambria Math" panose="02040503050406030204" pitchFamily="18" charset="0"/>
              </a:rPr>
              <a:t> dies </a:t>
            </a:r>
            <a:r>
              <a:rPr lang="en-US" sz="2400" dirty="0" err="1" smtClean="0">
                <a:latin typeface="Cambria Math" panose="02040503050406030204" pitchFamily="18" charset="0"/>
                <a:ea typeface="Cambria Math" panose="02040503050406030204" pitchFamily="18" charset="0"/>
              </a:rPr>
              <a:t>unrealistisch</a:t>
            </a:r>
            <a:r>
              <a:rPr lang="en-US" sz="2400" dirty="0" smtClean="0">
                <a:latin typeface="Cambria Math" panose="02040503050406030204" pitchFamily="18" charset="0"/>
                <a:ea typeface="Cambria Math" panose="02040503050406030204" pitchFamily="18" charset="0"/>
              </a:rPr>
              <a:t> und </a:t>
            </a:r>
            <a:r>
              <a:rPr lang="en-US" sz="2400" dirty="0" err="1" smtClean="0">
                <a:latin typeface="Cambria Math" panose="02040503050406030204" pitchFamily="18" charset="0"/>
                <a:ea typeface="Cambria Math" panose="02040503050406030204" pitchFamily="18" charset="0"/>
              </a:rPr>
              <a:t>es</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ergibt</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sich</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stabiler</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Zustand</a:t>
            </a:r>
            <a:r>
              <a:rPr lang="en-US" sz="2400" dirty="0" smtClean="0">
                <a:latin typeface="Cambria Math" panose="02040503050406030204" pitchFamily="18" charset="0"/>
                <a:ea typeface="Cambria Math" panose="02040503050406030204" pitchFamily="18" charset="0"/>
              </a:rPr>
              <a:t>!</a:t>
            </a:r>
          </a:p>
          <a:p>
            <a:pPr>
              <a:lnSpc>
                <a:spcPct val="110000"/>
              </a:lnSpc>
            </a:pPr>
            <a:r>
              <a:rPr lang="en-US" sz="2400" dirty="0">
                <a:latin typeface="Cambria Math" panose="02040503050406030204" pitchFamily="18" charset="0"/>
                <a:ea typeface="Cambria Math" panose="02040503050406030204" pitchFamily="18" charset="0"/>
              </a:rPr>
              <a:t>	</a:t>
            </a:r>
            <a:endParaRPr lang="en-US" sz="2400" dirty="0" smtClean="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 </a:t>
            </a:r>
            <a:r>
              <a:rPr lang="en-US" sz="2400" dirty="0" err="1" smtClean="0">
                <a:latin typeface="Cambria Math" panose="02040503050406030204" pitchFamily="18" charset="0"/>
                <a:ea typeface="Cambria Math" panose="02040503050406030204" pitchFamily="18" charset="0"/>
              </a:rPr>
              <a:t>damit</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wird</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prinzipiell</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unter</a:t>
            </a:r>
            <a:r>
              <a:rPr lang="en-US" sz="2400" dirty="0" smtClean="0">
                <a:latin typeface="Cambria Math" panose="02040503050406030204" pitchFamily="18" charset="0"/>
                <a:ea typeface="Cambria Math" panose="02040503050406030204" pitchFamily="18" charset="0"/>
              </a:rPr>
              <a:t> rationale </a:t>
            </a:r>
            <a:r>
              <a:rPr lang="en-US" sz="2400" dirty="0" err="1" smtClean="0">
                <a:latin typeface="Cambria Math" panose="02040503050406030204" pitchFamily="18" charset="0"/>
                <a:ea typeface="Cambria Math" panose="02040503050406030204" pitchFamily="18" charset="0"/>
              </a:rPr>
              <a:t>Erwartungen</a:t>
            </a:r>
            <a:r>
              <a:rPr lang="en-US" sz="2400" dirty="0" smtClean="0">
                <a:latin typeface="Cambria Math" panose="02040503050406030204" pitchFamily="18" charset="0"/>
                <a:ea typeface="Cambria Math" panose="02040503050406030204" pitchFamily="18" charset="0"/>
              </a:rPr>
              <a:t> </a:t>
            </a:r>
            <a:r>
              <a:rPr lang="el-GR" sz="2400" dirty="0"/>
              <a:t>π</a:t>
            </a:r>
            <a:r>
              <a:rPr lang="en-US" sz="2400" dirty="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 = </a:t>
            </a:r>
            <a:r>
              <a:rPr lang="el-GR" sz="2400" dirty="0" smtClean="0"/>
              <a:t>π</a:t>
            </a:r>
            <a:r>
              <a:rPr lang="en-US" sz="2400" baseline="30000" dirty="0"/>
              <a:t>e</a:t>
            </a:r>
            <a:r>
              <a:rPr lang="en-US" sz="2400" dirty="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gelten</a:t>
            </a:r>
            <a:endParaRPr lang="en-US" sz="2400" dirty="0" smtClean="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endParaRPr lang="en-US" sz="2400" dirty="0" smtClean="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 </a:t>
            </a:r>
            <a:r>
              <a:rPr lang="de-DE" sz="2400" dirty="0" smtClean="0">
                <a:latin typeface="Cambria Math" panose="02040503050406030204" pitchFamily="18" charset="0"/>
                <a:ea typeface="Cambria Math" panose="02040503050406030204" pitchFamily="18" charset="0"/>
              </a:rPr>
              <a:t>und somit u=u*</a:t>
            </a:r>
            <a:r>
              <a:rPr lang="en-US" sz="2400" dirty="0" smtClean="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pPr>
              <a:lnSpc>
                <a:spcPct val="110000"/>
              </a:lnSpc>
            </a:pPr>
            <a:r>
              <a:rPr lang="en-US" sz="2000" dirty="0">
                <a:latin typeface="Cambria Math" panose="02040503050406030204" pitchFamily="18" charset="0"/>
                <a:ea typeface="Cambria Math" panose="02040503050406030204" pitchFamily="18" charset="0"/>
              </a:rPr>
              <a:t>			</a:t>
            </a:r>
            <a:r>
              <a:rPr lang="en-US" sz="2000" dirty="0" smtClean="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 </a:t>
            </a:r>
            <a:r>
              <a:rPr lang="en-US" sz="2400" dirty="0" smtClean="0">
                <a:latin typeface="Cambria Math" panose="02040503050406030204" pitchFamily="18" charset="0"/>
                <a:ea typeface="Cambria Math" panose="02040503050406030204" pitchFamily="18" charset="0"/>
              </a:rPr>
              <a:t>	</a:t>
            </a:r>
            <a:r>
              <a:rPr lang="de-DE" sz="2400" dirty="0" smtClean="0">
                <a:latin typeface="Cambria Math" panose="02040503050406030204" pitchFamily="18" charset="0"/>
                <a:ea typeface="Cambria Math" panose="02040503050406030204" pitchFamily="18" charset="0"/>
              </a:rPr>
              <a:t>Bewegung nur auf der</a:t>
            </a:r>
          </a:p>
          <a:p>
            <a:pPr>
              <a:lnSpc>
                <a:spcPct val="110000"/>
              </a:lnSpc>
            </a:pPr>
            <a:r>
              <a:rPr lang="de-DE" sz="2400" dirty="0">
                <a:latin typeface="Cambria Math" panose="02040503050406030204" pitchFamily="18" charset="0"/>
                <a:ea typeface="Cambria Math" panose="02040503050406030204" pitchFamily="18" charset="0"/>
              </a:rPr>
              <a:t>	</a:t>
            </a:r>
            <a:r>
              <a:rPr lang="de-DE" sz="2400" dirty="0" smtClean="0">
                <a:latin typeface="Cambria Math" panose="02040503050406030204" pitchFamily="18" charset="0"/>
                <a:ea typeface="Cambria Math" panose="02040503050406030204" pitchFamily="18" charset="0"/>
              </a:rPr>
              <a:t>				langfristigen (vertikalen)</a:t>
            </a:r>
          </a:p>
          <a:p>
            <a:pPr>
              <a:lnSpc>
                <a:spcPct val="110000"/>
              </a:lnSpc>
            </a:pPr>
            <a:r>
              <a:rPr lang="de-DE" sz="2400" dirty="0">
                <a:latin typeface="Cambria Math" panose="02040503050406030204" pitchFamily="18" charset="0"/>
                <a:ea typeface="Cambria Math" panose="02040503050406030204" pitchFamily="18" charset="0"/>
              </a:rPr>
              <a:t>	</a:t>
            </a:r>
            <a:r>
              <a:rPr lang="de-DE" sz="2400" dirty="0" smtClean="0">
                <a:latin typeface="Cambria Math" panose="02040503050406030204" pitchFamily="18" charset="0"/>
                <a:ea typeface="Cambria Math" panose="02040503050406030204" pitchFamily="18" charset="0"/>
              </a:rPr>
              <a:t>				</a:t>
            </a:r>
            <a:r>
              <a:rPr lang="de-DE" sz="2400" dirty="0" err="1" smtClean="0">
                <a:latin typeface="Cambria Math" panose="02040503050406030204" pitchFamily="18" charset="0"/>
                <a:ea typeface="Cambria Math" panose="02040503050406030204" pitchFamily="18" charset="0"/>
              </a:rPr>
              <a:t>Philippskurve</a:t>
            </a:r>
            <a:r>
              <a:rPr lang="de-DE" sz="2400" dirty="0" smtClean="0">
                <a:latin typeface="Cambria Math" panose="02040503050406030204" pitchFamily="18" charset="0"/>
                <a:ea typeface="Cambria Math" panose="02040503050406030204" pitchFamily="18" charset="0"/>
              </a:rPr>
              <a:t> möglich!</a:t>
            </a:r>
          </a:p>
          <a:p>
            <a:pPr algn="ctr">
              <a:lnSpc>
                <a:spcPct val="110000"/>
              </a:lnSpc>
            </a:pPr>
            <a:r>
              <a:rPr lang="en-US" sz="2400" b="1" dirty="0" smtClean="0">
                <a:latin typeface="Cambria Math" panose="02040503050406030204" pitchFamily="18" charset="0"/>
                <a:ea typeface="Cambria Math" panose="02040503050406030204" pitchFamily="18" charset="0"/>
              </a:rPr>
              <a:t>→ Stagflation</a:t>
            </a:r>
            <a:endParaRPr lang="en-US" sz="2400" b="1" dirty="0">
              <a:latin typeface="Cambria Math" panose="02040503050406030204" pitchFamily="18" charset="0"/>
              <a:ea typeface="Cambria Math" panose="02040503050406030204" pitchFamily="18" charset="0"/>
            </a:endParaRPr>
          </a:p>
          <a:p>
            <a:pPr>
              <a:lnSpc>
                <a:spcPct val="110000"/>
              </a:lnSpc>
            </a:pPr>
            <a:endParaRPr lang="en-US" sz="2000" dirty="0"/>
          </a:p>
        </p:txBody>
      </p:sp>
      <p:sp>
        <p:nvSpPr>
          <p:cNvPr id="4" name="Title 1"/>
          <p:cNvSpPr txBox="1">
            <a:spLocks/>
          </p:cNvSpPr>
          <p:nvPr/>
        </p:nvSpPr>
        <p:spPr>
          <a:xfrm>
            <a:off x="1559996" y="79571"/>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Inflation – </a:t>
            </a:r>
            <a:r>
              <a:rPr lang="en-US" sz="2400" dirty="0" err="1">
                <a:solidFill>
                  <a:sysClr val="windowText" lastClr="000000"/>
                </a:solidFill>
              </a:rPr>
              <a:t>Geldpolitik</a:t>
            </a:r>
            <a:r>
              <a:rPr lang="en-US" sz="2400" dirty="0">
                <a:solidFill>
                  <a:sysClr val="windowText" lastClr="000000"/>
                </a:solidFill>
              </a:rPr>
              <a:t> – </a:t>
            </a:r>
            <a:r>
              <a:rPr lang="en-US" sz="2400" dirty="0" err="1">
                <a:solidFill>
                  <a:sysClr val="windowText" lastClr="000000"/>
                </a:solidFill>
              </a:rPr>
              <a:t>Philippskurve</a:t>
            </a:r>
            <a:endParaRPr lang="en-US" sz="2400" dirty="0">
              <a:solidFill>
                <a:sysClr val="windowText" lastClr="000000"/>
              </a:solidFill>
            </a:endParaRP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6042373" y="2875860"/>
              <a:ext cx="5084640" cy="586440"/>
            </p14:xfrm>
          </p:contentPart>
        </mc:Choice>
        <mc:Fallback>
          <p:pic>
            <p:nvPicPr>
              <p:cNvPr id="3" name="Freihand 2"/>
              <p:cNvPicPr/>
              <p:nvPr/>
            </p:nvPicPr>
            <p:blipFill>
              <a:blip r:embed="rId4"/>
              <a:stretch>
                <a:fillRect/>
              </a:stretch>
            </p:blipFill>
            <p:spPr>
              <a:xfrm>
                <a:off x="6026893" y="2860740"/>
                <a:ext cx="511596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p14:cNvContentPartPr/>
              <p14:nvPr/>
            </p14:nvContentPartPr>
            <p14:xfrm>
              <a:off x="4933213" y="4024620"/>
              <a:ext cx="518760" cy="496080"/>
            </p14:xfrm>
          </p:contentPart>
        </mc:Choice>
        <mc:Fallback>
          <p:pic>
            <p:nvPicPr>
              <p:cNvPr id="7" name="Freihand 6"/>
              <p:cNvPicPr/>
              <p:nvPr/>
            </p:nvPicPr>
            <p:blipFill>
              <a:blip r:embed="rId6"/>
              <a:stretch>
                <a:fillRect/>
              </a:stretch>
            </p:blipFill>
            <p:spPr>
              <a:xfrm>
                <a:off x="4920973" y="4008060"/>
                <a:ext cx="54684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p14:cNvContentPartPr/>
              <p14:nvPr/>
            </p14:nvContentPartPr>
            <p14:xfrm>
              <a:off x="5001973" y="6347700"/>
              <a:ext cx="2154960" cy="524160"/>
            </p14:xfrm>
          </p:contentPart>
        </mc:Choice>
        <mc:Fallback>
          <p:pic>
            <p:nvPicPr>
              <p:cNvPr id="9" name="Freihand 8"/>
              <p:cNvPicPr/>
              <p:nvPr/>
            </p:nvPicPr>
            <p:blipFill>
              <a:blip r:embed="rId8"/>
              <a:stretch>
                <a:fillRect/>
              </a:stretch>
            </p:blipFill>
            <p:spPr>
              <a:xfrm>
                <a:off x="4988293" y="6332580"/>
                <a:ext cx="2184840" cy="555480"/>
              </a:xfrm>
              <a:prstGeom prst="rect">
                <a:avLst/>
              </a:prstGeom>
            </p:spPr>
          </p:pic>
        </mc:Fallback>
      </mc:AlternateContent>
    </p:spTree>
    <p:extLst>
      <p:ext uri="{BB962C8B-B14F-4D97-AF65-F5344CB8AC3E}">
        <p14:creationId xmlns:p14="http://schemas.microsoft.com/office/powerpoint/2010/main" val="372747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smtClean="0"/>
              <a:t>Liquiditätsfalle und IS-LM-Modell</a:t>
            </a:r>
            <a:endParaRPr lang="de-DE" sz="2903" b="1" dirty="0"/>
          </a:p>
        </p:txBody>
      </p:sp>
      <p:sp>
        <p:nvSpPr>
          <p:cNvPr id="3" name="Rechteck 2"/>
          <p:cNvSpPr/>
          <p:nvPr/>
        </p:nvSpPr>
        <p:spPr>
          <a:xfrm>
            <a:off x="78166" y="849394"/>
            <a:ext cx="8318228" cy="461665"/>
          </a:xfrm>
          <a:prstGeom prst="rect">
            <a:avLst/>
          </a:prstGeom>
        </p:spPr>
        <p:txBody>
          <a:bodyPr wrap="square">
            <a:spAutoFit/>
          </a:bodyPr>
          <a:lstStyle/>
          <a:p>
            <a:pPr marL="342900" indent="-342900">
              <a:buFont typeface="Arial" panose="020B0604020202020204" pitchFamily="34" charset="0"/>
              <a:buChar char="•"/>
            </a:pPr>
            <a:r>
              <a:rPr lang="de-DE" sz="2400" dirty="0" smtClean="0"/>
              <a:t>Was passiert, wenn die Zinsen wie aktuell gegen i=0% gehen?</a:t>
            </a:r>
            <a:endParaRPr lang="de-DE" sz="2400" dirty="0"/>
          </a:p>
        </p:txBody>
      </p:sp>
      <p:sp>
        <p:nvSpPr>
          <p:cNvPr id="7" name="Rechteck 6"/>
          <p:cNvSpPr/>
          <p:nvPr/>
        </p:nvSpPr>
        <p:spPr>
          <a:xfrm>
            <a:off x="323094" y="1148751"/>
            <a:ext cx="8318228" cy="2677656"/>
          </a:xfrm>
          <a:prstGeom prst="rect">
            <a:avLst/>
          </a:prstGeom>
        </p:spPr>
        <p:txBody>
          <a:bodyPr wrap="square">
            <a:spAutoFit/>
          </a:bodyPr>
          <a:lstStyle/>
          <a:p>
            <a:pPr marL="800100" lvl="1" indent="-342900">
              <a:buFont typeface="Wingdings" panose="05000000000000000000" pitchFamily="2" charset="2"/>
              <a:buChar char="Ø"/>
            </a:pPr>
            <a:endParaRPr lang="de-DE" sz="2400" dirty="0"/>
          </a:p>
          <a:p>
            <a:pPr marL="800100" lvl="1" indent="-342900">
              <a:buFont typeface="Wingdings" panose="05000000000000000000" pitchFamily="2" charset="2"/>
              <a:buChar char="Ø"/>
            </a:pPr>
            <a:r>
              <a:rPr lang="de-DE" sz="2400" dirty="0" smtClean="0"/>
              <a:t>Das klassische Opportunitätskostenargument für Geldhaltung oder das Spekulationsmotiv zur Aufteilung zwischen dem Halten von Geld und Investition in Anleihen funktioniert nicht mehr, sobald die Haushalte genügend Geld für ihre Transaktionen halten!</a:t>
            </a:r>
            <a:endParaRPr lang="de-DE" sz="2400" dirty="0"/>
          </a:p>
          <a:p>
            <a:pPr marL="1257300" lvl="2" indent="-342900">
              <a:buFont typeface="Wingdings" panose="05000000000000000000" pitchFamily="2" charset="2"/>
              <a:buChar char="Ø"/>
            </a:pPr>
            <a:endParaRPr lang="en-US" sz="2400" dirty="0"/>
          </a:p>
        </p:txBody>
      </p:sp>
      <p:sp>
        <p:nvSpPr>
          <p:cNvPr id="8" name="Rechteck 7"/>
          <p:cNvSpPr/>
          <p:nvPr/>
        </p:nvSpPr>
        <p:spPr>
          <a:xfrm>
            <a:off x="208794" y="3428175"/>
            <a:ext cx="8318228" cy="461665"/>
          </a:xfrm>
          <a:prstGeom prst="rect">
            <a:avLst/>
          </a:prstGeom>
        </p:spPr>
        <p:txBody>
          <a:bodyPr wrap="square">
            <a:spAutoFit/>
          </a:bodyPr>
          <a:lstStyle/>
          <a:p>
            <a:pPr marL="1257300" lvl="2" indent="-342900">
              <a:buFont typeface="Wingdings" panose="05000000000000000000" pitchFamily="2" charset="2"/>
              <a:buChar char="Ø"/>
            </a:pPr>
            <a:r>
              <a:rPr lang="en-US" sz="2400" dirty="0" smtClean="0"/>
              <a:t>Die </a:t>
            </a:r>
            <a:r>
              <a:rPr lang="en-US" sz="2400" dirty="0" err="1" smtClean="0"/>
              <a:t>Geldnachfrage</a:t>
            </a:r>
            <a:r>
              <a:rPr lang="en-US" sz="2400" dirty="0" smtClean="0"/>
              <a:t> </a:t>
            </a:r>
            <a:r>
              <a:rPr lang="en-US" sz="2400" dirty="0" err="1" smtClean="0"/>
              <a:t>wird</a:t>
            </a:r>
            <a:r>
              <a:rPr lang="en-US" sz="2400" dirty="0" smtClean="0"/>
              <a:t> </a:t>
            </a:r>
            <a:r>
              <a:rPr lang="en-US" sz="2400" dirty="0" err="1" smtClean="0"/>
              <a:t>extrem</a:t>
            </a:r>
            <a:r>
              <a:rPr lang="en-US" sz="2400" dirty="0" smtClean="0"/>
              <a:t> </a:t>
            </a:r>
            <a:r>
              <a:rPr lang="en-US" sz="2400" dirty="0" err="1" smtClean="0"/>
              <a:t>Zinsunelastisch</a:t>
            </a:r>
            <a:endParaRPr lang="en-US" sz="2400" b="1" dirty="0"/>
          </a:p>
        </p:txBody>
      </p:sp>
      <p:sp>
        <p:nvSpPr>
          <p:cNvPr id="9" name="Rechteck 8"/>
          <p:cNvSpPr/>
          <p:nvPr/>
        </p:nvSpPr>
        <p:spPr>
          <a:xfrm>
            <a:off x="208794" y="3608015"/>
            <a:ext cx="8318228" cy="1569660"/>
          </a:xfrm>
          <a:prstGeom prst="rect">
            <a:avLst/>
          </a:prstGeom>
        </p:spPr>
        <p:txBody>
          <a:bodyPr wrap="square">
            <a:spAutoFit/>
          </a:bodyPr>
          <a:lstStyle/>
          <a:p>
            <a:pPr marL="1714500" lvl="3" indent="-342900">
              <a:buFont typeface="Wingdings" panose="05000000000000000000" pitchFamily="2" charset="2"/>
              <a:buChar char="Ø"/>
            </a:pPr>
            <a:endParaRPr lang="en-US" sz="2400" dirty="0"/>
          </a:p>
          <a:p>
            <a:pPr marL="1714500" lvl="3" indent="-342900">
              <a:buFont typeface="Wingdings" panose="05000000000000000000" pitchFamily="2" charset="2"/>
              <a:buChar char="Ø"/>
            </a:pPr>
            <a:r>
              <a:rPr lang="en-US" sz="2400" dirty="0" err="1" smtClean="0"/>
              <a:t>Eine</a:t>
            </a:r>
            <a:r>
              <a:rPr lang="en-US" sz="2400" dirty="0" smtClean="0"/>
              <a:t> </a:t>
            </a:r>
            <a:r>
              <a:rPr lang="en-US" sz="2400" dirty="0" err="1" smtClean="0"/>
              <a:t>weitere</a:t>
            </a:r>
            <a:r>
              <a:rPr lang="en-US" sz="2400" dirty="0" smtClean="0"/>
              <a:t> </a:t>
            </a:r>
            <a:r>
              <a:rPr lang="en-US" sz="2400" dirty="0" err="1" smtClean="0"/>
              <a:t>Ausweitung</a:t>
            </a:r>
            <a:r>
              <a:rPr lang="en-US" sz="2400" dirty="0" smtClean="0"/>
              <a:t> des </a:t>
            </a:r>
            <a:r>
              <a:rPr lang="en-US" sz="2400" dirty="0" err="1" smtClean="0"/>
              <a:t>Geldangebots</a:t>
            </a:r>
            <a:r>
              <a:rPr lang="en-US" sz="2400" dirty="0" smtClean="0"/>
              <a:t> </a:t>
            </a:r>
            <a:r>
              <a:rPr lang="en-US" sz="2400" dirty="0" err="1" smtClean="0"/>
              <a:t>führt</a:t>
            </a:r>
            <a:r>
              <a:rPr lang="en-US" sz="2400" dirty="0" smtClean="0"/>
              <a:t> </a:t>
            </a:r>
            <a:r>
              <a:rPr lang="en-US" sz="2400" dirty="0" err="1" smtClean="0"/>
              <a:t>nicht</a:t>
            </a:r>
            <a:r>
              <a:rPr lang="en-US" sz="2400" dirty="0" smtClean="0"/>
              <a:t> </a:t>
            </a:r>
            <a:r>
              <a:rPr lang="en-US" sz="2400" dirty="0" err="1" smtClean="0"/>
              <a:t>mehr</a:t>
            </a:r>
            <a:r>
              <a:rPr lang="en-US" sz="2400" dirty="0" smtClean="0"/>
              <a:t> </a:t>
            </a:r>
            <a:r>
              <a:rPr lang="en-US" sz="2400" dirty="0" err="1" smtClean="0"/>
              <a:t>zu</a:t>
            </a:r>
            <a:r>
              <a:rPr lang="en-US" sz="2400" dirty="0" smtClean="0"/>
              <a:t> </a:t>
            </a:r>
            <a:r>
              <a:rPr lang="en-US" sz="2400" dirty="0" err="1" smtClean="0"/>
              <a:t>einer</a:t>
            </a:r>
            <a:r>
              <a:rPr lang="en-US" sz="2400" dirty="0" smtClean="0"/>
              <a:t> </a:t>
            </a:r>
            <a:r>
              <a:rPr lang="en-US" sz="2400" dirty="0" err="1" smtClean="0"/>
              <a:t>Stimulierung</a:t>
            </a:r>
            <a:r>
              <a:rPr lang="en-US" sz="2400" dirty="0" smtClean="0"/>
              <a:t> der </a:t>
            </a:r>
            <a:r>
              <a:rPr lang="en-US" sz="2400" dirty="0" err="1" smtClean="0"/>
              <a:t>Nachfrage</a:t>
            </a:r>
            <a:r>
              <a:rPr lang="en-US" sz="2400" dirty="0" smtClean="0"/>
              <a:t> und </a:t>
            </a:r>
            <a:r>
              <a:rPr lang="en-US" sz="2400" dirty="0" err="1" smtClean="0"/>
              <a:t>damit</a:t>
            </a:r>
            <a:r>
              <a:rPr lang="en-US" sz="2400" dirty="0" smtClean="0"/>
              <a:t> der </a:t>
            </a:r>
            <a:r>
              <a:rPr lang="en-US" sz="2400" dirty="0" err="1" smtClean="0"/>
              <a:t>Wirtschaft</a:t>
            </a:r>
            <a:endParaRPr lang="de-DE" sz="2177" dirty="0"/>
          </a:p>
        </p:txBody>
      </p:sp>
      <p:sp>
        <p:nvSpPr>
          <p:cNvPr id="10" name="Rechteck 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0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722771" y="-58545"/>
            <a:ext cx="10689068" cy="744863"/>
          </a:xfrm>
          <a:prstGeom prst="rect">
            <a:avLst/>
          </a:prstGeom>
          <a:noFill/>
          <a:ln>
            <a:noFill/>
          </a:ln>
        </p:spPr>
        <p:txBody>
          <a:bodyPr lIns="81638" tIns="40819" rIns="81638" bIns="40819" anchor="ctr" anchorCtr="1"/>
          <a:lstStyle/>
          <a:p>
            <a:r>
              <a:rPr lang="de-DE" sz="2903" b="1" dirty="0" smtClean="0"/>
              <a:t>IS-LM-Modell und Geldpolitik (Wiederholung/Festpreismodell)</a:t>
            </a:r>
            <a:endParaRPr lang="de-DE" sz="2903" b="1" dirty="0"/>
          </a:p>
        </p:txBody>
      </p:sp>
      <p:cxnSp>
        <p:nvCxnSpPr>
          <p:cNvPr id="8" name="Straight Arrow Connector 6"/>
          <p:cNvCxnSpPr/>
          <p:nvPr/>
        </p:nvCxnSpPr>
        <p:spPr>
          <a:xfrm flipV="1">
            <a:off x="432035"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432036"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425" y="1077570"/>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5780047" y="472692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411799"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1904750"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994910" y="3162727"/>
            <a:ext cx="389850" cy="427361"/>
          </a:xfrm>
          <a:prstGeom prst="rect">
            <a:avLst/>
          </a:prstGeom>
          <a:noFill/>
        </p:spPr>
        <p:txBody>
          <a:bodyPr wrap="none" rtlCol="0">
            <a:spAutoFit/>
          </a:bodyPr>
          <a:lstStyle/>
          <a:p>
            <a:r>
              <a:rPr lang="de-DE" sz="2177" b="1" dirty="0" smtClean="0"/>
              <a:t>IS</a:t>
            </a:r>
            <a:endParaRPr lang="de-DE" sz="2177" b="1" dirty="0"/>
          </a:p>
        </p:txBody>
      </p:sp>
      <p:sp>
        <p:nvSpPr>
          <p:cNvPr id="4" name="Textfeld 3"/>
          <p:cNvSpPr txBox="1"/>
          <p:nvPr/>
        </p:nvSpPr>
        <p:spPr>
          <a:xfrm>
            <a:off x="2997338" y="4726921"/>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52449" y="263676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432036"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113122"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484947" y="5187568"/>
            <a:ext cx="8016618" cy="427361"/>
          </a:xfrm>
          <a:prstGeom prst="rect">
            <a:avLst/>
          </a:prstGeom>
          <a:noFill/>
          <a:ln>
            <a:noFill/>
          </a:ln>
        </p:spPr>
        <p:txBody>
          <a:bodyPr wrap="none" rtlCol="0">
            <a:spAutoFit/>
          </a:bodyPr>
          <a:lstStyle/>
          <a:p>
            <a:pPr algn="ctr"/>
            <a:r>
              <a:rPr lang="de-DE" sz="2177" b="1" dirty="0" smtClean="0"/>
              <a:t>Eine Erhöhung der Geldmenge verschiebt die LM-Kurve nach rechts </a:t>
            </a:r>
            <a:endParaRPr lang="de-DE" sz="2177" b="1" dirty="0"/>
          </a:p>
        </p:txBody>
      </p:sp>
      <p:sp>
        <p:nvSpPr>
          <p:cNvPr id="17" name="Textfeld 16"/>
          <p:cNvSpPr txBox="1"/>
          <p:nvPr/>
        </p:nvSpPr>
        <p:spPr>
          <a:xfrm>
            <a:off x="5530371" y="936590"/>
            <a:ext cx="6578665" cy="1299266"/>
          </a:xfrm>
          <a:prstGeom prst="rect">
            <a:avLst/>
          </a:prstGeom>
          <a:noFill/>
        </p:spPr>
        <p:txBody>
          <a:bodyPr wrap="square" rtlCol="0">
            <a:spAutoFit/>
          </a:bodyPr>
          <a:lstStyle/>
          <a:p>
            <a:r>
              <a:rPr lang="de-DE" sz="2177" dirty="0" smtClean="0"/>
              <a:t>Y </a:t>
            </a:r>
            <a:r>
              <a:rPr lang="de-DE" sz="2177" dirty="0"/>
              <a:t>= C(Y) + </a:t>
            </a:r>
            <a:r>
              <a:rPr lang="de-DE" sz="2177" dirty="0" smtClean="0"/>
              <a:t>I(</a:t>
            </a:r>
            <a:r>
              <a:rPr lang="de-DE" sz="2000" dirty="0"/>
              <a:t>i=r+</a:t>
            </a:r>
            <a:r>
              <a:rPr lang="el-GR" sz="2000" dirty="0"/>
              <a:t>π</a:t>
            </a:r>
            <a:r>
              <a:rPr lang="de-DE" sz="2000" baseline="30000" dirty="0"/>
              <a:t>e</a:t>
            </a:r>
            <a:r>
              <a:rPr lang="de-DE" sz="2177" dirty="0" smtClean="0"/>
              <a:t>) </a:t>
            </a:r>
            <a:r>
              <a:rPr lang="de-DE" sz="2177" dirty="0"/>
              <a:t>+ </a:t>
            </a:r>
            <a:r>
              <a:rPr lang="de-DE" sz="2177" dirty="0" smtClean="0"/>
              <a:t>G (IS-Kurve)</a:t>
            </a:r>
            <a:endParaRPr lang="de-DE" sz="2177" dirty="0"/>
          </a:p>
          <a:p>
            <a:endParaRPr lang="de-DE" sz="2177" dirty="0"/>
          </a:p>
          <a:p>
            <a:r>
              <a:rPr lang="de-DE" sz="1633" dirty="0"/>
              <a:t>Y: </a:t>
            </a:r>
            <a:r>
              <a:rPr lang="de-DE" sz="1633" dirty="0" smtClean="0"/>
              <a:t>Einkommen</a:t>
            </a:r>
            <a:r>
              <a:rPr lang="de-DE" sz="1633" dirty="0"/>
              <a:t>	</a:t>
            </a:r>
            <a:r>
              <a:rPr lang="de-DE" sz="1633" dirty="0" smtClean="0"/>
              <a:t>C</a:t>
            </a:r>
            <a:r>
              <a:rPr lang="de-DE" sz="1633" dirty="0"/>
              <a:t>: </a:t>
            </a:r>
            <a:r>
              <a:rPr lang="de-DE" sz="1633" dirty="0" smtClean="0"/>
              <a:t>Konsum</a:t>
            </a:r>
            <a:r>
              <a:rPr lang="de-DE" sz="1633" dirty="0"/>
              <a:t>	 </a:t>
            </a:r>
            <a:r>
              <a:rPr lang="de-DE" sz="1633" dirty="0" smtClean="0"/>
              <a:t>    I</a:t>
            </a:r>
            <a:r>
              <a:rPr lang="de-DE" sz="1633" dirty="0"/>
              <a:t>: </a:t>
            </a:r>
            <a:r>
              <a:rPr lang="de-DE" sz="1633" dirty="0" smtClean="0"/>
              <a:t>Investitionen</a:t>
            </a:r>
            <a:r>
              <a:rPr lang="de-DE" sz="1633" dirty="0"/>
              <a:t>	     G: S</a:t>
            </a:r>
            <a:r>
              <a:rPr lang="de-DE" sz="1633" dirty="0" smtClean="0"/>
              <a:t>taatsausgaben</a:t>
            </a:r>
            <a:endParaRPr lang="de-DE" sz="1633" dirty="0"/>
          </a:p>
          <a:p>
            <a:r>
              <a:rPr lang="de-DE" sz="1633" dirty="0"/>
              <a:t>i: </a:t>
            </a:r>
            <a:r>
              <a:rPr lang="de-DE" sz="1633" dirty="0" smtClean="0"/>
              <a:t>Nominalzins</a:t>
            </a:r>
            <a:r>
              <a:rPr lang="de-DE" sz="1633" dirty="0"/>
              <a:t>	</a:t>
            </a:r>
            <a:r>
              <a:rPr lang="de-DE" sz="1633" dirty="0" smtClean="0"/>
              <a:t>r</a:t>
            </a:r>
            <a:r>
              <a:rPr lang="de-DE" sz="1633" dirty="0"/>
              <a:t>: </a:t>
            </a:r>
            <a:r>
              <a:rPr lang="de-DE" sz="1633" dirty="0" smtClean="0"/>
              <a:t>Realzins</a:t>
            </a:r>
            <a:r>
              <a:rPr lang="de-DE" sz="1633" dirty="0"/>
              <a:t>	     </a:t>
            </a:r>
            <a:r>
              <a:rPr lang="el-GR" sz="1633" dirty="0"/>
              <a:t>π</a:t>
            </a:r>
            <a:r>
              <a:rPr lang="de-DE" sz="1633" baseline="30000" dirty="0"/>
              <a:t>e</a:t>
            </a:r>
            <a:r>
              <a:rPr lang="de-DE" sz="1633" dirty="0"/>
              <a:t>: </a:t>
            </a:r>
            <a:r>
              <a:rPr lang="de-DE" sz="1633" dirty="0" smtClean="0"/>
              <a:t>Erwartete Inflation (konstant!)</a:t>
            </a:r>
            <a:endParaRPr lang="de-DE" sz="1633" dirty="0"/>
          </a:p>
        </p:txBody>
      </p:sp>
      <mc:AlternateContent xmlns:mc="http://schemas.openxmlformats.org/markup-compatibility/2006" xmlns:a14="http://schemas.microsoft.com/office/drawing/2010/main">
        <mc:Choice Requires="a14">
          <p:sp>
            <p:nvSpPr>
              <p:cNvPr id="25" name="Textfeld 24"/>
              <p:cNvSpPr txBox="1"/>
              <p:nvPr/>
            </p:nvSpPr>
            <p:spPr>
              <a:xfrm>
                <a:off x="5529868" y="2925688"/>
                <a:ext cx="6662131" cy="830997"/>
              </a:xfrm>
              <a:prstGeom prst="rect">
                <a:avLst/>
              </a:prstGeom>
              <a:noFill/>
            </p:spPr>
            <p:txBody>
              <a:bodyPr wrap="square" rtlCol="0">
                <a:spAutoFit/>
              </a:bodyPr>
              <a:lstStyle/>
              <a:p>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oMath>
                </a14:m>
                <a:r>
                  <a:rPr lang="de-DE" sz="2400" dirty="0"/>
                  <a:t>( Y , i=r+</a:t>
                </a:r>
                <a:r>
                  <a:rPr lang="el-GR" sz="2400" dirty="0"/>
                  <a:t>π</a:t>
                </a:r>
                <a:r>
                  <a:rPr lang="de-DE" sz="2400" baseline="30000" dirty="0"/>
                  <a:t>e </a:t>
                </a:r>
                <a:r>
                  <a:rPr lang="de-DE" sz="2400" dirty="0" smtClean="0"/>
                  <a:t>)=M/P  (LM-Kurve)</a:t>
                </a:r>
                <a:endParaRPr lang="de-DE" sz="2400" dirty="0"/>
              </a:p>
              <a:p>
                <a:endParaRPr lang="de-DE" sz="2400" dirty="0"/>
              </a:p>
            </p:txBody>
          </p:sp>
        </mc:Choice>
        <mc:Fallback xmlns="">
          <p:sp>
            <p:nvSpPr>
              <p:cNvPr id="25" name="Textfeld 24"/>
              <p:cNvSpPr txBox="1">
                <a:spLocks noRot="1" noChangeAspect="1" noMove="1" noResize="1" noEditPoints="1" noAdjustHandles="1" noChangeArrowheads="1" noChangeShapeType="1" noTextEdit="1"/>
              </p:cNvSpPr>
              <p:nvPr/>
            </p:nvSpPr>
            <p:spPr>
              <a:xfrm>
                <a:off x="5529868" y="2925688"/>
                <a:ext cx="6662131" cy="830997"/>
              </a:xfrm>
              <a:prstGeom prst="rect">
                <a:avLst/>
              </a:prstGeom>
              <a:blipFill>
                <a:blip r:embed="rId3"/>
                <a:stretch>
                  <a:fillRect l="-183" t="-5882"/>
                </a:stretch>
              </a:blipFill>
            </p:spPr>
            <p:txBody>
              <a:bodyPr/>
              <a:lstStyle/>
              <a:p>
                <a:r>
                  <a:rPr lang="de-DE">
                    <a:noFill/>
                  </a:rPr>
                  <a:t> </a:t>
                </a:r>
              </a:p>
            </p:txBody>
          </p:sp>
        </mc:Fallback>
      </mc:AlternateContent>
      <p:sp>
        <p:nvSpPr>
          <p:cNvPr id="26" name="Rechteck 25"/>
          <p:cNvSpPr/>
          <p:nvPr/>
        </p:nvSpPr>
        <p:spPr>
          <a:xfrm>
            <a:off x="5898610" y="2662909"/>
            <a:ext cx="497251" cy="369332"/>
          </a:xfrm>
          <a:prstGeom prst="rect">
            <a:avLst/>
          </a:prstGeom>
        </p:spPr>
        <p:txBody>
          <a:bodyPr wrap="none">
            <a:spAutoFit/>
          </a:bodyPr>
          <a:lstStyle/>
          <a:p>
            <a:pPr algn="r"/>
            <a:r>
              <a:rPr lang="de-DE" dirty="0"/>
              <a:t>“</a:t>
            </a:r>
            <a:r>
              <a:rPr lang="de-DE" b="1" dirty="0"/>
              <a:t>+“</a:t>
            </a:r>
          </a:p>
        </p:txBody>
      </p:sp>
      <p:sp>
        <p:nvSpPr>
          <p:cNvPr id="27" name="Rechteck 26"/>
          <p:cNvSpPr/>
          <p:nvPr/>
        </p:nvSpPr>
        <p:spPr>
          <a:xfrm>
            <a:off x="6610035" y="2669034"/>
            <a:ext cx="452368" cy="369332"/>
          </a:xfrm>
          <a:prstGeom prst="rect">
            <a:avLst/>
          </a:prstGeom>
        </p:spPr>
        <p:txBody>
          <a:bodyPr wrap="none">
            <a:spAutoFit/>
          </a:bodyPr>
          <a:lstStyle/>
          <a:p>
            <a:pPr algn="r"/>
            <a:r>
              <a:rPr lang="de-DE" dirty="0" smtClean="0"/>
              <a:t>“</a:t>
            </a:r>
            <a:r>
              <a:rPr lang="de-DE" b="1" dirty="0" smtClean="0"/>
              <a:t>-“</a:t>
            </a:r>
            <a:endParaRPr lang="de-DE" b="1" dirty="0"/>
          </a:p>
        </p:txBody>
      </p:sp>
      <p:sp>
        <p:nvSpPr>
          <p:cNvPr id="29" name="Textfeld 28"/>
          <p:cNvSpPr txBox="1"/>
          <p:nvPr/>
        </p:nvSpPr>
        <p:spPr>
          <a:xfrm>
            <a:off x="449721" y="5641366"/>
            <a:ext cx="5647252" cy="427361"/>
          </a:xfrm>
          <a:prstGeom prst="rect">
            <a:avLst/>
          </a:prstGeom>
          <a:noFill/>
          <a:ln>
            <a:noFill/>
          </a:ln>
        </p:spPr>
        <p:txBody>
          <a:bodyPr wrap="none" rtlCol="0">
            <a:spAutoFit/>
          </a:bodyPr>
          <a:lstStyle/>
          <a:p>
            <a:pPr algn="ctr"/>
            <a:r>
              <a:rPr lang="de-DE" sz="2177" b="1" dirty="0" smtClean="0"/>
              <a:t>Damit steigt prinzipiell das Einkommen auf Y*`</a:t>
            </a:r>
            <a:endParaRPr lang="de-DE" sz="2177" b="1" dirty="0"/>
          </a:p>
        </p:txBody>
      </p:sp>
      <p:sp>
        <p:nvSpPr>
          <p:cNvPr id="30" name="Textfeld 29"/>
          <p:cNvSpPr txBox="1"/>
          <p:nvPr/>
        </p:nvSpPr>
        <p:spPr>
          <a:xfrm>
            <a:off x="484947" y="6123003"/>
            <a:ext cx="6308266" cy="427361"/>
          </a:xfrm>
          <a:prstGeom prst="rect">
            <a:avLst/>
          </a:prstGeom>
          <a:noFill/>
          <a:ln>
            <a:noFill/>
          </a:ln>
        </p:spPr>
        <p:txBody>
          <a:bodyPr wrap="none" rtlCol="0">
            <a:spAutoFit/>
          </a:bodyPr>
          <a:lstStyle/>
          <a:p>
            <a:pPr algn="ctr"/>
            <a:r>
              <a:rPr lang="de-DE" sz="2177" b="1" dirty="0" smtClean="0"/>
              <a:t>Was passiert , wenn der Nominalzins nahe Null liegt?</a:t>
            </a:r>
            <a:endParaRPr lang="de-DE" sz="2177" b="1" dirty="0"/>
          </a:p>
        </p:txBody>
      </p:sp>
      <p:cxnSp>
        <p:nvCxnSpPr>
          <p:cNvPr id="31" name="Gerade Verbindung 11"/>
          <p:cNvCxnSpPr/>
          <p:nvPr/>
        </p:nvCxnSpPr>
        <p:spPr>
          <a:xfrm flipV="1">
            <a:off x="1823561" y="1546869"/>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3251335" y="4743842"/>
            <a:ext cx="452368" cy="343620"/>
          </a:xfrm>
          <a:prstGeom prst="rect">
            <a:avLst/>
          </a:prstGeom>
          <a:noFill/>
        </p:spPr>
        <p:txBody>
          <a:bodyPr wrap="none" rtlCol="0">
            <a:spAutoFit/>
          </a:bodyPr>
          <a:lstStyle/>
          <a:p>
            <a:r>
              <a:rPr lang="de-DE" sz="1633" dirty="0"/>
              <a:t>Y</a:t>
            </a:r>
            <a:r>
              <a:rPr lang="de-DE" sz="1633" dirty="0" smtClean="0"/>
              <a:t>*`</a:t>
            </a:r>
            <a:endParaRPr lang="de-DE" sz="1633" dirty="0"/>
          </a:p>
        </p:txBody>
      </p:sp>
      <p:cxnSp>
        <p:nvCxnSpPr>
          <p:cNvPr id="35" name="Gerade Verbindung 21"/>
          <p:cNvCxnSpPr/>
          <p:nvPr/>
        </p:nvCxnSpPr>
        <p:spPr>
          <a:xfrm flipH="1">
            <a:off x="3346398" y="2962345"/>
            <a:ext cx="21484" cy="17461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Rechteck 31"/>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70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19" grpId="0"/>
      <p:bldP spid="24" grpId="0"/>
      <p:bldP spid="17" grpId="0"/>
      <p:bldP spid="25" grpId="0"/>
      <p:bldP spid="26" grpId="0"/>
      <p:bldP spid="27" grpId="0"/>
      <p:bldP spid="29" grpId="0"/>
      <p:bldP spid="30"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smtClean="0"/>
              <a:t>Liquiditätsfalle</a:t>
            </a:r>
            <a:endParaRPr lang="de-DE" sz="2903" b="1" dirty="0"/>
          </a:p>
        </p:txBody>
      </p:sp>
      <p:cxnSp>
        <p:nvCxnSpPr>
          <p:cNvPr id="11" name="Straight Arrow Connector 7">
            <a:extLst>
              <a:ext uri="{FF2B5EF4-FFF2-40B4-BE49-F238E27FC236}">
                <a16:creationId xmlns:a16="http://schemas.microsoft.com/office/drawing/2014/main" id="{E27B6495-4EE9-49E0-B036-B3CD6F2D6332}"/>
              </a:ext>
            </a:extLst>
          </p:cNvPr>
          <p:cNvCxnSpPr/>
          <p:nvPr/>
        </p:nvCxnSpPr>
        <p:spPr>
          <a:xfrm>
            <a:off x="1921425" y="3815520"/>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9">
            <a:extLst>
              <a:ext uri="{FF2B5EF4-FFF2-40B4-BE49-F238E27FC236}">
                <a16:creationId xmlns:a16="http://schemas.microsoft.com/office/drawing/2014/main" id="{350D4188-F959-451D-A492-51CD5F808DC4}"/>
              </a:ext>
            </a:extLst>
          </p:cNvPr>
          <p:cNvSpPr txBox="1"/>
          <p:nvPr/>
        </p:nvSpPr>
        <p:spPr>
          <a:xfrm>
            <a:off x="5326388" y="3818661"/>
            <a:ext cx="556563" cy="343620"/>
          </a:xfrm>
          <a:prstGeom prst="rect">
            <a:avLst/>
          </a:prstGeom>
          <a:noFill/>
        </p:spPr>
        <p:txBody>
          <a:bodyPr wrap="none" rtlCol="0">
            <a:spAutoFit/>
          </a:bodyPr>
          <a:lstStyle/>
          <a:p>
            <a:r>
              <a:rPr lang="en-US" sz="1633" dirty="0" smtClean="0">
                <a:latin typeface="Arial" panose="020B0604020202020204" pitchFamily="34" charset="0"/>
                <a:cs typeface="Arial" panose="020B0604020202020204" pitchFamily="34" charset="0"/>
              </a:rPr>
              <a:t>M/P</a:t>
            </a:r>
            <a:endParaRPr lang="en-US" sz="1633" dirty="0">
              <a:latin typeface="Arial" panose="020B0604020202020204" pitchFamily="34" charset="0"/>
              <a:cs typeface="Arial" panose="020B0604020202020204" pitchFamily="34" charset="0"/>
            </a:endParaRPr>
          </a:p>
        </p:txBody>
      </p:sp>
      <p:cxnSp>
        <p:nvCxnSpPr>
          <p:cNvPr id="13" name="Straight Arrow Connector 6">
            <a:extLst>
              <a:ext uri="{FF2B5EF4-FFF2-40B4-BE49-F238E27FC236}">
                <a16:creationId xmlns:a16="http://schemas.microsoft.com/office/drawing/2014/main" id="{73B6BB11-4A6C-473F-80E4-DE09E0C95070}"/>
              </a:ext>
            </a:extLst>
          </p:cNvPr>
          <p:cNvCxnSpPr/>
          <p:nvPr/>
        </p:nvCxnSpPr>
        <p:spPr>
          <a:xfrm flipV="1">
            <a:off x="1921699" y="732694"/>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a:extLst>
              <a:ext uri="{FF2B5EF4-FFF2-40B4-BE49-F238E27FC236}">
                <a16:creationId xmlns:a16="http://schemas.microsoft.com/office/drawing/2014/main" id="{48D9AA5B-C169-4A7E-AA53-7892B4F729FE}"/>
              </a:ext>
            </a:extLst>
          </p:cNvPr>
          <p:cNvCxnSpPr/>
          <p:nvPr/>
        </p:nvCxnSpPr>
        <p:spPr>
          <a:xfrm>
            <a:off x="6450386" y="3803719"/>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6">
            <a:extLst>
              <a:ext uri="{FF2B5EF4-FFF2-40B4-BE49-F238E27FC236}">
                <a16:creationId xmlns:a16="http://schemas.microsoft.com/office/drawing/2014/main" id="{D94E5702-2D4D-491C-817D-D09FE70E21C2}"/>
              </a:ext>
            </a:extLst>
          </p:cNvPr>
          <p:cNvCxnSpPr/>
          <p:nvPr/>
        </p:nvCxnSpPr>
        <p:spPr>
          <a:xfrm flipV="1">
            <a:off x="6450386" y="690183"/>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44">
            <a:extLst>
              <a:ext uri="{FF2B5EF4-FFF2-40B4-BE49-F238E27FC236}">
                <a16:creationId xmlns:a16="http://schemas.microsoft.com/office/drawing/2014/main" id="{0737DB2A-5F27-4F64-A6B6-C5A0C720C6F9}"/>
              </a:ext>
            </a:extLst>
          </p:cNvPr>
          <p:cNvSpPr txBox="1"/>
          <p:nvPr/>
        </p:nvSpPr>
        <p:spPr>
          <a:xfrm>
            <a:off x="1523776" y="799116"/>
            <a:ext cx="232756" cy="343620"/>
          </a:xfrm>
          <a:prstGeom prst="rect">
            <a:avLst/>
          </a:prstGeom>
          <a:noFill/>
        </p:spPr>
        <p:txBody>
          <a:bodyPr wrap="none" rtlCol="0">
            <a:spAutoFit/>
          </a:bodyPr>
          <a:lstStyle/>
          <a:p>
            <a:r>
              <a:rPr lang="en-US" sz="1633" i="1" dirty="0" err="1"/>
              <a:t>i</a:t>
            </a:r>
            <a:endParaRPr lang="en-US" sz="1633" i="1" dirty="0"/>
          </a:p>
        </p:txBody>
      </p:sp>
      <p:sp>
        <p:nvSpPr>
          <p:cNvPr id="17" name="TextBox 44">
            <a:extLst>
              <a:ext uri="{FF2B5EF4-FFF2-40B4-BE49-F238E27FC236}">
                <a16:creationId xmlns:a16="http://schemas.microsoft.com/office/drawing/2014/main" id="{0C9268CF-F4E4-432A-9D53-01B092E92E43}"/>
              </a:ext>
            </a:extLst>
          </p:cNvPr>
          <p:cNvSpPr txBox="1"/>
          <p:nvPr/>
        </p:nvSpPr>
        <p:spPr>
          <a:xfrm>
            <a:off x="6113129" y="755834"/>
            <a:ext cx="232756" cy="343620"/>
          </a:xfrm>
          <a:prstGeom prst="rect">
            <a:avLst/>
          </a:prstGeom>
          <a:noFill/>
        </p:spPr>
        <p:txBody>
          <a:bodyPr wrap="none" rtlCol="0">
            <a:spAutoFit/>
          </a:bodyPr>
          <a:lstStyle/>
          <a:p>
            <a:r>
              <a:rPr lang="en-US" sz="1633" i="1" dirty="0" err="1"/>
              <a:t>i</a:t>
            </a:r>
            <a:endParaRPr lang="en-US" sz="1633" i="1" dirty="0"/>
          </a:p>
        </p:txBody>
      </p:sp>
      <p:sp>
        <p:nvSpPr>
          <p:cNvPr id="29" name="Freihandform: Form 28">
            <a:extLst>
              <a:ext uri="{FF2B5EF4-FFF2-40B4-BE49-F238E27FC236}">
                <a16:creationId xmlns:a16="http://schemas.microsoft.com/office/drawing/2014/main" id="{65D0B089-D2A2-4397-A54D-03551B09AE33}"/>
              </a:ext>
            </a:extLst>
          </p:cNvPr>
          <p:cNvSpPr/>
          <p:nvPr/>
        </p:nvSpPr>
        <p:spPr>
          <a:xfrm>
            <a:off x="1991545" y="1122231"/>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Form 29">
            <a:extLst>
              <a:ext uri="{FF2B5EF4-FFF2-40B4-BE49-F238E27FC236}">
                <a16:creationId xmlns:a16="http://schemas.microsoft.com/office/drawing/2014/main" id="{6C441EA9-4820-4F27-9D35-BE6DDE869E2B}"/>
              </a:ext>
            </a:extLst>
          </p:cNvPr>
          <p:cNvSpPr/>
          <p:nvPr/>
        </p:nvSpPr>
        <p:spPr>
          <a:xfrm>
            <a:off x="2855641" y="1122231"/>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Form 30">
            <a:extLst>
              <a:ext uri="{FF2B5EF4-FFF2-40B4-BE49-F238E27FC236}">
                <a16:creationId xmlns:a16="http://schemas.microsoft.com/office/drawing/2014/main" id="{D79D64AF-E792-4EB8-A0A5-79C27705D828}"/>
              </a:ext>
            </a:extLst>
          </p:cNvPr>
          <p:cNvSpPr/>
          <p:nvPr/>
        </p:nvSpPr>
        <p:spPr>
          <a:xfrm>
            <a:off x="3553550" y="1105462"/>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0339533E-669B-490D-8333-2CE5BACE871C}"/>
              </a:ext>
            </a:extLst>
          </p:cNvPr>
          <p:cNvCxnSpPr>
            <a:cxnSpLocks/>
          </p:cNvCxnSpPr>
          <p:nvPr/>
        </p:nvCxnSpPr>
        <p:spPr>
          <a:xfrm flipV="1">
            <a:off x="3647728" y="978215"/>
            <a:ext cx="0" cy="283730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BF598AA0-85F8-48DD-BBA7-EDC71AE89E5F}"/>
              </a:ext>
            </a:extLst>
          </p:cNvPr>
          <p:cNvCxnSpPr>
            <a:cxnSpLocks/>
          </p:cNvCxnSpPr>
          <p:nvPr/>
        </p:nvCxnSpPr>
        <p:spPr>
          <a:xfrm flipH="1">
            <a:off x="3636452" y="2237234"/>
            <a:ext cx="5339868" cy="368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11">
            <a:extLst>
              <a:ext uri="{FF2B5EF4-FFF2-40B4-BE49-F238E27FC236}">
                <a16:creationId xmlns:a16="http://schemas.microsoft.com/office/drawing/2014/main" id="{AA20C9E4-93E1-4FA0-9DF4-FAF68E7D79D9}"/>
              </a:ext>
            </a:extLst>
          </p:cNvPr>
          <p:cNvCxnSpPr>
            <a:cxnSpLocks/>
          </p:cNvCxnSpPr>
          <p:nvPr/>
        </p:nvCxnSpPr>
        <p:spPr>
          <a:xfrm flipH="1">
            <a:off x="3659010" y="3642510"/>
            <a:ext cx="459723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11">
            <a:extLst>
              <a:ext uri="{FF2B5EF4-FFF2-40B4-BE49-F238E27FC236}">
                <a16:creationId xmlns:a16="http://schemas.microsoft.com/office/drawing/2014/main" id="{53096082-FAF1-4537-9847-A8078150BB45}"/>
              </a:ext>
            </a:extLst>
          </p:cNvPr>
          <p:cNvCxnSpPr>
            <a:cxnSpLocks/>
          </p:cNvCxnSpPr>
          <p:nvPr/>
        </p:nvCxnSpPr>
        <p:spPr>
          <a:xfrm flipV="1">
            <a:off x="8256240" y="3641147"/>
            <a:ext cx="0" cy="161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11">
            <a:extLst>
              <a:ext uri="{FF2B5EF4-FFF2-40B4-BE49-F238E27FC236}">
                <a16:creationId xmlns:a16="http://schemas.microsoft.com/office/drawing/2014/main" id="{8D693833-31AA-4CAB-9017-3E0F431DBA6B}"/>
              </a:ext>
            </a:extLst>
          </p:cNvPr>
          <p:cNvCxnSpPr>
            <a:cxnSpLocks/>
          </p:cNvCxnSpPr>
          <p:nvPr/>
        </p:nvCxnSpPr>
        <p:spPr>
          <a:xfrm flipV="1">
            <a:off x="8976320" y="2237233"/>
            <a:ext cx="0" cy="156606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9">
            <a:extLst>
              <a:ext uri="{FF2B5EF4-FFF2-40B4-BE49-F238E27FC236}">
                <a16:creationId xmlns:a16="http://schemas.microsoft.com/office/drawing/2014/main" id="{A0CB4234-52A2-46DC-B9E7-D2926F2EC39E}"/>
              </a:ext>
            </a:extLst>
          </p:cNvPr>
          <p:cNvSpPr txBox="1"/>
          <p:nvPr/>
        </p:nvSpPr>
        <p:spPr>
          <a:xfrm>
            <a:off x="10108238" y="3818182"/>
            <a:ext cx="32412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44" name="Freihandform: Form 43">
            <a:extLst>
              <a:ext uri="{FF2B5EF4-FFF2-40B4-BE49-F238E27FC236}">
                <a16:creationId xmlns:a16="http://schemas.microsoft.com/office/drawing/2014/main" id="{AE576F5F-9DC6-438B-9DFF-A4D651962EC1}"/>
              </a:ext>
            </a:extLst>
          </p:cNvPr>
          <p:cNvSpPr/>
          <p:nvPr/>
        </p:nvSpPr>
        <p:spPr>
          <a:xfrm flipH="1">
            <a:off x="6528048" y="1122231"/>
            <a:ext cx="2512438"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9" name="TextBox 23">
                <a:extLst>
                  <a:ext uri="{FF2B5EF4-FFF2-40B4-BE49-F238E27FC236}">
                    <a16:creationId xmlns:a16="http://schemas.microsoft.com/office/drawing/2014/main" id="{F3186A65-E5EF-4516-AF65-FF4C51DA8B40}"/>
                  </a:ext>
                </a:extLst>
              </p:cNvPr>
              <p:cNvSpPr txBox="1"/>
              <p:nvPr/>
            </p:nvSpPr>
            <p:spPr>
              <a:xfrm>
                <a:off x="1758727" y="999965"/>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49" name="TextBox 23">
                <a:extLst>
                  <a:ext uri="{FF2B5EF4-FFF2-40B4-BE49-F238E27FC236}">
                    <a16:creationId xmlns:a16="http://schemas.microsoft.com/office/drawing/2014/main" id="{F3186A65-E5EF-4516-AF65-FF4C51DA8B40}"/>
                  </a:ext>
                </a:extLst>
              </p:cNvPr>
              <p:cNvSpPr txBox="1">
                <a:spLocks noRot="1" noChangeAspect="1" noMove="1" noResize="1" noEditPoints="1" noAdjustHandles="1" noChangeArrowheads="1" noChangeShapeType="1" noTextEdit="1"/>
              </p:cNvSpPr>
              <p:nvPr/>
            </p:nvSpPr>
            <p:spPr>
              <a:xfrm>
                <a:off x="1758727" y="999965"/>
                <a:ext cx="1045080"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Box 23">
                <a:extLst>
                  <a:ext uri="{FF2B5EF4-FFF2-40B4-BE49-F238E27FC236}">
                    <a16:creationId xmlns:a16="http://schemas.microsoft.com/office/drawing/2014/main" id="{B4AA3335-B931-428E-84F0-8B4962F3C00A}"/>
                  </a:ext>
                </a:extLst>
              </p:cNvPr>
              <p:cNvSpPr txBox="1"/>
              <p:nvPr/>
            </p:nvSpPr>
            <p:spPr>
              <a:xfrm>
                <a:off x="2793188" y="1164302"/>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2</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50" name="TextBox 23">
                <a:extLst>
                  <a:ext uri="{FF2B5EF4-FFF2-40B4-BE49-F238E27FC236}">
                    <a16:creationId xmlns:a16="http://schemas.microsoft.com/office/drawing/2014/main" id="{B4AA3335-B931-428E-84F0-8B4962F3C00A}"/>
                  </a:ext>
                </a:extLst>
              </p:cNvPr>
              <p:cNvSpPr txBox="1">
                <a:spLocks noRot="1" noChangeAspect="1" noMove="1" noResize="1" noEditPoints="1" noAdjustHandles="1" noChangeArrowheads="1" noChangeShapeType="1" noTextEdit="1"/>
              </p:cNvSpPr>
              <p:nvPr/>
            </p:nvSpPr>
            <p:spPr>
              <a:xfrm>
                <a:off x="2793188" y="1164302"/>
                <a:ext cx="1045080" cy="343620"/>
              </a:xfrm>
              <a:prstGeom prst="rect">
                <a:avLst/>
              </a:prstGeom>
              <a:blipFill>
                <a:blip r:embed="rId4"/>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23">
                <a:extLst>
                  <a:ext uri="{FF2B5EF4-FFF2-40B4-BE49-F238E27FC236}">
                    <a16:creationId xmlns:a16="http://schemas.microsoft.com/office/drawing/2014/main" id="{B25B1788-5079-4CC1-A559-C45273D07297}"/>
                  </a:ext>
                </a:extLst>
              </p:cNvPr>
              <p:cNvSpPr txBox="1"/>
              <p:nvPr/>
            </p:nvSpPr>
            <p:spPr>
              <a:xfrm>
                <a:off x="2391850" y="815931"/>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1</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51" name="TextBox 23">
                <a:extLst>
                  <a:ext uri="{FF2B5EF4-FFF2-40B4-BE49-F238E27FC236}">
                    <a16:creationId xmlns:a16="http://schemas.microsoft.com/office/drawing/2014/main" id="{B25B1788-5079-4CC1-A559-C45273D07297}"/>
                  </a:ext>
                </a:extLst>
              </p:cNvPr>
              <p:cNvSpPr txBox="1">
                <a:spLocks noRot="1" noChangeAspect="1" noMove="1" noResize="1" noEditPoints="1" noAdjustHandles="1" noChangeArrowheads="1" noChangeShapeType="1" noTextEdit="1"/>
              </p:cNvSpPr>
              <p:nvPr/>
            </p:nvSpPr>
            <p:spPr>
              <a:xfrm>
                <a:off x="2391850" y="815931"/>
                <a:ext cx="1045080" cy="343620"/>
              </a:xfrm>
              <a:prstGeom prst="rect">
                <a:avLst/>
              </a:prstGeom>
              <a:blipFill>
                <a:blip r:embed="rId5"/>
                <a:stretch>
                  <a:fillRect b="-16071"/>
                </a:stretch>
              </a:blipFill>
            </p:spPr>
            <p:txBody>
              <a:bodyPr/>
              <a:lstStyle/>
              <a:p>
                <a:r>
                  <a:rPr lang="de-DE">
                    <a:noFill/>
                  </a:rPr>
                  <a:t> </a:t>
                </a:r>
              </a:p>
            </p:txBody>
          </p:sp>
        </mc:Fallback>
      </mc:AlternateContent>
      <p:sp>
        <p:nvSpPr>
          <p:cNvPr id="52" name="Textfeld 51">
            <a:extLst>
              <a:ext uri="{FF2B5EF4-FFF2-40B4-BE49-F238E27FC236}">
                <a16:creationId xmlns:a16="http://schemas.microsoft.com/office/drawing/2014/main" id="{B90723D6-897F-4A17-9920-4A4E46904877}"/>
              </a:ext>
            </a:extLst>
          </p:cNvPr>
          <p:cNvSpPr txBox="1"/>
          <p:nvPr/>
        </p:nvSpPr>
        <p:spPr>
          <a:xfrm>
            <a:off x="7289845" y="3778360"/>
            <a:ext cx="508461" cy="343620"/>
          </a:xfrm>
          <a:prstGeom prst="rect">
            <a:avLst/>
          </a:prstGeom>
          <a:noFill/>
        </p:spPr>
        <p:txBody>
          <a:bodyPr wrap="square" rtlCol="0">
            <a:spAutoFit/>
          </a:bodyPr>
          <a:lstStyle/>
          <a:p>
            <a:r>
              <a:rPr lang="de-DE" sz="1633" dirty="0"/>
              <a:t>Y</a:t>
            </a:r>
            <a:r>
              <a:rPr lang="de-DE" sz="1633" baseline="-25000" dirty="0"/>
              <a:t>0</a:t>
            </a:r>
          </a:p>
        </p:txBody>
      </p:sp>
      <p:sp>
        <p:nvSpPr>
          <p:cNvPr id="53" name="Textfeld 52">
            <a:extLst>
              <a:ext uri="{FF2B5EF4-FFF2-40B4-BE49-F238E27FC236}">
                <a16:creationId xmlns:a16="http://schemas.microsoft.com/office/drawing/2014/main" id="{66EC70AB-100E-4019-88B9-F7F9FBA679ED}"/>
              </a:ext>
            </a:extLst>
          </p:cNvPr>
          <p:cNvSpPr txBox="1"/>
          <p:nvPr/>
        </p:nvSpPr>
        <p:spPr>
          <a:xfrm>
            <a:off x="8103512" y="3802946"/>
            <a:ext cx="357790" cy="343620"/>
          </a:xfrm>
          <a:prstGeom prst="rect">
            <a:avLst/>
          </a:prstGeom>
          <a:noFill/>
        </p:spPr>
        <p:txBody>
          <a:bodyPr wrap="none" rtlCol="0">
            <a:spAutoFit/>
          </a:bodyPr>
          <a:lstStyle/>
          <a:p>
            <a:r>
              <a:rPr lang="de-DE" sz="1633" dirty="0"/>
              <a:t>Y</a:t>
            </a:r>
            <a:r>
              <a:rPr lang="de-DE" sz="1633" baseline="-25000" dirty="0"/>
              <a:t>1</a:t>
            </a:r>
          </a:p>
        </p:txBody>
      </p:sp>
      <p:sp>
        <p:nvSpPr>
          <p:cNvPr id="54" name="Textfeld 53">
            <a:extLst>
              <a:ext uri="{FF2B5EF4-FFF2-40B4-BE49-F238E27FC236}">
                <a16:creationId xmlns:a16="http://schemas.microsoft.com/office/drawing/2014/main" id="{7DDD8E25-C735-4963-B198-3BBF45BD77F2}"/>
              </a:ext>
            </a:extLst>
          </p:cNvPr>
          <p:cNvSpPr txBox="1"/>
          <p:nvPr/>
        </p:nvSpPr>
        <p:spPr>
          <a:xfrm>
            <a:off x="8902708" y="3815518"/>
            <a:ext cx="542533" cy="343620"/>
          </a:xfrm>
          <a:prstGeom prst="rect">
            <a:avLst/>
          </a:prstGeom>
          <a:noFill/>
        </p:spPr>
        <p:txBody>
          <a:bodyPr wrap="square" rtlCol="0">
            <a:spAutoFit/>
          </a:bodyPr>
          <a:lstStyle/>
          <a:p>
            <a:r>
              <a:rPr lang="de-DE" sz="1633" dirty="0"/>
              <a:t>Y</a:t>
            </a:r>
            <a:r>
              <a:rPr lang="de-DE" sz="1633" baseline="-25000" dirty="0"/>
              <a:t>2</a:t>
            </a:r>
          </a:p>
        </p:txBody>
      </p:sp>
      <p:sp>
        <p:nvSpPr>
          <p:cNvPr id="55" name="Textfeld 54">
            <a:extLst>
              <a:ext uri="{FF2B5EF4-FFF2-40B4-BE49-F238E27FC236}">
                <a16:creationId xmlns:a16="http://schemas.microsoft.com/office/drawing/2014/main" id="{D31283D0-C193-4F56-814C-11742FB7A1D2}"/>
              </a:ext>
            </a:extLst>
          </p:cNvPr>
          <p:cNvSpPr txBox="1"/>
          <p:nvPr/>
        </p:nvSpPr>
        <p:spPr>
          <a:xfrm>
            <a:off x="4445995" y="663791"/>
            <a:ext cx="976549" cy="343620"/>
          </a:xfrm>
          <a:prstGeom prst="rect">
            <a:avLst/>
          </a:prstGeom>
          <a:noFill/>
        </p:spPr>
        <p:txBody>
          <a:bodyPr wrap="none" rtlCol="0">
            <a:spAutoFit/>
          </a:bodyPr>
          <a:lstStyle/>
          <a:p>
            <a:r>
              <a:rPr lang="de-DE" sz="1633" dirty="0"/>
              <a:t>Y</a:t>
            </a:r>
            <a:r>
              <a:rPr lang="de-DE" sz="1633" baseline="-25000" dirty="0"/>
              <a:t>0 </a:t>
            </a:r>
            <a:r>
              <a:rPr lang="de-DE" sz="1633" dirty="0"/>
              <a:t>&lt;Y</a:t>
            </a:r>
            <a:r>
              <a:rPr lang="de-DE" sz="1633" baseline="-25000" dirty="0"/>
              <a:t>1 </a:t>
            </a:r>
            <a:r>
              <a:rPr lang="de-DE" sz="1633" dirty="0"/>
              <a:t>&lt;Y</a:t>
            </a:r>
            <a:r>
              <a:rPr lang="de-DE" sz="1633" baseline="-25000" dirty="0"/>
              <a:t>2</a:t>
            </a:r>
          </a:p>
        </p:txBody>
      </p:sp>
      <p:sp>
        <p:nvSpPr>
          <p:cNvPr id="56" name="Textfeld 55">
            <a:extLst>
              <a:ext uri="{FF2B5EF4-FFF2-40B4-BE49-F238E27FC236}">
                <a16:creationId xmlns:a16="http://schemas.microsoft.com/office/drawing/2014/main" id="{05BB6582-E84E-450E-B053-B04AE18E2AF5}"/>
              </a:ext>
            </a:extLst>
          </p:cNvPr>
          <p:cNvSpPr txBox="1"/>
          <p:nvPr/>
        </p:nvSpPr>
        <p:spPr>
          <a:xfrm>
            <a:off x="6700798" y="2359415"/>
            <a:ext cx="1557478" cy="646331"/>
          </a:xfrm>
          <a:prstGeom prst="rect">
            <a:avLst/>
          </a:prstGeom>
          <a:noFill/>
        </p:spPr>
        <p:txBody>
          <a:bodyPr wrap="none" rtlCol="0">
            <a:spAutoFit/>
          </a:bodyPr>
          <a:lstStyle/>
          <a:p>
            <a:r>
              <a:rPr lang="de-DE" dirty="0" smtClean="0"/>
              <a:t>Zinselastischer</a:t>
            </a:r>
          </a:p>
          <a:p>
            <a:r>
              <a:rPr lang="de-DE" dirty="0" smtClean="0"/>
              <a:t>Bereich</a:t>
            </a:r>
            <a:endParaRPr lang="de-DE" dirty="0"/>
          </a:p>
        </p:txBody>
      </p:sp>
      <p:sp>
        <p:nvSpPr>
          <p:cNvPr id="57" name="Textfeld 56">
            <a:extLst>
              <a:ext uri="{FF2B5EF4-FFF2-40B4-BE49-F238E27FC236}">
                <a16:creationId xmlns:a16="http://schemas.microsoft.com/office/drawing/2014/main" id="{8A0108B3-4A0F-47AF-B07E-F69891C955F6}"/>
              </a:ext>
            </a:extLst>
          </p:cNvPr>
          <p:cNvSpPr txBox="1"/>
          <p:nvPr/>
        </p:nvSpPr>
        <p:spPr>
          <a:xfrm>
            <a:off x="9288502" y="1367939"/>
            <a:ext cx="1801134" cy="646331"/>
          </a:xfrm>
          <a:prstGeom prst="rect">
            <a:avLst/>
          </a:prstGeom>
          <a:noFill/>
        </p:spPr>
        <p:txBody>
          <a:bodyPr wrap="none" rtlCol="0">
            <a:spAutoFit/>
          </a:bodyPr>
          <a:lstStyle/>
          <a:p>
            <a:r>
              <a:rPr lang="de-DE" dirty="0" smtClean="0"/>
              <a:t>Zinsunelastischer</a:t>
            </a:r>
          </a:p>
          <a:p>
            <a:r>
              <a:rPr lang="de-DE" dirty="0" smtClean="0"/>
              <a:t>Bereich</a:t>
            </a:r>
            <a:endParaRPr lang="de-DE" dirty="0"/>
          </a:p>
        </p:txBody>
      </p:sp>
      <p:cxnSp>
        <p:nvCxnSpPr>
          <p:cNvPr id="59" name="Gerade Verbindung mit Pfeil 58">
            <a:extLst>
              <a:ext uri="{FF2B5EF4-FFF2-40B4-BE49-F238E27FC236}">
                <a16:creationId xmlns:a16="http://schemas.microsoft.com/office/drawing/2014/main" id="{CA77A3C8-55F6-4482-A368-5269AD47D00E}"/>
              </a:ext>
            </a:extLst>
          </p:cNvPr>
          <p:cNvCxnSpPr>
            <a:stCxn id="57" idx="1"/>
          </p:cNvCxnSpPr>
          <p:nvPr/>
        </p:nvCxnSpPr>
        <p:spPr>
          <a:xfrm flipH="1">
            <a:off x="9114936" y="1691104"/>
            <a:ext cx="173566" cy="223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E1B60AFF-DAC2-4BC1-94EA-88612B0CD547}"/>
              </a:ext>
            </a:extLst>
          </p:cNvPr>
          <p:cNvCxnSpPr>
            <a:cxnSpLocks/>
            <a:stCxn id="56" idx="2"/>
          </p:cNvCxnSpPr>
          <p:nvPr/>
        </p:nvCxnSpPr>
        <p:spPr>
          <a:xfrm>
            <a:off x="7090008" y="3282746"/>
            <a:ext cx="199837" cy="49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C2E96775-43D6-4E21-86DA-23585981D964}"/>
              </a:ext>
            </a:extLst>
          </p:cNvPr>
          <p:cNvSpPr/>
          <p:nvPr/>
        </p:nvSpPr>
        <p:spPr>
          <a:xfrm>
            <a:off x="148960" y="4165419"/>
            <a:ext cx="8312342" cy="1631216"/>
          </a:xfrm>
          <a:prstGeom prst="rect">
            <a:avLst/>
          </a:prstGeom>
        </p:spPr>
        <p:txBody>
          <a:bodyPr wrap="square">
            <a:spAutoFit/>
          </a:bodyPr>
          <a:lstStyle/>
          <a:p>
            <a:pPr marL="285750" indent="-285750">
              <a:buFont typeface="Arial" panose="020B0604020202020204" pitchFamily="34" charset="0"/>
              <a:buChar char="•"/>
            </a:pPr>
            <a:r>
              <a:rPr lang="de-DE" sz="2000" dirty="0" smtClean="0"/>
              <a:t>Für eine niedrige Produktion, wie sie prinzipiell in einer längeren konjunkturellen Schwächeperiode zu erwarten ist, hat ein Anstieg der Produktion nahezu keinen Einfluss auf das Zinsniveau</a:t>
            </a:r>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smtClean="0"/>
              <a:t>Erst bei höherer Produktion wird die LM-Kurve zinsunelastischer</a:t>
            </a:r>
            <a:endParaRPr lang="de-DE" sz="2000" dirty="0"/>
          </a:p>
        </p:txBody>
      </p:sp>
      <p:cxnSp>
        <p:nvCxnSpPr>
          <p:cNvPr id="34" name="Straight Connector 11">
            <a:extLst>
              <a:ext uri="{FF2B5EF4-FFF2-40B4-BE49-F238E27FC236}">
                <a16:creationId xmlns:a16="http://schemas.microsoft.com/office/drawing/2014/main" id="{AA20C9E4-93E1-4FA0-9DF4-FAF68E7D79D9}"/>
              </a:ext>
            </a:extLst>
          </p:cNvPr>
          <p:cNvCxnSpPr>
            <a:cxnSpLocks/>
            <a:stCxn id="52" idx="0"/>
          </p:cNvCxnSpPr>
          <p:nvPr/>
        </p:nvCxnSpPr>
        <p:spPr>
          <a:xfrm flipH="1">
            <a:off x="3609028" y="3778360"/>
            <a:ext cx="393504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Rechteck 3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89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0" grpId="0"/>
      <p:bldP spid="51" grpId="0"/>
      <p:bldP spid="52" grpId="0"/>
      <p:bldP spid="53" grpId="0"/>
      <p:bldP spid="54" grpId="0"/>
      <p:bldP spid="56" grpId="0"/>
      <p:bldP spid="57"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7">
            <a:extLst>
              <a:ext uri="{FF2B5EF4-FFF2-40B4-BE49-F238E27FC236}">
                <a16:creationId xmlns:a16="http://schemas.microsoft.com/office/drawing/2014/main" id="{48D9AA5B-C169-4A7E-AA53-7892B4F729FE}"/>
              </a:ext>
            </a:extLst>
          </p:cNvPr>
          <p:cNvCxnSpPr/>
          <p:nvPr/>
        </p:nvCxnSpPr>
        <p:spPr>
          <a:xfrm>
            <a:off x="3768961" y="4094265"/>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6">
            <a:extLst>
              <a:ext uri="{FF2B5EF4-FFF2-40B4-BE49-F238E27FC236}">
                <a16:creationId xmlns:a16="http://schemas.microsoft.com/office/drawing/2014/main" id="{D94E5702-2D4D-491C-817D-D09FE70E21C2}"/>
              </a:ext>
            </a:extLst>
          </p:cNvPr>
          <p:cNvCxnSpPr/>
          <p:nvPr/>
        </p:nvCxnSpPr>
        <p:spPr>
          <a:xfrm flipV="1">
            <a:off x="3768961" y="980729"/>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44">
            <a:extLst>
              <a:ext uri="{FF2B5EF4-FFF2-40B4-BE49-F238E27FC236}">
                <a16:creationId xmlns:a16="http://schemas.microsoft.com/office/drawing/2014/main" id="{0C9268CF-F4E4-432A-9D53-01B092E92E43}"/>
              </a:ext>
            </a:extLst>
          </p:cNvPr>
          <p:cNvSpPr txBox="1"/>
          <p:nvPr/>
        </p:nvSpPr>
        <p:spPr>
          <a:xfrm>
            <a:off x="3431704" y="1046380"/>
            <a:ext cx="232756" cy="343620"/>
          </a:xfrm>
          <a:prstGeom prst="rect">
            <a:avLst/>
          </a:prstGeom>
          <a:noFill/>
        </p:spPr>
        <p:txBody>
          <a:bodyPr wrap="none" rtlCol="0">
            <a:spAutoFit/>
          </a:bodyPr>
          <a:lstStyle/>
          <a:p>
            <a:r>
              <a:rPr lang="en-US" sz="1633" i="1" dirty="0" err="1"/>
              <a:t>i</a:t>
            </a:r>
            <a:endParaRPr lang="en-US" sz="1633" i="1" dirty="0"/>
          </a:p>
        </p:txBody>
      </p:sp>
      <p:cxnSp>
        <p:nvCxnSpPr>
          <p:cNvPr id="38" name="Straight Connector 11">
            <a:extLst>
              <a:ext uri="{FF2B5EF4-FFF2-40B4-BE49-F238E27FC236}">
                <a16:creationId xmlns:a16="http://schemas.microsoft.com/office/drawing/2014/main" id="{8D693833-31AA-4CAB-9017-3E0F431DBA6B}"/>
              </a:ext>
            </a:extLst>
          </p:cNvPr>
          <p:cNvCxnSpPr>
            <a:cxnSpLocks/>
          </p:cNvCxnSpPr>
          <p:nvPr/>
        </p:nvCxnSpPr>
        <p:spPr>
          <a:xfrm flipV="1">
            <a:off x="5662344" y="3932042"/>
            <a:ext cx="0" cy="1709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9">
            <a:extLst>
              <a:ext uri="{FF2B5EF4-FFF2-40B4-BE49-F238E27FC236}">
                <a16:creationId xmlns:a16="http://schemas.microsoft.com/office/drawing/2014/main" id="{A0CB4234-52A2-46DC-B9E7-D2926F2EC39E}"/>
              </a:ext>
            </a:extLst>
          </p:cNvPr>
          <p:cNvSpPr txBox="1"/>
          <p:nvPr/>
        </p:nvSpPr>
        <p:spPr>
          <a:xfrm>
            <a:off x="7426813" y="4108728"/>
            <a:ext cx="32412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44" name="Freihandform: Form 43">
            <a:extLst>
              <a:ext uri="{FF2B5EF4-FFF2-40B4-BE49-F238E27FC236}">
                <a16:creationId xmlns:a16="http://schemas.microsoft.com/office/drawing/2014/main" id="{AE576F5F-9DC6-438B-9DFF-A4D651962EC1}"/>
              </a:ext>
            </a:extLst>
          </p:cNvPr>
          <p:cNvSpPr/>
          <p:nvPr/>
        </p:nvSpPr>
        <p:spPr>
          <a:xfrm flipH="1">
            <a:off x="3846623" y="1412777"/>
            <a:ext cx="2512438"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a:extLst>
              <a:ext uri="{FF2B5EF4-FFF2-40B4-BE49-F238E27FC236}">
                <a16:creationId xmlns:a16="http://schemas.microsoft.com/office/drawing/2014/main" id="{B90723D6-897F-4A17-9920-4A4E46904877}"/>
              </a:ext>
            </a:extLst>
          </p:cNvPr>
          <p:cNvSpPr txBox="1"/>
          <p:nvPr/>
        </p:nvSpPr>
        <p:spPr>
          <a:xfrm>
            <a:off x="5447947" y="4077072"/>
            <a:ext cx="522772" cy="253916"/>
          </a:xfrm>
          <a:prstGeom prst="rect">
            <a:avLst/>
          </a:prstGeom>
          <a:noFill/>
        </p:spPr>
        <p:txBody>
          <a:bodyPr wrap="square" rtlCol="0">
            <a:spAutoFit/>
          </a:bodyPr>
          <a:lstStyle/>
          <a:p>
            <a:r>
              <a:rPr lang="de-DE" sz="1050" dirty="0"/>
              <a:t>Y</a:t>
            </a:r>
            <a:r>
              <a:rPr lang="de-DE" sz="1050" baseline="-25000" dirty="0"/>
              <a:t>0</a:t>
            </a:r>
          </a:p>
        </p:txBody>
      </p:sp>
      <p:sp>
        <p:nvSpPr>
          <p:cNvPr id="53" name="Textfeld 52">
            <a:extLst>
              <a:ext uri="{FF2B5EF4-FFF2-40B4-BE49-F238E27FC236}">
                <a16:creationId xmlns:a16="http://schemas.microsoft.com/office/drawing/2014/main" id="{66EC70AB-100E-4019-88B9-F7F9FBA679ED}"/>
              </a:ext>
            </a:extLst>
          </p:cNvPr>
          <p:cNvSpPr txBox="1"/>
          <p:nvPr/>
        </p:nvSpPr>
        <p:spPr>
          <a:xfrm>
            <a:off x="5588324" y="4080197"/>
            <a:ext cx="295274" cy="253916"/>
          </a:xfrm>
          <a:prstGeom prst="rect">
            <a:avLst/>
          </a:prstGeom>
          <a:noFill/>
        </p:spPr>
        <p:txBody>
          <a:bodyPr wrap="none" rtlCol="0">
            <a:spAutoFit/>
          </a:bodyPr>
          <a:lstStyle/>
          <a:p>
            <a:r>
              <a:rPr lang="de-DE" sz="1050" dirty="0"/>
              <a:t>Y</a:t>
            </a:r>
            <a:r>
              <a:rPr lang="de-DE" sz="1050" baseline="-25000" dirty="0"/>
              <a:t>1</a:t>
            </a:r>
          </a:p>
        </p:txBody>
      </p:sp>
      <p:sp>
        <p:nvSpPr>
          <p:cNvPr id="54" name="Textfeld 53">
            <a:extLst>
              <a:ext uri="{FF2B5EF4-FFF2-40B4-BE49-F238E27FC236}">
                <a16:creationId xmlns:a16="http://schemas.microsoft.com/office/drawing/2014/main" id="{7DDD8E25-C735-4963-B198-3BBF45BD77F2}"/>
              </a:ext>
            </a:extLst>
          </p:cNvPr>
          <p:cNvSpPr txBox="1"/>
          <p:nvPr/>
        </p:nvSpPr>
        <p:spPr>
          <a:xfrm>
            <a:off x="5705650" y="4085756"/>
            <a:ext cx="365952" cy="253916"/>
          </a:xfrm>
          <a:prstGeom prst="rect">
            <a:avLst/>
          </a:prstGeom>
          <a:noFill/>
        </p:spPr>
        <p:txBody>
          <a:bodyPr wrap="square" rtlCol="0">
            <a:spAutoFit/>
          </a:bodyPr>
          <a:lstStyle/>
          <a:p>
            <a:r>
              <a:rPr lang="de-DE" sz="1050" dirty="0"/>
              <a:t>Y</a:t>
            </a:r>
            <a:r>
              <a:rPr lang="de-DE" sz="1050" baseline="-25000" dirty="0"/>
              <a:t>2</a:t>
            </a:r>
          </a:p>
        </p:txBody>
      </p:sp>
      <p:sp>
        <p:nvSpPr>
          <p:cNvPr id="55" name="Textfeld 54">
            <a:extLst>
              <a:ext uri="{FF2B5EF4-FFF2-40B4-BE49-F238E27FC236}">
                <a16:creationId xmlns:a16="http://schemas.microsoft.com/office/drawing/2014/main" id="{D31283D0-C193-4F56-814C-11742FB7A1D2}"/>
              </a:ext>
            </a:extLst>
          </p:cNvPr>
          <p:cNvSpPr txBox="1"/>
          <p:nvPr/>
        </p:nvSpPr>
        <p:spPr>
          <a:xfrm>
            <a:off x="5086710" y="1555121"/>
            <a:ext cx="1207382" cy="343620"/>
          </a:xfrm>
          <a:prstGeom prst="rect">
            <a:avLst/>
          </a:prstGeom>
          <a:noFill/>
        </p:spPr>
        <p:txBody>
          <a:bodyPr wrap="none" rtlCol="0">
            <a:spAutoFit/>
          </a:bodyPr>
          <a:lstStyle/>
          <a:p>
            <a:r>
              <a:rPr lang="de-DE" sz="1633" dirty="0"/>
              <a:t>M</a:t>
            </a:r>
            <a:r>
              <a:rPr lang="de-DE" sz="1633" baseline="-25000" dirty="0"/>
              <a:t>0 </a:t>
            </a:r>
            <a:r>
              <a:rPr lang="de-DE" sz="1633" dirty="0"/>
              <a:t>&lt;M</a:t>
            </a:r>
            <a:r>
              <a:rPr lang="de-DE" sz="1633" baseline="-25000" dirty="0"/>
              <a:t>1 </a:t>
            </a:r>
            <a:r>
              <a:rPr lang="de-DE" sz="1633" dirty="0"/>
              <a:t>&lt;M</a:t>
            </a:r>
            <a:r>
              <a:rPr lang="de-DE" sz="1633" baseline="-25000" dirty="0"/>
              <a:t>2</a:t>
            </a:r>
          </a:p>
        </p:txBody>
      </p:sp>
      <p:sp>
        <p:nvSpPr>
          <p:cNvPr id="62" name="Rechteck 61">
            <a:extLst>
              <a:ext uri="{FF2B5EF4-FFF2-40B4-BE49-F238E27FC236}">
                <a16:creationId xmlns:a16="http://schemas.microsoft.com/office/drawing/2014/main" id="{C2E96775-43D6-4E21-86DA-23585981D964}"/>
              </a:ext>
            </a:extLst>
          </p:cNvPr>
          <p:cNvSpPr/>
          <p:nvPr/>
        </p:nvSpPr>
        <p:spPr>
          <a:xfrm>
            <a:off x="245660" y="4656408"/>
            <a:ext cx="8398008" cy="1754326"/>
          </a:xfrm>
          <a:prstGeom prst="rect">
            <a:avLst/>
          </a:prstGeom>
        </p:spPr>
        <p:txBody>
          <a:bodyPr wrap="square">
            <a:spAutoFit/>
          </a:bodyPr>
          <a:lstStyle/>
          <a:p>
            <a:pPr marL="285750" indent="-285750">
              <a:buFont typeface="Arial" panose="020B0604020202020204" pitchFamily="34" charset="0"/>
              <a:buChar char="•"/>
            </a:pPr>
            <a:r>
              <a:rPr lang="de-DE" dirty="0" smtClean="0"/>
              <a:t>Im zinselastischen Bereich der LM-Kurve hat Geldpolitik nahezu keinen Effekt, da es keine substanzielle Rechtsverschiebung der LM-Kurve gibt</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smtClean="0"/>
              <a:t>Somit ist es auch nicht möglich die Produktion in Richtung des natürlichen Outputs zu verschieben, auch wenn alle anderen Rahmenbedingungen in der Wirtschaft dafür sprächen</a:t>
            </a:r>
            <a:endParaRPr lang="de-DE" dirty="0"/>
          </a:p>
        </p:txBody>
      </p:sp>
      <p:sp>
        <p:nvSpPr>
          <p:cNvPr id="34" name="Freihandform: Form 33">
            <a:extLst>
              <a:ext uri="{FF2B5EF4-FFF2-40B4-BE49-F238E27FC236}">
                <a16:creationId xmlns:a16="http://schemas.microsoft.com/office/drawing/2014/main" id="{479F36F6-1190-42D9-931D-25CE68AF1D9B}"/>
              </a:ext>
            </a:extLst>
          </p:cNvPr>
          <p:cNvSpPr/>
          <p:nvPr/>
        </p:nvSpPr>
        <p:spPr>
          <a:xfrm flipH="1">
            <a:off x="3791744" y="1396008"/>
            <a:ext cx="3165139"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C4070712-60DC-492F-B63B-F432504FCF1D}"/>
              </a:ext>
            </a:extLst>
          </p:cNvPr>
          <p:cNvSpPr/>
          <p:nvPr/>
        </p:nvSpPr>
        <p:spPr>
          <a:xfrm flipH="1">
            <a:off x="3791744" y="1412777"/>
            <a:ext cx="374120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19E23900-B2EE-4F32-B305-CBA975CDE87C}"/>
              </a:ext>
            </a:extLst>
          </p:cNvPr>
          <p:cNvSpPr txBox="1"/>
          <p:nvPr/>
        </p:nvSpPr>
        <p:spPr>
          <a:xfrm>
            <a:off x="6587236" y="1067917"/>
            <a:ext cx="862737" cy="343620"/>
          </a:xfrm>
          <a:prstGeom prst="rect">
            <a:avLst/>
          </a:prstGeom>
          <a:noFill/>
        </p:spPr>
        <p:txBody>
          <a:bodyPr wrap="none" rtlCol="0">
            <a:spAutoFit/>
          </a:bodyPr>
          <a:lstStyle/>
          <a:p>
            <a:r>
              <a:rPr lang="de-DE" sz="1633" dirty="0"/>
              <a:t>LM(M</a:t>
            </a:r>
            <a:r>
              <a:rPr lang="de-DE" sz="1633" baseline="-25000" dirty="0"/>
              <a:t>1 </a:t>
            </a:r>
            <a:r>
              <a:rPr lang="de-DE" sz="1633" dirty="0"/>
              <a:t>)</a:t>
            </a:r>
            <a:endParaRPr lang="de-DE" sz="1633" baseline="-25000" dirty="0"/>
          </a:p>
        </p:txBody>
      </p:sp>
      <p:sp>
        <p:nvSpPr>
          <p:cNvPr id="41" name="Textfeld 40">
            <a:extLst>
              <a:ext uri="{FF2B5EF4-FFF2-40B4-BE49-F238E27FC236}">
                <a16:creationId xmlns:a16="http://schemas.microsoft.com/office/drawing/2014/main" id="{29213B49-C90D-450D-A47C-E1B2E3BEE47D}"/>
              </a:ext>
            </a:extLst>
          </p:cNvPr>
          <p:cNvSpPr txBox="1"/>
          <p:nvPr/>
        </p:nvSpPr>
        <p:spPr>
          <a:xfrm>
            <a:off x="5825183" y="1043192"/>
            <a:ext cx="862737" cy="343620"/>
          </a:xfrm>
          <a:prstGeom prst="rect">
            <a:avLst/>
          </a:prstGeom>
          <a:noFill/>
        </p:spPr>
        <p:txBody>
          <a:bodyPr wrap="none" rtlCol="0">
            <a:spAutoFit/>
          </a:bodyPr>
          <a:lstStyle/>
          <a:p>
            <a:r>
              <a:rPr lang="de-DE" sz="1633" dirty="0"/>
              <a:t>LM(M</a:t>
            </a:r>
            <a:r>
              <a:rPr lang="de-DE" sz="1633" baseline="-25000" dirty="0"/>
              <a:t>0 </a:t>
            </a:r>
            <a:r>
              <a:rPr lang="de-DE" sz="1633" dirty="0"/>
              <a:t>)</a:t>
            </a:r>
            <a:endParaRPr lang="de-DE" sz="1633" baseline="-25000" dirty="0"/>
          </a:p>
        </p:txBody>
      </p:sp>
      <p:sp>
        <p:nvSpPr>
          <p:cNvPr id="43" name="Textfeld 42">
            <a:extLst>
              <a:ext uri="{FF2B5EF4-FFF2-40B4-BE49-F238E27FC236}">
                <a16:creationId xmlns:a16="http://schemas.microsoft.com/office/drawing/2014/main" id="{9299BB40-6F2D-4093-86C2-57C303B2ABFD}"/>
              </a:ext>
            </a:extLst>
          </p:cNvPr>
          <p:cNvSpPr txBox="1"/>
          <p:nvPr/>
        </p:nvSpPr>
        <p:spPr>
          <a:xfrm>
            <a:off x="7374800" y="1097199"/>
            <a:ext cx="862737" cy="343620"/>
          </a:xfrm>
          <a:prstGeom prst="rect">
            <a:avLst/>
          </a:prstGeom>
          <a:noFill/>
        </p:spPr>
        <p:txBody>
          <a:bodyPr wrap="none" rtlCol="0">
            <a:spAutoFit/>
          </a:bodyPr>
          <a:lstStyle/>
          <a:p>
            <a:r>
              <a:rPr lang="de-DE" sz="1633" dirty="0"/>
              <a:t>LM(M</a:t>
            </a:r>
            <a:r>
              <a:rPr lang="de-DE" sz="1633" baseline="-25000" dirty="0"/>
              <a:t>2 </a:t>
            </a:r>
            <a:r>
              <a:rPr lang="de-DE" sz="1633" dirty="0"/>
              <a:t>)</a:t>
            </a:r>
            <a:endParaRPr lang="de-DE" sz="1633" baseline="-25000" dirty="0"/>
          </a:p>
        </p:txBody>
      </p:sp>
      <p:cxnSp>
        <p:nvCxnSpPr>
          <p:cNvPr id="3" name="Gerader Verbinder 2">
            <a:extLst>
              <a:ext uri="{FF2B5EF4-FFF2-40B4-BE49-F238E27FC236}">
                <a16:creationId xmlns:a16="http://schemas.microsoft.com/office/drawing/2014/main" id="{58BA648A-A4EC-412A-A2EE-0690AA95845A}"/>
              </a:ext>
            </a:extLst>
          </p:cNvPr>
          <p:cNvCxnSpPr/>
          <p:nvPr/>
        </p:nvCxnSpPr>
        <p:spPr>
          <a:xfrm>
            <a:off x="4194987" y="2132856"/>
            <a:ext cx="1617577" cy="19701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332AA8DA-5583-40FA-9B92-77BFEA310524}"/>
              </a:ext>
            </a:extLst>
          </p:cNvPr>
          <p:cNvSpPr txBox="1"/>
          <p:nvPr/>
        </p:nvSpPr>
        <p:spPr>
          <a:xfrm>
            <a:off x="4463905" y="2204864"/>
            <a:ext cx="348172" cy="369332"/>
          </a:xfrm>
          <a:prstGeom prst="rect">
            <a:avLst/>
          </a:prstGeom>
          <a:noFill/>
        </p:spPr>
        <p:txBody>
          <a:bodyPr wrap="none" rtlCol="0">
            <a:spAutoFit/>
          </a:bodyPr>
          <a:lstStyle/>
          <a:p>
            <a:r>
              <a:rPr lang="de-DE" dirty="0"/>
              <a:t>IS</a:t>
            </a:r>
          </a:p>
        </p:txBody>
      </p:sp>
      <p:cxnSp>
        <p:nvCxnSpPr>
          <p:cNvPr id="45" name="Straight Connector 11">
            <a:extLst>
              <a:ext uri="{FF2B5EF4-FFF2-40B4-BE49-F238E27FC236}">
                <a16:creationId xmlns:a16="http://schemas.microsoft.com/office/drawing/2014/main" id="{D051F187-899C-4FB4-BD90-6DAB48317A43}"/>
              </a:ext>
            </a:extLst>
          </p:cNvPr>
          <p:cNvCxnSpPr>
            <a:cxnSpLocks/>
            <a:stCxn id="52" idx="0"/>
          </p:cNvCxnSpPr>
          <p:nvPr/>
        </p:nvCxnSpPr>
        <p:spPr>
          <a:xfrm flipV="1">
            <a:off x="5709333" y="4005066"/>
            <a:ext cx="26628" cy="720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2272041" y="14413"/>
            <a:ext cx="7597213" cy="744863"/>
          </a:xfrm>
          <a:prstGeom prst="rect">
            <a:avLst/>
          </a:prstGeom>
          <a:noFill/>
          <a:ln>
            <a:noFill/>
          </a:ln>
        </p:spPr>
        <p:txBody>
          <a:bodyPr lIns="81638" tIns="40819" rIns="81638" bIns="40819" anchor="ctr" anchorCtr="1"/>
          <a:lstStyle/>
          <a:p>
            <a:r>
              <a:rPr lang="de-DE" sz="2903" b="1" dirty="0" smtClean="0"/>
              <a:t>Liquiditätsfalle</a:t>
            </a:r>
            <a:endParaRPr lang="de-DE" sz="2903" b="1" dirty="0"/>
          </a:p>
        </p:txBody>
      </p:sp>
      <p:sp>
        <p:nvSpPr>
          <p:cNvPr id="22" name="Rechteck 21"/>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538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62" grpId="0"/>
      <p:bldP spid="34" grpId="0" animBg="1"/>
      <p:bldP spid="39" grpId="0" animBg="1"/>
      <p:bldP spid="40"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err="1" smtClean="0"/>
              <a:t>Philippskurve</a:t>
            </a:r>
            <a:endParaRPr lang="de-DE" sz="2903" b="1" dirty="0"/>
          </a:p>
        </p:txBody>
      </p:sp>
      <p:sp>
        <p:nvSpPr>
          <p:cNvPr id="4" name="Textfeld 3"/>
          <p:cNvSpPr txBox="1"/>
          <p:nvPr/>
        </p:nvSpPr>
        <p:spPr>
          <a:xfrm>
            <a:off x="260499" y="816026"/>
            <a:ext cx="8339941" cy="5748543"/>
          </a:xfrm>
          <a:prstGeom prst="rect">
            <a:avLst/>
          </a:prstGeom>
          <a:noFill/>
        </p:spPr>
        <p:txBody>
          <a:bodyPr wrap="square" rtlCol="0">
            <a:noAutofit/>
          </a:bodyPr>
          <a:lstStyle/>
          <a:p>
            <a:r>
              <a:rPr lang="de-DE" sz="2540" dirty="0" smtClean="0"/>
              <a:t>In der praktischen Wirtschaftspolitik sind orientieren sich die vornehmlichen Ziele an den makroökonomischen Größen</a:t>
            </a:r>
            <a:endParaRPr lang="de-DE" sz="2540" dirty="0"/>
          </a:p>
          <a:p>
            <a:endParaRPr lang="de-DE" sz="2540" dirty="0"/>
          </a:p>
          <a:p>
            <a:r>
              <a:rPr lang="de-DE" sz="2540" dirty="0"/>
              <a:t>	Inflation (</a:t>
            </a:r>
            <a:r>
              <a:rPr lang="el-GR" sz="2540" dirty="0"/>
              <a:t>π</a:t>
            </a:r>
            <a:r>
              <a:rPr lang="de-DE" sz="2540" dirty="0"/>
              <a:t>) </a:t>
            </a:r>
            <a:r>
              <a:rPr lang="de-DE" sz="2540" dirty="0" smtClean="0"/>
              <a:t>und Arbeitslosigkeit </a:t>
            </a:r>
            <a:r>
              <a:rPr lang="de-DE" sz="2540" dirty="0"/>
              <a:t>(u</a:t>
            </a:r>
            <a:r>
              <a:rPr lang="de-DE" sz="2540" dirty="0" smtClean="0"/>
              <a:t>)</a:t>
            </a:r>
          </a:p>
          <a:p>
            <a:endParaRPr lang="de-DE" sz="2540" dirty="0"/>
          </a:p>
          <a:p>
            <a:r>
              <a:rPr lang="de-DE" sz="2540" dirty="0" smtClean="0"/>
              <a:t>Vgl. 2%-Ziel bei der Inflation der EZB oder dem formulierten Ziel einer Arbeitslosenquote kleiner als 6% in den USA im Nachgang der Finanzkrise</a:t>
            </a:r>
            <a:endParaRPr lang="de-DE" sz="2540" dirty="0"/>
          </a:p>
          <a:p>
            <a:endParaRPr lang="de-DE" sz="2540" dirty="0"/>
          </a:p>
          <a:p>
            <a:r>
              <a:rPr lang="de-DE" sz="2540" dirty="0"/>
              <a:t>	</a:t>
            </a:r>
            <a:r>
              <a:rPr lang="de-DE" sz="2540" dirty="0" smtClean="0"/>
              <a:t>das Preisniveau </a:t>
            </a:r>
            <a:r>
              <a:rPr lang="de-DE" sz="2540" dirty="0"/>
              <a:t>(p) u</a:t>
            </a:r>
            <a:r>
              <a:rPr lang="de-DE" sz="2540" dirty="0" smtClean="0"/>
              <a:t>nd der </a:t>
            </a:r>
            <a:r>
              <a:rPr lang="de-DE" sz="2540" dirty="0" err="1" smtClean="0"/>
              <a:t>output</a:t>
            </a:r>
            <a:r>
              <a:rPr lang="de-DE" sz="2540" dirty="0" smtClean="0"/>
              <a:t> </a:t>
            </a:r>
            <a:r>
              <a:rPr lang="de-DE" sz="2540" dirty="0"/>
              <a:t>(y</a:t>
            </a:r>
            <a:r>
              <a:rPr lang="de-DE" sz="2540" dirty="0" smtClean="0"/>
              <a:t>) stehen zwar mit 	diesen Größen in direktem Zusammenhang, werden 	aber nicht als operationalisierte Zielgrößen verwendet!</a:t>
            </a:r>
            <a:endParaRPr lang="de-DE" sz="2540" dirty="0"/>
          </a:p>
          <a:p>
            <a:endParaRPr lang="de-DE" sz="254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1196364" y="1848914"/>
              <a:ext cx="1910880" cy="783720"/>
            </p14:xfrm>
          </p:contentPart>
        </mc:Choice>
        <mc:Fallback>
          <p:pic>
            <p:nvPicPr>
              <p:cNvPr id="3" name="Freihand 2"/>
              <p:cNvPicPr/>
              <p:nvPr/>
            </p:nvPicPr>
            <p:blipFill>
              <a:blip r:embed="rId4"/>
              <a:stretch>
                <a:fillRect/>
              </a:stretch>
            </p:blipFill>
            <p:spPr>
              <a:xfrm>
                <a:off x="1179084" y="1836314"/>
                <a:ext cx="1943280" cy="81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4890684" y="1918754"/>
              <a:ext cx="1534680" cy="840600"/>
            </p14:xfrm>
          </p:contentPart>
        </mc:Choice>
        <mc:Fallback>
          <p:pic>
            <p:nvPicPr>
              <p:cNvPr id="8" name="Freihand 7"/>
              <p:cNvPicPr/>
              <p:nvPr/>
            </p:nvPicPr>
            <p:blipFill>
              <a:blip r:embed="rId6"/>
              <a:stretch>
                <a:fillRect/>
              </a:stretch>
            </p:blipFill>
            <p:spPr>
              <a:xfrm>
                <a:off x="4879524" y="1904354"/>
                <a:ext cx="1562040" cy="87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p14:cNvContentPartPr/>
              <p14:nvPr/>
            </p14:nvContentPartPr>
            <p14:xfrm>
              <a:off x="292044" y="3075074"/>
              <a:ext cx="1473480" cy="144000"/>
            </p14:xfrm>
          </p:contentPart>
        </mc:Choice>
        <mc:Fallback>
          <p:pic>
            <p:nvPicPr>
              <p:cNvPr id="10" name="Freihand 9"/>
              <p:cNvPicPr/>
              <p:nvPr/>
            </p:nvPicPr>
            <p:blipFill>
              <a:blip r:embed="rId8"/>
              <a:stretch>
                <a:fillRect/>
              </a:stretch>
            </p:blipFill>
            <p:spPr>
              <a:xfrm>
                <a:off x="278724" y="3061394"/>
                <a:ext cx="1501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p14:cNvContentPartPr/>
              <p14:nvPr/>
            </p14:nvContentPartPr>
            <p14:xfrm>
              <a:off x="5322684" y="3557474"/>
              <a:ext cx="2339280" cy="194400"/>
            </p14:xfrm>
          </p:contentPart>
        </mc:Choice>
        <mc:Fallback>
          <p:pic>
            <p:nvPicPr>
              <p:cNvPr id="13" name="Freihand 12"/>
              <p:cNvPicPr/>
              <p:nvPr/>
            </p:nvPicPr>
            <p:blipFill>
              <a:blip r:embed="rId10"/>
              <a:stretch>
                <a:fillRect/>
              </a:stretch>
            </p:blipFill>
            <p:spPr>
              <a:xfrm>
                <a:off x="5307204" y="3540914"/>
                <a:ext cx="2370240" cy="227880"/>
              </a:xfrm>
              <a:prstGeom prst="rect">
                <a:avLst/>
              </a:prstGeom>
            </p:spPr>
          </p:pic>
        </mc:Fallback>
      </mc:AlternateContent>
    </p:spTree>
    <p:extLst>
      <p:ext uri="{BB962C8B-B14F-4D97-AF65-F5344CB8AC3E}">
        <p14:creationId xmlns:p14="http://schemas.microsoft.com/office/powerpoint/2010/main" val="4260927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0"/>
            <a:ext cx="7597213" cy="549146"/>
          </a:xfrm>
          <a:prstGeom prst="rect">
            <a:avLst/>
          </a:prstGeom>
          <a:noFill/>
          <a:ln>
            <a:noFill/>
          </a:ln>
        </p:spPr>
        <p:txBody>
          <a:bodyPr lIns="81638" tIns="40819" rIns="81638" bIns="40819" anchor="ctr" anchorCtr="1"/>
          <a:lstStyle/>
          <a:p>
            <a:r>
              <a:rPr lang="de-DE" sz="2903" b="1" dirty="0" smtClean="0"/>
              <a:t>Liquiditätsfalle/Inflation/Deflation</a:t>
            </a:r>
            <a:endParaRPr lang="de-DE" sz="2903" b="1" dirty="0"/>
          </a:p>
        </p:txBody>
      </p:sp>
      <p:sp>
        <p:nvSpPr>
          <p:cNvPr id="62" name="Rechteck 61">
            <a:extLst>
              <a:ext uri="{FF2B5EF4-FFF2-40B4-BE49-F238E27FC236}">
                <a16:creationId xmlns:a16="http://schemas.microsoft.com/office/drawing/2014/main" id="{C2E96775-43D6-4E21-86DA-23585981D964}"/>
              </a:ext>
            </a:extLst>
          </p:cNvPr>
          <p:cNvSpPr/>
          <p:nvPr/>
        </p:nvSpPr>
        <p:spPr>
          <a:xfrm>
            <a:off x="279780" y="604672"/>
            <a:ext cx="11470942" cy="1631216"/>
          </a:xfrm>
          <a:prstGeom prst="rect">
            <a:avLst/>
          </a:prstGeom>
        </p:spPr>
        <p:txBody>
          <a:bodyPr wrap="square">
            <a:spAutoFit/>
          </a:bodyPr>
          <a:lstStyle/>
          <a:p>
            <a:r>
              <a:rPr lang="de-DE" sz="2000" dirty="0" smtClean="0"/>
              <a:t>Über die Fisher-Gleichung hängen die Realzinsen (der eigentliche Entscheidungsparameter in der Wirtschaft) mit den Nominalzinsen und der erwarteten Inflation zusammen.</a:t>
            </a:r>
          </a:p>
          <a:p>
            <a:r>
              <a:rPr lang="de-DE" sz="2000" dirty="0" smtClean="0"/>
              <a:t>Angenommen die erwartete Inflation ist </a:t>
            </a:r>
            <a:r>
              <a:rPr lang="de-DE" sz="2000" dirty="0"/>
              <a:t>10% </a:t>
            </a:r>
            <a:r>
              <a:rPr lang="de-DE" sz="2000" dirty="0" smtClean="0"/>
              <a:t>und die Nominalzinsen bei </a:t>
            </a:r>
            <a:r>
              <a:rPr lang="de-DE" sz="2000" dirty="0"/>
              <a:t>0%:</a:t>
            </a:r>
          </a:p>
          <a:p>
            <a:endParaRPr lang="de-DE" sz="2000" dirty="0"/>
          </a:p>
          <a:p>
            <a:pPr algn="ctr"/>
            <a:r>
              <a:rPr lang="de-DE" sz="2000" dirty="0"/>
              <a:t>r   = i - </a:t>
            </a:r>
            <a:r>
              <a:rPr lang="el-GR" sz="2000" dirty="0"/>
              <a:t>π</a:t>
            </a:r>
            <a:r>
              <a:rPr lang="de-DE" sz="2000" baseline="30000" dirty="0"/>
              <a:t>e	</a:t>
            </a:r>
            <a:r>
              <a:rPr lang="de-DE" sz="2000" dirty="0"/>
              <a:t>=  0% − 10% = -10</a:t>
            </a:r>
            <a:r>
              <a:rPr lang="de-DE" sz="2000" dirty="0" smtClean="0"/>
              <a:t>%</a:t>
            </a:r>
            <a:endParaRPr lang="de-DE" sz="2000" dirty="0"/>
          </a:p>
        </p:txBody>
      </p:sp>
      <p:sp>
        <p:nvSpPr>
          <p:cNvPr id="7" name="Rechteck 6">
            <a:extLst>
              <a:ext uri="{FF2B5EF4-FFF2-40B4-BE49-F238E27FC236}">
                <a16:creationId xmlns:a16="http://schemas.microsoft.com/office/drawing/2014/main" id="{C2E96775-43D6-4E21-86DA-23585981D964}"/>
              </a:ext>
            </a:extLst>
          </p:cNvPr>
          <p:cNvSpPr/>
          <p:nvPr/>
        </p:nvSpPr>
        <p:spPr>
          <a:xfrm>
            <a:off x="185382" y="2080023"/>
            <a:ext cx="11905397" cy="1015663"/>
          </a:xfrm>
          <a:prstGeom prst="rect">
            <a:avLst/>
          </a:prstGeom>
        </p:spPr>
        <p:txBody>
          <a:bodyPr wrap="square">
            <a:spAutoFit/>
          </a:bodyPr>
          <a:lstStyle/>
          <a:p>
            <a:endParaRPr lang="de-DE" sz="2000" dirty="0"/>
          </a:p>
          <a:p>
            <a:pPr marL="342900" indent="-342900">
              <a:buFont typeface="Wingdings" panose="05000000000000000000" pitchFamily="2" charset="2"/>
              <a:buChar char="Ø"/>
            </a:pPr>
            <a:r>
              <a:rPr lang="de-DE" sz="2000" dirty="0" smtClean="0"/>
              <a:t>Damit liegen die Realzinsen deutlich im negativen Bereich. Konsum und Investitionen sollten damit stimuliert werden können, da in diesem Fall „heutiges“ Geld deutlich höher bewertet wird als „zukünftiges“ Geld</a:t>
            </a:r>
            <a:endParaRPr lang="de-DE" sz="2000" dirty="0"/>
          </a:p>
        </p:txBody>
      </p:sp>
      <p:sp>
        <p:nvSpPr>
          <p:cNvPr id="8" name="Rechteck 7">
            <a:extLst>
              <a:ext uri="{FF2B5EF4-FFF2-40B4-BE49-F238E27FC236}">
                <a16:creationId xmlns:a16="http://schemas.microsoft.com/office/drawing/2014/main" id="{C2E96775-43D6-4E21-86DA-23585981D964}"/>
              </a:ext>
            </a:extLst>
          </p:cNvPr>
          <p:cNvSpPr/>
          <p:nvPr/>
        </p:nvSpPr>
        <p:spPr>
          <a:xfrm>
            <a:off x="550460" y="2891522"/>
            <a:ext cx="9283653" cy="1631216"/>
          </a:xfrm>
          <a:prstGeom prst="rect">
            <a:avLst/>
          </a:prstGeom>
        </p:spPr>
        <p:txBody>
          <a:bodyPr wrap="square">
            <a:spAutoFit/>
          </a:bodyPr>
          <a:lstStyle/>
          <a:p>
            <a:endParaRPr lang="de-DE" sz="2000" dirty="0"/>
          </a:p>
          <a:p>
            <a:pPr marL="342900" indent="-342900">
              <a:buFont typeface="Wingdings" panose="05000000000000000000" pitchFamily="2" charset="2"/>
              <a:buChar char="Ø"/>
            </a:pPr>
            <a:r>
              <a:rPr lang="de-DE" sz="2000" dirty="0" smtClean="0"/>
              <a:t>In diesem Zusammenhang sind Änderungen der FED, die das Inflationsziel mittlerweile deutlich flexibilisiert hat und kurzfristig auch deutlich höhere Zinsen zulassen will, als auch die aktuelle Änderung des Inflationsziels der EZB auf ein flexibleres Inflationsziel zu sehen!</a:t>
            </a:r>
            <a:endParaRPr lang="de-DE" sz="2000" dirty="0"/>
          </a:p>
        </p:txBody>
      </p:sp>
      <p:sp>
        <p:nvSpPr>
          <p:cNvPr id="9" name="Rechteck 8">
            <a:extLst>
              <a:ext uri="{FF2B5EF4-FFF2-40B4-BE49-F238E27FC236}">
                <a16:creationId xmlns:a16="http://schemas.microsoft.com/office/drawing/2014/main" id="{C2E96775-43D6-4E21-86DA-23585981D964}"/>
              </a:ext>
            </a:extLst>
          </p:cNvPr>
          <p:cNvSpPr/>
          <p:nvPr/>
        </p:nvSpPr>
        <p:spPr>
          <a:xfrm>
            <a:off x="471987" y="4188209"/>
            <a:ext cx="8217618" cy="1015663"/>
          </a:xfrm>
          <a:prstGeom prst="rect">
            <a:avLst/>
          </a:prstGeom>
        </p:spPr>
        <p:txBody>
          <a:bodyPr wrap="square">
            <a:spAutoFit/>
          </a:bodyPr>
          <a:lstStyle/>
          <a:p>
            <a:endParaRPr lang="de-DE" sz="2000" dirty="0"/>
          </a:p>
          <a:p>
            <a:pPr marL="800100" lvl="1" indent="-342900">
              <a:buFont typeface="Wingdings" panose="05000000000000000000" pitchFamily="2" charset="2"/>
              <a:buChar char="Ø"/>
            </a:pPr>
            <a:r>
              <a:rPr lang="de-DE" sz="2000" dirty="0" smtClean="0"/>
              <a:t>Denn durch höhere Inflationserwartungen in der Gesellschaft ließe sich so der Liquiditätsfalle entkommen</a:t>
            </a:r>
            <a:endParaRPr lang="de-DE" sz="2000" dirty="0"/>
          </a:p>
        </p:txBody>
      </p:sp>
      <p:sp>
        <p:nvSpPr>
          <p:cNvPr id="10" name="Rechteck 9">
            <a:extLst>
              <a:ext uri="{FF2B5EF4-FFF2-40B4-BE49-F238E27FC236}">
                <a16:creationId xmlns:a16="http://schemas.microsoft.com/office/drawing/2014/main" id="{C2E96775-43D6-4E21-86DA-23585981D964}"/>
              </a:ext>
            </a:extLst>
          </p:cNvPr>
          <p:cNvSpPr/>
          <p:nvPr/>
        </p:nvSpPr>
        <p:spPr>
          <a:xfrm>
            <a:off x="944507" y="5400372"/>
            <a:ext cx="7635901" cy="1015663"/>
          </a:xfrm>
          <a:prstGeom prst="rect">
            <a:avLst/>
          </a:prstGeom>
        </p:spPr>
        <p:txBody>
          <a:bodyPr wrap="square">
            <a:spAutoFit/>
          </a:bodyPr>
          <a:lstStyle/>
          <a:p>
            <a:r>
              <a:rPr lang="de-DE" sz="2000" dirty="0" smtClean="0"/>
              <a:t>Allerdings würde dies bedeuten, dass die Zentralbanken auch wieder höhere Zinsen zulassen </a:t>
            </a:r>
            <a:r>
              <a:rPr lang="de-DE" sz="2000" dirty="0" err="1" smtClean="0"/>
              <a:t>müßten</a:t>
            </a:r>
            <a:r>
              <a:rPr lang="de-DE" sz="2000" dirty="0" smtClean="0"/>
              <a:t>, was zumindest in der Eurozone aktuell nicht der Fall zu sein scheint.</a:t>
            </a:r>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197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hteck 61">
            <a:extLst>
              <a:ext uri="{FF2B5EF4-FFF2-40B4-BE49-F238E27FC236}">
                <a16:creationId xmlns:a16="http://schemas.microsoft.com/office/drawing/2014/main" id="{C2E96775-43D6-4E21-86DA-23585981D964}"/>
              </a:ext>
            </a:extLst>
          </p:cNvPr>
          <p:cNvSpPr/>
          <p:nvPr/>
        </p:nvSpPr>
        <p:spPr>
          <a:xfrm>
            <a:off x="195942" y="608924"/>
            <a:ext cx="11778343" cy="1569660"/>
          </a:xfrm>
          <a:prstGeom prst="rect">
            <a:avLst/>
          </a:prstGeom>
        </p:spPr>
        <p:txBody>
          <a:bodyPr wrap="square">
            <a:spAutoFit/>
          </a:bodyPr>
          <a:lstStyle/>
          <a:p>
            <a:r>
              <a:rPr lang="de-DE" sz="2400" dirty="0" smtClean="0"/>
              <a:t>Angenommen die Wirtschaft befindet sich in einem Deflationsszenario (Japan seit 25 Jahren!) und die erwartete Inflation liegt bei </a:t>
            </a:r>
            <a:r>
              <a:rPr lang="de-DE" sz="2400" dirty="0"/>
              <a:t>-5%:</a:t>
            </a:r>
          </a:p>
          <a:p>
            <a:endParaRPr lang="de-DE" sz="2400" dirty="0"/>
          </a:p>
          <a:p>
            <a:pPr algn="ctr"/>
            <a:r>
              <a:rPr lang="de-DE" sz="2400" dirty="0"/>
              <a:t>r   = i - </a:t>
            </a:r>
            <a:r>
              <a:rPr lang="el-GR" sz="2400" dirty="0"/>
              <a:t>π</a:t>
            </a:r>
            <a:r>
              <a:rPr lang="de-DE" sz="2400" baseline="30000" dirty="0"/>
              <a:t>e	</a:t>
            </a:r>
            <a:r>
              <a:rPr lang="de-DE" sz="2400" dirty="0"/>
              <a:t>=  0% − (-5%) = 5</a:t>
            </a:r>
            <a:r>
              <a:rPr lang="de-DE" sz="2400" dirty="0" smtClean="0"/>
              <a:t>%</a:t>
            </a:r>
            <a:endParaRPr lang="de-DE" sz="2400" dirty="0"/>
          </a:p>
        </p:txBody>
      </p:sp>
      <p:sp>
        <p:nvSpPr>
          <p:cNvPr id="7" name="TextShape 2"/>
          <p:cNvSpPr txBox="1"/>
          <p:nvPr/>
        </p:nvSpPr>
        <p:spPr>
          <a:xfrm>
            <a:off x="1600741" y="0"/>
            <a:ext cx="7597213" cy="549146"/>
          </a:xfrm>
          <a:prstGeom prst="rect">
            <a:avLst/>
          </a:prstGeom>
          <a:noFill/>
          <a:ln>
            <a:noFill/>
          </a:ln>
        </p:spPr>
        <p:txBody>
          <a:bodyPr lIns="81638" tIns="40819" rIns="81638" bIns="40819" anchor="ctr" anchorCtr="1"/>
          <a:lstStyle/>
          <a:p>
            <a:r>
              <a:rPr lang="de-DE" sz="2903" b="1" dirty="0" smtClean="0"/>
              <a:t>Liquiditätsfalle/Inflation/Deflation</a:t>
            </a:r>
            <a:endParaRPr lang="de-DE" sz="2903" b="1" dirty="0"/>
          </a:p>
        </p:txBody>
      </p:sp>
      <p:sp>
        <p:nvSpPr>
          <p:cNvPr id="8" name="Rechteck 7">
            <a:extLst>
              <a:ext uri="{FF2B5EF4-FFF2-40B4-BE49-F238E27FC236}">
                <a16:creationId xmlns:a16="http://schemas.microsoft.com/office/drawing/2014/main" id="{C2E96775-43D6-4E21-86DA-23585981D964}"/>
              </a:ext>
            </a:extLst>
          </p:cNvPr>
          <p:cNvSpPr/>
          <p:nvPr/>
        </p:nvSpPr>
        <p:spPr>
          <a:xfrm>
            <a:off x="54428" y="1922770"/>
            <a:ext cx="11778343" cy="1200329"/>
          </a:xfrm>
          <a:prstGeom prst="rect">
            <a:avLst/>
          </a:prstGeom>
        </p:spPr>
        <p:txBody>
          <a:bodyPr wrap="square">
            <a:spAutoFit/>
          </a:bodyPr>
          <a:lstStyle/>
          <a:p>
            <a:endParaRPr lang="de-DE" sz="2400" dirty="0"/>
          </a:p>
          <a:p>
            <a:pPr marL="342900" indent="-342900">
              <a:buFont typeface="Wingdings" panose="05000000000000000000" pitchFamily="2" charset="2"/>
              <a:buChar char="Ø"/>
            </a:pPr>
            <a:r>
              <a:rPr lang="de-DE" sz="2400" dirty="0" smtClean="0"/>
              <a:t>In solch einer Situation drücken allein schon die Inflationserwartungen über die daraus resultierenden </a:t>
            </a:r>
            <a:r>
              <a:rPr lang="de-DE" sz="2400" dirty="0"/>
              <a:t>R</a:t>
            </a:r>
            <a:r>
              <a:rPr lang="de-DE" sz="2400" dirty="0" smtClean="0"/>
              <a:t>ealzinsen die Wirtschaft in einem so großen Ausmaß,</a:t>
            </a:r>
            <a:endParaRPr lang="de-DE" sz="2400" dirty="0"/>
          </a:p>
        </p:txBody>
      </p:sp>
      <p:sp>
        <p:nvSpPr>
          <p:cNvPr id="9" name="Rechteck 8">
            <a:extLst>
              <a:ext uri="{FF2B5EF4-FFF2-40B4-BE49-F238E27FC236}">
                <a16:creationId xmlns:a16="http://schemas.microsoft.com/office/drawing/2014/main" id="{C2E96775-43D6-4E21-86DA-23585981D964}"/>
              </a:ext>
            </a:extLst>
          </p:cNvPr>
          <p:cNvSpPr/>
          <p:nvPr/>
        </p:nvSpPr>
        <p:spPr>
          <a:xfrm>
            <a:off x="195942" y="3305155"/>
            <a:ext cx="11778343" cy="461665"/>
          </a:xfrm>
          <a:prstGeom prst="rect">
            <a:avLst/>
          </a:prstGeom>
        </p:spPr>
        <p:txBody>
          <a:bodyPr wrap="square">
            <a:spAutoFit/>
          </a:bodyPr>
          <a:lstStyle/>
          <a:p>
            <a:pPr marL="800100" lvl="1" indent="-342900">
              <a:buFont typeface="Wingdings" panose="05000000000000000000" pitchFamily="2" charset="2"/>
              <a:buChar char="Ø"/>
            </a:pPr>
            <a:r>
              <a:rPr lang="de-DE" sz="2400" smtClean="0"/>
              <a:t>dass geldpolitische </a:t>
            </a:r>
            <a:r>
              <a:rPr lang="de-DE" sz="2400" dirty="0" smtClean="0"/>
              <a:t>Maßnahmen die Wirtschaft nicht mehr stimulieren können </a:t>
            </a:r>
            <a:endParaRPr lang="de-DE" sz="2400" dirty="0"/>
          </a:p>
        </p:txBody>
      </p:sp>
      <p:sp>
        <p:nvSpPr>
          <p:cNvPr id="10" name="Rechteck 9">
            <a:extLst>
              <a:ext uri="{FF2B5EF4-FFF2-40B4-BE49-F238E27FC236}">
                <a16:creationId xmlns:a16="http://schemas.microsoft.com/office/drawing/2014/main" id="{C2E96775-43D6-4E21-86DA-23585981D964}"/>
              </a:ext>
            </a:extLst>
          </p:cNvPr>
          <p:cNvSpPr/>
          <p:nvPr/>
        </p:nvSpPr>
        <p:spPr>
          <a:xfrm>
            <a:off x="195942" y="3864103"/>
            <a:ext cx="8493664" cy="1200329"/>
          </a:xfrm>
          <a:prstGeom prst="rect">
            <a:avLst/>
          </a:prstGeom>
        </p:spPr>
        <p:txBody>
          <a:bodyPr wrap="square">
            <a:spAutoFit/>
          </a:bodyPr>
          <a:lstStyle/>
          <a:p>
            <a:pPr marL="1257300" lvl="2" indent="-342900">
              <a:buFont typeface="Wingdings" panose="05000000000000000000" pitchFamily="2" charset="2"/>
              <a:buChar char="Ø"/>
            </a:pPr>
            <a:r>
              <a:rPr lang="de-DE" sz="2400" dirty="0" smtClean="0"/>
              <a:t>Mehr noch, über die prinzipielle zinssteigernde Wirkung eines geldpolitischen Impulses würde sich die Situation noch verschlimmern</a:t>
            </a:r>
            <a:endParaRPr lang="de-DE" sz="2400" dirty="0"/>
          </a:p>
        </p:txBody>
      </p:sp>
      <p:sp>
        <p:nvSpPr>
          <p:cNvPr id="11" name="Rechteck 10">
            <a:extLst>
              <a:ext uri="{FF2B5EF4-FFF2-40B4-BE49-F238E27FC236}">
                <a16:creationId xmlns:a16="http://schemas.microsoft.com/office/drawing/2014/main" id="{C2E96775-43D6-4E21-86DA-23585981D964}"/>
              </a:ext>
            </a:extLst>
          </p:cNvPr>
          <p:cNvSpPr/>
          <p:nvPr/>
        </p:nvSpPr>
        <p:spPr>
          <a:xfrm>
            <a:off x="479791" y="4893391"/>
            <a:ext cx="8209813" cy="1200329"/>
          </a:xfrm>
          <a:prstGeom prst="rect">
            <a:avLst/>
          </a:prstGeom>
        </p:spPr>
        <p:txBody>
          <a:bodyPr wrap="square">
            <a:spAutoFit/>
          </a:bodyPr>
          <a:lstStyle/>
          <a:p>
            <a:pPr marL="1257300" lvl="2" indent="-342900">
              <a:buFont typeface="Wingdings" panose="05000000000000000000" pitchFamily="2" charset="2"/>
              <a:buChar char="Ø"/>
            </a:pPr>
            <a:r>
              <a:rPr lang="de-DE" sz="2400" dirty="0" smtClean="0"/>
              <a:t>Dies ist der Grund dafür, dass auf Seiten der wirtschaftspolitischen Entscheidungsträger solch ein Szenario unbedingt zu vermeiden ist</a:t>
            </a:r>
          </a:p>
        </p:txBody>
      </p:sp>
      <p:sp>
        <p:nvSpPr>
          <p:cNvPr id="12" name="Rechteck 11">
            <a:extLst>
              <a:ext uri="{FF2B5EF4-FFF2-40B4-BE49-F238E27FC236}">
                <a16:creationId xmlns:a16="http://schemas.microsoft.com/office/drawing/2014/main" id="{C2E96775-43D6-4E21-86DA-23585981D964}"/>
              </a:ext>
            </a:extLst>
          </p:cNvPr>
          <p:cNvSpPr/>
          <p:nvPr/>
        </p:nvSpPr>
        <p:spPr>
          <a:xfrm>
            <a:off x="1" y="5903480"/>
            <a:ext cx="8689604" cy="954107"/>
          </a:xfrm>
          <a:prstGeom prst="rect">
            <a:avLst/>
          </a:prstGeom>
        </p:spPr>
        <p:txBody>
          <a:bodyPr wrap="square">
            <a:spAutoFit/>
          </a:bodyPr>
          <a:lstStyle/>
          <a:p>
            <a:pPr lvl="2"/>
            <a:r>
              <a:rPr lang="de-DE" sz="1400" dirty="0" smtClean="0"/>
              <a:t>Vgl. </a:t>
            </a:r>
            <a:r>
              <a:rPr lang="de-DE" sz="1400" b="1" dirty="0" smtClean="0"/>
              <a:t>Große Depression</a:t>
            </a:r>
            <a:r>
              <a:rPr lang="de-DE" sz="1400" dirty="0" smtClean="0"/>
              <a:t> Ende der 1920er/1930er Jahre (Weltwirtschaftskrise).</a:t>
            </a:r>
          </a:p>
          <a:p>
            <a:pPr lvl="2"/>
            <a:r>
              <a:rPr lang="de-DE" sz="1400" dirty="0" smtClean="0"/>
              <a:t>Japan seit der Asienkrise auch Versuche durch </a:t>
            </a:r>
            <a:r>
              <a:rPr lang="de-DE" sz="1400" dirty="0" err="1" smtClean="0">
                <a:hlinkClick r:id="rId3"/>
              </a:rPr>
              <a:t>Abenomics</a:t>
            </a:r>
            <a:r>
              <a:rPr lang="de-DE" sz="1400" dirty="0" smtClean="0"/>
              <a:t> dieses </a:t>
            </a:r>
            <a:r>
              <a:rPr lang="de-DE" sz="1400" dirty="0" err="1" smtClean="0"/>
              <a:t>Szenrio</a:t>
            </a:r>
            <a:r>
              <a:rPr lang="de-DE" sz="1400" dirty="0" smtClean="0"/>
              <a:t> zu verlassen haben bisher nicht geholfen! Japan hat mit knapp 250%, die mit Abstand höchste </a:t>
            </a:r>
            <a:r>
              <a:rPr lang="de-DE" sz="1400" dirty="0" err="1" smtClean="0"/>
              <a:t>Schuldenstandsquote</a:t>
            </a:r>
            <a:r>
              <a:rPr lang="de-DE" sz="1400" dirty="0" smtClean="0"/>
              <a:t> aller größeren Industrieländer (das Maastricht-Ziel in der Eurozone ist eine </a:t>
            </a:r>
            <a:r>
              <a:rPr lang="de-DE" sz="1400" dirty="0" err="1" smtClean="0"/>
              <a:t>Schuldenstandsquote</a:t>
            </a:r>
            <a:r>
              <a:rPr lang="de-DE" sz="1400" dirty="0" smtClean="0"/>
              <a:t> von 60%!)</a:t>
            </a:r>
          </a:p>
        </p:txBody>
      </p:sp>
      <p:sp>
        <p:nvSpPr>
          <p:cNvPr id="13" name="Rechteck 1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69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29984" y="66788"/>
            <a:ext cx="9410159" cy="408477"/>
          </a:xfrm>
          <a:prstGeom prst="rect">
            <a:avLst/>
          </a:prstGeom>
          <a:noFill/>
          <a:ln>
            <a:noFill/>
          </a:ln>
        </p:spPr>
        <p:txBody>
          <a:bodyPr lIns="81638" tIns="40819" rIns="81638" bIns="40819" anchor="ctr" anchorCtr="1"/>
          <a:lstStyle/>
          <a:p>
            <a:pPr algn="ctr"/>
            <a:r>
              <a:rPr lang="de-DE" sz="2903" b="1" dirty="0" smtClean="0"/>
              <a:t>Der Geldmarkt und die Reaktionsfunktion der Zentralbank</a:t>
            </a:r>
            <a:endParaRPr lang="de-DE" sz="2903" b="1" dirty="0"/>
          </a:p>
        </p:txBody>
      </p:sp>
      <p:sp>
        <p:nvSpPr>
          <p:cNvPr id="7" name="Textfeld 6"/>
          <p:cNvSpPr txBox="1"/>
          <p:nvPr/>
        </p:nvSpPr>
        <p:spPr>
          <a:xfrm>
            <a:off x="206828" y="337261"/>
            <a:ext cx="11985171" cy="1097416"/>
          </a:xfrm>
          <a:prstGeom prst="rect">
            <a:avLst/>
          </a:prstGeom>
          <a:noFill/>
        </p:spPr>
        <p:txBody>
          <a:bodyPr wrap="square" rtlCol="0">
            <a:spAutoFit/>
          </a:bodyPr>
          <a:lstStyle/>
          <a:p>
            <a:pPr marL="311045" indent="-311045">
              <a:buFont typeface="Wingdings" panose="05000000000000000000" pitchFamily="2" charset="2"/>
              <a:buChar char="Ø"/>
            </a:pPr>
            <a:r>
              <a:rPr lang="de-DE" sz="2177" dirty="0" smtClean="0"/>
              <a:t>Die LM-Kurve wurde über die geldpolitische Zielgröße der Geldmenge, welche die Zentralbank setzt abgeleitet. In der Praxis wird aber meistens der Leitzins gesetzt, so dass dieser als Politikvariable anzusehen ist und nicht die Geldmenge, für die es meist nur sehr grobe Zielgrößen gibt!</a:t>
            </a:r>
            <a:endParaRPr lang="de-DE" sz="2177" dirty="0"/>
          </a:p>
        </p:txBody>
      </p:sp>
      <p:sp>
        <p:nvSpPr>
          <p:cNvPr id="9" name="Textfeld 8"/>
          <p:cNvSpPr txBox="1"/>
          <p:nvPr/>
        </p:nvSpPr>
        <p:spPr>
          <a:xfrm>
            <a:off x="492650" y="1381646"/>
            <a:ext cx="11650363" cy="1097416"/>
          </a:xfrm>
          <a:prstGeom prst="rect">
            <a:avLst/>
          </a:prstGeom>
          <a:noFill/>
        </p:spPr>
        <p:txBody>
          <a:bodyPr wrap="square" rtlCol="0">
            <a:spAutoFit/>
          </a:bodyPr>
          <a:lstStyle/>
          <a:p>
            <a:pPr marL="311045" indent="-311045">
              <a:buFont typeface="Wingdings" panose="05000000000000000000" pitchFamily="2" charset="2"/>
              <a:buChar char="Ø"/>
            </a:pPr>
            <a:r>
              <a:rPr lang="de-DE" sz="2177" dirty="0" smtClean="0"/>
              <a:t>Die meisten Zentralbanken kommunizieren ein Inflationsziel (vgl. EZB Inflation= 2%), so dass der Leitzins letztlich nicht nur das Ergebnis eines </a:t>
            </a:r>
            <a:r>
              <a:rPr lang="de-DE" sz="2177" dirty="0"/>
              <a:t>G</a:t>
            </a:r>
            <a:r>
              <a:rPr lang="de-DE" sz="2177" dirty="0" smtClean="0"/>
              <a:t>leichgewichtsprozesses ist, sondern auch von der Preisbewegung relativ zum Inflationsziel abhängt!</a:t>
            </a:r>
            <a:endParaRPr lang="de-DE" sz="2177" dirty="0"/>
          </a:p>
        </p:txBody>
      </p:sp>
      <p:sp>
        <p:nvSpPr>
          <p:cNvPr id="10" name="Textfeld 9"/>
          <p:cNvSpPr txBox="1"/>
          <p:nvPr/>
        </p:nvSpPr>
        <p:spPr>
          <a:xfrm>
            <a:off x="0" y="2646023"/>
            <a:ext cx="12191999" cy="1432443"/>
          </a:xfrm>
          <a:prstGeom prst="rect">
            <a:avLst/>
          </a:prstGeom>
          <a:noFill/>
        </p:spPr>
        <p:txBody>
          <a:bodyPr wrap="square" rtlCol="0">
            <a:spAutoFit/>
          </a:bodyPr>
          <a:lstStyle/>
          <a:p>
            <a:r>
              <a:rPr lang="de-DE" sz="2177" dirty="0">
                <a:ea typeface="Arial Unicode MS"/>
                <a:cs typeface="Arial Unicode MS"/>
              </a:rPr>
              <a:t>⇒	</a:t>
            </a:r>
            <a:r>
              <a:rPr lang="de-DE" sz="2177" dirty="0" smtClean="0">
                <a:ea typeface="Arial Unicode MS"/>
                <a:cs typeface="Arial Unicode MS"/>
              </a:rPr>
              <a:t>Gemäß der Wirkung von Zinsen auf die </a:t>
            </a:r>
            <a:r>
              <a:rPr lang="de-DE" sz="2177" dirty="0" err="1" smtClean="0">
                <a:ea typeface="Arial Unicode MS"/>
                <a:cs typeface="Arial Unicode MS"/>
              </a:rPr>
              <a:t>Investions</a:t>
            </a:r>
            <a:r>
              <a:rPr lang="de-DE" sz="2177" dirty="0" smtClean="0">
                <a:ea typeface="Arial Unicode MS"/>
                <a:cs typeface="Arial Unicode MS"/>
              </a:rPr>
              <a:t>- und Konsumentscheidungen ergibt sich damit 	folgender qualitativer Zusammenhang zwischen der Preisentwicklung und </a:t>
            </a:r>
            <a:r>
              <a:rPr lang="de-DE" sz="2177" dirty="0" err="1" smtClean="0">
                <a:ea typeface="Arial Unicode MS"/>
                <a:cs typeface="Arial Unicode MS"/>
              </a:rPr>
              <a:t>Outputentwicklung</a:t>
            </a:r>
            <a:r>
              <a:rPr lang="de-DE" sz="2177" dirty="0" smtClean="0">
                <a:ea typeface="Arial Unicode MS"/>
                <a:cs typeface="Arial Unicode MS"/>
              </a:rPr>
              <a:t> bzgl. 	der Zinsentscheidungen der Zentralbank </a:t>
            </a:r>
            <a:r>
              <a:rPr lang="en-US" sz="2177" dirty="0" smtClean="0">
                <a:latin typeface="Cambria Math" panose="02040503050406030204" pitchFamily="18" charset="0"/>
                <a:ea typeface="Cambria Math" panose="02040503050406030204" pitchFamily="18" charset="0"/>
                <a:cs typeface="Arial Unicode MS"/>
              </a:rPr>
              <a:t>→ </a:t>
            </a:r>
            <a:r>
              <a:rPr lang="en-US" sz="2177" b="1" dirty="0" err="1" smtClean="0">
                <a:latin typeface="Cambria Math" panose="02040503050406030204" pitchFamily="18" charset="0"/>
                <a:ea typeface="Cambria Math" panose="02040503050406030204" pitchFamily="18" charset="0"/>
                <a:cs typeface="Arial Unicode MS"/>
              </a:rPr>
              <a:t>Reaktionsfunktion</a:t>
            </a:r>
            <a:r>
              <a:rPr lang="en-US" sz="2177" b="1" dirty="0" smtClean="0">
                <a:latin typeface="Cambria Math" panose="02040503050406030204" pitchFamily="18" charset="0"/>
                <a:ea typeface="Cambria Math" panose="02040503050406030204" pitchFamily="18" charset="0"/>
                <a:cs typeface="Arial Unicode MS"/>
              </a:rPr>
              <a:t> der </a:t>
            </a:r>
            <a:r>
              <a:rPr lang="en-US" sz="2177" b="1" dirty="0" err="1" smtClean="0">
                <a:latin typeface="Cambria Math" panose="02040503050406030204" pitchFamily="18" charset="0"/>
                <a:ea typeface="Cambria Math" panose="02040503050406030204" pitchFamily="18" charset="0"/>
                <a:cs typeface="Arial Unicode MS"/>
              </a:rPr>
              <a:t>Zentralbank</a:t>
            </a:r>
            <a:endParaRPr lang="en-US" sz="2177" b="1" dirty="0">
              <a:ea typeface="Arial Unicode MS"/>
              <a:cs typeface="Arial Unicode MS"/>
            </a:endParaRPr>
          </a:p>
          <a:p>
            <a:endParaRPr lang="de-DE" sz="2177" dirty="0"/>
          </a:p>
        </p:txBody>
      </p:sp>
      <p:sp>
        <p:nvSpPr>
          <p:cNvPr id="11" name="Textfeld 10"/>
          <p:cNvSpPr txBox="1"/>
          <p:nvPr/>
        </p:nvSpPr>
        <p:spPr>
          <a:xfrm>
            <a:off x="634674" y="3751156"/>
            <a:ext cx="4165213" cy="427361"/>
          </a:xfrm>
          <a:prstGeom prst="rect">
            <a:avLst/>
          </a:prstGeom>
          <a:noFill/>
        </p:spPr>
        <p:txBody>
          <a:bodyPr wrap="square" rtlCol="0">
            <a:spAutoFit/>
          </a:bodyPr>
          <a:lstStyle/>
          <a:p>
            <a:pPr algn="ctr"/>
            <a:r>
              <a:rPr lang="el-GR" sz="2177" dirty="0"/>
              <a:t>π</a:t>
            </a:r>
            <a:r>
              <a:rPr lang="el-GR" sz="2000" dirty="0">
                <a:ea typeface="Arial Unicode MS"/>
                <a:cs typeface="Arial Unicode MS"/>
              </a:rPr>
              <a:t>↓</a:t>
            </a:r>
            <a:r>
              <a:rPr lang="de-DE" sz="2177" dirty="0">
                <a:ea typeface="Arial Unicode MS"/>
                <a:cs typeface="Arial Unicode MS"/>
              </a:rPr>
              <a:t>	⇒	</a:t>
            </a:r>
            <a:r>
              <a:rPr lang="de-DE" sz="2000" dirty="0">
                <a:ea typeface="Arial Unicode MS"/>
                <a:cs typeface="Arial Unicode MS"/>
              </a:rPr>
              <a:t>r</a:t>
            </a:r>
            <a:r>
              <a:rPr lang="el-GR" sz="2000" dirty="0">
                <a:ea typeface="Arial Unicode MS"/>
                <a:cs typeface="Arial Unicode MS"/>
              </a:rPr>
              <a:t>↓</a:t>
            </a:r>
            <a:r>
              <a:rPr lang="de-DE" sz="2177" dirty="0">
                <a:latin typeface="Arial Unicode MS"/>
                <a:ea typeface="Arial Unicode MS"/>
                <a:cs typeface="Arial Unicode MS"/>
              </a:rPr>
              <a:t>	</a:t>
            </a:r>
            <a:r>
              <a:rPr lang="de-DE" sz="2177" dirty="0"/>
              <a:t> </a:t>
            </a:r>
          </a:p>
        </p:txBody>
      </p:sp>
      <p:sp>
        <p:nvSpPr>
          <p:cNvPr id="12" name="Textfeld 11"/>
          <p:cNvSpPr txBox="1"/>
          <p:nvPr/>
        </p:nvSpPr>
        <p:spPr>
          <a:xfrm>
            <a:off x="4784780" y="3712704"/>
            <a:ext cx="4165213" cy="400110"/>
          </a:xfrm>
          <a:prstGeom prst="rect">
            <a:avLst/>
          </a:prstGeom>
          <a:noFill/>
        </p:spPr>
        <p:txBody>
          <a:bodyPr wrap="square" rtlCol="0">
            <a:spAutoFit/>
          </a:bodyPr>
          <a:lstStyle/>
          <a:p>
            <a:pPr algn="ctr"/>
            <a:r>
              <a:rPr lang="de-DE" sz="2000" dirty="0"/>
              <a:t>Y</a:t>
            </a:r>
            <a:r>
              <a:rPr lang="el-GR" sz="2000" dirty="0">
                <a:ea typeface="Arial Unicode MS"/>
                <a:cs typeface="Arial Unicode MS"/>
              </a:rPr>
              <a:t>↑</a:t>
            </a:r>
            <a:r>
              <a:rPr lang="de-DE" sz="2000" dirty="0">
                <a:ea typeface="Arial Unicode MS"/>
                <a:cs typeface="Arial Unicode MS"/>
              </a:rPr>
              <a:t>	⇒	r</a:t>
            </a:r>
            <a:r>
              <a:rPr lang="el-GR" sz="2000" dirty="0">
                <a:ea typeface="Arial Unicode MS"/>
                <a:cs typeface="Arial Unicode MS"/>
              </a:rPr>
              <a:t>↑</a:t>
            </a:r>
            <a:endParaRPr lang="de-DE" sz="2000" dirty="0"/>
          </a:p>
        </p:txBody>
      </p:sp>
      <p:sp>
        <p:nvSpPr>
          <p:cNvPr id="13" name="Textfeld 12"/>
          <p:cNvSpPr txBox="1"/>
          <p:nvPr/>
        </p:nvSpPr>
        <p:spPr>
          <a:xfrm>
            <a:off x="27722" y="4365878"/>
            <a:ext cx="9601200" cy="1767472"/>
          </a:xfrm>
          <a:prstGeom prst="rect">
            <a:avLst/>
          </a:prstGeom>
          <a:noFill/>
        </p:spPr>
        <p:txBody>
          <a:bodyPr wrap="square" rtlCol="0">
            <a:spAutoFit/>
          </a:bodyPr>
          <a:lstStyle/>
          <a:p>
            <a:r>
              <a:rPr lang="de-DE" sz="2177" dirty="0">
                <a:latin typeface="Arial Unicode MS"/>
                <a:ea typeface="Arial Unicode MS"/>
                <a:cs typeface="Arial Unicode MS"/>
              </a:rPr>
              <a:t>⇒		</a:t>
            </a: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                       </a:t>
            </a:r>
            <a:r>
              <a:rPr lang="de-DE" sz="2177" dirty="0" err="1"/>
              <a:t>b,c</a:t>
            </a:r>
            <a:r>
              <a:rPr lang="de-DE" sz="2177" dirty="0"/>
              <a:t>&gt;0</a:t>
            </a:r>
          </a:p>
          <a:p>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l-GR" sz="2177" dirty="0"/>
              <a:t>π</a:t>
            </a:r>
            <a:r>
              <a:rPr lang="de-DE" sz="2177" dirty="0"/>
              <a:t>*: </a:t>
            </a:r>
            <a:r>
              <a:rPr lang="de-DE" sz="2177" dirty="0" smtClean="0"/>
              <a:t>Inflationsziel</a:t>
            </a:r>
          </a:p>
          <a:p>
            <a:r>
              <a:rPr lang="de-DE" sz="2177" dirty="0" smtClean="0"/>
              <a:t>y</a:t>
            </a:r>
            <a:r>
              <a:rPr lang="de-DE" sz="2177" dirty="0"/>
              <a:t>*: </a:t>
            </a:r>
            <a:r>
              <a:rPr lang="de-DE" sz="2177" dirty="0" smtClean="0"/>
              <a:t>Produktionspotenzial </a:t>
            </a:r>
          </a:p>
          <a:p>
            <a:r>
              <a:rPr lang="en-US" sz="2177" dirty="0" smtClean="0"/>
              <a:t>r</a:t>
            </a:r>
            <a:r>
              <a:rPr lang="en-US" sz="2177" dirty="0"/>
              <a:t>*</a:t>
            </a:r>
            <a:r>
              <a:rPr lang="de-DE" sz="2177" dirty="0"/>
              <a:t>: </a:t>
            </a:r>
            <a:r>
              <a:rPr lang="de-DE" sz="2177" dirty="0" smtClean="0"/>
              <a:t>Natürlicher Zins</a:t>
            </a:r>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Rechteck 1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9" name="Freihand 18"/>
              <p14:cNvContentPartPr/>
              <p14:nvPr/>
            </p14:nvContentPartPr>
            <p14:xfrm>
              <a:off x="1209373" y="3652012"/>
              <a:ext cx="6726960" cy="1305360"/>
            </p14:xfrm>
          </p:contentPart>
        </mc:Choice>
        <mc:Fallback>
          <p:pic>
            <p:nvPicPr>
              <p:cNvPr id="19" name="Freihand 18"/>
              <p:cNvPicPr/>
              <p:nvPr/>
            </p:nvPicPr>
            <p:blipFill>
              <a:blip r:embed="rId4"/>
              <a:stretch>
                <a:fillRect/>
              </a:stretch>
            </p:blipFill>
            <p:spPr>
              <a:xfrm>
                <a:off x="1193173" y="3635812"/>
                <a:ext cx="6758280" cy="1337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3" name="Freihand 22"/>
              <p14:cNvContentPartPr/>
              <p14:nvPr/>
            </p14:nvContentPartPr>
            <p14:xfrm>
              <a:off x="9257893" y="4748932"/>
              <a:ext cx="360" cy="360"/>
            </p14:xfrm>
          </p:contentPart>
        </mc:Choice>
        <mc:Fallback>
          <p:pic>
            <p:nvPicPr>
              <p:cNvPr id="23" name="Freihand 22"/>
              <p:cNvPicPr/>
              <p:nvPr/>
            </p:nvPicPr>
            <p:blipFill>
              <a:blip r:embed="rId6"/>
              <a:stretch>
                <a:fillRect/>
              </a:stretch>
            </p:blipFill>
            <p:spPr>
              <a:xfrm>
                <a:off x="9240973" y="4732012"/>
                <a:ext cx="34200" cy="34200"/>
              </a:xfrm>
              <a:prstGeom prst="rect">
                <a:avLst/>
              </a:prstGeom>
            </p:spPr>
          </p:pic>
        </mc:Fallback>
      </mc:AlternateContent>
    </p:spTree>
    <p:extLst>
      <p:ext uri="{BB962C8B-B14F-4D97-AF65-F5344CB8AC3E}">
        <p14:creationId xmlns:p14="http://schemas.microsoft.com/office/powerpoint/2010/main" val="189265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smtClean="0"/>
              <a:t>Taylor-Regel</a:t>
            </a:r>
            <a:endParaRPr lang="de-DE" sz="2903"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38" y="849394"/>
            <a:ext cx="4626405" cy="346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0" y="4076298"/>
            <a:ext cx="6312090" cy="594906"/>
          </a:xfrm>
          <a:prstGeom prst="rect">
            <a:avLst/>
          </a:prstGeom>
          <a:noFill/>
        </p:spPr>
        <p:txBody>
          <a:bodyPr wrap="square" rtlCol="0">
            <a:spAutoFit/>
          </a:bodyPr>
          <a:lstStyle/>
          <a:p>
            <a:r>
              <a:rPr lang="de-DE" sz="1633" dirty="0">
                <a:hlinkClick r:id="rId4"/>
              </a:rPr>
              <a:t>Source: Taylor </a:t>
            </a:r>
            <a:r>
              <a:rPr lang="de-DE" sz="1633" dirty="0" smtClean="0">
                <a:hlinkClick r:id="rId4"/>
              </a:rPr>
              <a:t>1993, </a:t>
            </a:r>
            <a:r>
              <a:rPr lang="en-US" sz="1633" dirty="0">
                <a:hlinkClick r:id="rId4"/>
              </a:rPr>
              <a:t>Discretion versus policy rules </a:t>
            </a:r>
            <a:r>
              <a:rPr lang="en-US" sz="1633" dirty="0" smtClean="0">
                <a:hlinkClick r:id="rId4"/>
              </a:rPr>
              <a:t>in Practice, Carnegie-Rochester </a:t>
            </a:r>
            <a:r>
              <a:rPr lang="en-US" sz="1633" dirty="0">
                <a:hlinkClick r:id="rId4"/>
              </a:rPr>
              <a:t>Conference Series on Public Policy 39 ,</a:t>
            </a:r>
            <a:r>
              <a:rPr lang="en-US" sz="1633" dirty="0" smtClean="0">
                <a:hlinkClick r:id="rId4"/>
              </a:rPr>
              <a:t>95-214 North-Holland</a:t>
            </a:r>
            <a:endParaRPr lang="en-US" sz="1633" dirty="0"/>
          </a:p>
        </p:txBody>
      </p:sp>
      <p:sp>
        <p:nvSpPr>
          <p:cNvPr id="10" name="Textfeld 9"/>
          <p:cNvSpPr txBox="1"/>
          <p:nvPr/>
        </p:nvSpPr>
        <p:spPr>
          <a:xfrm>
            <a:off x="1957473" y="4740301"/>
            <a:ext cx="4427814" cy="1198020"/>
          </a:xfrm>
          <a:prstGeom prst="rect">
            <a:avLst/>
          </a:prstGeom>
          <a:noFill/>
        </p:spPr>
        <p:txBody>
          <a:bodyPr wrap="non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2%</a:t>
            </a:r>
            <a:r>
              <a:rPr lang="en-US" sz="2177" baseline="-25000" dirty="0"/>
              <a:t> </a:t>
            </a:r>
            <a:r>
              <a:rPr lang="de-DE" sz="2177" dirty="0"/>
              <a:t>+ 0,5(</a:t>
            </a:r>
            <a:r>
              <a:rPr lang="el-GR" sz="2177" dirty="0"/>
              <a:t>π</a:t>
            </a:r>
            <a:r>
              <a:rPr lang="en-US" sz="2177" baseline="-25000" dirty="0"/>
              <a:t> </a:t>
            </a:r>
            <a:r>
              <a:rPr lang="de-DE" sz="2177" dirty="0"/>
              <a:t>- </a:t>
            </a:r>
            <a:r>
              <a:rPr lang="el-GR" sz="2177" dirty="0"/>
              <a:t>π</a:t>
            </a:r>
            <a:r>
              <a:rPr lang="de-DE" sz="2177" dirty="0"/>
              <a:t>*) +0,5(y</a:t>
            </a:r>
            <a:r>
              <a:rPr lang="en-US" sz="2177" baseline="-25000" dirty="0"/>
              <a:t> </a:t>
            </a:r>
            <a:r>
              <a:rPr lang="de-DE" sz="2177" dirty="0"/>
              <a:t>- y*)</a:t>
            </a:r>
          </a:p>
          <a:p>
            <a:pPr algn="ctr">
              <a:lnSpc>
                <a:spcPct val="110000"/>
              </a:lnSpc>
            </a:pPr>
            <a:endParaRPr lang="en-US" sz="2177" dirty="0"/>
          </a:p>
          <a:p>
            <a:pPr algn="ctr">
              <a:lnSpc>
                <a:spcPct val="110000"/>
              </a:lnSpc>
            </a:pPr>
            <a:r>
              <a:rPr lang="en-US" sz="2177" dirty="0"/>
              <a:t>r* =2%	        </a:t>
            </a:r>
            <a:r>
              <a:rPr lang="el-GR" sz="2177" dirty="0"/>
              <a:t>π</a:t>
            </a:r>
            <a:r>
              <a:rPr lang="de-DE" sz="2177" dirty="0" smtClean="0"/>
              <a:t>*=2</a:t>
            </a:r>
            <a:r>
              <a:rPr lang="de-DE" sz="2177" dirty="0"/>
              <a:t>%	b=c=0,5</a:t>
            </a: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8891" y="356268"/>
            <a:ext cx="1301475" cy="1959525"/>
          </a:xfrm>
          <a:prstGeom prst="rect">
            <a:avLst/>
          </a:prstGeom>
        </p:spPr>
      </p:pic>
      <p:sp>
        <p:nvSpPr>
          <p:cNvPr id="12" name="Textfeld 11"/>
          <p:cNvSpPr txBox="1"/>
          <p:nvPr/>
        </p:nvSpPr>
        <p:spPr>
          <a:xfrm>
            <a:off x="6931887" y="356268"/>
            <a:ext cx="3038275" cy="2290307"/>
          </a:xfrm>
          <a:prstGeom prst="rect">
            <a:avLst/>
          </a:prstGeom>
          <a:noFill/>
        </p:spPr>
        <p:txBody>
          <a:bodyPr wrap="square" rtlCol="0">
            <a:spAutoFit/>
          </a:bodyPr>
          <a:lstStyle/>
          <a:p>
            <a:pPr algn="ctr">
              <a:lnSpc>
                <a:spcPct val="110000"/>
              </a:lnSpc>
            </a:pPr>
            <a:r>
              <a:rPr lang="de-DE" sz="1451" b="1" dirty="0"/>
              <a:t>John B. Taylor:</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Professor of Economics</a:t>
            </a:r>
          </a:p>
          <a:p>
            <a:pPr>
              <a:lnSpc>
                <a:spcPct val="110000"/>
              </a:lnSpc>
            </a:pPr>
            <a:r>
              <a:rPr lang="en-US" sz="1451" dirty="0">
                <a:solidFill>
                  <a:sysClr val="windowText" lastClr="000000"/>
                </a:solidFill>
                <a:cs typeface="Arial" panose="020B0604020202020204" pitchFamily="34" charset="0"/>
              </a:rPr>
              <a:t>       (Stanford University)</a:t>
            </a:r>
          </a:p>
          <a:p>
            <a:pPr marL="259204" indent="-259204">
              <a:lnSpc>
                <a:spcPct val="110000"/>
              </a:lnSpc>
              <a:buFont typeface="Arial" panose="020B0604020202020204" pitchFamily="34" charset="0"/>
              <a:buChar char="•"/>
            </a:pPr>
            <a:r>
              <a:rPr lang="de-DE" sz="1451" dirty="0"/>
              <a:t>Council </a:t>
            </a:r>
            <a:r>
              <a:rPr lang="de-DE" sz="1451" dirty="0" err="1"/>
              <a:t>of</a:t>
            </a:r>
            <a:r>
              <a:rPr lang="de-DE" sz="1451" dirty="0"/>
              <a:t> </a:t>
            </a:r>
            <a:r>
              <a:rPr lang="de-DE" sz="1451" dirty="0" err="1"/>
              <a:t>Economic</a:t>
            </a:r>
            <a:r>
              <a:rPr lang="de-DE" sz="1451" dirty="0"/>
              <a:t> </a:t>
            </a:r>
            <a:r>
              <a:rPr lang="de-DE" sz="1451" dirty="0" err="1"/>
              <a:t>Advisers</a:t>
            </a:r>
            <a:endParaRPr lang="de-DE" sz="1451" dirty="0">
              <a:solidFill>
                <a:sysClr val="windowText" lastClr="000000"/>
              </a:solidFill>
              <a:cs typeface="Arial" panose="020B0604020202020204" pitchFamily="34" charset="0"/>
            </a:endParaRPr>
          </a:p>
          <a:p>
            <a:pPr>
              <a:lnSpc>
                <a:spcPct val="110000"/>
              </a:lnSpc>
            </a:pPr>
            <a:r>
              <a:rPr lang="en-US" sz="1451" dirty="0">
                <a:solidFill>
                  <a:sysClr val="windowText" lastClr="000000"/>
                </a:solidFill>
                <a:cs typeface="Arial" panose="020B0604020202020204" pitchFamily="34" charset="0"/>
              </a:rPr>
              <a:t>	1976 – 77</a:t>
            </a:r>
          </a:p>
          <a:p>
            <a:pPr>
              <a:lnSpc>
                <a:spcPct val="110000"/>
              </a:lnSpc>
            </a:pPr>
            <a:r>
              <a:rPr lang="en-US" sz="1451" dirty="0">
                <a:solidFill>
                  <a:sysClr val="windowText" lastClr="000000"/>
                </a:solidFill>
                <a:cs typeface="Arial" panose="020B0604020202020204" pitchFamily="34" charset="0"/>
              </a:rPr>
              <a:t>	1989 – 91</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Under Secretary of the Treasury for International Affairs</a:t>
            </a:r>
          </a:p>
          <a:p>
            <a:pPr>
              <a:lnSpc>
                <a:spcPct val="110000"/>
              </a:lnSpc>
            </a:pPr>
            <a:r>
              <a:rPr lang="en-US" sz="1451" dirty="0">
                <a:solidFill>
                  <a:sysClr val="windowText" lastClr="000000"/>
                </a:solidFill>
                <a:cs typeface="Arial" panose="020B0604020202020204" pitchFamily="34" charset="0"/>
              </a:rPr>
              <a:t>	2001 – 05</a:t>
            </a:r>
          </a:p>
        </p:txBody>
      </p:sp>
      <p:sp>
        <p:nvSpPr>
          <p:cNvPr id="16" name="Rechteck 1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p14:cNvContentPartPr/>
              <p14:nvPr/>
            </p14:nvContentPartPr>
            <p14:xfrm>
              <a:off x="7883413" y="329572"/>
              <a:ext cx="1144080" cy="386280"/>
            </p14:xfrm>
          </p:contentPart>
        </mc:Choice>
        <mc:Fallback>
          <p:pic>
            <p:nvPicPr>
              <p:cNvPr id="3" name="Freihand 2"/>
              <p:cNvPicPr/>
              <p:nvPr/>
            </p:nvPicPr>
            <p:blipFill>
              <a:blip r:embed="rId7"/>
              <a:stretch>
                <a:fillRect/>
              </a:stretch>
            </p:blipFill>
            <p:spPr>
              <a:xfrm>
                <a:off x="7869733" y="313012"/>
                <a:ext cx="117324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p14:cNvContentPartPr/>
              <p14:nvPr/>
            </p14:nvContentPartPr>
            <p14:xfrm>
              <a:off x="3225733" y="4137292"/>
              <a:ext cx="4379040" cy="1823400"/>
            </p14:xfrm>
          </p:contentPart>
        </mc:Choice>
        <mc:Fallback>
          <p:pic>
            <p:nvPicPr>
              <p:cNvPr id="8" name="Freihand 7"/>
              <p:cNvPicPr/>
              <p:nvPr/>
            </p:nvPicPr>
            <p:blipFill>
              <a:blip r:embed="rId9"/>
              <a:stretch>
                <a:fillRect/>
              </a:stretch>
            </p:blipFill>
            <p:spPr>
              <a:xfrm>
                <a:off x="3210253" y="4120372"/>
                <a:ext cx="4411440" cy="1856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p14:cNvContentPartPr/>
              <p14:nvPr/>
            </p14:nvContentPartPr>
            <p14:xfrm>
              <a:off x="1921453" y="4628332"/>
              <a:ext cx="4641840" cy="781200"/>
            </p14:xfrm>
          </p:contentPart>
        </mc:Choice>
        <mc:Fallback>
          <p:pic>
            <p:nvPicPr>
              <p:cNvPr id="23" name="Freihand 22"/>
              <p:cNvPicPr/>
              <p:nvPr/>
            </p:nvPicPr>
            <p:blipFill>
              <a:blip r:embed="rId11"/>
              <a:stretch>
                <a:fillRect/>
              </a:stretch>
            </p:blipFill>
            <p:spPr>
              <a:xfrm>
                <a:off x="1910293" y="4613572"/>
                <a:ext cx="4668840" cy="81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Freihand 24"/>
              <p14:cNvContentPartPr/>
              <p14:nvPr/>
            </p14:nvContentPartPr>
            <p14:xfrm>
              <a:off x="2425093" y="4766932"/>
              <a:ext cx="165960" cy="441000"/>
            </p14:xfrm>
          </p:contentPart>
        </mc:Choice>
        <mc:Fallback>
          <p:pic>
            <p:nvPicPr>
              <p:cNvPr id="25" name="Freihand 24"/>
              <p:cNvPicPr/>
              <p:nvPr/>
            </p:nvPicPr>
            <p:blipFill>
              <a:blip r:embed="rId13"/>
              <a:stretch>
                <a:fillRect/>
              </a:stretch>
            </p:blipFill>
            <p:spPr>
              <a:xfrm>
                <a:off x="2408533" y="4751812"/>
                <a:ext cx="19980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 name="Freihand 27"/>
              <p14:cNvContentPartPr/>
              <p14:nvPr/>
            </p14:nvContentPartPr>
            <p14:xfrm>
              <a:off x="2229973" y="2089252"/>
              <a:ext cx="1385640" cy="432360"/>
            </p14:xfrm>
          </p:contentPart>
        </mc:Choice>
        <mc:Fallback>
          <p:pic>
            <p:nvPicPr>
              <p:cNvPr id="28" name="Freihand 27"/>
              <p:cNvPicPr/>
              <p:nvPr/>
            </p:nvPicPr>
            <p:blipFill>
              <a:blip r:embed="rId15"/>
              <a:stretch>
                <a:fillRect/>
              </a:stretch>
            </p:blipFill>
            <p:spPr>
              <a:xfrm>
                <a:off x="2213053" y="2071972"/>
                <a:ext cx="141948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 name="Freihand 29"/>
              <p14:cNvContentPartPr/>
              <p14:nvPr/>
            </p14:nvContentPartPr>
            <p14:xfrm>
              <a:off x="1480453" y="1448812"/>
              <a:ext cx="921240" cy="366120"/>
            </p14:xfrm>
          </p:contentPart>
        </mc:Choice>
        <mc:Fallback>
          <p:pic>
            <p:nvPicPr>
              <p:cNvPr id="30" name="Freihand 29"/>
              <p:cNvPicPr/>
              <p:nvPr/>
            </p:nvPicPr>
            <p:blipFill>
              <a:blip r:embed="rId17"/>
              <a:stretch>
                <a:fillRect/>
              </a:stretch>
            </p:blipFill>
            <p:spPr>
              <a:xfrm>
                <a:off x="1463173" y="1431532"/>
                <a:ext cx="95580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Freihand 34"/>
              <p14:cNvContentPartPr/>
              <p14:nvPr/>
            </p14:nvContentPartPr>
            <p14:xfrm>
              <a:off x="617173" y="910972"/>
              <a:ext cx="4869720" cy="3239640"/>
            </p14:xfrm>
          </p:contentPart>
        </mc:Choice>
        <mc:Fallback>
          <p:pic>
            <p:nvPicPr>
              <p:cNvPr id="35" name="Freihand 34"/>
              <p:cNvPicPr/>
              <p:nvPr/>
            </p:nvPicPr>
            <p:blipFill>
              <a:blip r:embed="rId19"/>
              <a:stretch>
                <a:fillRect/>
              </a:stretch>
            </p:blipFill>
            <p:spPr>
              <a:xfrm>
                <a:off x="602773" y="893332"/>
                <a:ext cx="4898880" cy="3272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6" name="Freihand 35"/>
              <p14:cNvContentPartPr/>
              <p14:nvPr/>
            </p14:nvContentPartPr>
            <p14:xfrm>
              <a:off x="3395293" y="1201132"/>
              <a:ext cx="184680" cy="68760"/>
            </p14:xfrm>
          </p:contentPart>
        </mc:Choice>
        <mc:Fallback>
          <p:pic>
            <p:nvPicPr>
              <p:cNvPr id="36" name="Freihand 35"/>
              <p:cNvPicPr/>
              <p:nvPr/>
            </p:nvPicPr>
            <p:blipFill>
              <a:blip r:embed="rId21"/>
              <a:stretch>
                <a:fillRect/>
              </a:stretch>
            </p:blipFill>
            <p:spPr>
              <a:xfrm>
                <a:off x="3383773" y="1189612"/>
                <a:ext cx="206640" cy="90720"/>
              </a:xfrm>
              <a:prstGeom prst="rect">
                <a:avLst/>
              </a:prstGeom>
            </p:spPr>
          </p:pic>
        </mc:Fallback>
      </mc:AlternateContent>
    </p:spTree>
    <p:extLst>
      <p:ext uri="{BB962C8B-B14F-4D97-AF65-F5344CB8AC3E}">
        <p14:creationId xmlns:p14="http://schemas.microsoft.com/office/powerpoint/2010/main" val="41559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smtClean="0"/>
              <a:t>Vereinfachte Taylor-Regel</a:t>
            </a:r>
            <a:endParaRPr lang="de-DE" sz="2903" b="1" dirty="0"/>
          </a:p>
        </p:txBody>
      </p:sp>
      <p:sp>
        <p:nvSpPr>
          <p:cNvPr id="10" name="Textfeld 9"/>
          <p:cNvSpPr txBox="1"/>
          <p:nvPr/>
        </p:nvSpPr>
        <p:spPr>
          <a:xfrm>
            <a:off x="2002565" y="1142889"/>
            <a:ext cx="7861056" cy="2672270"/>
          </a:xfrm>
          <a:prstGeom prst="rect">
            <a:avLst/>
          </a:prstGeom>
          <a:noFill/>
        </p:spPr>
        <p:txBody>
          <a:bodyPr wrap="squar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a:t>
            </a:r>
            <a:endParaRPr lang="en-US" sz="2177" dirty="0"/>
          </a:p>
          <a:p>
            <a:pPr algn="ctr">
              <a:lnSpc>
                <a:spcPct val="110000"/>
              </a:lnSpc>
            </a:pPr>
            <a:endParaRPr lang="en-US" sz="2177" dirty="0"/>
          </a:p>
          <a:p>
            <a:pPr algn="ctr">
              <a:lnSpc>
                <a:spcPct val="110000"/>
              </a:lnSpc>
            </a:pPr>
            <a:r>
              <a:rPr lang="en-US" sz="2177" dirty="0" smtClean="0"/>
              <a:t>Da </a:t>
            </a:r>
            <a:r>
              <a:rPr lang="el-GR" sz="2177" dirty="0"/>
              <a:t>π</a:t>
            </a:r>
            <a:r>
              <a:rPr lang="de-DE" sz="2177" dirty="0"/>
              <a:t>* u</a:t>
            </a:r>
            <a:r>
              <a:rPr lang="de-DE" sz="2177" dirty="0" smtClean="0"/>
              <a:t>nd </a:t>
            </a:r>
            <a:r>
              <a:rPr lang="de-DE" sz="2177" dirty="0"/>
              <a:t>y* </a:t>
            </a:r>
            <a:r>
              <a:rPr lang="de-DE" sz="2177" dirty="0" smtClean="0"/>
              <a:t>zumindest kurz- bis mittelfristig als konstant angesehen werden können vereinfacht sich der Zusammenhang zu</a:t>
            </a:r>
            <a:endParaRPr lang="de-DE" sz="2177" dirty="0"/>
          </a:p>
          <a:p>
            <a:pPr algn="ctr">
              <a:lnSpc>
                <a:spcPct val="110000"/>
              </a:lnSpc>
            </a:pPr>
            <a:endParaRPr lang="de-DE" sz="2177" dirty="0"/>
          </a:p>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α</a:t>
            </a:r>
            <a:r>
              <a:rPr lang="en-US" sz="2177" baseline="-25000" dirty="0"/>
              <a:t> </a:t>
            </a:r>
            <a:r>
              <a:rPr lang="de-DE" sz="2177" dirty="0"/>
              <a:t>+ b</a:t>
            </a:r>
            <a:r>
              <a:rPr lang="el-GR" sz="2177" dirty="0"/>
              <a:t>π</a:t>
            </a:r>
            <a:r>
              <a:rPr lang="en-US" sz="2177" baseline="-25000" dirty="0"/>
              <a:t> </a:t>
            </a:r>
            <a:r>
              <a:rPr lang="de-DE" sz="2177" dirty="0"/>
              <a:t> +</a:t>
            </a:r>
            <a:r>
              <a:rPr lang="de-DE" sz="2177" dirty="0" err="1" smtClean="0"/>
              <a:t>cy</a:t>
            </a:r>
            <a:r>
              <a:rPr lang="de-DE" sz="2177" dirty="0" smtClean="0"/>
              <a:t> (</a:t>
            </a:r>
            <a:r>
              <a:rPr lang="en-US" sz="2177" dirty="0" smtClean="0"/>
              <a:t>α</a:t>
            </a:r>
            <a:r>
              <a:rPr lang="en-US" sz="2177" baseline="-25000" dirty="0" smtClean="0"/>
              <a:t>,</a:t>
            </a:r>
            <a:r>
              <a:rPr lang="de-DE" sz="2177" dirty="0" err="1" smtClean="0"/>
              <a:t>b,c</a:t>
            </a:r>
            <a:r>
              <a:rPr lang="de-DE" sz="2177" dirty="0" smtClean="0"/>
              <a:t>&gt;0)</a:t>
            </a:r>
            <a:r>
              <a:rPr lang="en-US" sz="2177" baseline="-25000" dirty="0" smtClean="0"/>
              <a:t> </a:t>
            </a:r>
            <a:endParaRPr lang="en-US" sz="2177" dirty="0"/>
          </a:p>
          <a:p>
            <a:pPr algn="ctr">
              <a:lnSpc>
                <a:spcPct val="110000"/>
              </a:lnSpc>
            </a:pPr>
            <a:endParaRPr lang="de-DE" sz="2177" dirty="0"/>
          </a:p>
        </p:txBody>
      </p:sp>
      <p:cxnSp>
        <p:nvCxnSpPr>
          <p:cNvPr id="13" name="Straight Arrow Connector 6"/>
          <p:cNvCxnSpPr/>
          <p:nvPr/>
        </p:nvCxnSpPr>
        <p:spPr>
          <a:xfrm flipV="1">
            <a:off x="4492652" y="3956491"/>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a:off x="4492653" y="5870714"/>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4158042" y="4068689"/>
            <a:ext cx="258404" cy="343620"/>
          </a:xfrm>
          <a:prstGeom prst="rect">
            <a:avLst/>
          </a:prstGeom>
          <a:noFill/>
        </p:spPr>
        <p:txBody>
          <a:bodyPr wrap="none" rtlCol="0">
            <a:spAutoFit/>
          </a:bodyPr>
          <a:lstStyle/>
          <a:p>
            <a:r>
              <a:rPr lang="de-DE" sz="1633" dirty="0"/>
              <a:t>r</a:t>
            </a:r>
          </a:p>
        </p:txBody>
      </p:sp>
      <p:sp>
        <p:nvSpPr>
          <p:cNvPr id="16" name="Textfeld 15"/>
          <p:cNvSpPr txBox="1"/>
          <p:nvPr/>
        </p:nvSpPr>
        <p:spPr>
          <a:xfrm>
            <a:off x="7619869" y="5889150"/>
            <a:ext cx="287258" cy="343620"/>
          </a:xfrm>
          <a:prstGeom prst="rect">
            <a:avLst/>
          </a:prstGeom>
          <a:noFill/>
        </p:spPr>
        <p:txBody>
          <a:bodyPr wrap="none" rtlCol="0">
            <a:spAutoFit/>
          </a:bodyPr>
          <a:lstStyle/>
          <a:p>
            <a:r>
              <a:rPr lang="de-DE" sz="1633" dirty="0"/>
              <a:t>Y</a:t>
            </a:r>
          </a:p>
        </p:txBody>
      </p:sp>
      <p:cxnSp>
        <p:nvCxnSpPr>
          <p:cNvPr id="17" name="Gerade Verbindung 16"/>
          <p:cNvCxnSpPr/>
          <p:nvPr/>
        </p:nvCxnSpPr>
        <p:spPr>
          <a:xfrm flipV="1">
            <a:off x="5178900" y="4061921"/>
            <a:ext cx="1698256" cy="14505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093345" y="4723445"/>
            <a:ext cx="1603644" cy="427361"/>
          </a:xfrm>
          <a:prstGeom prst="rect">
            <a:avLst/>
          </a:prstGeom>
          <a:noFill/>
        </p:spPr>
        <p:txBody>
          <a:bodyPr wrap="none" rtlCol="0">
            <a:spAutoFit/>
          </a:bodyPr>
          <a:lstStyle/>
          <a:p>
            <a:r>
              <a:rPr lang="de-DE" sz="2177" b="1" dirty="0" smtClean="0"/>
              <a:t>Taylor-Regel</a:t>
            </a:r>
            <a:endParaRPr lang="de-DE" sz="2177" b="1" dirty="0"/>
          </a:p>
        </p:txBody>
      </p:sp>
      <p:sp>
        <p:nvSpPr>
          <p:cNvPr id="19" name="Textfeld 18"/>
          <p:cNvSpPr txBox="1"/>
          <p:nvPr/>
        </p:nvSpPr>
        <p:spPr>
          <a:xfrm>
            <a:off x="4943148" y="3303317"/>
            <a:ext cx="2082621" cy="460895"/>
          </a:xfrm>
          <a:prstGeom prst="rect">
            <a:avLst/>
          </a:prstGeom>
          <a:noFill/>
        </p:spPr>
        <p:txBody>
          <a:bodyPr wrap="none" rtlCol="0">
            <a:spAutoFit/>
          </a:bodyPr>
          <a:lstStyle/>
          <a:p>
            <a:pPr algn="ctr">
              <a:lnSpc>
                <a:spcPct val="110000"/>
              </a:lnSpc>
            </a:pPr>
            <a:r>
              <a:rPr lang="de-DE" sz="2177" dirty="0">
                <a:solidFill>
                  <a:sysClr val="windowText" lastClr="000000"/>
                </a:solidFill>
                <a:latin typeface="Arial Unicode MS"/>
                <a:ea typeface="Arial Unicode MS"/>
                <a:cs typeface="Arial Unicode MS"/>
              </a:rPr>
              <a:t>⇒   </a:t>
            </a:r>
            <a:r>
              <a:rPr lang="de-DE" sz="2177" dirty="0" err="1">
                <a:ea typeface="Arial Unicode MS"/>
                <a:cs typeface="Arial Unicode MS"/>
              </a:rPr>
              <a:t>dr</a:t>
            </a:r>
            <a:r>
              <a:rPr lang="de-DE" sz="2177" dirty="0">
                <a:ea typeface="Arial Unicode MS"/>
                <a:cs typeface="Arial Unicode MS"/>
              </a:rPr>
              <a:t>/</a:t>
            </a:r>
            <a:r>
              <a:rPr lang="de-DE" sz="2177" dirty="0" err="1">
                <a:ea typeface="Arial Unicode MS"/>
                <a:cs typeface="Arial Unicode MS"/>
              </a:rPr>
              <a:t>dY</a:t>
            </a:r>
            <a:r>
              <a:rPr lang="de-DE" sz="2177" dirty="0">
                <a:ea typeface="Arial Unicode MS"/>
                <a:cs typeface="Arial Unicode MS"/>
              </a:rPr>
              <a:t> =</a:t>
            </a:r>
            <a:r>
              <a:rPr lang="el-GR" sz="2177" dirty="0"/>
              <a:t> </a:t>
            </a:r>
            <a:r>
              <a:rPr lang="de-DE" sz="2177" dirty="0"/>
              <a:t>c &gt; 0</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12" name="Rechteck 11"/>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p14:cNvContentPartPr/>
              <p14:nvPr/>
            </p14:nvContentPartPr>
            <p14:xfrm>
              <a:off x="7094293" y="1544212"/>
              <a:ext cx="311760" cy="62280"/>
            </p14:xfrm>
          </p:contentPart>
        </mc:Choice>
        <mc:Fallback>
          <p:pic>
            <p:nvPicPr>
              <p:cNvPr id="5" name="Freihand 4"/>
              <p:cNvPicPr/>
              <p:nvPr/>
            </p:nvPicPr>
            <p:blipFill>
              <a:blip r:embed="rId4"/>
              <a:stretch>
                <a:fillRect/>
              </a:stretch>
            </p:blipFill>
            <p:spPr>
              <a:xfrm>
                <a:off x="7076653" y="1526932"/>
                <a:ext cx="346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5197453" y="3940372"/>
              <a:ext cx="1785960" cy="1659600"/>
            </p14:xfrm>
          </p:contentPart>
        </mc:Choice>
        <mc:Fallback>
          <p:pic>
            <p:nvPicPr>
              <p:cNvPr id="8" name="Freihand 7"/>
              <p:cNvPicPr/>
              <p:nvPr/>
            </p:nvPicPr>
            <p:blipFill>
              <a:blip r:embed="rId6"/>
              <a:stretch>
                <a:fillRect/>
              </a:stretch>
            </p:blipFill>
            <p:spPr>
              <a:xfrm>
                <a:off x="5185573" y="3925612"/>
                <a:ext cx="1812600" cy="168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5" name="Freihand 34"/>
              <p14:cNvContentPartPr/>
              <p14:nvPr/>
            </p14:nvContentPartPr>
            <p14:xfrm>
              <a:off x="7267093" y="2110492"/>
              <a:ext cx="4556160" cy="2103120"/>
            </p14:xfrm>
          </p:contentPart>
        </mc:Choice>
        <mc:Fallback>
          <p:pic>
            <p:nvPicPr>
              <p:cNvPr id="35" name="Freihand 34"/>
              <p:cNvPicPr/>
              <p:nvPr/>
            </p:nvPicPr>
            <p:blipFill>
              <a:blip r:embed="rId8"/>
              <a:stretch>
                <a:fillRect/>
              </a:stretch>
            </p:blipFill>
            <p:spPr>
              <a:xfrm>
                <a:off x="7251253" y="2090692"/>
                <a:ext cx="4591800" cy="2138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p14:cNvContentPartPr/>
              <p14:nvPr/>
            </p14:nvContentPartPr>
            <p14:xfrm>
              <a:off x="10331413" y="1677412"/>
              <a:ext cx="1631880" cy="1523160"/>
            </p14:xfrm>
          </p:contentPart>
        </mc:Choice>
        <mc:Fallback>
          <p:pic>
            <p:nvPicPr>
              <p:cNvPr id="36" name="Freihand 35"/>
              <p:cNvPicPr/>
              <p:nvPr/>
            </p:nvPicPr>
            <p:blipFill>
              <a:blip r:embed="rId10"/>
              <a:stretch>
                <a:fillRect/>
              </a:stretch>
            </p:blipFill>
            <p:spPr>
              <a:xfrm>
                <a:off x="10316293" y="1661932"/>
                <a:ext cx="1662480" cy="1551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8" name="Freihand 37"/>
              <p14:cNvContentPartPr/>
              <p14:nvPr/>
            </p14:nvContentPartPr>
            <p14:xfrm>
              <a:off x="4124653" y="4054132"/>
              <a:ext cx="264240" cy="408240"/>
            </p14:xfrm>
          </p:contentPart>
        </mc:Choice>
        <mc:Fallback>
          <p:pic>
            <p:nvPicPr>
              <p:cNvPr id="38" name="Freihand 37"/>
              <p:cNvPicPr/>
              <p:nvPr/>
            </p:nvPicPr>
            <p:blipFill>
              <a:blip r:embed="rId12"/>
              <a:stretch>
                <a:fillRect/>
              </a:stretch>
            </p:blipFill>
            <p:spPr>
              <a:xfrm>
                <a:off x="4108453" y="4036132"/>
                <a:ext cx="29736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0" name="Freihand 39"/>
              <p14:cNvContentPartPr/>
              <p14:nvPr/>
            </p14:nvContentPartPr>
            <p14:xfrm>
              <a:off x="7588573" y="5846932"/>
              <a:ext cx="372600" cy="493920"/>
            </p14:xfrm>
          </p:contentPart>
        </mc:Choice>
        <mc:Fallback>
          <p:pic>
            <p:nvPicPr>
              <p:cNvPr id="40" name="Freihand 39"/>
              <p:cNvPicPr/>
              <p:nvPr/>
            </p:nvPicPr>
            <p:blipFill>
              <a:blip r:embed="rId14"/>
              <a:stretch>
                <a:fillRect/>
              </a:stretch>
            </p:blipFill>
            <p:spPr>
              <a:xfrm>
                <a:off x="7577053" y="5828932"/>
                <a:ext cx="40176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4" name="Freihand 43"/>
              <p14:cNvContentPartPr/>
              <p14:nvPr/>
            </p14:nvContentPartPr>
            <p14:xfrm>
              <a:off x="3628213" y="975052"/>
              <a:ext cx="4447800" cy="789480"/>
            </p14:xfrm>
          </p:contentPart>
        </mc:Choice>
        <mc:Fallback>
          <p:pic>
            <p:nvPicPr>
              <p:cNvPr id="44" name="Freihand 43"/>
              <p:cNvPicPr/>
              <p:nvPr/>
            </p:nvPicPr>
            <p:blipFill>
              <a:blip r:embed="rId16"/>
              <a:stretch>
                <a:fillRect/>
              </a:stretch>
            </p:blipFill>
            <p:spPr>
              <a:xfrm>
                <a:off x="3613813" y="958132"/>
                <a:ext cx="4480560" cy="824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5" name="Freihand 44"/>
              <p14:cNvContentPartPr/>
              <p14:nvPr/>
            </p14:nvContentPartPr>
            <p14:xfrm>
              <a:off x="3958693" y="1516852"/>
              <a:ext cx="502560" cy="32760"/>
            </p14:xfrm>
          </p:contentPart>
        </mc:Choice>
        <mc:Fallback>
          <p:pic>
            <p:nvPicPr>
              <p:cNvPr id="45" name="Freihand 44"/>
              <p:cNvPicPr/>
              <p:nvPr/>
            </p:nvPicPr>
            <p:blipFill>
              <a:blip r:embed="rId18"/>
              <a:stretch>
                <a:fillRect/>
              </a:stretch>
            </p:blipFill>
            <p:spPr>
              <a:xfrm>
                <a:off x="3940693" y="1498852"/>
                <a:ext cx="536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6" name="Freihand 45"/>
              <p14:cNvContentPartPr/>
              <p14:nvPr/>
            </p14:nvContentPartPr>
            <p14:xfrm>
              <a:off x="7420453" y="3715732"/>
              <a:ext cx="927360" cy="320040"/>
            </p14:xfrm>
          </p:contentPart>
        </mc:Choice>
        <mc:Fallback>
          <p:pic>
            <p:nvPicPr>
              <p:cNvPr id="46" name="Freihand 45"/>
              <p:cNvPicPr/>
              <p:nvPr/>
            </p:nvPicPr>
            <p:blipFill>
              <a:blip r:embed="rId20"/>
              <a:stretch>
                <a:fillRect/>
              </a:stretch>
            </p:blipFill>
            <p:spPr>
              <a:xfrm>
                <a:off x="7408933" y="3697012"/>
                <a:ext cx="9554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8" name="Freihand 47"/>
              <p14:cNvContentPartPr/>
              <p14:nvPr/>
            </p14:nvContentPartPr>
            <p14:xfrm>
              <a:off x="4131493" y="2991412"/>
              <a:ext cx="3738600" cy="448920"/>
            </p14:xfrm>
          </p:contentPart>
        </mc:Choice>
        <mc:Fallback>
          <p:pic>
            <p:nvPicPr>
              <p:cNvPr id="48" name="Freihand 47"/>
              <p:cNvPicPr/>
              <p:nvPr/>
            </p:nvPicPr>
            <p:blipFill>
              <a:blip r:embed="rId22"/>
              <a:stretch>
                <a:fillRect/>
              </a:stretch>
            </p:blipFill>
            <p:spPr>
              <a:xfrm>
                <a:off x="4116013" y="2974492"/>
                <a:ext cx="377100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0" name="Freihand 49"/>
              <p14:cNvContentPartPr/>
              <p14:nvPr/>
            </p14:nvContentPartPr>
            <p14:xfrm>
              <a:off x="6557173" y="3075652"/>
              <a:ext cx="166680" cy="365400"/>
            </p14:xfrm>
          </p:contentPart>
        </mc:Choice>
        <mc:Fallback>
          <p:pic>
            <p:nvPicPr>
              <p:cNvPr id="50" name="Freihand 49"/>
              <p:cNvPicPr/>
              <p:nvPr/>
            </p:nvPicPr>
            <p:blipFill>
              <a:blip r:embed="rId24"/>
              <a:stretch>
                <a:fillRect/>
              </a:stretch>
            </p:blipFill>
            <p:spPr>
              <a:xfrm>
                <a:off x="6545293" y="3058012"/>
                <a:ext cx="194760" cy="398880"/>
              </a:xfrm>
              <a:prstGeom prst="rect">
                <a:avLst/>
              </a:prstGeom>
            </p:spPr>
          </p:pic>
        </mc:Fallback>
      </mc:AlternateContent>
    </p:spTree>
    <p:extLst>
      <p:ext uri="{BB962C8B-B14F-4D97-AF65-F5344CB8AC3E}">
        <p14:creationId xmlns:p14="http://schemas.microsoft.com/office/powerpoint/2010/main" val="157492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smtClean="0"/>
              <a:t>Gleichgewicht</a:t>
            </a:r>
            <a:endParaRPr lang="de-DE" sz="2903" b="1" dirty="0"/>
          </a:p>
        </p:txBody>
      </p:sp>
      <p:cxnSp>
        <p:nvCxnSpPr>
          <p:cNvPr id="8" name="Straight Arrow Connector 6"/>
          <p:cNvCxnSpPr/>
          <p:nvPr/>
        </p:nvCxnSpPr>
        <p:spPr>
          <a:xfrm flipV="1">
            <a:off x="1753904"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753905"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419294" y="1077570"/>
            <a:ext cx="258404" cy="343620"/>
          </a:xfrm>
          <a:prstGeom prst="rect">
            <a:avLst/>
          </a:prstGeom>
          <a:noFill/>
        </p:spPr>
        <p:txBody>
          <a:bodyPr wrap="none" rtlCol="0">
            <a:spAutoFit/>
          </a:bodyPr>
          <a:lstStyle/>
          <a:p>
            <a:r>
              <a:rPr lang="de-DE" sz="1633" dirty="0"/>
              <a:t>r</a:t>
            </a:r>
          </a:p>
        </p:txBody>
      </p:sp>
      <p:sp>
        <p:nvSpPr>
          <p:cNvPr id="11" name="Textfeld 10"/>
          <p:cNvSpPr txBox="1"/>
          <p:nvPr/>
        </p:nvSpPr>
        <p:spPr>
          <a:xfrm>
            <a:off x="7101916" y="472692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733668"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226619"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316778" y="3162727"/>
            <a:ext cx="389850" cy="427361"/>
          </a:xfrm>
          <a:prstGeom prst="rect">
            <a:avLst/>
          </a:prstGeom>
          <a:noFill/>
        </p:spPr>
        <p:txBody>
          <a:bodyPr wrap="none" rtlCol="0">
            <a:spAutoFit/>
          </a:bodyPr>
          <a:lstStyle/>
          <a:p>
            <a:r>
              <a:rPr lang="de-DE" sz="2177" b="1" dirty="0" smtClean="0"/>
              <a:t>IS</a:t>
            </a:r>
            <a:endParaRPr lang="de-DE" sz="2177" b="1" dirty="0"/>
          </a:p>
        </p:txBody>
      </p:sp>
      <p:sp>
        <p:nvSpPr>
          <p:cNvPr id="16" name="Textfeld 15"/>
          <p:cNvSpPr txBox="1"/>
          <p:nvPr/>
        </p:nvSpPr>
        <p:spPr>
          <a:xfrm>
            <a:off x="5904635" y="946937"/>
            <a:ext cx="479618" cy="427361"/>
          </a:xfrm>
          <a:prstGeom prst="rect">
            <a:avLst/>
          </a:prstGeom>
          <a:noFill/>
        </p:spPr>
        <p:txBody>
          <a:bodyPr wrap="none" rtlCol="0">
            <a:spAutoFit/>
          </a:bodyPr>
          <a:lstStyle/>
          <a:p>
            <a:r>
              <a:rPr lang="de-DE" sz="2177" b="1" dirty="0"/>
              <a:t>TR</a:t>
            </a:r>
          </a:p>
        </p:txBody>
      </p:sp>
      <p:cxnSp>
        <p:nvCxnSpPr>
          <p:cNvPr id="21" name="Gerade Verbindung 20"/>
          <p:cNvCxnSpPr/>
          <p:nvPr/>
        </p:nvCxnSpPr>
        <p:spPr>
          <a:xfrm flipH="1">
            <a:off x="1753905"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434991"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41425" y="5324032"/>
            <a:ext cx="8787133" cy="1432443"/>
          </a:xfrm>
          <a:prstGeom prst="rect">
            <a:avLst/>
          </a:prstGeom>
          <a:noFill/>
        </p:spPr>
        <p:txBody>
          <a:bodyPr wrap="square" rtlCol="0">
            <a:spAutoFit/>
          </a:bodyPr>
          <a:lstStyle/>
          <a:p>
            <a:r>
              <a:rPr lang="de-DE" sz="2177" b="1" dirty="0" smtClean="0"/>
              <a:t>In der kurzen Frist (konstante Preise) ergibt sich damit das Gleichgewicht als Schnittpunkt zwischen TR und IS. Die Wirkungsweisen sind dabei identisch zum IS-LM-Modell. </a:t>
            </a:r>
            <a:r>
              <a:rPr lang="de-DE" sz="2177" b="1" u="sng" dirty="0" smtClean="0"/>
              <a:t>ABER</a:t>
            </a:r>
            <a:r>
              <a:rPr lang="de-DE" sz="2177" b="1" dirty="0" smtClean="0"/>
              <a:t> die Herleitung und Motivation ist eine andere und ist aus Praxissicht einfacher nachzuvollziehen</a:t>
            </a:r>
            <a:endParaRPr lang="de-DE" sz="2177" b="1" dirty="0"/>
          </a:p>
        </p:txBody>
      </p:sp>
      <p:sp>
        <p:nvSpPr>
          <p:cNvPr id="15" name="Rechteck 1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7" name="Freihand 6"/>
              <p14:cNvContentPartPr/>
              <p14:nvPr/>
            </p14:nvContentPartPr>
            <p14:xfrm>
              <a:off x="6412093" y="505612"/>
              <a:ext cx="681120" cy="573120"/>
            </p14:xfrm>
          </p:contentPart>
        </mc:Choice>
        <mc:Fallback>
          <p:pic>
            <p:nvPicPr>
              <p:cNvPr id="7" name="Freihand 6"/>
              <p:cNvPicPr/>
              <p:nvPr/>
            </p:nvPicPr>
            <p:blipFill>
              <a:blip r:embed="rId4"/>
              <a:stretch>
                <a:fillRect/>
              </a:stretch>
            </p:blipFill>
            <p:spPr>
              <a:xfrm>
                <a:off x="6394813" y="490492"/>
                <a:ext cx="717840" cy="605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p14:cNvContentPartPr/>
              <p14:nvPr/>
            </p14:nvContentPartPr>
            <p14:xfrm>
              <a:off x="7123813" y="3245572"/>
              <a:ext cx="360" cy="360"/>
            </p14:xfrm>
          </p:contentPart>
        </mc:Choice>
        <mc:Fallback>
          <p:pic>
            <p:nvPicPr>
              <p:cNvPr id="19" name="Freihand 18"/>
              <p:cNvPicPr/>
              <p:nvPr/>
            </p:nvPicPr>
            <p:blipFill>
              <a:blip r:embed="rId6"/>
              <a:stretch>
                <a:fillRect/>
              </a:stretch>
            </p:blipFill>
            <p:spPr>
              <a:xfrm>
                <a:off x="7106893" y="322865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Freihand 22"/>
              <p14:cNvContentPartPr/>
              <p14:nvPr/>
            </p14:nvContentPartPr>
            <p14:xfrm>
              <a:off x="4384573" y="2801332"/>
              <a:ext cx="102240" cy="1801440"/>
            </p14:xfrm>
          </p:contentPart>
        </mc:Choice>
        <mc:Fallback>
          <p:pic>
            <p:nvPicPr>
              <p:cNvPr id="23" name="Freihand 22"/>
              <p:cNvPicPr/>
              <p:nvPr/>
            </p:nvPicPr>
            <p:blipFill>
              <a:blip r:embed="rId8"/>
              <a:stretch>
                <a:fillRect/>
              </a:stretch>
            </p:blipFill>
            <p:spPr>
              <a:xfrm>
                <a:off x="4368013" y="2787652"/>
                <a:ext cx="129600" cy="1832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 name="Freihand 26"/>
              <p14:cNvContentPartPr/>
              <p14:nvPr/>
            </p14:nvContentPartPr>
            <p14:xfrm>
              <a:off x="1837573" y="2776852"/>
              <a:ext cx="2623680" cy="48600"/>
            </p14:xfrm>
          </p:contentPart>
        </mc:Choice>
        <mc:Fallback>
          <p:pic>
            <p:nvPicPr>
              <p:cNvPr id="27" name="Freihand 26"/>
              <p:cNvPicPr/>
              <p:nvPr/>
            </p:nvPicPr>
            <p:blipFill>
              <a:blip r:embed="rId10"/>
              <a:stretch>
                <a:fillRect/>
              </a:stretch>
            </p:blipFill>
            <p:spPr>
              <a:xfrm>
                <a:off x="1823893" y="2762812"/>
                <a:ext cx="2652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p14:cNvContentPartPr/>
              <p14:nvPr/>
            </p14:nvContentPartPr>
            <p14:xfrm>
              <a:off x="4687333" y="3078532"/>
              <a:ext cx="360" cy="360"/>
            </p14:xfrm>
          </p:contentPart>
        </mc:Choice>
        <mc:Fallback>
          <p:pic>
            <p:nvPicPr>
              <p:cNvPr id="28" name="Freihand 27"/>
              <p:cNvPicPr/>
              <p:nvPr/>
            </p:nvPicPr>
            <p:blipFill>
              <a:blip r:embed="rId12"/>
              <a:stretch>
                <a:fillRect/>
              </a:stretch>
            </p:blipFill>
            <p:spPr>
              <a:xfrm>
                <a:off x="4670413" y="306161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Freihand 30"/>
              <p14:cNvContentPartPr/>
              <p14:nvPr/>
            </p14:nvContentPartPr>
            <p14:xfrm>
              <a:off x="1272373" y="2385892"/>
              <a:ext cx="245520" cy="538200"/>
            </p14:xfrm>
          </p:contentPart>
        </mc:Choice>
        <mc:Fallback>
          <p:pic>
            <p:nvPicPr>
              <p:cNvPr id="31" name="Freihand 30"/>
              <p:cNvPicPr/>
              <p:nvPr/>
            </p:nvPicPr>
            <p:blipFill>
              <a:blip r:embed="rId14"/>
              <a:stretch>
                <a:fillRect/>
              </a:stretch>
            </p:blipFill>
            <p:spPr>
              <a:xfrm>
                <a:off x="1255813" y="2372212"/>
                <a:ext cx="28008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3" name="Freihand 32"/>
              <p14:cNvContentPartPr/>
              <p14:nvPr/>
            </p14:nvContentPartPr>
            <p14:xfrm>
              <a:off x="4276213" y="4774132"/>
              <a:ext cx="444600" cy="402480"/>
            </p14:xfrm>
          </p:contentPart>
        </mc:Choice>
        <mc:Fallback>
          <p:pic>
            <p:nvPicPr>
              <p:cNvPr id="33" name="Freihand 32"/>
              <p:cNvPicPr/>
              <p:nvPr/>
            </p:nvPicPr>
            <p:blipFill>
              <a:blip r:embed="rId16"/>
              <a:stretch>
                <a:fillRect/>
              </a:stretch>
            </p:blipFill>
            <p:spPr>
              <a:xfrm>
                <a:off x="4265053" y="4758292"/>
                <a:ext cx="46836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Freihand 34"/>
              <p14:cNvContentPartPr/>
              <p14:nvPr/>
            </p14:nvContentPartPr>
            <p14:xfrm>
              <a:off x="8476333" y="6018292"/>
              <a:ext cx="56520" cy="628560"/>
            </p14:xfrm>
          </p:contentPart>
        </mc:Choice>
        <mc:Fallback>
          <p:pic>
            <p:nvPicPr>
              <p:cNvPr id="35" name="Freihand 34"/>
              <p:cNvPicPr/>
              <p:nvPr/>
            </p:nvPicPr>
            <p:blipFill>
              <a:blip r:embed="rId18"/>
              <a:stretch>
                <a:fillRect/>
              </a:stretch>
            </p:blipFill>
            <p:spPr>
              <a:xfrm>
                <a:off x="8460853" y="6006412"/>
                <a:ext cx="85320" cy="655560"/>
              </a:xfrm>
              <a:prstGeom prst="rect">
                <a:avLst/>
              </a:prstGeom>
            </p:spPr>
          </p:pic>
        </mc:Fallback>
      </mc:AlternateContent>
    </p:spTree>
    <p:extLst>
      <p:ext uri="{BB962C8B-B14F-4D97-AF65-F5344CB8AC3E}">
        <p14:creationId xmlns:p14="http://schemas.microsoft.com/office/powerpoint/2010/main" val="9921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smtClean="0"/>
              <a:t>Preis-Anpassung – </a:t>
            </a:r>
            <a:r>
              <a:rPr lang="de-DE" sz="2903" b="1" dirty="0" err="1" smtClean="0"/>
              <a:t>Phillipskurve</a:t>
            </a:r>
            <a:endParaRPr lang="de-DE" sz="2903" b="1" dirty="0"/>
          </a:p>
        </p:txBody>
      </p:sp>
      <p:sp>
        <p:nvSpPr>
          <p:cNvPr id="30" name="Textfeld 29"/>
          <p:cNvSpPr txBox="1"/>
          <p:nvPr/>
        </p:nvSpPr>
        <p:spPr>
          <a:xfrm>
            <a:off x="1684624" y="3663406"/>
            <a:ext cx="8330426" cy="427361"/>
          </a:xfrm>
          <a:prstGeom prst="rect">
            <a:avLst/>
          </a:prstGeom>
          <a:noFill/>
        </p:spPr>
        <p:txBody>
          <a:bodyPr wrap="square" rtlCol="0">
            <a:spAutoFit/>
          </a:bodyPr>
          <a:lstStyle/>
          <a:p>
            <a:pPr algn="ctr"/>
            <a:r>
              <a:rPr lang="el-GR" sz="2177" dirty="0"/>
              <a:t>π</a:t>
            </a:r>
            <a:r>
              <a:rPr lang="en-US" sz="2177" dirty="0"/>
              <a:t> = </a:t>
            </a:r>
            <a:r>
              <a:rPr lang="el-GR" sz="2177" dirty="0"/>
              <a:t>π</a:t>
            </a:r>
            <a:r>
              <a:rPr lang="de-DE" sz="2177" baseline="30000" dirty="0"/>
              <a:t>e</a:t>
            </a:r>
            <a:r>
              <a:rPr lang="el-GR" sz="2177" dirty="0"/>
              <a:t> </a:t>
            </a:r>
            <a:r>
              <a:rPr lang="en-US" sz="2177" dirty="0"/>
              <a:t>+ </a:t>
            </a:r>
            <a:r>
              <a:rPr lang="el-GR" sz="2177" dirty="0">
                <a:latin typeface="Times New Roman"/>
                <a:cs typeface="Times New Roman"/>
              </a:rPr>
              <a:t>δ</a:t>
            </a:r>
            <a:r>
              <a:rPr lang="de-DE" sz="2177" dirty="0"/>
              <a:t>Y	</a:t>
            </a:r>
            <a:r>
              <a:rPr lang="en-US" sz="2177" dirty="0"/>
              <a:t> </a:t>
            </a:r>
            <a:r>
              <a:rPr lang="el-GR" sz="2177" dirty="0">
                <a:latin typeface="Times New Roman"/>
                <a:cs typeface="Times New Roman"/>
              </a:rPr>
              <a:t>δ </a:t>
            </a:r>
            <a:r>
              <a:rPr lang="de-DE" sz="2177" dirty="0">
                <a:latin typeface="Times New Roman"/>
                <a:cs typeface="Times New Roman"/>
              </a:rPr>
              <a:t>&gt;0</a:t>
            </a:r>
            <a:endParaRPr lang="de-DE" sz="2177" dirty="0"/>
          </a:p>
        </p:txBody>
      </p:sp>
      <p:sp>
        <p:nvSpPr>
          <p:cNvPr id="31" name="Textfeld 30"/>
          <p:cNvSpPr txBox="1"/>
          <p:nvPr/>
        </p:nvSpPr>
        <p:spPr>
          <a:xfrm>
            <a:off x="1674800" y="1050705"/>
            <a:ext cx="9679000" cy="427361"/>
          </a:xfrm>
          <a:prstGeom prst="rect">
            <a:avLst/>
          </a:prstGeom>
          <a:noFill/>
        </p:spPr>
        <p:txBody>
          <a:bodyPr wrap="square" rtlCol="0">
            <a:spAutoFit/>
          </a:bodyPr>
          <a:lstStyle/>
          <a:p>
            <a:r>
              <a:rPr lang="de-DE" sz="2177" b="1" dirty="0" smtClean="0">
                <a:ea typeface="Arial Unicode MS"/>
                <a:cs typeface="Arial Unicode MS"/>
              </a:rPr>
              <a:t>Ursprünglich:</a:t>
            </a:r>
            <a:r>
              <a:rPr lang="de-DE" sz="2177" dirty="0">
                <a:ea typeface="Arial Unicode MS"/>
                <a:cs typeface="Arial Unicode MS"/>
              </a:rPr>
              <a:t>	</a:t>
            </a:r>
            <a:r>
              <a:rPr lang="de-DE" sz="2177" dirty="0" smtClean="0">
                <a:ea typeface="Arial Unicode MS"/>
                <a:cs typeface="Arial Unicode MS"/>
              </a:rPr>
              <a:t>Negative Abhängigkeit zwischen Arbeitslosigkeit und Inflation</a:t>
            </a:r>
            <a:endParaRPr lang="de-DE" sz="2177" dirty="0">
              <a:ea typeface="Arial Unicode MS"/>
              <a:cs typeface="Arial Unicode MS"/>
            </a:endParaRPr>
          </a:p>
        </p:txBody>
      </p:sp>
      <p:sp>
        <p:nvSpPr>
          <p:cNvPr id="32" name="Textfeld 31"/>
          <p:cNvSpPr txBox="1"/>
          <p:nvPr/>
        </p:nvSpPr>
        <p:spPr>
          <a:xfrm>
            <a:off x="102359" y="2509285"/>
            <a:ext cx="11382232" cy="1097416"/>
          </a:xfrm>
          <a:prstGeom prst="rect">
            <a:avLst/>
          </a:prstGeom>
          <a:noFill/>
        </p:spPr>
        <p:txBody>
          <a:bodyPr wrap="square" rtlCol="0">
            <a:spAutoFit/>
          </a:bodyPr>
          <a:lstStyle/>
          <a:p>
            <a:r>
              <a:rPr lang="de-DE" sz="2177" dirty="0" smtClean="0">
                <a:ea typeface="Arial Unicode MS"/>
                <a:cs typeface="Arial Unicode MS"/>
              </a:rPr>
              <a:t>Wir verwenden wieder (vgl. </a:t>
            </a:r>
            <a:r>
              <a:rPr lang="de-DE" sz="2177" dirty="0" err="1" smtClean="0">
                <a:ea typeface="Arial Unicode MS"/>
                <a:cs typeface="Arial Unicode MS"/>
              </a:rPr>
              <a:t>Zeitinkonsistenzproblem</a:t>
            </a:r>
            <a:r>
              <a:rPr lang="de-DE" sz="2177" dirty="0" smtClean="0">
                <a:ea typeface="Arial Unicode MS"/>
                <a:cs typeface="Arial Unicode MS"/>
              </a:rPr>
              <a:t>) über den Zusammenhang: Eine fallende Arbeitslosigkeit geht prinzipiell mit einer </a:t>
            </a:r>
            <a:r>
              <a:rPr lang="de-DE" sz="2177" dirty="0" err="1" smtClean="0">
                <a:ea typeface="Arial Unicode MS"/>
                <a:cs typeface="Arial Unicode MS"/>
              </a:rPr>
              <a:t>Outputsteigerung</a:t>
            </a:r>
            <a:r>
              <a:rPr lang="de-DE" sz="2177" dirty="0" smtClean="0">
                <a:ea typeface="Arial Unicode MS"/>
                <a:cs typeface="Arial Unicode MS"/>
              </a:rPr>
              <a:t> einher</a:t>
            </a:r>
            <a:endParaRPr lang="de-DE" sz="2177" dirty="0">
              <a:ea typeface="Arial Unicode MS"/>
              <a:cs typeface="Arial Unicode MS"/>
            </a:endParaRPr>
          </a:p>
          <a:p>
            <a:pPr algn="ctr"/>
            <a:r>
              <a:rPr lang="de-DE" sz="2177" dirty="0">
                <a:ea typeface="Arial Unicode MS"/>
                <a:cs typeface="Arial Unicode MS"/>
              </a:rPr>
              <a:t>⇒</a:t>
            </a:r>
            <a:endParaRPr lang="de-DE" sz="2177" dirty="0">
              <a:ea typeface="Arial Unicode MS" panose="020B0604020202020204" pitchFamily="34" charset="-128"/>
              <a:cs typeface="Arial Unicode MS" panose="020B0604020202020204" pitchFamily="34" charset="-128"/>
            </a:endParaRPr>
          </a:p>
        </p:txBody>
      </p:sp>
      <p:cxnSp>
        <p:nvCxnSpPr>
          <p:cNvPr id="33" name="Straight Arrow Connector 6"/>
          <p:cNvCxnSpPr/>
          <p:nvPr/>
        </p:nvCxnSpPr>
        <p:spPr>
          <a:xfrm flipV="1">
            <a:off x="3968935" y="4147493"/>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
          <p:cNvCxnSpPr/>
          <p:nvPr/>
        </p:nvCxnSpPr>
        <p:spPr>
          <a:xfrm>
            <a:off x="3968935" y="6061715"/>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634325" y="4259691"/>
            <a:ext cx="300082" cy="343620"/>
          </a:xfrm>
          <a:prstGeom prst="rect">
            <a:avLst/>
          </a:prstGeom>
          <a:noFill/>
        </p:spPr>
        <p:txBody>
          <a:bodyPr wrap="none" rtlCol="0">
            <a:spAutoFit/>
          </a:bodyPr>
          <a:lstStyle/>
          <a:p>
            <a:r>
              <a:rPr lang="el-GR" sz="1633" dirty="0"/>
              <a:t>π</a:t>
            </a:r>
            <a:endParaRPr lang="de-DE" sz="1633" dirty="0"/>
          </a:p>
        </p:txBody>
      </p:sp>
      <p:sp>
        <p:nvSpPr>
          <p:cNvPr id="36" name="Textfeld 35"/>
          <p:cNvSpPr txBox="1"/>
          <p:nvPr/>
        </p:nvSpPr>
        <p:spPr>
          <a:xfrm>
            <a:off x="7096152" y="6080152"/>
            <a:ext cx="287258" cy="343620"/>
          </a:xfrm>
          <a:prstGeom prst="rect">
            <a:avLst/>
          </a:prstGeom>
          <a:noFill/>
        </p:spPr>
        <p:txBody>
          <a:bodyPr wrap="none" rtlCol="0">
            <a:spAutoFit/>
          </a:bodyPr>
          <a:lstStyle/>
          <a:p>
            <a:r>
              <a:rPr lang="de-DE" sz="1633" dirty="0"/>
              <a:t>Y</a:t>
            </a:r>
          </a:p>
        </p:txBody>
      </p:sp>
      <p:cxnSp>
        <p:nvCxnSpPr>
          <p:cNvPr id="37" name="Gerade Verbindung 36"/>
          <p:cNvCxnSpPr/>
          <p:nvPr/>
        </p:nvCxnSpPr>
        <p:spPr>
          <a:xfrm flipV="1">
            <a:off x="4483452" y="4674246"/>
            <a:ext cx="2090160" cy="844914"/>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6573612" y="4530969"/>
            <a:ext cx="1261307" cy="343620"/>
          </a:xfrm>
          <a:prstGeom prst="rect">
            <a:avLst/>
          </a:prstGeom>
          <a:noFill/>
        </p:spPr>
        <p:txBody>
          <a:bodyPr wrap="none" rtlCol="0">
            <a:spAutoFit/>
          </a:bodyPr>
          <a:lstStyle/>
          <a:p>
            <a:r>
              <a:rPr lang="de-DE" sz="1633" dirty="0" err="1" smtClean="0"/>
              <a:t>Phillipskurve</a:t>
            </a:r>
            <a:endParaRPr lang="de-DE" sz="1633" dirty="0"/>
          </a:p>
        </p:txBody>
      </p:sp>
      <p:sp>
        <p:nvSpPr>
          <p:cNvPr id="13" name="Rechteck 1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4433322" y="3670372"/>
              <a:ext cx="1526760" cy="420395"/>
            </p14:xfrm>
          </p:contentPart>
        </mc:Choice>
        <mc:Fallback>
          <p:pic>
            <p:nvPicPr>
              <p:cNvPr id="3" name="Freihand 2"/>
              <p:cNvPicPr/>
              <p:nvPr/>
            </p:nvPicPr>
            <p:blipFill>
              <a:blip r:embed="rId4"/>
              <a:stretch>
                <a:fillRect/>
              </a:stretch>
            </p:blipFill>
            <p:spPr>
              <a:xfrm>
                <a:off x="4420722" y="3649496"/>
                <a:ext cx="1558440" cy="46070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p14:cNvContentPartPr/>
              <p14:nvPr/>
            </p14:nvContentPartPr>
            <p14:xfrm>
              <a:off x="10305853" y="4431412"/>
              <a:ext cx="360" cy="360"/>
            </p14:xfrm>
          </p:contentPart>
        </mc:Choice>
        <mc:Fallback>
          <p:pic>
            <p:nvPicPr>
              <p:cNvPr id="7" name="Freihand 6"/>
              <p:cNvPicPr/>
              <p:nvPr/>
            </p:nvPicPr>
            <p:blipFill>
              <a:blip r:embed="rId6"/>
              <a:stretch>
                <a:fillRect/>
              </a:stretch>
            </p:blipFill>
            <p:spPr>
              <a:xfrm>
                <a:off x="10288933" y="441449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p14:cNvContentPartPr/>
              <p14:nvPr/>
            </p14:nvContentPartPr>
            <p14:xfrm>
              <a:off x="7868293" y="2708092"/>
              <a:ext cx="4184280" cy="872640"/>
            </p14:xfrm>
          </p:contentPart>
        </mc:Choice>
        <mc:Fallback>
          <p:pic>
            <p:nvPicPr>
              <p:cNvPr id="10" name="Freihand 9"/>
              <p:cNvPicPr/>
              <p:nvPr/>
            </p:nvPicPr>
            <p:blipFill>
              <a:blip r:embed="rId8"/>
              <a:stretch>
                <a:fillRect/>
              </a:stretch>
            </p:blipFill>
            <p:spPr>
              <a:xfrm>
                <a:off x="7853533" y="2689732"/>
                <a:ext cx="4217760" cy="909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p14:cNvContentPartPr/>
              <p14:nvPr/>
            </p14:nvContentPartPr>
            <p14:xfrm>
              <a:off x="11948533" y="4806892"/>
              <a:ext cx="360" cy="360"/>
            </p14:xfrm>
          </p:contentPart>
        </mc:Choice>
        <mc:Fallback>
          <p:pic>
            <p:nvPicPr>
              <p:cNvPr id="17" name="Freihand 16"/>
              <p:cNvPicPr/>
              <p:nvPr/>
            </p:nvPicPr>
            <p:blipFill>
              <a:blip r:embed="rId6"/>
              <a:stretch>
                <a:fillRect/>
              </a:stretch>
            </p:blipFill>
            <p:spPr>
              <a:xfrm>
                <a:off x="11931613" y="4789972"/>
                <a:ext cx="34200" cy="34200"/>
              </a:xfrm>
              <a:prstGeom prst="rect">
                <a:avLst/>
              </a:prstGeom>
            </p:spPr>
          </p:pic>
        </mc:Fallback>
      </mc:AlternateContent>
    </p:spTree>
    <p:extLst>
      <p:ext uri="{BB962C8B-B14F-4D97-AF65-F5344CB8AC3E}">
        <p14:creationId xmlns:p14="http://schemas.microsoft.com/office/powerpoint/2010/main" val="20812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smtClean="0"/>
              <a:t>Geldpolitik bei flexiblen Preisen</a:t>
            </a:r>
            <a:endParaRPr lang="de-DE" sz="2903" b="1" dirty="0"/>
          </a:p>
        </p:txBody>
      </p:sp>
      <p:sp>
        <p:nvSpPr>
          <p:cNvPr id="8" name="Textfeld 7"/>
          <p:cNvSpPr txBox="1"/>
          <p:nvPr/>
        </p:nvSpPr>
        <p:spPr>
          <a:xfrm>
            <a:off x="1600740" y="1142889"/>
            <a:ext cx="9067260" cy="5029447"/>
          </a:xfrm>
          <a:prstGeom prst="rect">
            <a:avLst/>
          </a:prstGeom>
          <a:noFill/>
        </p:spPr>
        <p:txBody>
          <a:bodyPr wrap="square" rtlCol="0">
            <a:noAutofit/>
          </a:bodyPr>
          <a:lstStyle/>
          <a:p>
            <a:pPr algn="ctr"/>
            <a:r>
              <a:rPr lang="en-US" sz="2540" dirty="0" err="1" smtClean="0"/>
              <a:t>Einsetzen</a:t>
            </a:r>
            <a:r>
              <a:rPr lang="en-US" sz="2540" dirty="0" smtClean="0"/>
              <a:t> der </a:t>
            </a:r>
            <a:r>
              <a:rPr lang="en-US" sz="2540" dirty="0" err="1" smtClean="0"/>
              <a:t>Philippskurve</a:t>
            </a:r>
            <a:r>
              <a:rPr lang="en-US" sz="2540" dirty="0" smtClean="0"/>
              <a:t> in die </a:t>
            </a:r>
            <a:r>
              <a:rPr lang="en-US" sz="2540" dirty="0"/>
              <a:t>T</a:t>
            </a:r>
            <a:r>
              <a:rPr lang="en-US" sz="2540" dirty="0" smtClean="0"/>
              <a:t>aylor-Regel</a:t>
            </a:r>
            <a:endParaRPr lang="en-US" sz="2540" dirty="0"/>
          </a:p>
          <a:p>
            <a:pPr algn="ctr"/>
            <a:r>
              <a:rPr lang="en-US" sz="2540" dirty="0">
                <a:latin typeface="Arial Unicode MS"/>
                <a:ea typeface="Arial Unicode MS"/>
                <a:cs typeface="Arial Unicode MS"/>
              </a:rPr>
              <a:t>⇒</a:t>
            </a:r>
          </a:p>
          <a:p>
            <a:pPr algn="ctr"/>
            <a:r>
              <a:rPr lang="en-US" sz="2540" dirty="0" err="1" smtClean="0"/>
              <a:t>Integrierte</a:t>
            </a:r>
            <a:r>
              <a:rPr lang="en-US" sz="2540" dirty="0" smtClean="0"/>
              <a:t> </a:t>
            </a:r>
            <a:r>
              <a:rPr lang="en-US" sz="2540" dirty="0" err="1" smtClean="0"/>
              <a:t>Geldpolitik</a:t>
            </a:r>
            <a:r>
              <a:rPr lang="en-US" sz="2540" dirty="0" smtClean="0"/>
              <a:t>-Regel (MP-rule: Monetary Policy Rule)</a:t>
            </a:r>
            <a:endParaRPr lang="en-US" sz="2540" dirty="0"/>
          </a:p>
          <a:p>
            <a:pPr algn="ctr"/>
            <a:endParaRPr lang="en-US" sz="2540" dirty="0"/>
          </a:p>
          <a:p>
            <a:pPr algn="ctr"/>
            <a:r>
              <a:rPr lang="pt-BR" sz="2540" dirty="0"/>
              <a:t>MP:	r = r* + b[</a:t>
            </a:r>
            <a:r>
              <a:rPr lang="el-GR" sz="2540" dirty="0"/>
              <a:t>π</a:t>
            </a:r>
            <a:r>
              <a:rPr lang="de-DE" sz="2540" baseline="30000" dirty="0"/>
              <a:t>e</a:t>
            </a:r>
            <a:r>
              <a:rPr lang="pt-BR" sz="2540" dirty="0"/>
              <a:t> + </a:t>
            </a:r>
            <a:r>
              <a:rPr lang="el-GR" sz="2800" dirty="0">
                <a:latin typeface="Times New Roman"/>
                <a:cs typeface="Times New Roman"/>
              </a:rPr>
              <a:t>δ</a:t>
            </a:r>
            <a:r>
              <a:rPr lang="pt-BR" sz="2540" dirty="0"/>
              <a:t>Y] + cY = a + b</a:t>
            </a:r>
            <a:r>
              <a:rPr lang="el-GR" sz="2540" dirty="0"/>
              <a:t> π</a:t>
            </a:r>
            <a:r>
              <a:rPr lang="de-DE" sz="2540" baseline="30000" dirty="0"/>
              <a:t>e</a:t>
            </a:r>
            <a:r>
              <a:rPr lang="pt-BR" sz="2540" dirty="0"/>
              <a:t> + (b</a:t>
            </a:r>
            <a:r>
              <a:rPr lang="el-GR" sz="2800" dirty="0">
                <a:latin typeface="Times New Roman"/>
                <a:cs typeface="Times New Roman"/>
              </a:rPr>
              <a:t>δ</a:t>
            </a:r>
            <a:r>
              <a:rPr lang="pt-BR" sz="2540" dirty="0"/>
              <a:t>+c)Y</a:t>
            </a:r>
          </a:p>
          <a:p>
            <a:pPr algn="ctr"/>
            <a:r>
              <a:rPr lang="en-US" sz="2540" dirty="0">
                <a:latin typeface="Arial Unicode MS"/>
                <a:ea typeface="Arial Unicode MS"/>
                <a:cs typeface="Arial Unicode MS"/>
              </a:rPr>
              <a:t>⇒</a:t>
            </a:r>
            <a:endParaRPr lang="pt-BR" sz="2540" dirty="0"/>
          </a:p>
          <a:p>
            <a:pPr algn="ctr"/>
            <a:r>
              <a:rPr lang="en-US" sz="2540" dirty="0" smtClean="0"/>
              <a:t>Der </a:t>
            </a:r>
            <a:r>
              <a:rPr lang="en-US" sz="2540" dirty="0" err="1" smtClean="0"/>
              <a:t>Outputkoeffizient</a:t>
            </a:r>
            <a:r>
              <a:rPr lang="en-US" sz="2540" dirty="0" smtClean="0"/>
              <a:t> </a:t>
            </a:r>
            <a:r>
              <a:rPr lang="en-US" sz="2540" dirty="0" err="1" smtClean="0"/>
              <a:t>bei</a:t>
            </a:r>
            <a:r>
              <a:rPr lang="en-US" sz="2540" dirty="0" smtClean="0"/>
              <a:t> Y </a:t>
            </a:r>
            <a:r>
              <a:rPr lang="en-US" sz="2540" dirty="0" err="1" smtClean="0"/>
              <a:t>ist</a:t>
            </a:r>
            <a:r>
              <a:rPr lang="en-US" sz="2540" dirty="0" smtClean="0"/>
              <a:t> </a:t>
            </a:r>
            <a:r>
              <a:rPr lang="en-US" sz="2540" dirty="0" err="1" smtClean="0"/>
              <a:t>jetzt</a:t>
            </a:r>
            <a:r>
              <a:rPr lang="en-US" sz="2540" dirty="0" smtClean="0"/>
              <a:t> is </a:t>
            </a:r>
            <a:r>
              <a:rPr lang="en-US" sz="2540" dirty="0" err="1" smtClean="0"/>
              <a:t>jetzt</a:t>
            </a:r>
            <a:r>
              <a:rPr lang="en-US" sz="2540" dirty="0" smtClean="0"/>
              <a:t> b</a:t>
            </a:r>
            <a:r>
              <a:rPr lang="el-GR" sz="2400" dirty="0">
                <a:latin typeface="Times New Roman"/>
                <a:cs typeface="Times New Roman"/>
              </a:rPr>
              <a:t>δ</a:t>
            </a:r>
            <a:r>
              <a:rPr lang="en-US" sz="2540" dirty="0" smtClean="0"/>
              <a:t>+c&gt;c </a:t>
            </a:r>
            <a:endParaRPr lang="en-US" sz="2540" dirty="0"/>
          </a:p>
          <a:p>
            <a:pPr algn="ctr"/>
            <a:r>
              <a:rPr lang="en-US" sz="2540" dirty="0">
                <a:latin typeface="Arial Unicode MS"/>
                <a:ea typeface="Arial Unicode MS"/>
                <a:cs typeface="Arial Unicode MS"/>
              </a:rPr>
              <a:t>⇒</a:t>
            </a:r>
            <a:endParaRPr lang="pt-BR" sz="2540" dirty="0"/>
          </a:p>
          <a:p>
            <a:pPr marL="414726" indent="-414726">
              <a:buFont typeface="Arial" panose="020B0604020202020204" pitchFamily="34" charset="0"/>
              <a:buChar char="•"/>
            </a:pPr>
            <a:r>
              <a:rPr lang="en-US" sz="2540" dirty="0" err="1" smtClean="0"/>
              <a:t>Direkter</a:t>
            </a:r>
            <a:r>
              <a:rPr lang="en-US" sz="2540" dirty="0" smtClean="0"/>
              <a:t> </a:t>
            </a:r>
            <a:r>
              <a:rPr lang="en-US" sz="2540" dirty="0" err="1" smtClean="0"/>
              <a:t>Outputeffekt</a:t>
            </a:r>
            <a:r>
              <a:rPr lang="en-US" sz="2540" dirty="0" smtClean="0"/>
              <a:t> der </a:t>
            </a:r>
            <a:r>
              <a:rPr lang="en-US" sz="2540" dirty="0" err="1" smtClean="0"/>
              <a:t>Geldpolitk</a:t>
            </a:r>
            <a:r>
              <a:rPr lang="en-US" sz="2540" dirty="0" smtClean="0"/>
              <a:t> </a:t>
            </a:r>
            <a:r>
              <a:rPr lang="en-US" sz="2540" dirty="0" err="1" smtClean="0"/>
              <a:t>über</a:t>
            </a:r>
            <a:r>
              <a:rPr lang="en-US" sz="2540" dirty="0" smtClean="0"/>
              <a:t> </a:t>
            </a:r>
            <a:r>
              <a:rPr lang="en-US" sz="2540" dirty="0"/>
              <a:t>c </a:t>
            </a:r>
          </a:p>
          <a:p>
            <a:pPr marL="414726" indent="-414726">
              <a:buFont typeface="Arial" panose="020B0604020202020204" pitchFamily="34" charset="0"/>
              <a:buChar char="•"/>
            </a:pPr>
            <a:r>
              <a:rPr lang="en-US" sz="2540" dirty="0" err="1" smtClean="0"/>
              <a:t>Indirekter</a:t>
            </a:r>
            <a:r>
              <a:rPr lang="en-US" sz="2540" dirty="0" smtClean="0"/>
              <a:t> </a:t>
            </a:r>
            <a:r>
              <a:rPr lang="en-US" sz="2540" dirty="0" err="1" smtClean="0"/>
              <a:t>Effekt</a:t>
            </a:r>
            <a:r>
              <a:rPr lang="en-US" sz="2540" dirty="0" smtClean="0"/>
              <a:t> </a:t>
            </a:r>
            <a:r>
              <a:rPr lang="en-US" sz="2540" dirty="0" err="1" smtClean="0"/>
              <a:t>über</a:t>
            </a:r>
            <a:r>
              <a:rPr lang="en-US" sz="2540" dirty="0" smtClean="0"/>
              <a:t> </a:t>
            </a:r>
            <a:r>
              <a:rPr lang="en-US" sz="2540" dirty="0"/>
              <a:t>b</a:t>
            </a:r>
            <a:r>
              <a:rPr lang="el-GR" sz="2400" dirty="0">
                <a:latin typeface="Times New Roman"/>
                <a:cs typeface="Times New Roman"/>
              </a:rPr>
              <a:t>δ</a:t>
            </a:r>
            <a:r>
              <a:rPr lang="en-US" sz="2540" dirty="0"/>
              <a:t>.</a:t>
            </a:r>
            <a:r>
              <a:rPr lang="pt-BR" sz="2540" dirty="0"/>
              <a:t> </a:t>
            </a:r>
            <a:endParaRPr lang="de-DE" sz="2540" dirty="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p14:cNvContentPartPr/>
              <p14:nvPr/>
            </p14:nvContentPartPr>
            <p14:xfrm>
              <a:off x="3772573" y="2746972"/>
              <a:ext cx="5810040" cy="1274760"/>
            </p14:xfrm>
          </p:contentPart>
        </mc:Choice>
        <mc:Fallback>
          <p:pic>
            <p:nvPicPr>
              <p:cNvPr id="5" name="Freihand 4"/>
              <p:cNvPicPr/>
              <p:nvPr/>
            </p:nvPicPr>
            <p:blipFill>
              <a:blip r:embed="rId4"/>
              <a:stretch>
                <a:fillRect/>
              </a:stretch>
            </p:blipFill>
            <p:spPr>
              <a:xfrm>
                <a:off x="3756373" y="2728612"/>
                <a:ext cx="5841360" cy="1307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p14:cNvContentPartPr/>
              <p14:nvPr/>
            </p14:nvContentPartPr>
            <p14:xfrm>
              <a:off x="12027013" y="4697812"/>
              <a:ext cx="360" cy="360"/>
            </p14:xfrm>
          </p:contentPart>
        </mc:Choice>
        <mc:Fallback>
          <p:pic>
            <p:nvPicPr>
              <p:cNvPr id="12" name="Freihand 11"/>
              <p:cNvPicPr/>
              <p:nvPr/>
            </p:nvPicPr>
            <p:blipFill>
              <a:blip r:embed="rId6"/>
              <a:stretch>
                <a:fillRect/>
              </a:stretch>
            </p:blipFill>
            <p:spPr>
              <a:xfrm>
                <a:off x="12010093" y="468089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Freihand 16"/>
              <p14:cNvContentPartPr/>
              <p14:nvPr/>
            </p14:nvContentPartPr>
            <p14:xfrm>
              <a:off x="8274013" y="2679292"/>
              <a:ext cx="1077480" cy="563760"/>
            </p14:xfrm>
          </p:contentPart>
        </mc:Choice>
        <mc:Fallback>
          <p:pic>
            <p:nvPicPr>
              <p:cNvPr id="17" name="Freihand 16"/>
              <p:cNvPicPr/>
              <p:nvPr/>
            </p:nvPicPr>
            <p:blipFill>
              <a:blip r:embed="rId8"/>
              <a:stretch>
                <a:fillRect/>
              </a:stretch>
            </p:blipFill>
            <p:spPr>
              <a:xfrm>
                <a:off x="8258173" y="2663812"/>
                <a:ext cx="110952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p14:cNvContentPartPr/>
              <p14:nvPr/>
            </p14:nvContentPartPr>
            <p14:xfrm>
              <a:off x="2734693" y="2560852"/>
              <a:ext cx="7057080" cy="776160"/>
            </p14:xfrm>
          </p:contentPart>
        </mc:Choice>
        <mc:Fallback>
          <p:pic>
            <p:nvPicPr>
              <p:cNvPr id="20" name="Freihand 19"/>
              <p:cNvPicPr/>
              <p:nvPr/>
            </p:nvPicPr>
            <p:blipFill>
              <a:blip r:embed="rId10"/>
              <a:stretch>
                <a:fillRect/>
              </a:stretch>
            </p:blipFill>
            <p:spPr>
              <a:xfrm>
                <a:off x="2719213" y="2546092"/>
                <a:ext cx="7088040" cy="806040"/>
              </a:xfrm>
              <a:prstGeom prst="rect">
                <a:avLst/>
              </a:prstGeom>
            </p:spPr>
          </p:pic>
        </mc:Fallback>
      </mc:AlternateContent>
    </p:spTree>
    <p:extLst>
      <p:ext uri="{BB962C8B-B14F-4D97-AF65-F5344CB8AC3E}">
        <p14:creationId xmlns:p14="http://schemas.microsoft.com/office/powerpoint/2010/main" val="53824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52247"/>
            <a:ext cx="7597213" cy="469602"/>
          </a:xfrm>
          <a:prstGeom prst="rect">
            <a:avLst/>
          </a:prstGeom>
          <a:noFill/>
          <a:ln>
            <a:noFill/>
          </a:ln>
        </p:spPr>
        <p:txBody>
          <a:bodyPr lIns="81638" tIns="40819" rIns="81638" bIns="40819" anchor="ctr" anchorCtr="1"/>
          <a:lstStyle/>
          <a:p>
            <a:r>
              <a:rPr lang="de-DE" sz="2903" b="1" dirty="0" smtClean="0"/>
              <a:t>Gleichgewicht bei flexiblen Preisen</a:t>
            </a:r>
            <a:endParaRPr lang="de-DE" sz="2903" b="1" dirty="0"/>
          </a:p>
        </p:txBody>
      </p:sp>
      <p:cxnSp>
        <p:nvCxnSpPr>
          <p:cNvPr id="8" name="Straight Arrow Connector 6"/>
          <p:cNvCxnSpPr/>
          <p:nvPr/>
        </p:nvCxnSpPr>
        <p:spPr>
          <a:xfrm flipV="1">
            <a:off x="1874673" y="815345"/>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74674" y="4380940"/>
            <a:ext cx="606446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540062" y="750025"/>
            <a:ext cx="268855" cy="343620"/>
          </a:xfrm>
          <a:prstGeom prst="rect">
            <a:avLst/>
          </a:prstGeom>
          <a:noFill/>
        </p:spPr>
        <p:txBody>
          <a:bodyPr wrap="square" rtlCol="0">
            <a:spAutoFit/>
          </a:bodyPr>
          <a:lstStyle/>
          <a:p>
            <a:r>
              <a:rPr lang="de-DE" sz="1633" dirty="0"/>
              <a:t>r</a:t>
            </a:r>
          </a:p>
        </p:txBody>
      </p:sp>
      <p:sp>
        <p:nvSpPr>
          <p:cNvPr id="11" name="Textfeld 10"/>
          <p:cNvSpPr txBox="1"/>
          <p:nvPr/>
        </p:nvSpPr>
        <p:spPr>
          <a:xfrm>
            <a:off x="7222685" y="4399376"/>
            <a:ext cx="298876" cy="343620"/>
          </a:xfrm>
          <a:prstGeom prst="rect">
            <a:avLst/>
          </a:prstGeom>
          <a:noFill/>
        </p:spPr>
        <p:txBody>
          <a:bodyPr wrap="square" rtlCol="0">
            <a:spAutoFit/>
          </a:bodyPr>
          <a:lstStyle/>
          <a:p>
            <a:r>
              <a:rPr lang="de-DE" sz="1633" dirty="0"/>
              <a:t>Y</a:t>
            </a:r>
          </a:p>
        </p:txBody>
      </p:sp>
      <p:cxnSp>
        <p:nvCxnSpPr>
          <p:cNvPr id="12" name="Gerade Verbindung 11"/>
          <p:cNvCxnSpPr/>
          <p:nvPr/>
        </p:nvCxnSpPr>
        <p:spPr>
          <a:xfrm flipV="1">
            <a:off x="2854437" y="1085041"/>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347388" y="1533836"/>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437546" y="2835182"/>
            <a:ext cx="405617" cy="427361"/>
          </a:xfrm>
          <a:prstGeom prst="rect">
            <a:avLst/>
          </a:prstGeom>
          <a:noFill/>
        </p:spPr>
        <p:txBody>
          <a:bodyPr wrap="square" rtlCol="0">
            <a:spAutoFit/>
          </a:bodyPr>
          <a:lstStyle/>
          <a:p>
            <a:r>
              <a:rPr lang="de-DE" sz="2177" b="1" dirty="0" smtClean="0"/>
              <a:t>IS</a:t>
            </a:r>
            <a:endParaRPr lang="de-DE" sz="2177" b="1" dirty="0"/>
          </a:p>
        </p:txBody>
      </p:sp>
      <p:sp>
        <p:nvSpPr>
          <p:cNvPr id="16" name="Textfeld 15"/>
          <p:cNvSpPr txBox="1"/>
          <p:nvPr/>
        </p:nvSpPr>
        <p:spPr>
          <a:xfrm>
            <a:off x="6025404" y="619392"/>
            <a:ext cx="499016" cy="427361"/>
          </a:xfrm>
          <a:prstGeom prst="rect">
            <a:avLst/>
          </a:prstGeom>
          <a:noFill/>
        </p:spPr>
        <p:txBody>
          <a:bodyPr wrap="square" rtlCol="0">
            <a:spAutoFit/>
          </a:bodyPr>
          <a:lstStyle/>
          <a:p>
            <a:r>
              <a:rPr lang="de-DE" sz="2177" b="1" dirty="0"/>
              <a:t>TR</a:t>
            </a:r>
          </a:p>
        </p:txBody>
      </p:sp>
      <p:cxnSp>
        <p:nvCxnSpPr>
          <p:cNvPr id="21" name="Gerade Verbindung 20"/>
          <p:cNvCxnSpPr/>
          <p:nvPr/>
        </p:nvCxnSpPr>
        <p:spPr>
          <a:xfrm>
            <a:off x="4555762" y="2466717"/>
            <a:ext cx="10843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55760" y="2448280"/>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3613885" y="833073"/>
            <a:ext cx="2125888" cy="28815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205864" y="619392"/>
            <a:ext cx="600755" cy="427361"/>
          </a:xfrm>
          <a:prstGeom prst="rect">
            <a:avLst/>
          </a:prstGeom>
          <a:noFill/>
        </p:spPr>
        <p:txBody>
          <a:bodyPr wrap="square" rtlCol="0">
            <a:spAutoFit/>
          </a:bodyPr>
          <a:lstStyle/>
          <a:p>
            <a:r>
              <a:rPr lang="de-DE" sz="2177" b="1" dirty="0"/>
              <a:t>MP</a:t>
            </a:r>
          </a:p>
        </p:txBody>
      </p:sp>
      <p:sp>
        <p:nvSpPr>
          <p:cNvPr id="18" name="Textfeld 17"/>
          <p:cNvSpPr txBox="1"/>
          <p:nvPr/>
        </p:nvSpPr>
        <p:spPr>
          <a:xfrm>
            <a:off x="7560473" y="985128"/>
            <a:ext cx="2408977" cy="1097416"/>
          </a:xfrm>
          <a:prstGeom prst="rect">
            <a:avLst/>
          </a:prstGeom>
          <a:noFill/>
        </p:spPr>
        <p:txBody>
          <a:bodyPr wrap="square" rtlCol="0">
            <a:spAutoFit/>
          </a:bodyPr>
          <a:lstStyle/>
          <a:p>
            <a:pPr algn="ctr"/>
            <a:r>
              <a:rPr lang="de-DE" sz="2177" dirty="0" smtClean="0">
                <a:ea typeface="Arial Unicode MS"/>
                <a:cs typeface="Arial Unicode MS"/>
              </a:rPr>
              <a:t>Die MP-Kurve</a:t>
            </a:r>
          </a:p>
          <a:p>
            <a:pPr algn="ctr"/>
            <a:r>
              <a:rPr lang="de-DE" sz="2177" dirty="0" smtClean="0">
                <a:ea typeface="Arial Unicode MS"/>
                <a:cs typeface="Arial Unicode MS"/>
              </a:rPr>
              <a:t>ist steiler als</a:t>
            </a:r>
          </a:p>
          <a:p>
            <a:pPr algn="ctr"/>
            <a:r>
              <a:rPr lang="de-DE" sz="2177" dirty="0">
                <a:ea typeface="Arial Unicode MS"/>
                <a:cs typeface="Arial Unicode MS"/>
              </a:rPr>
              <a:t>d</a:t>
            </a:r>
            <a:r>
              <a:rPr lang="de-DE" sz="2177" dirty="0" smtClean="0">
                <a:ea typeface="Arial Unicode MS"/>
                <a:cs typeface="Arial Unicode MS"/>
              </a:rPr>
              <a:t>ie TR-Kurve</a:t>
            </a:r>
            <a:endParaRPr lang="de-DE" sz="2177" dirty="0">
              <a:ea typeface="Arial Unicode MS" panose="020B0604020202020204" pitchFamily="34" charset="-128"/>
              <a:cs typeface="Arial Unicode MS" panose="020B0604020202020204" pitchFamily="34" charset="-128"/>
            </a:endParaRPr>
          </a:p>
        </p:txBody>
      </p:sp>
      <p:sp>
        <p:nvSpPr>
          <p:cNvPr id="19" name="Textfeld 18"/>
          <p:cNvSpPr txBox="1"/>
          <p:nvPr/>
        </p:nvSpPr>
        <p:spPr>
          <a:xfrm>
            <a:off x="7560474" y="2466717"/>
            <a:ext cx="3281078" cy="1097416"/>
          </a:xfrm>
          <a:prstGeom prst="rect">
            <a:avLst/>
          </a:prstGeom>
          <a:noFill/>
        </p:spPr>
        <p:txBody>
          <a:bodyPr wrap="square" rtlCol="0">
            <a:spAutoFit/>
          </a:bodyPr>
          <a:lstStyle/>
          <a:p>
            <a:r>
              <a:rPr lang="de-DE" sz="2177" dirty="0" smtClean="0">
                <a:ea typeface="Arial Unicode MS"/>
                <a:cs typeface="Arial Unicode MS"/>
              </a:rPr>
              <a:t>Die qualitativen Wirkungs- </a:t>
            </a:r>
            <a:r>
              <a:rPr lang="de-DE" sz="2177" dirty="0" err="1" smtClean="0">
                <a:ea typeface="Arial Unicode MS"/>
                <a:cs typeface="Arial Unicode MS"/>
              </a:rPr>
              <a:t>richtungen</a:t>
            </a:r>
            <a:r>
              <a:rPr lang="de-DE" sz="2177" dirty="0" smtClean="0">
                <a:ea typeface="Arial Unicode MS"/>
                <a:cs typeface="Arial Unicode MS"/>
              </a:rPr>
              <a:t> der Geldpolitik bleiben aber erhalten</a:t>
            </a:r>
            <a:endParaRPr lang="de-DE" sz="2177" dirty="0">
              <a:ea typeface="Arial Unicode MS" panose="020B0604020202020204" pitchFamily="34" charset="-128"/>
              <a:cs typeface="Arial Unicode MS" panose="020B0604020202020204" pitchFamily="34" charset="-128"/>
            </a:endParaRPr>
          </a:p>
        </p:txBody>
      </p:sp>
      <p:sp>
        <p:nvSpPr>
          <p:cNvPr id="23" name="Textfeld 22"/>
          <p:cNvSpPr txBox="1"/>
          <p:nvPr/>
        </p:nvSpPr>
        <p:spPr>
          <a:xfrm>
            <a:off x="16984" y="4635995"/>
            <a:ext cx="7395982" cy="762388"/>
          </a:xfrm>
          <a:prstGeom prst="rect">
            <a:avLst/>
          </a:prstGeom>
          <a:noFill/>
        </p:spPr>
        <p:txBody>
          <a:bodyPr wrap="square" rtlCol="0">
            <a:spAutoFit/>
          </a:bodyPr>
          <a:lstStyle/>
          <a:p>
            <a:r>
              <a:rPr lang="de-DE" sz="2177" dirty="0" smtClean="0">
                <a:ea typeface="Arial Unicode MS"/>
                <a:cs typeface="Arial Unicode MS"/>
              </a:rPr>
              <a:t>Bei Verwendung von IS-Kurve und MP-Kurve spricht man dann vom IS-MP-Modell</a:t>
            </a:r>
            <a:endParaRPr lang="de-DE" sz="2177" dirty="0">
              <a:ea typeface="Arial Unicode MS" panose="020B0604020202020204" pitchFamily="34" charset="-128"/>
              <a:cs typeface="Arial Unicode MS" panose="020B0604020202020204" pitchFamily="34" charset="-128"/>
            </a:endParaRPr>
          </a:p>
        </p:txBody>
      </p:sp>
      <p:sp>
        <p:nvSpPr>
          <p:cNvPr id="26" name="Rechteck 2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7805653" y="827092"/>
              <a:ext cx="1974240" cy="1427040"/>
            </p14:xfrm>
          </p:contentPart>
        </mc:Choice>
        <mc:Fallback>
          <p:pic>
            <p:nvPicPr>
              <p:cNvPr id="4" name="Freihand 3"/>
              <p:cNvPicPr/>
              <p:nvPr/>
            </p:nvPicPr>
            <p:blipFill>
              <a:blip r:embed="rId4"/>
              <a:stretch>
                <a:fillRect/>
              </a:stretch>
            </p:blipFill>
            <p:spPr>
              <a:xfrm>
                <a:off x="7790173" y="810172"/>
                <a:ext cx="2005560" cy="1459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p14:cNvContentPartPr/>
              <p14:nvPr/>
            </p14:nvContentPartPr>
            <p14:xfrm>
              <a:off x="8109133" y="1182052"/>
              <a:ext cx="36720" cy="13320"/>
            </p14:xfrm>
          </p:contentPart>
        </mc:Choice>
        <mc:Fallback>
          <p:pic>
            <p:nvPicPr>
              <p:cNvPr id="24" name="Freihand 23"/>
              <p:cNvPicPr/>
              <p:nvPr/>
            </p:nvPicPr>
            <p:blipFill>
              <a:blip r:embed="rId6"/>
              <a:stretch>
                <a:fillRect/>
              </a:stretch>
            </p:blipFill>
            <p:spPr>
              <a:xfrm>
                <a:off x="8102293" y="1174132"/>
                <a:ext cx="51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Freihand 24"/>
              <p14:cNvContentPartPr/>
              <p14:nvPr/>
            </p14:nvContentPartPr>
            <p14:xfrm>
              <a:off x="8114173" y="1221652"/>
              <a:ext cx="1594800" cy="122040"/>
            </p14:xfrm>
          </p:contentPart>
        </mc:Choice>
        <mc:Fallback>
          <p:pic>
            <p:nvPicPr>
              <p:cNvPr id="25" name="Freihand 24"/>
              <p:cNvPicPr/>
              <p:nvPr/>
            </p:nvPicPr>
            <p:blipFill>
              <a:blip r:embed="rId8"/>
              <a:stretch>
                <a:fillRect/>
              </a:stretch>
            </p:blipFill>
            <p:spPr>
              <a:xfrm>
                <a:off x="8100853" y="1207252"/>
                <a:ext cx="1623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 name="Freihand 26"/>
              <p14:cNvContentPartPr/>
              <p14:nvPr/>
            </p14:nvContentPartPr>
            <p14:xfrm>
              <a:off x="8083213" y="1741852"/>
              <a:ext cx="21240" cy="18720"/>
            </p14:xfrm>
          </p:contentPart>
        </mc:Choice>
        <mc:Fallback>
          <p:pic>
            <p:nvPicPr>
              <p:cNvPr id="27" name="Freihand 26"/>
              <p:cNvPicPr/>
              <p:nvPr/>
            </p:nvPicPr>
            <p:blipFill>
              <a:blip r:embed="rId10"/>
              <a:stretch>
                <a:fillRect/>
              </a:stretch>
            </p:blipFill>
            <p:spPr>
              <a:xfrm>
                <a:off x="8076733" y="1734652"/>
                <a:ext cx="32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Freihand 28"/>
              <p14:cNvContentPartPr/>
              <p14:nvPr/>
            </p14:nvContentPartPr>
            <p14:xfrm>
              <a:off x="3675373" y="959212"/>
              <a:ext cx="1897920" cy="2805840"/>
            </p14:xfrm>
          </p:contentPart>
        </mc:Choice>
        <mc:Fallback>
          <p:pic>
            <p:nvPicPr>
              <p:cNvPr id="29" name="Freihand 28"/>
              <p:cNvPicPr/>
              <p:nvPr/>
            </p:nvPicPr>
            <p:blipFill>
              <a:blip r:embed="rId12"/>
              <a:stretch>
                <a:fillRect/>
              </a:stretch>
            </p:blipFill>
            <p:spPr>
              <a:xfrm>
                <a:off x="3666013" y="945532"/>
                <a:ext cx="1920960" cy="2829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Freihand 30"/>
              <p14:cNvContentPartPr/>
              <p14:nvPr/>
            </p14:nvContentPartPr>
            <p14:xfrm>
              <a:off x="3224653" y="1425052"/>
              <a:ext cx="2725560" cy="2251080"/>
            </p14:xfrm>
          </p:contentPart>
        </mc:Choice>
        <mc:Fallback>
          <p:pic>
            <p:nvPicPr>
              <p:cNvPr id="31" name="Freihand 30"/>
              <p:cNvPicPr/>
              <p:nvPr/>
            </p:nvPicPr>
            <p:blipFill>
              <a:blip r:embed="rId14"/>
              <a:stretch>
                <a:fillRect/>
              </a:stretch>
            </p:blipFill>
            <p:spPr>
              <a:xfrm>
                <a:off x="3214933" y="1413532"/>
                <a:ext cx="2745720" cy="2273040"/>
              </a:xfrm>
              <a:prstGeom prst="rect">
                <a:avLst/>
              </a:prstGeom>
            </p:spPr>
          </p:pic>
        </mc:Fallback>
      </mc:AlternateContent>
    </p:spTree>
    <p:extLst>
      <p:ext uri="{BB962C8B-B14F-4D97-AF65-F5344CB8AC3E}">
        <p14:creationId xmlns:p14="http://schemas.microsoft.com/office/powerpoint/2010/main" val="358260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16998" y="54591"/>
            <a:ext cx="7597213" cy="569615"/>
          </a:xfrm>
          <a:prstGeom prst="rect">
            <a:avLst/>
          </a:prstGeom>
          <a:noFill/>
          <a:ln>
            <a:noFill/>
          </a:ln>
        </p:spPr>
        <p:txBody>
          <a:bodyPr lIns="81638" tIns="40819" rIns="81638" bIns="40819" anchor="ctr" anchorCtr="1"/>
          <a:lstStyle/>
          <a:p>
            <a:r>
              <a:rPr lang="de-DE" sz="2903" b="1" dirty="0" smtClean="0"/>
              <a:t>Spezialfälle der MP-Regel</a:t>
            </a:r>
            <a:endParaRPr lang="de-DE" sz="2903" b="1" dirty="0"/>
          </a:p>
        </p:txBody>
      </p:sp>
      <p:sp>
        <p:nvSpPr>
          <p:cNvPr id="8" name="Textfeld 7"/>
          <p:cNvSpPr txBox="1"/>
          <p:nvPr/>
        </p:nvSpPr>
        <p:spPr>
          <a:xfrm>
            <a:off x="88710" y="683727"/>
            <a:ext cx="12103290" cy="1479443"/>
          </a:xfrm>
          <a:prstGeom prst="rect">
            <a:avLst/>
          </a:prstGeom>
          <a:noFill/>
        </p:spPr>
        <p:txBody>
          <a:bodyPr wrap="square" rtlCol="0">
            <a:noAutofit/>
          </a:bodyPr>
          <a:lstStyle/>
          <a:p>
            <a:r>
              <a:rPr lang="en-US" sz="2000" u="sng" dirty="0"/>
              <a:t>Inflation targeting: </a:t>
            </a:r>
            <a:r>
              <a:rPr lang="de-DE" sz="2000" dirty="0"/>
              <a:t>c</a:t>
            </a:r>
            <a:r>
              <a:rPr lang="en-US" sz="2000" dirty="0"/>
              <a:t> = </a:t>
            </a:r>
            <a:r>
              <a:rPr lang="en-US" sz="2000" dirty="0" smtClean="0"/>
              <a:t>0	(die </a:t>
            </a:r>
            <a:r>
              <a:rPr lang="en-US" sz="2000" dirty="0" err="1" smtClean="0"/>
              <a:t>schwedische</a:t>
            </a:r>
            <a:r>
              <a:rPr lang="en-US" sz="2000" dirty="0" smtClean="0"/>
              <a:t> </a:t>
            </a:r>
            <a:r>
              <a:rPr lang="en-US" sz="2000" dirty="0" err="1" smtClean="0"/>
              <a:t>Zentralbank</a:t>
            </a:r>
            <a:r>
              <a:rPr lang="en-US" sz="2000" dirty="0" smtClean="0"/>
              <a:t> gilt </a:t>
            </a:r>
            <a:r>
              <a:rPr lang="en-US" sz="2000" dirty="0" err="1" smtClean="0"/>
              <a:t>bspw</a:t>
            </a:r>
            <a:r>
              <a:rPr lang="en-US" sz="2000" dirty="0" smtClean="0"/>
              <a:t>. </a:t>
            </a:r>
            <a:r>
              <a:rPr lang="en-US" sz="2000" dirty="0" err="1"/>
              <a:t>a</a:t>
            </a:r>
            <a:r>
              <a:rPr lang="en-US" sz="2000" dirty="0" err="1" smtClean="0"/>
              <a:t>ls</a:t>
            </a:r>
            <a:r>
              <a:rPr lang="en-US" sz="2000" dirty="0" smtClean="0"/>
              <a:t> Institution </a:t>
            </a:r>
            <a:r>
              <a:rPr lang="en-US" sz="2000" dirty="0" err="1" smtClean="0"/>
              <a:t>mit</a:t>
            </a:r>
            <a:r>
              <a:rPr lang="en-US" sz="2000" dirty="0" smtClean="0"/>
              <a:t> </a:t>
            </a:r>
            <a:r>
              <a:rPr lang="en-US" sz="2000" dirty="0" err="1" smtClean="0"/>
              <a:t>strenger</a:t>
            </a:r>
            <a:r>
              <a:rPr lang="en-US" sz="2000" dirty="0" smtClean="0"/>
              <a:t> </a:t>
            </a:r>
            <a:r>
              <a:rPr lang="en-US" sz="2000" dirty="0" err="1" smtClean="0"/>
              <a:t>Auslegung</a:t>
            </a:r>
            <a:r>
              <a:rPr lang="en-US" sz="2000" dirty="0" smtClean="0"/>
              <a:t> des 				</a:t>
            </a:r>
            <a:r>
              <a:rPr lang="en-US" sz="2000" dirty="0" err="1" smtClean="0"/>
              <a:t>Inflationsziels</a:t>
            </a:r>
            <a:r>
              <a:rPr lang="en-US" sz="2000" dirty="0" smtClean="0"/>
              <a:t>. </a:t>
            </a:r>
            <a:r>
              <a:rPr lang="en-US" sz="2000" dirty="0" err="1" smtClean="0"/>
              <a:t>Vgl</a:t>
            </a:r>
            <a:r>
              <a:rPr lang="en-US" sz="2000" dirty="0" smtClean="0"/>
              <a:t>. </a:t>
            </a:r>
            <a:r>
              <a:rPr lang="en-US" sz="2000" dirty="0" err="1"/>
              <a:t>m</a:t>
            </a:r>
            <a:r>
              <a:rPr lang="en-US" sz="2000" dirty="0" err="1" smtClean="0"/>
              <a:t>ögliche</a:t>
            </a:r>
            <a:r>
              <a:rPr lang="en-US" sz="2000" dirty="0" smtClean="0"/>
              <a:t> </a:t>
            </a:r>
            <a:r>
              <a:rPr lang="en-US" sz="2000" dirty="0" err="1" smtClean="0"/>
              <a:t>Lösung</a:t>
            </a:r>
            <a:r>
              <a:rPr lang="en-US" sz="2000" dirty="0" smtClean="0"/>
              <a:t> des </a:t>
            </a:r>
            <a:r>
              <a:rPr lang="en-US" sz="2000" dirty="0" err="1" smtClean="0"/>
              <a:t>Zeitinkonsistenzproblems</a:t>
            </a:r>
            <a:r>
              <a:rPr lang="en-US" sz="2000" dirty="0" smtClean="0"/>
              <a:t>!)</a:t>
            </a:r>
            <a:endParaRPr lang="en-US" sz="2000" dirty="0"/>
          </a:p>
          <a:p>
            <a:endParaRPr lang="en-US" sz="2000" dirty="0"/>
          </a:p>
          <a:p>
            <a:r>
              <a:rPr lang="en-US" sz="2000" dirty="0">
                <a:latin typeface="Arial Unicode MS"/>
                <a:ea typeface="Arial Unicode MS"/>
                <a:cs typeface="Arial Unicode MS"/>
              </a:rPr>
              <a:t>⇒	</a:t>
            </a:r>
            <a:r>
              <a:rPr lang="en-US" sz="2000" dirty="0"/>
              <a:t>MP </a:t>
            </a:r>
            <a:r>
              <a:rPr lang="en-US" sz="2000" dirty="0" err="1" smtClean="0"/>
              <a:t>wird</a:t>
            </a:r>
            <a:r>
              <a:rPr lang="en-US" sz="2000" dirty="0" smtClean="0"/>
              <a:t> </a:t>
            </a:r>
            <a:r>
              <a:rPr lang="en-US" sz="2000" dirty="0" err="1" smtClean="0"/>
              <a:t>flacher</a:t>
            </a:r>
            <a:r>
              <a:rPr lang="en-US" sz="2000" dirty="0" smtClean="0"/>
              <a:t> </a:t>
            </a:r>
            <a:r>
              <a:rPr lang="en-US" sz="2000" dirty="0" smtClean="0">
                <a:latin typeface="Arial Unicode MS"/>
                <a:ea typeface="Arial Unicode MS"/>
                <a:cs typeface="Arial Unicode MS"/>
              </a:rPr>
              <a:t>⇒ </a:t>
            </a:r>
            <a:r>
              <a:rPr lang="en-US" sz="2000" dirty="0">
                <a:latin typeface="Arial Unicode MS"/>
                <a:ea typeface="Arial Unicode MS"/>
                <a:cs typeface="Arial Unicode MS"/>
              </a:rPr>
              <a:t>	</a:t>
            </a:r>
            <a:r>
              <a:rPr lang="en-US" sz="2000" dirty="0" err="1" smtClean="0"/>
              <a:t>Zinsen</a:t>
            </a:r>
            <a:r>
              <a:rPr lang="en-US" sz="2000" dirty="0" smtClean="0"/>
              <a:t> </a:t>
            </a:r>
            <a:r>
              <a:rPr lang="en-US" sz="2000" dirty="0" err="1" smtClean="0"/>
              <a:t>reagieren</a:t>
            </a:r>
            <a:r>
              <a:rPr lang="en-US" sz="2000" dirty="0" smtClean="0"/>
              <a:t> </a:t>
            </a:r>
            <a:r>
              <a:rPr lang="en-US" sz="2000" dirty="0" err="1" smtClean="0"/>
              <a:t>weniger</a:t>
            </a:r>
            <a:r>
              <a:rPr lang="en-US" sz="2000" dirty="0" smtClean="0"/>
              <a:t> stark auf </a:t>
            </a:r>
            <a:r>
              <a:rPr lang="en-US" sz="2000" dirty="0" err="1" smtClean="0"/>
              <a:t>Outputshocks</a:t>
            </a:r>
            <a:endParaRPr lang="en-US" sz="2000" dirty="0"/>
          </a:p>
          <a:p>
            <a:endParaRPr lang="en-US" sz="2540" dirty="0"/>
          </a:p>
        </p:txBody>
      </p:sp>
      <p:sp>
        <p:nvSpPr>
          <p:cNvPr id="7" name="Textfeld 6"/>
          <p:cNvSpPr txBox="1"/>
          <p:nvPr/>
        </p:nvSpPr>
        <p:spPr>
          <a:xfrm>
            <a:off x="0" y="2163171"/>
            <a:ext cx="12192000" cy="1146412"/>
          </a:xfrm>
          <a:prstGeom prst="rect">
            <a:avLst/>
          </a:prstGeom>
          <a:noFill/>
        </p:spPr>
        <p:txBody>
          <a:bodyPr wrap="square" rtlCol="0">
            <a:noAutofit/>
          </a:bodyPr>
          <a:lstStyle/>
          <a:p>
            <a:r>
              <a:rPr lang="en-US" sz="2000" dirty="0" err="1" smtClean="0"/>
              <a:t>Ebenso</a:t>
            </a:r>
            <a:r>
              <a:rPr lang="en-US" sz="2000" dirty="0" smtClean="0"/>
              <a:t> </a:t>
            </a:r>
            <a:r>
              <a:rPr lang="en-US" sz="2000" dirty="0" err="1" smtClean="0"/>
              <a:t>kann</a:t>
            </a:r>
            <a:r>
              <a:rPr lang="en-US" sz="2000" dirty="0" smtClean="0"/>
              <a:t> in </a:t>
            </a:r>
            <a:r>
              <a:rPr lang="en-US" sz="2000" dirty="0" err="1" smtClean="0"/>
              <a:t>dem</a:t>
            </a:r>
            <a:r>
              <a:rPr lang="en-US" sz="2000" dirty="0" smtClean="0"/>
              <a:t> </a:t>
            </a:r>
            <a:r>
              <a:rPr lang="en-US" sz="2000" dirty="0" err="1" smtClean="0"/>
              <a:t>Unterschied</a:t>
            </a:r>
            <a:r>
              <a:rPr lang="en-US" sz="2000" dirty="0" smtClean="0"/>
              <a:t> von c </a:t>
            </a:r>
            <a:r>
              <a:rPr lang="en-US" sz="2000" dirty="0" err="1" smtClean="0"/>
              <a:t>bei</a:t>
            </a:r>
            <a:r>
              <a:rPr lang="en-US" sz="2000" dirty="0" smtClean="0"/>
              <a:t> FED und EZB (</a:t>
            </a:r>
            <a:r>
              <a:rPr lang="en-US" sz="2000" dirty="0" err="1" smtClean="0"/>
              <a:t>c</a:t>
            </a:r>
            <a:r>
              <a:rPr lang="en-US" sz="2000" baseline="-25000" dirty="0" err="1" smtClean="0"/>
              <a:t>FED</a:t>
            </a:r>
            <a:r>
              <a:rPr lang="en-US" sz="2000" dirty="0" smtClean="0"/>
              <a:t>&gt;</a:t>
            </a:r>
            <a:r>
              <a:rPr lang="en-US" sz="2000" dirty="0" err="1" smtClean="0"/>
              <a:t>c</a:t>
            </a:r>
            <a:r>
              <a:rPr lang="en-US" sz="2000" baseline="-25000" dirty="0" err="1" smtClean="0"/>
              <a:t>ECB</a:t>
            </a:r>
            <a:r>
              <a:rPr lang="en-US" sz="2000" dirty="0" smtClean="0"/>
              <a:t>) die </a:t>
            </a:r>
            <a:r>
              <a:rPr lang="en-US" sz="2000" dirty="0" err="1" smtClean="0"/>
              <a:t>unterschiedlichen</a:t>
            </a:r>
            <a:r>
              <a:rPr lang="en-US" sz="2000" dirty="0" smtClean="0"/>
              <a:t> </a:t>
            </a:r>
            <a:r>
              <a:rPr lang="en-US" sz="2000" dirty="0" err="1" smtClean="0"/>
              <a:t>quantiativen</a:t>
            </a:r>
            <a:r>
              <a:rPr lang="en-US" sz="2000" dirty="0" smtClean="0"/>
              <a:t> </a:t>
            </a:r>
            <a:r>
              <a:rPr lang="en-US" sz="2000" dirty="0" err="1" smtClean="0"/>
              <a:t>Anpassungs</a:t>
            </a:r>
            <a:r>
              <a:rPr lang="en-US" sz="2000" dirty="0" smtClean="0"/>
              <a:t> </a:t>
            </a:r>
            <a:r>
              <a:rPr lang="en-US" sz="2000" dirty="0" err="1" smtClean="0"/>
              <a:t>strategien</a:t>
            </a:r>
            <a:r>
              <a:rPr lang="en-US" sz="2000" dirty="0" smtClean="0"/>
              <a:t> in den </a:t>
            </a:r>
            <a:r>
              <a:rPr lang="en-US" sz="2000" dirty="0" err="1" smtClean="0"/>
              <a:t>letzten</a:t>
            </a:r>
            <a:r>
              <a:rPr lang="en-US" sz="2000" dirty="0" smtClean="0"/>
              <a:t> 20 </a:t>
            </a:r>
            <a:r>
              <a:rPr lang="en-US" sz="2000" dirty="0" err="1" smtClean="0"/>
              <a:t>Jahren</a:t>
            </a:r>
            <a:r>
              <a:rPr lang="en-US" sz="2000" dirty="0" smtClean="0"/>
              <a:t> </a:t>
            </a:r>
            <a:r>
              <a:rPr lang="en-US" sz="2000" dirty="0" err="1" smtClean="0"/>
              <a:t>abgelesen</a:t>
            </a:r>
            <a:r>
              <a:rPr lang="en-US" sz="2000" dirty="0" smtClean="0"/>
              <a:t> </a:t>
            </a:r>
            <a:r>
              <a:rPr lang="en-US" sz="2000" dirty="0" err="1" smtClean="0"/>
              <a:t>werden</a:t>
            </a:r>
            <a:r>
              <a:rPr lang="en-US" sz="2000" dirty="0" smtClean="0"/>
              <a:t>. Die FED </a:t>
            </a:r>
            <a:r>
              <a:rPr lang="en-US" sz="2000" dirty="0" err="1" smtClean="0"/>
              <a:t>reagierte</a:t>
            </a:r>
            <a:r>
              <a:rPr lang="en-US" sz="2000" dirty="0" smtClean="0"/>
              <a:t> </a:t>
            </a:r>
            <a:r>
              <a:rPr lang="en-US" sz="2000" dirty="0" err="1" smtClean="0"/>
              <a:t>deutlich</a:t>
            </a:r>
            <a:r>
              <a:rPr lang="en-US" sz="2000" dirty="0" smtClean="0"/>
              <a:t> starker auf </a:t>
            </a:r>
            <a:r>
              <a:rPr lang="en-US" sz="2000" dirty="0" err="1" smtClean="0"/>
              <a:t>Outputschwankungen</a:t>
            </a:r>
            <a:r>
              <a:rPr lang="en-US" sz="2000" dirty="0" smtClean="0"/>
              <a:t> </a:t>
            </a:r>
            <a:r>
              <a:rPr lang="en-US" sz="2000" dirty="0" err="1" smtClean="0"/>
              <a:t>als</a:t>
            </a:r>
            <a:r>
              <a:rPr lang="en-US" sz="2000" dirty="0" smtClean="0"/>
              <a:t> die EZB!</a:t>
            </a:r>
            <a:r>
              <a:rPr lang="en-US" sz="2540" dirty="0" smtClean="0"/>
              <a:t> </a:t>
            </a:r>
            <a:endParaRPr lang="en-US" sz="2540" dirty="0"/>
          </a:p>
          <a:p>
            <a:endParaRPr lang="en-US" sz="2540" dirty="0"/>
          </a:p>
          <a:p>
            <a:endParaRPr lang="de-DE" sz="2540" dirty="0"/>
          </a:p>
        </p:txBody>
      </p:sp>
      <p:sp>
        <p:nvSpPr>
          <p:cNvPr id="9" name="Textfeld 8"/>
          <p:cNvSpPr txBox="1"/>
          <p:nvPr/>
        </p:nvSpPr>
        <p:spPr>
          <a:xfrm>
            <a:off x="0" y="3365808"/>
            <a:ext cx="7660257" cy="1390437"/>
          </a:xfrm>
          <a:prstGeom prst="rect">
            <a:avLst/>
          </a:prstGeom>
          <a:noFill/>
        </p:spPr>
        <p:txBody>
          <a:bodyPr wrap="square" rtlCol="0">
            <a:noAutofit/>
          </a:bodyPr>
          <a:lstStyle/>
          <a:p>
            <a:r>
              <a:rPr lang="en-US" sz="2000" u="sng" dirty="0" smtClean="0"/>
              <a:t>Output </a:t>
            </a:r>
            <a:r>
              <a:rPr lang="en-US" sz="2000" u="sng" dirty="0"/>
              <a:t>targeting:</a:t>
            </a:r>
          </a:p>
          <a:p>
            <a:endParaRPr lang="en-US" sz="2000" u="sng" dirty="0"/>
          </a:p>
          <a:p>
            <a:r>
              <a:rPr lang="en-US" sz="2000" dirty="0"/>
              <a:t>Output targeting </a:t>
            </a:r>
            <a:r>
              <a:rPr lang="en-US" sz="2000" dirty="0" err="1" smtClean="0"/>
              <a:t>impliziert</a:t>
            </a:r>
            <a:r>
              <a:rPr lang="en-US" sz="2000" dirty="0" smtClean="0"/>
              <a:t> </a:t>
            </a:r>
            <a:r>
              <a:rPr lang="en-US" sz="2000" dirty="0" err="1" smtClean="0"/>
              <a:t>im</a:t>
            </a:r>
            <a:r>
              <a:rPr lang="en-US" sz="2000" dirty="0" smtClean="0"/>
              <a:t> </a:t>
            </a:r>
            <a:r>
              <a:rPr lang="en-US" sz="2000" dirty="0" err="1" smtClean="0"/>
              <a:t>Extremfall</a:t>
            </a:r>
            <a:r>
              <a:rPr lang="en-US" sz="2000" dirty="0" smtClean="0"/>
              <a:t> </a:t>
            </a:r>
            <a:r>
              <a:rPr lang="en-US" sz="2000" dirty="0" err="1" smtClean="0"/>
              <a:t>eine</a:t>
            </a:r>
            <a:r>
              <a:rPr lang="en-US" sz="2000" dirty="0" smtClean="0"/>
              <a:t> </a:t>
            </a:r>
            <a:r>
              <a:rPr lang="en-US" sz="2000" dirty="0" err="1" smtClean="0"/>
              <a:t>vertikale</a:t>
            </a:r>
            <a:r>
              <a:rPr lang="en-US" sz="2000" dirty="0" smtClean="0"/>
              <a:t> TR </a:t>
            </a:r>
            <a:r>
              <a:rPr lang="en-US" sz="2000" dirty="0" err="1" smtClean="0"/>
              <a:t>oder</a:t>
            </a:r>
            <a:r>
              <a:rPr lang="en-US" sz="2000" dirty="0" smtClean="0"/>
              <a:t> </a:t>
            </a:r>
            <a:r>
              <a:rPr lang="en-US" sz="2000" dirty="0"/>
              <a:t>MP </a:t>
            </a:r>
            <a:r>
              <a:rPr lang="en-US" sz="2000" dirty="0" err="1" smtClean="0"/>
              <a:t>Kurve</a:t>
            </a:r>
            <a:r>
              <a:rPr lang="en-US" sz="2000" dirty="0" smtClean="0"/>
              <a:t>, die </a:t>
            </a:r>
            <a:r>
              <a:rPr lang="en-US" sz="2000" dirty="0" err="1" smtClean="0"/>
              <a:t>durch</a:t>
            </a:r>
            <a:r>
              <a:rPr lang="en-US" sz="2000" dirty="0" smtClean="0"/>
              <a:t> das </a:t>
            </a:r>
            <a:r>
              <a:rPr lang="en-US" sz="2000" dirty="0" err="1" smtClean="0"/>
              <a:t>Outputziel</a:t>
            </a:r>
            <a:r>
              <a:rPr lang="en-US" sz="2000" dirty="0" smtClean="0"/>
              <a:t> </a:t>
            </a:r>
            <a:r>
              <a:rPr lang="en-US" sz="2000" dirty="0" err="1" smtClean="0"/>
              <a:t>verläuft</a:t>
            </a:r>
            <a:r>
              <a:rPr lang="en-US" sz="2000" dirty="0" smtClean="0"/>
              <a:t>. In der Praxis </a:t>
            </a:r>
            <a:r>
              <a:rPr lang="en-US" sz="2000" dirty="0" err="1" smtClean="0"/>
              <a:t>bedeutet</a:t>
            </a:r>
            <a:r>
              <a:rPr lang="en-US" sz="2000" dirty="0" smtClean="0"/>
              <a:t> dies, das </a:t>
            </a:r>
            <a:r>
              <a:rPr lang="el-GR" sz="2000" dirty="0">
                <a:latin typeface="Times New Roman"/>
                <a:cs typeface="Times New Roman"/>
              </a:rPr>
              <a:t>δ</a:t>
            </a:r>
            <a:r>
              <a:rPr lang="en-US" sz="2000" dirty="0"/>
              <a:t> </a:t>
            </a:r>
            <a:r>
              <a:rPr lang="en-US" sz="2000" dirty="0" err="1" smtClean="0"/>
              <a:t>sehr</a:t>
            </a:r>
            <a:r>
              <a:rPr lang="en-US" sz="2000" dirty="0" smtClean="0"/>
              <a:t> </a:t>
            </a:r>
            <a:r>
              <a:rPr lang="en-US" sz="2000" dirty="0" err="1" smtClean="0"/>
              <a:t>groß</a:t>
            </a:r>
            <a:r>
              <a:rPr lang="en-US" sz="2000" dirty="0" smtClean="0"/>
              <a:t> </a:t>
            </a:r>
            <a:r>
              <a:rPr lang="en-US" sz="2000" dirty="0" err="1" smtClean="0"/>
              <a:t>zu</a:t>
            </a:r>
            <a:r>
              <a:rPr lang="en-US" sz="2000" dirty="0" smtClean="0"/>
              <a:t> b </a:t>
            </a:r>
            <a:r>
              <a:rPr lang="en-US" sz="2000" dirty="0" err="1" smtClean="0"/>
              <a:t>ist</a:t>
            </a:r>
            <a:r>
              <a:rPr lang="en-US" sz="2000" dirty="0" smtClean="0"/>
              <a:t>.</a:t>
            </a:r>
            <a:endParaRPr lang="en-US" sz="2000" dirty="0"/>
          </a:p>
          <a:p>
            <a:endParaRPr lang="en-US" sz="2540" dirty="0"/>
          </a:p>
          <a:p>
            <a:r>
              <a:rPr lang="pt-BR" sz="2540" dirty="0"/>
              <a:t>r = r* + b[</a:t>
            </a:r>
            <a:r>
              <a:rPr lang="el-GR" sz="2540" dirty="0"/>
              <a:t>π</a:t>
            </a:r>
            <a:r>
              <a:rPr lang="de-DE" sz="2540" baseline="30000" dirty="0"/>
              <a:t>e</a:t>
            </a:r>
            <a:r>
              <a:rPr lang="pt-BR" sz="2540" dirty="0"/>
              <a:t> + </a:t>
            </a:r>
            <a:r>
              <a:rPr lang="el-GR" sz="2800" dirty="0">
                <a:latin typeface="Times New Roman"/>
                <a:cs typeface="Times New Roman"/>
              </a:rPr>
              <a:t>δ</a:t>
            </a:r>
            <a:r>
              <a:rPr lang="pt-BR" sz="2540" dirty="0"/>
              <a:t>Y] + cY = a + b</a:t>
            </a:r>
            <a:r>
              <a:rPr lang="el-GR" sz="2540" dirty="0"/>
              <a:t> π</a:t>
            </a:r>
            <a:r>
              <a:rPr lang="de-DE" sz="2540" baseline="30000" dirty="0"/>
              <a:t>e</a:t>
            </a:r>
            <a:r>
              <a:rPr lang="pt-BR" sz="2540" dirty="0"/>
              <a:t> + (b</a:t>
            </a:r>
            <a:r>
              <a:rPr lang="el-GR" sz="2800" dirty="0">
                <a:latin typeface="Times New Roman"/>
                <a:cs typeface="Times New Roman"/>
              </a:rPr>
              <a:t>δ</a:t>
            </a:r>
            <a:r>
              <a:rPr lang="pt-BR" sz="2540" dirty="0"/>
              <a:t>+c)Y</a:t>
            </a:r>
            <a:endParaRPr lang="de-DE" sz="2540" dirty="0"/>
          </a:p>
        </p:txBody>
      </p:sp>
      <p:sp>
        <p:nvSpPr>
          <p:cNvPr id="12" name="Rechteck 11"/>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7871893" y="5638132"/>
              <a:ext cx="360" cy="360"/>
            </p14:xfrm>
          </p:contentPart>
        </mc:Choice>
        <mc:Fallback>
          <p:pic>
            <p:nvPicPr>
              <p:cNvPr id="4" name="Freihand 3"/>
              <p:cNvPicPr/>
              <p:nvPr/>
            </p:nvPicPr>
            <p:blipFill>
              <a:blip r:embed="rId4"/>
              <a:stretch>
                <a:fillRect/>
              </a:stretch>
            </p:blipFill>
            <p:spPr>
              <a:xfrm>
                <a:off x="7854973" y="562121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Freihand 13"/>
              <p14:cNvContentPartPr/>
              <p14:nvPr/>
            </p14:nvContentPartPr>
            <p14:xfrm>
              <a:off x="4529653" y="4899772"/>
              <a:ext cx="919080" cy="972360"/>
            </p14:xfrm>
          </p:contentPart>
        </mc:Choice>
        <mc:Fallback>
          <p:pic>
            <p:nvPicPr>
              <p:cNvPr id="14" name="Freihand 13"/>
              <p:cNvPicPr/>
              <p:nvPr/>
            </p:nvPicPr>
            <p:blipFill>
              <a:blip r:embed="rId6"/>
              <a:stretch>
                <a:fillRect/>
              </a:stretch>
            </p:blipFill>
            <p:spPr>
              <a:xfrm>
                <a:off x="4513093" y="4887532"/>
                <a:ext cx="952560" cy="1001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Freihand 15"/>
              <p14:cNvContentPartPr/>
              <p14:nvPr/>
            </p14:nvContentPartPr>
            <p14:xfrm>
              <a:off x="3766813" y="1585972"/>
              <a:ext cx="5278680" cy="405000"/>
            </p14:xfrm>
          </p:contentPart>
        </mc:Choice>
        <mc:Fallback>
          <p:pic>
            <p:nvPicPr>
              <p:cNvPr id="16" name="Freihand 15"/>
              <p:cNvPicPr/>
              <p:nvPr/>
            </p:nvPicPr>
            <p:blipFill>
              <a:blip r:embed="rId8"/>
              <a:stretch>
                <a:fillRect/>
              </a:stretch>
            </p:blipFill>
            <p:spPr>
              <a:xfrm>
                <a:off x="3750253" y="1571572"/>
                <a:ext cx="531216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p14:cNvContentPartPr/>
              <p14:nvPr/>
            </p14:nvContentPartPr>
            <p14:xfrm>
              <a:off x="5925013" y="2489212"/>
              <a:ext cx="916200" cy="91800"/>
            </p14:xfrm>
          </p:contentPart>
        </mc:Choice>
        <mc:Fallback>
          <p:pic>
            <p:nvPicPr>
              <p:cNvPr id="18" name="Freihand 17"/>
              <p:cNvPicPr/>
              <p:nvPr/>
            </p:nvPicPr>
            <p:blipFill>
              <a:blip r:embed="rId10"/>
              <a:stretch>
                <a:fillRect/>
              </a:stretch>
            </p:blipFill>
            <p:spPr>
              <a:xfrm>
                <a:off x="5912773" y="2475172"/>
                <a:ext cx="947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Freihand 19"/>
              <p14:cNvContentPartPr/>
              <p14:nvPr/>
            </p14:nvContentPartPr>
            <p14:xfrm>
              <a:off x="40453" y="4621852"/>
              <a:ext cx="245880" cy="380160"/>
            </p14:xfrm>
          </p:contentPart>
        </mc:Choice>
        <mc:Fallback>
          <p:pic>
            <p:nvPicPr>
              <p:cNvPr id="20" name="Freihand 19"/>
              <p:cNvPicPr/>
              <p:nvPr/>
            </p:nvPicPr>
            <p:blipFill>
              <a:blip r:embed="rId12"/>
              <a:stretch>
                <a:fillRect/>
              </a:stretch>
            </p:blipFill>
            <p:spPr>
              <a:xfrm>
                <a:off x="24613" y="4604572"/>
                <a:ext cx="27792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Freihand 20"/>
              <p14:cNvContentPartPr/>
              <p14:nvPr/>
            </p14:nvContentPartPr>
            <p14:xfrm>
              <a:off x="1731013" y="716572"/>
              <a:ext cx="158400" cy="24120"/>
            </p14:xfrm>
          </p:contentPart>
        </mc:Choice>
        <mc:Fallback>
          <p:pic>
            <p:nvPicPr>
              <p:cNvPr id="21" name="Freihand 20"/>
              <p:cNvPicPr/>
              <p:nvPr/>
            </p:nvPicPr>
            <p:blipFill>
              <a:blip r:embed="rId14"/>
              <a:stretch>
                <a:fillRect/>
              </a:stretch>
            </p:blipFill>
            <p:spPr>
              <a:xfrm>
                <a:off x="1720573" y="706132"/>
                <a:ext cx="179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Freihand 21"/>
              <p14:cNvContentPartPr/>
              <p14:nvPr/>
            </p14:nvContentPartPr>
            <p14:xfrm>
              <a:off x="207493" y="624412"/>
              <a:ext cx="2573640" cy="612720"/>
            </p14:xfrm>
          </p:contentPart>
        </mc:Choice>
        <mc:Fallback>
          <p:pic>
            <p:nvPicPr>
              <p:cNvPr id="22" name="Freihand 21"/>
              <p:cNvPicPr/>
              <p:nvPr/>
            </p:nvPicPr>
            <p:blipFill>
              <a:blip r:embed="rId16"/>
              <a:stretch>
                <a:fillRect/>
              </a:stretch>
            </p:blipFill>
            <p:spPr>
              <a:xfrm>
                <a:off x="193093" y="612172"/>
                <a:ext cx="260316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p14:cNvContentPartPr/>
              <p14:nvPr/>
            </p14:nvContentPartPr>
            <p14:xfrm>
              <a:off x="2096773" y="1099252"/>
              <a:ext cx="470520" cy="2268360"/>
            </p14:xfrm>
          </p:contentPart>
        </mc:Choice>
        <mc:Fallback>
          <p:pic>
            <p:nvPicPr>
              <p:cNvPr id="23" name="Freihand 22"/>
              <p:cNvPicPr/>
              <p:nvPr/>
            </p:nvPicPr>
            <p:blipFill>
              <a:blip r:embed="rId18"/>
              <a:stretch>
                <a:fillRect/>
              </a:stretch>
            </p:blipFill>
            <p:spPr>
              <a:xfrm>
                <a:off x="2086333" y="1083412"/>
                <a:ext cx="495720" cy="2300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p14:cNvContentPartPr/>
              <p14:nvPr/>
            </p14:nvContentPartPr>
            <p14:xfrm>
              <a:off x="1990573" y="3059452"/>
              <a:ext cx="306360" cy="549360"/>
            </p14:xfrm>
          </p:contentPart>
        </mc:Choice>
        <mc:Fallback>
          <p:pic>
            <p:nvPicPr>
              <p:cNvPr id="24" name="Freihand 23"/>
              <p:cNvPicPr/>
              <p:nvPr/>
            </p:nvPicPr>
            <p:blipFill>
              <a:blip r:embed="rId20"/>
              <a:stretch>
                <a:fillRect/>
              </a:stretch>
            </p:blipFill>
            <p:spPr>
              <a:xfrm>
                <a:off x="1973293" y="3045052"/>
                <a:ext cx="335160" cy="581040"/>
              </a:xfrm>
              <a:prstGeom prst="rect">
                <a:avLst/>
              </a:prstGeom>
            </p:spPr>
          </p:pic>
        </mc:Fallback>
      </mc:AlternateContent>
    </p:spTree>
    <p:extLst>
      <p:ext uri="{BB962C8B-B14F-4D97-AF65-F5344CB8AC3E}">
        <p14:creationId xmlns:p14="http://schemas.microsoft.com/office/powerpoint/2010/main" val="56455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204281" y="43221"/>
            <a:ext cx="5987719" cy="561067"/>
          </a:xfrm>
          <a:prstGeom prst="rect">
            <a:avLst/>
          </a:prstGeom>
          <a:noFill/>
          <a:ln>
            <a:noFill/>
          </a:ln>
        </p:spPr>
        <p:txBody>
          <a:bodyPr lIns="81646" tIns="40823" rIns="81646" bIns="40823" anchor="ctr" anchorCtr="1"/>
          <a:lstStyle/>
          <a:p>
            <a:r>
              <a:rPr lang="de-DE" sz="2400" b="1" dirty="0" smtClean="0"/>
              <a:t>Arbeitslosigkeit und Inflation: </a:t>
            </a:r>
            <a:r>
              <a:rPr lang="de-DE" sz="2400" b="1" dirty="0" err="1" smtClean="0"/>
              <a:t>Philippskurve</a:t>
            </a:r>
            <a:endParaRPr lang="de-DE" sz="2400" b="1" dirty="0"/>
          </a:p>
        </p:txBody>
      </p:sp>
      <p:sp>
        <p:nvSpPr>
          <p:cNvPr id="4" name="Textfeld 3"/>
          <p:cNvSpPr txBox="1"/>
          <p:nvPr/>
        </p:nvSpPr>
        <p:spPr>
          <a:xfrm>
            <a:off x="0" y="485826"/>
            <a:ext cx="12192000" cy="5748543"/>
          </a:xfrm>
          <a:prstGeom prst="rect">
            <a:avLst/>
          </a:prstGeom>
          <a:noFill/>
        </p:spPr>
        <p:txBody>
          <a:bodyPr wrap="square" rtlCol="0">
            <a:noAutofit/>
          </a:bodyPr>
          <a:lstStyle/>
          <a:p>
            <a:r>
              <a:rPr lang="de-DE" sz="2540" dirty="0" smtClean="0"/>
              <a:t>Übergang vom Preisniveau zur Inflation:</a:t>
            </a:r>
          </a:p>
          <a:p>
            <a:endParaRPr lang="de-DE" sz="2540" dirty="0"/>
          </a:p>
          <a:p>
            <a:r>
              <a:rPr lang="de-DE" sz="2540" dirty="0" smtClean="0"/>
              <a:t>Preisniveau (P) </a:t>
            </a:r>
            <a:r>
              <a:rPr lang="de-DE" sz="2540" dirty="0"/>
              <a:t>→ Inflation (</a:t>
            </a:r>
            <a:r>
              <a:rPr lang="el-GR" sz="2540" dirty="0"/>
              <a:t>π</a:t>
            </a:r>
            <a:r>
              <a:rPr lang="de-DE" sz="2540" dirty="0" smtClean="0"/>
              <a:t>)	Bestimmung der prozentualen Veränderungsrate!</a:t>
            </a:r>
            <a:endParaRPr lang="de-DE" sz="2540" dirty="0"/>
          </a:p>
          <a:p>
            <a:r>
              <a:rPr lang="de-DE" sz="2540" dirty="0"/>
              <a:t>		</a:t>
            </a:r>
            <a:r>
              <a:rPr lang="el-GR" sz="2540" dirty="0"/>
              <a:t> </a:t>
            </a:r>
            <a:endParaRPr lang="de-DE" sz="2540" dirty="0"/>
          </a:p>
          <a:p>
            <a:r>
              <a:rPr lang="de-DE" sz="2540" dirty="0" smtClean="0"/>
              <a:t>Inflation:</a:t>
            </a:r>
            <a:r>
              <a:rPr lang="de-DE" sz="2540" dirty="0"/>
              <a:t>		</a:t>
            </a:r>
            <a:r>
              <a:rPr lang="el-GR" sz="2540" dirty="0"/>
              <a:t>π</a:t>
            </a:r>
            <a:r>
              <a:rPr lang="de-DE" sz="2540" baseline="-25000" dirty="0"/>
              <a:t>t</a:t>
            </a:r>
            <a:r>
              <a:rPr lang="en-US" sz="2540" dirty="0"/>
              <a:t>=(P</a:t>
            </a:r>
            <a:r>
              <a:rPr lang="en-US" sz="2540" baseline="-25000" dirty="0"/>
              <a:t>t</a:t>
            </a:r>
            <a:r>
              <a:rPr lang="en-US" sz="2540" dirty="0"/>
              <a:t>-P</a:t>
            </a:r>
            <a:r>
              <a:rPr lang="en-US" sz="2540" baseline="-25000" dirty="0"/>
              <a:t>t-1</a:t>
            </a:r>
            <a:r>
              <a:rPr lang="en-US" sz="2540" dirty="0"/>
              <a:t>)/</a:t>
            </a:r>
            <a:r>
              <a:rPr lang="en-US" sz="2540" dirty="0" smtClean="0"/>
              <a:t>P</a:t>
            </a:r>
            <a:r>
              <a:rPr lang="en-US" sz="2540" baseline="-25000" dirty="0" smtClean="0"/>
              <a:t>t-1</a:t>
            </a:r>
            <a:r>
              <a:rPr lang="en-US" sz="2540" dirty="0" smtClean="0"/>
              <a:t>=P</a:t>
            </a:r>
            <a:r>
              <a:rPr lang="en-US" sz="2540" baseline="-25000" dirty="0" smtClean="0"/>
              <a:t>t</a:t>
            </a:r>
            <a:r>
              <a:rPr lang="en-US" sz="2540" dirty="0" smtClean="0"/>
              <a:t>/P</a:t>
            </a:r>
            <a:r>
              <a:rPr lang="en-US" sz="2540" baseline="-25000" dirty="0" smtClean="0"/>
              <a:t>t-1</a:t>
            </a:r>
            <a:r>
              <a:rPr lang="en-US" sz="2540" dirty="0" smtClean="0"/>
              <a:t>-1		relative </a:t>
            </a:r>
            <a:r>
              <a:rPr lang="en-US" sz="2540" dirty="0" err="1" smtClean="0"/>
              <a:t>Preisänderung</a:t>
            </a:r>
            <a:r>
              <a:rPr lang="en-US" sz="2540" dirty="0" smtClean="0"/>
              <a:t> 										</a:t>
            </a:r>
            <a:r>
              <a:rPr lang="en-US" sz="2540" dirty="0" err="1" smtClean="0"/>
              <a:t>gegenüber</a:t>
            </a:r>
            <a:r>
              <a:rPr lang="en-US" sz="2540" dirty="0" smtClean="0"/>
              <a:t> der </a:t>
            </a:r>
            <a:r>
              <a:rPr lang="en-US" sz="2540" dirty="0" err="1" smtClean="0"/>
              <a:t>Vorperiode</a:t>
            </a:r>
            <a:endParaRPr lang="en-US" sz="2540" dirty="0" smtClean="0"/>
          </a:p>
          <a:p>
            <a:endParaRPr lang="en-US" sz="2540" dirty="0" smtClean="0"/>
          </a:p>
          <a:p>
            <a:r>
              <a:rPr lang="en-US" sz="2540" dirty="0" err="1" smtClean="0"/>
              <a:t>Erwartete</a:t>
            </a:r>
            <a:r>
              <a:rPr lang="en-US" sz="2540" dirty="0" smtClean="0"/>
              <a:t> Inflation:</a:t>
            </a:r>
            <a:r>
              <a:rPr lang="en-US" sz="2540" dirty="0"/>
              <a:t>	</a:t>
            </a:r>
            <a:r>
              <a:rPr lang="el-GR" sz="2540" dirty="0" smtClean="0"/>
              <a:t>π</a:t>
            </a:r>
            <a:r>
              <a:rPr lang="de-DE" sz="2540" baseline="-25000" dirty="0"/>
              <a:t>t</a:t>
            </a:r>
            <a:r>
              <a:rPr lang="en-US" sz="2540" baseline="30000" dirty="0"/>
              <a:t>e</a:t>
            </a:r>
            <a:r>
              <a:rPr lang="en-US" sz="2540" dirty="0" smtClean="0"/>
              <a:t>=(</a:t>
            </a:r>
            <a:r>
              <a:rPr lang="en-US" sz="2540" dirty="0"/>
              <a:t>P</a:t>
            </a:r>
            <a:r>
              <a:rPr lang="en-US" sz="2540" baseline="-25000" dirty="0"/>
              <a:t>t</a:t>
            </a:r>
            <a:r>
              <a:rPr lang="en-US" sz="2540" baseline="30000" dirty="0"/>
              <a:t>e</a:t>
            </a:r>
            <a:r>
              <a:rPr lang="en-US" sz="2540" dirty="0" smtClean="0"/>
              <a:t>-P</a:t>
            </a:r>
            <a:r>
              <a:rPr lang="en-US" sz="2540" baseline="-25000" dirty="0" smtClean="0"/>
              <a:t>t-1</a:t>
            </a:r>
            <a:r>
              <a:rPr lang="en-US" sz="2540" dirty="0"/>
              <a:t>)/</a:t>
            </a:r>
            <a:r>
              <a:rPr lang="en-US" sz="2540" dirty="0" smtClean="0"/>
              <a:t>P</a:t>
            </a:r>
            <a:r>
              <a:rPr lang="en-US" sz="2540" baseline="-25000" dirty="0" smtClean="0"/>
              <a:t>t-1</a:t>
            </a:r>
            <a:r>
              <a:rPr lang="en-US" sz="2540" dirty="0" smtClean="0"/>
              <a:t>=</a:t>
            </a:r>
            <a:r>
              <a:rPr lang="en-US" sz="2540" dirty="0" err="1" smtClean="0"/>
              <a:t>P</a:t>
            </a:r>
            <a:r>
              <a:rPr lang="en-US" sz="2540" baseline="-25000" dirty="0" err="1" smtClean="0"/>
              <a:t>t</a:t>
            </a:r>
            <a:r>
              <a:rPr lang="en-US" sz="2540" baseline="30000" dirty="0" err="1" smtClean="0"/>
              <a:t>e</a:t>
            </a:r>
            <a:r>
              <a:rPr lang="en-US" sz="2540" dirty="0" smtClean="0"/>
              <a:t>/P</a:t>
            </a:r>
            <a:r>
              <a:rPr lang="en-US" sz="2540" baseline="-25000" dirty="0" smtClean="0"/>
              <a:t>t-1</a:t>
            </a:r>
            <a:r>
              <a:rPr lang="en-US" sz="2540" dirty="0" smtClean="0"/>
              <a:t>-1		relative </a:t>
            </a:r>
            <a:r>
              <a:rPr lang="en-US" sz="2540" dirty="0" err="1" smtClean="0"/>
              <a:t>erwartete</a:t>
            </a:r>
            <a:r>
              <a:rPr lang="en-US" sz="2540" dirty="0"/>
              <a:t> </a:t>
            </a:r>
            <a:r>
              <a:rPr lang="en-US" sz="2540" dirty="0" err="1" smtClean="0"/>
              <a:t>Preisänderung</a:t>
            </a:r>
            <a:r>
              <a:rPr lang="en-US" sz="2540" dirty="0" smtClean="0"/>
              <a:t> 									</a:t>
            </a:r>
            <a:r>
              <a:rPr lang="en-US" sz="2540" dirty="0" err="1" smtClean="0"/>
              <a:t>gegenüber</a:t>
            </a:r>
            <a:r>
              <a:rPr lang="en-US" sz="2540" dirty="0" smtClean="0"/>
              <a:t> der </a:t>
            </a:r>
            <a:r>
              <a:rPr lang="en-US" sz="2540" dirty="0" err="1" smtClean="0"/>
              <a:t>Vorperiode</a:t>
            </a:r>
            <a:endParaRPr lang="en-US" sz="2540" dirty="0"/>
          </a:p>
          <a:p>
            <a:endParaRPr lang="de-DE" sz="2540" dirty="0" smtClean="0"/>
          </a:p>
          <a:p>
            <a:r>
              <a:rPr lang="de-DE" sz="2400" dirty="0" err="1"/>
              <a:t>output</a:t>
            </a:r>
            <a:r>
              <a:rPr lang="de-DE" sz="2400" dirty="0"/>
              <a:t> (y) → </a:t>
            </a:r>
            <a:r>
              <a:rPr lang="de-DE" sz="2400" dirty="0" smtClean="0"/>
              <a:t>Arbeitslosigkeit </a:t>
            </a:r>
            <a:r>
              <a:rPr lang="de-DE" sz="2400" dirty="0"/>
              <a:t>(</a:t>
            </a:r>
            <a:r>
              <a:rPr lang="de-DE" sz="2400" dirty="0" smtClean="0"/>
              <a:t>u)</a:t>
            </a:r>
          </a:p>
          <a:p>
            <a:r>
              <a:rPr lang="de-DE" sz="2400" dirty="0" smtClean="0"/>
              <a:t>Verwendung des </a:t>
            </a:r>
            <a:r>
              <a:rPr lang="de-DE" sz="2400" dirty="0" err="1" smtClean="0"/>
              <a:t>Okunschen</a:t>
            </a:r>
            <a:r>
              <a:rPr lang="de-DE" sz="2400" dirty="0" smtClean="0"/>
              <a:t> </a:t>
            </a:r>
            <a:r>
              <a:rPr lang="de-DE" sz="2400" dirty="0"/>
              <a:t>G</a:t>
            </a:r>
            <a:r>
              <a:rPr lang="de-DE" sz="2400" dirty="0" smtClean="0"/>
              <a:t>esetzes!</a:t>
            </a:r>
            <a:endParaRPr lang="de-DE" sz="2400" dirty="0"/>
          </a:p>
          <a:p>
            <a:endParaRPr lang="de-DE" sz="2400" dirty="0"/>
          </a:p>
          <a:p>
            <a:r>
              <a:rPr lang="de-DE" sz="2400" dirty="0"/>
              <a:t>			</a:t>
            </a:r>
            <a:r>
              <a:rPr lang="de-DE" sz="2400" dirty="0" smtClean="0"/>
              <a:t>-A(</a:t>
            </a:r>
            <a:r>
              <a:rPr lang="en-US" sz="2400" dirty="0" err="1"/>
              <a:t>u</a:t>
            </a:r>
            <a:r>
              <a:rPr lang="en-US" sz="2400" baseline="-25000" dirty="0" err="1"/>
              <a:t>t</a:t>
            </a:r>
            <a:r>
              <a:rPr lang="en-US" sz="2400" dirty="0"/>
              <a:t>-u*</a:t>
            </a:r>
            <a:r>
              <a:rPr lang="de-DE" sz="2400" dirty="0"/>
              <a:t>)=(</a:t>
            </a:r>
            <a:r>
              <a:rPr lang="en-US" sz="2400" dirty="0" err="1"/>
              <a:t>Y</a:t>
            </a:r>
            <a:r>
              <a:rPr lang="en-US" sz="2400" baseline="-25000" dirty="0" err="1"/>
              <a:t>t</a:t>
            </a:r>
            <a:r>
              <a:rPr lang="en-US" sz="2400" dirty="0"/>
              <a:t>-Y*)/Y*  </a:t>
            </a:r>
            <a:r>
              <a:rPr lang="en-US" sz="2400" dirty="0" smtClean="0"/>
              <a:t>(A&gt;0</a:t>
            </a:r>
            <a:r>
              <a:rPr lang="en-US" sz="2400" dirty="0"/>
              <a:t>))</a:t>
            </a:r>
            <a:endParaRPr lang="de-DE" sz="2400" dirty="0"/>
          </a:p>
          <a:p>
            <a:endParaRPr lang="de-DE" sz="254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7" name="Freihand 26"/>
              <p14:cNvContentPartPr/>
              <p14:nvPr/>
            </p14:nvContentPartPr>
            <p14:xfrm>
              <a:off x="2699004" y="1955114"/>
              <a:ext cx="4435920" cy="1916640"/>
            </p14:xfrm>
          </p:contentPart>
        </mc:Choice>
        <mc:Fallback>
          <p:pic>
            <p:nvPicPr>
              <p:cNvPr id="27" name="Freihand 26"/>
              <p:cNvPicPr/>
              <p:nvPr/>
            </p:nvPicPr>
            <p:blipFill>
              <a:blip r:embed="rId4"/>
              <a:stretch>
                <a:fillRect/>
              </a:stretch>
            </p:blipFill>
            <p:spPr>
              <a:xfrm>
                <a:off x="2683524" y="1937474"/>
                <a:ext cx="4468320" cy="1950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1" name="Freihand 30"/>
              <p14:cNvContentPartPr/>
              <p14:nvPr/>
            </p14:nvContentPartPr>
            <p14:xfrm>
              <a:off x="2658324" y="5289074"/>
              <a:ext cx="3677760" cy="758160"/>
            </p14:xfrm>
          </p:contentPart>
        </mc:Choice>
        <mc:Fallback>
          <p:pic>
            <p:nvPicPr>
              <p:cNvPr id="31" name="Freihand 30"/>
              <p:cNvPicPr/>
              <p:nvPr/>
            </p:nvPicPr>
            <p:blipFill>
              <a:blip r:embed="rId6"/>
              <a:stretch>
                <a:fillRect/>
              </a:stretch>
            </p:blipFill>
            <p:spPr>
              <a:xfrm>
                <a:off x="2641044" y="5273594"/>
                <a:ext cx="3712680" cy="790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7" name="Freihand 36"/>
              <p14:cNvContentPartPr/>
              <p14:nvPr/>
            </p14:nvContentPartPr>
            <p14:xfrm>
              <a:off x="2751204" y="5399954"/>
              <a:ext cx="2547000" cy="787680"/>
            </p14:xfrm>
          </p:contentPart>
        </mc:Choice>
        <mc:Fallback>
          <p:pic>
            <p:nvPicPr>
              <p:cNvPr id="37" name="Freihand 36"/>
              <p:cNvPicPr/>
              <p:nvPr/>
            </p:nvPicPr>
            <p:blipFill>
              <a:blip r:embed="rId8"/>
              <a:stretch>
                <a:fillRect/>
              </a:stretch>
            </p:blipFill>
            <p:spPr>
              <a:xfrm>
                <a:off x="2734284" y="5385914"/>
                <a:ext cx="2581200" cy="815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5" name="Freihand 44"/>
              <p14:cNvContentPartPr/>
              <p14:nvPr/>
            </p14:nvContentPartPr>
            <p14:xfrm>
              <a:off x="6357684" y="6059114"/>
              <a:ext cx="360" cy="360"/>
            </p14:xfrm>
          </p:contentPart>
        </mc:Choice>
        <mc:Fallback>
          <p:pic>
            <p:nvPicPr>
              <p:cNvPr id="45" name="Freihand 44"/>
              <p:cNvPicPr/>
              <p:nvPr/>
            </p:nvPicPr>
            <p:blipFill>
              <a:blip r:embed="rId10"/>
              <a:stretch>
                <a:fillRect/>
              </a:stretch>
            </p:blipFill>
            <p:spPr>
              <a:xfrm>
                <a:off x="6340764" y="6042194"/>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 name="Freihand 46"/>
              <p14:cNvContentPartPr/>
              <p14:nvPr/>
            </p14:nvContentPartPr>
            <p14:xfrm>
              <a:off x="2234244" y="1841354"/>
              <a:ext cx="4275000" cy="2230920"/>
            </p14:xfrm>
          </p:contentPart>
        </mc:Choice>
        <mc:Fallback>
          <p:pic>
            <p:nvPicPr>
              <p:cNvPr id="47" name="Freihand 46"/>
              <p:cNvPicPr/>
              <p:nvPr/>
            </p:nvPicPr>
            <p:blipFill>
              <a:blip r:embed="rId12"/>
              <a:stretch>
                <a:fillRect/>
              </a:stretch>
            </p:blipFill>
            <p:spPr>
              <a:xfrm>
                <a:off x="2220204" y="1824434"/>
                <a:ext cx="4305600" cy="2264040"/>
              </a:xfrm>
              <a:prstGeom prst="rect">
                <a:avLst/>
              </a:prstGeom>
            </p:spPr>
          </p:pic>
        </mc:Fallback>
      </mc:AlternateContent>
    </p:spTree>
    <p:extLst>
      <p:ext uri="{BB962C8B-B14F-4D97-AF65-F5344CB8AC3E}">
        <p14:creationId xmlns:p14="http://schemas.microsoft.com/office/powerpoint/2010/main" val="258362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82" y="0"/>
            <a:ext cx="5142927" cy="336473"/>
          </a:xfrm>
          <a:prstGeom prst="rect">
            <a:avLst/>
          </a:prstGeom>
          <a:noFill/>
          <a:ln>
            <a:noFill/>
          </a:ln>
        </p:spPr>
        <p:txBody>
          <a:bodyPr lIns="81638" tIns="40819" rIns="81638" bIns="40819" anchor="ctr" anchorCtr="1"/>
          <a:lstStyle/>
          <a:p>
            <a:r>
              <a:rPr lang="de-DE" sz="2200" b="1" dirty="0" smtClean="0"/>
              <a:t>Kommt die Inflation oder ist sie schon da?</a:t>
            </a:r>
            <a:endParaRPr lang="de-DE" sz="2200" b="1" dirty="0"/>
          </a:p>
        </p:txBody>
      </p:sp>
      <p:sp>
        <p:nvSpPr>
          <p:cNvPr id="8" name="Textfeld 7"/>
          <p:cNvSpPr txBox="1"/>
          <p:nvPr/>
        </p:nvSpPr>
        <p:spPr>
          <a:xfrm>
            <a:off x="9687037" y="28118"/>
            <a:ext cx="2499215" cy="984047"/>
          </a:xfrm>
          <a:prstGeom prst="rect">
            <a:avLst/>
          </a:prstGeom>
          <a:noFill/>
        </p:spPr>
        <p:txBody>
          <a:bodyPr wrap="square" rtlCol="0">
            <a:noAutofit/>
          </a:bodyPr>
          <a:lstStyle/>
          <a:p>
            <a:r>
              <a:rPr lang="de-DE" sz="1200" u="sng" dirty="0" smtClean="0"/>
              <a:t>Preisentwicklungen:</a:t>
            </a:r>
          </a:p>
          <a:p>
            <a:pPr marL="971550" lvl="1" indent="-514350">
              <a:buFont typeface="+mj-lt"/>
              <a:buAutoNum type="alphaLcParenR"/>
            </a:pPr>
            <a:r>
              <a:rPr lang="de-DE" sz="1200" u="sng" dirty="0" smtClean="0"/>
              <a:t>Energie</a:t>
            </a:r>
          </a:p>
          <a:p>
            <a:pPr marL="971550" lvl="1" indent="-514350">
              <a:buFont typeface="+mj-lt"/>
              <a:buAutoNum type="alphaLcParenR"/>
            </a:pPr>
            <a:r>
              <a:rPr lang="de-DE" sz="1200" u="sng" dirty="0" smtClean="0"/>
              <a:t>Rohstoffe</a:t>
            </a:r>
          </a:p>
          <a:p>
            <a:pPr marL="971550" lvl="1" indent="-514350">
              <a:buFont typeface="+mj-lt"/>
              <a:buAutoNum type="alphaLcParenR"/>
            </a:pPr>
            <a:r>
              <a:rPr lang="de-DE" sz="1200" u="sng" dirty="0" smtClean="0"/>
              <a:t>Lieferkettenengpässe</a:t>
            </a:r>
          </a:p>
          <a:p>
            <a:pPr marL="971550" lvl="1" indent="-514350">
              <a:buFont typeface="+mj-lt"/>
              <a:buAutoNum type="alphaLcParenR"/>
            </a:pPr>
            <a:r>
              <a:rPr lang="de-DE" sz="1200" u="sng" dirty="0" smtClean="0"/>
              <a:t>Steuern</a:t>
            </a:r>
            <a:endParaRPr lang="en-US" sz="1200"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3"/>
          <a:stretch>
            <a:fillRect/>
          </a:stretch>
        </p:blipFill>
        <p:spPr>
          <a:xfrm>
            <a:off x="59396" y="336473"/>
            <a:ext cx="5596175" cy="2762609"/>
          </a:xfrm>
          <a:prstGeom prst="rect">
            <a:avLst/>
          </a:prstGeom>
        </p:spPr>
      </p:pic>
      <p:sp>
        <p:nvSpPr>
          <p:cNvPr id="3" name="Textfeld 2"/>
          <p:cNvSpPr txBox="1"/>
          <p:nvPr/>
        </p:nvSpPr>
        <p:spPr>
          <a:xfrm>
            <a:off x="-1582" y="3099082"/>
            <a:ext cx="1446743" cy="276999"/>
          </a:xfrm>
          <a:prstGeom prst="rect">
            <a:avLst/>
          </a:prstGeom>
          <a:noFill/>
        </p:spPr>
        <p:txBody>
          <a:bodyPr wrap="none" rtlCol="0">
            <a:spAutoFit/>
          </a:bodyPr>
          <a:lstStyle/>
          <a:p>
            <a:r>
              <a:rPr lang="de-DE" sz="1200" dirty="0" smtClean="0"/>
              <a:t>Quelle: finanzen.net</a:t>
            </a:r>
            <a:endParaRPr lang="de-DE" sz="1200" dirty="0"/>
          </a:p>
        </p:txBody>
      </p:sp>
      <p:pic>
        <p:nvPicPr>
          <p:cNvPr id="5" name="Grafik 4"/>
          <p:cNvPicPr>
            <a:picLocks noChangeAspect="1"/>
          </p:cNvPicPr>
          <p:nvPr/>
        </p:nvPicPr>
        <p:blipFill>
          <a:blip r:embed="rId4"/>
          <a:stretch>
            <a:fillRect/>
          </a:stretch>
        </p:blipFill>
        <p:spPr>
          <a:xfrm>
            <a:off x="6067068" y="28118"/>
            <a:ext cx="3915659" cy="3477167"/>
          </a:xfrm>
          <a:prstGeom prst="rect">
            <a:avLst/>
          </a:prstGeom>
        </p:spPr>
      </p:pic>
      <p:sp>
        <p:nvSpPr>
          <p:cNvPr id="9" name="Textfeld 8"/>
          <p:cNvSpPr txBox="1"/>
          <p:nvPr/>
        </p:nvSpPr>
        <p:spPr>
          <a:xfrm>
            <a:off x="10058942" y="3158556"/>
            <a:ext cx="1077539" cy="276999"/>
          </a:xfrm>
          <a:prstGeom prst="rect">
            <a:avLst/>
          </a:prstGeom>
          <a:noFill/>
        </p:spPr>
        <p:txBody>
          <a:bodyPr wrap="none" rtlCol="0">
            <a:spAutoFit/>
          </a:bodyPr>
          <a:lstStyle/>
          <a:p>
            <a:r>
              <a:rPr lang="de-DE" sz="1200" dirty="0" smtClean="0"/>
              <a:t>Quelle: HWWI</a:t>
            </a:r>
            <a:endParaRPr lang="de-DE" sz="1200" dirty="0"/>
          </a:p>
        </p:txBody>
      </p:sp>
      <p:pic>
        <p:nvPicPr>
          <p:cNvPr id="7" name="Grafik 6"/>
          <p:cNvPicPr>
            <a:picLocks noChangeAspect="1"/>
          </p:cNvPicPr>
          <p:nvPr/>
        </p:nvPicPr>
        <p:blipFill>
          <a:blip r:embed="rId5"/>
          <a:stretch>
            <a:fillRect/>
          </a:stretch>
        </p:blipFill>
        <p:spPr>
          <a:xfrm>
            <a:off x="591911" y="3376081"/>
            <a:ext cx="5063660" cy="3390334"/>
          </a:xfrm>
          <a:prstGeom prst="rect">
            <a:avLst/>
          </a:prstGeom>
        </p:spPr>
      </p:pic>
      <p:sp>
        <p:nvSpPr>
          <p:cNvPr id="10" name="Textfeld 9"/>
          <p:cNvSpPr txBox="1"/>
          <p:nvPr/>
        </p:nvSpPr>
        <p:spPr>
          <a:xfrm>
            <a:off x="5655571" y="6489216"/>
            <a:ext cx="1778436" cy="276999"/>
          </a:xfrm>
          <a:prstGeom prst="rect">
            <a:avLst/>
          </a:prstGeom>
          <a:noFill/>
        </p:spPr>
        <p:txBody>
          <a:bodyPr wrap="none" rtlCol="0">
            <a:spAutoFit/>
          </a:bodyPr>
          <a:lstStyle/>
          <a:p>
            <a:r>
              <a:rPr lang="de-DE" sz="1200" dirty="0" smtClean="0"/>
              <a:t>Quelle: </a:t>
            </a:r>
            <a:r>
              <a:rPr lang="de-DE" sz="1200" dirty="0" err="1" smtClean="0"/>
              <a:t>tradingeconomics</a:t>
            </a:r>
            <a:endParaRPr lang="de-DE" sz="1200" dirty="0"/>
          </a:p>
        </p:txBody>
      </p:sp>
      <mc:AlternateContent xmlns:mc="http://schemas.openxmlformats.org/markup-compatibility/2006">
        <mc:Choice xmlns:p14="http://schemas.microsoft.com/office/powerpoint/2010/main" Requires="p14">
          <p:contentPart p14:bwMode="auto" r:id="rId6">
            <p14:nvContentPartPr>
              <p14:cNvPr id="15" name="Freihand 14"/>
              <p14:cNvContentPartPr/>
              <p14:nvPr/>
            </p14:nvContentPartPr>
            <p14:xfrm>
              <a:off x="817333" y="2759353"/>
              <a:ext cx="3974760" cy="97920"/>
            </p14:xfrm>
          </p:contentPart>
        </mc:Choice>
        <mc:Fallback>
          <p:pic>
            <p:nvPicPr>
              <p:cNvPr id="15" name="Freihand 14"/>
              <p:cNvPicPr/>
              <p:nvPr/>
            </p:nvPicPr>
            <p:blipFill>
              <a:blip r:embed="rId7"/>
              <a:stretch>
                <a:fillRect/>
              </a:stretch>
            </p:blipFill>
            <p:spPr>
              <a:xfrm>
                <a:off x="804013" y="2743873"/>
                <a:ext cx="4003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Freihand 16"/>
              <p14:cNvContentPartPr/>
              <p14:nvPr/>
            </p14:nvContentPartPr>
            <p14:xfrm>
              <a:off x="10762693" y="4878313"/>
              <a:ext cx="360" cy="360"/>
            </p14:xfrm>
          </p:contentPart>
        </mc:Choice>
        <mc:Fallback>
          <p:pic>
            <p:nvPicPr>
              <p:cNvPr id="17" name="Freihand 16"/>
              <p:cNvPicPr/>
              <p:nvPr/>
            </p:nvPicPr>
            <p:blipFill>
              <a:blip r:embed="rId9"/>
              <a:stretch>
                <a:fillRect/>
              </a:stretch>
            </p:blipFill>
            <p:spPr>
              <a:xfrm>
                <a:off x="10745773" y="4861393"/>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Freihand 18"/>
              <p14:cNvContentPartPr/>
              <p14:nvPr/>
            </p14:nvContentPartPr>
            <p14:xfrm>
              <a:off x="4456213" y="1950793"/>
              <a:ext cx="386640" cy="590040"/>
            </p14:xfrm>
          </p:contentPart>
        </mc:Choice>
        <mc:Fallback>
          <p:pic>
            <p:nvPicPr>
              <p:cNvPr id="19" name="Freihand 18"/>
              <p:cNvPicPr/>
              <p:nvPr/>
            </p:nvPicPr>
            <p:blipFill>
              <a:blip r:embed="rId11"/>
              <a:stretch>
                <a:fillRect/>
              </a:stretch>
            </p:blipFill>
            <p:spPr>
              <a:xfrm>
                <a:off x="4440373" y="1932793"/>
                <a:ext cx="41868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Freihand 20"/>
              <p14:cNvContentPartPr/>
              <p14:nvPr/>
            </p14:nvContentPartPr>
            <p14:xfrm>
              <a:off x="2583853" y="1974193"/>
              <a:ext cx="868680" cy="37440"/>
            </p14:xfrm>
          </p:contentPart>
        </mc:Choice>
        <mc:Fallback>
          <p:pic>
            <p:nvPicPr>
              <p:cNvPr id="21" name="Freihand 20"/>
              <p:cNvPicPr/>
              <p:nvPr/>
            </p:nvPicPr>
            <p:blipFill>
              <a:blip r:embed="rId13"/>
              <a:stretch>
                <a:fillRect/>
              </a:stretch>
            </p:blipFill>
            <p:spPr>
              <a:xfrm>
                <a:off x="2570173" y="1963753"/>
                <a:ext cx="897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p14:cNvContentPartPr/>
              <p14:nvPr/>
            </p14:nvContentPartPr>
            <p14:xfrm>
              <a:off x="2076973" y="1906513"/>
              <a:ext cx="261720" cy="55440"/>
            </p14:xfrm>
          </p:contentPart>
        </mc:Choice>
        <mc:Fallback>
          <p:pic>
            <p:nvPicPr>
              <p:cNvPr id="23" name="Freihand 22"/>
              <p:cNvPicPr/>
              <p:nvPr/>
            </p:nvPicPr>
            <p:blipFill>
              <a:blip r:embed="rId15"/>
              <a:stretch>
                <a:fillRect/>
              </a:stretch>
            </p:blipFill>
            <p:spPr>
              <a:xfrm>
                <a:off x="2063293" y="1892833"/>
                <a:ext cx="289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 name="Freihand 32"/>
              <p14:cNvContentPartPr/>
              <p14:nvPr/>
            </p14:nvContentPartPr>
            <p14:xfrm>
              <a:off x="9310453" y="235753"/>
              <a:ext cx="2031480" cy="1429560"/>
            </p14:xfrm>
          </p:contentPart>
        </mc:Choice>
        <mc:Fallback>
          <p:pic>
            <p:nvPicPr>
              <p:cNvPr id="33" name="Freihand 32"/>
              <p:cNvPicPr/>
              <p:nvPr/>
            </p:nvPicPr>
            <p:blipFill>
              <a:blip r:embed="rId17"/>
              <a:stretch>
                <a:fillRect/>
              </a:stretch>
            </p:blipFill>
            <p:spPr>
              <a:xfrm>
                <a:off x="9294613" y="220993"/>
                <a:ext cx="2062440" cy="1460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Freihand 34"/>
              <p14:cNvContentPartPr/>
              <p14:nvPr/>
            </p14:nvContentPartPr>
            <p14:xfrm>
              <a:off x="10621933" y="649033"/>
              <a:ext cx="1478880" cy="253080"/>
            </p14:xfrm>
          </p:contentPart>
        </mc:Choice>
        <mc:Fallback>
          <p:pic>
            <p:nvPicPr>
              <p:cNvPr id="35" name="Freihand 34"/>
              <p:cNvPicPr/>
              <p:nvPr/>
            </p:nvPicPr>
            <p:blipFill>
              <a:blip r:embed="rId19"/>
              <a:stretch>
                <a:fillRect/>
              </a:stretch>
            </p:blipFill>
            <p:spPr>
              <a:xfrm>
                <a:off x="10605373" y="632833"/>
                <a:ext cx="15109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7" name="Freihand 36"/>
              <p14:cNvContentPartPr/>
              <p14:nvPr/>
            </p14:nvContentPartPr>
            <p14:xfrm>
              <a:off x="4605253" y="3934393"/>
              <a:ext cx="615960" cy="1711080"/>
            </p14:xfrm>
          </p:contentPart>
        </mc:Choice>
        <mc:Fallback>
          <p:pic>
            <p:nvPicPr>
              <p:cNvPr id="37" name="Freihand 36"/>
              <p:cNvPicPr/>
              <p:nvPr/>
            </p:nvPicPr>
            <p:blipFill>
              <a:blip r:embed="rId21"/>
              <a:stretch>
                <a:fillRect/>
              </a:stretch>
            </p:blipFill>
            <p:spPr>
              <a:xfrm>
                <a:off x="4590133" y="3918913"/>
                <a:ext cx="646560" cy="1740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Freihand 38"/>
              <p14:cNvContentPartPr/>
              <p14:nvPr/>
            </p14:nvContentPartPr>
            <p14:xfrm>
              <a:off x="5231653" y="3956353"/>
              <a:ext cx="87120" cy="1228320"/>
            </p14:xfrm>
          </p:contentPart>
        </mc:Choice>
        <mc:Fallback>
          <p:pic>
            <p:nvPicPr>
              <p:cNvPr id="39" name="Freihand 38"/>
              <p:cNvPicPr/>
              <p:nvPr/>
            </p:nvPicPr>
            <p:blipFill>
              <a:blip r:embed="rId23"/>
              <a:stretch>
                <a:fillRect/>
              </a:stretch>
            </p:blipFill>
            <p:spPr>
              <a:xfrm>
                <a:off x="5225173" y="3943393"/>
                <a:ext cx="108720" cy="1256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1" name="Freihand 40"/>
              <p14:cNvContentPartPr/>
              <p14:nvPr/>
            </p14:nvContentPartPr>
            <p14:xfrm>
              <a:off x="4267933" y="3854833"/>
              <a:ext cx="1381680" cy="1947960"/>
            </p14:xfrm>
          </p:contentPart>
        </mc:Choice>
        <mc:Fallback>
          <p:pic>
            <p:nvPicPr>
              <p:cNvPr id="41" name="Freihand 40"/>
              <p:cNvPicPr/>
              <p:nvPr/>
            </p:nvPicPr>
            <p:blipFill>
              <a:blip r:embed="rId25"/>
              <a:stretch>
                <a:fillRect/>
              </a:stretch>
            </p:blipFill>
            <p:spPr>
              <a:xfrm>
                <a:off x="4253893" y="3839353"/>
                <a:ext cx="1410480" cy="1977120"/>
              </a:xfrm>
              <a:prstGeom prst="rect">
                <a:avLst/>
              </a:prstGeom>
            </p:spPr>
          </p:pic>
        </mc:Fallback>
      </mc:AlternateContent>
    </p:spTree>
    <p:extLst>
      <p:ext uri="{BB962C8B-B14F-4D97-AF65-F5344CB8AC3E}">
        <p14:creationId xmlns:p14="http://schemas.microsoft.com/office/powerpoint/2010/main" val="354353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82" y="0"/>
            <a:ext cx="5142927" cy="336473"/>
          </a:xfrm>
          <a:prstGeom prst="rect">
            <a:avLst/>
          </a:prstGeom>
          <a:noFill/>
          <a:ln>
            <a:noFill/>
          </a:ln>
        </p:spPr>
        <p:txBody>
          <a:bodyPr lIns="81638" tIns="40819" rIns="81638" bIns="40819" anchor="ctr" anchorCtr="1"/>
          <a:lstStyle/>
          <a:p>
            <a:r>
              <a:rPr lang="de-DE" sz="2200" b="1" dirty="0" smtClean="0"/>
              <a:t>Kommt die Inflation oder ist sie schon da?</a:t>
            </a:r>
            <a:endParaRPr lang="de-DE" sz="2200" b="1" dirty="0"/>
          </a:p>
        </p:txBody>
      </p:sp>
      <p:sp>
        <p:nvSpPr>
          <p:cNvPr id="8" name="Textfeld 7"/>
          <p:cNvSpPr txBox="1"/>
          <p:nvPr/>
        </p:nvSpPr>
        <p:spPr>
          <a:xfrm>
            <a:off x="9687037" y="28118"/>
            <a:ext cx="2499215" cy="984047"/>
          </a:xfrm>
          <a:prstGeom prst="rect">
            <a:avLst/>
          </a:prstGeom>
          <a:noFill/>
        </p:spPr>
        <p:txBody>
          <a:bodyPr wrap="square" rtlCol="0">
            <a:noAutofit/>
          </a:bodyPr>
          <a:lstStyle/>
          <a:p>
            <a:r>
              <a:rPr lang="de-DE" sz="1200" u="sng" dirty="0" smtClean="0"/>
              <a:t>Arbeitsmarkt:</a:t>
            </a:r>
          </a:p>
          <a:p>
            <a:pPr marL="971550" lvl="1" indent="-514350">
              <a:buFont typeface="+mj-lt"/>
              <a:buAutoNum type="alphaLcParenR"/>
            </a:pPr>
            <a:r>
              <a:rPr lang="de-DE" sz="1200" u="sng" dirty="0" smtClean="0"/>
              <a:t>Arbeitslosigkeit</a:t>
            </a:r>
          </a:p>
          <a:p>
            <a:pPr marL="971550" lvl="1" indent="-514350">
              <a:buFont typeface="+mj-lt"/>
              <a:buAutoNum type="alphaLcParenR"/>
            </a:pPr>
            <a:r>
              <a:rPr lang="de-DE" sz="1200" u="sng" dirty="0" smtClean="0"/>
              <a:t>Lohnwachstum</a:t>
            </a:r>
          </a:p>
          <a:p>
            <a:pPr marL="971550" lvl="1" indent="-514350">
              <a:buFont typeface="+mj-lt"/>
              <a:buAutoNum type="alphaLcParenR"/>
            </a:pPr>
            <a:r>
              <a:rPr lang="de-DE" sz="1200" u="sng" dirty="0" err="1" smtClean="0"/>
              <a:t>Verteiungspielraum</a:t>
            </a:r>
            <a:endParaRPr lang="de-DE" sz="1200" u="sng" dirty="0" smtClean="0"/>
          </a:p>
          <a:p>
            <a:pPr marL="971550" lvl="1" indent="-514350">
              <a:buFont typeface="+mj-lt"/>
              <a:buAutoNum type="alphaLcParenR"/>
            </a:pPr>
            <a:r>
              <a:rPr lang="de-DE" sz="1200" u="sng" dirty="0" smtClean="0"/>
              <a:t>Demografie</a:t>
            </a:r>
            <a:endParaRPr lang="en-US" sz="1200"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3"/>
          <a:stretch>
            <a:fillRect/>
          </a:stretch>
        </p:blipFill>
        <p:spPr>
          <a:xfrm>
            <a:off x="118723" y="383410"/>
            <a:ext cx="3826423" cy="3082965"/>
          </a:xfrm>
          <a:prstGeom prst="rect">
            <a:avLst/>
          </a:prstGeom>
        </p:spPr>
      </p:pic>
      <p:sp>
        <p:nvSpPr>
          <p:cNvPr id="7" name="Textfeld 6"/>
          <p:cNvSpPr txBox="1"/>
          <p:nvPr/>
        </p:nvSpPr>
        <p:spPr>
          <a:xfrm>
            <a:off x="44425" y="3513312"/>
            <a:ext cx="842025" cy="276999"/>
          </a:xfrm>
          <a:prstGeom prst="rect">
            <a:avLst/>
          </a:prstGeom>
          <a:noFill/>
        </p:spPr>
        <p:txBody>
          <a:bodyPr wrap="none" rtlCol="0">
            <a:spAutoFit/>
          </a:bodyPr>
          <a:lstStyle/>
          <a:p>
            <a:r>
              <a:rPr lang="de-DE" sz="1200" dirty="0" smtClean="0"/>
              <a:t>Quelle: BA</a:t>
            </a:r>
            <a:endParaRPr lang="de-DE" sz="1200" dirty="0"/>
          </a:p>
        </p:txBody>
      </p:sp>
      <p:pic>
        <p:nvPicPr>
          <p:cNvPr id="3" name="Grafik 2"/>
          <p:cNvPicPr>
            <a:picLocks noChangeAspect="1"/>
          </p:cNvPicPr>
          <p:nvPr/>
        </p:nvPicPr>
        <p:blipFill>
          <a:blip r:embed="rId4"/>
          <a:stretch>
            <a:fillRect/>
          </a:stretch>
        </p:blipFill>
        <p:spPr>
          <a:xfrm>
            <a:off x="4393696" y="429418"/>
            <a:ext cx="5032480" cy="3036957"/>
          </a:xfrm>
          <a:prstGeom prst="rect">
            <a:avLst/>
          </a:prstGeom>
        </p:spPr>
      </p:pic>
      <p:sp>
        <p:nvSpPr>
          <p:cNvPr id="9" name="Textfeld 8"/>
          <p:cNvSpPr txBox="1"/>
          <p:nvPr/>
        </p:nvSpPr>
        <p:spPr>
          <a:xfrm>
            <a:off x="4393696" y="3513311"/>
            <a:ext cx="1170320" cy="276999"/>
          </a:xfrm>
          <a:prstGeom prst="rect">
            <a:avLst/>
          </a:prstGeom>
          <a:noFill/>
        </p:spPr>
        <p:txBody>
          <a:bodyPr wrap="none" rtlCol="0">
            <a:spAutoFit/>
          </a:bodyPr>
          <a:lstStyle/>
          <a:p>
            <a:r>
              <a:rPr lang="de-DE" sz="1200" dirty="0" smtClean="0"/>
              <a:t>Quelle: </a:t>
            </a:r>
            <a:r>
              <a:rPr lang="de-DE" sz="1200" dirty="0" err="1" smtClean="0"/>
              <a:t>Destatis</a:t>
            </a:r>
            <a:endParaRPr lang="de-DE" sz="1200" dirty="0"/>
          </a:p>
        </p:txBody>
      </p:sp>
      <p:pic>
        <p:nvPicPr>
          <p:cNvPr id="5" name="Grafik 4"/>
          <p:cNvPicPr>
            <a:picLocks noChangeAspect="1"/>
          </p:cNvPicPr>
          <p:nvPr/>
        </p:nvPicPr>
        <p:blipFill>
          <a:blip r:embed="rId5"/>
          <a:stretch>
            <a:fillRect/>
          </a:stretch>
        </p:blipFill>
        <p:spPr>
          <a:xfrm>
            <a:off x="245289" y="3837246"/>
            <a:ext cx="5041829" cy="2755631"/>
          </a:xfrm>
          <a:prstGeom prst="rect">
            <a:avLst/>
          </a:prstGeom>
        </p:spPr>
      </p:pic>
      <p:sp>
        <p:nvSpPr>
          <p:cNvPr id="10" name="Textfeld 9"/>
          <p:cNvSpPr txBox="1"/>
          <p:nvPr/>
        </p:nvSpPr>
        <p:spPr>
          <a:xfrm>
            <a:off x="5287118" y="6362774"/>
            <a:ext cx="1170320" cy="276999"/>
          </a:xfrm>
          <a:prstGeom prst="rect">
            <a:avLst/>
          </a:prstGeom>
          <a:noFill/>
        </p:spPr>
        <p:txBody>
          <a:bodyPr wrap="none" rtlCol="0">
            <a:spAutoFit/>
          </a:bodyPr>
          <a:lstStyle/>
          <a:p>
            <a:r>
              <a:rPr lang="de-DE" sz="1200" dirty="0" smtClean="0"/>
              <a:t>Quelle: </a:t>
            </a:r>
            <a:r>
              <a:rPr lang="de-DE" sz="1200" dirty="0" err="1" smtClean="0"/>
              <a:t>Destatis</a:t>
            </a:r>
            <a:endParaRPr lang="de-DE" sz="1200" dirty="0"/>
          </a:p>
        </p:txBody>
      </p:sp>
      <p:sp>
        <p:nvSpPr>
          <p:cNvPr id="11" name="Textfeld 10"/>
          <p:cNvSpPr txBox="1"/>
          <p:nvPr/>
        </p:nvSpPr>
        <p:spPr>
          <a:xfrm>
            <a:off x="7539487" y="477328"/>
            <a:ext cx="1763624" cy="369332"/>
          </a:xfrm>
          <a:prstGeom prst="rect">
            <a:avLst/>
          </a:prstGeom>
          <a:noFill/>
        </p:spPr>
        <p:txBody>
          <a:bodyPr wrap="none" rtlCol="0">
            <a:spAutoFit/>
          </a:bodyPr>
          <a:lstStyle/>
          <a:p>
            <a:r>
              <a:rPr lang="de-DE" dirty="0" smtClean="0"/>
              <a:t>2017-2021: 3,1%</a:t>
            </a:r>
            <a:endParaRPr lang="de-DE" dirty="0"/>
          </a:p>
        </p:txBody>
      </p:sp>
      <p:sp>
        <p:nvSpPr>
          <p:cNvPr id="12" name="Textfeld 11"/>
          <p:cNvSpPr txBox="1"/>
          <p:nvPr/>
        </p:nvSpPr>
        <p:spPr>
          <a:xfrm>
            <a:off x="3459193" y="3857597"/>
            <a:ext cx="1763624" cy="369332"/>
          </a:xfrm>
          <a:prstGeom prst="rect">
            <a:avLst/>
          </a:prstGeom>
          <a:noFill/>
        </p:spPr>
        <p:txBody>
          <a:bodyPr wrap="none" rtlCol="0">
            <a:spAutoFit/>
          </a:bodyPr>
          <a:lstStyle/>
          <a:p>
            <a:r>
              <a:rPr lang="de-DE" dirty="0" smtClean="0"/>
              <a:t>2017-2021: 1,8%</a:t>
            </a:r>
            <a:endParaRPr lang="de-DE" dirty="0"/>
          </a:p>
        </p:txBody>
      </p:sp>
      <mc:AlternateContent xmlns:mc="http://schemas.openxmlformats.org/markup-compatibility/2006">
        <mc:Choice xmlns:p14="http://schemas.microsoft.com/office/powerpoint/2010/main" Requires="p14">
          <p:contentPart p14:bwMode="auto" r:id="rId6">
            <p14:nvContentPartPr>
              <p14:cNvPr id="19" name="Freihand 18"/>
              <p14:cNvContentPartPr/>
              <p14:nvPr/>
            </p14:nvContentPartPr>
            <p14:xfrm>
              <a:off x="2721013" y="1706713"/>
              <a:ext cx="1189800" cy="562680"/>
            </p14:xfrm>
          </p:contentPart>
        </mc:Choice>
        <mc:Fallback>
          <p:pic>
            <p:nvPicPr>
              <p:cNvPr id="19" name="Freihand 18"/>
              <p:cNvPicPr/>
              <p:nvPr/>
            </p:nvPicPr>
            <p:blipFill>
              <a:blip r:embed="rId7"/>
              <a:stretch>
                <a:fillRect/>
              </a:stretch>
            </p:blipFill>
            <p:spPr>
              <a:xfrm>
                <a:off x="2708773" y="1696993"/>
                <a:ext cx="121428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Freihand 20"/>
              <p14:cNvContentPartPr/>
              <p14:nvPr/>
            </p14:nvContentPartPr>
            <p14:xfrm>
              <a:off x="7000693" y="432313"/>
              <a:ext cx="2322720" cy="1407960"/>
            </p14:xfrm>
          </p:contentPart>
        </mc:Choice>
        <mc:Fallback>
          <p:pic>
            <p:nvPicPr>
              <p:cNvPr id="21" name="Freihand 20"/>
              <p:cNvPicPr/>
              <p:nvPr/>
            </p:nvPicPr>
            <p:blipFill>
              <a:blip r:embed="rId9"/>
              <a:stretch>
                <a:fillRect/>
              </a:stretch>
            </p:blipFill>
            <p:spPr>
              <a:xfrm>
                <a:off x="6992053" y="414673"/>
                <a:ext cx="2346120" cy="1437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Freihand 27"/>
              <p14:cNvContentPartPr/>
              <p14:nvPr/>
            </p14:nvContentPartPr>
            <p14:xfrm>
              <a:off x="3446413" y="3862393"/>
              <a:ext cx="1724400" cy="432720"/>
            </p14:xfrm>
          </p:contentPart>
        </mc:Choice>
        <mc:Fallback>
          <p:pic>
            <p:nvPicPr>
              <p:cNvPr id="28" name="Freihand 27"/>
              <p:cNvPicPr/>
              <p:nvPr/>
            </p:nvPicPr>
            <p:blipFill>
              <a:blip r:embed="rId11"/>
              <a:stretch>
                <a:fillRect/>
              </a:stretch>
            </p:blipFill>
            <p:spPr>
              <a:xfrm>
                <a:off x="3431653" y="3846193"/>
                <a:ext cx="175500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 name="Freihand 29"/>
              <p14:cNvContentPartPr/>
              <p14:nvPr/>
            </p14:nvContentPartPr>
            <p14:xfrm>
              <a:off x="4595533" y="3776353"/>
              <a:ext cx="563400" cy="538560"/>
            </p14:xfrm>
          </p:contentPart>
        </mc:Choice>
        <mc:Fallback>
          <p:pic>
            <p:nvPicPr>
              <p:cNvPr id="30" name="Freihand 29"/>
              <p:cNvPicPr/>
              <p:nvPr/>
            </p:nvPicPr>
            <p:blipFill>
              <a:blip r:embed="rId13"/>
              <a:stretch>
                <a:fillRect/>
              </a:stretch>
            </p:blipFill>
            <p:spPr>
              <a:xfrm>
                <a:off x="4580053" y="3761953"/>
                <a:ext cx="59436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 name="Freihand 31"/>
              <p14:cNvContentPartPr/>
              <p14:nvPr/>
            </p14:nvContentPartPr>
            <p14:xfrm>
              <a:off x="7390213" y="5102233"/>
              <a:ext cx="360" cy="360"/>
            </p14:xfrm>
          </p:contentPart>
        </mc:Choice>
        <mc:Fallback>
          <p:pic>
            <p:nvPicPr>
              <p:cNvPr id="32" name="Freihand 31"/>
              <p:cNvPicPr/>
              <p:nvPr/>
            </p:nvPicPr>
            <p:blipFill>
              <a:blip r:embed="rId15"/>
              <a:stretch>
                <a:fillRect/>
              </a:stretch>
            </p:blipFill>
            <p:spPr>
              <a:xfrm>
                <a:off x="7373293" y="5085313"/>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6" name="Freihand 35"/>
              <p14:cNvContentPartPr/>
              <p14:nvPr/>
            </p14:nvContentPartPr>
            <p14:xfrm>
              <a:off x="10718773" y="818593"/>
              <a:ext cx="1206360" cy="87840"/>
            </p14:xfrm>
          </p:contentPart>
        </mc:Choice>
        <mc:Fallback>
          <p:pic>
            <p:nvPicPr>
              <p:cNvPr id="36" name="Freihand 35"/>
              <p:cNvPicPr/>
              <p:nvPr/>
            </p:nvPicPr>
            <p:blipFill>
              <a:blip r:embed="rId17"/>
              <a:stretch>
                <a:fillRect/>
              </a:stretch>
            </p:blipFill>
            <p:spPr>
              <a:xfrm>
                <a:off x="10704373" y="804913"/>
                <a:ext cx="1238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8" name="Freihand 37"/>
              <p14:cNvContentPartPr/>
              <p14:nvPr/>
            </p14:nvContentPartPr>
            <p14:xfrm>
              <a:off x="10183093" y="733273"/>
              <a:ext cx="1422360" cy="408600"/>
            </p14:xfrm>
          </p:contentPart>
        </mc:Choice>
        <mc:Fallback>
          <p:pic>
            <p:nvPicPr>
              <p:cNvPr id="38" name="Freihand 37"/>
              <p:cNvPicPr/>
              <p:nvPr/>
            </p:nvPicPr>
            <p:blipFill>
              <a:blip r:embed="rId19"/>
              <a:stretch>
                <a:fillRect/>
              </a:stretch>
            </p:blipFill>
            <p:spPr>
              <a:xfrm>
                <a:off x="10166533" y="721393"/>
                <a:ext cx="1455120" cy="436680"/>
              </a:xfrm>
              <a:prstGeom prst="rect">
                <a:avLst/>
              </a:prstGeom>
            </p:spPr>
          </p:pic>
        </mc:Fallback>
      </mc:AlternateContent>
    </p:spTree>
    <p:extLst>
      <p:ext uri="{BB962C8B-B14F-4D97-AF65-F5344CB8AC3E}">
        <p14:creationId xmlns:p14="http://schemas.microsoft.com/office/powerpoint/2010/main" val="18052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82" y="0"/>
            <a:ext cx="5142927" cy="336473"/>
          </a:xfrm>
          <a:prstGeom prst="rect">
            <a:avLst/>
          </a:prstGeom>
          <a:noFill/>
          <a:ln>
            <a:noFill/>
          </a:ln>
        </p:spPr>
        <p:txBody>
          <a:bodyPr lIns="81638" tIns="40819" rIns="81638" bIns="40819" anchor="ctr" anchorCtr="1"/>
          <a:lstStyle/>
          <a:p>
            <a:r>
              <a:rPr lang="de-DE" sz="2200" b="1" dirty="0" smtClean="0"/>
              <a:t>Kommt die Inflation oder ist sie schon da?</a:t>
            </a:r>
            <a:endParaRPr lang="de-DE" sz="2200" b="1" dirty="0"/>
          </a:p>
        </p:txBody>
      </p:sp>
      <p:sp>
        <p:nvSpPr>
          <p:cNvPr id="8" name="Textfeld 7"/>
          <p:cNvSpPr txBox="1"/>
          <p:nvPr/>
        </p:nvSpPr>
        <p:spPr>
          <a:xfrm>
            <a:off x="9687037" y="28118"/>
            <a:ext cx="2499215" cy="984047"/>
          </a:xfrm>
          <a:prstGeom prst="rect">
            <a:avLst/>
          </a:prstGeom>
          <a:noFill/>
        </p:spPr>
        <p:txBody>
          <a:bodyPr wrap="square" rtlCol="0">
            <a:noAutofit/>
          </a:bodyPr>
          <a:lstStyle/>
          <a:p>
            <a:r>
              <a:rPr lang="de-DE" sz="1200" u="sng" dirty="0" smtClean="0"/>
              <a:t>Arbeitsmarkt:</a:t>
            </a:r>
          </a:p>
          <a:p>
            <a:pPr marL="971550" lvl="1" indent="-514350">
              <a:buFont typeface="+mj-lt"/>
              <a:buAutoNum type="alphaLcParenR"/>
            </a:pPr>
            <a:r>
              <a:rPr lang="de-DE" sz="1200" u="sng" dirty="0" smtClean="0"/>
              <a:t>Arbeitslosigkeit</a:t>
            </a:r>
          </a:p>
          <a:p>
            <a:pPr marL="971550" lvl="1" indent="-514350">
              <a:buFont typeface="+mj-lt"/>
              <a:buAutoNum type="alphaLcParenR"/>
            </a:pPr>
            <a:r>
              <a:rPr lang="de-DE" sz="1200" u="sng" dirty="0" smtClean="0"/>
              <a:t>Lohnwachstum</a:t>
            </a:r>
          </a:p>
          <a:p>
            <a:pPr marL="971550" lvl="1" indent="-514350">
              <a:buFont typeface="+mj-lt"/>
              <a:buAutoNum type="alphaLcParenR"/>
            </a:pPr>
            <a:r>
              <a:rPr lang="de-DE" sz="1200" u="sng" dirty="0" err="1" smtClean="0"/>
              <a:t>Verteiungspielraum</a:t>
            </a:r>
            <a:endParaRPr lang="de-DE" sz="1200" u="sng" dirty="0" smtClean="0"/>
          </a:p>
          <a:p>
            <a:pPr marL="971550" lvl="1" indent="-514350">
              <a:buFont typeface="+mj-lt"/>
              <a:buAutoNum type="alphaLcParenR"/>
            </a:pPr>
            <a:r>
              <a:rPr lang="de-DE" sz="1200" u="sng" dirty="0" smtClean="0"/>
              <a:t>Demografie</a:t>
            </a:r>
            <a:endParaRPr lang="en-US" sz="1200"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4412975" y="3518129"/>
            <a:ext cx="1170320" cy="276999"/>
          </a:xfrm>
          <a:prstGeom prst="rect">
            <a:avLst/>
          </a:prstGeom>
          <a:noFill/>
        </p:spPr>
        <p:txBody>
          <a:bodyPr wrap="none" rtlCol="0">
            <a:spAutoFit/>
          </a:bodyPr>
          <a:lstStyle/>
          <a:p>
            <a:r>
              <a:rPr lang="de-DE" sz="1200" dirty="0" smtClean="0"/>
              <a:t>Quelle: </a:t>
            </a:r>
            <a:r>
              <a:rPr lang="de-DE" sz="1200" dirty="0" err="1" smtClean="0"/>
              <a:t>Destatis</a:t>
            </a:r>
            <a:endParaRPr lang="de-DE" sz="1200" dirty="0"/>
          </a:p>
        </p:txBody>
      </p:sp>
      <p:pic>
        <p:nvPicPr>
          <p:cNvPr id="13" name="Grafik 12"/>
          <p:cNvPicPr>
            <a:picLocks noChangeAspect="1"/>
          </p:cNvPicPr>
          <p:nvPr/>
        </p:nvPicPr>
        <p:blipFill>
          <a:blip r:embed="rId3"/>
          <a:stretch>
            <a:fillRect/>
          </a:stretch>
        </p:blipFill>
        <p:spPr>
          <a:xfrm>
            <a:off x="232369" y="607698"/>
            <a:ext cx="4584589" cy="2755631"/>
          </a:xfrm>
          <a:prstGeom prst="rect">
            <a:avLst/>
          </a:prstGeom>
        </p:spPr>
      </p:pic>
      <p:pic>
        <p:nvPicPr>
          <p:cNvPr id="14" name="Grafik 13"/>
          <p:cNvPicPr>
            <a:picLocks noChangeAspect="1"/>
          </p:cNvPicPr>
          <p:nvPr/>
        </p:nvPicPr>
        <p:blipFill>
          <a:blip r:embed="rId4"/>
          <a:stretch>
            <a:fillRect/>
          </a:stretch>
        </p:blipFill>
        <p:spPr>
          <a:xfrm>
            <a:off x="5121897" y="607698"/>
            <a:ext cx="4584589" cy="2755631"/>
          </a:xfrm>
          <a:prstGeom prst="rect">
            <a:avLst/>
          </a:prstGeom>
        </p:spPr>
      </p:pic>
      <mc:AlternateContent xmlns:mc="http://schemas.openxmlformats.org/markup-compatibility/2006">
        <mc:Choice xmlns:p14="http://schemas.microsoft.com/office/powerpoint/2010/main" Requires="p14">
          <p:contentPart p14:bwMode="auto" r:id="rId5">
            <p14:nvContentPartPr>
              <p14:cNvPr id="22" name="Freihand 21"/>
              <p14:cNvContentPartPr/>
              <p14:nvPr/>
            </p14:nvContentPartPr>
            <p14:xfrm>
              <a:off x="937573" y="1274353"/>
              <a:ext cx="3109680" cy="716400"/>
            </p14:xfrm>
          </p:contentPart>
        </mc:Choice>
        <mc:Fallback>
          <p:pic>
            <p:nvPicPr>
              <p:cNvPr id="22" name="Freihand 21"/>
              <p:cNvPicPr/>
              <p:nvPr/>
            </p:nvPicPr>
            <p:blipFill>
              <a:blip r:embed="rId6"/>
              <a:stretch>
                <a:fillRect/>
              </a:stretch>
            </p:blipFill>
            <p:spPr>
              <a:xfrm>
                <a:off x="918133" y="1261033"/>
                <a:ext cx="3143520" cy="745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9" name="Freihand 28"/>
              <p14:cNvContentPartPr/>
              <p14:nvPr/>
            </p14:nvContentPartPr>
            <p14:xfrm>
              <a:off x="2429773" y="1560553"/>
              <a:ext cx="411480" cy="2542680"/>
            </p14:xfrm>
          </p:contentPart>
        </mc:Choice>
        <mc:Fallback>
          <p:pic>
            <p:nvPicPr>
              <p:cNvPr id="29" name="Freihand 28"/>
              <p:cNvPicPr/>
              <p:nvPr/>
            </p:nvPicPr>
            <p:blipFill>
              <a:blip r:embed="rId8"/>
              <a:stretch>
                <a:fillRect/>
              </a:stretch>
            </p:blipFill>
            <p:spPr>
              <a:xfrm>
                <a:off x="2414653" y="1547593"/>
                <a:ext cx="439560" cy="257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0" name="Freihand 39"/>
              <p14:cNvContentPartPr/>
              <p14:nvPr/>
            </p14:nvContentPartPr>
            <p14:xfrm>
              <a:off x="751093" y="1522753"/>
              <a:ext cx="3104280" cy="3192480"/>
            </p14:xfrm>
          </p:contentPart>
        </mc:Choice>
        <mc:Fallback>
          <p:pic>
            <p:nvPicPr>
              <p:cNvPr id="40" name="Freihand 39"/>
              <p:cNvPicPr/>
              <p:nvPr/>
            </p:nvPicPr>
            <p:blipFill>
              <a:blip r:embed="rId10"/>
              <a:stretch>
                <a:fillRect/>
              </a:stretch>
            </p:blipFill>
            <p:spPr>
              <a:xfrm>
                <a:off x="736333" y="1508713"/>
                <a:ext cx="3136680" cy="322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 name="Freihand 40"/>
              <p14:cNvContentPartPr/>
              <p14:nvPr/>
            </p14:nvContentPartPr>
            <p14:xfrm>
              <a:off x="2569453" y="1249513"/>
              <a:ext cx="199800" cy="637560"/>
            </p14:xfrm>
          </p:contentPart>
        </mc:Choice>
        <mc:Fallback>
          <p:pic>
            <p:nvPicPr>
              <p:cNvPr id="41" name="Freihand 40"/>
              <p:cNvPicPr/>
              <p:nvPr/>
            </p:nvPicPr>
            <p:blipFill>
              <a:blip r:embed="rId12"/>
              <a:stretch>
                <a:fillRect/>
              </a:stretch>
            </p:blipFill>
            <p:spPr>
              <a:xfrm>
                <a:off x="2557933" y="1234033"/>
                <a:ext cx="224640" cy="664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3" name="Freihand 42"/>
              <p14:cNvContentPartPr/>
              <p14:nvPr/>
            </p14:nvContentPartPr>
            <p14:xfrm>
              <a:off x="4010533" y="1390273"/>
              <a:ext cx="688680" cy="491760"/>
            </p14:xfrm>
          </p:contentPart>
        </mc:Choice>
        <mc:Fallback>
          <p:pic>
            <p:nvPicPr>
              <p:cNvPr id="43" name="Freihand 42"/>
              <p:cNvPicPr/>
              <p:nvPr/>
            </p:nvPicPr>
            <p:blipFill>
              <a:blip r:embed="rId14"/>
              <a:stretch>
                <a:fillRect/>
              </a:stretch>
            </p:blipFill>
            <p:spPr>
              <a:xfrm>
                <a:off x="3995053" y="1373353"/>
                <a:ext cx="72000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7" name="Freihand 56"/>
              <p14:cNvContentPartPr/>
              <p14:nvPr/>
            </p14:nvContentPartPr>
            <p14:xfrm>
              <a:off x="2550733" y="1268233"/>
              <a:ext cx="239760" cy="555480"/>
            </p14:xfrm>
          </p:contentPart>
        </mc:Choice>
        <mc:Fallback>
          <p:pic>
            <p:nvPicPr>
              <p:cNvPr id="57" name="Freihand 56"/>
              <p:cNvPicPr/>
              <p:nvPr/>
            </p:nvPicPr>
            <p:blipFill>
              <a:blip r:embed="rId16"/>
              <a:stretch>
                <a:fillRect/>
              </a:stretch>
            </p:blipFill>
            <p:spPr>
              <a:xfrm>
                <a:off x="2535973" y="1254193"/>
                <a:ext cx="26964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9" name="Freihand 58"/>
              <p14:cNvContentPartPr/>
              <p14:nvPr/>
            </p14:nvContentPartPr>
            <p14:xfrm>
              <a:off x="2332573" y="1298473"/>
              <a:ext cx="178920" cy="620640"/>
            </p14:xfrm>
          </p:contentPart>
        </mc:Choice>
        <mc:Fallback>
          <p:pic>
            <p:nvPicPr>
              <p:cNvPr id="59" name="Freihand 58"/>
              <p:cNvPicPr/>
              <p:nvPr/>
            </p:nvPicPr>
            <p:blipFill>
              <a:blip r:embed="rId18"/>
              <a:stretch>
                <a:fillRect/>
              </a:stretch>
            </p:blipFill>
            <p:spPr>
              <a:xfrm>
                <a:off x="2319253" y="1287313"/>
                <a:ext cx="20628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2" name="Freihand 61"/>
              <p14:cNvContentPartPr/>
              <p14:nvPr/>
            </p14:nvContentPartPr>
            <p14:xfrm>
              <a:off x="7809973" y="1785553"/>
              <a:ext cx="29520" cy="171720"/>
            </p14:xfrm>
          </p:contentPart>
        </mc:Choice>
        <mc:Fallback>
          <p:pic>
            <p:nvPicPr>
              <p:cNvPr id="62" name="Freihand 61"/>
              <p:cNvPicPr/>
              <p:nvPr/>
            </p:nvPicPr>
            <p:blipFill>
              <a:blip r:embed="rId20"/>
              <a:stretch>
                <a:fillRect/>
              </a:stretch>
            </p:blipFill>
            <p:spPr>
              <a:xfrm>
                <a:off x="7793413" y="1776553"/>
                <a:ext cx="61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4" name="Freihand 63"/>
              <p14:cNvContentPartPr/>
              <p14:nvPr/>
            </p14:nvContentPartPr>
            <p14:xfrm>
              <a:off x="7211293" y="921193"/>
              <a:ext cx="198000" cy="25920"/>
            </p14:xfrm>
          </p:contentPart>
        </mc:Choice>
        <mc:Fallback>
          <p:pic>
            <p:nvPicPr>
              <p:cNvPr id="64" name="Freihand 63"/>
              <p:cNvPicPr/>
              <p:nvPr/>
            </p:nvPicPr>
            <p:blipFill>
              <a:blip r:embed="rId22"/>
              <a:stretch>
                <a:fillRect/>
              </a:stretch>
            </p:blipFill>
            <p:spPr>
              <a:xfrm>
                <a:off x="7195453" y="902113"/>
                <a:ext cx="231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5" name="Freihand 64"/>
              <p14:cNvContentPartPr/>
              <p14:nvPr/>
            </p14:nvContentPartPr>
            <p14:xfrm>
              <a:off x="7569853" y="916513"/>
              <a:ext cx="488520" cy="31680"/>
            </p14:xfrm>
          </p:contentPart>
        </mc:Choice>
        <mc:Fallback>
          <p:pic>
            <p:nvPicPr>
              <p:cNvPr id="65" name="Freihand 64"/>
              <p:cNvPicPr/>
              <p:nvPr/>
            </p:nvPicPr>
            <p:blipFill>
              <a:blip r:embed="rId24"/>
              <a:stretch>
                <a:fillRect/>
              </a:stretch>
            </p:blipFill>
            <p:spPr>
              <a:xfrm>
                <a:off x="7556893" y="901393"/>
                <a:ext cx="517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6" name="Freihand 65"/>
              <p14:cNvContentPartPr/>
              <p14:nvPr/>
            </p14:nvContentPartPr>
            <p14:xfrm>
              <a:off x="7886293" y="1358953"/>
              <a:ext cx="570600" cy="487080"/>
            </p14:xfrm>
          </p:contentPart>
        </mc:Choice>
        <mc:Fallback>
          <p:pic>
            <p:nvPicPr>
              <p:cNvPr id="66" name="Freihand 65"/>
              <p:cNvPicPr/>
              <p:nvPr/>
            </p:nvPicPr>
            <p:blipFill>
              <a:blip r:embed="rId26"/>
              <a:stretch>
                <a:fillRect/>
              </a:stretch>
            </p:blipFill>
            <p:spPr>
              <a:xfrm>
                <a:off x="7875853" y="1345273"/>
                <a:ext cx="59508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7" name="Freihand 66"/>
              <p14:cNvContentPartPr/>
              <p14:nvPr/>
            </p14:nvContentPartPr>
            <p14:xfrm>
              <a:off x="9836413" y="3133753"/>
              <a:ext cx="360" cy="360"/>
            </p14:xfrm>
          </p:contentPart>
        </mc:Choice>
        <mc:Fallback>
          <p:pic>
            <p:nvPicPr>
              <p:cNvPr id="67" name="Freihand 66"/>
              <p:cNvPicPr/>
              <p:nvPr/>
            </p:nvPicPr>
            <p:blipFill>
              <a:blip r:embed="rId28"/>
              <a:stretch>
                <a:fillRect/>
              </a:stretch>
            </p:blipFill>
            <p:spPr>
              <a:xfrm>
                <a:off x="9819493" y="3116833"/>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0" name="Freihand 69"/>
              <p14:cNvContentPartPr/>
              <p14:nvPr/>
            </p14:nvContentPartPr>
            <p14:xfrm>
              <a:off x="2621653" y="1433113"/>
              <a:ext cx="319680" cy="369000"/>
            </p14:xfrm>
          </p:contentPart>
        </mc:Choice>
        <mc:Fallback>
          <p:pic>
            <p:nvPicPr>
              <p:cNvPr id="70" name="Freihand 69"/>
              <p:cNvPicPr/>
              <p:nvPr/>
            </p:nvPicPr>
            <p:blipFill>
              <a:blip r:embed="rId30"/>
              <a:stretch>
                <a:fillRect/>
              </a:stretch>
            </p:blipFill>
            <p:spPr>
              <a:xfrm>
                <a:off x="2607613" y="1418713"/>
                <a:ext cx="34560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1" name="Freihand 70"/>
              <p14:cNvContentPartPr/>
              <p14:nvPr/>
            </p14:nvContentPartPr>
            <p14:xfrm>
              <a:off x="2804893" y="1359313"/>
              <a:ext cx="175320" cy="441000"/>
            </p14:xfrm>
          </p:contentPart>
        </mc:Choice>
        <mc:Fallback>
          <p:pic>
            <p:nvPicPr>
              <p:cNvPr id="71" name="Freihand 70"/>
              <p:cNvPicPr/>
              <p:nvPr/>
            </p:nvPicPr>
            <p:blipFill>
              <a:blip r:embed="rId32"/>
              <a:stretch>
                <a:fillRect/>
              </a:stretch>
            </p:blipFill>
            <p:spPr>
              <a:xfrm>
                <a:off x="2789413" y="1343113"/>
                <a:ext cx="206280" cy="472680"/>
              </a:xfrm>
              <a:prstGeom prst="rect">
                <a:avLst/>
              </a:prstGeom>
            </p:spPr>
          </p:pic>
        </mc:Fallback>
      </mc:AlternateContent>
    </p:spTree>
    <p:extLst>
      <p:ext uri="{BB962C8B-B14F-4D97-AF65-F5344CB8AC3E}">
        <p14:creationId xmlns:p14="http://schemas.microsoft.com/office/powerpoint/2010/main" val="232006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82" y="0"/>
            <a:ext cx="5142927" cy="336473"/>
          </a:xfrm>
          <a:prstGeom prst="rect">
            <a:avLst/>
          </a:prstGeom>
          <a:noFill/>
          <a:ln>
            <a:noFill/>
          </a:ln>
        </p:spPr>
        <p:txBody>
          <a:bodyPr lIns="81638" tIns="40819" rIns="81638" bIns="40819" anchor="ctr" anchorCtr="1"/>
          <a:lstStyle/>
          <a:p>
            <a:r>
              <a:rPr lang="de-DE" sz="2200" b="1" dirty="0" smtClean="0"/>
              <a:t>Kommt die Inflation oder ist sie schon da?</a:t>
            </a:r>
            <a:endParaRPr lang="de-DE" sz="2200" b="1" dirty="0"/>
          </a:p>
        </p:txBody>
      </p:sp>
      <p:sp>
        <p:nvSpPr>
          <p:cNvPr id="8" name="Textfeld 7"/>
          <p:cNvSpPr txBox="1"/>
          <p:nvPr/>
        </p:nvSpPr>
        <p:spPr>
          <a:xfrm>
            <a:off x="9687037" y="28118"/>
            <a:ext cx="2499215" cy="984047"/>
          </a:xfrm>
          <a:prstGeom prst="rect">
            <a:avLst/>
          </a:prstGeom>
          <a:noFill/>
        </p:spPr>
        <p:txBody>
          <a:bodyPr wrap="square" rtlCol="0">
            <a:noAutofit/>
          </a:bodyPr>
          <a:lstStyle/>
          <a:p>
            <a:r>
              <a:rPr lang="de-DE" sz="1200" u="sng" dirty="0" smtClean="0"/>
              <a:t>Finanzmarkt:</a:t>
            </a:r>
          </a:p>
          <a:p>
            <a:pPr marL="971550" lvl="1" indent="-514350">
              <a:buFont typeface="+mj-lt"/>
              <a:buAutoNum type="alphaLcParenR"/>
            </a:pPr>
            <a:r>
              <a:rPr lang="de-DE" sz="1200" u="sng" dirty="0" smtClean="0"/>
              <a:t>Zinsen</a:t>
            </a:r>
          </a:p>
          <a:p>
            <a:pPr marL="971550" lvl="1" indent="-514350">
              <a:buFont typeface="+mj-lt"/>
              <a:buAutoNum type="alphaLcParenR"/>
            </a:pPr>
            <a:r>
              <a:rPr lang="de-DE" sz="1200" u="sng" dirty="0" smtClean="0"/>
              <a:t>Schulden</a:t>
            </a:r>
          </a:p>
          <a:p>
            <a:pPr marL="971550" lvl="1" indent="-514350">
              <a:buFont typeface="+mj-lt"/>
              <a:buAutoNum type="alphaLcParenR"/>
            </a:pPr>
            <a:r>
              <a:rPr lang="de-DE" sz="1200" u="sng" dirty="0" smtClean="0"/>
              <a:t>Sparen</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3"/>
          <a:stretch>
            <a:fillRect/>
          </a:stretch>
        </p:blipFill>
        <p:spPr>
          <a:xfrm>
            <a:off x="187460" y="444659"/>
            <a:ext cx="4444369" cy="2725148"/>
          </a:xfrm>
          <a:prstGeom prst="rect">
            <a:avLst/>
          </a:prstGeom>
        </p:spPr>
      </p:pic>
      <p:pic>
        <p:nvPicPr>
          <p:cNvPr id="3" name="Grafik 2"/>
          <p:cNvPicPr>
            <a:picLocks noChangeAspect="1"/>
          </p:cNvPicPr>
          <p:nvPr/>
        </p:nvPicPr>
        <p:blipFill>
          <a:blip r:embed="rId4"/>
          <a:stretch>
            <a:fillRect/>
          </a:stretch>
        </p:blipFill>
        <p:spPr>
          <a:xfrm>
            <a:off x="4867139" y="444660"/>
            <a:ext cx="3569495" cy="2145494"/>
          </a:xfrm>
          <a:prstGeom prst="rect">
            <a:avLst/>
          </a:prstGeom>
        </p:spPr>
      </p:pic>
      <p:pic>
        <p:nvPicPr>
          <p:cNvPr id="5" name="Grafik 4"/>
          <p:cNvPicPr>
            <a:picLocks noChangeAspect="1"/>
          </p:cNvPicPr>
          <p:nvPr/>
        </p:nvPicPr>
        <p:blipFill>
          <a:blip r:embed="rId5"/>
          <a:stretch>
            <a:fillRect/>
          </a:stretch>
        </p:blipFill>
        <p:spPr>
          <a:xfrm>
            <a:off x="255955" y="3585043"/>
            <a:ext cx="4627851" cy="3192475"/>
          </a:xfrm>
          <a:prstGeom prst="rect">
            <a:avLst/>
          </a:prstGeom>
        </p:spPr>
      </p:pic>
      <p:sp>
        <p:nvSpPr>
          <p:cNvPr id="9" name="Textfeld 8"/>
          <p:cNvSpPr txBox="1"/>
          <p:nvPr/>
        </p:nvSpPr>
        <p:spPr>
          <a:xfrm>
            <a:off x="187460" y="3169807"/>
            <a:ext cx="1436612" cy="276999"/>
          </a:xfrm>
          <a:prstGeom prst="rect">
            <a:avLst/>
          </a:prstGeom>
          <a:noFill/>
        </p:spPr>
        <p:txBody>
          <a:bodyPr wrap="none" rtlCol="0">
            <a:spAutoFit/>
          </a:bodyPr>
          <a:lstStyle/>
          <a:p>
            <a:r>
              <a:rPr lang="de-DE" sz="1200" dirty="0" smtClean="0"/>
              <a:t>Quelle: Bundesbank</a:t>
            </a:r>
            <a:endParaRPr lang="de-DE" sz="1200" dirty="0"/>
          </a:p>
        </p:txBody>
      </p:sp>
      <p:sp>
        <p:nvSpPr>
          <p:cNvPr id="10" name="Textfeld 9"/>
          <p:cNvSpPr txBox="1"/>
          <p:nvPr/>
        </p:nvSpPr>
        <p:spPr>
          <a:xfrm>
            <a:off x="4802592" y="2661635"/>
            <a:ext cx="1190262" cy="276999"/>
          </a:xfrm>
          <a:prstGeom prst="rect">
            <a:avLst/>
          </a:prstGeom>
          <a:noFill/>
        </p:spPr>
        <p:txBody>
          <a:bodyPr wrap="none" rtlCol="0">
            <a:spAutoFit/>
          </a:bodyPr>
          <a:lstStyle/>
          <a:p>
            <a:r>
              <a:rPr lang="de-DE" sz="1200" dirty="0" smtClean="0"/>
              <a:t>Quelle: Eurostat</a:t>
            </a:r>
            <a:endParaRPr lang="de-DE" sz="1200" dirty="0"/>
          </a:p>
        </p:txBody>
      </p:sp>
      <p:pic>
        <p:nvPicPr>
          <p:cNvPr id="7" name="Grafik 6"/>
          <p:cNvPicPr>
            <a:picLocks noChangeAspect="1"/>
          </p:cNvPicPr>
          <p:nvPr/>
        </p:nvPicPr>
        <p:blipFill>
          <a:blip r:embed="rId6"/>
          <a:stretch>
            <a:fillRect/>
          </a:stretch>
        </p:blipFill>
        <p:spPr>
          <a:xfrm>
            <a:off x="8622989" y="939953"/>
            <a:ext cx="3419490" cy="2300033"/>
          </a:xfrm>
          <a:prstGeom prst="rect">
            <a:avLst/>
          </a:prstGeom>
        </p:spPr>
      </p:pic>
      <p:pic>
        <p:nvPicPr>
          <p:cNvPr id="11" name="Grafik 10"/>
          <p:cNvPicPr>
            <a:picLocks noChangeAspect="1"/>
          </p:cNvPicPr>
          <p:nvPr/>
        </p:nvPicPr>
        <p:blipFill>
          <a:blip r:embed="rId7"/>
          <a:stretch>
            <a:fillRect/>
          </a:stretch>
        </p:blipFill>
        <p:spPr>
          <a:xfrm>
            <a:off x="5040050" y="3446806"/>
            <a:ext cx="3493311" cy="2755631"/>
          </a:xfrm>
          <a:prstGeom prst="rect">
            <a:avLst/>
          </a:prstGeom>
        </p:spPr>
      </p:pic>
      <p:sp>
        <p:nvSpPr>
          <p:cNvPr id="12" name="Textfeld 11"/>
          <p:cNvSpPr txBox="1"/>
          <p:nvPr/>
        </p:nvSpPr>
        <p:spPr>
          <a:xfrm>
            <a:off x="8622989" y="3239986"/>
            <a:ext cx="900439" cy="276999"/>
          </a:xfrm>
          <a:prstGeom prst="rect">
            <a:avLst/>
          </a:prstGeom>
          <a:noFill/>
        </p:spPr>
        <p:txBody>
          <a:bodyPr wrap="none" rtlCol="0">
            <a:spAutoFit/>
          </a:bodyPr>
          <a:lstStyle/>
          <a:p>
            <a:r>
              <a:rPr lang="de-DE" sz="1200" dirty="0" smtClean="0"/>
              <a:t>Quelle: EZB</a:t>
            </a:r>
            <a:endParaRPr lang="de-DE" sz="1200" dirty="0"/>
          </a:p>
        </p:txBody>
      </p:sp>
      <p:sp>
        <p:nvSpPr>
          <p:cNvPr id="13" name="Textfeld 12"/>
          <p:cNvSpPr txBox="1"/>
          <p:nvPr/>
        </p:nvSpPr>
        <p:spPr>
          <a:xfrm>
            <a:off x="4947503" y="6202437"/>
            <a:ext cx="1170320" cy="276999"/>
          </a:xfrm>
          <a:prstGeom prst="rect">
            <a:avLst/>
          </a:prstGeom>
          <a:noFill/>
        </p:spPr>
        <p:txBody>
          <a:bodyPr wrap="none" rtlCol="0">
            <a:spAutoFit/>
          </a:bodyPr>
          <a:lstStyle/>
          <a:p>
            <a:r>
              <a:rPr lang="de-DE" sz="1200" dirty="0" smtClean="0"/>
              <a:t>Quelle: </a:t>
            </a:r>
            <a:r>
              <a:rPr lang="de-DE" sz="1200" dirty="0" err="1" smtClean="0"/>
              <a:t>Destatis</a:t>
            </a:r>
            <a:endParaRPr lang="de-DE" sz="1200" dirty="0"/>
          </a:p>
        </p:txBody>
      </p:sp>
      <mc:AlternateContent xmlns:mc="http://schemas.openxmlformats.org/markup-compatibility/2006">
        <mc:Choice xmlns:p14="http://schemas.microsoft.com/office/powerpoint/2010/main" Requires="p14">
          <p:contentPart p14:bwMode="auto" r:id="rId8">
            <p14:nvContentPartPr>
              <p14:cNvPr id="18" name="Freihand 17"/>
              <p14:cNvContentPartPr/>
              <p14:nvPr/>
            </p14:nvContentPartPr>
            <p14:xfrm>
              <a:off x="782053" y="1142953"/>
              <a:ext cx="3526200" cy="1556640"/>
            </p14:xfrm>
          </p:contentPart>
        </mc:Choice>
        <mc:Fallback>
          <p:pic>
            <p:nvPicPr>
              <p:cNvPr id="18" name="Freihand 17"/>
              <p:cNvPicPr/>
              <p:nvPr/>
            </p:nvPicPr>
            <p:blipFill>
              <a:blip r:embed="rId9"/>
              <a:stretch>
                <a:fillRect/>
              </a:stretch>
            </p:blipFill>
            <p:spPr>
              <a:xfrm>
                <a:off x="774133" y="1134673"/>
                <a:ext cx="3549240" cy="1579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7" name="Freihand 26"/>
              <p14:cNvContentPartPr/>
              <p14:nvPr/>
            </p14:nvContentPartPr>
            <p14:xfrm>
              <a:off x="7279693" y="604753"/>
              <a:ext cx="1065600" cy="1071360"/>
            </p14:xfrm>
          </p:contentPart>
        </mc:Choice>
        <mc:Fallback>
          <p:pic>
            <p:nvPicPr>
              <p:cNvPr id="27" name="Freihand 26"/>
              <p:cNvPicPr/>
              <p:nvPr/>
            </p:nvPicPr>
            <p:blipFill>
              <a:blip r:embed="rId11"/>
              <a:stretch>
                <a:fillRect/>
              </a:stretch>
            </p:blipFill>
            <p:spPr>
              <a:xfrm>
                <a:off x="7262773" y="587833"/>
                <a:ext cx="1097640" cy="1103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 name="Freihand 35"/>
              <p14:cNvContentPartPr/>
              <p14:nvPr/>
            </p14:nvContentPartPr>
            <p14:xfrm>
              <a:off x="4353973" y="2180833"/>
              <a:ext cx="502920" cy="501840"/>
            </p14:xfrm>
          </p:contentPart>
        </mc:Choice>
        <mc:Fallback>
          <p:pic>
            <p:nvPicPr>
              <p:cNvPr id="36" name="Freihand 35"/>
              <p:cNvPicPr/>
              <p:nvPr/>
            </p:nvPicPr>
            <p:blipFill>
              <a:blip r:embed="rId13"/>
              <a:stretch>
                <a:fillRect/>
              </a:stretch>
            </p:blipFill>
            <p:spPr>
              <a:xfrm>
                <a:off x="4340653" y="2166793"/>
                <a:ext cx="53028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8" name="Freihand 37"/>
              <p14:cNvContentPartPr/>
              <p14:nvPr/>
            </p14:nvContentPartPr>
            <p14:xfrm>
              <a:off x="4461973" y="3763033"/>
              <a:ext cx="549360" cy="2759760"/>
            </p14:xfrm>
          </p:contentPart>
        </mc:Choice>
        <mc:Fallback>
          <p:pic>
            <p:nvPicPr>
              <p:cNvPr id="38" name="Freihand 37"/>
              <p:cNvPicPr/>
              <p:nvPr/>
            </p:nvPicPr>
            <p:blipFill>
              <a:blip r:embed="rId15"/>
              <a:stretch>
                <a:fillRect/>
              </a:stretch>
            </p:blipFill>
            <p:spPr>
              <a:xfrm>
                <a:off x="4446133" y="3751153"/>
                <a:ext cx="580320" cy="2787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9" name="Freihand 48"/>
              <p14:cNvContentPartPr/>
              <p14:nvPr/>
            </p14:nvContentPartPr>
            <p14:xfrm>
              <a:off x="234853" y="3142753"/>
              <a:ext cx="4546080" cy="1013040"/>
            </p14:xfrm>
          </p:contentPart>
        </mc:Choice>
        <mc:Fallback>
          <p:pic>
            <p:nvPicPr>
              <p:cNvPr id="49" name="Freihand 48"/>
              <p:cNvPicPr/>
              <p:nvPr/>
            </p:nvPicPr>
            <p:blipFill>
              <a:blip r:embed="rId17"/>
              <a:stretch>
                <a:fillRect/>
              </a:stretch>
            </p:blipFill>
            <p:spPr>
              <a:xfrm>
                <a:off x="220813" y="3126193"/>
                <a:ext cx="4577040" cy="104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5" name="Freihand 54"/>
              <p14:cNvContentPartPr/>
              <p14:nvPr/>
            </p14:nvContentPartPr>
            <p14:xfrm>
              <a:off x="3880933" y="2092633"/>
              <a:ext cx="1035720" cy="694080"/>
            </p14:xfrm>
          </p:contentPart>
        </mc:Choice>
        <mc:Fallback>
          <p:pic>
            <p:nvPicPr>
              <p:cNvPr id="55" name="Freihand 54"/>
              <p:cNvPicPr/>
              <p:nvPr/>
            </p:nvPicPr>
            <p:blipFill>
              <a:blip r:embed="rId19"/>
              <a:stretch>
                <a:fillRect/>
              </a:stretch>
            </p:blipFill>
            <p:spPr>
              <a:xfrm>
                <a:off x="3865093" y="2076433"/>
                <a:ext cx="1067040" cy="726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6" name="Freihand 55"/>
              <p14:cNvContentPartPr/>
              <p14:nvPr/>
            </p14:nvContentPartPr>
            <p14:xfrm>
              <a:off x="3904693" y="2273713"/>
              <a:ext cx="670320" cy="551160"/>
            </p14:xfrm>
          </p:contentPart>
        </mc:Choice>
        <mc:Fallback>
          <p:pic>
            <p:nvPicPr>
              <p:cNvPr id="56" name="Freihand 55"/>
              <p:cNvPicPr/>
              <p:nvPr/>
            </p:nvPicPr>
            <p:blipFill>
              <a:blip r:embed="rId21"/>
              <a:stretch>
                <a:fillRect/>
              </a:stretch>
            </p:blipFill>
            <p:spPr>
              <a:xfrm>
                <a:off x="3889213" y="2260393"/>
                <a:ext cx="70164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8" name="Freihand 57"/>
              <p14:cNvContentPartPr/>
              <p14:nvPr/>
            </p14:nvContentPartPr>
            <p14:xfrm>
              <a:off x="4456213" y="1974553"/>
              <a:ext cx="239400" cy="486720"/>
            </p14:xfrm>
          </p:contentPart>
        </mc:Choice>
        <mc:Fallback>
          <p:pic>
            <p:nvPicPr>
              <p:cNvPr id="58" name="Freihand 57"/>
              <p:cNvPicPr/>
              <p:nvPr/>
            </p:nvPicPr>
            <p:blipFill>
              <a:blip r:embed="rId23"/>
              <a:stretch>
                <a:fillRect/>
              </a:stretch>
            </p:blipFill>
            <p:spPr>
              <a:xfrm>
                <a:off x="4443613" y="1960873"/>
                <a:ext cx="26424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9" name="Freihand 68"/>
              <p14:cNvContentPartPr/>
              <p14:nvPr/>
            </p14:nvContentPartPr>
            <p14:xfrm>
              <a:off x="1166893" y="3576913"/>
              <a:ext cx="1308960" cy="749160"/>
            </p14:xfrm>
          </p:contentPart>
        </mc:Choice>
        <mc:Fallback>
          <p:pic>
            <p:nvPicPr>
              <p:cNvPr id="69" name="Freihand 68"/>
              <p:cNvPicPr/>
              <p:nvPr/>
            </p:nvPicPr>
            <p:blipFill>
              <a:blip r:embed="rId25"/>
              <a:stretch>
                <a:fillRect/>
              </a:stretch>
            </p:blipFill>
            <p:spPr>
              <a:xfrm>
                <a:off x="1157173" y="3561433"/>
                <a:ext cx="1335600" cy="778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2" name="Freihand 71"/>
              <p14:cNvContentPartPr/>
              <p14:nvPr/>
            </p14:nvContentPartPr>
            <p14:xfrm>
              <a:off x="11528053" y="1197313"/>
              <a:ext cx="474840" cy="931680"/>
            </p14:xfrm>
          </p:contentPart>
        </mc:Choice>
        <mc:Fallback>
          <p:pic>
            <p:nvPicPr>
              <p:cNvPr id="72" name="Freihand 71"/>
              <p:cNvPicPr/>
              <p:nvPr/>
            </p:nvPicPr>
            <p:blipFill>
              <a:blip r:embed="rId27"/>
              <a:stretch>
                <a:fillRect/>
              </a:stretch>
            </p:blipFill>
            <p:spPr>
              <a:xfrm>
                <a:off x="11511853" y="1181833"/>
                <a:ext cx="506880" cy="963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7" name="Freihand 76"/>
              <p14:cNvContentPartPr/>
              <p14:nvPr/>
            </p14:nvContentPartPr>
            <p14:xfrm>
              <a:off x="8035333" y="3966073"/>
              <a:ext cx="460800" cy="845640"/>
            </p14:xfrm>
          </p:contentPart>
        </mc:Choice>
        <mc:Fallback>
          <p:pic>
            <p:nvPicPr>
              <p:cNvPr id="77" name="Freihand 76"/>
              <p:cNvPicPr/>
              <p:nvPr/>
            </p:nvPicPr>
            <p:blipFill>
              <a:blip r:embed="rId29"/>
              <a:stretch>
                <a:fillRect/>
              </a:stretch>
            </p:blipFill>
            <p:spPr>
              <a:xfrm>
                <a:off x="8020933" y="3952393"/>
                <a:ext cx="491760" cy="875520"/>
              </a:xfrm>
              <a:prstGeom prst="rect">
                <a:avLst/>
              </a:prstGeom>
            </p:spPr>
          </p:pic>
        </mc:Fallback>
      </mc:AlternateContent>
    </p:spTree>
    <p:extLst>
      <p:ext uri="{BB962C8B-B14F-4D97-AF65-F5344CB8AC3E}">
        <p14:creationId xmlns:p14="http://schemas.microsoft.com/office/powerpoint/2010/main" val="213927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82" y="0"/>
            <a:ext cx="5142927" cy="336473"/>
          </a:xfrm>
          <a:prstGeom prst="rect">
            <a:avLst/>
          </a:prstGeom>
          <a:noFill/>
          <a:ln>
            <a:noFill/>
          </a:ln>
        </p:spPr>
        <p:txBody>
          <a:bodyPr lIns="81638" tIns="40819" rIns="81638" bIns="40819" anchor="ctr" anchorCtr="1"/>
          <a:lstStyle/>
          <a:p>
            <a:r>
              <a:rPr lang="de-DE" sz="2200" b="1" dirty="0" smtClean="0"/>
              <a:t>Kommt die Inflation oder ist sie schon da?</a:t>
            </a:r>
            <a:endParaRPr lang="de-DE" sz="2200" b="1" dirty="0"/>
          </a:p>
        </p:txBody>
      </p:sp>
      <p:sp>
        <p:nvSpPr>
          <p:cNvPr id="8" name="Textfeld 7"/>
          <p:cNvSpPr txBox="1"/>
          <p:nvPr/>
        </p:nvSpPr>
        <p:spPr>
          <a:xfrm>
            <a:off x="9687037" y="16617"/>
            <a:ext cx="2499215" cy="627490"/>
          </a:xfrm>
          <a:prstGeom prst="rect">
            <a:avLst/>
          </a:prstGeom>
          <a:noFill/>
        </p:spPr>
        <p:txBody>
          <a:bodyPr wrap="square" rtlCol="0">
            <a:noAutofit/>
          </a:bodyPr>
          <a:lstStyle/>
          <a:p>
            <a:r>
              <a:rPr lang="de-DE" sz="1200" u="sng" dirty="0" smtClean="0"/>
              <a:t>Corona:</a:t>
            </a:r>
          </a:p>
          <a:p>
            <a:pPr marL="228600" indent="-228600">
              <a:buFont typeface="+mj-lt"/>
              <a:buAutoNum type="alphaLcParenR"/>
            </a:pPr>
            <a:r>
              <a:rPr lang="de-DE" sz="1200" u="sng" dirty="0" err="1" smtClean="0"/>
              <a:t>Deutschand</a:t>
            </a:r>
            <a:endParaRPr lang="de-DE" sz="1200" u="sng" dirty="0"/>
          </a:p>
          <a:p>
            <a:pPr marL="228600" indent="-228600">
              <a:buFont typeface="+mj-lt"/>
              <a:buAutoNum type="alphaLcParenR"/>
            </a:pPr>
            <a:r>
              <a:rPr lang="de-DE" sz="1200" u="sng" dirty="0" smtClean="0"/>
              <a:t>EU</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3"/>
          <a:stretch>
            <a:fillRect/>
          </a:stretch>
        </p:blipFill>
        <p:spPr>
          <a:xfrm>
            <a:off x="224286" y="418158"/>
            <a:ext cx="8177489" cy="4872710"/>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Freihand 8"/>
              <p14:cNvContentPartPr/>
              <p14:nvPr/>
            </p14:nvContentPartPr>
            <p14:xfrm>
              <a:off x="7154413" y="1186153"/>
              <a:ext cx="1117800" cy="3390840"/>
            </p14:xfrm>
          </p:contentPart>
        </mc:Choice>
        <mc:Fallback>
          <p:pic>
            <p:nvPicPr>
              <p:cNvPr id="9" name="Freihand 8"/>
              <p:cNvPicPr/>
              <p:nvPr/>
            </p:nvPicPr>
            <p:blipFill>
              <a:blip r:embed="rId5"/>
              <a:stretch>
                <a:fillRect/>
              </a:stretch>
            </p:blipFill>
            <p:spPr>
              <a:xfrm>
                <a:off x="7133893" y="1165273"/>
                <a:ext cx="1159560" cy="3434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Freihand 12"/>
              <p14:cNvContentPartPr/>
              <p14:nvPr/>
            </p14:nvContentPartPr>
            <p14:xfrm>
              <a:off x="6958933" y="1307473"/>
              <a:ext cx="526680" cy="2594880"/>
            </p14:xfrm>
          </p:contentPart>
        </mc:Choice>
        <mc:Fallback>
          <p:pic>
            <p:nvPicPr>
              <p:cNvPr id="13" name="Freihand 12"/>
              <p:cNvPicPr/>
              <p:nvPr/>
            </p:nvPicPr>
            <p:blipFill>
              <a:blip r:embed="rId7"/>
              <a:stretch>
                <a:fillRect/>
              </a:stretch>
            </p:blipFill>
            <p:spPr>
              <a:xfrm>
                <a:off x="6940213" y="1296313"/>
                <a:ext cx="562320" cy="2624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p14:cNvContentPartPr/>
              <p14:nvPr/>
            </p14:nvContentPartPr>
            <p14:xfrm>
              <a:off x="2919733" y="1095073"/>
              <a:ext cx="1004040" cy="2851920"/>
            </p14:xfrm>
          </p:contentPart>
        </mc:Choice>
        <mc:Fallback>
          <p:pic>
            <p:nvPicPr>
              <p:cNvPr id="15" name="Freihand 14"/>
              <p:cNvPicPr/>
              <p:nvPr/>
            </p:nvPicPr>
            <p:blipFill>
              <a:blip r:embed="rId9"/>
              <a:stretch>
                <a:fillRect/>
              </a:stretch>
            </p:blipFill>
            <p:spPr>
              <a:xfrm>
                <a:off x="2905693" y="1082113"/>
                <a:ext cx="1034640" cy="2878560"/>
              </a:xfrm>
              <a:prstGeom prst="rect">
                <a:avLst/>
              </a:prstGeom>
            </p:spPr>
          </p:pic>
        </mc:Fallback>
      </mc:AlternateContent>
    </p:spTree>
    <p:extLst>
      <p:ext uri="{BB962C8B-B14F-4D97-AF65-F5344CB8AC3E}">
        <p14:creationId xmlns:p14="http://schemas.microsoft.com/office/powerpoint/2010/main" val="25557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82" y="0"/>
            <a:ext cx="5142927" cy="336473"/>
          </a:xfrm>
          <a:prstGeom prst="rect">
            <a:avLst/>
          </a:prstGeom>
          <a:noFill/>
          <a:ln>
            <a:noFill/>
          </a:ln>
        </p:spPr>
        <p:txBody>
          <a:bodyPr lIns="81638" tIns="40819" rIns="81638" bIns="40819" anchor="ctr" anchorCtr="1"/>
          <a:lstStyle/>
          <a:p>
            <a:r>
              <a:rPr lang="de-DE" sz="2200" b="1" dirty="0" smtClean="0"/>
              <a:t>Kommt die Inflation oder ist sie schon da?</a:t>
            </a:r>
            <a:endParaRPr lang="de-DE" sz="2200" b="1" dirty="0"/>
          </a:p>
        </p:txBody>
      </p:sp>
      <p:sp>
        <p:nvSpPr>
          <p:cNvPr id="8" name="Textfeld 7"/>
          <p:cNvSpPr txBox="1"/>
          <p:nvPr/>
        </p:nvSpPr>
        <p:spPr>
          <a:xfrm>
            <a:off x="9687037" y="16617"/>
            <a:ext cx="2499215" cy="627490"/>
          </a:xfrm>
          <a:prstGeom prst="rect">
            <a:avLst/>
          </a:prstGeom>
          <a:noFill/>
        </p:spPr>
        <p:txBody>
          <a:bodyPr wrap="square" rtlCol="0">
            <a:noAutofit/>
          </a:bodyPr>
          <a:lstStyle/>
          <a:p>
            <a:r>
              <a:rPr lang="de-DE" sz="1200" u="sng" dirty="0" smtClean="0"/>
              <a:t>Corona:</a:t>
            </a:r>
          </a:p>
          <a:p>
            <a:pPr marL="228600" indent="-228600">
              <a:buFont typeface="+mj-lt"/>
              <a:buAutoNum type="alphaLcParenR"/>
            </a:pPr>
            <a:r>
              <a:rPr lang="de-DE" sz="1200" u="sng" dirty="0" err="1" smtClean="0"/>
              <a:t>Deutschand</a:t>
            </a:r>
            <a:endParaRPr lang="de-DE" sz="1200" u="sng" dirty="0"/>
          </a:p>
          <a:p>
            <a:pPr marL="228600" indent="-228600">
              <a:buFont typeface="+mj-lt"/>
              <a:buAutoNum type="alphaLcParenR"/>
            </a:pPr>
            <a:r>
              <a:rPr lang="de-DE" sz="1200" u="sng" dirty="0" smtClean="0"/>
              <a:t>EU</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3"/>
          <a:stretch>
            <a:fillRect/>
          </a:stretch>
        </p:blipFill>
        <p:spPr>
          <a:xfrm>
            <a:off x="262463" y="644107"/>
            <a:ext cx="8233440" cy="4751406"/>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p14:cNvContentPartPr/>
              <p14:nvPr/>
            </p14:nvContentPartPr>
            <p14:xfrm>
              <a:off x="7057573" y="1340233"/>
              <a:ext cx="1395360" cy="1378800"/>
            </p14:xfrm>
          </p:contentPart>
        </mc:Choice>
        <mc:Fallback>
          <p:pic>
            <p:nvPicPr>
              <p:cNvPr id="5" name="Freihand 4"/>
              <p:cNvPicPr/>
              <p:nvPr/>
            </p:nvPicPr>
            <p:blipFill>
              <a:blip r:embed="rId5"/>
              <a:stretch>
                <a:fillRect/>
              </a:stretch>
            </p:blipFill>
            <p:spPr>
              <a:xfrm>
                <a:off x="7043893" y="1325473"/>
                <a:ext cx="1423800" cy="1407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5480053" y="2942953"/>
              <a:ext cx="1776240" cy="1790280"/>
            </p14:xfrm>
          </p:contentPart>
        </mc:Choice>
        <mc:Fallback>
          <p:pic>
            <p:nvPicPr>
              <p:cNvPr id="9" name="Freihand 8"/>
              <p:cNvPicPr/>
              <p:nvPr/>
            </p:nvPicPr>
            <p:blipFill>
              <a:blip r:embed="rId7"/>
              <a:stretch>
                <a:fillRect/>
              </a:stretch>
            </p:blipFill>
            <p:spPr>
              <a:xfrm>
                <a:off x="5467093" y="2933593"/>
                <a:ext cx="1802880" cy="1812600"/>
              </a:xfrm>
              <a:prstGeom prst="rect">
                <a:avLst/>
              </a:prstGeom>
            </p:spPr>
          </p:pic>
        </mc:Fallback>
      </mc:AlternateContent>
    </p:spTree>
    <p:extLst>
      <p:ext uri="{BB962C8B-B14F-4D97-AF65-F5344CB8AC3E}">
        <p14:creationId xmlns:p14="http://schemas.microsoft.com/office/powerpoint/2010/main" val="12576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82" y="0"/>
            <a:ext cx="5142927" cy="336473"/>
          </a:xfrm>
          <a:prstGeom prst="rect">
            <a:avLst/>
          </a:prstGeom>
          <a:noFill/>
          <a:ln>
            <a:noFill/>
          </a:ln>
        </p:spPr>
        <p:txBody>
          <a:bodyPr lIns="81638" tIns="40819" rIns="81638" bIns="40819" anchor="ctr" anchorCtr="1"/>
          <a:lstStyle/>
          <a:p>
            <a:r>
              <a:rPr lang="de-DE" sz="2200" b="1" dirty="0" smtClean="0"/>
              <a:t>Kommt die Inflation oder ist sie schon da?</a:t>
            </a:r>
            <a:endParaRPr lang="de-DE" sz="2200" b="1" dirty="0"/>
          </a:p>
        </p:txBody>
      </p:sp>
      <p:sp>
        <p:nvSpPr>
          <p:cNvPr id="8" name="Textfeld 7"/>
          <p:cNvSpPr txBox="1"/>
          <p:nvPr/>
        </p:nvSpPr>
        <p:spPr>
          <a:xfrm>
            <a:off x="9687037" y="16617"/>
            <a:ext cx="2499215" cy="319856"/>
          </a:xfrm>
          <a:prstGeom prst="rect">
            <a:avLst/>
          </a:prstGeom>
          <a:noFill/>
        </p:spPr>
        <p:txBody>
          <a:bodyPr wrap="square" rtlCol="0">
            <a:noAutofit/>
          </a:bodyPr>
          <a:lstStyle/>
          <a:p>
            <a:r>
              <a:rPr lang="de-DE" sz="1200" u="sng" dirty="0" smtClean="0"/>
              <a:t>Allgemeine Schlussfolgerungen:</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1434373" y="284353"/>
              <a:ext cx="3521520" cy="72720"/>
            </p14:xfrm>
          </p:contentPart>
        </mc:Choice>
        <mc:Fallback>
          <p:pic>
            <p:nvPicPr>
              <p:cNvPr id="3" name="Freihand 2"/>
              <p:cNvPicPr/>
              <p:nvPr/>
            </p:nvPicPr>
            <p:blipFill>
              <a:blip r:embed="rId4"/>
              <a:stretch>
                <a:fillRect/>
              </a:stretch>
            </p:blipFill>
            <p:spPr>
              <a:xfrm>
                <a:off x="1418893" y="269233"/>
                <a:ext cx="3552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p14:cNvContentPartPr/>
              <p14:nvPr/>
            </p14:nvContentPartPr>
            <p14:xfrm>
              <a:off x="292453" y="645433"/>
              <a:ext cx="2113920" cy="4227120"/>
            </p14:xfrm>
          </p:contentPart>
        </mc:Choice>
        <mc:Fallback>
          <p:pic>
            <p:nvPicPr>
              <p:cNvPr id="12" name="Freihand 11"/>
              <p:cNvPicPr/>
              <p:nvPr/>
            </p:nvPicPr>
            <p:blipFill>
              <a:blip r:embed="rId6"/>
              <a:stretch>
                <a:fillRect/>
              </a:stretch>
            </p:blipFill>
            <p:spPr>
              <a:xfrm>
                <a:off x="277693" y="636433"/>
                <a:ext cx="2146320" cy="4254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7" name="Freihand 86"/>
              <p14:cNvContentPartPr/>
              <p14:nvPr/>
            </p14:nvContentPartPr>
            <p14:xfrm>
              <a:off x="2497093" y="532393"/>
              <a:ext cx="838440" cy="4215960"/>
            </p14:xfrm>
          </p:contentPart>
        </mc:Choice>
        <mc:Fallback>
          <p:pic>
            <p:nvPicPr>
              <p:cNvPr id="87" name="Freihand 86"/>
              <p:cNvPicPr/>
              <p:nvPr/>
            </p:nvPicPr>
            <p:blipFill>
              <a:blip r:embed="rId8"/>
              <a:stretch>
                <a:fillRect/>
              </a:stretch>
            </p:blipFill>
            <p:spPr>
              <a:xfrm>
                <a:off x="2483053" y="517993"/>
                <a:ext cx="867960" cy="4246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8" name="Freihand 87"/>
              <p14:cNvContentPartPr/>
              <p14:nvPr/>
            </p14:nvContentPartPr>
            <p14:xfrm>
              <a:off x="3077773" y="929473"/>
              <a:ext cx="7216920" cy="2126880"/>
            </p14:xfrm>
          </p:contentPart>
        </mc:Choice>
        <mc:Fallback>
          <p:pic>
            <p:nvPicPr>
              <p:cNvPr id="88" name="Freihand 87"/>
              <p:cNvPicPr/>
              <p:nvPr/>
            </p:nvPicPr>
            <p:blipFill>
              <a:blip r:embed="rId10"/>
              <a:stretch>
                <a:fillRect/>
              </a:stretch>
            </p:blipFill>
            <p:spPr>
              <a:xfrm>
                <a:off x="3060853" y="917953"/>
                <a:ext cx="7248600" cy="2154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9" name="Freihand 88"/>
              <p14:cNvContentPartPr/>
              <p14:nvPr/>
            </p14:nvContentPartPr>
            <p14:xfrm>
              <a:off x="3290533" y="3811273"/>
              <a:ext cx="2880" cy="29520"/>
            </p14:xfrm>
          </p:contentPart>
        </mc:Choice>
        <mc:Fallback>
          <p:pic>
            <p:nvPicPr>
              <p:cNvPr id="89" name="Freihand 88"/>
              <p:cNvPicPr/>
              <p:nvPr/>
            </p:nvPicPr>
            <p:blipFill>
              <a:blip r:embed="rId12"/>
              <a:stretch>
                <a:fillRect/>
              </a:stretch>
            </p:blipFill>
            <p:spPr>
              <a:xfrm>
                <a:off x="3273613" y="3794353"/>
                <a:ext cx="36720" cy="63360"/>
              </a:xfrm>
              <a:prstGeom prst="rect">
                <a:avLst/>
              </a:prstGeom>
            </p:spPr>
          </p:pic>
        </mc:Fallback>
      </mc:AlternateContent>
    </p:spTree>
    <p:extLst>
      <p:ext uri="{BB962C8B-B14F-4D97-AF65-F5344CB8AC3E}">
        <p14:creationId xmlns:p14="http://schemas.microsoft.com/office/powerpoint/2010/main" val="68144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4</a:t>
            </a:fld>
            <a:endParaRPr lang="de-DE" dirty="0"/>
          </a:p>
        </p:txBody>
      </p:sp>
      <p:sp>
        <p:nvSpPr>
          <p:cNvPr id="6" name="TextShape 2"/>
          <p:cNvSpPr txBox="1"/>
          <p:nvPr/>
        </p:nvSpPr>
        <p:spPr>
          <a:xfrm>
            <a:off x="79745" y="0"/>
            <a:ext cx="12271743" cy="744941"/>
          </a:xfrm>
          <a:prstGeom prst="rect">
            <a:avLst/>
          </a:prstGeom>
          <a:noFill/>
          <a:ln>
            <a:noFill/>
          </a:ln>
        </p:spPr>
        <p:txBody>
          <a:bodyPr lIns="81646" tIns="40823" rIns="81646" bIns="40823" anchor="ctr" anchorCtr="1"/>
          <a:lstStyle/>
          <a:p>
            <a:r>
              <a:rPr lang="de-DE" sz="2400" b="1" dirty="0" err="1" smtClean="0"/>
              <a:t>Philippskurve</a:t>
            </a:r>
            <a:r>
              <a:rPr lang="de-DE" sz="2400" b="1" dirty="0" smtClean="0"/>
              <a:t> </a:t>
            </a:r>
            <a:r>
              <a:rPr lang="de-DE" sz="2400" b="1" dirty="0" err="1" smtClean="0"/>
              <a:t>un</a:t>
            </a:r>
            <a:r>
              <a:rPr lang="de-DE" sz="2400" b="1" dirty="0" smtClean="0"/>
              <a:t> kurzfristige aggregierte Angebotskurve (AS)</a:t>
            </a:r>
            <a:endParaRPr lang="de-DE" sz="2400" b="1" dirty="0"/>
          </a:p>
        </p:txBody>
      </p:sp>
      <p:sp>
        <p:nvSpPr>
          <p:cNvPr id="4" name="Textfeld 3"/>
          <p:cNvSpPr txBox="1"/>
          <p:nvPr/>
        </p:nvSpPr>
        <p:spPr>
          <a:xfrm>
            <a:off x="0" y="789854"/>
            <a:ext cx="8644107" cy="3388742"/>
          </a:xfrm>
          <a:prstGeom prst="rect">
            <a:avLst/>
          </a:prstGeom>
          <a:noFill/>
        </p:spPr>
        <p:txBody>
          <a:bodyPr wrap="square" rtlCol="0">
            <a:noAutofit/>
          </a:bodyPr>
          <a:lstStyle/>
          <a:p>
            <a:r>
              <a:rPr lang="de-DE" sz="2000" dirty="0" smtClean="0"/>
              <a:t>AS:</a:t>
            </a:r>
            <a:r>
              <a:rPr lang="de-DE" sz="2000" dirty="0"/>
              <a:t>	</a:t>
            </a:r>
            <a:r>
              <a:rPr lang="de-DE" sz="2000" dirty="0" err="1" smtClean="0"/>
              <a:t>Y</a:t>
            </a:r>
            <a:r>
              <a:rPr lang="de-DE" sz="2000" baseline="-25000" dirty="0" err="1" smtClean="0"/>
              <a:t>t</a:t>
            </a:r>
            <a:r>
              <a:rPr lang="de-DE" sz="2000" dirty="0"/>
              <a:t>	</a:t>
            </a:r>
            <a:r>
              <a:rPr lang="de-DE" sz="2000" dirty="0" smtClean="0"/>
              <a:t>= </a:t>
            </a:r>
            <a:r>
              <a:rPr lang="en-US" sz="2000" dirty="0" smtClean="0"/>
              <a:t>Y</a:t>
            </a:r>
            <a:r>
              <a:rPr lang="en-US" sz="2000" dirty="0"/>
              <a:t>* + </a:t>
            </a:r>
            <a:r>
              <a:rPr lang="de-DE" sz="2000" dirty="0" smtClean="0"/>
              <a:t>a</a:t>
            </a:r>
            <a:r>
              <a:rPr lang="en-US" sz="2000" dirty="0" smtClean="0"/>
              <a:t>(P</a:t>
            </a:r>
            <a:r>
              <a:rPr lang="en-US" sz="2000" baseline="-25000" dirty="0" smtClean="0"/>
              <a:t>t</a:t>
            </a:r>
            <a:r>
              <a:rPr lang="en-US" sz="2000" dirty="0" smtClean="0"/>
              <a:t>-</a:t>
            </a:r>
            <a:r>
              <a:rPr lang="en-US" sz="2000" dirty="0" err="1" smtClean="0"/>
              <a:t>P</a:t>
            </a:r>
            <a:r>
              <a:rPr lang="en-US" sz="2000" baseline="-25000" dirty="0" err="1" smtClean="0"/>
              <a:t>t</a:t>
            </a:r>
            <a:r>
              <a:rPr lang="en-US" sz="2000" baseline="30000" dirty="0" err="1" smtClean="0"/>
              <a:t>e</a:t>
            </a:r>
            <a:r>
              <a:rPr lang="en-US" sz="2000" dirty="0"/>
              <a:t>)	</a:t>
            </a:r>
            <a:r>
              <a:rPr lang="en-US" sz="2000" dirty="0" smtClean="0"/>
              <a:t>(</a:t>
            </a:r>
            <a:r>
              <a:rPr lang="en-US" sz="2000" dirty="0"/>
              <a:t>a&gt;0</a:t>
            </a:r>
            <a:r>
              <a:rPr lang="en-US" sz="2000" dirty="0" smtClean="0"/>
              <a:t>)	(</a:t>
            </a:r>
            <a:r>
              <a:rPr lang="en-US" sz="2000" dirty="0" err="1" smtClean="0"/>
              <a:t>P</a:t>
            </a:r>
            <a:r>
              <a:rPr lang="en-US" sz="2000" baseline="-25000" dirty="0" err="1" smtClean="0"/>
              <a:t>t</a:t>
            </a:r>
            <a:r>
              <a:rPr lang="en-US" sz="2000" baseline="30000" dirty="0" err="1" smtClean="0"/>
              <a:t>e</a:t>
            </a:r>
            <a:r>
              <a:rPr lang="en-US" sz="2000" dirty="0" smtClean="0"/>
              <a:t>: </a:t>
            </a:r>
            <a:r>
              <a:rPr lang="en-US" sz="2000" dirty="0" err="1" smtClean="0"/>
              <a:t>erwartetes</a:t>
            </a:r>
            <a:r>
              <a:rPr lang="en-US" sz="2000" dirty="0" smtClean="0"/>
              <a:t> </a:t>
            </a:r>
            <a:r>
              <a:rPr lang="en-US" sz="2000" dirty="0" err="1" smtClean="0"/>
              <a:t>Preisniveau</a:t>
            </a:r>
            <a:r>
              <a:rPr lang="en-US" sz="2000" dirty="0" smtClean="0"/>
              <a:t>)</a:t>
            </a:r>
            <a:endParaRPr lang="en-US" sz="2000" dirty="0"/>
          </a:p>
          <a:p>
            <a:endParaRPr lang="en-US" sz="2000" dirty="0" smtClean="0"/>
          </a:p>
          <a:p>
            <a:r>
              <a:rPr lang="en-US" sz="2000" dirty="0" err="1" smtClean="0"/>
              <a:t>Ersetze</a:t>
            </a:r>
            <a:r>
              <a:rPr lang="en-US" sz="2000" dirty="0"/>
              <a:t> </a:t>
            </a:r>
            <a:r>
              <a:rPr lang="en-US" sz="2000" dirty="0" smtClean="0"/>
              <a:t>P</a:t>
            </a:r>
            <a:r>
              <a:rPr lang="en-US" sz="2000" baseline="-25000" dirty="0" smtClean="0"/>
              <a:t>t</a:t>
            </a:r>
            <a:r>
              <a:rPr lang="en-US" sz="2000" dirty="0" smtClean="0"/>
              <a:t>/P</a:t>
            </a:r>
            <a:r>
              <a:rPr lang="en-US" sz="2000" baseline="-25000" dirty="0" smtClean="0"/>
              <a:t>t-1</a:t>
            </a:r>
            <a:r>
              <a:rPr lang="en-US" sz="2000" dirty="0" smtClean="0"/>
              <a:t>=1+</a:t>
            </a:r>
            <a:r>
              <a:rPr lang="el-GR" sz="2000" dirty="0"/>
              <a:t> π</a:t>
            </a:r>
            <a:r>
              <a:rPr lang="de-DE" sz="2000" baseline="-25000" dirty="0"/>
              <a:t>t </a:t>
            </a:r>
            <a:r>
              <a:rPr lang="en-US" sz="2000" dirty="0"/>
              <a:t>	und	</a:t>
            </a:r>
            <a:r>
              <a:rPr lang="en-US" sz="2000" dirty="0" err="1" smtClean="0"/>
              <a:t>P</a:t>
            </a:r>
            <a:r>
              <a:rPr lang="en-US" sz="2000" baseline="-25000" dirty="0" err="1" smtClean="0"/>
              <a:t>t</a:t>
            </a:r>
            <a:r>
              <a:rPr lang="en-US" sz="2000" baseline="30000" dirty="0" err="1" smtClean="0"/>
              <a:t>e</a:t>
            </a:r>
            <a:r>
              <a:rPr lang="en-US" sz="2000" dirty="0" smtClean="0"/>
              <a:t>/P</a:t>
            </a:r>
            <a:r>
              <a:rPr lang="en-US" sz="2000" baseline="-25000" dirty="0" smtClean="0"/>
              <a:t>t-1</a:t>
            </a:r>
            <a:r>
              <a:rPr lang="en-US" sz="2000" dirty="0"/>
              <a:t>= </a:t>
            </a:r>
            <a:r>
              <a:rPr lang="en-US" sz="2000" dirty="0" smtClean="0"/>
              <a:t>1+</a:t>
            </a:r>
            <a:r>
              <a:rPr lang="el-GR" sz="2000" dirty="0"/>
              <a:t>π</a:t>
            </a:r>
            <a:r>
              <a:rPr lang="de-DE" sz="2000" baseline="-25000" dirty="0"/>
              <a:t>t</a:t>
            </a:r>
            <a:r>
              <a:rPr lang="en-US" sz="2000" baseline="30000" dirty="0" smtClean="0"/>
              <a:t>e</a:t>
            </a:r>
          </a:p>
          <a:p>
            <a:endParaRPr lang="en-US" sz="2000" dirty="0" smtClean="0"/>
          </a:p>
          <a:p>
            <a:r>
              <a:rPr lang="de-DE" sz="2000" dirty="0"/>
              <a:t>→ </a:t>
            </a:r>
            <a:r>
              <a:rPr lang="en-US" sz="2000" dirty="0"/>
              <a:t>	</a:t>
            </a:r>
            <a:r>
              <a:rPr lang="de-DE" sz="2000" dirty="0"/>
              <a:t> </a:t>
            </a:r>
            <a:r>
              <a:rPr lang="de-DE" sz="2000" dirty="0" err="1"/>
              <a:t>Y</a:t>
            </a:r>
            <a:r>
              <a:rPr lang="de-DE" sz="2000" baseline="-25000" dirty="0" err="1"/>
              <a:t>t</a:t>
            </a:r>
            <a:r>
              <a:rPr lang="de-DE" sz="2000" baseline="-25000" dirty="0"/>
              <a:t> </a:t>
            </a:r>
            <a:r>
              <a:rPr lang="en-US" sz="2000" dirty="0" smtClean="0"/>
              <a:t>	= Y</a:t>
            </a:r>
            <a:r>
              <a:rPr lang="en-US" sz="2000" dirty="0"/>
              <a:t>* + </a:t>
            </a:r>
            <a:r>
              <a:rPr lang="de-DE" sz="2000" dirty="0" smtClean="0"/>
              <a:t>a</a:t>
            </a:r>
            <a:r>
              <a:rPr lang="en-US" sz="2000" dirty="0" smtClean="0"/>
              <a:t>((</a:t>
            </a:r>
            <a:r>
              <a:rPr lang="en-US" sz="2000" dirty="0"/>
              <a:t>1+</a:t>
            </a:r>
            <a:r>
              <a:rPr lang="el-GR" sz="2000" dirty="0"/>
              <a:t> π</a:t>
            </a:r>
            <a:r>
              <a:rPr lang="de-DE" sz="2000" baseline="-25000" dirty="0"/>
              <a:t>t</a:t>
            </a:r>
            <a:r>
              <a:rPr lang="en-US" sz="2000" dirty="0"/>
              <a:t>)P</a:t>
            </a:r>
            <a:r>
              <a:rPr lang="en-US" sz="2000" baseline="-25000" dirty="0"/>
              <a:t>t-1 </a:t>
            </a:r>
            <a:r>
              <a:rPr lang="en-US" sz="2000" dirty="0"/>
              <a:t>- (1+</a:t>
            </a:r>
            <a:r>
              <a:rPr lang="el-GR" sz="2000" dirty="0"/>
              <a:t> π</a:t>
            </a:r>
            <a:r>
              <a:rPr lang="de-DE" sz="2000" baseline="-25000" dirty="0"/>
              <a:t>t</a:t>
            </a:r>
            <a:r>
              <a:rPr lang="en-US" sz="2000" baseline="30000" dirty="0"/>
              <a:t>e</a:t>
            </a:r>
            <a:r>
              <a:rPr lang="en-US" sz="2000" dirty="0"/>
              <a:t>)P</a:t>
            </a:r>
            <a:r>
              <a:rPr lang="en-US" sz="2000" baseline="-25000" dirty="0"/>
              <a:t>t-1 </a:t>
            </a:r>
            <a:r>
              <a:rPr lang="en-US" sz="2000" dirty="0" smtClean="0"/>
              <a:t>)</a:t>
            </a:r>
          </a:p>
          <a:p>
            <a:endParaRPr lang="en-US" sz="2000" dirty="0"/>
          </a:p>
          <a:p>
            <a:r>
              <a:rPr lang="en-US" sz="2000" dirty="0" smtClean="0"/>
              <a:t>		=</a:t>
            </a:r>
            <a:r>
              <a:rPr lang="en-US" sz="2000" dirty="0"/>
              <a:t> Y* + P</a:t>
            </a:r>
            <a:r>
              <a:rPr lang="en-US" sz="2000" baseline="-25000" dirty="0"/>
              <a:t>t-1</a:t>
            </a:r>
            <a:r>
              <a:rPr lang="de-DE" sz="2000" dirty="0" smtClean="0"/>
              <a:t>a</a:t>
            </a:r>
            <a:r>
              <a:rPr lang="en-US" sz="2000" dirty="0" smtClean="0"/>
              <a:t>(</a:t>
            </a:r>
            <a:r>
              <a:rPr lang="el-GR" sz="2000" dirty="0" smtClean="0"/>
              <a:t>π</a:t>
            </a:r>
            <a:r>
              <a:rPr lang="de-DE" sz="2000" baseline="-25000" dirty="0" smtClean="0"/>
              <a:t>t</a:t>
            </a:r>
            <a:r>
              <a:rPr lang="en-US" sz="2000" baseline="-25000" dirty="0" smtClean="0"/>
              <a:t> </a:t>
            </a:r>
            <a:r>
              <a:rPr lang="en-US" sz="2000" dirty="0"/>
              <a:t>- </a:t>
            </a:r>
            <a:r>
              <a:rPr lang="el-GR" sz="2000" dirty="0" smtClean="0"/>
              <a:t>π</a:t>
            </a:r>
            <a:r>
              <a:rPr lang="de-DE" sz="2000" baseline="-25000" dirty="0"/>
              <a:t>t</a:t>
            </a:r>
            <a:r>
              <a:rPr lang="en-US" sz="2000" baseline="30000" dirty="0" smtClean="0"/>
              <a:t>e</a:t>
            </a:r>
            <a:r>
              <a:rPr lang="en-US" sz="2000" dirty="0" smtClean="0"/>
              <a:t>)</a:t>
            </a:r>
            <a:endParaRPr lang="en-US" sz="2000" dirty="0"/>
          </a:p>
          <a:p>
            <a:r>
              <a:rPr lang="en-US" sz="2000" dirty="0" smtClean="0"/>
              <a:t> </a:t>
            </a:r>
            <a:endParaRPr lang="en-US" sz="2000" dirty="0"/>
          </a:p>
          <a:p>
            <a:r>
              <a:rPr lang="en-US" sz="2000" dirty="0"/>
              <a:t>		</a:t>
            </a:r>
            <a:r>
              <a:rPr lang="en-US" sz="2000" dirty="0" smtClean="0"/>
              <a:t>=</a:t>
            </a:r>
            <a:r>
              <a:rPr lang="en-US" sz="2000" dirty="0"/>
              <a:t> </a:t>
            </a:r>
            <a:r>
              <a:rPr lang="en-US" sz="2000" dirty="0" smtClean="0"/>
              <a:t>Y</a:t>
            </a:r>
            <a:r>
              <a:rPr lang="en-US" sz="2000" dirty="0"/>
              <a:t>* + </a:t>
            </a:r>
            <a:r>
              <a:rPr lang="en-US" sz="2000" dirty="0" smtClean="0"/>
              <a:t>ã(</a:t>
            </a:r>
            <a:r>
              <a:rPr lang="el-GR" sz="2000" dirty="0"/>
              <a:t>π</a:t>
            </a:r>
            <a:r>
              <a:rPr lang="de-DE" sz="2000" baseline="-25000" dirty="0"/>
              <a:t>t</a:t>
            </a:r>
            <a:r>
              <a:rPr lang="en-US" sz="2000" dirty="0"/>
              <a:t> - </a:t>
            </a:r>
            <a:r>
              <a:rPr lang="el-GR" sz="2000" dirty="0"/>
              <a:t>π</a:t>
            </a:r>
            <a:r>
              <a:rPr lang="de-DE" sz="2000" baseline="-25000" dirty="0"/>
              <a:t>t</a:t>
            </a:r>
            <a:r>
              <a:rPr lang="en-US" sz="2000" baseline="30000" dirty="0"/>
              <a:t>e</a:t>
            </a:r>
            <a:r>
              <a:rPr lang="en-US" sz="2000" dirty="0" smtClean="0"/>
              <a:t>)	</a:t>
            </a:r>
            <a:r>
              <a:rPr lang="en-US" sz="2000" dirty="0" err="1" smtClean="0"/>
              <a:t>mit</a:t>
            </a:r>
            <a:r>
              <a:rPr lang="en-US" sz="2000" dirty="0" smtClean="0"/>
              <a:t> ã=</a:t>
            </a:r>
            <a:r>
              <a:rPr lang="en-US" sz="2000" dirty="0"/>
              <a:t> P</a:t>
            </a:r>
            <a:r>
              <a:rPr lang="en-US" sz="2000" baseline="-25000" dirty="0"/>
              <a:t>t-1</a:t>
            </a:r>
            <a:r>
              <a:rPr lang="de-DE" sz="2000" dirty="0" smtClean="0"/>
              <a:t>a&gt;0</a:t>
            </a:r>
          </a:p>
          <a:p>
            <a:r>
              <a:rPr lang="de-DE" sz="2000" dirty="0" smtClean="0"/>
              <a:t>Bei gegebenen Erwartungen erhalten wir folgenden Zusammenhang</a:t>
            </a:r>
          </a:p>
          <a:p>
            <a:r>
              <a:rPr lang="de-DE" sz="2540" dirty="0"/>
              <a:t>	</a:t>
            </a:r>
            <a:r>
              <a:rPr lang="de-DE" sz="2540" dirty="0" smtClean="0"/>
              <a:t>				</a:t>
            </a:r>
          </a:p>
          <a:p>
            <a:endParaRPr lang="de-DE" sz="2540" dirty="0"/>
          </a:p>
          <a:p>
            <a:r>
              <a:rPr lang="de-DE" sz="2540" dirty="0" smtClean="0"/>
              <a:t>				bzw.		</a:t>
            </a:r>
            <a:endParaRPr lang="de-DE" sz="2540" dirty="0"/>
          </a:p>
        </p:txBody>
      </p:sp>
      <p:cxnSp>
        <p:nvCxnSpPr>
          <p:cNvPr id="8" name="Straight Arrow Connector 6"/>
          <p:cNvCxnSpPr/>
          <p:nvPr/>
        </p:nvCxnSpPr>
        <p:spPr>
          <a:xfrm flipV="1">
            <a:off x="694238" y="4258340"/>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694239" y="6421543"/>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56421" y="4192775"/>
            <a:ext cx="422714" cy="338554"/>
          </a:xfrm>
          <a:prstGeom prst="rect">
            <a:avLst/>
          </a:prstGeom>
          <a:noFill/>
        </p:spPr>
        <p:txBody>
          <a:bodyPr wrap="square" rtlCol="0">
            <a:spAutoFit/>
          </a:bodyPr>
          <a:lstStyle/>
          <a:p>
            <a:r>
              <a:rPr lang="en-US" sz="1600" dirty="0"/>
              <a:t>P</a:t>
            </a:r>
            <a:r>
              <a:rPr lang="en-US" sz="1600" baseline="-25000" dirty="0"/>
              <a:t>t</a:t>
            </a:r>
            <a:endParaRPr lang="de-DE" sz="1600" baseline="-25000" dirty="0"/>
          </a:p>
        </p:txBody>
      </p:sp>
      <p:sp>
        <p:nvSpPr>
          <p:cNvPr id="11" name="Textfeld 10"/>
          <p:cNvSpPr txBox="1"/>
          <p:nvPr/>
        </p:nvSpPr>
        <p:spPr>
          <a:xfrm>
            <a:off x="3365205" y="6421543"/>
            <a:ext cx="393265" cy="338554"/>
          </a:xfrm>
          <a:prstGeom prst="rect">
            <a:avLst/>
          </a:prstGeom>
          <a:noFill/>
        </p:spPr>
        <p:txBody>
          <a:bodyPr wrap="square" rtlCol="0">
            <a:spAutoFit/>
          </a:bodyPr>
          <a:lstStyle/>
          <a:p>
            <a:r>
              <a:rPr lang="de-DE" sz="1600" dirty="0" err="1" smtClean="0"/>
              <a:t>Y</a:t>
            </a:r>
            <a:r>
              <a:rPr lang="de-DE" sz="1600" baseline="-25000" dirty="0" err="1" smtClean="0"/>
              <a:t>t</a:t>
            </a:r>
            <a:endParaRPr lang="de-DE" sz="1633" dirty="0"/>
          </a:p>
        </p:txBody>
      </p:sp>
      <mc:AlternateContent xmlns:mc="http://schemas.openxmlformats.org/markup-compatibility/2006" xmlns:a14="http://schemas.microsoft.com/office/drawing/2010/main">
        <mc:Choice Requires="a14">
          <p:sp>
            <p:nvSpPr>
              <p:cNvPr id="17" name="Rechteck 16"/>
              <p:cNvSpPr/>
              <p:nvPr/>
            </p:nvSpPr>
            <p:spPr>
              <a:xfrm>
                <a:off x="3064584" y="4495731"/>
                <a:ext cx="50911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𝐴𝑆</m:t>
                      </m:r>
                    </m:oMath>
                  </m:oMathPara>
                </a14:m>
                <a:endParaRPr lang="de-DE" dirty="0"/>
              </a:p>
            </p:txBody>
          </p:sp>
        </mc:Choice>
        <mc:Fallback xmlns="">
          <p:sp>
            <p:nvSpPr>
              <p:cNvPr id="17" name="Rechteck 16"/>
              <p:cNvSpPr>
                <a:spLocks noRot="1" noChangeAspect="1" noMove="1" noResize="1" noEditPoints="1" noAdjustHandles="1" noChangeArrowheads="1" noChangeShapeType="1" noTextEdit="1"/>
              </p:cNvSpPr>
              <p:nvPr/>
            </p:nvSpPr>
            <p:spPr>
              <a:xfrm>
                <a:off x="3064584" y="4495731"/>
                <a:ext cx="509119" cy="369332"/>
              </a:xfrm>
              <a:prstGeom prst="rect">
                <a:avLst/>
              </a:prstGeom>
              <a:blipFill>
                <a:blip r:embed="rId3"/>
                <a:stretch>
                  <a:fillRect/>
                </a:stretch>
              </a:blipFill>
            </p:spPr>
            <p:txBody>
              <a:bodyPr/>
              <a:lstStyle/>
              <a:p>
                <a:r>
                  <a:rPr lang="de-DE">
                    <a:noFill/>
                  </a:rPr>
                  <a:t> </a:t>
                </a:r>
              </a:p>
            </p:txBody>
          </p:sp>
        </mc:Fallback>
      </mc:AlternateContent>
      <p:cxnSp>
        <p:nvCxnSpPr>
          <p:cNvPr id="22" name="Straight Arrow Connector 6"/>
          <p:cNvCxnSpPr/>
          <p:nvPr/>
        </p:nvCxnSpPr>
        <p:spPr>
          <a:xfrm flipV="1">
            <a:off x="4706270" y="4214039"/>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7076616" y="4451430"/>
                <a:ext cx="631796" cy="369332"/>
              </a:xfrm>
              <a:prstGeom prst="rect">
                <a:avLst/>
              </a:prstGeom>
            </p:spPr>
            <p:txBody>
              <a:bodyPr wrap="square">
                <a:spAutoFit/>
              </a:bodyPr>
              <a:lstStyle/>
              <a:p>
                <a14:m>
                  <m:oMath xmlns:m="http://schemas.openxmlformats.org/officeDocument/2006/math">
                    <m:r>
                      <a:rPr lang="de-DE" b="0" i="1" smtClean="0">
                        <a:latin typeface="Cambria Math" panose="02040503050406030204" pitchFamily="18" charset="0"/>
                      </a:rPr>
                      <m:t>𝐴𝑆</m:t>
                    </m:r>
                  </m:oMath>
                </a14:m>
                <a:r>
                  <a:rPr lang="de-DE" dirty="0" smtClean="0"/>
                  <a:t>`</a:t>
                </a:r>
                <a:endParaRPr lang="de-DE" dirty="0"/>
              </a:p>
            </p:txBody>
          </p:sp>
        </mc:Choice>
        <mc:Fallback xmlns="">
          <p:sp>
            <p:nvSpPr>
              <p:cNvPr id="26" name="Rechteck 25"/>
              <p:cNvSpPr>
                <a:spLocks noRot="1" noChangeAspect="1" noMove="1" noResize="1" noEditPoints="1" noAdjustHandles="1" noChangeArrowheads="1" noChangeShapeType="1" noTextEdit="1"/>
              </p:cNvSpPr>
              <p:nvPr/>
            </p:nvSpPr>
            <p:spPr>
              <a:xfrm>
                <a:off x="7076616" y="4451430"/>
                <a:ext cx="631796" cy="369332"/>
              </a:xfrm>
              <a:prstGeom prst="rect">
                <a:avLst/>
              </a:prstGeom>
              <a:blipFill>
                <a:blip r:embed="rId4"/>
                <a:stretch>
                  <a:fillRect t="-8197" b="-24590"/>
                </a:stretch>
              </a:blipFill>
            </p:spPr>
            <p:txBody>
              <a:bodyPr/>
              <a:lstStyle/>
              <a:p>
                <a:r>
                  <a:rPr lang="de-DE">
                    <a:noFill/>
                  </a:rPr>
                  <a:t> </a:t>
                </a:r>
              </a:p>
            </p:txBody>
          </p:sp>
        </mc:Fallback>
      </mc:AlternateContent>
      <p:cxnSp>
        <p:nvCxnSpPr>
          <p:cNvPr id="27" name="Straight Arrow Connector 7"/>
          <p:cNvCxnSpPr/>
          <p:nvPr/>
        </p:nvCxnSpPr>
        <p:spPr>
          <a:xfrm>
            <a:off x="4706270" y="6384397"/>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1281223" y="4636096"/>
            <a:ext cx="1783361" cy="114801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4362347" y="4167811"/>
            <a:ext cx="422714" cy="338554"/>
          </a:xfrm>
          <a:prstGeom prst="rect">
            <a:avLst/>
          </a:prstGeom>
          <a:noFill/>
        </p:spPr>
        <p:txBody>
          <a:bodyPr wrap="square" rtlCol="0">
            <a:spAutoFit/>
          </a:bodyPr>
          <a:lstStyle/>
          <a:p>
            <a:r>
              <a:rPr lang="el-GR" sz="1600" dirty="0"/>
              <a:t>π </a:t>
            </a:r>
            <a:r>
              <a:rPr lang="en-US" sz="1600" baseline="-25000" dirty="0" smtClean="0"/>
              <a:t>t</a:t>
            </a:r>
            <a:endParaRPr lang="de-DE" sz="1600" baseline="-25000" dirty="0"/>
          </a:p>
        </p:txBody>
      </p:sp>
      <p:sp>
        <p:nvSpPr>
          <p:cNvPr id="31" name="Textfeld 30"/>
          <p:cNvSpPr txBox="1"/>
          <p:nvPr/>
        </p:nvSpPr>
        <p:spPr>
          <a:xfrm>
            <a:off x="7366601" y="6382556"/>
            <a:ext cx="393265" cy="338554"/>
          </a:xfrm>
          <a:prstGeom prst="rect">
            <a:avLst/>
          </a:prstGeom>
          <a:noFill/>
        </p:spPr>
        <p:txBody>
          <a:bodyPr wrap="square" rtlCol="0">
            <a:spAutoFit/>
          </a:bodyPr>
          <a:lstStyle/>
          <a:p>
            <a:r>
              <a:rPr lang="de-DE" sz="1600" dirty="0" err="1" smtClean="0"/>
              <a:t>Y</a:t>
            </a:r>
            <a:r>
              <a:rPr lang="de-DE" sz="1600" baseline="-25000" dirty="0" err="1" smtClean="0"/>
              <a:t>t</a:t>
            </a:r>
            <a:endParaRPr lang="de-DE" sz="1633" dirty="0"/>
          </a:p>
        </p:txBody>
      </p:sp>
      <p:cxnSp>
        <p:nvCxnSpPr>
          <p:cNvPr id="32" name="Gerader Verbinder 31"/>
          <p:cNvCxnSpPr/>
          <p:nvPr/>
        </p:nvCxnSpPr>
        <p:spPr>
          <a:xfrm flipV="1">
            <a:off x="5171216" y="4531329"/>
            <a:ext cx="1998063" cy="924083"/>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16" name="Freihand 15"/>
              <p14:cNvContentPartPr/>
              <p14:nvPr/>
            </p14:nvContentPartPr>
            <p14:xfrm>
              <a:off x="37164" y="741554"/>
              <a:ext cx="5451120" cy="772920"/>
            </p14:xfrm>
          </p:contentPart>
        </mc:Choice>
        <mc:Fallback>
          <p:pic>
            <p:nvPicPr>
              <p:cNvPr id="16" name="Freihand 15"/>
              <p:cNvPicPr/>
              <p:nvPr/>
            </p:nvPicPr>
            <p:blipFill>
              <a:blip r:embed="rId6"/>
              <a:stretch>
                <a:fillRect/>
              </a:stretch>
            </p:blipFill>
            <p:spPr>
              <a:xfrm>
                <a:off x="16644" y="717434"/>
                <a:ext cx="5495760" cy="821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7" name="Freihand 36"/>
              <p14:cNvContentPartPr/>
              <p14:nvPr/>
            </p14:nvContentPartPr>
            <p14:xfrm>
              <a:off x="22404" y="692234"/>
              <a:ext cx="3554280" cy="720720"/>
            </p14:xfrm>
          </p:contentPart>
        </mc:Choice>
        <mc:Fallback>
          <p:pic>
            <p:nvPicPr>
              <p:cNvPr id="37" name="Freihand 36"/>
              <p:cNvPicPr/>
              <p:nvPr/>
            </p:nvPicPr>
            <p:blipFill>
              <a:blip r:embed="rId8"/>
              <a:stretch>
                <a:fillRect/>
              </a:stretch>
            </p:blipFill>
            <p:spPr>
              <a:xfrm>
                <a:off x="-636" y="669194"/>
                <a:ext cx="360036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7" name="Freihand 56"/>
              <p14:cNvContentPartPr/>
              <p14:nvPr/>
            </p14:nvContentPartPr>
            <p14:xfrm>
              <a:off x="2029764" y="2391434"/>
              <a:ext cx="3111840" cy="148680"/>
            </p14:xfrm>
          </p:contentPart>
        </mc:Choice>
        <mc:Fallback>
          <p:pic>
            <p:nvPicPr>
              <p:cNvPr id="57" name="Freihand 56"/>
              <p:cNvPicPr/>
              <p:nvPr/>
            </p:nvPicPr>
            <p:blipFill>
              <a:blip r:embed="rId10"/>
              <a:stretch>
                <a:fillRect/>
              </a:stretch>
            </p:blipFill>
            <p:spPr>
              <a:xfrm>
                <a:off x="2014644" y="2375234"/>
                <a:ext cx="3146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9" name="Freihand 58"/>
              <p14:cNvContentPartPr/>
              <p14:nvPr/>
            </p14:nvContentPartPr>
            <p14:xfrm>
              <a:off x="3336564" y="6397514"/>
              <a:ext cx="385200" cy="464040"/>
            </p14:xfrm>
          </p:contentPart>
        </mc:Choice>
        <mc:Fallback>
          <p:pic>
            <p:nvPicPr>
              <p:cNvPr id="59" name="Freihand 58"/>
              <p:cNvPicPr/>
              <p:nvPr/>
            </p:nvPicPr>
            <p:blipFill>
              <a:blip r:embed="rId12"/>
              <a:stretch>
                <a:fillRect/>
              </a:stretch>
            </p:blipFill>
            <p:spPr>
              <a:xfrm>
                <a:off x="3314964" y="6373754"/>
                <a:ext cx="42984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0" name="Freihand 79"/>
              <p14:cNvContentPartPr/>
              <p14:nvPr/>
            </p14:nvContentPartPr>
            <p14:xfrm>
              <a:off x="4333044" y="1849274"/>
              <a:ext cx="1798200" cy="647280"/>
            </p14:xfrm>
          </p:contentPart>
        </mc:Choice>
        <mc:Fallback>
          <p:pic>
            <p:nvPicPr>
              <p:cNvPr id="80" name="Freihand 79"/>
              <p:cNvPicPr/>
              <p:nvPr/>
            </p:nvPicPr>
            <p:blipFill>
              <a:blip r:embed="rId14"/>
              <a:stretch>
                <a:fillRect/>
              </a:stretch>
            </p:blipFill>
            <p:spPr>
              <a:xfrm>
                <a:off x="4316844" y="1825154"/>
                <a:ext cx="1838520" cy="687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4" name="Freihand 83"/>
              <p14:cNvContentPartPr/>
              <p14:nvPr/>
            </p14:nvContentPartPr>
            <p14:xfrm>
              <a:off x="2530524" y="2387114"/>
              <a:ext cx="6113520" cy="860760"/>
            </p14:xfrm>
          </p:contentPart>
        </mc:Choice>
        <mc:Fallback>
          <p:pic>
            <p:nvPicPr>
              <p:cNvPr id="84" name="Freihand 83"/>
              <p:cNvPicPr/>
              <p:nvPr/>
            </p:nvPicPr>
            <p:blipFill>
              <a:blip r:embed="rId16"/>
              <a:stretch>
                <a:fillRect/>
              </a:stretch>
            </p:blipFill>
            <p:spPr>
              <a:xfrm>
                <a:off x="2515044" y="2370194"/>
                <a:ext cx="6145920" cy="894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6" name="Freihand 85"/>
              <p14:cNvContentPartPr/>
              <p14:nvPr/>
            </p14:nvContentPartPr>
            <p14:xfrm>
              <a:off x="783804" y="1733354"/>
              <a:ext cx="1376280" cy="106560"/>
            </p14:xfrm>
          </p:contentPart>
        </mc:Choice>
        <mc:Fallback>
          <p:pic>
            <p:nvPicPr>
              <p:cNvPr id="86" name="Freihand 85"/>
              <p:cNvPicPr/>
              <p:nvPr/>
            </p:nvPicPr>
            <p:blipFill>
              <a:blip r:embed="rId18"/>
              <a:stretch>
                <a:fillRect/>
              </a:stretch>
            </p:blipFill>
            <p:spPr>
              <a:xfrm>
                <a:off x="767604" y="1715714"/>
                <a:ext cx="1410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7" name="Freihand 86"/>
              <p14:cNvContentPartPr/>
              <p14:nvPr/>
            </p14:nvContentPartPr>
            <p14:xfrm>
              <a:off x="2816364" y="1216394"/>
              <a:ext cx="631440" cy="1200960"/>
            </p14:xfrm>
          </p:contentPart>
        </mc:Choice>
        <mc:Fallback>
          <p:pic>
            <p:nvPicPr>
              <p:cNvPr id="87" name="Freihand 86"/>
              <p:cNvPicPr/>
              <p:nvPr/>
            </p:nvPicPr>
            <p:blipFill>
              <a:blip r:embed="rId20"/>
              <a:stretch>
                <a:fillRect/>
              </a:stretch>
            </p:blipFill>
            <p:spPr>
              <a:xfrm>
                <a:off x="2798004" y="1203074"/>
                <a:ext cx="665640" cy="1229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8" name="Freihand 87"/>
              <p14:cNvContentPartPr/>
              <p14:nvPr/>
            </p14:nvContentPartPr>
            <p14:xfrm>
              <a:off x="3745164" y="1752074"/>
              <a:ext cx="2705040" cy="63360"/>
            </p14:xfrm>
          </p:contentPart>
        </mc:Choice>
        <mc:Fallback>
          <p:pic>
            <p:nvPicPr>
              <p:cNvPr id="88" name="Freihand 87"/>
              <p:cNvPicPr/>
              <p:nvPr/>
            </p:nvPicPr>
            <p:blipFill>
              <a:blip r:embed="rId22"/>
              <a:stretch>
                <a:fillRect/>
              </a:stretch>
            </p:blipFill>
            <p:spPr>
              <a:xfrm>
                <a:off x="3732204" y="1735154"/>
                <a:ext cx="2734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9" name="Freihand 88"/>
              <p14:cNvContentPartPr/>
              <p14:nvPr/>
            </p14:nvContentPartPr>
            <p14:xfrm>
              <a:off x="1458444" y="4562234"/>
              <a:ext cx="1751040" cy="1108440"/>
            </p14:xfrm>
          </p:contentPart>
        </mc:Choice>
        <mc:Fallback>
          <p:pic>
            <p:nvPicPr>
              <p:cNvPr id="89" name="Freihand 88"/>
              <p:cNvPicPr/>
              <p:nvPr/>
            </p:nvPicPr>
            <p:blipFill>
              <a:blip r:embed="rId24"/>
              <a:stretch>
                <a:fillRect/>
              </a:stretch>
            </p:blipFill>
            <p:spPr>
              <a:xfrm>
                <a:off x="1444044" y="4546394"/>
                <a:ext cx="1781640" cy="1138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1" name="Freihand 90"/>
              <p14:cNvContentPartPr/>
              <p14:nvPr/>
            </p14:nvContentPartPr>
            <p14:xfrm>
              <a:off x="5236284" y="4453514"/>
              <a:ext cx="1931760" cy="999720"/>
            </p14:xfrm>
          </p:contentPart>
        </mc:Choice>
        <mc:Fallback>
          <p:pic>
            <p:nvPicPr>
              <p:cNvPr id="91" name="Freihand 90"/>
              <p:cNvPicPr/>
              <p:nvPr/>
            </p:nvPicPr>
            <p:blipFill>
              <a:blip r:embed="rId26"/>
              <a:stretch>
                <a:fillRect/>
              </a:stretch>
            </p:blipFill>
            <p:spPr>
              <a:xfrm>
                <a:off x="5222244" y="4437314"/>
                <a:ext cx="1962000" cy="1026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4" name="Freihand 93"/>
              <p14:cNvContentPartPr/>
              <p14:nvPr/>
            </p14:nvContentPartPr>
            <p14:xfrm>
              <a:off x="370884" y="4104314"/>
              <a:ext cx="287640" cy="508320"/>
            </p14:xfrm>
          </p:contentPart>
        </mc:Choice>
        <mc:Fallback>
          <p:pic>
            <p:nvPicPr>
              <p:cNvPr id="94" name="Freihand 93"/>
              <p:cNvPicPr/>
              <p:nvPr/>
            </p:nvPicPr>
            <p:blipFill>
              <a:blip r:embed="rId28"/>
              <a:stretch>
                <a:fillRect/>
              </a:stretch>
            </p:blipFill>
            <p:spPr>
              <a:xfrm>
                <a:off x="350004" y="4089194"/>
                <a:ext cx="33012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5" name="Freihand 94"/>
              <p14:cNvContentPartPr/>
              <p14:nvPr/>
            </p14:nvContentPartPr>
            <p14:xfrm>
              <a:off x="3939564" y="4109714"/>
              <a:ext cx="802800" cy="595440"/>
            </p14:xfrm>
          </p:contentPart>
        </mc:Choice>
        <mc:Fallback>
          <p:pic>
            <p:nvPicPr>
              <p:cNvPr id="95" name="Freihand 94"/>
              <p:cNvPicPr/>
              <p:nvPr/>
            </p:nvPicPr>
            <p:blipFill>
              <a:blip r:embed="rId30"/>
              <a:stretch>
                <a:fillRect/>
              </a:stretch>
            </p:blipFill>
            <p:spPr>
              <a:xfrm>
                <a:off x="3915444" y="4096034"/>
                <a:ext cx="84132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6" name="Freihand 95"/>
              <p14:cNvContentPartPr/>
              <p14:nvPr/>
            </p14:nvContentPartPr>
            <p14:xfrm>
              <a:off x="4080324" y="3184154"/>
              <a:ext cx="904680" cy="537120"/>
            </p14:xfrm>
          </p:contentPart>
        </mc:Choice>
        <mc:Fallback>
          <p:pic>
            <p:nvPicPr>
              <p:cNvPr id="96" name="Freihand 95"/>
              <p:cNvPicPr/>
              <p:nvPr/>
            </p:nvPicPr>
            <p:blipFill>
              <a:blip r:embed="rId32"/>
              <a:stretch>
                <a:fillRect/>
              </a:stretch>
            </p:blipFill>
            <p:spPr>
              <a:xfrm>
                <a:off x="4064124" y="3165794"/>
                <a:ext cx="93744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7" name="Freihand 96"/>
              <p14:cNvContentPartPr/>
              <p14:nvPr/>
            </p14:nvContentPartPr>
            <p14:xfrm>
              <a:off x="1344684" y="4601834"/>
              <a:ext cx="2067120" cy="1184040"/>
            </p14:xfrm>
          </p:contentPart>
        </mc:Choice>
        <mc:Fallback>
          <p:pic>
            <p:nvPicPr>
              <p:cNvPr id="97" name="Freihand 96"/>
              <p:cNvPicPr/>
              <p:nvPr/>
            </p:nvPicPr>
            <p:blipFill>
              <a:blip r:embed="rId34"/>
              <a:stretch>
                <a:fillRect/>
              </a:stretch>
            </p:blipFill>
            <p:spPr>
              <a:xfrm>
                <a:off x="1327044" y="4580594"/>
                <a:ext cx="2107080" cy="1224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8" name="Freihand 97"/>
              <p14:cNvContentPartPr/>
              <p14:nvPr/>
            </p14:nvContentPartPr>
            <p14:xfrm>
              <a:off x="7338373" y="6385852"/>
              <a:ext cx="366480" cy="385200"/>
            </p14:xfrm>
          </p:contentPart>
        </mc:Choice>
        <mc:Fallback>
          <p:pic>
            <p:nvPicPr>
              <p:cNvPr id="98" name="Freihand 97"/>
              <p:cNvPicPr/>
              <p:nvPr/>
            </p:nvPicPr>
            <p:blipFill>
              <a:blip r:embed="rId36"/>
              <a:stretch>
                <a:fillRect/>
              </a:stretch>
            </p:blipFill>
            <p:spPr>
              <a:xfrm>
                <a:off x="7323973" y="6373252"/>
                <a:ext cx="39600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9" name="Freihand 98"/>
              <p14:cNvContentPartPr/>
              <p14:nvPr/>
            </p14:nvContentPartPr>
            <p14:xfrm>
              <a:off x="904813" y="2343412"/>
              <a:ext cx="439560" cy="107640"/>
            </p14:xfrm>
          </p:contentPart>
        </mc:Choice>
        <mc:Fallback>
          <p:pic>
            <p:nvPicPr>
              <p:cNvPr id="99" name="Freihand 98"/>
              <p:cNvPicPr/>
              <p:nvPr/>
            </p:nvPicPr>
            <p:blipFill>
              <a:blip r:embed="rId38"/>
              <a:stretch>
                <a:fillRect/>
              </a:stretch>
            </p:blipFill>
            <p:spPr>
              <a:xfrm>
                <a:off x="888973" y="2333332"/>
                <a:ext cx="472320" cy="136080"/>
              </a:xfrm>
              <a:prstGeom prst="rect">
                <a:avLst/>
              </a:prstGeom>
            </p:spPr>
          </p:pic>
        </mc:Fallback>
      </mc:AlternateContent>
    </p:spTree>
    <p:extLst>
      <p:ext uri="{BB962C8B-B14F-4D97-AF65-F5344CB8AC3E}">
        <p14:creationId xmlns:p14="http://schemas.microsoft.com/office/powerpoint/2010/main" val="144712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5</a:t>
            </a:fld>
            <a:endParaRPr lang="de-DE" dirty="0"/>
          </a:p>
        </p:txBody>
      </p:sp>
      <p:sp>
        <p:nvSpPr>
          <p:cNvPr id="6" name="TextShape 2"/>
          <p:cNvSpPr txBox="1"/>
          <p:nvPr/>
        </p:nvSpPr>
        <p:spPr>
          <a:xfrm>
            <a:off x="-79743" y="-63795"/>
            <a:ext cx="12271743" cy="744941"/>
          </a:xfrm>
          <a:prstGeom prst="rect">
            <a:avLst/>
          </a:prstGeom>
          <a:noFill/>
          <a:ln>
            <a:noFill/>
          </a:ln>
        </p:spPr>
        <p:txBody>
          <a:bodyPr lIns="81646" tIns="40823" rIns="81646" bIns="40823" anchor="ctr" anchorCtr="1"/>
          <a:lstStyle/>
          <a:p>
            <a:r>
              <a:rPr lang="de-DE" sz="2400" b="1" dirty="0" err="1" smtClean="0"/>
              <a:t>Philippskurve</a:t>
            </a:r>
            <a:r>
              <a:rPr lang="de-DE" sz="2400" b="1" dirty="0" smtClean="0"/>
              <a:t>, kurzfristige aggregierte Angebotskurve (AS) und </a:t>
            </a:r>
            <a:r>
              <a:rPr lang="de-DE" sz="2400" b="1" dirty="0" err="1" smtClean="0"/>
              <a:t>Okunsches</a:t>
            </a:r>
            <a:r>
              <a:rPr lang="de-DE" sz="2400" b="1" dirty="0" smtClean="0"/>
              <a:t> Gesetz</a:t>
            </a:r>
            <a:endParaRPr lang="de-DE" sz="2400" b="1" dirty="0"/>
          </a:p>
        </p:txBody>
      </p:sp>
      <p:sp>
        <p:nvSpPr>
          <p:cNvPr id="4" name="Textfeld 3"/>
          <p:cNvSpPr txBox="1"/>
          <p:nvPr/>
        </p:nvSpPr>
        <p:spPr>
          <a:xfrm>
            <a:off x="207402" y="961894"/>
            <a:ext cx="10542113" cy="5529283"/>
          </a:xfrm>
          <a:prstGeom prst="rect">
            <a:avLst/>
          </a:prstGeom>
          <a:noFill/>
        </p:spPr>
        <p:txBody>
          <a:bodyPr wrap="square" rtlCol="0">
            <a:noAutofit/>
          </a:bodyPr>
          <a:lstStyle/>
          <a:p>
            <a:r>
              <a:rPr lang="en-US" sz="2400" dirty="0" err="1" smtClean="0"/>
              <a:t>Okunsches</a:t>
            </a:r>
            <a:r>
              <a:rPr lang="en-US" sz="2400" dirty="0" smtClean="0"/>
              <a:t> </a:t>
            </a:r>
            <a:r>
              <a:rPr lang="en-US" sz="2400" dirty="0" err="1" smtClean="0"/>
              <a:t>Gesetz</a:t>
            </a:r>
            <a:r>
              <a:rPr lang="en-US" sz="2400" dirty="0" smtClean="0"/>
              <a:t>:</a:t>
            </a:r>
            <a:r>
              <a:rPr lang="en-US" sz="2400" dirty="0"/>
              <a:t>	</a:t>
            </a:r>
            <a:r>
              <a:rPr lang="de-DE" sz="2400" dirty="0"/>
              <a:t> -A(</a:t>
            </a:r>
            <a:r>
              <a:rPr lang="en-US" sz="2400" dirty="0" err="1"/>
              <a:t>u</a:t>
            </a:r>
            <a:r>
              <a:rPr lang="en-US" sz="2400" baseline="-25000" dirty="0" err="1"/>
              <a:t>t</a:t>
            </a:r>
            <a:r>
              <a:rPr lang="en-US" sz="2400" dirty="0"/>
              <a:t>-u*</a:t>
            </a:r>
            <a:r>
              <a:rPr lang="de-DE" sz="2400" dirty="0" smtClean="0"/>
              <a:t>) = (</a:t>
            </a:r>
            <a:r>
              <a:rPr lang="en-US" sz="2400" dirty="0" err="1"/>
              <a:t>Y</a:t>
            </a:r>
            <a:r>
              <a:rPr lang="en-US" sz="2400" baseline="-25000" dirty="0" err="1"/>
              <a:t>t</a:t>
            </a:r>
            <a:r>
              <a:rPr lang="en-US" sz="2400" dirty="0"/>
              <a:t>-Y*)/Y* </a:t>
            </a:r>
            <a:endParaRPr lang="en-US" sz="2400" dirty="0" smtClean="0"/>
          </a:p>
          <a:p>
            <a:endParaRPr lang="en-US" sz="2400" dirty="0"/>
          </a:p>
          <a:p>
            <a:r>
              <a:rPr lang="en-US" sz="2400" dirty="0">
                <a:latin typeface="Arial Unicode MS"/>
                <a:ea typeface="Arial Unicode MS"/>
                <a:cs typeface="Arial Unicode MS"/>
              </a:rPr>
              <a:t>⇒ </a:t>
            </a:r>
            <a:r>
              <a:rPr lang="de-DE" sz="2400" dirty="0" smtClean="0"/>
              <a:t>-Ã(</a:t>
            </a:r>
            <a:r>
              <a:rPr lang="en-US" sz="2400" dirty="0" err="1"/>
              <a:t>u</a:t>
            </a:r>
            <a:r>
              <a:rPr lang="en-US" sz="2400" baseline="-25000" dirty="0" err="1"/>
              <a:t>t</a:t>
            </a:r>
            <a:r>
              <a:rPr lang="en-US" sz="2400" dirty="0"/>
              <a:t>-u*</a:t>
            </a:r>
            <a:r>
              <a:rPr lang="de-DE" sz="2400" dirty="0" smtClean="0"/>
              <a:t>) = </a:t>
            </a:r>
            <a:r>
              <a:rPr lang="en-US" sz="2400" dirty="0" err="1" smtClean="0"/>
              <a:t>Y</a:t>
            </a:r>
            <a:r>
              <a:rPr lang="en-US" sz="2400" baseline="-25000" dirty="0" err="1" smtClean="0"/>
              <a:t>t</a:t>
            </a:r>
            <a:r>
              <a:rPr lang="en-US" sz="2400" dirty="0" smtClean="0"/>
              <a:t>-Y*	</a:t>
            </a:r>
            <a:r>
              <a:rPr lang="en-US" sz="2400" dirty="0">
                <a:latin typeface="Arial Unicode MS"/>
                <a:ea typeface="Arial Unicode MS"/>
                <a:cs typeface="Arial Unicode MS"/>
              </a:rPr>
              <a:t>⇒ </a:t>
            </a:r>
            <a:r>
              <a:rPr lang="en-US" sz="2400" dirty="0" smtClean="0"/>
              <a:t>Y</a:t>
            </a:r>
            <a:r>
              <a:rPr lang="en-US" sz="2400" dirty="0"/>
              <a:t>*</a:t>
            </a:r>
            <a:r>
              <a:rPr lang="de-DE" sz="2400" dirty="0" smtClean="0"/>
              <a:t>- Ã(</a:t>
            </a:r>
            <a:r>
              <a:rPr lang="en-US" sz="2400" dirty="0" err="1"/>
              <a:t>u</a:t>
            </a:r>
            <a:r>
              <a:rPr lang="en-US" sz="2400" baseline="-25000" dirty="0" err="1"/>
              <a:t>t</a:t>
            </a:r>
            <a:r>
              <a:rPr lang="en-US" sz="2400" dirty="0"/>
              <a:t>-u*</a:t>
            </a:r>
            <a:r>
              <a:rPr lang="de-DE" sz="2400" dirty="0"/>
              <a:t>) = </a:t>
            </a:r>
            <a:r>
              <a:rPr lang="en-US" sz="2400" dirty="0" err="1" smtClean="0"/>
              <a:t>Y</a:t>
            </a:r>
            <a:r>
              <a:rPr lang="en-US" sz="2400" baseline="-25000" dirty="0" err="1" smtClean="0"/>
              <a:t>t</a:t>
            </a:r>
            <a:endParaRPr lang="en-US" sz="2400" dirty="0" smtClean="0"/>
          </a:p>
          <a:p>
            <a:endParaRPr lang="en-US" sz="2400" dirty="0" smtClean="0"/>
          </a:p>
          <a:p>
            <a:r>
              <a:rPr lang="en-US" sz="2400" dirty="0" err="1" smtClean="0"/>
              <a:t>Einsetzen</a:t>
            </a:r>
            <a:r>
              <a:rPr lang="en-US" sz="2400" dirty="0" smtClean="0"/>
              <a:t> der AS-</a:t>
            </a:r>
            <a:r>
              <a:rPr lang="en-US" sz="2400" dirty="0" err="1" smtClean="0"/>
              <a:t>Kurve</a:t>
            </a:r>
            <a:r>
              <a:rPr lang="en-US" sz="2400" dirty="0" smtClean="0"/>
              <a:t> in der </a:t>
            </a:r>
            <a:r>
              <a:rPr lang="en-US" sz="2400" dirty="0" err="1" smtClean="0"/>
              <a:t>Darstellung</a:t>
            </a:r>
            <a:r>
              <a:rPr lang="en-US" sz="2400" dirty="0" smtClean="0"/>
              <a:t> </a:t>
            </a:r>
            <a:r>
              <a:rPr lang="en-US" sz="2400" dirty="0" err="1" smtClean="0"/>
              <a:t>mit</a:t>
            </a:r>
            <a:r>
              <a:rPr lang="en-US" sz="2400" dirty="0" smtClean="0"/>
              <a:t> der </a:t>
            </a:r>
            <a:r>
              <a:rPr lang="en-US" sz="2400" dirty="0" err="1" smtClean="0"/>
              <a:t>Abhängigkeit</a:t>
            </a:r>
            <a:r>
              <a:rPr lang="en-US" sz="2400" dirty="0" smtClean="0"/>
              <a:t> von der Inflation </a:t>
            </a:r>
            <a:r>
              <a:rPr lang="en-US" sz="2400" dirty="0" err="1" smtClean="0"/>
              <a:t>liefert</a:t>
            </a:r>
            <a:r>
              <a:rPr lang="en-US" sz="2400" dirty="0" smtClean="0"/>
              <a:t> </a:t>
            </a:r>
            <a:r>
              <a:rPr lang="en-US" sz="2400" dirty="0" err="1" smtClean="0"/>
              <a:t>dann</a:t>
            </a:r>
            <a:r>
              <a:rPr lang="en-US" sz="2400" dirty="0" smtClean="0"/>
              <a:t>:</a:t>
            </a:r>
          </a:p>
          <a:p>
            <a:endParaRPr lang="en-US" sz="2400" dirty="0"/>
          </a:p>
          <a:p>
            <a:r>
              <a:rPr lang="en-US" sz="2400" dirty="0"/>
              <a:t>Y</a:t>
            </a:r>
            <a:r>
              <a:rPr lang="en-US" sz="2400" dirty="0" smtClean="0"/>
              <a:t>*</a:t>
            </a:r>
            <a:r>
              <a:rPr lang="de-DE" sz="2400" dirty="0" smtClean="0"/>
              <a:t>- Ã(</a:t>
            </a:r>
            <a:r>
              <a:rPr lang="en-US" sz="2400" dirty="0" err="1"/>
              <a:t>u</a:t>
            </a:r>
            <a:r>
              <a:rPr lang="en-US" sz="2400" baseline="-25000" dirty="0" err="1"/>
              <a:t>t</a:t>
            </a:r>
            <a:r>
              <a:rPr lang="en-US" sz="2400" dirty="0"/>
              <a:t>-u*</a:t>
            </a:r>
            <a:r>
              <a:rPr lang="de-DE" sz="2400" dirty="0"/>
              <a:t>) = </a:t>
            </a:r>
            <a:r>
              <a:rPr lang="en-US" sz="2400" dirty="0" err="1" smtClean="0"/>
              <a:t>Y</a:t>
            </a:r>
            <a:r>
              <a:rPr lang="en-US" sz="2400" baseline="-25000" dirty="0" err="1" smtClean="0"/>
              <a:t>t</a:t>
            </a:r>
            <a:r>
              <a:rPr lang="en-US" sz="2400" dirty="0" smtClean="0"/>
              <a:t>=</a:t>
            </a:r>
            <a:r>
              <a:rPr lang="en-US" sz="2400" dirty="0"/>
              <a:t>Y* + </a:t>
            </a:r>
            <a:r>
              <a:rPr lang="en-US" sz="2400" dirty="0" smtClean="0"/>
              <a:t>ã(</a:t>
            </a:r>
            <a:r>
              <a:rPr lang="el-GR" sz="2400" dirty="0"/>
              <a:t>π</a:t>
            </a:r>
            <a:r>
              <a:rPr lang="de-DE" sz="2400" baseline="-25000" dirty="0"/>
              <a:t>t</a:t>
            </a:r>
            <a:r>
              <a:rPr lang="en-US" sz="2400" baseline="-25000" dirty="0"/>
              <a:t> </a:t>
            </a:r>
            <a:r>
              <a:rPr lang="en-US" sz="2400" dirty="0"/>
              <a:t>- </a:t>
            </a:r>
            <a:r>
              <a:rPr lang="el-GR" sz="2400" dirty="0"/>
              <a:t>π</a:t>
            </a:r>
            <a:r>
              <a:rPr lang="de-DE" sz="2400" baseline="-25000" dirty="0"/>
              <a:t>t</a:t>
            </a:r>
            <a:r>
              <a:rPr lang="en-US" sz="2400" baseline="30000" dirty="0"/>
              <a:t>e</a:t>
            </a:r>
            <a:r>
              <a:rPr lang="en-US" sz="2400" dirty="0"/>
              <a:t>)</a:t>
            </a:r>
          </a:p>
          <a:p>
            <a:endParaRPr lang="en-US" sz="2400" dirty="0" smtClean="0">
              <a:latin typeface="Arial Unicode MS"/>
              <a:ea typeface="Arial Unicode MS"/>
              <a:cs typeface="Arial Unicode MS"/>
            </a:endParaRPr>
          </a:p>
          <a:p>
            <a:r>
              <a:rPr lang="en-US" sz="2400" dirty="0" smtClean="0">
                <a:latin typeface="Arial Unicode MS"/>
                <a:ea typeface="Arial Unicode MS"/>
                <a:cs typeface="Arial Unicode MS"/>
              </a:rPr>
              <a:t>⇒	</a:t>
            </a:r>
            <a:r>
              <a:rPr lang="de-DE" sz="2400" dirty="0"/>
              <a:t> - </a:t>
            </a:r>
            <a:r>
              <a:rPr lang="de-DE" sz="2400" dirty="0" smtClean="0"/>
              <a:t>(Ã/</a:t>
            </a:r>
            <a:r>
              <a:rPr lang="en-US" sz="2400" dirty="0" smtClean="0"/>
              <a:t>ã)</a:t>
            </a:r>
            <a:r>
              <a:rPr lang="de-DE" sz="2400" dirty="0" smtClean="0"/>
              <a:t>(</a:t>
            </a:r>
            <a:r>
              <a:rPr lang="en-US" sz="2400" dirty="0" err="1"/>
              <a:t>u</a:t>
            </a:r>
            <a:r>
              <a:rPr lang="en-US" sz="2400" baseline="-25000" dirty="0" err="1"/>
              <a:t>t</a:t>
            </a:r>
            <a:r>
              <a:rPr lang="en-US" sz="2400" dirty="0"/>
              <a:t>-u*</a:t>
            </a:r>
            <a:r>
              <a:rPr lang="de-DE" sz="2400" dirty="0" smtClean="0"/>
              <a:t>) = </a:t>
            </a:r>
            <a:r>
              <a:rPr lang="el-GR" sz="2400" dirty="0" smtClean="0"/>
              <a:t>π</a:t>
            </a:r>
            <a:r>
              <a:rPr lang="de-DE" sz="2400" baseline="-25000" dirty="0"/>
              <a:t>t</a:t>
            </a:r>
            <a:r>
              <a:rPr lang="en-US" sz="2400" baseline="-25000" dirty="0"/>
              <a:t> </a:t>
            </a:r>
            <a:r>
              <a:rPr lang="en-US" sz="2400" dirty="0"/>
              <a:t>- </a:t>
            </a:r>
            <a:r>
              <a:rPr lang="el-GR" sz="2400" dirty="0"/>
              <a:t>π</a:t>
            </a:r>
            <a:r>
              <a:rPr lang="de-DE" sz="2400" baseline="-25000" dirty="0"/>
              <a:t>t</a:t>
            </a:r>
            <a:r>
              <a:rPr lang="en-US" sz="2400" baseline="30000" dirty="0" smtClean="0"/>
              <a:t>e</a:t>
            </a:r>
            <a:endParaRPr lang="en-US" sz="2400" dirty="0"/>
          </a:p>
          <a:p>
            <a:endParaRPr lang="en-US" sz="2400" dirty="0" smtClean="0"/>
          </a:p>
          <a:p>
            <a:r>
              <a:rPr lang="en-US" sz="2400" dirty="0" smtClean="0">
                <a:latin typeface="Arial Unicode MS"/>
                <a:ea typeface="Arial Unicode MS"/>
                <a:cs typeface="Arial Unicode MS"/>
              </a:rPr>
              <a:t>⇒</a:t>
            </a:r>
            <a:r>
              <a:rPr lang="en-US" sz="2400" dirty="0">
                <a:latin typeface="Arial Unicode MS"/>
                <a:ea typeface="Arial Unicode MS"/>
                <a:cs typeface="Arial Unicode MS"/>
              </a:rPr>
              <a:t>	</a:t>
            </a:r>
            <a:r>
              <a:rPr lang="el-GR" sz="2400" dirty="0" smtClean="0"/>
              <a:t>π</a:t>
            </a:r>
            <a:r>
              <a:rPr lang="de-DE" sz="2400" baseline="-25000" dirty="0"/>
              <a:t>t</a:t>
            </a:r>
            <a:r>
              <a:rPr lang="en-US" sz="2400" dirty="0"/>
              <a:t>	=</a:t>
            </a:r>
            <a:r>
              <a:rPr lang="de-DE" sz="2400" dirty="0"/>
              <a:t>	</a:t>
            </a:r>
            <a:r>
              <a:rPr lang="el-GR" sz="2400" dirty="0"/>
              <a:t>π</a:t>
            </a:r>
            <a:r>
              <a:rPr lang="de-DE" sz="2400" baseline="-25000" dirty="0"/>
              <a:t>t</a:t>
            </a:r>
            <a:r>
              <a:rPr lang="en-US" sz="2400" baseline="30000" dirty="0"/>
              <a:t>e</a:t>
            </a:r>
            <a:r>
              <a:rPr lang="en-US" sz="2400" dirty="0"/>
              <a:t> - </a:t>
            </a:r>
            <a:r>
              <a:rPr lang="el-GR" sz="2400" dirty="0"/>
              <a:t>β</a:t>
            </a:r>
            <a:r>
              <a:rPr lang="de-DE" sz="2400" dirty="0"/>
              <a:t>(</a:t>
            </a:r>
            <a:r>
              <a:rPr lang="en-US" sz="2400" dirty="0" err="1" smtClean="0"/>
              <a:t>u</a:t>
            </a:r>
            <a:r>
              <a:rPr lang="en-US" sz="2400" baseline="-25000" dirty="0" err="1" smtClean="0"/>
              <a:t>t</a:t>
            </a:r>
            <a:r>
              <a:rPr lang="en-US" sz="2400" dirty="0" smtClean="0"/>
              <a:t>-u*</a:t>
            </a:r>
            <a:r>
              <a:rPr lang="de-DE" sz="2400" dirty="0" smtClean="0"/>
              <a:t>)	</a:t>
            </a:r>
            <a:r>
              <a:rPr lang="de-DE" sz="2400" dirty="0"/>
              <a:t>	</a:t>
            </a:r>
            <a:r>
              <a:rPr lang="de-DE" sz="2400" dirty="0" smtClean="0"/>
              <a:t>						         	</a:t>
            </a:r>
            <a:endParaRPr lang="de-DE" sz="2400" dirty="0"/>
          </a:p>
          <a:p>
            <a:endParaRPr lang="de-DE" sz="2400" dirty="0"/>
          </a:p>
        </p:txBody>
      </p:sp>
      <p:sp>
        <p:nvSpPr>
          <p:cNvPr id="7" name="Textfeld 6"/>
          <p:cNvSpPr txBox="1"/>
          <p:nvPr/>
        </p:nvSpPr>
        <p:spPr>
          <a:xfrm>
            <a:off x="4858618" y="5061785"/>
            <a:ext cx="1451346" cy="361860"/>
          </a:xfrm>
          <a:prstGeom prst="rect">
            <a:avLst/>
          </a:prstGeom>
          <a:noFill/>
        </p:spPr>
        <p:txBody>
          <a:bodyPr wrap="square" rtlCol="0">
            <a:noAutofit/>
          </a:bodyPr>
          <a:lstStyle/>
          <a:p>
            <a:r>
              <a:rPr lang="de-DE" sz="1600" dirty="0" smtClean="0"/>
              <a:t>Mit </a:t>
            </a:r>
            <a:r>
              <a:rPr lang="el-GR" sz="1600" dirty="0"/>
              <a:t>β </a:t>
            </a:r>
            <a:r>
              <a:rPr lang="de-DE" sz="1600" dirty="0" smtClean="0"/>
              <a:t>=</a:t>
            </a:r>
            <a:r>
              <a:rPr lang="de-DE" sz="1600" dirty="0"/>
              <a:t> (Ã/</a:t>
            </a:r>
            <a:r>
              <a:rPr lang="en-US" sz="1600" dirty="0"/>
              <a:t>ã</a:t>
            </a:r>
            <a:r>
              <a:rPr lang="en-US" sz="1600" dirty="0" smtClean="0"/>
              <a:t>)&gt;0</a:t>
            </a:r>
            <a:endParaRPr lang="de-DE" sz="2540" dirty="0"/>
          </a:p>
        </p:txBody>
      </p:sp>
      <p:sp>
        <p:nvSpPr>
          <p:cNvPr id="9" name="Textfeld 8"/>
          <p:cNvSpPr txBox="1"/>
          <p:nvPr/>
        </p:nvSpPr>
        <p:spPr>
          <a:xfrm>
            <a:off x="207402" y="5564019"/>
            <a:ext cx="7977451" cy="1058975"/>
          </a:xfrm>
          <a:prstGeom prst="rect">
            <a:avLst/>
          </a:prstGeom>
          <a:noFill/>
        </p:spPr>
        <p:txBody>
          <a:bodyPr wrap="square" rtlCol="0">
            <a:noAutofit/>
          </a:bodyPr>
          <a:lstStyle/>
          <a:p>
            <a:r>
              <a:rPr lang="de-DE" sz="1600" dirty="0" smtClean="0"/>
              <a:t>In ihrer ursprünglichen Form gab die </a:t>
            </a:r>
            <a:r>
              <a:rPr lang="de-DE" sz="1600" dirty="0" err="1" smtClean="0"/>
              <a:t>Philippskurve</a:t>
            </a:r>
            <a:r>
              <a:rPr lang="de-DE" sz="1600" dirty="0" smtClean="0"/>
              <a:t> ähnlich wie das </a:t>
            </a:r>
            <a:r>
              <a:rPr lang="de-DE" sz="1600" dirty="0" err="1" smtClean="0"/>
              <a:t>Okunsche</a:t>
            </a:r>
            <a:r>
              <a:rPr lang="de-DE" sz="1600" dirty="0" smtClean="0"/>
              <a:t> Gesetz nur den empirischen Befund wieder, dass eine steigende Inflation tendenziell zu sinkender Arbeitslosigkeit führt.</a:t>
            </a:r>
          </a:p>
          <a:p>
            <a:r>
              <a:rPr lang="en-US" sz="1600" dirty="0" smtClean="0">
                <a:hlinkClick r:id="rId3"/>
              </a:rPr>
              <a:t>Philipps, A. </a:t>
            </a:r>
            <a:r>
              <a:rPr lang="en-US" sz="1600" dirty="0">
                <a:hlinkClick r:id="rId3"/>
              </a:rPr>
              <a:t>(</a:t>
            </a:r>
            <a:r>
              <a:rPr lang="en-US" sz="1600" dirty="0" smtClean="0">
                <a:hlinkClick r:id="rId3"/>
              </a:rPr>
              <a:t>1958) The </a:t>
            </a:r>
            <a:r>
              <a:rPr lang="en-US" sz="1600" dirty="0">
                <a:hlinkClick r:id="rId3"/>
              </a:rPr>
              <a:t>Relation between Unemployment and the Rate of Change of Money Wages in the United Kingdom, </a:t>
            </a:r>
            <a:r>
              <a:rPr lang="en-US" sz="1600" dirty="0" smtClean="0">
                <a:hlinkClick r:id="rId3"/>
              </a:rPr>
              <a:t>1861–1957, </a:t>
            </a:r>
            <a:r>
              <a:rPr lang="en-US" sz="1600" dirty="0" err="1">
                <a:hlinkClick r:id="rId3"/>
              </a:rPr>
              <a:t>Economica</a:t>
            </a:r>
            <a:r>
              <a:rPr lang="en-US" sz="1600" dirty="0">
                <a:hlinkClick r:id="rId3"/>
              </a:rPr>
              <a:t>, Vol. 25, S. 283–299</a:t>
            </a:r>
            <a:endParaRPr lang="de-DE" sz="16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p14:cNvContentPartPr/>
              <p14:nvPr/>
            </p14:nvContentPartPr>
            <p14:xfrm>
              <a:off x="3059413" y="1432401"/>
              <a:ext cx="2674080" cy="67680"/>
            </p14:xfrm>
          </p:contentPart>
        </mc:Choice>
        <mc:Fallback>
          <p:pic>
            <p:nvPicPr>
              <p:cNvPr id="3" name="Freihand 2"/>
              <p:cNvPicPr/>
              <p:nvPr/>
            </p:nvPicPr>
            <p:blipFill>
              <a:blip r:embed="rId5"/>
              <a:stretch>
                <a:fillRect/>
              </a:stretch>
            </p:blipFill>
            <p:spPr>
              <a:xfrm>
                <a:off x="3044293" y="1415121"/>
                <a:ext cx="2707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Freihand 9"/>
              <p14:cNvContentPartPr/>
              <p14:nvPr/>
            </p14:nvContentPartPr>
            <p14:xfrm>
              <a:off x="5043013" y="2133681"/>
              <a:ext cx="281520" cy="50040"/>
            </p14:xfrm>
          </p:contentPart>
        </mc:Choice>
        <mc:Fallback>
          <p:pic>
            <p:nvPicPr>
              <p:cNvPr id="10" name="Freihand 9"/>
              <p:cNvPicPr/>
              <p:nvPr/>
            </p:nvPicPr>
            <p:blipFill>
              <a:blip r:embed="rId7"/>
              <a:stretch>
                <a:fillRect/>
              </a:stretch>
            </p:blipFill>
            <p:spPr>
              <a:xfrm>
                <a:off x="5023573" y="2116761"/>
                <a:ext cx="318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255013" y="3991641"/>
              <a:ext cx="4064400" cy="62640"/>
            </p14:xfrm>
          </p:contentPart>
        </mc:Choice>
        <mc:Fallback>
          <p:pic>
            <p:nvPicPr>
              <p:cNvPr id="13" name="Freihand 12"/>
              <p:cNvPicPr/>
              <p:nvPr/>
            </p:nvPicPr>
            <p:blipFill>
              <a:blip r:embed="rId9"/>
              <a:stretch>
                <a:fillRect/>
              </a:stretch>
            </p:blipFill>
            <p:spPr>
              <a:xfrm>
                <a:off x="239893" y="3971841"/>
                <a:ext cx="4099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Freihand 23"/>
              <p14:cNvContentPartPr/>
              <p14:nvPr/>
            </p14:nvContentPartPr>
            <p14:xfrm>
              <a:off x="1045213" y="4898481"/>
              <a:ext cx="3687840" cy="685440"/>
            </p14:xfrm>
          </p:contentPart>
        </mc:Choice>
        <mc:Fallback>
          <p:pic>
            <p:nvPicPr>
              <p:cNvPr id="24" name="Freihand 23"/>
              <p:cNvPicPr/>
              <p:nvPr/>
            </p:nvPicPr>
            <p:blipFill>
              <a:blip r:embed="rId11"/>
              <a:stretch>
                <a:fillRect/>
              </a:stretch>
            </p:blipFill>
            <p:spPr>
              <a:xfrm>
                <a:off x="1031893" y="4878681"/>
                <a:ext cx="3717360" cy="721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4" name="Freihand 33"/>
              <p14:cNvContentPartPr/>
              <p14:nvPr/>
            </p14:nvContentPartPr>
            <p14:xfrm>
              <a:off x="6560773" y="5507961"/>
              <a:ext cx="360" cy="360"/>
            </p14:xfrm>
          </p:contentPart>
        </mc:Choice>
        <mc:Fallback>
          <p:pic>
            <p:nvPicPr>
              <p:cNvPr id="34" name="Freihand 33"/>
              <p:cNvPicPr/>
              <p:nvPr/>
            </p:nvPicPr>
            <p:blipFill>
              <a:blip r:embed="rId13"/>
              <a:stretch>
                <a:fillRect/>
              </a:stretch>
            </p:blipFill>
            <p:spPr>
              <a:xfrm>
                <a:off x="6543853" y="5491041"/>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5" name="Freihand 34"/>
              <p14:cNvContentPartPr/>
              <p14:nvPr/>
            </p14:nvContentPartPr>
            <p14:xfrm>
              <a:off x="6731773" y="5797761"/>
              <a:ext cx="360" cy="360"/>
            </p14:xfrm>
          </p:contentPart>
        </mc:Choice>
        <mc:Fallback>
          <p:pic>
            <p:nvPicPr>
              <p:cNvPr id="35" name="Freihand 34"/>
              <p:cNvPicPr/>
              <p:nvPr/>
            </p:nvPicPr>
            <p:blipFill>
              <a:blip r:embed="rId15"/>
              <a:stretch>
                <a:fillRect/>
              </a:stretch>
            </p:blipFill>
            <p:spPr>
              <a:xfrm>
                <a:off x="6714853" y="5780841"/>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0" name="Freihand 39"/>
              <p14:cNvContentPartPr/>
              <p14:nvPr/>
            </p14:nvContentPartPr>
            <p14:xfrm>
              <a:off x="269413" y="6261441"/>
              <a:ext cx="1683000" cy="406440"/>
            </p14:xfrm>
          </p:contentPart>
        </mc:Choice>
        <mc:Fallback>
          <p:pic>
            <p:nvPicPr>
              <p:cNvPr id="40" name="Freihand 39"/>
              <p:cNvPicPr/>
              <p:nvPr/>
            </p:nvPicPr>
            <p:blipFill>
              <a:blip r:embed="rId17"/>
              <a:stretch>
                <a:fillRect/>
              </a:stretch>
            </p:blipFill>
            <p:spPr>
              <a:xfrm>
                <a:off x="255733" y="6245961"/>
                <a:ext cx="171108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 name="Freihand 48"/>
              <p14:cNvContentPartPr/>
              <p14:nvPr/>
            </p14:nvContentPartPr>
            <p14:xfrm>
              <a:off x="7879093" y="4367841"/>
              <a:ext cx="192240" cy="29160"/>
            </p14:xfrm>
          </p:contentPart>
        </mc:Choice>
        <mc:Fallback>
          <p:pic>
            <p:nvPicPr>
              <p:cNvPr id="49" name="Freihand 48"/>
              <p:cNvPicPr/>
              <p:nvPr/>
            </p:nvPicPr>
            <p:blipFill>
              <a:blip r:embed="rId19"/>
              <a:stretch>
                <a:fillRect/>
              </a:stretch>
            </p:blipFill>
            <p:spPr>
              <a:xfrm>
                <a:off x="7862173" y="4350921"/>
                <a:ext cx="226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0" name="Freihand 49"/>
              <p14:cNvContentPartPr/>
              <p14:nvPr/>
            </p14:nvContentPartPr>
            <p14:xfrm>
              <a:off x="7637533" y="5142201"/>
              <a:ext cx="360" cy="360"/>
            </p14:xfrm>
          </p:contentPart>
        </mc:Choice>
        <mc:Fallback>
          <p:pic>
            <p:nvPicPr>
              <p:cNvPr id="50" name="Freihand 49"/>
              <p:cNvPicPr/>
              <p:nvPr/>
            </p:nvPicPr>
            <p:blipFill>
              <a:blip r:embed="rId21"/>
              <a:stretch>
                <a:fillRect/>
              </a:stretch>
            </p:blipFill>
            <p:spPr>
              <a:xfrm>
                <a:off x="7620613" y="5125281"/>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 name="Freihand 50"/>
              <p14:cNvContentPartPr/>
              <p14:nvPr/>
            </p14:nvContentPartPr>
            <p14:xfrm>
              <a:off x="8149453" y="5918001"/>
              <a:ext cx="360" cy="360"/>
            </p14:xfrm>
          </p:contentPart>
        </mc:Choice>
        <mc:Fallback>
          <p:pic>
            <p:nvPicPr>
              <p:cNvPr id="51" name="Freihand 50"/>
              <p:cNvPicPr/>
              <p:nvPr/>
            </p:nvPicPr>
            <p:blipFill>
              <a:blip r:embed="rId23"/>
              <a:stretch>
                <a:fillRect/>
              </a:stretch>
            </p:blipFill>
            <p:spPr>
              <a:xfrm>
                <a:off x="8132533" y="5901081"/>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2" name="Freihand 51"/>
              <p14:cNvContentPartPr/>
              <p14:nvPr/>
            </p14:nvContentPartPr>
            <p14:xfrm>
              <a:off x="6705493" y="4744401"/>
              <a:ext cx="360" cy="360"/>
            </p14:xfrm>
          </p:contentPart>
        </mc:Choice>
        <mc:Fallback>
          <p:pic>
            <p:nvPicPr>
              <p:cNvPr id="52" name="Freihand 51"/>
              <p:cNvPicPr/>
              <p:nvPr/>
            </p:nvPicPr>
            <p:blipFill>
              <a:blip r:embed="rId25"/>
              <a:stretch>
                <a:fillRect/>
              </a:stretch>
            </p:blipFill>
            <p:spPr>
              <a:xfrm>
                <a:off x="6688573" y="4727481"/>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3" name="Freihand 52"/>
              <p14:cNvContentPartPr/>
              <p14:nvPr/>
            </p14:nvContentPartPr>
            <p14:xfrm>
              <a:off x="4476733" y="4353801"/>
              <a:ext cx="696960" cy="666000"/>
            </p14:xfrm>
          </p:contentPart>
        </mc:Choice>
        <mc:Fallback>
          <p:pic>
            <p:nvPicPr>
              <p:cNvPr id="53" name="Freihand 52"/>
              <p:cNvPicPr/>
              <p:nvPr/>
            </p:nvPicPr>
            <p:blipFill>
              <a:blip r:embed="rId27"/>
              <a:stretch>
                <a:fillRect/>
              </a:stretch>
            </p:blipFill>
            <p:spPr>
              <a:xfrm>
                <a:off x="4460533" y="4342641"/>
                <a:ext cx="73044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3" name="Freihand 62"/>
              <p14:cNvContentPartPr/>
              <p14:nvPr/>
            </p14:nvContentPartPr>
            <p14:xfrm>
              <a:off x="5328133" y="3040521"/>
              <a:ext cx="3662280" cy="1165680"/>
            </p14:xfrm>
          </p:contentPart>
        </mc:Choice>
        <mc:Fallback>
          <p:pic>
            <p:nvPicPr>
              <p:cNvPr id="63" name="Freihand 62"/>
              <p:cNvPicPr/>
              <p:nvPr/>
            </p:nvPicPr>
            <p:blipFill>
              <a:blip r:embed="rId29"/>
              <a:stretch>
                <a:fillRect/>
              </a:stretch>
            </p:blipFill>
            <p:spPr>
              <a:xfrm>
                <a:off x="5312653" y="3027201"/>
                <a:ext cx="3692160" cy="1196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6" name="Freihand 65"/>
              <p14:cNvContentPartPr/>
              <p14:nvPr/>
            </p14:nvContentPartPr>
            <p14:xfrm>
              <a:off x="3783373" y="5879121"/>
              <a:ext cx="360" cy="360"/>
            </p14:xfrm>
          </p:contentPart>
        </mc:Choice>
        <mc:Fallback>
          <p:pic>
            <p:nvPicPr>
              <p:cNvPr id="66" name="Freihand 65"/>
              <p:cNvPicPr/>
              <p:nvPr/>
            </p:nvPicPr>
            <p:blipFill>
              <a:blip r:embed="rId31"/>
              <a:stretch>
                <a:fillRect/>
              </a:stretch>
            </p:blipFill>
            <p:spPr>
              <a:xfrm>
                <a:off x="3766453" y="5862201"/>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6" name="Freihand 85"/>
              <p14:cNvContentPartPr/>
              <p14:nvPr/>
            </p14:nvContentPartPr>
            <p14:xfrm>
              <a:off x="3818653" y="5004681"/>
              <a:ext cx="666720" cy="493920"/>
            </p14:xfrm>
          </p:contentPart>
        </mc:Choice>
        <mc:Fallback>
          <p:pic>
            <p:nvPicPr>
              <p:cNvPr id="86" name="Freihand 85"/>
              <p:cNvPicPr/>
              <p:nvPr/>
            </p:nvPicPr>
            <p:blipFill>
              <a:blip r:embed="rId33"/>
              <a:stretch>
                <a:fillRect/>
              </a:stretch>
            </p:blipFill>
            <p:spPr>
              <a:xfrm>
                <a:off x="3803893" y="4987401"/>
                <a:ext cx="69696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7" name="Freihand 86"/>
              <p14:cNvContentPartPr/>
              <p14:nvPr/>
            </p14:nvContentPartPr>
            <p14:xfrm>
              <a:off x="4685893" y="5622441"/>
              <a:ext cx="360" cy="360"/>
            </p14:xfrm>
          </p:contentPart>
        </mc:Choice>
        <mc:Fallback>
          <p:pic>
            <p:nvPicPr>
              <p:cNvPr id="87" name="Freihand 86"/>
              <p:cNvPicPr/>
              <p:nvPr/>
            </p:nvPicPr>
            <p:blipFill>
              <a:blip r:embed="rId35"/>
              <a:stretch>
                <a:fillRect/>
              </a:stretch>
            </p:blipFill>
            <p:spPr>
              <a:xfrm>
                <a:off x="4668973" y="5605521"/>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0" name="Freihand 89"/>
              <p14:cNvContentPartPr/>
              <p14:nvPr/>
            </p14:nvContentPartPr>
            <p14:xfrm>
              <a:off x="1147453" y="5433441"/>
              <a:ext cx="408600" cy="54000"/>
            </p14:xfrm>
          </p:contentPart>
        </mc:Choice>
        <mc:Fallback>
          <p:pic>
            <p:nvPicPr>
              <p:cNvPr id="90" name="Freihand 89"/>
              <p:cNvPicPr/>
              <p:nvPr/>
            </p:nvPicPr>
            <p:blipFill>
              <a:blip r:embed="rId37"/>
              <a:stretch>
                <a:fillRect/>
              </a:stretch>
            </p:blipFill>
            <p:spPr>
              <a:xfrm>
                <a:off x="1131973" y="5417961"/>
                <a:ext cx="441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3" name="Freihand 92"/>
              <p14:cNvContentPartPr/>
              <p14:nvPr/>
            </p14:nvContentPartPr>
            <p14:xfrm>
              <a:off x="1997773" y="3480801"/>
              <a:ext cx="406440" cy="612720"/>
            </p14:xfrm>
          </p:contentPart>
        </mc:Choice>
        <mc:Fallback>
          <p:pic>
            <p:nvPicPr>
              <p:cNvPr id="93" name="Freihand 92"/>
              <p:cNvPicPr/>
              <p:nvPr/>
            </p:nvPicPr>
            <p:blipFill>
              <a:blip r:embed="rId39"/>
              <a:stretch>
                <a:fillRect/>
              </a:stretch>
            </p:blipFill>
            <p:spPr>
              <a:xfrm>
                <a:off x="1981213" y="3462801"/>
                <a:ext cx="43992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4" name="Freihand 93"/>
              <p14:cNvContentPartPr/>
              <p14:nvPr/>
            </p14:nvContentPartPr>
            <p14:xfrm>
              <a:off x="2032333" y="4266681"/>
              <a:ext cx="898920" cy="511200"/>
            </p14:xfrm>
          </p:contentPart>
        </mc:Choice>
        <mc:Fallback>
          <p:pic>
            <p:nvPicPr>
              <p:cNvPr id="94" name="Freihand 93"/>
              <p:cNvPicPr/>
              <p:nvPr/>
            </p:nvPicPr>
            <p:blipFill>
              <a:blip r:embed="rId41"/>
              <a:stretch>
                <a:fillRect/>
              </a:stretch>
            </p:blipFill>
            <p:spPr>
              <a:xfrm>
                <a:off x="2013973" y="4251561"/>
                <a:ext cx="93564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5" name="Freihand 94"/>
              <p14:cNvContentPartPr/>
              <p14:nvPr/>
            </p14:nvContentPartPr>
            <p14:xfrm>
              <a:off x="3134653" y="4258761"/>
              <a:ext cx="913680" cy="536760"/>
            </p14:xfrm>
          </p:contentPart>
        </mc:Choice>
        <mc:Fallback>
          <p:pic>
            <p:nvPicPr>
              <p:cNvPr id="95" name="Freihand 94"/>
              <p:cNvPicPr/>
              <p:nvPr/>
            </p:nvPicPr>
            <p:blipFill>
              <a:blip r:embed="rId43"/>
              <a:stretch>
                <a:fillRect/>
              </a:stretch>
            </p:blipFill>
            <p:spPr>
              <a:xfrm>
                <a:off x="3118453" y="4245081"/>
                <a:ext cx="94788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6" name="Freihand 95"/>
              <p14:cNvContentPartPr/>
              <p14:nvPr/>
            </p14:nvContentPartPr>
            <p14:xfrm>
              <a:off x="1138813" y="5014041"/>
              <a:ext cx="416160" cy="514800"/>
            </p14:xfrm>
          </p:contentPart>
        </mc:Choice>
        <mc:Fallback>
          <p:pic>
            <p:nvPicPr>
              <p:cNvPr id="96" name="Freihand 95"/>
              <p:cNvPicPr/>
              <p:nvPr/>
            </p:nvPicPr>
            <p:blipFill>
              <a:blip r:embed="rId45"/>
              <a:stretch>
                <a:fillRect/>
              </a:stretch>
            </p:blipFill>
            <p:spPr>
              <a:xfrm>
                <a:off x="1122973" y="4999641"/>
                <a:ext cx="44820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7" name="Freihand 96"/>
              <p14:cNvContentPartPr/>
              <p14:nvPr/>
            </p14:nvContentPartPr>
            <p14:xfrm>
              <a:off x="2979133" y="4982001"/>
              <a:ext cx="446760" cy="502560"/>
            </p14:xfrm>
          </p:contentPart>
        </mc:Choice>
        <mc:Fallback>
          <p:pic>
            <p:nvPicPr>
              <p:cNvPr id="97" name="Freihand 96"/>
              <p:cNvPicPr/>
              <p:nvPr/>
            </p:nvPicPr>
            <p:blipFill>
              <a:blip r:embed="rId47"/>
              <a:stretch>
                <a:fillRect/>
              </a:stretch>
            </p:blipFill>
            <p:spPr>
              <a:xfrm>
                <a:off x="2963293" y="4967241"/>
                <a:ext cx="47952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8" name="Freihand 97"/>
              <p14:cNvContentPartPr/>
              <p14:nvPr/>
            </p14:nvContentPartPr>
            <p14:xfrm>
              <a:off x="3003253" y="4965441"/>
              <a:ext cx="448920" cy="577440"/>
            </p14:xfrm>
          </p:contentPart>
        </mc:Choice>
        <mc:Fallback>
          <p:pic>
            <p:nvPicPr>
              <p:cNvPr id="98" name="Freihand 97"/>
              <p:cNvPicPr/>
              <p:nvPr/>
            </p:nvPicPr>
            <p:blipFill>
              <a:blip r:embed="rId49"/>
              <a:stretch>
                <a:fillRect/>
              </a:stretch>
            </p:blipFill>
            <p:spPr>
              <a:xfrm>
                <a:off x="2987773" y="4954281"/>
                <a:ext cx="48024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9" name="Freihand 98"/>
              <p14:cNvContentPartPr/>
              <p14:nvPr/>
            </p14:nvContentPartPr>
            <p14:xfrm>
              <a:off x="3021973" y="4926561"/>
              <a:ext cx="410400" cy="672840"/>
            </p14:xfrm>
          </p:contentPart>
        </mc:Choice>
        <mc:Fallback>
          <p:pic>
            <p:nvPicPr>
              <p:cNvPr id="99" name="Freihand 98"/>
              <p:cNvPicPr/>
              <p:nvPr/>
            </p:nvPicPr>
            <p:blipFill>
              <a:blip r:embed="rId51"/>
              <a:stretch>
                <a:fillRect/>
              </a:stretch>
            </p:blipFill>
            <p:spPr>
              <a:xfrm>
                <a:off x="3007933" y="4913961"/>
                <a:ext cx="439200" cy="699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1" name="Freihand 100"/>
              <p14:cNvContentPartPr/>
              <p14:nvPr/>
            </p14:nvContentPartPr>
            <p14:xfrm>
              <a:off x="3356773" y="5079561"/>
              <a:ext cx="1137240" cy="410040"/>
            </p14:xfrm>
          </p:contentPart>
        </mc:Choice>
        <mc:Fallback>
          <p:pic>
            <p:nvPicPr>
              <p:cNvPr id="101" name="Freihand 100"/>
              <p:cNvPicPr/>
              <p:nvPr/>
            </p:nvPicPr>
            <p:blipFill>
              <a:blip r:embed="rId53"/>
              <a:stretch>
                <a:fillRect/>
              </a:stretch>
            </p:blipFill>
            <p:spPr>
              <a:xfrm>
                <a:off x="3346333" y="5067681"/>
                <a:ext cx="116352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03" name="Freihand 102"/>
              <p14:cNvContentPartPr/>
              <p14:nvPr/>
            </p14:nvContentPartPr>
            <p14:xfrm>
              <a:off x="1150333" y="5390961"/>
              <a:ext cx="3580560" cy="133920"/>
            </p14:xfrm>
          </p:contentPart>
        </mc:Choice>
        <mc:Fallback>
          <p:pic>
            <p:nvPicPr>
              <p:cNvPr id="103" name="Freihand 102"/>
              <p:cNvPicPr/>
              <p:nvPr/>
            </p:nvPicPr>
            <p:blipFill>
              <a:blip r:embed="rId55"/>
              <a:stretch>
                <a:fillRect/>
              </a:stretch>
            </p:blipFill>
            <p:spPr>
              <a:xfrm>
                <a:off x="1137013" y="5372601"/>
                <a:ext cx="3612600" cy="168480"/>
              </a:xfrm>
              <a:prstGeom prst="rect">
                <a:avLst/>
              </a:prstGeom>
            </p:spPr>
          </p:pic>
        </mc:Fallback>
      </mc:AlternateContent>
    </p:spTree>
    <p:extLst>
      <p:ext uri="{BB962C8B-B14F-4D97-AF65-F5344CB8AC3E}">
        <p14:creationId xmlns:p14="http://schemas.microsoft.com/office/powerpoint/2010/main" val="307796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6</a:t>
            </a:fld>
            <a:endParaRPr lang="de-DE" dirty="0"/>
          </a:p>
        </p:txBody>
      </p:sp>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540" b="1" dirty="0" smtClean="0"/>
              <a:t>Inflation – </a:t>
            </a:r>
            <a:r>
              <a:rPr lang="en-US" sz="2540" b="1" dirty="0" err="1" smtClean="0"/>
              <a:t>Arbeitslosigkeit</a:t>
            </a:r>
            <a:r>
              <a:rPr lang="en-US" sz="2540" b="1" dirty="0" smtClean="0"/>
              <a:t> – </a:t>
            </a:r>
            <a:r>
              <a:rPr lang="en-US" sz="2540" b="1" dirty="0" err="1" smtClean="0"/>
              <a:t>Phillipskurve</a:t>
            </a:r>
            <a:endParaRPr lang="en-US" sz="2540" b="1" dirty="0"/>
          </a:p>
        </p:txBody>
      </p:sp>
      <p:sp>
        <p:nvSpPr>
          <p:cNvPr id="4" name="Textfeld 3"/>
          <p:cNvSpPr txBox="1"/>
          <p:nvPr/>
        </p:nvSpPr>
        <p:spPr>
          <a:xfrm>
            <a:off x="1217495" y="738611"/>
            <a:ext cx="9068213" cy="5617739"/>
          </a:xfrm>
          <a:prstGeom prst="rect">
            <a:avLst/>
          </a:prstGeom>
          <a:noFill/>
        </p:spPr>
        <p:txBody>
          <a:bodyPr wrap="square" rtlCol="0">
            <a:noAutofit/>
          </a:bodyPr>
          <a:lstStyle/>
          <a:p>
            <a:r>
              <a:rPr lang="de-DE" sz="2400" dirty="0" smtClean="0"/>
              <a:t>Die </a:t>
            </a:r>
            <a:r>
              <a:rPr lang="de-DE" sz="2400" dirty="0" err="1" smtClean="0"/>
              <a:t>Philippskurve</a:t>
            </a:r>
            <a:r>
              <a:rPr lang="de-DE" sz="2400" dirty="0" smtClean="0"/>
              <a:t> gibt den Zusammenhang zwischen Inflation </a:t>
            </a:r>
            <a:r>
              <a:rPr lang="el-GR" sz="2400" dirty="0"/>
              <a:t>π</a:t>
            </a:r>
            <a:endParaRPr lang="de-DE" sz="2400" dirty="0"/>
          </a:p>
          <a:p>
            <a:endParaRPr lang="de-DE" sz="2400" dirty="0"/>
          </a:p>
          <a:p>
            <a:pPr marL="829544" lvl="1" indent="-414772">
              <a:buFont typeface="Arial" panose="020B0604020202020204" pitchFamily="34" charset="0"/>
              <a:buChar char="•"/>
            </a:pPr>
            <a:r>
              <a:rPr lang="de-DE" sz="2400" dirty="0"/>
              <a:t>d</a:t>
            </a:r>
            <a:r>
              <a:rPr lang="de-DE" sz="2400" dirty="0" smtClean="0"/>
              <a:t>er erwarteten </a:t>
            </a:r>
            <a:r>
              <a:rPr lang="de-DE" sz="2400" dirty="0" err="1"/>
              <a:t>inflation</a:t>
            </a:r>
            <a:r>
              <a:rPr lang="de-DE" sz="2400" dirty="0"/>
              <a:t> </a:t>
            </a:r>
            <a:r>
              <a:rPr lang="el-GR" sz="2400" dirty="0"/>
              <a:t>π</a:t>
            </a:r>
            <a:r>
              <a:rPr lang="en-US" sz="2400" baseline="30000" dirty="0"/>
              <a:t>e</a:t>
            </a:r>
          </a:p>
          <a:p>
            <a:pPr marL="414772" indent="-414772">
              <a:buFont typeface="Arial" panose="020B0604020202020204" pitchFamily="34" charset="0"/>
              <a:buChar char="•"/>
            </a:pPr>
            <a:endParaRPr lang="en-US" sz="2400" baseline="30000" dirty="0"/>
          </a:p>
          <a:p>
            <a:pPr marL="829544" lvl="1" indent="-414772">
              <a:buFont typeface="Arial" panose="020B0604020202020204" pitchFamily="34" charset="0"/>
              <a:buChar char="•"/>
            </a:pPr>
            <a:r>
              <a:rPr lang="en-US" sz="2400" dirty="0"/>
              <a:t>d</a:t>
            </a:r>
            <a:r>
              <a:rPr lang="en-US" sz="2400" dirty="0" smtClean="0"/>
              <a:t>er </a:t>
            </a:r>
            <a:r>
              <a:rPr lang="en-US" sz="2400" dirty="0" err="1" smtClean="0"/>
              <a:t>Abweichung</a:t>
            </a:r>
            <a:r>
              <a:rPr lang="en-US" sz="2400" dirty="0" smtClean="0"/>
              <a:t> der </a:t>
            </a:r>
            <a:r>
              <a:rPr lang="en-US" sz="2400" dirty="0" err="1" smtClean="0"/>
              <a:t>Arbeitslosigkeit</a:t>
            </a:r>
            <a:r>
              <a:rPr lang="en-US" sz="2400" dirty="0" smtClean="0"/>
              <a:t> von der </a:t>
            </a:r>
            <a:r>
              <a:rPr lang="en-US" sz="2400" dirty="0" err="1" smtClean="0"/>
              <a:t>natürlichen</a:t>
            </a:r>
            <a:r>
              <a:rPr lang="en-US" sz="2400" dirty="0" smtClean="0"/>
              <a:t> </a:t>
            </a:r>
            <a:r>
              <a:rPr lang="en-US" sz="2400" dirty="0" err="1" smtClean="0"/>
              <a:t>Arbeitslosigkeit</a:t>
            </a:r>
            <a:r>
              <a:rPr lang="en-US" sz="2400" dirty="0" smtClean="0"/>
              <a:t> </a:t>
            </a:r>
            <a:r>
              <a:rPr lang="en-US" sz="2400" dirty="0"/>
              <a:t>u-u*</a:t>
            </a:r>
          </a:p>
          <a:p>
            <a:pPr marL="414772" indent="-414772">
              <a:buFont typeface="Arial" panose="020B0604020202020204" pitchFamily="34" charset="0"/>
              <a:buChar char="•"/>
            </a:pPr>
            <a:endParaRPr lang="en-US" sz="2400" dirty="0" smtClean="0"/>
          </a:p>
          <a:p>
            <a:r>
              <a:rPr lang="en-US" sz="2400" dirty="0"/>
              <a:t>	</a:t>
            </a:r>
            <a:r>
              <a:rPr lang="en-US" sz="2400" dirty="0" smtClean="0"/>
              <a:t>an. </a:t>
            </a:r>
            <a:r>
              <a:rPr lang="en-US" sz="2400" dirty="0" err="1" smtClean="0"/>
              <a:t>Für</a:t>
            </a:r>
            <a:r>
              <a:rPr lang="en-US" sz="2400" dirty="0" smtClean="0"/>
              <a:t> </a:t>
            </a:r>
            <a:r>
              <a:rPr lang="en-US" sz="2400" dirty="0" err="1" smtClean="0"/>
              <a:t>eine</a:t>
            </a:r>
            <a:r>
              <a:rPr lang="en-US" sz="2400" dirty="0" smtClean="0"/>
              <a:t> </a:t>
            </a:r>
            <a:r>
              <a:rPr lang="en-US" sz="2400" dirty="0" err="1" smtClean="0"/>
              <a:t>weitere</a:t>
            </a:r>
            <a:r>
              <a:rPr lang="en-US" sz="2400" dirty="0" smtClean="0"/>
              <a:t> </a:t>
            </a:r>
            <a:r>
              <a:rPr lang="en-US" sz="2400" dirty="0" err="1" smtClean="0"/>
              <a:t>Analyse</a:t>
            </a:r>
            <a:r>
              <a:rPr lang="en-US" sz="2400" dirty="0" smtClean="0"/>
              <a:t> </a:t>
            </a:r>
            <a:r>
              <a:rPr lang="en-US" sz="2400" dirty="0" err="1" smtClean="0"/>
              <a:t>erweitert</a:t>
            </a:r>
            <a:r>
              <a:rPr lang="en-US" sz="2400" dirty="0" smtClean="0"/>
              <a:t> man </a:t>
            </a:r>
            <a:r>
              <a:rPr lang="en-US" sz="2400" dirty="0" err="1" smtClean="0"/>
              <a:t>diesen</a:t>
            </a:r>
            <a:r>
              <a:rPr lang="en-US" sz="2400" dirty="0" smtClean="0"/>
              <a:t> Ansatz </a:t>
            </a:r>
            <a:r>
              <a:rPr lang="en-US" sz="2400" dirty="0" err="1" smtClean="0"/>
              <a:t>noch</a:t>
            </a:r>
            <a:r>
              <a:rPr lang="en-US" sz="2400" dirty="0" smtClean="0"/>
              <a:t> 	um </a:t>
            </a:r>
            <a:r>
              <a:rPr lang="en-US" sz="2400" dirty="0" err="1" smtClean="0"/>
              <a:t>einen</a:t>
            </a:r>
            <a:r>
              <a:rPr lang="en-US" sz="2400" dirty="0" smtClean="0"/>
              <a:t> </a:t>
            </a:r>
            <a:r>
              <a:rPr lang="en-US" sz="2400" dirty="0" err="1" smtClean="0"/>
              <a:t>möglichen</a:t>
            </a:r>
            <a:endParaRPr lang="en-US" sz="2400" dirty="0" smtClean="0"/>
          </a:p>
          <a:p>
            <a:endParaRPr lang="en-US" sz="2400" dirty="0"/>
          </a:p>
          <a:p>
            <a:pPr marL="829544" lvl="1" indent="-414772">
              <a:buFont typeface="Arial" panose="020B0604020202020204" pitchFamily="34" charset="0"/>
              <a:buChar char="•"/>
            </a:pPr>
            <a:r>
              <a:rPr lang="en-US" sz="2400" dirty="0" err="1" smtClean="0"/>
              <a:t>makroökonomischen</a:t>
            </a:r>
            <a:r>
              <a:rPr lang="en-US" sz="2400" dirty="0" smtClean="0"/>
              <a:t> </a:t>
            </a:r>
            <a:r>
              <a:rPr lang="en-US" sz="2400" dirty="0" err="1"/>
              <a:t>Schock</a:t>
            </a:r>
            <a:r>
              <a:rPr lang="en-US" sz="2400" dirty="0"/>
              <a:t> </a:t>
            </a:r>
            <a:r>
              <a:rPr lang="el-GR" sz="2400" dirty="0" smtClean="0"/>
              <a:t>ε</a:t>
            </a:r>
            <a:endParaRPr lang="de-DE" sz="2400" dirty="0"/>
          </a:p>
          <a:p>
            <a:pPr marL="414772" lvl="1"/>
            <a:r>
              <a:rPr lang="de-DE" sz="2400" dirty="0" smtClean="0"/>
              <a:t>	</a:t>
            </a:r>
          </a:p>
          <a:p>
            <a:pPr marL="414772" lvl="1"/>
            <a:r>
              <a:rPr lang="de-DE" sz="2400" dirty="0" smtClean="0"/>
              <a:t>und erhält</a:t>
            </a:r>
          </a:p>
          <a:p>
            <a:endParaRPr lang="de-DE" sz="2400" dirty="0"/>
          </a:p>
          <a:p>
            <a:r>
              <a:rPr lang="de-DE" sz="2400" dirty="0"/>
              <a:t>			</a:t>
            </a:r>
            <a:r>
              <a:rPr lang="el-GR" sz="2400" dirty="0"/>
              <a:t>π</a:t>
            </a:r>
            <a:r>
              <a:rPr lang="en-US" sz="2400" dirty="0"/>
              <a:t>	=</a:t>
            </a:r>
            <a:r>
              <a:rPr lang="de-DE" sz="2400" dirty="0"/>
              <a:t>	</a:t>
            </a:r>
            <a:r>
              <a:rPr lang="el-GR" sz="2400" dirty="0"/>
              <a:t>π</a:t>
            </a:r>
            <a:r>
              <a:rPr lang="en-US" sz="2400" baseline="30000" dirty="0"/>
              <a:t>e</a:t>
            </a:r>
            <a:r>
              <a:rPr lang="en-US" sz="2400" dirty="0"/>
              <a:t> - </a:t>
            </a:r>
            <a:r>
              <a:rPr lang="el-GR" sz="2400" dirty="0"/>
              <a:t>β</a:t>
            </a:r>
            <a:r>
              <a:rPr lang="de-DE" sz="2400" dirty="0"/>
              <a:t>(</a:t>
            </a:r>
            <a:r>
              <a:rPr lang="en-US" sz="2400" dirty="0"/>
              <a:t>u-u*</a:t>
            </a:r>
            <a:r>
              <a:rPr lang="de-DE" sz="2400" dirty="0"/>
              <a:t>) + </a:t>
            </a:r>
            <a:r>
              <a:rPr lang="el-GR" sz="2400" dirty="0"/>
              <a:t>ε</a:t>
            </a:r>
            <a:endParaRPr lang="de-DE" sz="2400" dirty="0"/>
          </a:p>
        </p:txBody>
      </p:sp>
      <p:sp>
        <p:nvSpPr>
          <p:cNvPr id="3" name="Rechteck 2"/>
          <p:cNvSpPr/>
          <p:nvPr/>
        </p:nvSpPr>
        <p:spPr>
          <a:xfrm>
            <a:off x="3790507" y="5661837"/>
            <a:ext cx="4237074" cy="574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1" name="Freihand 10"/>
              <p14:cNvContentPartPr/>
              <p14:nvPr/>
            </p14:nvContentPartPr>
            <p14:xfrm>
              <a:off x="3771133" y="5487292"/>
              <a:ext cx="4437360" cy="915120"/>
            </p14:xfrm>
          </p:contentPart>
        </mc:Choice>
        <mc:Fallback>
          <p:pic>
            <p:nvPicPr>
              <p:cNvPr id="11" name="Freihand 10"/>
              <p:cNvPicPr/>
              <p:nvPr/>
            </p:nvPicPr>
            <p:blipFill>
              <a:blip r:embed="rId4"/>
              <a:stretch>
                <a:fillRect/>
              </a:stretch>
            </p:blipFill>
            <p:spPr>
              <a:xfrm>
                <a:off x="3755293" y="5470372"/>
                <a:ext cx="4470120" cy="948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p14:cNvContentPartPr/>
              <p14:nvPr/>
            </p14:nvContentPartPr>
            <p14:xfrm>
              <a:off x="5767333" y="5693572"/>
              <a:ext cx="398520" cy="541800"/>
            </p14:xfrm>
          </p:contentPart>
        </mc:Choice>
        <mc:Fallback>
          <p:pic>
            <p:nvPicPr>
              <p:cNvPr id="12" name="Freihand 11"/>
              <p:cNvPicPr/>
              <p:nvPr/>
            </p:nvPicPr>
            <p:blipFill>
              <a:blip r:embed="rId6"/>
              <a:stretch>
                <a:fillRect/>
              </a:stretch>
            </p:blipFill>
            <p:spPr>
              <a:xfrm>
                <a:off x="5751493" y="5677012"/>
                <a:ext cx="43056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p14:cNvContentPartPr/>
              <p14:nvPr/>
            </p14:nvContentPartPr>
            <p14:xfrm>
              <a:off x="7471933" y="5753332"/>
              <a:ext cx="390240" cy="507240"/>
            </p14:xfrm>
          </p:contentPart>
        </mc:Choice>
        <mc:Fallback>
          <p:pic>
            <p:nvPicPr>
              <p:cNvPr id="13" name="Freihand 12"/>
              <p:cNvPicPr/>
              <p:nvPr/>
            </p:nvPicPr>
            <p:blipFill>
              <a:blip r:embed="rId8"/>
              <a:stretch>
                <a:fillRect/>
              </a:stretch>
            </p:blipFill>
            <p:spPr>
              <a:xfrm>
                <a:off x="7455733" y="5740732"/>
                <a:ext cx="423360" cy="53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p14:cNvContentPartPr/>
              <p14:nvPr/>
            </p14:nvContentPartPr>
            <p14:xfrm>
              <a:off x="4530733" y="4573972"/>
              <a:ext cx="2679840" cy="906480"/>
            </p14:xfrm>
          </p:contentPart>
        </mc:Choice>
        <mc:Fallback>
          <p:pic>
            <p:nvPicPr>
              <p:cNvPr id="19" name="Freihand 18"/>
              <p:cNvPicPr/>
              <p:nvPr/>
            </p:nvPicPr>
            <p:blipFill>
              <a:blip r:embed="rId10"/>
              <a:stretch>
                <a:fillRect/>
              </a:stretch>
            </p:blipFill>
            <p:spPr>
              <a:xfrm>
                <a:off x="4517053" y="4559212"/>
                <a:ext cx="2705040" cy="933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 name="Freihand 29"/>
              <p14:cNvContentPartPr/>
              <p14:nvPr/>
            </p14:nvContentPartPr>
            <p14:xfrm>
              <a:off x="7096093" y="4440052"/>
              <a:ext cx="156960" cy="411480"/>
            </p14:xfrm>
          </p:contentPart>
        </mc:Choice>
        <mc:Fallback>
          <p:pic>
            <p:nvPicPr>
              <p:cNvPr id="30" name="Freihand 29"/>
              <p:cNvPicPr/>
              <p:nvPr/>
            </p:nvPicPr>
            <p:blipFill>
              <a:blip r:embed="rId12"/>
              <a:stretch>
                <a:fillRect/>
              </a:stretch>
            </p:blipFill>
            <p:spPr>
              <a:xfrm>
                <a:off x="7085653" y="4426372"/>
                <a:ext cx="18684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Freihand 30"/>
              <p14:cNvContentPartPr/>
              <p14:nvPr/>
            </p14:nvContentPartPr>
            <p14:xfrm>
              <a:off x="7253773" y="4512772"/>
              <a:ext cx="543960" cy="289080"/>
            </p14:xfrm>
          </p:contentPart>
        </mc:Choice>
        <mc:Fallback>
          <p:pic>
            <p:nvPicPr>
              <p:cNvPr id="31" name="Freihand 30"/>
              <p:cNvPicPr/>
              <p:nvPr/>
            </p:nvPicPr>
            <p:blipFill>
              <a:blip r:embed="rId14"/>
              <a:stretch>
                <a:fillRect/>
              </a:stretch>
            </p:blipFill>
            <p:spPr>
              <a:xfrm>
                <a:off x="7243693" y="4493332"/>
                <a:ext cx="567000" cy="324000"/>
              </a:xfrm>
              <a:prstGeom prst="rect">
                <a:avLst/>
              </a:prstGeom>
            </p:spPr>
          </p:pic>
        </mc:Fallback>
      </mc:AlternateContent>
    </p:spTree>
    <p:extLst>
      <p:ext uri="{BB962C8B-B14F-4D97-AF65-F5344CB8AC3E}">
        <p14:creationId xmlns:p14="http://schemas.microsoft.com/office/powerpoint/2010/main" val="82571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9689" y="431068"/>
            <a:ext cx="7598011" cy="744941"/>
          </a:xfrm>
          <a:prstGeom prst="rect">
            <a:avLst/>
          </a:prstGeom>
          <a:noFill/>
          <a:ln>
            <a:noFill/>
          </a:ln>
        </p:spPr>
        <p:txBody>
          <a:bodyPr lIns="81646" tIns="40823" rIns="81646" bIns="40823" anchor="ctr" anchorCtr="1"/>
          <a:lstStyle/>
          <a:p>
            <a:r>
              <a:rPr lang="en-US" sz="2540" b="1" dirty="0" err="1" smtClean="0"/>
              <a:t>Kurzfristige</a:t>
            </a:r>
            <a:r>
              <a:rPr lang="en-US" sz="2540" b="1" dirty="0" smtClean="0"/>
              <a:t> </a:t>
            </a:r>
            <a:r>
              <a:rPr lang="en-US" sz="2540" b="1" dirty="0" err="1" smtClean="0"/>
              <a:t>Phillipskurve</a:t>
            </a:r>
            <a:endParaRPr lang="en-US" sz="2540" b="1" dirty="0"/>
          </a:p>
        </p:txBody>
      </p:sp>
      <p:cxnSp>
        <p:nvCxnSpPr>
          <p:cNvPr id="12" name="Gerade Verbindung mit Pfeil 11"/>
          <p:cNvCxnSpPr/>
          <p:nvPr/>
        </p:nvCxnSpPr>
        <p:spPr>
          <a:xfrm flipV="1">
            <a:off x="1760981" y="1142649"/>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1735298" y="5323406"/>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2348901" y="1469269"/>
            <a:ext cx="3658164" cy="3135569"/>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1303711" y="1162822"/>
            <a:ext cx="300082" cy="343620"/>
          </a:xfrm>
          <a:prstGeom prst="rect">
            <a:avLst/>
          </a:prstGeom>
        </p:spPr>
        <p:txBody>
          <a:bodyPr wrap="none">
            <a:spAutoFit/>
          </a:bodyPr>
          <a:lstStyle/>
          <a:p>
            <a:r>
              <a:rPr lang="el-GR" sz="1633" dirty="0"/>
              <a:t>π</a:t>
            </a:r>
            <a:endParaRPr lang="de-DE" sz="1633" dirty="0"/>
          </a:p>
        </p:txBody>
      </p:sp>
      <p:sp>
        <p:nvSpPr>
          <p:cNvPr id="23" name="Rechteck 22"/>
          <p:cNvSpPr/>
          <p:nvPr/>
        </p:nvSpPr>
        <p:spPr>
          <a:xfrm>
            <a:off x="6856281" y="5510950"/>
            <a:ext cx="295274" cy="343620"/>
          </a:xfrm>
          <a:prstGeom prst="rect">
            <a:avLst/>
          </a:prstGeom>
        </p:spPr>
        <p:txBody>
          <a:bodyPr wrap="none">
            <a:spAutoFit/>
          </a:bodyPr>
          <a:lstStyle/>
          <a:p>
            <a:r>
              <a:rPr lang="en-US" sz="1633" dirty="0"/>
              <a:t>u</a:t>
            </a:r>
            <a:endParaRPr lang="de-DE" sz="1633" dirty="0"/>
          </a:p>
        </p:txBody>
      </p:sp>
      <p:cxnSp>
        <p:nvCxnSpPr>
          <p:cNvPr id="25" name="Gerade Verbindung 24"/>
          <p:cNvCxnSpPr/>
          <p:nvPr/>
        </p:nvCxnSpPr>
        <p:spPr>
          <a:xfrm>
            <a:off x="3002144" y="2057189"/>
            <a:ext cx="0" cy="7185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3002144" y="2775756"/>
            <a:ext cx="84921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2715867" y="2248947"/>
            <a:ext cx="295274" cy="343620"/>
          </a:xfrm>
          <a:prstGeom prst="rect">
            <a:avLst/>
          </a:prstGeom>
        </p:spPr>
        <p:txBody>
          <a:bodyPr wrap="none">
            <a:spAutoFit/>
          </a:bodyPr>
          <a:lstStyle/>
          <a:p>
            <a:r>
              <a:rPr lang="el-GR" sz="1633" dirty="0"/>
              <a:t>β</a:t>
            </a:r>
            <a:endParaRPr lang="de-DE" sz="1633" dirty="0"/>
          </a:p>
        </p:txBody>
      </p:sp>
      <p:sp>
        <p:nvSpPr>
          <p:cNvPr id="30" name="Textfeld 29"/>
          <p:cNvSpPr txBox="1"/>
          <p:nvPr/>
        </p:nvSpPr>
        <p:spPr>
          <a:xfrm>
            <a:off x="3334959" y="2815843"/>
            <a:ext cx="136842" cy="343620"/>
          </a:xfrm>
          <a:prstGeom prst="rect">
            <a:avLst/>
          </a:prstGeom>
          <a:noFill/>
        </p:spPr>
        <p:txBody>
          <a:bodyPr wrap="square" rtlCol="0">
            <a:spAutoFit/>
          </a:bodyPr>
          <a:lstStyle/>
          <a:p>
            <a:r>
              <a:rPr lang="de-DE" sz="1633" dirty="0"/>
              <a:t>1</a:t>
            </a:r>
          </a:p>
        </p:txBody>
      </p:sp>
      <p:cxnSp>
        <p:nvCxnSpPr>
          <p:cNvPr id="32" name="Gerade Verbindung 31"/>
          <p:cNvCxnSpPr/>
          <p:nvPr/>
        </p:nvCxnSpPr>
        <p:spPr>
          <a:xfrm>
            <a:off x="1760981" y="3494324"/>
            <a:ext cx="293959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V="1">
            <a:off x="4700577" y="3494324"/>
            <a:ext cx="0" cy="18290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954553" y="3326799"/>
            <a:ext cx="713657" cy="343620"/>
          </a:xfrm>
          <a:prstGeom prst="rect">
            <a:avLst/>
          </a:prstGeom>
        </p:spPr>
        <p:txBody>
          <a:bodyPr wrap="none">
            <a:spAutoFit/>
          </a:bodyPr>
          <a:lstStyle/>
          <a:p>
            <a:r>
              <a:rPr lang="el-GR" sz="1633" dirty="0"/>
              <a:t>π</a:t>
            </a:r>
            <a:r>
              <a:rPr lang="en-US" sz="1633" baseline="30000" dirty="0"/>
              <a:t>e</a:t>
            </a:r>
            <a:r>
              <a:rPr lang="en-US" sz="1633" dirty="0"/>
              <a:t> </a:t>
            </a:r>
            <a:r>
              <a:rPr lang="de-DE" sz="1633" dirty="0"/>
              <a:t> + </a:t>
            </a:r>
            <a:r>
              <a:rPr lang="el-GR" sz="1633" dirty="0"/>
              <a:t>ε</a:t>
            </a:r>
            <a:endParaRPr lang="de-DE" sz="1633" dirty="0"/>
          </a:p>
        </p:txBody>
      </p:sp>
      <p:sp>
        <p:nvSpPr>
          <p:cNvPr id="37" name="Rechteck 36"/>
          <p:cNvSpPr/>
          <p:nvPr/>
        </p:nvSpPr>
        <p:spPr>
          <a:xfrm>
            <a:off x="4509203" y="5352114"/>
            <a:ext cx="399468" cy="343620"/>
          </a:xfrm>
          <a:prstGeom prst="rect">
            <a:avLst/>
          </a:prstGeom>
        </p:spPr>
        <p:txBody>
          <a:bodyPr wrap="none">
            <a:spAutoFit/>
          </a:bodyPr>
          <a:lstStyle/>
          <a:p>
            <a:r>
              <a:rPr lang="en-US" sz="1633" dirty="0"/>
              <a:t>u*</a:t>
            </a:r>
            <a:endParaRPr lang="de-DE" sz="1633" dirty="0"/>
          </a:p>
        </p:txBody>
      </p:sp>
      <p:cxnSp>
        <p:nvCxnSpPr>
          <p:cNvPr id="39" name="Gerade Verbindung mit Pfeil 38"/>
          <p:cNvCxnSpPr>
            <a:stCxn id="40" idx="1"/>
          </p:cNvCxnSpPr>
          <p:nvPr/>
        </p:nvCxnSpPr>
        <p:spPr>
          <a:xfrm flipH="1">
            <a:off x="4177984" y="2186786"/>
            <a:ext cx="473148" cy="521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651132" y="1325572"/>
            <a:ext cx="5886963" cy="725102"/>
          </a:xfrm>
          <a:prstGeom prst="rect">
            <a:avLst/>
          </a:prstGeom>
          <a:noFill/>
        </p:spPr>
        <p:txBody>
          <a:bodyPr wrap="square" rtlCol="0">
            <a:noAutofit/>
          </a:bodyPr>
          <a:lstStyle/>
          <a:p>
            <a:r>
              <a:rPr lang="de-DE" sz="2177" dirty="0" smtClean="0"/>
              <a:t>Zielkonflikt zwischen Inflation und Arbeitslosigkeit!</a:t>
            </a:r>
          </a:p>
        </p:txBody>
      </p:sp>
      <p:sp>
        <p:nvSpPr>
          <p:cNvPr id="20" name="Rechteck 1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p14:cNvContentPartPr/>
              <p14:nvPr/>
            </p14:nvContentPartPr>
            <p14:xfrm>
              <a:off x="5953093" y="1558252"/>
              <a:ext cx="5447520" cy="1631160"/>
            </p14:xfrm>
          </p:contentPart>
        </mc:Choice>
        <mc:Fallback>
          <p:pic>
            <p:nvPicPr>
              <p:cNvPr id="8" name="Freihand 7"/>
              <p:cNvPicPr/>
              <p:nvPr/>
            </p:nvPicPr>
            <p:blipFill>
              <a:blip r:embed="rId4"/>
              <a:stretch>
                <a:fillRect/>
              </a:stretch>
            </p:blipFill>
            <p:spPr>
              <a:xfrm>
                <a:off x="5936173" y="1547452"/>
                <a:ext cx="5480640" cy="1658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5" name="Freihand 54"/>
              <p14:cNvContentPartPr/>
              <p14:nvPr/>
            </p14:nvContentPartPr>
            <p14:xfrm>
              <a:off x="4533613" y="3427012"/>
              <a:ext cx="325800" cy="2308320"/>
            </p14:xfrm>
          </p:contentPart>
        </mc:Choice>
        <mc:Fallback>
          <p:pic>
            <p:nvPicPr>
              <p:cNvPr id="55" name="Freihand 54"/>
              <p:cNvPicPr/>
              <p:nvPr/>
            </p:nvPicPr>
            <p:blipFill>
              <a:blip r:embed="rId6"/>
              <a:stretch>
                <a:fillRect/>
              </a:stretch>
            </p:blipFill>
            <p:spPr>
              <a:xfrm>
                <a:off x="4517413" y="3407932"/>
                <a:ext cx="358200" cy="2343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4" name="Freihand 63"/>
              <p14:cNvContentPartPr/>
              <p14:nvPr/>
            </p14:nvContentPartPr>
            <p14:xfrm>
              <a:off x="2330773" y="1407052"/>
              <a:ext cx="3803760" cy="3322800"/>
            </p14:xfrm>
          </p:contentPart>
        </mc:Choice>
        <mc:Fallback>
          <p:pic>
            <p:nvPicPr>
              <p:cNvPr id="64" name="Freihand 63"/>
              <p:cNvPicPr/>
              <p:nvPr/>
            </p:nvPicPr>
            <p:blipFill>
              <a:blip r:embed="rId8"/>
              <a:stretch>
                <a:fillRect/>
              </a:stretch>
            </p:blipFill>
            <p:spPr>
              <a:xfrm>
                <a:off x="2316373" y="1394092"/>
                <a:ext cx="3835440" cy="3353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0" name="Freihand 69"/>
              <p14:cNvContentPartPr/>
              <p14:nvPr/>
            </p14:nvContentPartPr>
            <p14:xfrm>
              <a:off x="3015853" y="2770732"/>
              <a:ext cx="810360" cy="47520"/>
            </p14:xfrm>
          </p:contentPart>
        </mc:Choice>
        <mc:Fallback>
          <p:pic>
            <p:nvPicPr>
              <p:cNvPr id="70" name="Freihand 69"/>
              <p:cNvPicPr/>
              <p:nvPr/>
            </p:nvPicPr>
            <p:blipFill>
              <a:blip r:embed="rId10"/>
              <a:stretch>
                <a:fillRect/>
              </a:stretch>
            </p:blipFill>
            <p:spPr>
              <a:xfrm>
                <a:off x="3001093" y="2753092"/>
                <a:ext cx="843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3" name="Freihand 72"/>
              <p14:cNvContentPartPr/>
              <p14:nvPr/>
            </p14:nvContentPartPr>
            <p14:xfrm>
              <a:off x="5718733" y="3450052"/>
              <a:ext cx="360" cy="360"/>
            </p14:xfrm>
          </p:contentPart>
        </mc:Choice>
        <mc:Fallback>
          <p:pic>
            <p:nvPicPr>
              <p:cNvPr id="73" name="Freihand 72"/>
              <p:cNvPicPr/>
              <p:nvPr/>
            </p:nvPicPr>
            <p:blipFill>
              <a:blip r:embed="rId12"/>
              <a:stretch>
                <a:fillRect/>
              </a:stretch>
            </p:blipFill>
            <p:spPr>
              <a:xfrm>
                <a:off x="5701813" y="343313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5" name="Freihand 74"/>
              <p14:cNvContentPartPr/>
              <p14:nvPr/>
            </p14:nvContentPartPr>
            <p14:xfrm>
              <a:off x="3005413" y="2045332"/>
              <a:ext cx="20520" cy="788040"/>
            </p14:xfrm>
          </p:contentPart>
        </mc:Choice>
        <mc:Fallback>
          <p:pic>
            <p:nvPicPr>
              <p:cNvPr id="75" name="Freihand 74"/>
              <p:cNvPicPr/>
              <p:nvPr/>
            </p:nvPicPr>
            <p:blipFill>
              <a:blip r:embed="rId14"/>
              <a:stretch>
                <a:fillRect/>
              </a:stretch>
            </p:blipFill>
            <p:spPr>
              <a:xfrm>
                <a:off x="2989213" y="2032732"/>
                <a:ext cx="52560" cy="81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7" name="Freihand 76"/>
              <p14:cNvContentPartPr/>
              <p14:nvPr/>
            </p14:nvContentPartPr>
            <p14:xfrm>
              <a:off x="4551973" y="1338652"/>
              <a:ext cx="5868360" cy="514800"/>
            </p14:xfrm>
          </p:contentPart>
        </mc:Choice>
        <mc:Fallback>
          <p:pic>
            <p:nvPicPr>
              <p:cNvPr id="77" name="Freihand 76"/>
              <p:cNvPicPr/>
              <p:nvPr/>
            </p:nvPicPr>
            <p:blipFill>
              <a:blip r:embed="rId16"/>
              <a:stretch>
                <a:fillRect/>
              </a:stretch>
            </p:blipFill>
            <p:spPr>
              <a:xfrm>
                <a:off x="4538653" y="1322812"/>
                <a:ext cx="5901480" cy="545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0" name="Freihand 79"/>
              <p14:cNvContentPartPr/>
              <p14:nvPr/>
            </p14:nvContentPartPr>
            <p14:xfrm>
              <a:off x="4108093" y="5692492"/>
              <a:ext cx="313920" cy="26280"/>
            </p14:xfrm>
          </p:contentPart>
        </mc:Choice>
        <mc:Fallback>
          <p:pic>
            <p:nvPicPr>
              <p:cNvPr id="80" name="Freihand 79"/>
              <p:cNvPicPr/>
              <p:nvPr/>
            </p:nvPicPr>
            <p:blipFill>
              <a:blip r:embed="rId18"/>
              <a:stretch>
                <a:fillRect/>
              </a:stretch>
            </p:blipFill>
            <p:spPr>
              <a:xfrm>
                <a:off x="4091173" y="5675572"/>
                <a:ext cx="3391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3" name="Freihand 82"/>
              <p14:cNvContentPartPr/>
              <p14:nvPr/>
            </p14:nvContentPartPr>
            <p14:xfrm>
              <a:off x="3908293" y="5668012"/>
              <a:ext cx="411480" cy="330840"/>
            </p14:xfrm>
          </p:contentPart>
        </mc:Choice>
        <mc:Fallback>
          <p:pic>
            <p:nvPicPr>
              <p:cNvPr id="83" name="Freihand 82"/>
              <p:cNvPicPr/>
              <p:nvPr/>
            </p:nvPicPr>
            <p:blipFill>
              <a:blip r:embed="rId20"/>
              <a:stretch>
                <a:fillRect/>
              </a:stretch>
            </p:blipFill>
            <p:spPr>
              <a:xfrm>
                <a:off x="3889213" y="5648932"/>
                <a:ext cx="4474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4" name="Freihand 83"/>
              <p14:cNvContentPartPr/>
              <p14:nvPr/>
            </p14:nvContentPartPr>
            <p14:xfrm>
              <a:off x="4106653" y="5812372"/>
              <a:ext cx="1495080" cy="46080"/>
            </p14:xfrm>
          </p:contentPart>
        </mc:Choice>
        <mc:Fallback>
          <p:pic>
            <p:nvPicPr>
              <p:cNvPr id="84" name="Freihand 83"/>
              <p:cNvPicPr/>
              <p:nvPr/>
            </p:nvPicPr>
            <p:blipFill>
              <a:blip r:embed="rId22"/>
              <a:stretch>
                <a:fillRect/>
              </a:stretch>
            </p:blipFill>
            <p:spPr>
              <a:xfrm>
                <a:off x="4090093" y="5797252"/>
                <a:ext cx="1523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7" name="Freihand 86"/>
              <p14:cNvContentPartPr/>
              <p14:nvPr/>
            </p14:nvContentPartPr>
            <p14:xfrm>
              <a:off x="639853" y="2536372"/>
              <a:ext cx="14400" cy="1712880"/>
            </p14:xfrm>
          </p:contentPart>
        </mc:Choice>
        <mc:Fallback>
          <p:pic>
            <p:nvPicPr>
              <p:cNvPr id="87" name="Freihand 86"/>
              <p:cNvPicPr/>
              <p:nvPr/>
            </p:nvPicPr>
            <p:blipFill>
              <a:blip r:embed="rId24"/>
              <a:stretch>
                <a:fillRect/>
              </a:stretch>
            </p:blipFill>
            <p:spPr>
              <a:xfrm>
                <a:off x="624733" y="2521252"/>
                <a:ext cx="44640" cy="1740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0" name="Freihand 89"/>
              <p14:cNvContentPartPr/>
              <p14:nvPr/>
            </p14:nvContentPartPr>
            <p14:xfrm>
              <a:off x="7152973" y="3742732"/>
              <a:ext cx="360" cy="360"/>
            </p14:xfrm>
          </p:contentPart>
        </mc:Choice>
        <mc:Fallback>
          <p:pic>
            <p:nvPicPr>
              <p:cNvPr id="90" name="Freihand 89"/>
              <p:cNvPicPr/>
              <p:nvPr/>
            </p:nvPicPr>
            <p:blipFill>
              <a:blip r:embed="rId26"/>
              <a:stretch>
                <a:fillRect/>
              </a:stretch>
            </p:blipFill>
            <p:spPr>
              <a:xfrm>
                <a:off x="7136053" y="372581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2" name="Freihand 91"/>
              <p14:cNvContentPartPr/>
              <p14:nvPr/>
            </p14:nvContentPartPr>
            <p14:xfrm>
              <a:off x="9314053" y="1681372"/>
              <a:ext cx="286200" cy="718200"/>
            </p14:xfrm>
          </p:contentPart>
        </mc:Choice>
        <mc:Fallback>
          <p:pic>
            <p:nvPicPr>
              <p:cNvPr id="92" name="Freihand 91"/>
              <p:cNvPicPr/>
              <p:nvPr/>
            </p:nvPicPr>
            <p:blipFill>
              <a:blip r:embed="rId28"/>
              <a:stretch>
                <a:fillRect/>
              </a:stretch>
            </p:blipFill>
            <p:spPr>
              <a:xfrm>
                <a:off x="9298573" y="1669492"/>
                <a:ext cx="317880" cy="745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3" name="Freihand 92"/>
              <p14:cNvContentPartPr/>
              <p14:nvPr/>
            </p14:nvContentPartPr>
            <p14:xfrm>
              <a:off x="9409093" y="2256652"/>
              <a:ext cx="1349640" cy="156240"/>
            </p14:xfrm>
          </p:contentPart>
        </mc:Choice>
        <mc:Fallback>
          <p:pic>
            <p:nvPicPr>
              <p:cNvPr id="93" name="Freihand 92"/>
              <p:cNvPicPr/>
              <p:nvPr/>
            </p:nvPicPr>
            <p:blipFill>
              <a:blip r:embed="rId30"/>
              <a:stretch>
                <a:fillRect/>
              </a:stretch>
            </p:blipFill>
            <p:spPr>
              <a:xfrm>
                <a:off x="9397213" y="2240812"/>
                <a:ext cx="1377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4" name="Freihand 93"/>
              <p14:cNvContentPartPr/>
              <p14:nvPr/>
            </p14:nvContentPartPr>
            <p14:xfrm>
              <a:off x="9353653" y="2205172"/>
              <a:ext cx="500760" cy="125280"/>
            </p14:xfrm>
          </p:contentPart>
        </mc:Choice>
        <mc:Fallback>
          <p:pic>
            <p:nvPicPr>
              <p:cNvPr id="94" name="Freihand 93"/>
              <p:cNvPicPr/>
              <p:nvPr/>
            </p:nvPicPr>
            <p:blipFill>
              <a:blip r:embed="rId32"/>
              <a:stretch>
                <a:fillRect/>
              </a:stretch>
            </p:blipFill>
            <p:spPr>
              <a:xfrm>
                <a:off x="9338533" y="2186452"/>
                <a:ext cx="533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5" name="Freihand 94"/>
              <p14:cNvContentPartPr/>
              <p14:nvPr/>
            </p14:nvContentPartPr>
            <p14:xfrm>
              <a:off x="8603773" y="2321092"/>
              <a:ext cx="370080" cy="158040"/>
            </p14:xfrm>
          </p:contentPart>
        </mc:Choice>
        <mc:Fallback>
          <p:pic>
            <p:nvPicPr>
              <p:cNvPr id="95" name="Freihand 94"/>
              <p:cNvPicPr/>
              <p:nvPr/>
            </p:nvPicPr>
            <p:blipFill>
              <a:blip r:embed="rId34"/>
              <a:stretch>
                <a:fillRect/>
              </a:stretch>
            </p:blipFill>
            <p:spPr>
              <a:xfrm>
                <a:off x="8585053" y="2304172"/>
                <a:ext cx="4053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8" name="Freihand 97"/>
              <p14:cNvContentPartPr/>
              <p14:nvPr/>
            </p14:nvContentPartPr>
            <p14:xfrm>
              <a:off x="5642773" y="1213732"/>
              <a:ext cx="360" cy="360"/>
            </p14:xfrm>
          </p:contentPart>
        </mc:Choice>
        <mc:Fallback>
          <p:pic>
            <p:nvPicPr>
              <p:cNvPr id="98" name="Freihand 97"/>
              <p:cNvPicPr/>
              <p:nvPr/>
            </p:nvPicPr>
            <p:blipFill>
              <a:blip r:embed="rId36"/>
              <a:stretch>
                <a:fillRect/>
              </a:stretch>
            </p:blipFill>
            <p:spPr>
              <a:xfrm>
                <a:off x="5625853" y="119681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0" name="Freihand 99"/>
              <p14:cNvContentPartPr/>
              <p14:nvPr/>
            </p14:nvContentPartPr>
            <p14:xfrm>
              <a:off x="482533" y="2177092"/>
              <a:ext cx="1208520" cy="1595880"/>
            </p14:xfrm>
          </p:contentPart>
        </mc:Choice>
        <mc:Fallback>
          <p:pic>
            <p:nvPicPr>
              <p:cNvPr id="100" name="Freihand 99"/>
              <p:cNvPicPr/>
              <p:nvPr/>
            </p:nvPicPr>
            <p:blipFill>
              <a:blip r:embed="rId38"/>
              <a:stretch>
                <a:fillRect/>
              </a:stretch>
            </p:blipFill>
            <p:spPr>
              <a:xfrm>
                <a:off x="468133" y="2161972"/>
                <a:ext cx="1238760" cy="1627920"/>
              </a:xfrm>
              <a:prstGeom prst="rect">
                <a:avLst/>
              </a:prstGeom>
            </p:spPr>
          </p:pic>
        </mc:Fallback>
      </mc:AlternateContent>
    </p:spTree>
    <p:extLst>
      <p:ext uri="{BB962C8B-B14F-4D97-AF65-F5344CB8AC3E}">
        <p14:creationId xmlns:p14="http://schemas.microsoft.com/office/powerpoint/2010/main" val="221502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164" y="65690"/>
            <a:ext cx="7598011" cy="744941"/>
          </a:xfrm>
          <a:prstGeom prst="rect">
            <a:avLst/>
          </a:prstGeom>
          <a:noFill/>
          <a:ln>
            <a:noFill/>
          </a:ln>
        </p:spPr>
        <p:txBody>
          <a:bodyPr lIns="81646" tIns="40823" rIns="81646" bIns="40823" anchor="ctr" anchorCtr="1"/>
          <a:lstStyle/>
          <a:p>
            <a:r>
              <a:rPr lang="en-US" sz="2540" b="1" dirty="0" err="1" smtClean="0"/>
              <a:t>Langfristige</a:t>
            </a:r>
            <a:r>
              <a:rPr lang="en-US" sz="2540" b="1" dirty="0" smtClean="0"/>
              <a:t> </a:t>
            </a:r>
            <a:r>
              <a:rPr lang="en-US" sz="2540" b="1" dirty="0" err="1" smtClean="0"/>
              <a:t>Phillipskurve</a:t>
            </a:r>
            <a:endParaRPr lang="en-US" sz="2540" b="1" dirty="0"/>
          </a:p>
        </p:txBody>
      </p:sp>
      <p:cxnSp>
        <p:nvCxnSpPr>
          <p:cNvPr id="7" name="Gerade Verbindung mit Pfeil 6"/>
          <p:cNvCxnSpPr/>
          <p:nvPr/>
        </p:nvCxnSpPr>
        <p:spPr>
          <a:xfrm flipV="1">
            <a:off x="697194" y="473421"/>
            <a:ext cx="0" cy="470335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39923" y="4654179"/>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239923" y="493595"/>
            <a:ext cx="300082" cy="343620"/>
          </a:xfrm>
          <a:prstGeom prst="rect">
            <a:avLst/>
          </a:prstGeom>
        </p:spPr>
        <p:txBody>
          <a:bodyPr wrap="none">
            <a:spAutoFit/>
          </a:bodyPr>
          <a:lstStyle/>
          <a:p>
            <a:r>
              <a:rPr lang="el-GR" sz="1633" dirty="0"/>
              <a:t>π</a:t>
            </a:r>
            <a:endParaRPr lang="de-DE" sz="1633" dirty="0"/>
          </a:p>
        </p:txBody>
      </p:sp>
      <p:sp>
        <p:nvSpPr>
          <p:cNvPr id="10" name="Rechteck 9"/>
          <p:cNvSpPr/>
          <p:nvPr/>
        </p:nvSpPr>
        <p:spPr>
          <a:xfrm>
            <a:off x="5792493" y="4841723"/>
            <a:ext cx="295274" cy="343620"/>
          </a:xfrm>
          <a:prstGeom prst="rect">
            <a:avLst/>
          </a:prstGeom>
        </p:spPr>
        <p:txBody>
          <a:bodyPr wrap="none">
            <a:spAutoFit/>
          </a:bodyPr>
          <a:lstStyle/>
          <a:p>
            <a:r>
              <a:rPr lang="en-US" sz="1633" dirty="0"/>
              <a:t>u</a:t>
            </a:r>
            <a:endParaRPr lang="de-DE" sz="1633" dirty="0"/>
          </a:p>
        </p:txBody>
      </p:sp>
      <p:sp>
        <p:nvSpPr>
          <p:cNvPr id="11" name="Freihandform 10"/>
          <p:cNvSpPr/>
          <p:nvPr/>
        </p:nvSpPr>
        <p:spPr>
          <a:xfrm>
            <a:off x="980634" y="836212"/>
            <a:ext cx="4162997" cy="3579255"/>
          </a:xfrm>
          <a:custGeom>
            <a:avLst/>
            <a:gdLst>
              <a:gd name="connsiteX0" fmla="*/ 0 w 4588933"/>
              <a:gd name="connsiteY0" fmla="*/ 0 h 3945466"/>
              <a:gd name="connsiteX1" fmla="*/ 1168400 w 4588933"/>
              <a:gd name="connsiteY1" fmla="*/ 2963333 h 3945466"/>
              <a:gd name="connsiteX2" fmla="*/ 4588933 w 4588933"/>
              <a:gd name="connsiteY2" fmla="*/ 3945466 h 3945466"/>
            </a:gdLst>
            <a:ahLst/>
            <a:cxnLst>
              <a:cxn ang="0">
                <a:pos x="connsiteX0" y="connsiteY0"/>
              </a:cxn>
              <a:cxn ang="0">
                <a:pos x="connsiteX1" y="connsiteY1"/>
              </a:cxn>
              <a:cxn ang="0">
                <a:pos x="connsiteX2" y="connsiteY2"/>
              </a:cxn>
            </a:cxnLst>
            <a:rect l="l" t="t" r="r" b="b"/>
            <a:pathLst>
              <a:path w="4588933" h="3945466">
                <a:moveTo>
                  <a:pt x="0" y="0"/>
                </a:moveTo>
                <a:cubicBezTo>
                  <a:pt x="201789" y="1152877"/>
                  <a:pt x="403578" y="2305755"/>
                  <a:pt x="1168400" y="2963333"/>
                </a:cubicBezTo>
                <a:cubicBezTo>
                  <a:pt x="1933222" y="3620911"/>
                  <a:pt x="3261077" y="3783188"/>
                  <a:pt x="4588933" y="39454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2" name="Freihandform 11"/>
          <p:cNvSpPr/>
          <p:nvPr/>
        </p:nvSpPr>
        <p:spPr>
          <a:xfrm>
            <a:off x="1518291" y="575064"/>
            <a:ext cx="3702148" cy="3379555"/>
          </a:xfrm>
          <a:custGeom>
            <a:avLst/>
            <a:gdLst>
              <a:gd name="connsiteX0" fmla="*/ 0 w 4080933"/>
              <a:gd name="connsiteY0" fmla="*/ 0 h 3725333"/>
              <a:gd name="connsiteX1" fmla="*/ 1236133 w 4080933"/>
              <a:gd name="connsiteY1" fmla="*/ 2556933 h 3725333"/>
              <a:gd name="connsiteX2" fmla="*/ 4080933 w 4080933"/>
              <a:gd name="connsiteY2" fmla="*/ 3725333 h 3725333"/>
            </a:gdLst>
            <a:ahLst/>
            <a:cxnLst>
              <a:cxn ang="0">
                <a:pos x="connsiteX0" y="connsiteY0"/>
              </a:cxn>
              <a:cxn ang="0">
                <a:pos x="connsiteX1" y="connsiteY1"/>
              </a:cxn>
              <a:cxn ang="0">
                <a:pos x="connsiteX2" y="connsiteY2"/>
              </a:cxn>
            </a:cxnLst>
            <a:rect l="l" t="t" r="r" b="b"/>
            <a:pathLst>
              <a:path w="4080933" h="3725333">
                <a:moveTo>
                  <a:pt x="0" y="0"/>
                </a:moveTo>
                <a:cubicBezTo>
                  <a:pt x="277989" y="968022"/>
                  <a:pt x="555978" y="1936044"/>
                  <a:pt x="1236133" y="2556933"/>
                </a:cubicBezTo>
                <a:cubicBezTo>
                  <a:pt x="1916289" y="3177822"/>
                  <a:pt x="2998611" y="3451577"/>
                  <a:pt x="4080933" y="37253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20" name="Gerade Verbindung 19"/>
          <p:cNvCxnSpPr/>
          <p:nvPr/>
        </p:nvCxnSpPr>
        <p:spPr>
          <a:xfrm flipV="1">
            <a:off x="2460951" y="930691"/>
            <a:ext cx="0" cy="3723488"/>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flipV="1">
            <a:off x="697194" y="2666001"/>
            <a:ext cx="1763760" cy="284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2264978" y="4682887"/>
            <a:ext cx="399468" cy="343620"/>
          </a:xfrm>
          <a:prstGeom prst="rect">
            <a:avLst/>
          </a:prstGeom>
        </p:spPr>
        <p:txBody>
          <a:bodyPr wrap="none">
            <a:spAutoFit/>
          </a:bodyPr>
          <a:lstStyle/>
          <a:p>
            <a:r>
              <a:rPr lang="en-US" sz="1633" dirty="0"/>
              <a:t>u*</a:t>
            </a:r>
            <a:endParaRPr lang="de-DE" sz="1633" dirty="0"/>
          </a:p>
        </p:txBody>
      </p:sp>
      <p:sp>
        <p:nvSpPr>
          <p:cNvPr id="31" name="Textfeld 30"/>
          <p:cNvSpPr txBox="1"/>
          <p:nvPr/>
        </p:nvSpPr>
        <p:spPr>
          <a:xfrm>
            <a:off x="2493703" y="3506788"/>
            <a:ext cx="290464" cy="343620"/>
          </a:xfrm>
          <a:prstGeom prst="rect">
            <a:avLst/>
          </a:prstGeom>
          <a:noFill/>
        </p:spPr>
        <p:txBody>
          <a:bodyPr wrap="none" rtlCol="0">
            <a:spAutoFit/>
          </a:bodyPr>
          <a:lstStyle/>
          <a:p>
            <a:r>
              <a:rPr lang="de-DE" sz="1633" dirty="0"/>
              <a:t>1</a:t>
            </a:r>
          </a:p>
        </p:txBody>
      </p:sp>
      <p:sp>
        <p:nvSpPr>
          <p:cNvPr id="32" name="Textfeld 31"/>
          <p:cNvSpPr txBox="1"/>
          <p:nvPr/>
        </p:nvSpPr>
        <p:spPr>
          <a:xfrm>
            <a:off x="1481086" y="2302502"/>
            <a:ext cx="290464" cy="343620"/>
          </a:xfrm>
          <a:prstGeom prst="rect">
            <a:avLst/>
          </a:prstGeom>
          <a:noFill/>
        </p:spPr>
        <p:txBody>
          <a:bodyPr wrap="none" rtlCol="0">
            <a:spAutoFit/>
          </a:bodyPr>
          <a:lstStyle/>
          <a:p>
            <a:r>
              <a:rPr lang="de-DE" sz="1633" dirty="0"/>
              <a:t>2</a:t>
            </a:r>
          </a:p>
        </p:txBody>
      </p:sp>
      <p:sp>
        <p:nvSpPr>
          <p:cNvPr id="33" name="Textfeld 32"/>
          <p:cNvSpPr txBox="1"/>
          <p:nvPr/>
        </p:nvSpPr>
        <p:spPr>
          <a:xfrm>
            <a:off x="2526275" y="2498476"/>
            <a:ext cx="290464" cy="343620"/>
          </a:xfrm>
          <a:prstGeom prst="rect">
            <a:avLst/>
          </a:prstGeom>
          <a:noFill/>
        </p:spPr>
        <p:txBody>
          <a:bodyPr wrap="none" rtlCol="0">
            <a:spAutoFit/>
          </a:bodyPr>
          <a:lstStyle/>
          <a:p>
            <a:r>
              <a:rPr lang="de-DE" sz="1633" dirty="0"/>
              <a:t>3</a:t>
            </a:r>
          </a:p>
        </p:txBody>
      </p:sp>
      <p:sp>
        <p:nvSpPr>
          <p:cNvPr id="34" name="Ellipse 33"/>
          <p:cNvSpPr/>
          <p:nvPr/>
        </p:nvSpPr>
        <p:spPr>
          <a:xfrm>
            <a:off x="2493704" y="2498476"/>
            <a:ext cx="381035" cy="335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5" name="Ellipse 34"/>
          <p:cNvSpPr/>
          <p:nvPr/>
        </p:nvSpPr>
        <p:spPr>
          <a:xfrm>
            <a:off x="2460952" y="3535236"/>
            <a:ext cx="381035" cy="335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6" name="Ellipse 35"/>
          <p:cNvSpPr/>
          <p:nvPr/>
        </p:nvSpPr>
        <p:spPr>
          <a:xfrm>
            <a:off x="1426673" y="2302503"/>
            <a:ext cx="381035" cy="335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38" name="Gerade Verbindung 37"/>
          <p:cNvCxnSpPr/>
          <p:nvPr/>
        </p:nvCxnSpPr>
        <p:spPr>
          <a:xfrm>
            <a:off x="1448376" y="2694448"/>
            <a:ext cx="0" cy="195973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1518291" y="4850413"/>
            <a:ext cx="6160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1518291" y="5176774"/>
            <a:ext cx="6160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697194" y="3804963"/>
            <a:ext cx="1819559" cy="206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hteck 45"/>
          <p:cNvSpPr/>
          <p:nvPr/>
        </p:nvSpPr>
        <p:spPr>
          <a:xfrm>
            <a:off x="43950" y="2490046"/>
            <a:ext cx="692818" cy="343620"/>
          </a:xfrm>
          <a:prstGeom prst="rect">
            <a:avLst/>
          </a:prstGeom>
        </p:spPr>
        <p:txBody>
          <a:bodyPr wrap="none">
            <a:spAutoFit/>
          </a:bodyPr>
          <a:lstStyle/>
          <a:p>
            <a:r>
              <a:rPr lang="el-GR" sz="1633" dirty="0"/>
              <a:t>π</a:t>
            </a:r>
            <a:r>
              <a:rPr lang="de-DE" sz="1633" baseline="-25000" dirty="0"/>
              <a:t>2 </a:t>
            </a:r>
            <a:r>
              <a:rPr lang="de-DE" sz="1633" dirty="0"/>
              <a:t>=</a:t>
            </a:r>
            <a:r>
              <a:rPr lang="el-GR" sz="1633" dirty="0"/>
              <a:t>π</a:t>
            </a:r>
            <a:r>
              <a:rPr lang="de-DE" sz="1633" baseline="-25000" dirty="0"/>
              <a:t>3</a:t>
            </a:r>
          </a:p>
        </p:txBody>
      </p:sp>
      <p:sp>
        <p:nvSpPr>
          <p:cNvPr id="47" name="Rechteck 46"/>
          <p:cNvSpPr/>
          <p:nvPr/>
        </p:nvSpPr>
        <p:spPr>
          <a:xfrm>
            <a:off x="305248" y="3665884"/>
            <a:ext cx="370614" cy="343620"/>
          </a:xfrm>
          <a:prstGeom prst="rect">
            <a:avLst/>
          </a:prstGeom>
        </p:spPr>
        <p:txBody>
          <a:bodyPr wrap="none">
            <a:spAutoFit/>
          </a:bodyPr>
          <a:lstStyle/>
          <a:p>
            <a:r>
              <a:rPr lang="el-GR" sz="1633" dirty="0"/>
              <a:t>π</a:t>
            </a:r>
            <a:r>
              <a:rPr lang="de-DE" sz="1633" baseline="-25000" dirty="0"/>
              <a:t>1</a:t>
            </a:r>
          </a:p>
        </p:txBody>
      </p:sp>
      <p:sp>
        <p:nvSpPr>
          <p:cNvPr id="48" name="Rechteck 47"/>
          <p:cNvSpPr/>
          <p:nvPr/>
        </p:nvSpPr>
        <p:spPr>
          <a:xfrm>
            <a:off x="2069005" y="5176774"/>
            <a:ext cx="651140" cy="343620"/>
          </a:xfrm>
          <a:prstGeom prst="rect">
            <a:avLst/>
          </a:prstGeom>
        </p:spPr>
        <p:txBody>
          <a:bodyPr wrap="none">
            <a:spAutoFit/>
          </a:bodyPr>
          <a:lstStyle/>
          <a:p>
            <a:r>
              <a:rPr lang="de-DE" sz="1633" dirty="0"/>
              <a:t>u</a:t>
            </a:r>
            <a:r>
              <a:rPr lang="de-DE" sz="1633" baseline="-25000" dirty="0"/>
              <a:t>3</a:t>
            </a:r>
            <a:r>
              <a:rPr lang="de-DE" sz="1633" dirty="0"/>
              <a:t>=u</a:t>
            </a:r>
            <a:r>
              <a:rPr lang="de-DE" sz="1633" baseline="-25000" dirty="0"/>
              <a:t>1</a:t>
            </a:r>
          </a:p>
        </p:txBody>
      </p:sp>
      <p:sp>
        <p:nvSpPr>
          <p:cNvPr id="49" name="Rechteck 48"/>
          <p:cNvSpPr/>
          <p:nvPr/>
        </p:nvSpPr>
        <p:spPr>
          <a:xfrm>
            <a:off x="1285112" y="5176774"/>
            <a:ext cx="365806" cy="343620"/>
          </a:xfrm>
          <a:prstGeom prst="rect">
            <a:avLst/>
          </a:prstGeom>
        </p:spPr>
        <p:txBody>
          <a:bodyPr wrap="none">
            <a:spAutoFit/>
          </a:bodyPr>
          <a:lstStyle/>
          <a:p>
            <a:r>
              <a:rPr lang="de-DE" sz="1633" dirty="0"/>
              <a:t>u</a:t>
            </a:r>
            <a:r>
              <a:rPr lang="de-DE" sz="1633" baseline="-25000" dirty="0"/>
              <a:t>2</a:t>
            </a:r>
          </a:p>
        </p:txBody>
      </p:sp>
      <p:sp>
        <p:nvSpPr>
          <p:cNvPr id="39" name="Rechteck 3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2" name="Freihand 21"/>
              <p14:cNvContentPartPr/>
              <p14:nvPr/>
            </p14:nvContentPartPr>
            <p14:xfrm>
              <a:off x="1581253" y="3764692"/>
              <a:ext cx="818280" cy="87120"/>
            </p14:xfrm>
          </p:contentPart>
        </mc:Choice>
        <mc:Fallback>
          <p:pic>
            <p:nvPicPr>
              <p:cNvPr id="22" name="Freihand 21"/>
              <p:cNvPicPr/>
              <p:nvPr/>
            </p:nvPicPr>
            <p:blipFill>
              <a:blip r:embed="rId4"/>
              <a:stretch>
                <a:fillRect/>
              </a:stretch>
            </p:blipFill>
            <p:spPr>
              <a:xfrm>
                <a:off x="1562533" y="3753172"/>
                <a:ext cx="845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7" name="Freihand 36"/>
              <p14:cNvContentPartPr/>
              <p14:nvPr/>
            </p14:nvContentPartPr>
            <p14:xfrm>
              <a:off x="606733" y="2523052"/>
              <a:ext cx="1949760" cy="368640"/>
            </p14:xfrm>
          </p:contentPart>
        </mc:Choice>
        <mc:Fallback>
          <p:pic>
            <p:nvPicPr>
              <p:cNvPr id="37" name="Freihand 36"/>
              <p:cNvPicPr/>
              <p:nvPr/>
            </p:nvPicPr>
            <p:blipFill>
              <a:blip r:embed="rId6"/>
              <a:stretch>
                <a:fillRect/>
              </a:stretch>
            </p:blipFill>
            <p:spPr>
              <a:xfrm>
                <a:off x="595215" y="2503972"/>
                <a:ext cx="1980354"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3" name="Freihand 42"/>
              <p14:cNvContentPartPr/>
              <p14:nvPr/>
            </p14:nvContentPartPr>
            <p14:xfrm>
              <a:off x="2470813" y="657532"/>
              <a:ext cx="2692440" cy="2014920"/>
            </p14:xfrm>
          </p:contentPart>
        </mc:Choice>
        <mc:Fallback>
          <p:pic>
            <p:nvPicPr>
              <p:cNvPr id="43" name="Freihand 42"/>
              <p:cNvPicPr/>
              <p:nvPr/>
            </p:nvPicPr>
            <p:blipFill>
              <a:blip r:embed="rId8"/>
              <a:stretch>
                <a:fillRect/>
              </a:stretch>
            </p:blipFill>
            <p:spPr>
              <a:xfrm>
                <a:off x="2453173" y="637372"/>
                <a:ext cx="2728080" cy="205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3" name="Freihand 62"/>
              <p14:cNvContentPartPr/>
              <p14:nvPr/>
            </p14:nvContentPartPr>
            <p14:xfrm>
              <a:off x="1540213" y="2739412"/>
              <a:ext cx="808920" cy="1016640"/>
            </p14:xfrm>
          </p:contentPart>
        </mc:Choice>
        <mc:Fallback>
          <p:pic>
            <p:nvPicPr>
              <p:cNvPr id="63" name="Freihand 62"/>
              <p:cNvPicPr/>
              <p:nvPr/>
            </p:nvPicPr>
            <p:blipFill>
              <a:blip r:embed="rId10"/>
              <a:stretch>
                <a:fillRect/>
              </a:stretch>
            </p:blipFill>
            <p:spPr>
              <a:xfrm>
                <a:off x="1525813" y="2726452"/>
                <a:ext cx="834840" cy="1040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4" name="Freihand 63"/>
              <p14:cNvContentPartPr/>
              <p14:nvPr/>
            </p14:nvContentPartPr>
            <p14:xfrm>
              <a:off x="1467133" y="3751012"/>
              <a:ext cx="179640" cy="164880"/>
            </p14:xfrm>
          </p:contentPart>
        </mc:Choice>
        <mc:Fallback>
          <p:pic>
            <p:nvPicPr>
              <p:cNvPr id="64" name="Freihand 63"/>
              <p:cNvPicPr/>
              <p:nvPr/>
            </p:nvPicPr>
            <p:blipFill>
              <a:blip r:embed="rId12"/>
              <a:stretch>
                <a:fillRect/>
              </a:stretch>
            </p:blipFill>
            <p:spPr>
              <a:xfrm>
                <a:off x="1449853" y="3733732"/>
                <a:ext cx="212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7" name="Freihand 66"/>
              <p14:cNvContentPartPr/>
              <p14:nvPr/>
            </p14:nvContentPartPr>
            <p14:xfrm>
              <a:off x="2044573" y="2653372"/>
              <a:ext cx="1428120" cy="703080"/>
            </p14:xfrm>
          </p:contentPart>
        </mc:Choice>
        <mc:Fallback>
          <p:pic>
            <p:nvPicPr>
              <p:cNvPr id="67" name="Freihand 66"/>
              <p:cNvPicPr/>
              <p:nvPr/>
            </p:nvPicPr>
            <p:blipFill>
              <a:blip r:embed="rId14"/>
              <a:stretch>
                <a:fillRect/>
              </a:stretch>
            </p:blipFill>
            <p:spPr>
              <a:xfrm>
                <a:off x="2030533" y="2637892"/>
                <a:ext cx="1456920" cy="734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4" name="Freihand 83"/>
              <p14:cNvContentPartPr/>
              <p14:nvPr/>
            </p14:nvContentPartPr>
            <p14:xfrm>
              <a:off x="1503493" y="2650852"/>
              <a:ext cx="954720" cy="86760"/>
            </p14:xfrm>
          </p:contentPart>
        </mc:Choice>
        <mc:Fallback>
          <p:pic>
            <p:nvPicPr>
              <p:cNvPr id="84" name="Freihand 83"/>
              <p:cNvPicPr/>
              <p:nvPr/>
            </p:nvPicPr>
            <p:blipFill>
              <a:blip r:embed="rId16"/>
              <a:stretch>
                <a:fillRect/>
              </a:stretch>
            </p:blipFill>
            <p:spPr>
              <a:xfrm>
                <a:off x="1495933" y="2635012"/>
                <a:ext cx="979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5" name="Freihand 84"/>
              <p14:cNvContentPartPr/>
              <p14:nvPr/>
            </p14:nvContentPartPr>
            <p14:xfrm>
              <a:off x="2034493" y="3164572"/>
              <a:ext cx="327600" cy="310320"/>
            </p14:xfrm>
          </p:contentPart>
        </mc:Choice>
        <mc:Fallback>
          <p:pic>
            <p:nvPicPr>
              <p:cNvPr id="85" name="Freihand 84"/>
              <p:cNvPicPr/>
              <p:nvPr/>
            </p:nvPicPr>
            <p:blipFill>
              <a:blip r:embed="rId18"/>
              <a:stretch>
                <a:fillRect/>
              </a:stretch>
            </p:blipFill>
            <p:spPr>
              <a:xfrm>
                <a:off x="2018293" y="3151252"/>
                <a:ext cx="35532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6" name="Freihand 85"/>
              <p14:cNvContentPartPr/>
              <p14:nvPr/>
            </p14:nvContentPartPr>
            <p14:xfrm>
              <a:off x="4663933" y="3086812"/>
              <a:ext cx="225360" cy="145440"/>
            </p14:xfrm>
          </p:contentPart>
        </mc:Choice>
        <mc:Fallback>
          <p:pic>
            <p:nvPicPr>
              <p:cNvPr id="86" name="Freihand 85"/>
              <p:cNvPicPr/>
              <p:nvPr/>
            </p:nvPicPr>
            <p:blipFill>
              <a:blip r:embed="rId20"/>
              <a:stretch>
                <a:fillRect/>
              </a:stretch>
            </p:blipFill>
            <p:spPr>
              <a:xfrm>
                <a:off x="4647013" y="3069892"/>
                <a:ext cx="259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3" name="Freihand 102"/>
              <p14:cNvContentPartPr/>
              <p14:nvPr/>
            </p14:nvContentPartPr>
            <p14:xfrm>
              <a:off x="4668253" y="879652"/>
              <a:ext cx="459720" cy="315720"/>
            </p14:xfrm>
          </p:contentPart>
        </mc:Choice>
        <mc:Fallback>
          <p:pic>
            <p:nvPicPr>
              <p:cNvPr id="103" name="Freihand 102"/>
              <p:cNvPicPr/>
              <p:nvPr/>
            </p:nvPicPr>
            <p:blipFill>
              <a:blip r:embed="rId22"/>
              <a:stretch>
                <a:fillRect/>
              </a:stretch>
            </p:blipFill>
            <p:spPr>
              <a:xfrm>
                <a:off x="4650613" y="862732"/>
                <a:ext cx="4950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4" name="Freihand 103"/>
              <p14:cNvContentPartPr/>
              <p14:nvPr/>
            </p14:nvContentPartPr>
            <p14:xfrm>
              <a:off x="5786053" y="2146852"/>
              <a:ext cx="360" cy="360"/>
            </p14:xfrm>
          </p:contentPart>
        </mc:Choice>
        <mc:Fallback>
          <p:pic>
            <p:nvPicPr>
              <p:cNvPr id="104" name="Freihand 103"/>
              <p:cNvPicPr/>
              <p:nvPr/>
            </p:nvPicPr>
            <p:blipFill>
              <a:blip r:embed="rId24"/>
              <a:stretch>
                <a:fillRect/>
              </a:stretch>
            </p:blipFill>
            <p:spPr>
              <a:xfrm>
                <a:off x="5769133" y="212993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5" name="Freihand 104"/>
              <p14:cNvContentPartPr/>
              <p14:nvPr/>
            </p14:nvContentPartPr>
            <p14:xfrm>
              <a:off x="7128133" y="1985212"/>
              <a:ext cx="360" cy="360"/>
            </p14:xfrm>
          </p:contentPart>
        </mc:Choice>
        <mc:Fallback>
          <p:pic>
            <p:nvPicPr>
              <p:cNvPr id="105" name="Freihand 104"/>
              <p:cNvPicPr/>
              <p:nvPr/>
            </p:nvPicPr>
            <p:blipFill>
              <a:blip r:embed="rId26"/>
              <a:stretch>
                <a:fillRect/>
              </a:stretch>
            </p:blipFill>
            <p:spPr>
              <a:xfrm>
                <a:off x="7111213" y="196829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7" name="Freihand 106"/>
              <p14:cNvContentPartPr/>
              <p14:nvPr/>
            </p14:nvContentPartPr>
            <p14:xfrm>
              <a:off x="2451733" y="4505212"/>
              <a:ext cx="49680" cy="359280"/>
            </p14:xfrm>
          </p:contentPart>
        </mc:Choice>
        <mc:Fallback>
          <p:pic>
            <p:nvPicPr>
              <p:cNvPr id="107" name="Freihand 106"/>
              <p:cNvPicPr/>
              <p:nvPr/>
            </p:nvPicPr>
            <p:blipFill>
              <a:blip r:embed="rId28"/>
              <a:stretch>
                <a:fillRect/>
              </a:stretch>
            </p:blipFill>
            <p:spPr>
              <a:xfrm>
                <a:off x="2435893" y="4495492"/>
                <a:ext cx="8172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8" name="Freihand 107"/>
              <p14:cNvContentPartPr/>
              <p14:nvPr/>
            </p14:nvContentPartPr>
            <p14:xfrm>
              <a:off x="2437693" y="924292"/>
              <a:ext cx="88920" cy="3915720"/>
            </p14:xfrm>
          </p:contentPart>
        </mc:Choice>
        <mc:Fallback>
          <p:pic>
            <p:nvPicPr>
              <p:cNvPr id="108" name="Freihand 107"/>
              <p:cNvPicPr/>
              <p:nvPr/>
            </p:nvPicPr>
            <p:blipFill>
              <a:blip r:embed="rId30"/>
              <a:stretch>
                <a:fillRect/>
              </a:stretch>
            </p:blipFill>
            <p:spPr>
              <a:xfrm>
                <a:off x="2422933" y="908452"/>
                <a:ext cx="118800" cy="3943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9" name="Freihand 108"/>
              <p14:cNvContentPartPr/>
              <p14:nvPr/>
            </p14:nvContentPartPr>
            <p14:xfrm>
              <a:off x="1438333" y="2708452"/>
              <a:ext cx="1045800" cy="1149480"/>
            </p14:xfrm>
          </p:contentPart>
        </mc:Choice>
        <mc:Fallback>
          <p:pic>
            <p:nvPicPr>
              <p:cNvPr id="109" name="Freihand 108"/>
              <p:cNvPicPr/>
              <p:nvPr/>
            </p:nvPicPr>
            <p:blipFill>
              <a:blip r:embed="rId32"/>
              <a:stretch>
                <a:fillRect/>
              </a:stretch>
            </p:blipFill>
            <p:spPr>
              <a:xfrm>
                <a:off x="1422493" y="2692612"/>
                <a:ext cx="1076400" cy="1181880"/>
              </a:xfrm>
              <a:prstGeom prst="rect">
                <a:avLst/>
              </a:prstGeom>
            </p:spPr>
          </p:pic>
        </mc:Fallback>
      </mc:AlternateContent>
    </p:spTree>
    <p:extLst>
      <p:ext uri="{BB962C8B-B14F-4D97-AF65-F5344CB8AC3E}">
        <p14:creationId xmlns:p14="http://schemas.microsoft.com/office/powerpoint/2010/main" val="139095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dirty="0" err="1" smtClean="0"/>
              <a:t>Philippskurve</a:t>
            </a:r>
            <a:r>
              <a:rPr lang="en-US" sz="2540" b="1" dirty="0" smtClean="0"/>
              <a:t> USA </a:t>
            </a:r>
            <a:r>
              <a:rPr lang="en-US" sz="2540" b="1" dirty="0"/>
              <a:t>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pic>
        <p:nvPicPr>
          <p:cNvPr id="3" name="Grafik 2"/>
          <p:cNvPicPr>
            <a:picLocks noChangeAspect="1"/>
          </p:cNvPicPr>
          <p:nvPr/>
        </p:nvPicPr>
        <p:blipFill>
          <a:blip r:embed="rId3"/>
          <a:stretch>
            <a:fillRect/>
          </a:stretch>
        </p:blipFill>
        <p:spPr>
          <a:xfrm>
            <a:off x="149552" y="668012"/>
            <a:ext cx="7638950" cy="3785944"/>
          </a:xfrm>
          <a:prstGeom prst="rect">
            <a:avLst/>
          </a:prstGeom>
        </p:spPr>
      </p:pic>
      <p:sp>
        <p:nvSpPr>
          <p:cNvPr id="10" name="Rechteck 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2794813" y="3090772"/>
              <a:ext cx="1753200" cy="632160"/>
            </p14:xfrm>
          </p:contentPart>
        </mc:Choice>
        <mc:Fallback>
          <p:pic>
            <p:nvPicPr>
              <p:cNvPr id="4" name="Freihand 3"/>
              <p:cNvPicPr/>
              <p:nvPr/>
            </p:nvPicPr>
            <p:blipFill>
              <a:blip r:embed="rId5"/>
              <a:stretch>
                <a:fillRect/>
              </a:stretch>
            </p:blipFill>
            <p:spPr>
              <a:xfrm>
                <a:off x="2783653" y="3081772"/>
                <a:ext cx="178164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7384813" y="3934612"/>
              <a:ext cx="22320" cy="1800"/>
            </p14:xfrm>
          </p:contentPart>
        </mc:Choice>
        <mc:Fallback>
          <p:pic>
            <p:nvPicPr>
              <p:cNvPr id="8" name="Freihand 7"/>
              <p:cNvPicPr/>
              <p:nvPr/>
            </p:nvPicPr>
            <p:blipFill>
              <a:blip r:embed="rId7"/>
              <a:stretch>
                <a:fillRect/>
              </a:stretch>
            </p:blipFill>
            <p:spPr>
              <a:xfrm>
                <a:off x="7367893" y="3917692"/>
                <a:ext cx="561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p14:cNvContentPartPr/>
              <p14:nvPr/>
            </p14:nvContentPartPr>
            <p14:xfrm>
              <a:off x="2601493" y="3830572"/>
              <a:ext cx="390960" cy="134640"/>
            </p14:xfrm>
          </p:contentPart>
        </mc:Choice>
        <mc:Fallback>
          <p:pic>
            <p:nvPicPr>
              <p:cNvPr id="15" name="Freihand 14"/>
              <p:cNvPicPr/>
              <p:nvPr/>
            </p:nvPicPr>
            <p:blipFill>
              <a:blip r:embed="rId9"/>
              <a:stretch>
                <a:fillRect/>
              </a:stretch>
            </p:blipFill>
            <p:spPr>
              <a:xfrm>
                <a:off x="2590333" y="3815812"/>
                <a:ext cx="413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Freihand 15"/>
              <p14:cNvContentPartPr/>
              <p14:nvPr/>
            </p14:nvContentPartPr>
            <p14:xfrm>
              <a:off x="2758813" y="3098692"/>
              <a:ext cx="60480" cy="822600"/>
            </p14:xfrm>
          </p:contentPart>
        </mc:Choice>
        <mc:Fallback>
          <p:pic>
            <p:nvPicPr>
              <p:cNvPr id="16" name="Freihand 15"/>
              <p:cNvPicPr/>
              <p:nvPr/>
            </p:nvPicPr>
            <p:blipFill>
              <a:blip r:embed="rId11"/>
              <a:stretch>
                <a:fillRect/>
              </a:stretch>
            </p:blipFill>
            <p:spPr>
              <a:xfrm>
                <a:off x="2745133" y="3086812"/>
                <a:ext cx="88920" cy="844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p14:cNvContentPartPr/>
              <p14:nvPr/>
            </p14:nvContentPartPr>
            <p14:xfrm>
              <a:off x="4556653" y="3677572"/>
              <a:ext cx="19080" cy="286200"/>
            </p14:xfrm>
          </p:contentPart>
        </mc:Choice>
        <mc:Fallback>
          <p:pic>
            <p:nvPicPr>
              <p:cNvPr id="17" name="Freihand 16"/>
              <p:cNvPicPr/>
              <p:nvPr/>
            </p:nvPicPr>
            <p:blipFill>
              <a:blip r:embed="rId13"/>
              <a:stretch>
                <a:fillRect/>
              </a:stretch>
            </p:blipFill>
            <p:spPr>
              <a:xfrm>
                <a:off x="4545133" y="3664252"/>
                <a:ext cx="4536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Freihand 20"/>
              <p14:cNvContentPartPr/>
              <p14:nvPr/>
            </p14:nvContentPartPr>
            <p14:xfrm>
              <a:off x="2638573" y="3063052"/>
              <a:ext cx="252360" cy="90720"/>
            </p14:xfrm>
          </p:contentPart>
        </mc:Choice>
        <mc:Fallback>
          <p:pic>
            <p:nvPicPr>
              <p:cNvPr id="21" name="Freihand 20"/>
              <p:cNvPicPr/>
              <p:nvPr/>
            </p:nvPicPr>
            <p:blipFill>
              <a:blip r:embed="rId15"/>
              <a:stretch>
                <a:fillRect/>
              </a:stretch>
            </p:blipFill>
            <p:spPr>
              <a:xfrm>
                <a:off x="2623453" y="3049732"/>
                <a:ext cx="282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Freihand 21"/>
              <p14:cNvContentPartPr/>
              <p14:nvPr/>
            </p14:nvContentPartPr>
            <p14:xfrm>
              <a:off x="2759173" y="2658052"/>
              <a:ext cx="1407240" cy="456120"/>
            </p14:xfrm>
          </p:contentPart>
        </mc:Choice>
        <mc:Fallback>
          <p:pic>
            <p:nvPicPr>
              <p:cNvPr id="22" name="Freihand 21"/>
              <p:cNvPicPr/>
              <p:nvPr/>
            </p:nvPicPr>
            <p:blipFill>
              <a:blip r:embed="rId17"/>
              <a:stretch>
                <a:fillRect/>
              </a:stretch>
            </p:blipFill>
            <p:spPr>
              <a:xfrm>
                <a:off x="2745133" y="2644012"/>
                <a:ext cx="143712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Freihand 22"/>
              <p14:cNvContentPartPr/>
              <p14:nvPr/>
            </p14:nvContentPartPr>
            <p14:xfrm>
              <a:off x="2822893" y="3091492"/>
              <a:ext cx="897480" cy="39600"/>
            </p14:xfrm>
          </p:contentPart>
        </mc:Choice>
        <mc:Fallback>
          <p:pic>
            <p:nvPicPr>
              <p:cNvPr id="23" name="Freihand 22"/>
              <p:cNvPicPr/>
              <p:nvPr/>
            </p:nvPicPr>
            <p:blipFill>
              <a:blip r:embed="rId19"/>
              <a:stretch>
                <a:fillRect/>
              </a:stretch>
            </p:blipFill>
            <p:spPr>
              <a:xfrm>
                <a:off x="2816413" y="3082492"/>
                <a:ext cx="920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Freihand 23"/>
              <p14:cNvContentPartPr/>
              <p14:nvPr/>
            </p14:nvContentPartPr>
            <p14:xfrm>
              <a:off x="3559093" y="3045412"/>
              <a:ext cx="193680" cy="130320"/>
            </p14:xfrm>
          </p:contentPart>
        </mc:Choice>
        <mc:Fallback>
          <p:pic>
            <p:nvPicPr>
              <p:cNvPr id="24" name="Freihand 23"/>
              <p:cNvPicPr/>
              <p:nvPr/>
            </p:nvPicPr>
            <p:blipFill>
              <a:blip r:embed="rId21"/>
              <a:stretch>
                <a:fillRect/>
              </a:stretch>
            </p:blipFill>
            <p:spPr>
              <a:xfrm>
                <a:off x="3547573" y="3029932"/>
                <a:ext cx="221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6" name="Freihand 25"/>
              <p14:cNvContentPartPr/>
              <p14:nvPr/>
            </p14:nvContentPartPr>
            <p14:xfrm>
              <a:off x="6330013" y="2065492"/>
              <a:ext cx="360" cy="360"/>
            </p14:xfrm>
          </p:contentPart>
        </mc:Choice>
        <mc:Fallback>
          <p:pic>
            <p:nvPicPr>
              <p:cNvPr id="26" name="Freihand 25"/>
              <p:cNvPicPr/>
              <p:nvPr/>
            </p:nvPicPr>
            <p:blipFill>
              <a:blip r:embed="rId23"/>
              <a:stretch>
                <a:fillRect/>
              </a:stretch>
            </p:blipFill>
            <p:spPr>
              <a:xfrm>
                <a:off x="6313093" y="204857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p14:cNvContentPartPr/>
              <p14:nvPr/>
            </p14:nvContentPartPr>
            <p14:xfrm>
              <a:off x="2969053" y="2556892"/>
              <a:ext cx="2138400" cy="114480"/>
            </p14:xfrm>
          </p:contentPart>
        </mc:Choice>
        <mc:Fallback>
          <p:pic>
            <p:nvPicPr>
              <p:cNvPr id="28" name="Freihand 27"/>
              <p:cNvPicPr/>
              <p:nvPr/>
            </p:nvPicPr>
            <p:blipFill>
              <a:blip r:embed="rId25"/>
              <a:stretch>
                <a:fillRect/>
              </a:stretch>
            </p:blipFill>
            <p:spPr>
              <a:xfrm>
                <a:off x="2964013" y="2545732"/>
                <a:ext cx="2157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Freihand 29"/>
              <p14:cNvContentPartPr/>
              <p14:nvPr/>
            </p14:nvContentPartPr>
            <p14:xfrm>
              <a:off x="3761053" y="1730692"/>
              <a:ext cx="1535760" cy="867600"/>
            </p14:xfrm>
          </p:contentPart>
        </mc:Choice>
        <mc:Fallback>
          <p:pic>
            <p:nvPicPr>
              <p:cNvPr id="30" name="Freihand 29"/>
              <p:cNvPicPr/>
              <p:nvPr/>
            </p:nvPicPr>
            <p:blipFill>
              <a:blip r:embed="rId27"/>
              <a:stretch>
                <a:fillRect/>
              </a:stretch>
            </p:blipFill>
            <p:spPr>
              <a:xfrm>
                <a:off x="3744853" y="1714852"/>
                <a:ext cx="1559520" cy="89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p14:cNvContentPartPr/>
              <p14:nvPr/>
            </p14:nvContentPartPr>
            <p14:xfrm>
              <a:off x="3995413" y="1693252"/>
              <a:ext cx="998280" cy="208800"/>
            </p14:xfrm>
          </p:contentPart>
        </mc:Choice>
        <mc:Fallback>
          <p:pic>
            <p:nvPicPr>
              <p:cNvPr id="34" name="Freihand 33"/>
              <p:cNvPicPr/>
              <p:nvPr/>
            </p:nvPicPr>
            <p:blipFill>
              <a:blip r:embed="rId29"/>
              <a:stretch>
                <a:fillRect/>
              </a:stretch>
            </p:blipFill>
            <p:spPr>
              <a:xfrm>
                <a:off x="3989293" y="1678492"/>
                <a:ext cx="1020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p14:cNvContentPartPr/>
              <p14:nvPr/>
            </p14:nvContentPartPr>
            <p14:xfrm>
              <a:off x="4684813" y="2284732"/>
              <a:ext cx="452880" cy="28800"/>
            </p14:xfrm>
          </p:contentPart>
        </mc:Choice>
        <mc:Fallback>
          <p:pic>
            <p:nvPicPr>
              <p:cNvPr id="35" name="Freihand 34"/>
              <p:cNvPicPr/>
              <p:nvPr/>
            </p:nvPicPr>
            <p:blipFill>
              <a:blip r:embed="rId31"/>
              <a:stretch>
                <a:fillRect/>
              </a:stretch>
            </p:blipFill>
            <p:spPr>
              <a:xfrm>
                <a:off x="4674733" y="2269612"/>
                <a:ext cx="478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Freihand 36"/>
              <p14:cNvContentPartPr/>
              <p14:nvPr/>
            </p14:nvContentPartPr>
            <p14:xfrm>
              <a:off x="4726573" y="997732"/>
              <a:ext cx="1632600" cy="2125080"/>
            </p14:xfrm>
          </p:contentPart>
        </mc:Choice>
        <mc:Fallback>
          <p:pic>
            <p:nvPicPr>
              <p:cNvPr id="37" name="Freihand 36"/>
              <p:cNvPicPr/>
              <p:nvPr/>
            </p:nvPicPr>
            <p:blipFill>
              <a:blip r:embed="rId33"/>
              <a:stretch>
                <a:fillRect/>
              </a:stretch>
            </p:blipFill>
            <p:spPr>
              <a:xfrm>
                <a:off x="4711813" y="984052"/>
                <a:ext cx="1663200" cy="2153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8" name="Freihand 37"/>
              <p14:cNvContentPartPr/>
              <p14:nvPr/>
            </p14:nvContentPartPr>
            <p14:xfrm>
              <a:off x="1776733" y="577252"/>
              <a:ext cx="5567760" cy="3881880"/>
            </p14:xfrm>
          </p:contentPart>
        </mc:Choice>
        <mc:Fallback>
          <p:pic>
            <p:nvPicPr>
              <p:cNvPr id="38" name="Freihand 37"/>
              <p:cNvPicPr/>
              <p:nvPr/>
            </p:nvPicPr>
            <p:blipFill>
              <a:blip r:embed="rId35"/>
              <a:stretch>
                <a:fillRect/>
              </a:stretch>
            </p:blipFill>
            <p:spPr>
              <a:xfrm>
                <a:off x="1760893" y="563932"/>
                <a:ext cx="5598000" cy="3910680"/>
              </a:xfrm>
              <a:prstGeom prst="rect">
                <a:avLst/>
              </a:prstGeom>
            </p:spPr>
          </p:pic>
        </mc:Fallback>
      </mc:AlternateContent>
    </p:spTree>
    <p:extLst>
      <p:ext uri="{BB962C8B-B14F-4D97-AF65-F5344CB8AC3E}">
        <p14:creationId xmlns:p14="http://schemas.microsoft.com/office/powerpoint/2010/main" val="397138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2522</Words>
  <Application>Microsoft Office PowerPoint</Application>
  <PresentationFormat>Breitbild</PresentationFormat>
  <Paragraphs>353</Paragraphs>
  <Slides>36</Slides>
  <Notes>36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36</vt:i4>
      </vt:variant>
    </vt:vector>
  </HeadingPairs>
  <TitlesOfParts>
    <vt:vector size="45"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611</cp:revision>
  <cp:lastPrinted>2021-10-14T12:13:33Z</cp:lastPrinted>
  <dcterms:created xsi:type="dcterms:W3CDTF">2019-02-11T10:45:01Z</dcterms:created>
  <dcterms:modified xsi:type="dcterms:W3CDTF">2021-11-22T15:16:43Z</dcterms:modified>
</cp:coreProperties>
</file>