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7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8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9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10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11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12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3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14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15.xml" ContentType="application/vnd.openxmlformats-officedocument.presentationml.notesSlide+xml"/>
  <Override PartName="/ppt/ink/ink215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19" r:id="rId2"/>
    <p:sldId id="620" r:id="rId3"/>
    <p:sldId id="621" r:id="rId4"/>
    <p:sldId id="622" r:id="rId5"/>
    <p:sldId id="623" r:id="rId6"/>
    <p:sldId id="624" r:id="rId7"/>
    <p:sldId id="625" r:id="rId8"/>
    <p:sldId id="527" r:id="rId9"/>
    <p:sldId id="528" r:id="rId10"/>
    <p:sldId id="529" r:id="rId11"/>
    <p:sldId id="530" r:id="rId12"/>
    <p:sldId id="531" r:id="rId13"/>
    <p:sldId id="533" r:id="rId14"/>
    <p:sldId id="534" r:id="rId15"/>
    <p:sldId id="617" r:id="rId16"/>
    <p:sldId id="626" r:id="rId1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1WS\Wipo\Vorlesung\daten_deutschland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1WS\Wipo\Vorlesung\daten_deutschland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1WS\Wipo\Vorlesung\daten_deutschland_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1WS\Wipo\Vorlesung\daten_deutschland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ALQ!$C$2</c:f>
              <c:strCache>
                <c:ptCount val="1"/>
                <c:pt idx="0">
                  <c:v>ALQ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ALQ!$B$3:$B$166</c:f>
              <c:numCache>
                <c:formatCode>[$-407]mmm/\ yy;@</c:formatCode>
                <c:ptCount val="164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  <c:pt idx="95">
                  <c:v>42353</c:v>
                </c:pt>
                <c:pt idx="96">
                  <c:v>42384</c:v>
                </c:pt>
                <c:pt idx="97">
                  <c:v>42415</c:v>
                </c:pt>
                <c:pt idx="98">
                  <c:v>42444</c:v>
                </c:pt>
                <c:pt idx="99">
                  <c:v>42475</c:v>
                </c:pt>
                <c:pt idx="100">
                  <c:v>42505</c:v>
                </c:pt>
                <c:pt idx="101">
                  <c:v>42536</c:v>
                </c:pt>
                <c:pt idx="102">
                  <c:v>42566</c:v>
                </c:pt>
                <c:pt idx="103">
                  <c:v>42597</c:v>
                </c:pt>
                <c:pt idx="104">
                  <c:v>42628</c:v>
                </c:pt>
                <c:pt idx="105">
                  <c:v>42658</c:v>
                </c:pt>
                <c:pt idx="106">
                  <c:v>42689</c:v>
                </c:pt>
                <c:pt idx="107">
                  <c:v>42719</c:v>
                </c:pt>
                <c:pt idx="108">
                  <c:v>42750</c:v>
                </c:pt>
                <c:pt idx="109">
                  <c:v>42781</c:v>
                </c:pt>
                <c:pt idx="110">
                  <c:v>42809</c:v>
                </c:pt>
                <c:pt idx="111">
                  <c:v>42840</c:v>
                </c:pt>
                <c:pt idx="112">
                  <c:v>42870</c:v>
                </c:pt>
                <c:pt idx="113">
                  <c:v>42901</c:v>
                </c:pt>
                <c:pt idx="114">
                  <c:v>42931</c:v>
                </c:pt>
                <c:pt idx="115">
                  <c:v>42962</c:v>
                </c:pt>
                <c:pt idx="116">
                  <c:v>42993</c:v>
                </c:pt>
                <c:pt idx="117">
                  <c:v>43023</c:v>
                </c:pt>
                <c:pt idx="118">
                  <c:v>43054</c:v>
                </c:pt>
                <c:pt idx="119">
                  <c:v>43084</c:v>
                </c:pt>
                <c:pt idx="120">
                  <c:v>43115</c:v>
                </c:pt>
                <c:pt idx="121">
                  <c:v>43146</c:v>
                </c:pt>
                <c:pt idx="122">
                  <c:v>43174</c:v>
                </c:pt>
                <c:pt idx="123">
                  <c:v>43205</c:v>
                </c:pt>
                <c:pt idx="124">
                  <c:v>43235</c:v>
                </c:pt>
                <c:pt idx="125">
                  <c:v>43266</c:v>
                </c:pt>
                <c:pt idx="126">
                  <c:v>43296</c:v>
                </c:pt>
                <c:pt idx="127">
                  <c:v>43327</c:v>
                </c:pt>
                <c:pt idx="128">
                  <c:v>43358</c:v>
                </c:pt>
                <c:pt idx="129">
                  <c:v>43388</c:v>
                </c:pt>
                <c:pt idx="130">
                  <c:v>43419</c:v>
                </c:pt>
                <c:pt idx="131">
                  <c:v>43449</c:v>
                </c:pt>
                <c:pt idx="132">
                  <c:v>43480</c:v>
                </c:pt>
                <c:pt idx="133">
                  <c:v>43511</c:v>
                </c:pt>
                <c:pt idx="134">
                  <c:v>43539</c:v>
                </c:pt>
                <c:pt idx="135">
                  <c:v>43570</c:v>
                </c:pt>
                <c:pt idx="136">
                  <c:v>43600</c:v>
                </c:pt>
                <c:pt idx="137">
                  <c:v>43631</c:v>
                </c:pt>
                <c:pt idx="138">
                  <c:v>43661</c:v>
                </c:pt>
                <c:pt idx="139">
                  <c:v>43692</c:v>
                </c:pt>
                <c:pt idx="140">
                  <c:v>43723</c:v>
                </c:pt>
                <c:pt idx="141">
                  <c:v>43753</c:v>
                </c:pt>
                <c:pt idx="142">
                  <c:v>43784</c:v>
                </c:pt>
                <c:pt idx="143">
                  <c:v>43814</c:v>
                </c:pt>
                <c:pt idx="144">
                  <c:v>43845</c:v>
                </c:pt>
                <c:pt idx="145">
                  <c:v>43876</c:v>
                </c:pt>
                <c:pt idx="146">
                  <c:v>43905</c:v>
                </c:pt>
                <c:pt idx="147">
                  <c:v>43936</c:v>
                </c:pt>
                <c:pt idx="148">
                  <c:v>43966</c:v>
                </c:pt>
                <c:pt idx="149">
                  <c:v>43997</c:v>
                </c:pt>
                <c:pt idx="150">
                  <c:v>44027</c:v>
                </c:pt>
                <c:pt idx="151">
                  <c:v>44058</c:v>
                </c:pt>
                <c:pt idx="152">
                  <c:v>44089</c:v>
                </c:pt>
                <c:pt idx="153">
                  <c:v>44119</c:v>
                </c:pt>
                <c:pt idx="154">
                  <c:v>44150</c:v>
                </c:pt>
                <c:pt idx="155">
                  <c:v>44180</c:v>
                </c:pt>
                <c:pt idx="156">
                  <c:v>44211</c:v>
                </c:pt>
                <c:pt idx="157">
                  <c:v>44242</c:v>
                </c:pt>
                <c:pt idx="158">
                  <c:v>44270</c:v>
                </c:pt>
                <c:pt idx="159">
                  <c:v>44301</c:v>
                </c:pt>
                <c:pt idx="160">
                  <c:v>44331</c:v>
                </c:pt>
                <c:pt idx="161">
                  <c:v>44362</c:v>
                </c:pt>
                <c:pt idx="162">
                  <c:v>44392</c:v>
                </c:pt>
                <c:pt idx="163">
                  <c:v>44423</c:v>
                </c:pt>
              </c:numCache>
            </c:numRef>
          </c:cat>
          <c:val>
            <c:numRef>
              <c:f>ALQ!$C$3:$C$166</c:f>
              <c:numCache>
                <c:formatCode>General</c:formatCode>
                <c:ptCount val="164"/>
                <c:pt idx="0">
                  <c:v>8.6999999999999993</c:v>
                </c:pt>
                <c:pt idx="1">
                  <c:v>8.6</c:v>
                </c:pt>
                <c:pt idx="2">
                  <c:v>8.3000000000000007</c:v>
                </c:pt>
                <c:pt idx="3">
                  <c:v>8.1</c:v>
                </c:pt>
                <c:pt idx="4">
                  <c:v>7.8</c:v>
                </c:pt>
                <c:pt idx="5">
                  <c:v>7.5</c:v>
                </c:pt>
                <c:pt idx="6">
                  <c:v>7.6</c:v>
                </c:pt>
                <c:pt idx="7">
                  <c:v>7.6</c:v>
                </c:pt>
                <c:pt idx="8">
                  <c:v>7.3</c:v>
                </c:pt>
                <c:pt idx="9">
                  <c:v>7.1</c:v>
                </c:pt>
                <c:pt idx="10">
                  <c:v>7.1</c:v>
                </c:pt>
                <c:pt idx="11">
                  <c:v>7.4</c:v>
                </c:pt>
                <c:pt idx="12">
                  <c:v>8.3000000000000007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8.1999999999999993</c:v>
                </c:pt>
                <c:pt idx="17">
                  <c:v>8.1</c:v>
                </c:pt>
                <c:pt idx="18">
                  <c:v>8.1999999999999993</c:v>
                </c:pt>
                <c:pt idx="19">
                  <c:v>8.1999999999999993</c:v>
                </c:pt>
                <c:pt idx="20">
                  <c:v>7.9</c:v>
                </c:pt>
                <c:pt idx="21">
                  <c:v>7.7</c:v>
                </c:pt>
                <c:pt idx="22">
                  <c:v>7.6</c:v>
                </c:pt>
                <c:pt idx="23">
                  <c:v>7.8</c:v>
                </c:pt>
                <c:pt idx="24">
                  <c:v>8.6</c:v>
                </c:pt>
                <c:pt idx="25">
                  <c:v>8.6</c:v>
                </c:pt>
                <c:pt idx="26">
                  <c:v>8.5</c:v>
                </c:pt>
                <c:pt idx="27">
                  <c:v>8.1</c:v>
                </c:pt>
                <c:pt idx="28">
                  <c:v>7.7</c:v>
                </c:pt>
                <c:pt idx="29">
                  <c:v>7.5</c:v>
                </c:pt>
                <c:pt idx="30">
                  <c:v>7.6</c:v>
                </c:pt>
                <c:pt idx="31">
                  <c:v>7.6</c:v>
                </c:pt>
                <c:pt idx="32">
                  <c:v>7.2</c:v>
                </c:pt>
                <c:pt idx="33">
                  <c:v>7</c:v>
                </c:pt>
                <c:pt idx="34">
                  <c:v>6.9</c:v>
                </c:pt>
                <c:pt idx="35">
                  <c:v>7.1</c:v>
                </c:pt>
                <c:pt idx="36">
                  <c:v>7.9</c:v>
                </c:pt>
                <c:pt idx="37">
                  <c:v>7.9</c:v>
                </c:pt>
                <c:pt idx="38">
                  <c:v>7.6</c:v>
                </c:pt>
                <c:pt idx="39">
                  <c:v>7.3</c:v>
                </c:pt>
                <c:pt idx="40">
                  <c:v>7</c:v>
                </c:pt>
                <c:pt idx="41">
                  <c:v>6.9</c:v>
                </c:pt>
                <c:pt idx="42">
                  <c:v>7</c:v>
                </c:pt>
                <c:pt idx="43">
                  <c:v>7</c:v>
                </c:pt>
                <c:pt idx="44">
                  <c:v>6.6</c:v>
                </c:pt>
                <c:pt idx="45">
                  <c:v>6.5</c:v>
                </c:pt>
                <c:pt idx="46">
                  <c:v>6.4</c:v>
                </c:pt>
                <c:pt idx="47">
                  <c:v>6.6</c:v>
                </c:pt>
                <c:pt idx="48">
                  <c:v>7.3</c:v>
                </c:pt>
                <c:pt idx="49">
                  <c:v>7.4</c:v>
                </c:pt>
                <c:pt idx="50">
                  <c:v>7.2</c:v>
                </c:pt>
                <c:pt idx="51">
                  <c:v>7</c:v>
                </c:pt>
                <c:pt idx="52">
                  <c:v>6.7</c:v>
                </c:pt>
                <c:pt idx="53">
                  <c:v>6.6</c:v>
                </c:pt>
                <c:pt idx="54">
                  <c:v>6.8</c:v>
                </c:pt>
                <c:pt idx="55">
                  <c:v>6.8</c:v>
                </c:pt>
                <c:pt idx="56">
                  <c:v>6.5</c:v>
                </c:pt>
                <c:pt idx="57">
                  <c:v>6.5</c:v>
                </c:pt>
                <c:pt idx="58">
                  <c:v>6.5</c:v>
                </c:pt>
                <c:pt idx="59">
                  <c:v>6.7</c:v>
                </c:pt>
                <c:pt idx="60">
                  <c:v>7.4</c:v>
                </c:pt>
                <c:pt idx="61">
                  <c:v>7.4</c:v>
                </c:pt>
                <c:pt idx="62">
                  <c:v>7.3</c:v>
                </c:pt>
                <c:pt idx="63">
                  <c:v>7.1</c:v>
                </c:pt>
                <c:pt idx="64">
                  <c:v>6.8</c:v>
                </c:pt>
                <c:pt idx="65">
                  <c:v>6.6</c:v>
                </c:pt>
                <c:pt idx="66">
                  <c:v>6.8</c:v>
                </c:pt>
                <c:pt idx="67">
                  <c:v>6.8</c:v>
                </c:pt>
                <c:pt idx="68">
                  <c:v>6.6</c:v>
                </c:pt>
                <c:pt idx="69">
                  <c:v>6.5</c:v>
                </c:pt>
                <c:pt idx="70">
                  <c:v>6.5</c:v>
                </c:pt>
                <c:pt idx="71">
                  <c:v>6.7</c:v>
                </c:pt>
                <c:pt idx="72">
                  <c:v>7.3</c:v>
                </c:pt>
                <c:pt idx="73">
                  <c:v>7.3</c:v>
                </c:pt>
                <c:pt idx="74">
                  <c:v>7.1</c:v>
                </c:pt>
                <c:pt idx="75">
                  <c:v>6.8</c:v>
                </c:pt>
                <c:pt idx="76">
                  <c:v>6.6</c:v>
                </c:pt>
                <c:pt idx="77">
                  <c:v>6.5</c:v>
                </c:pt>
                <c:pt idx="78">
                  <c:v>6.6</c:v>
                </c:pt>
                <c:pt idx="79">
                  <c:v>6.7</c:v>
                </c:pt>
                <c:pt idx="80">
                  <c:v>6.5</c:v>
                </c:pt>
                <c:pt idx="81">
                  <c:v>6.3</c:v>
                </c:pt>
                <c:pt idx="82">
                  <c:v>6.3</c:v>
                </c:pt>
                <c:pt idx="83">
                  <c:v>6.4</c:v>
                </c:pt>
                <c:pt idx="84">
                  <c:v>7</c:v>
                </c:pt>
                <c:pt idx="85">
                  <c:v>6.9</c:v>
                </c:pt>
                <c:pt idx="86">
                  <c:v>6.8</c:v>
                </c:pt>
                <c:pt idx="87">
                  <c:v>6.5</c:v>
                </c:pt>
                <c:pt idx="88">
                  <c:v>6.3</c:v>
                </c:pt>
                <c:pt idx="89">
                  <c:v>6.2</c:v>
                </c:pt>
                <c:pt idx="90">
                  <c:v>6.3</c:v>
                </c:pt>
                <c:pt idx="91">
                  <c:v>6.4</c:v>
                </c:pt>
                <c:pt idx="92">
                  <c:v>6.2</c:v>
                </c:pt>
                <c:pt idx="93">
                  <c:v>6</c:v>
                </c:pt>
                <c:pt idx="94">
                  <c:v>6</c:v>
                </c:pt>
                <c:pt idx="95">
                  <c:v>6.1</c:v>
                </c:pt>
                <c:pt idx="96">
                  <c:v>6.7</c:v>
                </c:pt>
                <c:pt idx="97">
                  <c:v>6.6</c:v>
                </c:pt>
                <c:pt idx="98">
                  <c:v>6.5</c:v>
                </c:pt>
                <c:pt idx="99">
                  <c:v>6.3</c:v>
                </c:pt>
                <c:pt idx="100">
                  <c:v>6</c:v>
                </c:pt>
                <c:pt idx="101">
                  <c:v>5.9</c:v>
                </c:pt>
                <c:pt idx="102">
                  <c:v>6</c:v>
                </c:pt>
                <c:pt idx="103">
                  <c:v>6.1</c:v>
                </c:pt>
                <c:pt idx="104">
                  <c:v>5.9</c:v>
                </c:pt>
                <c:pt idx="105">
                  <c:v>5.8</c:v>
                </c:pt>
                <c:pt idx="106">
                  <c:v>5.7</c:v>
                </c:pt>
                <c:pt idx="107">
                  <c:v>5.8</c:v>
                </c:pt>
                <c:pt idx="108">
                  <c:v>6.3</c:v>
                </c:pt>
                <c:pt idx="109">
                  <c:v>6.3</c:v>
                </c:pt>
                <c:pt idx="110">
                  <c:v>6</c:v>
                </c:pt>
                <c:pt idx="111">
                  <c:v>5.8</c:v>
                </c:pt>
                <c:pt idx="112">
                  <c:v>5.6</c:v>
                </c:pt>
                <c:pt idx="113">
                  <c:v>5.5</c:v>
                </c:pt>
                <c:pt idx="114">
                  <c:v>5.6</c:v>
                </c:pt>
                <c:pt idx="115">
                  <c:v>5.7</c:v>
                </c:pt>
                <c:pt idx="116">
                  <c:v>5.5</c:v>
                </c:pt>
                <c:pt idx="117">
                  <c:v>5.4</c:v>
                </c:pt>
                <c:pt idx="118">
                  <c:v>5.3</c:v>
                </c:pt>
                <c:pt idx="119">
                  <c:v>5.3</c:v>
                </c:pt>
                <c:pt idx="120">
                  <c:v>5.8</c:v>
                </c:pt>
                <c:pt idx="121">
                  <c:v>5.7</c:v>
                </c:pt>
                <c:pt idx="122">
                  <c:v>5.5</c:v>
                </c:pt>
                <c:pt idx="123">
                  <c:v>5.3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5.0999999999999996</c:v>
                </c:pt>
                <c:pt idx="127">
                  <c:v>5.2</c:v>
                </c:pt>
                <c:pt idx="128">
                  <c:v>5</c:v>
                </c:pt>
                <c:pt idx="129">
                  <c:v>4.9000000000000004</c:v>
                </c:pt>
                <c:pt idx="130">
                  <c:v>4.8</c:v>
                </c:pt>
                <c:pt idx="131">
                  <c:v>4.9000000000000004</c:v>
                </c:pt>
                <c:pt idx="132">
                  <c:v>5.3</c:v>
                </c:pt>
                <c:pt idx="133">
                  <c:v>5.3</c:v>
                </c:pt>
                <c:pt idx="134">
                  <c:v>5.0999999999999996</c:v>
                </c:pt>
                <c:pt idx="135">
                  <c:v>4.9000000000000004</c:v>
                </c:pt>
                <c:pt idx="136">
                  <c:v>4.9000000000000004</c:v>
                </c:pt>
                <c:pt idx="137">
                  <c:v>4.9000000000000004</c:v>
                </c:pt>
                <c:pt idx="138">
                  <c:v>5</c:v>
                </c:pt>
                <c:pt idx="139">
                  <c:v>5.0999999999999996</c:v>
                </c:pt>
                <c:pt idx="140">
                  <c:v>4.9000000000000004</c:v>
                </c:pt>
                <c:pt idx="141">
                  <c:v>4.8</c:v>
                </c:pt>
                <c:pt idx="142">
                  <c:v>4.8</c:v>
                </c:pt>
                <c:pt idx="143">
                  <c:v>4.9000000000000004</c:v>
                </c:pt>
                <c:pt idx="144">
                  <c:v>5.3</c:v>
                </c:pt>
                <c:pt idx="145">
                  <c:v>5.3</c:v>
                </c:pt>
                <c:pt idx="146">
                  <c:v>5.0999999999999996</c:v>
                </c:pt>
                <c:pt idx="147">
                  <c:v>5.8</c:v>
                </c:pt>
                <c:pt idx="148">
                  <c:v>6.1</c:v>
                </c:pt>
                <c:pt idx="149">
                  <c:v>6.2</c:v>
                </c:pt>
                <c:pt idx="150">
                  <c:v>6.3</c:v>
                </c:pt>
                <c:pt idx="151">
                  <c:v>6.4</c:v>
                </c:pt>
                <c:pt idx="152">
                  <c:v>6.2</c:v>
                </c:pt>
                <c:pt idx="153">
                  <c:v>6</c:v>
                </c:pt>
                <c:pt idx="154">
                  <c:v>5.9</c:v>
                </c:pt>
                <c:pt idx="155">
                  <c:v>5.9</c:v>
                </c:pt>
                <c:pt idx="156">
                  <c:v>6.3</c:v>
                </c:pt>
                <c:pt idx="157">
                  <c:v>6.3</c:v>
                </c:pt>
                <c:pt idx="158">
                  <c:v>6.2</c:v>
                </c:pt>
                <c:pt idx="159">
                  <c:v>6</c:v>
                </c:pt>
                <c:pt idx="160">
                  <c:v>5.9</c:v>
                </c:pt>
                <c:pt idx="161">
                  <c:v>5.7</c:v>
                </c:pt>
                <c:pt idx="162">
                  <c:v>5.6</c:v>
                </c:pt>
                <c:pt idx="163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EC-457B-B831-7D17FA934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4006760"/>
        <c:axId val="844013976"/>
      </c:lineChart>
      <c:dateAx>
        <c:axId val="844006760"/>
        <c:scaling>
          <c:orientation val="minMax"/>
        </c:scaling>
        <c:delete val="0"/>
        <c:axPos val="b"/>
        <c:numFmt formatCode="[$-407]mmm/\ 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4013976"/>
        <c:crosses val="autoZero"/>
        <c:auto val="1"/>
        <c:lblOffset val="100"/>
        <c:baseTimeUnit val="months"/>
      </c:dateAx>
      <c:valAx>
        <c:axId val="84401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400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Außenhandel</a:t>
            </a:r>
            <a:r>
              <a:rPr lang="de-DE" baseline="0"/>
              <a:t> (nominal)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EX_IM!$C$3</c:f>
              <c:strCache>
                <c:ptCount val="1"/>
                <c:pt idx="0">
                  <c:v>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EX_IM!$A$4:$B$57</c:f>
              <c:multiLvlStrCache>
                <c:ptCount val="5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</c:lvl>
              </c:multiLvlStrCache>
            </c:multiLvlStrRef>
          </c:cat>
          <c:val>
            <c:numRef>
              <c:f>EX_IM!$C$4:$C$57</c:f>
              <c:numCache>
                <c:formatCode>General</c:formatCode>
                <c:ptCount val="54"/>
                <c:pt idx="0">
                  <c:v>278.51300000000003</c:v>
                </c:pt>
                <c:pt idx="1">
                  <c:v>288.00400000000002</c:v>
                </c:pt>
                <c:pt idx="2">
                  <c:v>280.69</c:v>
                </c:pt>
                <c:pt idx="3">
                  <c:v>268.13499999999999</c:v>
                </c:pt>
                <c:pt idx="4">
                  <c:v>227.642</c:v>
                </c:pt>
                <c:pt idx="5">
                  <c:v>223.232</c:v>
                </c:pt>
                <c:pt idx="6">
                  <c:v>232.858</c:v>
                </c:pt>
                <c:pt idx="7">
                  <c:v>248.57799999999997</c:v>
                </c:pt>
                <c:pt idx="8">
                  <c:v>248.05799999999999</c:v>
                </c:pt>
                <c:pt idx="9">
                  <c:v>271.483</c:v>
                </c:pt>
                <c:pt idx="10">
                  <c:v>278.19200000000001</c:v>
                </c:pt>
                <c:pt idx="11">
                  <c:v>293.81600000000003</c:v>
                </c:pt>
                <c:pt idx="12">
                  <c:v>297.43200000000002</c:v>
                </c:pt>
                <c:pt idx="13">
                  <c:v>301.47499999999997</c:v>
                </c:pt>
                <c:pt idx="14">
                  <c:v>304.25900000000001</c:v>
                </c:pt>
                <c:pt idx="15">
                  <c:v>310.47500000000002</c:v>
                </c:pt>
                <c:pt idx="16">
                  <c:v>317.62199999999996</c:v>
                </c:pt>
                <c:pt idx="17">
                  <c:v>316.32499999999999</c:v>
                </c:pt>
                <c:pt idx="18">
                  <c:v>319.06600000000003</c:v>
                </c:pt>
                <c:pt idx="19">
                  <c:v>318.26099999999997</c:v>
                </c:pt>
                <c:pt idx="20">
                  <c:v>311.596</c:v>
                </c:pt>
                <c:pt idx="21">
                  <c:v>317.93600000000004</c:v>
                </c:pt>
                <c:pt idx="22">
                  <c:v>320.21499999999997</c:v>
                </c:pt>
                <c:pt idx="23">
                  <c:v>327.13099999999997</c:v>
                </c:pt>
                <c:pt idx="24">
                  <c:v>324.33100000000002</c:v>
                </c:pt>
                <c:pt idx="25">
                  <c:v>328.18399999999997</c:v>
                </c:pt>
                <c:pt idx="26">
                  <c:v>336.50400000000002</c:v>
                </c:pt>
                <c:pt idx="27">
                  <c:v>346.45299999999997</c:v>
                </c:pt>
                <c:pt idx="28">
                  <c:v>345.32299999999998</c:v>
                </c:pt>
                <c:pt idx="29">
                  <c:v>355.774</c:v>
                </c:pt>
                <c:pt idx="30">
                  <c:v>356.54699999999997</c:v>
                </c:pt>
                <c:pt idx="31">
                  <c:v>362.262</c:v>
                </c:pt>
                <c:pt idx="32">
                  <c:v>348.03800000000001</c:v>
                </c:pt>
                <c:pt idx="33">
                  <c:v>366.82800000000003</c:v>
                </c:pt>
                <c:pt idx="34">
                  <c:v>358.12100000000004</c:v>
                </c:pt>
                <c:pt idx="35">
                  <c:v>371.28999999999996</c:v>
                </c:pt>
                <c:pt idx="36">
                  <c:v>380.279</c:v>
                </c:pt>
                <c:pt idx="37">
                  <c:v>383.34</c:v>
                </c:pt>
                <c:pt idx="38">
                  <c:v>382.36400000000003</c:v>
                </c:pt>
                <c:pt idx="39">
                  <c:v>394.90899999999999</c:v>
                </c:pt>
                <c:pt idx="40">
                  <c:v>394.15499999999997</c:v>
                </c:pt>
                <c:pt idx="41">
                  <c:v>401.86299999999994</c:v>
                </c:pt>
                <c:pt idx="42">
                  <c:v>394.04400000000004</c:v>
                </c:pt>
                <c:pt idx="43">
                  <c:v>402.971</c:v>
                </c:pt>
                <c:pt idx="44">
                  <c:v>406.233</c:v>
                </c:pt>
                <c:pt idx="45">
                  <c:v>400.97700000000003</c:v>
                </c:pt>
                <c:pt idx="46">
                  <c:v>405.08800000000002</c:v>
                </c:pt>
                <c:pt idx="47">
                  <c:v>407.125</c:v>
                </c:pt>
                <c:pt idx="48">
                  <c:v>394.74700000000001</c:v>
                </c:pt>
                <c:pt idx="49">
                  <c:v>310.71899999999999</c:v>
                </c:pt>
                <c:pt idx="50">
                  <c:v>364.95299999999997</c:v>
                </c:pt>
                <c:pt idx="51">
                  <c:v>391.67099999999999</c:v>
                </c:pt>
                <c:pt idx="52">
                  <c:v>397.18299999999999</c:v>
                </c:pt>
                <c:pt idx="53">
                  <c:v>409.11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D7-49B6-8620-2BD211196F4B}"/>
            </c:ext>
          </c:extLst>
        </c:ser>
        <c:ser>
          <c:idx val="1"/>
          <c:order val="1"/>
          <c:tx>
            <c:strRef>
              <c:f>EX_IM!$D$3</c:f>
              <c:strCache>
                <c:ptCount val="1"/>
                <c:pt idx="0">
                  <c:v>IM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EX_IM!$A$4:$B$57</c:f>
              <c:multiLvlStrCache>
                <c:ptCount val="5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</c:lvl>
              </c:multiLvlStrCache>
            </c:multiLvlStrRef>
          </c:cat>
          <c:val>
            <c:numRef>
              <c:f>EX_IM!$D$4:$D$57</c:f>
              <c:numCache>
                <c:formatCode>General</c:formatCode>
                <c:ptCount val="54"/>
                <c:pt idx="0">
                  <c:v>232.64400000000001</c:v>
                </c:pt>
                <c:pt idx="1">
                  <c:v>240.45999999999998</c:v>
                </c:pt>
                <c:pt idx="2">
                  <c:v>252.56700000000001</c:v>
                </c:pt>
                <c:pt idx="3">
                  <c:v>235.00799999999998</c:v>
                </c:pt>
                <c:pt idx="4">
                  <c:v>203.2</c:v>
                </c:pt>
                <c:pt idx="5">
                  <c:v>193.185</c:v>
                </c:pt>
                <c:pt idx="6">
                  <c:v>207.00400000000002</c:v>
                </c:pt>
                <c:pt idx="7">
                  <c:v>206.363</c:v>
                </c:pt>
                <c:pt idx="8">
                  <c:v>213.72</c:v>
                </c:pt>
                <c:pt idx="9">
                  <c:v>239.24100000000001</c:v>
                </c:pt>
                <c:pt idx="10">
                  <c:v>249.54300000000001</c:v>
                </c:pt>
                <c:pt idx="11">
                  <c:v>254.09799999999998</c:v>
                </c:pt>
                <c:pt idx="12">
                  <c:v>260.73399999999998</c:v>
                </c:pt>
                <c:pt idx="13">
                  <c:v>269.94200000000001</c:v>
                </c:pt>
                <c:pt idx="14">
                  <c:v>277.15700000000004</c:v>
                </c:pt>
                <c:pt idx="15">
                  <c:v>273.60399999999998</c:v>
                </c:pt>
                <c:pt idx="16">
                  <c:v>274.38599999999997</c:v>
                </c:pt>
                <c:pt idx="17">
                  <c:v>273.065</c:v>
                </c:pt>
                <c:pt idx="18">
                  <c:v>280.892</c:v>
                </c:pt>
                <c:pt idx="19">
                  <c:v>275.46199999999999</c:v>
                </c:pt>
                <c:pt idx="20">
                  <c:v>270.31900000000002</c:v>
                </c:pt>
                <c:pt idx="21">
                  <c:v>275.80099999999999</c:v>
                </c:pt>
                <c:pt idx="22">
                  <c:v>287.13</c:v>
                </c:pt>
                <c:pt idx="23">
                  <c:v>281.73700000000002</c:v>
                </c:pt>
                <c:pt idx="24">
                  <c:v>276.911</c:v>
                </c:pt>
                <c:pt idx="25">
                  <c:v>280.57</c:v>
                </c:pt>
                <c:pt idx="26">
                  <c:v>291.96100000000001</c:v>
                </c:pt>
                <c:pt idx="27">
                  <c:v>292.27999999999997</c:v>
                </c:pt>
                <c:pt idx="28">
                  <c:v>287.56299999999999</c:v>
                </c:pt>
                <c:pt idx="29">
                  <c:v>293.81899999999996</c:v>
                </c:pt>
                <c:pt idx="30">
                  <c:v>304.25</c:v>
                </c:pt>
                <c:pt idx="31">
                  <c:v>304.428</c:v>
                </c:pt>
                <c:pt idx="32">
                  <c:v>290.47199999999998</c:v>
                </c:pt>
                <c:pt idx="33">
                  <c:v>298.48500000000001</c:v>
                </c:pt>
                <c:pt idx="34">
                  <c:v>306.51799999999997</c:v>
                </c:pt>
                <c:pt idx="35">
                  <c:v>317.55599999999998</c:v>
                </c:pt>
                <c:pt idx="36">
                  <c:v>318.971</c:v>
                </c:pt>
                <c:pt idx="37">
                  <c:v>324.22800000000001</c:v>
                </c:pt>
                <c:pt idx="38">
                  <c:v>328.93099999999998</c:v>
                </c:pt>
                <c:pt idx="39">
                  <c:v>337.15700000000004</c:v>
                </c:pt>
                <c:pt idx="40">
                  <c:v>331.22199999999998</c:v>
                </c:pt>
                <c:pt idx="41">
                  <c:v>339.577</c:v>
                </c:pt>
                <c:pt idx="42">
                  <c:v>355.37099999999998</c:v>
                </c:pt>
                <c:pt idx="43">
                  <c:v>359.14400000000001</c:v>
                </c:pt>
                <c:pt idx="44">
                  <c:v>351.08799999999997</c:v>
                </c:pt>
                <c:pt idx="45">
                  <c:v>351.43700000000001</c:v>
                </c:pt>
                <c:pt idx="46">
                  <c:v>359.68900000000002</c:v>
                </c:pt>
                <c:pt idx="47">
                  <c:v>361.00599999999997</c:v>
                </c:pt>
                <c:pt idx="48">
                  <c:v>345.30799999999999</c:v>
                </c:pt>
                <c:pt idx="49">
                  <c:v>277.49200000000002</c:v>
                </c:pt>
                <c:pt idx="50">
                  <c:v>314.70499999999998</c:v>
                </c:pt>
                <c:pt idx="51">
                  <c:v>331.78399999999999</c:v>
                </c:pt>
                <c:pt idx="52">
                  <c:v>337.84900000000005</c:v>
                </c:pt>
                <c:pt idx="53">
                  <c:v>358.36700000000002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D7-49B6-8620-2BD21119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4565120"/>
        <c:axId val="854566760"/>
      </c:lineChart>
      <c:catAx>
        <c:axId val="85456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4566760"/>
        <c:crosses val="autoZero"/>
        <c:auto val="1"/>
        <c:lblAlgn val="ctr"/>
        <c:lblOffset val="100"/>
        <c:noMultiLvlLbl val="0"/>
      </c:catAx>
      <c:valAx>
        <c:axId val="85456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Mrd. Euro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456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WK!$B$2</c:f>
              <c:strCache>
                <c:ptCount val="1"/>
                <c:pt idx="0">
                  <c:v>EUR-USD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WK!$A$3:$A$5032</c:f>
              <c:numCache>
                <c:formatCode>m/d/yyyy</c:formatCode>
                <c:ptCount val="5030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  <c:pt idx="366">
                  <c:v>39814</c:v>
                </c:pt>
                <c:pt idx="367">
                  <c:v>39815</c:v>
                </c:pt>
                <c:pt idx="368">
                  <c:v>39816</c:v>
                </c:pt>
                <c:pt idx="369">
                  <c:v>39817</c:v>
                </c:pt>
                <c:pt idx="370">
                  <c:v>39818</c:v>
                </c:pt>
                <c:pt idx="371">
                  <c:v>39819</c:v>
                </c:pt>
                <c:pt idx="372">
                  <c:v>39820</c:v>
                </c:pt>
                <c:pt idx="373">
                  <c:v>39821</c:v>
                </c:pt>
                <c:pt idx="374">
                  <c:v>39822</c:v>
                </c:pt>
                <c:pt idx="375">
                  <c:v>39823</c:v>
                </c:pt>
                <c:pt idx="376">
                  <c:v>39824</c:v>
                </c:pt>
                <c:pt idx="377">
                  <c:v>39825</c:v>
                </c:pt>
                <c:pt idx="378">
                  <c:v>39826</c:v>
                </c:pt>
                <c:pt idx="379">
                  <c:v>39827</c:v>
                </c:pt>
                <c:pt idx="380">
                  <c:v>39828</c:v>
                </c:pt>
                <c:pt idx="381">
                  <c:v>39829</c:v>
                </c:pt>
                <c:pt idx="382">
                  <c:v>39830</c:v>
                </c:pt>
                <c:pt idx="383">
                  <c:v>39831</c:v>
                </c:pt>
                <c:pt idx="384">
                  <c:v>39832</c:v>
                </c:pt>
                <c:pt idx="385">
                  <c:v>39833</c:v>
                </c:pt>
                <c:pt idx="386">
                  <c:v>39834</c:v>
                </c:pt>
                <c:pt idx="387">
                  <c:v>39835</c:v>
                </c:pt>
                <c:pt idx="388">
                  <c:v>39836</c:v>
                </c:pt>
                <c:pt idx="389">
                  <c:v>39837</c:v>
                </c:pt>
                <c:pt idx="390">
                  <c:v>39838</c:v>
                </c:pt>
                <c:pt idx="391">
                  <c:v>39839</c:v>
                </c:pt>
                <c:pt idx="392">
                  <c:v>39840</c:v>
                </c:pt>
                <c:pt idx="393">
                  <c:v>39841</c:v>
                </c:pt>
                <c:pt idx="394">
                  <c:v>39842</c:v>
                </c:pt>
                <c:pt idx="395">
                  <c:v>39843</c:v>
                </c:pt>
                <c:pt idx="396">
                  <c:v>39844</c:v>
                </c:pt>
                <c:pt idx="397">
                  <c:v>39845</c:v>
                </c:pt>
                <c:pt idx="398">
                  <c:v>39846</c:v>
                </c:pt>
                <c:pt idx="399">
                  <c:v>39847</c:v>
                </c:pt>
                <c:pt idx="400">
                  <c:v>39848</c:v>
                </c:pt>
                <c:pt idx="401">
                  <c:v>39849</c:v>
                </c:pt>
                <c:pt idx="402">
                  <c:v>39850</c:v>
                </c:pt>
                <c:pt idx="403">
                  <c:v>39851</c:v>
                </c:pt>
                <c:pt idx="404">
                  <c:v>39852</c:v>
                </c:pt>
                <c:pt idx="405">
                  <c:v>39853</c:v>
                </c:pt>
                <c:pt idx="406">
                  <c:v>39854</c:v>
                </c:pt>
                <c:pt idx="407">
                  <c:v>39855</c:v>
                </c:pt>
                <c:pt idx="408">
                  <c:v>39856</c:v>
                </c:pt>
                <c:pt idx="409">
                  <c:v>39857</c:v>
                </c:pt>
                <c:pt idx="410">
                  <c:v>39858</c:v>
                </c:pt>
                <c:pt idx="411">
                  <c:v>39859</c:v>
                </c:pt>
                <c:pt idx="412">
                  <c:v>39860</c:v>
                </c:pt>
                <c:pt idx="413">
                  <c:v>39861</c:v>
                </c:pt>
                <c:pt idx="414">
                  <c:v>39862</c:v>
                </c:pt>
                <c:pt idx="415">
                  <c:v>39863</c:v>
                </c:pt>
                <c:pt idx="416">
                  <c:v>39864</c:v>
                </c:pt>
                <c:pt idx="417">
                  <c:v>39865</c:v>
                </c:pt>
                <c:pt idx="418">
                  <c:v>39866</c:v>
                </c:pt>
                <c:pt idx="419">
                  <c:v>39867</c:v>
                </c:pt>
                <c:pt idx="420">
                  <c:v>39868</c:v>
                </c:pt>
                <c:pt idx="421">
                  <c:v>39869</c:v>
                </c:pt>
                <c:pt idx="422">
                  <c:v>39870</c:v>
                </c:pt>
                <c:pt idx="423">
                  <c:v>39871</c:v>
                </c:pt>
                <c:pt idx="424">
                  <c:v>39872</c:v>
                </c:pt>
                <c:pt idx="425">
                  <c:v>39873</c:v>
                </c:pt>
                <c:pt idx="426">
                  <c:v>39874</c:v>
                </c:pt>
                <c:pt idx="427">
                  <c:v>39875</c:v>
                </c:pt>
                <c:pt idx="428">
                  <c:v>39876</c:v>
                </c:pt>
                <c:pt idx="429">
                  <c:v>39877</c:v>
                </c:pt>
                <c:pt idx="430">
                  <c:v>39878</c:v>
                </c:pt>
                <c:pt idx="431">
                  <c:v>39879</c:v>
                </c:pt>
                <c:pt idx="432">
                  <c:v>39880</c:v>
                </c:pt>
                <c:pt idx="433">
                  <c:v>39881</c:v>
                </c:pt>
                <c:pt idx="434">
                  <c:v>39882</c:v>
                </c:pt>
                <c:pt idx="435">
                  <c:v>39883</c:v>
                </c:pt>
                <c:pt idx="436">
                  <c:v>39884</c:v>
                </c:pt>
                <c:pt idx="437">
                  <c:v>39885</c:v>
                </c:pt>
                <c:pt idx="438">
                  <c:v>39886</c:v>
                </c:pt>
                <c:pt idx="439">
                  <c:v>39887</c:v>
                </c:pt>
                <c:pt idx="440">
                  <c:v>39888</c:v>
                </c:pt>
                <c:pt idx="441">
                  <c:v>39889</c:v>
                </c:pt>
                <c:pt idx="442">
                  <c:v>39890</c:v>
                </c:pt>
                <c:pt idx="443">
                  <c:v>39891</c:v>
                </c:pt>
                <c:pt idx="444">
                  <c:v>39892</c:v>
                </c:pt>
                <c:pt idx="445">
                  <c:v>39893</c:v>
                </c:pt>
                <c:pt idx="446">
                  <c:v>39894</c:v>
                </c:pt>
                <c:pt idx="447">
                  <c:v>39895</c:v>
                </c:pt>
                <c:pt idx="448">
                  <c:v>39896</c:v>
                </c:pt>
                <c:pt idx="449">
                  <c:v>39897</c:v>
                </c:pt>
                <c:pt idx="450">
                  <c:v>39898</c:v>
                </c:pt>
                <c:pt idx="451">
                  <c:v>39899</c:v>
                </c:pt>
                <c:pt idx="452">
                  <c:v>39900</c:v>
                </c:pt>
                <c:pt idx="453">
                  <c:v>39901</c:v>
                </c:pt>
                <c:pt idx="454">
                  <c:v>39902</c:v>
                </c:pt>
                <c:pt idx="455">
                  <c:v>39903</c:v>
                </c:pt>
                <c:pt idx="456">
                  <c:v>39904</c:v>
                </c:pt>
                <c:pt idx="457">
                  <c:v>39905</c:v>
                </c:pt>
                <c:pt idx="458">
                  <c:v>39906</c:v>
                </c:pt>
                <c:pt idx="459">
                  <c:v>39907</c:v>
                </c:pt>
                <c:pt idx="460">
                  <c:v>39908</c:v>
                </c:pt>
                <c:pt idx="461">
                  <c:v>39909</c:v>
                </c:pt>
                <c:pt idx="462">
                  <c:v>39910</c:v>
                </c:pt>
                <c:pt idx="463">
                  <c:v>39911</c:v>
                </c:pt>
                <c:pt idx="464">
                  <c:v>39912</c:v>
                </c:pt>
                <c:pt idx="465">
                  <c:v>39913</c:v>
                </c:pt>
                <c:pt idx="466">
                  <c:v>39914</c:v>
                </c:pt>
                <c:pt idx="467">
                  <c:v>39915</c:v>
                </c:pt>
                <c:pt idx="468">
                  <c:v>39916</c:v>
                </c:pt>
                <c:pt idx="469">
                  <c:v>39917</c:v>
                </c:pt>
                <c:pt idx="470">
                  <c:v>39918</c:v>
                </c:pt>
                <c:pt idx="471">
                  <c:v>39919</c:v>
                </c:pt>
                <c:pt idx="472">
                  <c:v>39920</c:v>
                </c:pt>
                <c:pt idx="473">
                  <c:v>39921</c:v>
                </c:pt>
                <c:pt idx="474">
                  <c:v>39922</c:v>
                </c:pt>
                <c:pt idx="475">
                  <c:v>39923</c:v>
                </c:pt>
                <c:pt idx="476">
                  <c:v>39924</c:v>
                </c:pt>
                <c:pt idx="477">
                  <c:v>39925</c:v>
                </c:pt>
                <c:pt idx="478">
                  <c:v>39926</c:v>
                </c:pt>
                <c:pt idx="479">
                  <c:v>39927</c:v>
                </c:pt>
                <c:pt idx="480">
                  <c:v>39928</c:v>
                </c:pt>
                <c:pt idx="481">
                  <c:v>39929</c:v>
                </c:pt>
                <c:pt idx="482">
                  <c:v>39930</c:v>
                </c:pt>
                <c:pt idx="483">
                  <c:v>39931</c:v>
                </c:pt>
                <c:pt idx="484">
                  <c:v>39932</c:v>
                </c:pt>
                <c:pt idx="485">
                  <c:v>39933</c:v>
                </c:pt>
                <c:pt idx="486">
                  <c:v>39934</c:v>
                </c:pt>
                <c:pt idx="487">
                  <c:v>39935</c:v>
                </c:pt>
                <c:pt idx="488">
                  <c:v>39936</c:v>
                </c:pt>
                <c:pt idx="489">
                  <c:v>39937</c:v>
                </c:pt>
                <c:pt idx="490">
                  <c:v>39938</c:v>
                </c:pt>
                <c:pt idx="491">
                  <c:v>39939</c:v>
                </c:pt>
                <c:pt idx="492">
                  <c:v>39940</c:v>
                </c:pt>
                <c:pt idx="493">
                  <c:v>39941</c:v>
                </c:pt>
                <c:pt idx="494">
                  <c:v>39942</c:v>
                </c:pt>
                <c:pt idx="495">
                  <c:v>39943</c:v>
                </c:pt>
                <c:pt idx="496">
                  <c:v>39944</c:v>
                </c:pt>
                <c:pt idx="497">
                  <c:v>39945</c:v>
                </c:pt>
                <c:pt idx="498">
                  <c:v>39946</c:v>
                </c:pt>
                <c:pt idx="499">
                  <c:v>39947</c:v>
                </c:pt>
                <c:pt idx="500">
                  <c:v>39948</c:v>
                </c:pt>
                <c:pt idx="501">
                  <c:v>39949</c:v>
                </c:pt>
                <c:pt idx="502">
                  <c:v>39950</c:v>
                </c:pt>
                <c:pt idx="503">
                  <c:v>39951</c:v>
                </c:pt>
                <c:pt idx="504">
                  <c:v>39952</c:v>
                </c:pt>
                <c:pt idx="505">
                  <c:v>39953</c:v>
                </c:pt>
                <c:pt idx="506">
                  <c:v>39954</c:v>
                </c:pt>
                <c:pt idx="507">
                  <c:v>39955</c:v>
                </c:pt>
                <c:pt idx="508">
                  <c:v>39956</c:v>
                </c:pt>
                <c:pt idx="509">
                  <c:v>39957</c:v>
                </c:pt>
                <c:pt idx="510">
                  <c:v>39958</c:v>
                </c:pt>
                <c:pt idx="511">
                  <c:v>39959</c:v>
                </c:pt>
                <c:pt idx="512">
                  <c:v>39960</c:v>
                </c:pt>
                <c:pt idx="513">
                  <c:v>39961</c:v>
                </c:pt>
                <c:pt idx="514">
                  <c:v>39962</c:v>
                </c:pt>
                <c:pt idx="515">
                  <c:v>39963</c:v>
                </c:pt>
                <c:pt idx="516">
                  <c:v>39964</c:v>
                </c:pt>
                <c:pt idx="517">
                  <c:v>39965</c:v>
                </c:pt>
                <c:pt idx="518">
                  <c:v>39966</c:v>
                </c:pt>
                <c:pt idx="519">
                  <c:v>39967</c:v>
                </c:pt>
                <c:pt idx="520">
                  <c:v>39968</c:v>
                </c:pt>
                <c:pt idx="521">
                  <c:v>39969</c:v>
                </c:pt>
                <c:pt idx="522">
                  <c:v>39970</c:v>
                </c:pt>
                <c:pt idx="523">
                  <c:v>39971</c:v>
                </c:pt>
                <c:pt idx="524">
                  <c:v>39972</c:v>
                </c:pt>
                <c:pt idx="525">
                  <c:v>39973</c:v>
                </c:pt>
                <c:pt idx="526">
                  <c:v>39974</c:v>
                </c:pt>
                <c:pt idx="527">
                  <c:v>39975</c:v>
                </c:pt>
                <c:pt idx="528">
                  <c:v>39976</c:v>
                </c:pt>
                <c:pt idx="529">
                  <c:v>39977</c:v>
                </c:pt>
                <c:pt idx="530">
                  <c:v>39978</c:v>
                </c:pt>
                <c:pt idx="531">
                  <c:v>39979</c:v>
                </c:pt>
                <c:pt idx="532">
                  <c:v>39980</c:v>
                </c:pt>
                <c:pt idx="533">
                  <c:v>39981</c:v>
                </c:pt>
                <c:pt idx="534">
                  <c:v>39982</c:v>
                </c:pt>
                <c:pt idx="535">
                  <c:v>39983</c:v>
                </c:pt>
                <c:pt idx="536">
                  <c:v>39984</c:v>
                </c:pt>
                <c:pt idx="537">
                  <c:v>39985</c:v>
                </c:pt>
                <c:pt idx="538">
                  <c:v>39986</c:v>
                </c:pt>
                <c:pt idx="539">
                  <c:v>39987</c:v>
                </c:pt>
                <c:pt idx="540">
                  <c:v>39988</c:v>
                </c:pt>
                <c:pt idx="541">
                  <c:v>39989</c:v>
                </c:pt>
                <c:pt idx="542">
                  <c:v>39990</c:v>
                </c:pt>
                <c:pt idx="543">
                  <c:v>39991</c:v>
                </c:pt>
                <c:pt idx="544">
                  <c:v>39992</c:v>
                </c:pt>
                <c:pt idx="545">
                  <c:v>39993</c:v>
                </c:pt>
                <c:pt idx="546">
                  <c:v>39994</c:v>
                </c:pt>
                <c:pt idx="547">
                  <c:v>39995</c:v>
                </c:pt>
                <c:pt idx="548">
                  <c:v>39996</c:v>
                </c:pt>
                <c:pt idx="549">
                  <c:v>39997</c:v>
                </c:pt>
                <c:pt idx="550">
                  <c:v>39998</c:v>
                </c:pt>
                <c:pt idx="551">
                  <c:v>39999</c:v>
                </c:pt>
                <c:pt idx="552">
                  <c:v>40000</c:v>
                </c:pt>
                <c:pt idx="553">
                  <c:v>40001</c:v>
                </c:pt>
                <c:pt idx="554">
                  <c:v>40002</c:v>
                </c:pt>
                <c:pt idx="555">
                  <c:v>40003</c:v>
                </c:pt>
                <c:pt idx="556">
                  <c:v>40004</c:v>
                </c:pt>
                <c:pt idx="557">
                  <c:v>40005</c:v>
                </c:pt>
                <c:pt idx="558">
                  <c:v>40006</c:v>
                </c:pt>
                <c:pt idx="559">
                  <c:v>40007</c:v>
                </c:pt>
                <c:pt idx="560">
                  <c:v>40008</c:v>
                </c:pt>
                <c:pt idx="561">
                  <c:v>40009</c:v>
                </c:pt>
                <c:pt idx="562">
                  <c:v>40010</c:v>
                </c:pt>
                <c:pt idx="563">
                  <c:v>40011</c:v>
                </c:pt>
                <c:pt idx="564">
                  <c:v>40012</c:v>
                </c:pt>
                <c:pt idx="565">
                  <c:v>40013</c:v>
                </c:pt>
                <c:pt idx="566">
                  <c:v>40014</c:v>
                </c:pt>
                <c:pt idx="567">
                  <c:v>40015</c:v>
                </c:pt>
                <c:pt idx="568">
                  <c:v>40016</c:v>
                </c:pt>
                <c:pt idx="569">
                  <c:v>40017</c:v>
                </c:pt>
                <c:pt idx="570">
                  <c:v>40018</c:v>
                </c:pt>
                <c:pt idx="571">
                  <c:v>40019</c:v>
                </c:pt>
                <c:pt idx="572">
                  <c:v>40020</c:v>
                </c:pt>
                <c:pt idx="573">
                  <c:v>40021</c:v>
                </c:pt>
                <c:pt idx="574">
                  <c:v>40022</c:v>
                </c:pt>
                <c:pt idx="575">
                  <c:v>40023</c:v>
                </c:pt>
                <c:pt idx="576">
                  <c:v>40024</c:v>
                </c:pt>
                <c:pt idx="577">
                  <c:v>40025</c:v>
                </c:pt>
                <c:pt idx="578">
                  <c:v>40026</c:v>
                </c:pt>
                <c:pt idx="579">
                  <c:v>40027</c:v>
                </c:pt>
                <c:pt idx="580">
                  <c:v>40028</c:v>
                </c:pt>
                <c:pt idx="581">
                  <c:v>40029</c:v>
                </c:pt>
                <c:pt idx="582">
                  <c:v>40030</c:v>
                </c:pt>
                <c:pt idx="583">
                  <c:v>40031</c:v>
                </c:pt>
                <c:pt idx="584">
                  <c:v>40032</c:v>
                </c:pt>
                <c:pt idx="585">
                  <c:v>40033</c:v>
                </c:pt>
                <c:pt idx="586">
                  <c:v>40034</c:v>
                </c:pt>
                <c:pt idx="587">
                  <c:v>40035</c:v>
                </c:pt>
                <c:pt idx="588">
                  <c:v>40036</c:v>
                </c:pt>
                <c:pt idx="589">
                  <c:v>40037</c:v>
                </c:pt>
                <c:pt idx="590">
                  <c:v>40038</c:v>
                </c:pt>
                <c:pt idx="591">
                  <c:v>40039</c:v>
                </c:pt>
                <c:pt idx="592">
                  <c:v>40040</c:v>
                </c:pt>
                <c:pt idx="593">
                  <c:v>40041</c:v>
                </c:pt>
                <c:pt idx="594">
                  <c:v>40042</c:v>
                </c:pt>
                <c:pt idx="595">
                  <c:v>40043</c:v>
                </c:pt>
                <c:pt idx="596">
                  <c:v>40044</c:v>
                </c:pt>
                <c:pt idx="597">
                  <c:v>40045</c:v>
                </c:pt>
                <c:pt idx="598">
                  <c:v>40046</c:v>
                </c:pt>
                <c:pt idx="599">
                  <c:v>40047</c:v>
                </c:pt>
                <c:pt idx="600">
                  <c:v>40048</c:v>
                </c:pt>
                <c:pt idx="601">
                  <c:v>40049</c:v>
                </c:pt>
                <c:pt idx="602">
                  <c:v>40050</c:v>
                </c:pt>
                <c:pt idx="603">
                  <c:v>40051</c:v>
                </c:pt>
                <c:pt idx="604">
                  <c:v>40052</c:v>
                </c:pt>
                <c:pt idx="605">
                  <c:v>40053</c:v>
                </c:pt>
                <c:pt idx="606">
                  <c:v>40054</c:v>
                </c:pt>
                <c:pt idx="607">
                  <c:v>40055</c:v>
                </c:pt>
                <c:pt idx="608">
                  <c:v>40056</c:v>
                </c:pt>
                <c:pt idx="609">
                  <c:v>40057</c:v>
                </c:pt>
                <c:pt idx="610">
                  <c:v>40058</c:v>
                </c:pt>
                <c:pt idx="611">
                  <c:v>40059</c:v>
                </c:pt>
                <c:pt idx="612">
                  <c:v>40060</c:v>
                </c:pt>
                <c:pt idx="613">
                  <c:v>40061</c:v>
                </c:pt>
                <c:pt idx="614">
                  <c:v>40062</c:v>
                </c:pt>
                <c:pt idx="615">
                  <c:v>40063</c:v>
                </c:pt>
                <c:pt idx="616">
                  <c:v>40064</c:v>
                </c:pt>
                <c:pt idx="617">
                  <c:v>40065</c:v>
                </c:pt>
                <c:pt idx="618">
                  <c:v>40066</c:v>
                </c:pt>
                <c:pt idx="619">
                  <c:v>40067</c:v>
                </c:pt>
                <c:pt idx="620">
                  <c:v>40068</c:v>
                </c:pt>
                <c:pt idx="621">
                  <c:v>40069</c:v>
                </c:pt>
                <c:pt idx="622">
                  <c:v>40070</c:v>
                </c:pt>
                <c:pt idx="623">
                  <c:v>40071</c:v>
                </c:pt>
                <c:pt idx="624">
                  <c:v>40072</c:v>
                </c:pt>
                <c:pt idx="625">
                  <c:v>40073</c:v>
                </c:pt>
                <c:pt idx="626">
                  <c:v>40074</c:v>
                </c:pt>
                <c:pt idx="627">
                  <c:v>40075</c:v>
                </c:pt>
                <c:pt idx="628">
                  <c:v>40076</c:v>
                </c:pt>
                <c:pt idx="629">
                  <c:v>40077</c:v>
                </c:pt>
                <c:pt idx="630">
                  <c:v>40078</c:v>
                </c:pt>
                <c:pt idx="631">
                  <c:v>40079</c:v>
                </c:pt>
                <c:pt idx="632">
                  <c:v>40080</c:v>
                </c:pt>
                <c:pt idx="633">
                  <c:v>40081</c:v>
                </c:pt>
                <c:pt idx="634">
                  <c:v>40082</c:v>
                </c:pt>
                <c:pt idx="635">
                  <c:v>40083</c:v>
                </c:pt>
                <c:pt idx="636">
                  <c:v>40084</c:v>
                </c:pt>
                <c:pt idx="637">
                  <c:v>40085</c:v>
                </c:pt>
                <c:pt idx="638">
                  <c:v>40086</c:v>
                </c:pt>
                <c:pt idx="639">
                  <c:v>40087</c:v>
                </c:pt>
                <c:pt idx="640">
                  <c:v>40088</c:v>
                </c:pt>
                <c:pt idx="641">
                  <c:v>40089</c:v>
                </c:pt>
                <c:pt idx="642">
                  <c:v>40090</c:v>
                </c:pt>
                <c:pt idx="643">
                  <c:v>40091</c:v>
                </c:pt>
                <c:pt idx="644">
                  <c:v>40092</c:v>
                </c:pt>
                <c:pt idx="645">
                  <c:v>40093</c:v>
                </c:pt>
                <c:pt idx="646">
                  <c:v>40094</c:v>
                </c:pt>
                <c:pt idx="647">
                  <c:v>40095</c:v>
                </c:pt>
                <c:pt idx="648">
                  <c:v>40096</c:v>
                </c:pt>
                <c:pt idx="649">
                  <c:v>40097</c:v>
                </c:pt>
                <c:pt idx="650">
                  <c:v>40098</c:v>
                </c:pt>
                <c:pt idx="651">
                  <c:v>40099</c:v>
                </c:pt>
                <c:pt idx="652">
                  <c:v>40100</c:v>
                </c:pt>
                <c:pt idx="653">
                  <c:v>40101</c:v>
                </c:pt>
                <c:pt idx="654">
                  <c:v>40102</c:v>
                </c:pt>
                <c:pt idx="655">
                  <c:v>40103</c:v>
                </c:pt>
                <c:pt idx="656">
                  <c:v>40104</c:v>
                </c:pt>
                <c:pt idx="657">
                  <c:v>40105</c:v>
                </c:pt>
                <c:pt idx="658">
                  <c:v>40106</c:v>
                </c:pt>
                <c:pt idx="659">
                  <c:v>40107</c:v>
                </c:pt>
                <c:pt idx="660">
                  <c:v>40108</c:v>
                </c:pt>
                <c:pt idx="661">
                  <c:v>40109</c:v>
                </c:pt>
                <c:pt idx="662">
                  <c:v>40110</c:v>
                </c:pt>
                <c:pt idx="663">
                  <c:v>40111</c:v>
                </c:pt>
                <c:pt idx="664">
                  <c:v>40112</c:v>
                </c:pt>
                <c:pt idx="665">
                  <c:v>40113</c:v>
                </c:pt>
                <c:pt idx="666">
                  <c:v>40114</c:v>
                </c:pt>
                <c:pt idx="667">
                  <c:v>40115</c:v>
                </c:pt>
                <c:pt idx="668">
                  <c:v>40116</c:v>
                </c:pt>
                <c:pt idx="669">
                  <c:v>40117</c:v>
                </c:pt>
                <c:pt idx="670">
                  <c:v>40118</c:v>
                </c:pt>
                <c:pt idx="671">
                  <c:v>40119</c:v>
                </c:pt>
                <c:pt idx="672">
                  <c:v>40120</c:v>
                </c:pt>
                <c:pt idx="673">
                  <c:v>40121</c:v>
                </c:pt>
                <c:pt idx="674">
                  <c:v>40122</c:v>
                </c:pt>
                <c:pt idx="675">
                  <c:v>40123</c:v>
                </c:pt>
                <c:pt idx="676">
                  <c:v>40124</c:v>
                </c:pt>
                <c:pt idx="677">
                  <c:v>40125</c:v>
                </c:pt>
                <c:pt idx="678">
                  <c:v>40126</c:v>
                </c:pt>
                <c:pt idx="679">
                  <c:v>40127</c:v>
                </c:pt>
                <c:pt idx="680">
                  <c:v>40128</c:v>
                </c:pt>
                <c:pt idx="681">
                  <c:v>40129</c:v>
                </c:pt>
                <c:pt idx="682">
                  <c:v>40130</c:v>
                </c:pt>
                <c:pt idx="683">
                  <c:v>40131</c:v>
                </c:pt>
                <c:pt idx="684">
                  <c:v>40132</c:v>
                </c:pt>
                <c:pt idx="685">
                  <c:v>40133</c:v>
                </c:pt>
                <c:pt idx="686">
                  <c:v>40134</c:v>
                </c:pt>
                <c:pt idx="687">
                  <c:v>40135</c:v>
                </c:pt>
                <c:pt idx="688">
                  <c:v>40136</c:v>
                </c:pt>
                <c:pt idx="689">
                  <c:v>40137</c:v>
                </c:pt>
                <c:pt idx="690">
                  <c:v>40138</c:v>
                </c:pt>
                <c:pt idx="691">
                  <c:v>40139</c:v>
                </c:pt>
                <c:pt idx="692">
                  <c:v>40140</c:v>
                </c:pt>
                <c:pt idx="693">
                  <c:v>40141</c:v>
                </c:pt>
                <c:pt idx="694">
                  <c:v>40142</c:v>
                </c:pt>
                <c:pt idx="695">
                  <c:v>40143</c:v>
                </c:pt>
                <c:pt idx="696">
                  <c:v>40144</c:v>
                </c:pt>
                <c:pt idx="697">
                  <c:v>40145</c:v>
                </c:pt>
                <c:pt idx="698">
                  <c:v>40146</c:v>
                </c:pt>
                <c:pt idx="699">
                  <c:v>40147</c:v>
                </c:pt>
                <c:pt idx="700">
                  <c:v>40148</c:v>
                </c:pt>
                <c:pt idx="701">
                  <c:v>40149</c:v>
                </c:pt>
                <c:pt idx="702">
                  <c:v>40150</c:v>
                </c:pt>
                <c:pt idx="703">
                  <c:v>40151</c:v>
                </c:pt>
                <c:pt idx="704">
                  <c:v>40152</c:v>
                </c:pt>
                <c:pt idx="705">
                  <c:v>40153</c:v>
                </c:pt>
                <c:pt idx="706">
                  <c:v>40154</c:v>
                </c:pt>
                <c:pt idx="707">
                  <c:v>40155</c:v>
                </c:pt>
                <c:pt idx="708">
                  <c:v>40156</c:v>
                </c:pt>
                <c:pt idx="709">
                  <c:v>40157</c:v>
                </c:pt>
                <c:pt idx="710">
                  <c:v>40158</c:v>
                </c:pt>
                <c:pt idx="711">
                  <c:v>40159</c:v>
                </c:pt>
                <c:pt idx="712">
                  <c:v>40160</c:v>
                </c:pt>
                <c:pt idx="713">
                  <c:v>40161</c:v>
                </c:pt>
                <c:pt idx="714">
                  <c:v>40162</c:v>
                </c:pt>
                <c:pt idx="715">
                  <c:v>40163</c:v>
                </c:pt>
                <c:pt idx="716">
                  <c:v>40164</c:v>
                </c:pt>
                <c:pt idx="717">
                  <c:v>40165</c:v>
                </c:pt>
                <c:pt idx="718">
                  <c:v>40166</c:v>
                </c:pt>
                <c:pt idx="719">
                  <c:v>40167</c:v>
                </c:pt>
                <c:pt idx="720">
                  <c:v>40168</c:v>
                </c:pt>
                <c:pt idx="721">
                  <c:v>40169</c:v>
                </c:pt>
                <c:pt idx="722">
                  <c:v>40170</c:v>
                </c:pt>
                <c:pt idx="723">
                  <c:v>40171</c:v>
                </c:pt>
                <c:pt idx="724">
                  <c:v>40172</c:v>
                </c:pt>
                <c:pt idx="725">
                  <c:v>40173</c:v>
                </c:pt>
                <c:pt idx="726">
                  <c:v>40174</c:v>
                </c:pt>
                <c:pt idx="727">
                  <c:v>40175</c:v>
                </c:pt>
                <c:pt idx="728">
                  <c:v>40176</c:v>
                </c:pt>
                <c:pt idx="729">
                  <c:v>40177</c:v>
                </c:pt>
                <c:pt idx="730">
                  <c:v>40178</c:v>
                </c:pt>
                <c:pt idx="731">
                  <c:v>40179</c:v>
                </c:pt>
                <c:pt idx="732">
                  <c:v>40180</c:v>
                </c:pt>
                <c:pt idx="733">
                  <c:v>40181</c:v>
                </c:pt>
                <c:pt idx="734">
                  <c:v>40182</c:v>
                </c:pt>
                <c:pt idx="735">
                  <c:v>40183</c:v>
                </c:pt>
                <c:pt idx="736">
                  <c:v>40184</c:v>
                </c:pt>
                <c:pt idx="737">
                  <c:v>40185</c:v>
                </c:pt>
                <c:pt idx="738">
                  <c:v>40186</c:v>
                </c:pt>
                <c:pt idx="739">
                  <c:v>40187</c:v>
                </c:pt>
                <c:pt idx="740">
                  <c:v>40188</c:v>
                </c:pt>
                <c:pt idx="741">
                  <c:v>40189</c:v>
                </c:pt>
                <c:pt idx="742">
                  <c:v>40190</c:v>
                </c:pt>
                <c:pt idx="743">
                  <c:v>40191</c:v>
                </c:pt>
                <c:pt idx="744">
                  <c:v>40192</c:v>
                </c:pt>
                <c:pt idx="745">
                  <c:v>40193</c:v>
                </c:pt>
                <c:pt idx="746">
                  <c:v>40194</c:v>
                </c:pt>
                <c:pt idx="747">
                  <c:v>40195</c:v>
                </c:pt>
                <c:pt idx="748">
                  <c:v>40196</c:v>
                </c:pt>
                <c:pt idx="749">
                  <c:v>40197</c:v>
                </c:pt>
                <c:pt idx="750">
                  <c:v>40198</c:v>
                </c:pt>
                <c:pt idx="751">
                  <c:v>40199</c:v>
                </c:pt>
                <c:pt idx="752">
                  <c:v>40200</c:v>
                </c:pt>
                <c:pt idx="753">
                  <c:v>40201</c:v>
                </c:pt>
                <c:pt idx="754">
                  <c:v>40202</c:v>
                </c:pt>
                <c:pt idx="755">
                  <c:v>40203</c:v>
                </c:pt>
                <c:pt idx="756">
                  <c:v>40204</c:v>
                </c:pt>
                <c:pt idx="757">
                  <c:v>40205</c:v>
                </c:pt>
                <c:pt idx="758">
                  <c:v>40206</c:v>
                </c:pt>
                <c:pt idx="759">
                  <c:v>40207</c:v>
                </c:pt>
                <c:pt idx="760">
                  <c:v>40208</c:v>
                </c:pt>
                <c:pt idx="761">
                  <c:v>40209</c:v>
                </c:pt>
                <c:pt idx="762">
                  <c:v>40210</c:v>
                </c:pt>
                <c:pt idx="763">
                  <c:v>40211</c:v>
                </c:pt>
                <c:pt idx="764">
                  <c:v>40212</c:v>
                </c:pt>
                <c:pt idx="765">
                  <c:v>40213</c:v>
                </c:pt>
                <c:pt idx="766">
                  <c:v>40214</c:v>
                </c:pt>
                <c:pt idx="767">
                  <c:v>40215</c:v>
                </c:pt>
                <c:pt idx="768">
                  <c:v>40216</c:v>
                </c:pt>
                <c:pt idx="769">
                  <c:v>40217</c:v>
                </c:pt>
                <c:pt idx="770">
                  <c:v>40218</c:v>
                </c:pt>
                <c:pt idx="771">
                  <c:v>40219</c:v>
                </c:pt>
                <c:pt idx="772">
                  <c:v>40220</c:v>
                </c:pt>
                <c:pt idx="773">
                  <c:v>40221</c:v>
                </c:pt>
                <c:pt idx="774">
                  <c:v>40222</c:v>
                </c:pt>
                <c:pt idx="775">
                  <c:v>40223</c:v>
                </c:pt>
                <c:pt idx="776">
                  <c:v>40224</c:v>
                </c:pt>
                <c:pt idx="777">
                  <c:v>40225</c:v>
                </c:pt>
                <c:pt idx="778">
                  <c:v>40226</c:v>
                </c:pt>
                <c:pt idx="779">
                  <c:v>40227</c:v>
                </c:pt>
                <c:pt idx="780">
                  <c:v>40228</c:v>
                </c:pt>
                <c:pt idx="781">
                  <c:v>40229</c:v>
                </c:pt>
                <c:pt idx="782">
                  <c:v>40230</c:v>
                </c:pt>
                <c:pt idx="783">
                  <c:v>40231</c:v>
                </c:pt>
                <c:pt idx="784">
                  <c:v>40232</c:v>
                </c:pt>
                <c:pt idx="785">
                  <c:v>40233</c:v>
                </c:pt>
                <c:pt idx="786">
                  <c:v>40234</c:v>
                </c:pt>
                <c:pt idx="787">
                  <c:v>40235</c:v>
                </c:pt>
                <c:pt idx="788">
                  <c:v>40236</c:v>
                </c:pt>
                <c:pt idx="789">
                  <c:v>40237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40243</c:v>
                </c:pt>
                <c:pt idx="796">
                  <c:v>40244</c:v>
                </c:pt>
                <c:pt idx="797">
                  <c:v>40245</c:v>
                </c:pt>
                <c:pt idx="798">
                  <c:v>40246</c:v>
                </c:pt>
                <c:pt idx="799">
                  <c:v>40247</c:v>
                </c:pt>
                <c:pt idx="800">
                  <c:v>40248</c:v>
                </c:pt>
                <c:pt idx="801">
                  <c:v>40249</c:v>
                </c:pt>
                <c:pt idx="802">
                  <c:v>40250</c:v>
                </c:pt>
                <c:pt idx="803">
                  <c:v>40251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40257</c:v>
                </c:pt>
                <c:pt idx="810">
                  <c:v>40258</c:v>
                </c:pt>
                <c:pt idx="811">
                  <c:v>40259</c:v>
                </c:pt>
                <c:pt idx="812">
                  <c:v>40260</c:v>
                </c:pt>
                <c:pt idx="813">
                  <c:v>40261</c:v>
                </c:pt>
                <c:pt idx="814">
                  <c:v>40262</c:v>
                </c:pt>
                <c:pt idx="815">
                  <c:v>40263</c:v>
                </c:pt>
                <c:pt idx="816">
                  <c:v>40264</c:v>
                </c:pt>
                <c:pt idx="817">
                  <c:v>40265</c:v>
                </c:pt>
                <c:pt idx="818">
                  <c:v>40266</c:v>
                </c:pt>
                <c:pt idx="819">
                  <c:v>40267</c:v>
                </c:pt>
                <c:pt idx="820">
                  <c:v>40268</c:v>
                </c:pt>
                <c:pt idx="821">
                  <c:v>40269</c:v>
                </c:pt>
                <c:pt idx="822">
                  <c:v>40270</c:v>
                </c:pt>
                <c:pt idx="823">
                  <c:v>40271</c:v>
                </c:pt>
                <c:pt idx="824">
                  <c:v>40272</c:v>
                </c:pt>
                <c:pt idx="825">
                  <c:v>40273</c:v>
                </c:pt>
                <c:pt idx="826">
                  <c:v>40274</c:v>
                </c:pt>
                <c:pt idx="827">
                  <c:v>40275</c:v>
                </c:pt>
                <c:pt idx="828">
                  <c:v>40276</c:v>
                </c:pt>
                <c:pt idx="829">
                  <c:v>40277</c:v>
                </c:pt>
                <c:pt idx="830">
                  <c:v>40278</c:v>
                </c:pt>
                <c:pt idx="831">
                  <c:v>40279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40285</c:v>
                </c:pt>
                <c:pt idx="838">
                  <c:v>40286</c:v>
                </c:pt>
                <c:pt idx="839">
                  <c:v>40287</c:v>
                </c:pt>
                <c:pt idx="840">
                  <c:v>40288</c:v>
                </c:pt>
                <c:pt idx="841">
                  <c:v>40289</c:v>
                </c:pt>
                <c:pt idx="842">
                  <c:v>40290</c:v>
                </c:pt>
                <c:pt idx="843">
                  <c:v>40291</c:v>
                </c:pt>
                <c:pt idx="844">
                  <c:v>40292</c:v>
                </c:pt>
                <c:pt idx="845">
                  <c:v>40293</c:v>
                </c:pt>
                <c:pt idx="846">
                  <c:v>40294</c:v>
                </c:pt>
                <c:pt idx="847">
                  <c:v>40295</c:v>
                </c:pt>
                <c:pt idx="848">
                  <c:v>40296</c:v>
                </c:pt>
                <c:pt idx="849">
                  <c:v>40297</c:v>
                </c:pt>
                <c:pt idx="850">
                  <c:v>40298</c:v>
                </c:pt>
                <c:pt idx="851">
                  <c:v>40299</c:v>
                </c:pt>
                <c:pt idx="852">
                  <c:v>40300</c:v>
                </c:pt>
                <c:pt idx="853">
                  <c:v>40301</c:v>
                </c:pt>
                <c:pt idx="854">
                  <c:v>40302</c:v>
                </c:pt>
                <c:pt idx="855">
                  <c:v>40303</c:v>
                </c:pt>
                <c:pt idx="856">
                  <c:v>40304</c:v>
                </c:pt>
                <c:pt idx="857">
                  <c:v>40305</c:v>
                </c:pt>
                <c:pt idx="858">
                  <c:v>40306</c:v>
                </c:pt>
                <c:pt idx="859">
                  <c:v>40307</c:v>
                </c:pt>
                <c:pt idx="860">
                  <c:v>40308</c:v>
                </c:pt>
                <c:pt idx="861">
                  <c:v>40309</c:v>
                </c:pt>
                <c:pt idx="862">
                  <c:v>40310</c:v>
                </c:pt>
                <c:pt idx="863">
                  <c:v>40311</c:v>
                </c:pt>
                <c:pt idx="864">
                  <c:v>40312</c:v>
                </c:pt>
                <c:pt idx="865">
                  <c:v>40313</c:v>
                </c:pt>
                <c:pt idx="866">
                  <c:v>40314</c:v>
                </c:pt>
                <c:pt idx="867">
                  <c:v>40315</c:v>
                </c:pt>
                <c:pt idx="868">
                  <c:v>40316</c:v>
                </c:pt>
                <c:pt idx="869">
                  <c:v>40317</c:v>
                </c:pt>
                <c:pt idx="870">
                  <c:v>40318</c:v>
                </c:pt>
                <c:pt idx="871">
                  <c:v>40319</c:v>
                </c:pt>
                <c:pt idx="872">
                  <c:v>40320</c:v>
                </c:pt>
                <c:pt idx="873">
                  <c:v>40321</c:v>
                </c:pt>
                <c:pt idx="874">
                  <c:v>40322</c:v>
                </c:pt>
                <c:pt idx="875">
                  <c:v>40323</c:v>
                </c:pt>
                <c:pt idx="876">
                  <c:v>40324</c:v>
                </c:pt>
                <c:pt idx="877">
                  <c:v>40325</c:v>
                </c:pt>
                <c:pt idx="878">
                  <c:v>40326</c:v>
                </c:pt>
                <c:pt idx="879">
                  <c:v>40327</c:v>
                </c:pt>
                <c:pt idx="880">
                  <c:v>40328</c:v>
                </c:pt>
                <c:pt idx="881">
                  <c:v>40329</c:v>
                </c:pt>
                <c:pt idx="882">
                  <c:v>40330</c:v>
                </c:pt>
                <c:pt idx="883">
                  <c:v>40331</c:v>
                </c:pt>
                <c:pt idx="884">
                  <c:v>40332</c:v>
                </c:pt>
                <c:pt idx="885">
                  <c:v>40333</c:v>
                </c:pt>
                <c:pt idx="886">
                  <c:v>40334</c:v>
                </c:pt>
                <c:pt idx="887">
                  <c:v>40335</c:v>
                </c:pt>
                <c:pt idx="888">
                  <c:v>40336</c:v>
                </c:pt>
                <c:pt idx="889">
                  <c:v>40337</c:v>
                </c:pt>
                <c:pt idx="890">
                  <c:v>40338</c:v>
                </c:pt>
                <c:pt idx="891">
                  <c:v>40339</c:v>
                </c:pt>
                <c:pt idx="892">
                  <c:v>40340</c:v>
                </c:pt>
                <c:pt idx="893">
                  <c:v>40341</c:v>
                </c:pt>
                <c:pt idx="894">
                  <c:v>40342</c:v>
                </c:pt>
                <c:pt idx="895">
                  <c:v>40343</c:v>
                </c:pt>
                <c:pt idx="896">
                  <c:v>40344</c:v>
                </c:pt>
                <c:pt idx="897">
                  <c:v>40345</c:v>
                </c:pt>
                <c:pt idx="898">
                  <c:v>40346</c:v>
                </c:pt>
                <c:pt idx="899">
                  <c:v>40347</c:v>
                </c:pt>
                <c:pt idx="900">
                  <c:v>40348</c:v>
                </c:pt>
                <c:pt idx="901">
                  <c:v>40349</c:v>
                </c:pt>
                <c:pt idx="902">
                  <c:v>40350</c:v>
                </c:pt>
                <c:pt idx="903">
                  <c:v>40351</c:v>
                </c:pt>
                <c:pt idx="904">
                  <c:v>40352</c:v>
                </c:pt>
                <c:pt idx="905">
                  <c:v>40353</c:v>
                </c:pt>
                <c:pt idx="906">
                  <c:v>40354</c:v>
                </c:pt>
                <c:pt idx="907">
                  <c:v>40355</c:v>
                </c:pt>
                <c:pt idx="908">
                  <c:v>40356</c:v>
                </c:pt>
                <c:pt idx="909">
                  <c:v>40357</c:v>
                </c:pt>
                <c:pt idx="910">
                  <c:v>40358</c:v>
                </c:pt>
                <c:pt idx="911">
                  <c:v>40359</c:v>
                </c:pt>
                <c:pt idx="912">
                  <c:v>40360</c:v>
                </c:pt>
                <c:pt idx="913">
                  <c:v>40361</c:v>
                </c:pt>
                <c:pt idx="914">
                  <c:v>40362</c:v>
                </c:pt>
                <c:pt idx="915">
                  <c:v>40363</c:v>
                </c:pt>
                <c:pt idx="916">
                  <c:v>40364</c:v>
                </c:pt>
                <c:pt idx="917">
                  <c:v>40365</c:v>
                </c:pt>
                <c:pt idx="918">
                  <c:v>40366</c:v>
                </c:pt>
                <c:pt idx="919">
                  <c:v>40367</c:v>
                </c:pt>
                <c:pt idx="920">
                  <c:v>40368</c:v>
                </c:pt>
                <c:pt idx="921">
                  <c:v>40369</c:v>
                </c:pt>
                <c:pt idx="922">
                  <c:v>40370</c:v>
                </c:pt>
                <c:pt idx="923">
                  <c:v>40371</c:v>
                </c:pt>
                <c:pt idx="924">
                  <c:v>40372</c:v>
                </c:pt>
                <c:pt idx="925">
                  <c:v>40373</c:v>
                </c:pt>
                <c:pt idx="926">
                  <c:v>40374</c:v>
                </c:pt>
                <c:pt idx="927">
                  <c:v>40375</c:v>
                </c:pt>
                <c:pt idx="928">
                  <c:v>40376</c:v>
                </c:pt>
                <c:pt idx="929">
                  <c:v>40377</c:v>
                </c:pt>
                <c:pt idx="930">
                  <c:v>40378</c:v>
                </c:pt>
                <c:pt idx="931">
                  <c:v>40379</c:v>
                </c:pt>
                <c:pt idx="932">
                  <c:v>40380</c:v>
                </c:pt>
                <c:pt idx="933">
                  <c:v>40381</c:v>
                </c:pt>
                <c:pt idx="934">
                  <c:v>40382</c:v>
                </c:pt>
                <c:pt idx="935">
                  <c:v>40383</c:v>
                </c:pt>
                <c:pt idx="936">
                  <c:v>40384</c:v>
                </c:pt>
                <c:pt idx="937">
                  <c:v>40385</c:v>
                </c:pt>
                <c:pt idx="938">
                  <c:v>40386</c:v>
                </c:pt>
                <c:pt idx="939">
                  <c:v>40387</c:v>
                </c:pt>
                <c:pt idx="940">
                  <c:v>40388</c:v>
                </c:pt>
                <c:pt idx="941">
                  <c:v>40389</c:v>
                </c:pt>
                <c:pt idx="942">
                  <c:v>40390</c:v>
                </c:pt>
                <c:pt idx="943">
                  <c:v>40391</c:v>
                </c:pt>
                <c:pt idx="944">
                  <c:v>40392</c:v>
                </c:pt>
                <c:pt idx="945">
                  <c:v>40393</c:v>
                </c:pt>
                <c:pt idx="946">
                  <c:v>40394</c:v>
                </c:pt>
                <c:pt idx="947">
                  <c:v>40395</c:v>
                </c:pt>
                <c:pt idx="948">
                  <c:v>40396</c:v>
                </c:pt>
                <c:pt idx="949">
                  <c:v>40397</c:v>
                </c:pt>
                <c:pt idx="950">
                  <c:v>40398</c:v>
                </c:pt>
                <c:pt idx="951">
                  <c:v>40399</c:v>
                </c:pt>
                <c:pt idx="952">
                  <c:v>40400</c:v>
                </c:pt>
                <c:pt idx="953">
                  <c:v>40401</c:v>
                </c:pt>
                <c:pt idx="954">
                  <c:v>40402</c:v>
                </c:pt>
                <c:pt idx="955">
                  <c:v>40403</c:v>
                </c:pt>
                <c:pt idx="956">
                  <c:v>40404</c:v>
                </c:pt>
                <c:pt idx="957">
                  <c:v>40405</c:v>
                </c:pt>
                <c:pt idx="958">
                  <c:v>40406</c:v>
                </c:pt>
                <c:pt idx="959">
                  <c:v>40407</c:v>
                </c:pt>
                <c:pt idx="960">
                  <c:v>40408</c:v>
                </c:pt>
                <c:pt idx="961">
                  <c:v>40409</c:v>
                </c:pt>
                <c:pt idx="962">
                  <c:v>40410</c:v>
                </c:pt>
                <c:pt idx="963">
                  <c:v>40411</c:v>
                </c:pt>
                <c:pt idx="964">
                  <c:v>40412</c:v>
                </c:pt>
                <c:pt idx="965">
                  <c:v>40413</c:v>
                </c:pt>
                <c:pt idx="966">
                  <c:v>40414</c:v>
                </c:pt>
                <c:pt idx="967">
                  <c:v>40415</c:v>
                </c:pt>
                <c:pt idx="968">
                  <c:v>40416</c:v>
                </c:pt>
                <c:pt idx="969">
                  <c:v>40417</c:v>
                </c:pt>
                <c:pt idx="970">
                  <c:v>40418</c:v>
                </c:pt>
                <c:pt idx="971">
                  <c:v>40419</c:v>
                </c:pt>
                <c:pt idx="972">
                  <c:v>40420</c:v>
                </c:pt>
                <c:pt idx="973">
                  <c:v>40421</c:v>
                </c:pt>
                <c:pt idx="974">
                  <c:v>40422</c:v>
                </c:pt>
                <c:pt idx="975">
                  <c:v>40423</c:v>
                </c:pt>
                <c:pt idx="976">
                  <c:v>40424</c:v>
                </c:pt>
                <c:pt idx="977">
                  <c:v>40425</c:v>
                </c:pt>
                <c:pt idx="978">
                  <c:v>40426</c:v>
                </c:pt>
                <c:pt idx="979">
                  <c:v>40427</c:v>
                </c:pt>
                <c:pt idx="980">
                  <c:v>40428</c:v>
                </c:pt>
                <c:pt idx="981">
                  <c:v>40429</c:v>
                </c:pt>
                <c:pt idx="982">
                  <c:v>40430</c:v>
                </c:pt>
                <c:pt idx="983">
                  <c:v>40431</c:v>
                </c:pt>
                <c:pt idx="984">
                  <c:v>40432</c:v>
                </c:pt>
                <c:pt idx="985">
                  <c:v>40433</c:v>
                </c:pt>
                <c:pt idx="986">
                  <c:v>40434</c:v>
                </c:pt>
                <c:pt idx="987">
                  <c:v>40435</c:v>
                </c:pt>
                <c:pt idx="988">
                  <c:v>40436</c:v>
                </c:pt>
                <c:pt idx="989">
                  <c:v>40437</c:v>
                </c:pt>
                <c:pt idx="990">
                  <c:v>40438</c:v>
                </c:pt>
                <c:pt idx="991">
                  <c:v>40439</c:v>
                </c:pt>
                <c:pt idx="992">
                  <c:v>40440</c:v>
                </c:pt>
                <c:pt idx="993">
                  <c:v>40441</c:v>
                </c:pt>
                <c:pt idx="994">
                  <c:v>40442</c:v>
                </c:pt>
                <c:pt idx="995">
                  <c:v>40443</c:v>
                </c:pt>
                <c:pt idx="996">
                  <c:v>40444</c:v>
                </c:pt>
                <c:pt idx="997">
                  <c:v>40445</c:v>
                </c:pt>
                <c:pt idx="998">
                  <c:v>40446</c:v>
                </c:pt>
                <c:pt idx="999">
                  <c:v>40447</c:v>
                </c:pt>
                <c:pt idx="1000">
                  <c:v>40448</c:v>
                </c:pt>
                <c:pt idx="1001">
                  <c:v>40449</c:v>
                </c:pt>
                <c:pt idx="1002">
                  <c:v>40450</c:v>
                </c:pt>
                <c:pt idx="1003">
                  <c:v>40451</c:v>
                </c:pt>
                <c:pt idx="1004">
                  <c:v>40452</c:v>
                </c:pt>
                <c:pt idx="1005">
                  <c:v>40453</c:v>
                </c:pt>
                <c:pt idx="1006">
                  <c:v>40454</c:v>
                </c:pt>
                <c:pt idx="1007">
                  <c:v>40455</c:v>
                </c:pt>
                <c:pt idx="1008">
                  <c:v>40456</c:v>
                </c:pt>
                <c:pt idx="1009">
                  <c:v>40457</c:v>
                </c:pt>
                <c:pt idx="1010">
                  <c:v>40458</c:v>
                </c:pt>
                <c:pt idx="1011">
                  <c:v>40459</c:v>
                </c:pt>
                <c:pt idx="1012">
                  <c:v>40460</c:v>
                </c:pt>
                <c:pt idx="1013">
                  <c:v>40461</c:v>
                </c:pt>
                <c:pt idx="1014">
                  <c:v>40462</c:v>
                </c:pt>
                <c:pt idx="1015">
                  <c:v>40463</c:v>
                </c:pt>
                <c:pt idx="1016">
                  <c:v>40464</c:v>
                </c:pt>
                <c:pt idx="1017">
                  <c:v>40465</c:v>
                </c:pt>
                <c:pt idx="1018">
                  <c:v>40466</c:v>
                </c:pt>
                <c:pt idx="1019">
                  <c:v>40467</c:v>
                </c:pt>
                <c:pt idx="1020">
                  <c:v>40468</c:v>
                </c:pt>
                <c:pt idx="1021">
                  <c:v>40469</c:v>
                </c:pt>
                <c:pt idx="1022">
                  <c:v>40470</c:v>
                </c:pt>
                <c:pt idx="1023">
                  <c:v>40471</c:v>
                </c:pt>
                <c:pt idx="1024">
                  <c:v>40472</c:v>
                </c:pt>
                <c:pt idx="1025">
                  <c:v>40473</c:v>
                </c:pt>
                <c:pt idx="1026">
                  <c:v>40474</c:v>
                </c:pt>
                <c:pt idx="1027">
                  <c:v>40475</c:v>
                </c:pt>
                <c:pt idx="1028">
                  <c:v>40476</c:v>
                </c:pt>
                <c:pt idx="1029">
                  <c:v>40477</c:v>
                </c:pt>
                <c:pt idx="1030">
                  <c:v>40478</c:v>
                </c:pt>
                <c:pt idx="1031">
                  <c:v>40479</c:v>
                </c:pt>
                <c:pt idx="1032">
                  <c:v>40480</c:v>
                </c:pt>
                <c:pt idx="1033">
                  <c:v>40481</c:v>
                </c:pt>
                <c:pt idx="1034">
                  <c:v>40482</c:v>
                </c:pt>
                <c:pt idx="1035">
                  <c:v>40483</c:v>
                </c:pt>
                <c:pt idx="1036">
                  <c:v>40484</c:v>
                </c:pt>
                <c:pt idx="1037">
                  <c:v>40485</c:v>
                </c:pt>
                <c:pt idx="1038">
                  <c:v>40486</c:v>
                </c:pt>
                <c:pt idx="1039">
                  <c:v>40487</c:v>
                </c:pt>
                <c:pt idx="1040">
                  <c:v>40488</c:v>
                </c:pt>
                <c:pt idx="1041">
                  <c:v>40489</c:v>
                </c:pt>
                <c:pt idx="1042">
                  <c:v>40490</c:v>
                </c:pt>
                <c:pt idx="1043">
                  <c:v>40491</c:v>
                </c:pt>
                <c:pt idx="1044">
                  <c:v>40492</c:v>
                </c:pt>
                <c:pt idx="1045">
                  <c:v>40493</c:v>
                </c:pt>
                <c:pt idx="1046">
                  <c:v>40494</c:v>
                </c:pt>
                <c:pt idx="1047">
                  <c:v>40495</c:v>
                </c:pt>
                <c:pt idx="1048">
                  <c:v>40496</c:v>
                </c:pt>
                <c:pt idx="1049">
                  <c:v>40497</c:v>
                </c:pt>
                <c:pt idx="1050">
                  <c:v>40498</c:v>
                </c:pt>
                <c:pt idx="1051">
                  <c:v>40499</c:v>
                </c:pt>
                <c:pt idx="1052">
                  <c:v>40500</c:v>
                </c:pt>
                <c:pt idx="1053">
                  <c:v>40501</c:v>
                </c:pt>
                <c:pt idx="1054">
                  <c:v>40502</c:v>
                </c:pt>
                <c:pt idx="1055">
                  <c:v>40503</c:v>
                </c:pt>
                <c:pt idx="1056">
                  <c:v>40504</c:v>
                </c:pt>
                <c:pt idx="1057">
                  <c:v>40505</c:v>
                </c:pt>
                <c:pt idx="1058">
                  <c:v>40506</c:v>
                </c:pt>
                <c:pt idx="1059">
                  <c:v>40507</c:v>
                </c:pt>
                <c:pt idx="1060">
                  <c:v>40508</c:v>
                </c:pt>
                <c:pt idx="1061">
                  <c:v>40509</c:v>
                </c:pt>
                <c:pt idx="1062">
                  <c:v>40510</c:v>
                </c:pt>
                <c:pt idx="1063">
                  <c:v>40511</c:v>
                </c:pt>
                <c:pt idx="1064">
                  <c:v>40512</c:v>
                </c:pt>
                <c:pt idx="1065">
                  <c:v>40513</c:v>
                </c:pt>
                <c:pt idx="1066">
                  <c:v>40514</c:v>
                </c:pt>
                <c:pt idx="1067">
                  <c:v>40515</c:v>
                </c:pt>
                <c:pt idx="1068">
                  <c:v>40516</c:v>
                </c:pt>
                <c:pt idx="1069">
                  <c:v>40517</c:v>
                </c:pt>
                <c:pt idx="1070">
                  <c:v>40518</c:v>
                </c:pt>
                <c:pt idx="1071">
                  <c:v>40519</c:v>
                </c:pt>
                <c:pt idx="1072">
                  <c:v>40520</c:v>
                </c:pt>
                <c:pt idx="1073">
                  <c:v>40521</c:v>
                </c:pt>
                <c:pt idx="1074">
                  <c:v>40522</c:v>
                </c:pt>
                <c:pt idx="1075">
                  <c:v>40523</c:v>
                </c:pt>
                <c:pt idx="1076">
                  <c:v>40524</c:v>
                </c:pt>
                <c:pt idx="1077">
                  <c:v>40525</c:v>
                </c:pt>
                <c:pt idx="1078">
                  <c:v>40526</c:v>
                </c:pt>
                <c:pt idx="1079">
                  <c:v>40527</c:v>
                </c:pt>
                <c:pt idx="1080">
                  <c:v>40528</c:v>
                </c:pt>
                <c:pt idx="1081">
                  <c:v>40529</c:v>
                </c:pt>
                <c:pt idx="1082">
                  <c:v>40530</c:v>
                </c:pt>
                <c:pt idx="1083">
                  <c:v>40531</c:v>
                </c:pt>
                <c:pt idx="1084">
                  <c:v>40532</c:v>
                </c:pt>
                <c:pt idx="1085">
                  <c:v>40533</c:v>
                </c:pt>
                <c:pt idx="1086">
                  <c:v>40534</c:v>
                </c:pt>
                <c:pt idx="1087">
                  <c:v>40535</c:v>
                </c:pt>
                <c:pt idx="1088">
                  <c:v>40536</c:v>
                </c:pt>
                <c:pt idx="1089">
                  <c:v>40537</c:v>
                </c:pt>
                <c:pt idx="1090">
                  <c:v>40538</c:v>
                </c:pt>
                <c:pt idx="1091">
                  <c:v>40539</c:v>
                </c:pt>
                <c:pt idx="1092">
                  <c:v>40540</c:v>
                </c:pt>
                <c:pt idx="1093">
                  <c:v>40541</c:v>
                </c:pt>
                <c:pt idx="1094">
                  <c:v>40542</c:v>
                </c:pt>
                <c:pt idx="1095">
                  <c:v>40543</c:v>
                </c:pt>
                <c:pt idx="1096">
                  <c:v>40544</c:v>
                </c:pt>
                <c:pt idx="1097">
                  <c:v>40545</c:v>
                </c:pt>
                <c:pt idx="1098">
                  <c:v>40546</c:v>
                </c:pt>
                <c:pt idx="1099">
                  <c:v>40547</c:v>
                </c:pt>
                <c:pt idx="1100">
                  <c:v>40548</c:v>
                </c:pt>
                <c:pt idx="1101">
                  <c:v>40549</c:v>
                </c:pt>
                <c:pt idx="1102">
                  <c:v>40550</c:v>
                </c:pt>
                <c:pt idx="1103">
                  <c:v>40551</c:v>
                </c:pt>
                <c:pt idx="1104">
                  <c:v>40552</c:v>
                </c:pt>
                <c:pt idx="1105">
                  <c:v>40553</c:v>
                </c:pt>
                <c:pt idx="1106">
                  <c:v>40554</c:v>
                </c:pt>
                <c:pt idx="1107">
                  <c:v>40555</c:v>
                </c:pt>
                <c:pt idx="1108">
                  <c:v>40556</c:v>
                </c:pt>
                <c:pt idx="1109">
                  <c:v>40557</c:v>
                </c:pt>
                <c:pt idx="1110">
                  <c:v>40558</c:v>
                </c:pt>
                <c:pt idx="1111">
                  <c:v>40559</c:v>
                </c:pt>
                <c:pt idx="1112">
                  <c:v>40560</c:v>
                </c:pt>
                <c:pt idx="1113">
                  <c:v>40561</c:v>
                </c:pt>
                <c:pt idx="1114">
                  <c:v>40562</c:v>
                </c:pt>
                <c:pt idx="1115">
                  <c:v>40563</c:v>
                </c:pt>
                <c:pt idx="1116">
                  <c:v>40564</c:v>
                </c:pt>
                <c:pt idx="1117">
                  <c:v>40565</c:v>
                </c:pt>
                <c:pt idx="1118">
                  <c:v>40566</c:v>
                </c:pt>
                <c:pt idx="1119">
                  <c:v>40567</c:v>
                </c:pt>
                <c:pt idx="1120">
                  <c:v>40568</c:v>
                </c:pt>
                <c:pt idx="1121">
                  <c:v>40569</c:v>
                </c:pt>
                <c:pt idx="1122">
                  <c:v>40570</c:v>
                </c:pt>
                <c:pt idx="1123">
                  <c:v>40571</c:v>
                </c:pt>
                <c:pt idx="1124">
                  <c:v>40572</c:v>
                </c:pt>
                <c:pt idx="1125">
                  <c:v>40573</c:v>
                </c:pt>
                <c:pt idx="1126">
                  <c:v>40574</c:v>
                </c:pt>
                <c:pt idx="1127">
                  <c:v>40575</c:v>
                </c:pt>
                <c:pt idx="1128">
                  <c:v>40576</c:v>
                </c:pt>
                <c:pt idx="1129">
                  <c:v>40577</c:v>
                </c:pt>
                <c:pt idx="1130">
                  <c:v>40578</c:v>
                </c:pt>
                <c:pt idx="1131">
                  <c:v>40579</c:v>
                </c:pt>
                <c:pt idx="1132">
                  <c:v>40580</c:v>
                </c:pt>
                <c:pt idx="1133">
                  <c:v>40581</c:v>
                </c:pt>
                <c:pt idx="1134">
                  <c:v>40582</c:v>
                </c:pt>
                <c:pt idx="1135">
                  <c:v>40583</c:v>
                </c:pt>
                <c:pt idx="1136">
                  <c:v>40584</c:v>
                </c:pt>
                <c:pt idx="1137">
                  <c:v>40585</c:v>
                </c:pt>
                <c:pt idx="1138">
                  <c:v>40586</c:v>
                </c:pt>
                <c:pt idx="1139">
                  <c:v>40587</c:v>
                </c:pt>
                <c:pt idx="1140">
                  <c:v>40588</c:v>
                </c:pt>
                <c:pt idx="1141">
                  <c:v>40589</c:v>
                </c:pt>
                <c:pt idx="1142">
                  <c:v>40590</c:v>
                </c:pt>
                <c:pt idx="1143">
                  <c:v>40591</c:v>
                </c:pt>
                <c:pt idx="1144">
                  <c:v>40592</c:v>
                </c:pt>
                <c:pt idx="1145">
                  <c:v>40593</c:v>
                </c:pt>
                <c:pt idx="1146">
                  <c:v>40594</c:v>
                </c:pt>
                <c:pt idx="1147">
                  <c:v>40595</c:v>
                </c:pt>
                <c:pt idx="1148">
                  <c:v>40596</c:v>
                </c:pt>
                <c:pt idx="1149">
                  <c:v>40597</c:v>
                </c:pt>
                <c:pt idx="1150">
                  <c:v>40598</c:v>
                </c:pt>
                <c:pt idx="1151">
                  <c:v>40599</c:v>
                </c:pt>
                <c:pt idx="1152">
                  <c:v>40600</c:v>
                </c:pt>
                <c:pt idx="1153">
                  <c:v>40601</c:v>
                </c:pt>
                <c:pt idx="1154">
                  <c:v>40602</c:v>
                </c:pt>
                <c:pt idx="1155">
                  <c:v>40603</c:v>
                </c:pt>
                <c:pt idx="1156">
                  <c:v>40604</c:v>
                </c:pt>
                <c:pt idx="1157">
                  <c:v>40605</c:v>
                </c:pt>
                <c:pt idx="1158">
                  <c:v>40606</c:v>
                </c:pt>
                <c:pt idx="1159">
                  <c:v>40607</c:v>
                </c:pt>
                <c:pt idx="1160">
                  <c:v>40608</c:v>
                </c:pt>
                <c:pt idx="1161">
                  <c:v>40609</c:v>
                </c:pt>
                <c:pt idx="1162">
                  <c:v>40610</c:v>
                </c:pt>
                <c:pt idx="1163">
                  <c:v>40611</c:v>
                </c:pt>
                <c:pt idx="1164">
                  <c:v>40612</c:v>
                </c:pt>
                <c:pt idx="1165">
                  <c:v>40613</c:v>
                </c:pt>
                <c:pt idx="1166">
                  <c:v>40614</c:v>
                </c:pt>
                <c:pt idx="1167">
                  <c:v>40615</c:v>
                </c:pt>
                <c:pt idx="1168">
                  <c:v>40616</c:v>
                </c:pt>
                <c:pt idx="1169">
                  <c:v>40617</c:v>
                </c:pt>
                <c:pt idx="1170">
                  <c:v>40618</c:v>
                </c:pt>
                <c:pt idx="1171">
                  <c:v>40619</c:v>
                </c:pt>
                <c:pt idx="1172">
                  <c:v>40620</c:v>
                </c:pt>
                <c:pt idx="1173">
                  <c:v>40621</c:v>
                </c:pt>
                <c:pt idx="1174">
                  <c:v>40622</c:v>
                </c:pt>
                <c:pt idx="1175">
                  <c:v>40623</c:v>
                </c:pt>
                <c:pt idx="1176">
                  <c:v>40624</c:v>
                </c:pt>
                <c:pt idx="1177">
                  <c:v>40625</c:v>
                </c:pt>
                <c:pt idx="1178">
                  <c:v>40626</c:v>
                </c:pt>
                <c:pt idx="1179">
                  <c:v>40627</c:v>
                </c:pt>
                <c:pt idx="1180">
                  <c:v>40628</c:v>
                </c:pt>
                <c:pt idx="1181">
                  <c:v>40629</c:v>
                </c:pt>
                <c:pt idx="1182">
                  <c:v>40630</c:v>
                </c:pt>
                <c:pt idx="1183">
                  <c:v>40631</c:v>
                </c:pt>
                <c:pt idx="1184">
                  <c:v>40632</c:v>
                </c:pt>
                <c:pt idx="1185">
                  <c:v>40633</c:v>
                </c:pt>
                <c:pt idx="1186">
                  <c:v>40634</c:v>
                </c:pt>
                <c:pt idx="1187">
                  <c:v>40635</c:v>
                </c:pt>
                <c:pt idx="1188">
                  <c:v>40636</c:v>
                </c:pt>
                <c:pt idx="1189">
                  <c:v>40637</c:v>
                </c:pt>
                <c:pt idx="1190">
                  <c:v>40638</c:v>
                </c:pt>
                <c:pt idx="1191">
                  <c:v>40639</c:v>
                </c:pt>
                <c:pt idx="1192">
                  <c:v>40640</c:v>
                </c:pt>
                <c:pt idx="1193">
                  <c:v>40641</c:v>
                </c:pt>
                <c:pt idx="1194">
                  <c:v>40642</c:v>
                </c:pt>
                <c:pt idx="1195">
                  <c:v>40643</c:v>
                </c:pt>
                <c:pt idx="1196">
                  <c:v>40644</c:v>
                </c:pt>
                <c:pt idx="1197">
                  <c:v>40645</c:v>
                </c:pt>
                <c:pt idx="1198">
                  <c:v>40646</c:v>
                </c:pt>
                <c:pt idx="1199">
                  <c:v>40647</c:v>
                </c:pt>
                <c:pt idx="1200">
                  <c:v>40648</c:v>
                </c:pt>
                <c:pt idx="1201">
                  <c:v>40649</c:v>
                </c:pt>
                <c:pt idx="1202">
                  <c:v>40650</c:v>
                </c:pt>
                <c:pt idx="1203">
                  <c:v>40651</c:v>
                </c:pt>
                <c:pt idx="1204">
                  <c:v>40652</c:v>
                </c:pt>
                <c:pt idx="1205">
                  <c:v>40653</c:v>
                </c:pt>
                <c:pt idx="1206">
                  <c:v>40654</c:v>
                </c:pt>
                <c:pt idx="1207">
                  <c:v>40655</c:v>
                </c:pt>
                <c:pt idx="1208">
                  <c:v>40656</c:v>
                </c:pt>
                <c:pt idx="1209">
                  <c:v>40657</c:v>
                </c:pt>
                <c:pt idx="1210">
                  <c:v>40658</c:v>
                </c:pt>
                <c:pt idx="1211">
                  <c:v>40659</c:v>
                </c:pt>
                <c:pt idx="1212">
                  <c:v>40660</c:v>
                </c:pt>
                <c:pt idx="1213">
                  <c:v>40661</c:v>
                </c:pt>
                <c:pt idx="1214">
                  <c:v>40662</c:v>
                </c:pt>
                <c:pt idx="1215">
                  <c:v>40663</c:v>
                </c:pt>
                <c:pt idx="1216">
                  <c:v>40664</c:v>
                </c:pt>
                <c:pt idx="1217">
                  <c:v>40665</c:v>
                </c:pt>
                <c:pt idx="1218">
                  <c:v>40666</c:v>
                </c:pt>
                <c:pt idx="1219">
                  <c:v>40667</c:v>
                </c:pt>
                <c:pt idx="1220">
                  <c:v>40668</c:v>
                </c:pt>
                <c:pt idx="1221">
                  <c:v>40669</c:v>
                </c:pt>
                <c:pt idx="1222">
                  <c:v>40670</c:v>
                </c:pt>
                <c:pt idx="1223">
                  <c:v>40671</c:v>
                </c:pt>
                <c:pt idx="1224">
                  <c:v>40672</c:v>
                </c:pt>
                <c:pt idx="1225">
                  <c:v>40673</c:v>
                </c:pt>
                <c:pt idx="1226">
                  <c:v>40674</c:v>
                </c:pt>
                <c:pt idx="1227">
                  <c:v>40675</c:v>
                </c:pt>
                <c:pt idx="1228">
                  <c:v>40676</c:v>
                </c:pt>
                <c:pt idx="1229">
                  <c:v>40677</c:v>
                </c:pt>
                <c:pt idx="1230">
                  <c:v>40678</c:v>
                </c:pt>
                <c:pt idx="1231">
                  <c:v>40679</c:v>
                </c:pt>
                <c:pt idx="1232">
                  <c:v>40680</c:v>
                </c:pt>
                <c:pt idx="1233">
                  <c:v>40681</c:v>
                </c:pt>
                <c:pt idx="1234">
                  <c:v>40682</c:v>
                </c:pt>
                <c:pt idx="1235">
                  <c:v>40683</c:v>
                </c:pt>
                <c:pt idx="1236">
                  <c:v>40684</c:v>
                </c:pt>
                <c:pt idx="1237">
                  <c:v>40685</c:v>
                </c:pt>
                <c:pt idx="1238">
                  <c:v>40686</c:v>
                </c:pt>
                <c:pt idx="1239">
                  <c:v>40687</c:v>
                </c:pt>
                <c:pt idx="1240">
                  <c:v>40688</c:v>
                </c:pt>
                <c:pt idx="1241">
                  <c:v>40689</c:v>
                </c:pt>
                <c:pt idx="1242">
                  <c:v>40690</c:v>
                </c:pt>
                <c:pt idx="1243">
                  <c:v>40691</c:v>
                </c:pt>
                <c:pt idx="1244">
                  <c:v>40692</c:v>
                </c:pt>
                <c:pt idx="1245">
                  <c:v>40693</c:v>
                </c:pt>
                <c:pt idx="1246">
                  <c:v>40694</c:v>
                </c:pt>
                <c:pt idx="1247">
                  <c:v>40695</c:v>
                </c:pt>
                <c:pt idx="1248">
                  <c:v>40696</c:v>
                </c:pt>
                <c:pt idx="1249">
                  <c:v>40697</c:v>
                </c:pt>
                <c:pt idx="1250">
                  <c:v>40698</c:v>
                </c:pt>
                <c:pt idx="1251">
                  <c:v>40699</c:v>
                </c:pt>
                <c:pt idx="1252">
                  <c:v>40700</c:v>
                </c:pt>
                <c:pt idx="1253">
                  <c:v>40701</c:v>
                </c:pt>
                <c:pt idx="1254">
                  <c:v>40702</c:v>
                </c:pt>
                <c:pt idx="1255">
                  <c:v>40703</c:v>
                </c:pt>
                <c:pt idx="1256">
                  <c:v>40704</c:v>
                </c:pt>
                <c:pt idx="1257">
                  <c:v>40705</c:v>
                </c:pt>
                <c:pt idx="1258">
                  <c:v>40706</c:v>
                </c:pt>
                <c:pt idx="1259">
                  <c:v>40707</c:v>
                </c:pt>
                <c:pt idx="1260">
                  <c:v>40708</c:v>
                </c:pt>
                <c:pt idx="1261">
                  <c:v>40709</c:v>
                </c:pt>
                <c:pt idx="1262">
                  <c:v>40710</c:v>
                </c:pt>
                <c:pt idx="1263">
                  <c:v>40711</c:v>
                </c:pt>
                <c:pt idx="1264">
                  <c:v>40712</c:v>
                </c:pt>
                <c:pt idx="1265">
                  <c:v>40713</c:v>
                </c:pt>
                <c:pt idx="1266">
                  <c:v>40714</c:v>
                </c:pt>
                <c:pt idx="1267">
                  <c:v>40715</c:v>
                </c:pt>
                <c:pt idx="1268">
                  <c:v>40716</c:v>
                </c:pt>
                <c:pt idx="1269">
                  <c:v>40717</c:v>
                </c:pt>
                <c:pt idx="1270">
                  <c:v>40718</c:v>
                </c:pt>
                <c:pt idx="1271">
                  <c:v>40719</c:v>
                </c:pt>
                <c:pt idx="1272">
                  <c:v>40720</c:v>
                </c:pt>
                <c:pt idx="1273">
                  <c:v>40721</c:v>
                </c:pt>
                <c:pt idx="1274">
                  <c:v>40722</c:v>
                </c:pt>
                <c:pt idx="1275">
                  <c:v>40723</c:v>
                </c:pt>
                <c:pt idx="1276">
                  <c:v>40724</c:v>
                </c:pt>
                <c:pt idx="1277">
                  <c:v>40725</c:v>
                </c:pt>
                <c:pt idx="1278">
                  <c:v>40726</c:v>
                </c:pt>
                <c:pt idx="1279">
                  <c:v>40727</c:v>
                </c:pt>
                <c:pt idx="1280">
                  <c:v>40728</c:v>
                </c:pt>
                <c:pt idx="1281">
                  <c:v>40729</c:v>
                </c:pt>
                <c:pt idx="1282">
                  <c:v>40730</c:v>
                </c:pt>
                <c:pt idx="1283">
                  <c:v>40731</c:v>
                </c:pt>
                <c:pt idx="1284">
                  <c:v>40732</c:v>
                </c:pt>
                <c:pt idx="1285">
                  <c:v>40733</c:v>
                </c:pt>
                <c:pt idx="1286">
                  <c:v>40734</c:v>
                </c:pt>
                <c:pt idx="1287">
                  <c:v>40735</c:v>
                </c:pt>
                <c:pt idx="1288">
                  <c:v>40736</c:v>
                </c:pt>
                <c:pt idx="1289">
                  <c:v>40737</c:v>
                </c:pt>
                <c:pt idx="1290">
                  <c:v>40738</c:v>
                </c:pt>
                <c:pt idx="1291">
                  <c:v>40739</c:v>
                </c:pt>
                <c:pt idx="1292">
                  <c:v>40740</c:v>
                </c:pt>
                <c:pt idx="1293">
                  <c:v>40741</c:v>
                </c:pt>
                <c:pt idx="1294">
                  <c:v>40742</c:v>
                </c:pt>
                <c:pt idx="1295">
                  <c:v>40743</c:v>
                </c:pt>
                <c:pt idx="1296">
                  <c:v>40744</c:v>
                </c:pt>
                <c:pt idx="1297">
                  <c:v>40745</c:v>
                </c:pt>
                <c:pt idx="1298">
                  <c:v>40746</c:v>
                </c:pt>
                <c:pt idx="1299">
                  <c:v>40747</c:v>
                </c:pt>
                <c:pt idx="1300">
                  <c:v>40748</c:v>
                </c:pt>
                <c:pt idx="1301">
                  <c:v>40749</c:v>
                </c:pt>
                <c:pt idx="1302">
                  <c:v>40750</c:v>
                </c:pt>
                <c:pt idx="1303">
                  <c:v>40751</c:v>
                </c:pt>
                <c:pt idx="1304">
                  <c:v>40752</c:v>
                </c:pt>
                <c:pt idx="1305">
                  <c:v>40753</c:v>
                </c:pt>
                <c:pt idx="1306">
                  <c:v>40754</c:v>
                </c:pt>
                <c:pt idx="1307">
                  <c:v>40755</c:v>
                </c:pt>
                <c:pt idx="1308">
                  <c:v>40756</c:v>
                </c:pt>
                <c:pt idx="1309">
                  <c:v>40757</c:v>
                </c:pt>
                <c:pt idx="1310">
                  <c:v>40758</c:v>
                </c:pt>
                <c:pt idx="1311">
                  <c:v>40759</c:v>
                </c:pt>
                <c:pt idx="1312">
                  <c:v>40760</c:v>
                </c:pt>
                <c:pt idx="1313">
                  <c:v>40761</c:v>
                </c:pt>
                <c:pt idx="1314">
                  <c:v>40762</c:v>
                </c:pt>
                <c:pt idx="1315">
                  <c:v>40763</c:v>
                </c:pt>
                <c:pt idx="1316">
                  <c:v>40764</c:v>
                </c:pt>
                <c:pt idx="1317">
                  <c:v>40765</c:v>
                </c:pt>
                <c:pt idx="1318">
                  <c:v>40766</c:v>
                </c:pt>
                <c:pt idx="1319">
                  <c:v>40767</c:v>
                </c:pt>
                <c:pt idx="1320">
                  <c:v>40768</c:v>
                </c:pt>
                <c:pt idx="1321">
                  <c:v>40769</c:v>
                </c:pt>
                <c:pt idx="1322">
                  <c:v>40770</c:v>
                </c:pt>
                <c:pt idx="1323">
                  <c:v>40771</c:v>
                </c:pt>
                <c:pt idx="1324">
                  <c:v>40772</c:v>
                </c:pt>
                <c:pt idx="1325">
                  <c:v>40773</c:v>
                </c:pt>
                <c:pt idx="1326">
                  <c:v>40774</c:v>
                </c:pt>
                <c:pt idx="1327">
                  <c:v>40775</c:v>
                </c:pt>
                <c:pt idx="1328">
                  <c:v>40776</c:v>
                </c:pt>
                <c:pt idx="1329">
                  <c:v>40777</c:v>
                </c:pt>
                <c:pt idx="1330">
                  <c:v>40778</c:v>
                </c:pt>
                <c:pt idx="1331">
                  <c:v>40779</c:v>
                </c:pt>
                <c:pt idx="1332">
                  <c:v>40780</c:v>
                </c:pt>
                <c:pt idx="1333">
                  <c:v>40781</c:v>
                </c:pt>
                <c:pt idx="1334">
                  <c:v>40782</c:v>
                </c:pt>
                <c:pt idx="1335">
                  <c:v>40783</c:v>
                </c:pt>
                <c:pt idx="1336">
                  <c:v>40784</c:v>
                </c:pt>
                <c:pt idx="1337">
                  <c:v>40785</c:v>
                </c:pt>
                <c:pt idx="1338">
                  <c:v>40786</c:v>
                </c:pt>
                <c:pt idx="1339">
                  <c:v>40787</c:v>
                </c:pt>
                <c:pt idx="1340">
                  <c:v>40788</c:v>
                </c:pt>
                <c:pt idx="1341">
                  <c:v>40789</c:v>
                </c:pt>
                <c:pt idx="1342">
                  <c:v>40790</c:v>
                </c:pt>
                <c:pt idx="1343">
                  <c:v>40791</c:v>
                </c:pt>
                <c:pt idx="1344">
                  <c:v>40792</c:v>
                </c:pt>
                <c:pt idx="1345">
                  <c:v>40793</c:v>
                </c:pt>
                <c:pt idx="1346">
                  <c:v>40794</c:v>
                </c:pt>
                <c:pt idx="1347">
                  <c:v>40795</c:v>
                </c:pt>
                <c:pt idx="1348">
                  <c:v>40796</c:v>
                </c:pt>
                <c:pt idx="1349">
                  <c:v>40797</c:v>
                </c:pt>
                <c:pt idx="1350">
                  <c:v>40798</c:v>
                </c:pt>
                <c:pt idx="1351">
                  <c:v>40799</c:v>
                </c:pt>
                <c:pt idx="1352">
                  <c:v>40800</c:v>
                </c:pt>
                <c:pt idx="1353">
                  <c:v>40801</c:v>
                </c:pt>
                <c:pt idx="1354">
                  <c:v>40802</c:v>
                </c:pt>
                <c:pt idx="1355">
                  <c:v>40803</c:v>
                </c:pt>
                <c:pt idx="1356">
                  <c:v>40804</c:v>
                </c:pt>
                <c:pt idx="1357">
                  <c:v>40805</c:v>
                </c:pt>
                <c:pt idx="1358">
                  <c:v>40806</c:v>
                </c:pt>
                <c:pt idx="1359">
                  <c:v>40807</c:v>
                </c:pt>
                <c:pt idx="1360">
                  <c:v>40808</c:v>
                </c:pt>
                <c:pt idx="1361">
                  <c:v>40809</c:v>
                </c:pt>
                <c:pt idx="1362">
                  <c:v>40810</c:v>
                </c:pt>
                <c:pt idx="1363">
                  <c:v>40811</c:v>
                </c:pt>
                <c:pt idx="1364">
                  <c:v>40812</c:v>
                </c:pt>
                <c:pt idx="1365">
                  <c:v>40813</c:v>
                </c:pt>
                <c:pt idx="1366">
                  <c:v>40814</c:v>
                </c:pt>
                <c:pt idx="1367">
                  <c:v>40815</c:v>
                </c:pt>
                <c:pt idx="1368">
                  <c:v>40816</c:v>
                </c:pt>
                <c:pt idx="1369">
                  <c:v>40817</c:v>
                </c:pt>
                <c:pt idx="1370">
                  <c:v>40818</c:v>
                </c:pt>
                <c:pt idx="1371">
                  <c:v>40819</c:v>
                </c:pt>
                <c:pt idx="1372">
                  <c:v>40820</c:v>
                </c:pt>
                <c:pt idx="1373">
                  <c:v>40821</c:v>
                </c:pt>
                <c:pt idx="1374">
                  <c:v>40822</c:v>
                </c:pt>
                <c:pt idx="1375">
                  <c:v>40823</c:v>
                </c:pt>
                <c:pt idx="1376">
                  <c:v>40824</c:v>
                </c:pt>
                <c:pt idx="1377">
                  <c:v>40825</c:v>
                </c:pt>
                <c:pt idx="1378">
                  <c:v>40826</c:v>
                </c:pt>
                <c:pt idx="1379">
                  <c:v>40827</c:v>
                </c:pt>
                <c:pt idx="1380">
                  <c:v>40828</c:v>
                </c:pt>
                <c:pt idx="1381">
                  <c:v>40829</c:v>
                </c:pt>
                <c:pt idx="1382">
                  <c:v>40830</c:v>
                </c:pt>
                <c:pt idx="1383">
                  <c:v>40831</c:v>
                </c:pt>
                <c:pt idx="1384">
                  <c:v>40832</c:v>
                </c:pt>
                <c:pt idx="1385">
                  <c:v>40833</c:v>
                </c:pt>
                <c:pt idx="1386">
                  <c:v>40834</c:v>
                </c:pt>
                <c:pt idx="1387">
                  <c:v>40835</c:v>
                </c:pt>
                <c:pt idx="1388">
                  <c:v>40836</c:v>
                </c:pt>
                <c:pt idx="1389">
                  <c:v>40837</c:v>
                </c:pt>
                <c:pt idx="1390">
                  <c:v>40838</c:v>
                </c:pt>
                <c:pt idx="1391">
                  <c:v>40839</c:v>
                </c:pt>
                <c:pt idx="1392">
                  <c:v>40840</c:v>
                </c:pt>
                <c:pt idx="1393">
                  <c:v>40841</c:v>
                </c:pt>
                <c:pt idx="1394">
                  <c:v>40842</c:v>
                </c:pt>
                <c:pt idx="1395">
                  <c:v>40843</c:v>
                </c:pt>
                <c:pt idx="1396">
                  <c:v>40844</c:v>
                </c:pt>
                <c:pt idx="1397">
                  <c:v>40845</c:v>
                </c:pt>
                <c:pt idx="1398">
                  <c:v>40846</c:v>
                </c:pt>
                <c:pt idx="1399">
                  <c:v>40847</c:v>
                </c:pt>
                <c:pt idx="1400">
                  <c:v>40848</c:v>
                </c:pt>
                <c:pt idx="1401">
                  <c:v>40849</c:v>
                </c:pt>
                <c:pt idx="1402">
                  <c:v>40850</c:v>
                </c:pt>
                <c:pt idx="1403">
                  <c:v>40851</c:v>
                </c:pt>
                <c:pt idx="1404">
                  <c:v>40852</c:v>
                </c:pt>
                <c:pt idx="1405">
                  <c:v>40853</c:v>
                </c:pt>
                <c:pt idx="1406">
                  <c:v>40854</c:v>
                </c:pt>
                <c:pt idx="1407">
                  <c:v>40855</c:v>
                </c:pt>
                <c:pt idx="1408">
                  <c:v>40856</c:v>
                </c:pt>
                <c:pt idx="1409">
                  <c:v>40857</c:v>
                </c:pt>
                <c:pt idx="1410">
                  <c:v>40858</c:v>
                </c:pt>
                <c:pt idx="1411">
                  <c:v>40859</c:v>
                </c:pt>
                <c:pt idx="1412">
                  <c:v>40860</c:v>
                </c:pt>
                <c:pt idx="1413">
                  <c:v>40861</c:v>
                </c:pt>
                <c:pt idx="1414">
                  <c:v>40862</c:v>
                </c:pt>
                <c:pt idx="1415">
                  <c:v>40863</c:v>
                </c:pt>
                <c:pt idx="1416">
                  <c:v>40864</c:v>
                </c:pt>
                <c:pt idx="1417">
                  <c:v>40865</c:v>
                </c:pt>
                <c:pt idx="1418">
                  <c:v>40866</c:v>
                </c:pt>
                <c:pt idx="1419">
                  <c:v>40867</c:v>
                </c:pt>
                <c:pt idx="1420">
                  <c:v>40868</c:v>
                </c:pt>
                <c:pt idx="1421">
                  <c:v>40869</c:v>
                </c:pt>
                <c:pt idx="1422">
                  <c:v>40870</c:v>
                </c:pt>
                <c:pt idx="1423">
                  <c:v>40871</c:v>
                </c:pt>
                <c:pt idx="1424">
                  <c:v>40872</c:v>
                </c:pt>
                <c:pt idx="1425">
                  <c:v>40873</c:v>
                </c:pt>
                <c:pt idx="1426">
                  <c:v>40874</c:v>
                </c:pt>
                <c:pt idx="1427">
                  <c:v>40875</c:v>
                </c:pt>
                <c:pt idx="1428">
                  <c:v>40876</c:v>
                </c:pt>
                <c:pt idx="1429">
                  <c:v>40877</c:v>
                </c:pt>
                <c:pt idx="1430">
                  <c:v>40878</c:v>
                </c:pt>
                <c:pt idx="1431">
                  <c:v>40879</c:v>
                </c:pt>
                <c:pt idx="1432">
                  <c:v>40880</c:v>
                </c:pt>
                <c:pt idx="1433">
                  <c:v>40881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40887</c:v>
                </c:pt>
                <c:pt idx="1440">
                  <c:v>40888</c:v>
                </c:pt>
                <c:pt idx="1441">
                  <c:v>40889</c:v>
                </c:pt>
                <c:pt idx="1442">
                  <c:v>40890</c:v>
                </c:pt>
                <c:pt idx="1443">
                  <c:v>40891</c:v>
                </c:pt>
                <c:pt idx="1444">
                  <c:v>40892</c:v>
                </c:pt>
                <c:pt idx="1445">
                  <c:v>40893</c:v>
                </c:pt>
                <c:pt idx="1446">
                  <c:v>40894</c:v>
                </c:pt>
                <c:pt idx="1447">
                  <c:v>40895</c:v>
                </c:pt>
                <c:pt idx="1448">
                  <c:v>40896</c:v>
                </c:pt>
                <c:pt idx="1449">
                  <c:v>40897</c:v>
                </c:pt>
                <c:pt idx="1450">
                  <c:v>40898</c:v>
                </c:pt>
                <c:pt idx="1451">
                  <c:v>40899</c:v>
                </c:pt>
                <c:pt idx="1452">
                  <c:v>40900</c:v>
                </c:pt>
                <c:pt idx="1453">
                  <c:v>40901</c:v>
                </c:pt>
                <c:pt idx="1454">
                  <c:v>40902</c:v>
                </c:pt>
                <c:pt idx="1455">
                  <c:v>40903</c:v>
                </c:pt>
                <c:pt idx="1456">
                  <c:v>40904</c:v>
                </c:pt>
                <c:pt idx="1457">
                  <c:v>40905</c:v>
                </c:pt>
                <c:pt idx="1458">
                  <c:v>40906</c:v>
                </c:pt>
                <c:pt idx="1459">
                  <c:v>40907</c:v>
                </c:pt>
                <c:pt idx="1460">
                  <c:v>40908</c:v>
                </c:pt>
                <c:pt idx="1461">
                  <c:v>40909</c:v>
                </c:pt>
                <c:pt idx="1462">
                  <c:v>40910</c:v>
                </c:pt>
                <c:pt idx="1463">
                  <c:v>40911</c:v>
                </c:pt>
                <c:pt idx="1464">
                  <c:v>40912</c:v>
                </c:pt>
                <c:pt idx="1465">
                  <c:v>40913</c:v>
                </c:pt>
                <c:pt idx="1466">
                  <c:v>40914</c:v>
                </c:pt>
                <c:pt idx="1467">
                  <c:v>40915</c:v>
                </c:pt>
                <c:pt idx="1468">
                  <c:v>40916</c:v>
                </c:pt>
                <c:pt idx="1469">
                  <c:v>40917</c:v>
                </c:pt>
                <c:pt idx="1470">
                  <c:v>40918</c:v>
                </c:pt>
                <c:pt idx="1471">
                  <c:v>40919</c:v>
                </c:pt>
                <c:pt idx="1472">
                  <c:v>40920</c:v>
                </c:pt>
                <c:pt idx="1473">
                  <c:v>40921</c:v>
                </c:pt>
                <c:pt idx="1474">
                  <c:v>40922</c:v>
                </c:pt>
                <c:pt idx="1475">
                  <c:v>40923</c:v>
                </c:pt>
                <c:pt idx="1476">
                  <c:v>40924</c:v>
                </c:pt>
                <c:pt idx="1477">
                  <c:v>40925</c:v>
                </c:pt>
                <c:pt idx="1478">
                  <c:v>40926</c:v>
                </c:pt>
                <c:pt idx="1479">
                  <c:v>40927</c:v>
                </c:pt>
                <c:pt idx="1480">
                  <c:v>40928</c:v>
                </c:pt>
                <c:pt idx="1481">
                  <c:v>40929</c:v>
                </c:pt>
                <c:pt idx="1482">
                  <c:v>40930</c:v>
                </c:pt>
                <c:pt idx="1483">
                  <c:v>40931</c:v>
                </c:pt>
                <c:pt idx="1484">
                  <c:v>40932</c:v>
                </c:pt>
                <c:pt idx="1485">
                  <c:v>40933</c:v>
                </c:pt>
                <c:pt idx="1486">
                  <c:v>40934</c:v>
                </c:pt>
                <c:pt idx="1487">
                  <c:v>40935</c:v>
                </c:pt>
                <c:pt idx="1488">
                  <c:v>40936</c:v>
                </c:pt>
                <c:pt idx="1489">
                  <c:v>40937</c:v>
                </c:pt>
                <c:pt idx="1490">
                  <c:v>40938</c:v>
                </c:pt>
                <c:pt idx="1491">
                  <c:v>40939</c:v>
                </c:pt>
                <c:pt idx="1492">
                  <c:v>40940</c:v>
                </c:pt>
                <c:pt idx="1493">
                  <c:v>40941</c:v>
                </c:pt>
                <c:pt idx="1494">
                  <c:v>40942</c:v>
                </c:pt>
                <c:pt idx="1495">
                  <c:v>40943</c:v>
                </c:pt>
                <c:pt idx="1496">
                  <c:v>40944</c:v>
                </c:pt>
                <c:pt idx="1497">
                  <c:v>40945</c:v>
                </c:pt>
                <c:pt idx="1498">
                  <c:v>40946</c:v>
                </c:pt>
                <c:pt idx="1499">
                  <c:v>40947</c:v>
                </c:pt>
                <c:pt idx="1500">
                  <c:v>40948</c:v>
                </c:pt>
                <c:pt idx="1501">
                  <c:v>40949</c:v>
                </c:pt>
                <c:pt idx="1502">
                  <c:v>40950</c:v>
                </c:pt>
                <c:pt idx="1503">
                  <c:v>40951</c:v>
                </c:pt>
                <c:pt idx="1504">
                  <c:v>40952</c:v>
                </c:pt>
                <c:pt idx="1505">
                  <c:v>40953</c:v>
                </c:pt>
                <c:pt idx="1506">
                  <c:v>40954</c:v>
                </c:pt>
                <c:pt idx="1507">
                  <c:v>40955</c:v>
                </c:pt>
                <c:pt idx="1508">
                  <c:v>40956</c:v>
                </c:pt>
                <c:pt idx="1509">
                  <c:v>40957</c:v>
                </c:pt>
                <c:pt idx="1510">
                  <c:v>40958</c:v>
                </c:pt>
                <c:pt idx="1511">
                  <c:v>40959</c:v>
                </c:pt>
                <c:pt idx="1512">
                  <c:v>40960</c:v>
                </c:pt>
                <c:pt idx="1513">
                  <c:v>40961</c:v>
                </c:pt>
                <c:pt idx="1514">
                  <c:v>40962</c:v>
                </c:pt>
                <c:pt idx="1515">
                  <c:v>40963</c:v>
                </c:pt>
                <c:pt idx="1516">
                  <c:v>40964</c:v>
                </c:pt>
                <c:pt idx="1517">
                  <c:v>40965</c:v>
                </c:pt>
                <c:pt idx="1518">
                  <c:v>40966</c:v>
                </c:pt>
                <c:pt idx="1519">
                  <c:v>40967</c:v>
                </c:pt>
                <c:pt idx="1520">
                  <c:v>40968</c:v>
                </c:pt>
                <c:pt idx="1521">
                  <c:v>40969</c:v>
                </c:pt>
                <c:pt idx="1522">
                  <c:v>40970</c:v>
                </c:pt>
                <c:pt idx="1523">
                  <c:v>40971</c:v>
                </c:pt>
                <c:pt idx="1524">
                  <c:v>40972</c:v>
                </c:pt>
                <c:pt idx="1525">
                  <c:v>40973</c:v>
                </c:pt>
                <c:pt idx="1526">
                  <c:v>40974</c:v>
                </c:pt>
                <c:pt idx="1527">
                  <c:v>40975</c:v>
                </c:pt>
                <c:pt idx="1528">
                  <c:v>40976</c:v>
                </c:pt>
                <c:pt idx="1529">
                  <c:v>40977</c:v>
                </c:pt>
                <c:pt idx="1530">
                  <c:v>40978</c:v>
                </c:pt>
                <c:pt idx="1531">
                  <c:v>40979</c:v>
                </c:pt>
                <c:pt idx="1532">
                  <c:v>40980</c:v>
                </c:pt>
                <c:pt idx="1533">
                  <c:v>40981</c:v>
                </c:pt>
                <c:pt idx="1534">
                  <c:v>40982</c:v>
                </c:pt>
                <c:pt idx="1535">
                  <c:v>40983</c:v>
                </c:pt>
                <c:pt idx="1536">
                  <c:v>40984</c:v>
                </c:pt>
                <c:pt idx="1537">
                  <c:v>40985</c:v>
                </c:pt>
                <c:pt idx="1538">
                  <c:v>40986</c:v>
                </c:pt>
                <c:pt idx="1539">
                  <c:v>40987</c:v>
                </c:pt>
                <c:pt idx="1540">
                  <c:v>40988</c:v>
                </c:pt>
                <c:pt idx="1541">
                  <c:v>40989</c:v>
                </c:pt>
                <c:pt idx="1542">
                  <c:v>40990</c:v>
                </c:pt>
                <c:pt idx="1543">
                  <c:v>40991</c:v>
                </c:pt>
                <c:pt idx="1544">
                  <c:v>40992</c:v>
                </c:pt>
                <c:pt idx="1545">
                  <c:v>40993</c:v>
                </c:pt>
                <c:pt idx="1546">
                  <c:v>40994</c:v>
                </c:pt>
                <c:pt idx="1547">
                  <c:v>40995</c:v>
                </c:pt>
                <c:pt idx="1548">
                  <c:v>40996</c:v>
                </c:pt>
                <c:pt idx="1549">
                  <c:v>40997</c:v>
                </c:pt>
                <c:pt idx="1550">
                  <c:v>40998</c:v>
                </c:pt>
                <c:pt idx="1551">
                  <c:v>40999</c:v>
                </c:pt>
                <c:pt idx="1552">
                  <c:v>41000</c:v>
                </c:pt>
                <c:pt idx="1553">
                  <c:v>41001</c:v>
                </c:pt>
                <c:pt idx="1554">
                  <c:v>41002</c:v>
                </c:pt>
                <c:pt idx="1555">
                  <c:v>41003</c:v>
                </c:pt>
                <c:pt idx="1556">
                  <c:v>41004</c:v>
                </c:pt>
                <c:pt idx="1557">
                  <c:v>41005</c:v>
                </c:pt>
                <c:pt idx="1558">
                  <c:v>41006</c:v>
                </c:pt>
                <c:pt idx="1559">
                  <c:v>41007</c:v>
                </c:pt>
                <c:pt idx="1560">
                  <c:v>41008</c:v>
                </c:pt>
                <c:pt idx="1561">
                  <c:v>41009</c:v>
                </c:pt>
                <c:pt idx="1562">
                  <c:v>41010</c:v>
                </c:pt>
                <c:pt idx="1563">
                  <c:v>41011</c:v>
                </c:pt>
                <c:pt idx="1564">
                  <c:v>41012</c:v>
                </c:pt>
                <c:pt idx="1565">
                  <c:v>41013</c:v>
                </c:pt>
                <c:pt idx="1566">
                  <c:v>41014</c:v>
                </c:pt>
                <c:pt idx="1567">
                  <c:v>41015</c:v>
                </c:pt>
                <c:pt idx="1568">
                  <c:v>41016</c:v>
                </c:pt>
                <c:pt idx="1569">
                  <c:v>41017</c:v>
                </c:pt>
                <c:pt idx="1570">
                  <c:v>41018</c:v>
                </c:pt>
                <c:pt idx="1571">
                  <c:v>41019</c:v>
                </c:pt>
                <c:pt idx="1572">
                  <c:v>41020</c:v>
                </c:pt>
                <c:pt idx="1573">
                  <c:v>41021</c:v>
                </c:pt>
                <c:pt idx="1574">
                  <c:v>41022</c:v>
                </c:pt>
                <c:pt idx="1575">
                  <c:v>41023</c:v>
                </c:pt>
                <c:pt idx="1576">
                  <c:v>41024</c:v>
                </c:pt>
                <c:pt idx="1577">
                  <c:v>41025</c:v>
                </c:pt>
                <c:pt idx="1578">
                  <c:v>41026</c:v>
                </c:pt>
                <c:pt idx="1579">
                  <c:v>41027</c:v>
                </c:pt>
                <c:pt idx="1580">
                  <c:v>41028</c:v>
                </c:pt>
                <c:pt idx="1581">
                  <c:v>41029</c:v>
                </c:pt>
                <c:pt idx="1582">
                  <c:v>41030</c:v>
                </c:pt>
                <c:pt idx="1583">
                  <c:v>41031</c:v>
                </c:pt>
                <c:pt idx="1584">
                  <c:v>41032</c:v>
                </c:pt>
                <c:pt idx="1585">
                  <c:v>41033</c:v>
                </c:pt>
                <c:pt idx="1586">
                  <c:v>41034</c:v>
                </c:pt>
                <c:pt idx="1587">
                  <c:v>41035</c:v>
                </c:pt>
                <c:pt idx="1588">
                  <c:v>41036</c:v>
                </c:pt>
                <c:pt idx="1589">
                  <c:v>41037</c:v>
                </c:pt>
                <c:pt idx="1590">
                  <c:v>41038</c:v>
                </c:pt>
                <c:pt idx="1591">
                  <c:v>41039</c:v>
                </c:pt>
                <c:pt idx="1592">
                  <c:v>41040</c:v>
                </c:pt>
                <c:pt idx="1593">
                  <c:v>41041</c:v>
                </c:pt>
                <c:pt idx="1594">
                  <c:v>41042</c:v>
                </c:pt>
                <c:pt idx="1595">
                  <c:v>41043</c:v>
                </c:pt>
                <c:pt idx="1596">
                  <c:v>41044</c:v>
                </c:pt>
                <c:pt idx="1597">
                  <c:v>41045</c:v>
                </c:pt>
                <c:pt idx="1598">
                  <c:v>41046</c:v>
                </c:pt>
                <c:pt idx="1599">
                  <c:v>41047</c:v>
                </c:pt>
                <c:pt idx="1600">
                  <c:v>41048</c:v>
                </c:pt>
                <c:pt idx="1601">
                  <c:v>41049</c:v>
                </c:pt>
                <c:pt idx="1602">
                  <c:v>41050</c:v>
                </c:pt>
                <c:pt idx="1603">
                  <c:v>41051</c:v>
                </c:pt>
                <c:pt idx="1604">
                  <c:v>41052</c:v>
                </c:pt>
                <c:pt idx="1605">
                  <c:v>41053</c:v>
                </c:pt>
                <c:pt idx="1606">
                  <c:v>41054</c:v>
                </c:pt>
                <c:pt idx="1607">
                  <c:v>41055</c:v>
                </c:pt>
                <c:pt idx="1608">
                  <c:v>41056</c:v>
                </c:pt>
                <c:pt idx="1609">
                  <c:v>41057</c:v>
                </c:pt>
                <c:pt idx="1610">
                  <c:v>41058</c:v>
                </c:pt>
                <c:pt idx="1611">
                  <c:v>41059</c:v>
                </c:pt>
                <c:pt idx="1612">
                  <c:v>41060</c:v>
                </c:pt>
                <c:pt idx="1613">
                  <c:v>41061</c:v>
                </c:pt>
                <c:pt idx="1614">
                  <c:v>41062</c:v>
                </c:pt>
                <c:pt idx="1615">
                  <c:v>41063</c:v>
                </c:pt>
                <c:pt idx="1616">
                  <c:v>41064</c:v>
                </c:pt>
                <c:pt idx="1617">
                  <c:v>41065</c:v>
                </c:pt>
                <c:pt idx="1618">
                  <c:v>41066</c:v>
                </c:pt>
                <c:pt idx="1619">
                  <c:v>41067</c:v>
                </c:pt>
                <c:pt idx="1620">
                  <c:v>41068</c:v>
                </c:pt>
                <c:pt idx="1621">
                  <c:v>41069</c:v>
                </c:pt>
                <c:pt idx="1622">
                  <c:v>41070</c:v>
                </c:pt>
                <c:pt idx="1623">
                  <c:v>41071</c:v>
                </c:pt>
                <c:pt idx="1624">
                  <c:v>41072</c:v>
                </c:pt>
                <c:pt idx="1625">
                  <c:v>41073</c:v>
                </c:pt>
                <c:pt idx="1626">
                  <c:v>41074</c:v>
                </c:pt>
                <c:pt idx="1627">
                  <c:v>41075</c:v>
                </c:pt>
                <c:pt idx="1628">
                  <c:v>41076</c:v>
                </c:pt>
                <c:pt idx="1629">
                  <c:v>41077</c:v>
                </c:pt>
                <c:pt idx="1630">
                  <c:v>41078</c:v>
                </c:pt>
                <c:pt idx="1631">
                  <c:v>41079</c:v>
                </c:pt>
                <c:pt idx="1632">
                  <c:v>41080</c:v>
                </c:pt>
                <c:pt idx="1633">
                  <c:v>41081</c:v>
                </c:pt>
                <c:pt idx="1634">
                  <c:v>41082</c:v>
                </c:pt>
                <c:pt idx="1635">
                  <c:v>41083</c:v>
                </c:pt>
                <c:pt idx="1636">
                  <c:v>41084</c:v>
                </c:pt>
                <c:pt idx="1637">
                  <c:v>41085</c:v>
                </c:pt>
                <c:pt idx="1638">
                  <c:v>41086</c:v>
                </c:pt>
                <c:pt idx="1639">
                  <c:v>41087</c:v>
                </c:pt>
                <c:pt idx="1640">
                  <c:v>41088</c:v>
                </c:pt>
                <c:pt idx="1641">
                  <c:v>41089</c:v>
                </c:pt>
                <c:pt idx="1642">
                  <c:v>41090</c:v>
                </c:pt>
                <c:pt idx="1643">
                  <c:v>41091</c:v>
                </c:pt>
                <c:pt idx="1644">
                  <c:v>41092</c:v>
                </c:pt>
                <c:pt idx="1645">
                  <c:v>41093</c:v>
                </c:pt>
                <c:pt idx="1646">
                  <c:v>41094</c:v>
                </c:pt>
                <c:pt idx="1647">
                  <c:v>41095</c:v>
                </c:pt>
                <c:pt idx="1648">
                  <c:v>41096</c:v>
                </c:pt>
                <c:pt idx="1649">
                  <c:v>41097</c:v>
                </c:pt>
                <c:pt idx="1650">
                  <c:v>41098</c:v>
                </c:pt>
                <c:pt idx="1651">
                  <c:v>41099</c:v>
                </c:pt>
                <c:pt idx="1652">
                  <c:v>41100</c:v>
                </c:pt>
                <c:pt idx="1653">
                  <c:v>41101</c:v>
                </c:pt>
                <c:pt idx="1654">
                  <c:v>41102</c:v>
                </c:pt>
                <c:pt idx="1655">
                  <c:v>41103</c:v>
                </c:pt>
                <c:pt idx="1656">
                  <c:v>41104</c:v>
                </c:pt>
                <c:pt idx="1657">
                  <c:v>41105</c:v>
                </c:pt>
                <c:pt idx="1658">
                  <c:v>41106</c:v>
                </c:pt>
                <c:pt idx="1659">
                  <c:v>41107</c:v>
                </c:pt>
                <c:pt idx="1660">
                  <c:v>41108</c:v>
                </c:pt>
                <c:pt idx="1661">
                  <c:v>41109</c:v>
                </c:pt>
                <c:pt idx="1662">
                  <c:v>41110</c:v>
                </c:pt>
                <c:pt idx="1663">
                  <c:v>41111</c:v>
                </c:pt>
                <c:pt idx="1664">
                  <c:v>41112</c:v>
                </c:pt>
                <c:pt idx="1665">
                  <c:v>41113</c:v>
                </c:pt>
                <c:pt idx="1666">
                  <c:v>41114</c:v>
                </c:pt>
                <c:pt idx="1667">
                  <c:v>41115</c:v>
                </c:pt>
                <c:pt idx="1668">
                  <c:v>41116</c:v>
                </c:pt>
                <c:pt idx="1669">
                  <c:v>41117</c:v>
                </c:pt>
                <c:pt idx="1670">
                  <c:v>41118</c:v>
                </c:pt>
                <c:pt idx="1671">
                  <c:v>41119</c:v>
                </c:pt>
                <c:pt idx="1672">
                  <c:v>41120</c:v>
                </c:pt>
                <c:pt idx="1673">
                  <c:v>41121</c:v>
                </c:pt>
                <c:pt idx="1674">
                  <c:v>41122</c:v>
                </c:pt>
                <c:pt idx="1675">
                  <c:v>41123</c:v>
                </c:pt>
                <c:pt idx="1676">
                  <c:v>41124</c:v>
                </c:pt>
                <c:pt idx="1677">
                  <c:v>41125</c:v>
                </c:pt>
                <c:pt idx="1678">
                  <c:v>41126</c:v>
                </c:pt>
                <c:pt idx="1679">
                  <c:v>41127</c:v>
                </c:pt>
                <c:pt idx="1680">
                  <c:v>41128</c:v>
                </c:pt>
                <c:pt idx="1681">
                  <c:v>41129</c:v>
                </c:pt>
                <c:pt idx="1682">
                  <c:v>41130</c:v>
                </c:pt>
                <c:pt idx="1683">
                  <c:v>41131</c:v>
                </c:pt>
                <c:pt idx="1684">
                  <c:v>41132</c:v>
                </c:pt>
                <c:pt idx="1685">
                  <c:v>41133</c:v>
                </c:pt>
                <c:pt idx="1686">
                  <c:v>41134</c:v>
                </c:pt>
                <c:pt idx="1687">
                  <c:v>41135</c:v>
                </c:pt>
                <c:pt idx="1688">
                  <c:v>41136</c:v>
                </c:pt>
                <c:pt idx="1689">
                  <c:v>41137</c:v>
                </c:pt>
                <c:pt idx="1690">
                  <c:v>41138</c:v>
                </c:pt>
                <c:pt idx="1691">
                  <c:v>41139</c:v>
                </c:pt>
                <c:pt idx="1692">
                  <c:v>41140</c:v>
                </c:pt>
                <c:pt idx="1693">
                  <c:v>41141</c:v>
                </c:pt>
                <c:pt idx="1694">
                  <c:v>41142</c:v>
                </c:pt>
                <c:pt idx="1695">
                  <c:v>41143</c:v>
                </c:pt>
                <c:pt idx="1696">
                  <c:v>41144</c:v>
                </c:pt>
                <c:pt idx="1697">
                  <c:v>41145</c:v>
                </c:pt>
                <c:pt idx="1698">
                  <c:v>41146</c:v>
                </c:pt>
                <c:pt idx="1699">
                  <c:v>41147</c:v>
                </c:pt>
                <c:pt idx="1700">
                  <c:v>41148</c:v>
                </c:pt>
                <c:pt idx="1701">
                  <c:v>41149</c:v>
                </c:pt>
                <c:pt idx="1702">
                  <c:v>41150</c:v>
                </c:pt>
                <c:pt idx="1703">
                  <c:v>41151</c:v>
                </c:pt>
                <c:pt idx="1704">
                  <c:v>41152</c:v>
                </c:pt>
                <c:pt idx="1705">
                  <c:v>41153</c:v>
                </c:pt>
                <c:pt idx="1706">
                  <c:v>41154</c:v>
                </c:pt>
                <c:pt idx="1707">
                  <c:v>41155</c:v>
                </c:pt>
                <c:pt idx="1708">
                  <c:v>41156</c:v>
                </c:pt>
                <c:pt idx="1709">
                  <c:v>41157</c:v>
                </c:pt>
                <c:pt idx="1710">
                  <c:v>41158</c:v>
                </c:pt>
                <c:pt idx="1711">
                  <c:v>41159</c:v>
                </c:pt>
                <c:pt idx="1712">
                  <c:v>41160</c:v>
                </c:pt>
                <c:pt idx="1713">
                  <c:v>41161</c:v>
                </c:pt>
                <c:pt idx="1714">
                  <c:v>41162</c:v>
                </c:pt>
                <c:pt idx="1715">
                  <c:v>41163</c:v>
                </c:pt>
                <c:pt idx="1716">
                  <c:v>41164</c:v>
                </c:pt>
                <c:pt idx="1717">
                  <c:v>41165</c:v>
                </c:pt>
                <c:pt idx="1718">
                  <c:v>41166</c:v>
                </c:pt>
                <c:pt idx="1719">
                  <c:v>41167</c:v>
                </c:pt>
                <c:pt idx="1720">
                  <c:v>41168</c:v>
                </c:pt>
                <c:pt idx="1721">
                  <c:v>41169</c:v>
                </c:pt>
                <c:pt idx="1722">
                  <c:v>41170</c:v>
                </c:pt>
                <c:pt idx="1723">
                  <c:v>41171</c:v>
                </c:pt>
                <c:pt idx="1724">
                  <c:v>41172</c:v>
                </c:pt>
                <c:pt idx="1725">
                  <c:v>41173</c:v>
                </c:pt>
                <c:pt idx="1726">
                  <c:v>41174</c:v>
                </c:pt>
                <c:pt idx="1727">
                  <c:v>41175</c:v>
                </c:pt>
                <c:pt idx="1728">
                  <c:v>41176</c:v>
                </c:pt>
                <c:pt idx="1729">
                  <c:v>41177</c:v>
                </c:pt>
                <c:pt idx="1730">
                  <c:v>41178</c:v>
                </c:pt>
                <c:pt idx="1731">
                  <c:v>41179</c:v>
                </c:pt>
                <c:pt idx="1732">
                  <c:v>41180</c:v>
                </c:pt>
                <c:pt idx="1733">
                  <c:v>41181</c:v>
                </c:pt>
                <c:pt idx="1734">
                  <c:v>41182</c:v>
                </c:pt>
                <c:pt idx="1735">
                  <c:v>41183</c:v>
                </c:pt>
                <c:pt idx="1736">
                  <c:v>41184</c:v>
                </c:pt>
                <c:pt idx="1737">
                  <c:v>41185</c:v>
                </c:pt>
                <c:pt idx="1738">
                  <c:v>41186</c:v>
                </c:pt>
                <c:pt idx="1739">
                  <c:v>41187</c:v>
                </c:pt>
                <c:pt idx="1740">
                  <c:v>41188</c:v>
                </c:pt>
                <c:pt idx="1741">
                  <c:v>41189</c:v>
                </c:pt>
                <c:pt idx="1742">
                  <c:v>41190</c:v>
                </c:pt>
                <c:pt idx="1743">
                  <c:v>41191</c:v>
                </c:pt>
                <c:pt idx="1744">
                  <c:v>41192</c:v>
                </c:pt>
                <c:pt idx="1745">
                  <c:v>41193</c:v>
                </c:pt>
                <c:pt idx="1746">
                  <c:v>41194</c:v>
                </c:pt>
                <c:pt idx="1747">
                  <c:v>41195</c:v>
                </c:pt>
                <c:pt idx="1748">
                  <c:v>41196</c:v>
                </c:pt>
                <c:pt idx="1749">
                  <c:v>41197</c:v>
                </c:pt>
                <c:pt idx="1750">
                  <c:v>41198</c:v>
                </c:pt>
                <c:pt idx="1751">
                  <c:v>41199</c:v>
                </c:pt>
                <c:pt idx="1752">
                  <c:v>41200</c:v>
                </c:pt>
                <c:pt idx="1753">
                  <c:v>41201</c:v>
                </c:pt>
                <c:pt idx="1754">
                  <c:v>41202</c:v>
                </c:pt>
                <c:pt idx="1755">
                  <c:v>41203</c:v>
                </c:pt>
                <c:pt idx="1756">
                  <c:v>41204</c:v>
                </c:pt>
                <c:pt idx="1757">
                  <c:v>41205</c:v>
                </c:pt>
                <c:pt idx="1758">
                  <c:v>41206</c:v>
                </c:pt>
                <c:pt idx="1759">
                  <c:v>41207</c:v>
                </c:pt>
                <c:pt idx="1760">
                  <c:v>41208</c:v>
                </c:pt>
                <c:pt idx="1761">
                  <c:v>41209</c:v>
                </c:pt>
                <c:pt idx="1762">
                  <c:v>41210</c:v>
                </c:pt>
                <c:pt idx="1763">
                  <c:v>41211</c:v>
                </c:pt>
                <c:pt idx="1764">
                  <c:v>41212</c:v>
                </c:pt>
                <c:pt idx="1765">
                  <c:v>41213</c:v>
                </c:pt>
                <c:pt idx="1766">
                  <c:v>41214</c:v>
                </c:pt>
                <c:pt idx="1767">
                  <c:v>41215</c:v>
                </c:pt>
                <c:pt idx="1768">
                  <c:v>41216</c:v>
                </c:pt>
                <c:pt idx="1769">
                  <c:v>41217</c:v>
                </c:pt>
                <c:pt idx="1770">
                  <c:v>41218</c:v>
                </c:pt>
                <c:pt idx="1771">
                  <c:v>41219</c:v>
                </c:pt>
                <c:pt idx="1772">
                  <c:v>41220</c:v>
                </c:pt>
                <c:pt idx="1773">
                  <c:v>41221</c:v>
                </c:pt>
                <c:pt idx="1774">
                  <c:v>41222</c:v>
                </c:pt>
                <c:pt idx="1775">
                  <c:v>41223</c:v>
                </c:pt>
                <c:pt idx="1776">
                  <c:v>41224</c:v>
                </c:pt>
                <c:pt idx="1777">
                  <c:v>41225</c:v>
                </c:pt>
                <c:pt idx="1778">
                  <c:v>41226</c:v>
                </c:pt>
                <c:pt idx="1779">
                  <c:v>41227</c:v>
                </c:pt>
                <c:pt idx="1780">
                  <c:v>41228</c:v>
                </c:pt>
                <c:pt idx="1781">
                  <c:v>41229</c:v>
                </c:pt>
                <c:pt idx="1782">
                  <c:v>41230</c:v>
                </c:pt>
                <c:pt idx="1783">
                  <c:v>41231</c:v>
                </c:pt>
                <c:pt idx="1784">
                  <c:v>41232</c:v>
                </c:pt>
                <c:pt idx="1785">
                  <c:v>41233</c:v>
                </c:pt>
                <c:pt idx="1786">
                  <c:v>41234</c:v>
                </c:pt>
                <c:pt idx="1787">
                  <c:v>41235</c:v>
                </c:pt>
                <c:pt idx="1788">
                  <c:v>41236</c:v>
                </c:pt>
                <c:pt idx="1789">
                  <c:v>41237</c:v>
                </c:pt>
                <c:pt idx="1790">
                  <c:v>41238</c:v>
                </c:pt>
                <c:pt idx="1791">
                  <c:v>41239</c:v>
                </c:pt>
                <c:pt idx="1792">
                  <c:v>41240</c:v>
                </c:pt>
                <c:pt idx="1793">
                  <c:v>41241</c:v>
                </c:pt>
                <c:pt idx="1794">
                  <c:v>41242</c:v>
                </c:pt>
                <c:pt idx="1795">
                  <c:v>41243</c:v>
                </c:pt>
                <c:pt idx="1796">
                  <c:v>41244</c:v>
                </c:pt>
                <c:pt idx="1797">
                  <c:v>41245</c:v>
                </c:pt>
                <c:pt idx="1798">
                  <c:v>41246</c:v>
                </c:pt>
                <c:pt idx="1799">
                  <c:v>41247</c:v>
                </c:pt>
                <c:pt idx="1800">
                  <c:v>41248</c:v>
                </c:pt>
                <c:pt idx="1801">
                  <c:v>41249</c:v>
                </c:pt>
                <c:pt idx="1802">
                  <c:v>41250</c:v>
                </c:pt>
                <c:pt idx="1803">
                  <c:v>41251</c:v>
                </c:pt>
                <c:pt idx="1804">
                  <c:v>41252</c:v>
                </c:pt>
                <c:pt idx="1805">
                  <c:v>41253</c:v>
                </c:pt>
                <c:pt idx="1806">
                  <c:v>41254</c:v>
                </c:pt>
                <c:pt idx="1807">
                  <c:v>41255</c:v>
                </c:pt>
                <c:pt idx="1808">
                  <c:v>41256</c:v>
                </c:pt>
                <c:pt idx="1809">
                  <c:v>41257</c:v>
                </c:pt>
                <c:pt idx="1810">
                  <c:v>41258</c:v>
                </c:pt>
                <c:pt idx="1811">
                  <c:v>41259</c:v>
                </c:pt>
                <c:pt idx="1812">
                  <c:v>41260</c:v>
                </c:pt>
                <c:pt idx="1813">
                  <c:v>41261</c:v>
                </c:pt>
                <c:pt idx="1814">
                  <c:v>41262</c:v>
                </c:pt>
                <c:pt idx="1815">
                  <c:v>41263</c:v>
                </c:pt>
                <c:pt idx="1816">
                  <c:v>41264</c:v>
                </c:pt>
                <c:pt idx="1817">
                  <c:v>41265</c:v>
                </c:pt>
                <c:pt idx="1818">
                  <c:v>41266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41272</c:v>
                </c:pt>
                <c:pt idx="1825">
                  <c:v>41273</c:v>
                </c:pt>
                <c:pt idx="1826">
                  <c:v>41274</c:v>
                </c:pt>
                <c:pt idx="1827">
                  <c:v>41275</c:v>
                </c:pt>
                <c:pt idx="1828">
                  <c:v>41276</c:v>
                </c:pt>
                <c:pt idx="1829">
                  <c:v>41277</c:v>
                </c:pt>
                <c:pt idx="1830">
                  <c:v>41278</c:v>
                </c:pt>
                <c:pt idx="1831">
                  <c:v>41279</c:v>
                </c:pt>
                <c:pt idx="1832">
                  <c:v>41280</c:v>
                </c:pt>
                <c:pt idx="1833">
                  <c:v>41281</c:v>
                </c:pt>
                <c:pt idx="1834">
                  <c:v>41282</c:v>
                </c:pt>
                <c:pt idx="1835">
                  <c:v>41283</c:v>
                </c:pt>
                <c:pt idx="1836">
                  <c:v>41284</c:v>
                </c:pt>
                <c:pt idx="1837">
                  <c:v>41285</c:v>
                </c:pt>
                <c:pt idx="1838">
                  <c:v>41286</c:v>
                </c:pt>
                <c:pt idx="1839">
                  <c:v>41287</c:v>
                </c:pt>
                <c:pt idx="1840">
                  <c:v>41288</c:v>
                </c:pt>
                <c:pt idx="1841">
                  <c:v>41289</c:v>
                </c:pt>
                <c:pt idx="1842">
                  <c:v>41290</c:v>
                </c:pt>
                <c:pt idx="1843">
                  <c:v>41291</c:v>
                </c:pt>
                <c:pt idx="1844">
                  <c:v>41292</c:v>
                </c:pt>
                <c:pt idx="1845">
                  <c:v>41293</c:v>
                </c:pt>
                <c:pt idx="1846">
                  <c:v>41294</c:v>
                </c:pt>
                <c:pt idx="1847">
                  <c:v>41295</c:v>
                </c:pt>
                <c:pt idx="1848">
                  <c:v>41296</c:v>
                </c:pt>
                <c:pt idx="1849">
                  <c:v>41297</c:v>
                </c:pt>
                <c:pt idx="1850">
                  <c:v>41298</c:v>
                </c:pt>
                <c:pt idx="1851">
                  <c:v>41299</c:v>
                </c:pt>
                <c:pt idx="1852">
                  <c:v>41300</c:v>
                </c:pt>
                <c:pt idx="1853">
                  <c:v>41301</c:v>
                </c:pt>
                <c:pt idx="1854">
                  <c:v>41302</c:v>
                </c:pt>
                <c:pt idx="1855">
                  <c:v>41303</c:v>
                </c:pt>
                <c:pt idx="1856">
                  <c:v>41304</c:v>
                </c:pt>
                <c:pt idx="1857">
                  <c:v>41305</c:v>
                </c:pt>
                <c:pt idx="1858">
                  <c:v>41306</c:v>
                </c:pt>
                <c:pt idx="1859">
                  <c:v>41307</c:v>
                </c:pt>
                <c:pt idx="1860">
                  <c:v>41308</c:v>
                </c:pt>
                <c:pt idx="1861">
                  <c:v>41309</c:v>
                </c:pt>
                <c:pt idx="1862">
                  <c:v>41310</c:v>
                </c:pt>
                <c:pt idx="1863">
                  <c:v>41311</c:v>
                </c:pt>
                <c:pt idx="1864">
                  <c:v>41312</c:v>
                </c:pt>
                <c:pt idx="1865">
                  <c:v>41313</c:v>
                </c:pt>
                <c:pt idx="1866">
                  <c:v>41314</c:v>
                </c:pt>
                <c:pt idx="1867">
                  <c:v>41315</c:v>
                </c:pt>
                <c:pt idx="1868">
                  <c:v>41316</c:v>
                </c:pt>
                <c:pt idx="1869">
                  <c:v>41317</c:v>
                </c:pt>
                <c:pt idx="1870">
                  <c:v>41318</c:v>
                </c:pt>
                <c:pt idx="1871">
                  <c:v>41319</c:v>
                </c:pt>
                <c:pt idx="1872">
                  <c:v>41320</c:v>
                </c:pt>
                <c:pt idx="1873">
                  <c:v>41321</c:v>
                </c:pt>
                <c:pt idx="1874">
                  <c:v>41322</c:v>
                </c:pt>
                <c:pt idx="1875">
                  <c:v>41323</c:v>
                </c:pt>
                <c:pt idx="1876">
                  <c:v>41324</c:v>
                </c:pt>
                <c:pt idx="1877">
                  <c:v>41325</c:v>
                </c:pt>
                <c:pt idx="1878">
                  <c:v>41326</c:v>
                </c:pt>
                <c:pt idx="1879">
                  <c:v>41327</c:v>
                </c:pt>
                <c:pt idx="1880">
                  <c:v>41328</c:v>
                </c:pt>
                <c:pt idx="1881">
                  <c:v>41329</c:v>
                </c:pt>
                <c:pt idx="1882">
                  <c:v>41330</c:v>
                </c:pt>
                <c:pt idx="1883">
                  <c:v>41331</c:v>
                </c:pt>
                <c:pt idx="1884">
                  <c:v>41332</c:v>
                </c:pt>
                <c:pt idx="1885">
                  <c:v>41333</c:v>
                </c:pt>
                <c:pt idx="1886">
                  <c:v>41334</c:v>
                </c:pt>
                <c:pt idx="1887">
                  <c:v>41335</c:v>
                </c:pt>
                <c:pt idx="1888">
                  <c:v>41336</c:v>
                </c:pt>
                <c:pt idx="1889">
                  <c:v>41337</c:v>
                </c:pt>
                <c:pt idx="1890">
                  <c:v>41338</c:v>
                </c:pt>
                <c:pt idx="1891">
                  <c:v>41339</c:v>
                </c:pt>
                <c:pt idx="1892">
                  <c:v>41340</c:v>
                </c:pt>
                <c:pt idx="1893">
                  <c:v>41341</c:v>
                </c:pt>
                <c:pt idx="1894">
                  <c:v>41342</c:v>
                </c:pt>
                <c:pt idx="1895">
                  <c:v>41343</c:v>
                </c:pt>
                <c:pt idx="1896">
                  <c:v>41344</c:v>
                </c:pt>
                <c:pt idx="1897">
                  <c:v>41345</c:v>
                </c:pt>
                <c:pt idx="1898">
                  <c:v>41346</c:v>
                </c:pt>
                <c:pt idx="1899">
                  <c:v>41347</c:v>
                </c:pt>
                <c:pt idx="1900">
                  <c:v>41348</c:v>
                </c:pt>
                <c:pt idx="1901">
                  <c:v>41349</c:v>
                </c:pt>
                <c:pt idx="1902">
                  <c:v>41350</c:v>
                </c:pt>
                <c:pt idx="1903">
                  <c:v>41351</c:v>
                </c:pt>
                <c:pt idx="1904">
                  <c:v>41352</c:v>
                </c:pt>
                <c:pt idx="1905">
                  <c:v>41353</c:v>
                </c:pt>
                <c:pt idx="1906">
                  <c:v>41354</c:v>
                </c:pt>
                <c:pt idx="1907">
                  <c:v>41355</c:v>
                </c:pt>
                <c:pt idx="1908">
                  <c:v>41356</c:v>
                </c:pt>
                <c:pt idx="1909">
                  <c:v>41357</c:v>
                </c:pt>
                <c:pt idx="1910">
                  <c:v>41358</c:v>
                </c:pt>
                <c:pt idx="1911">
                  <c:v>41359</c:v>
                </c:pt>
                <c:pt idx="1912">
                  <c:v>41360</c:v>
                </c:pt>
                <c:pt idx="1913">
                  <c:v>41361</c:v>
                </c:pt>
                <c:pt idx="1914">
                  <c:v>41362</c:v>
                </c:pt>
                <c:pt idx="1915">
                  <c:v>41363</c:v>
                </c:pt>
                <c:pt idx="1916">
                  <c:v>41364</c:v>
                </c:pt>
                <c:pt idx="1917">
                  <c:v>41365</c:v>
                </c:pt>
                <c:pt idx="1918">
                  <c:v>41366</c:v>
                </c:pt>
                <c:pt idx="1919">
                  <c:v>41367</c:v>
                </c:pt>
                <c:pt idx="1920">
                  <c:v>41368</c:v>
                </c:pt>
                <c:pt idx="1921">
                  <c:v>41369</c:v>
                </c:pt>
                <c:pt idx="1922">
                  <c:v>41370</c:v>
                </c:pt>
                <c:pt idx="1923">
                  <c:v>41371</c:v>
                </c:pt>
                <c:pt idx="1924">
                  <c:v>41372</c:v>
                </c:pt>
                <c:pt idx="1925">
                  <c:v>41373</c:v>
                </c:pt>
                <c:pt idx="1926">
                  <c:v>41374</c:v>
                </c:pt>
                <c:pt idx="1927">
                  <c:v>41375</c:v>
                </c:pt>
                <c:pt idx="1928">
                  <c:v>41376</c:v>
                </c:pt>
                <c:pt idx="1929">
                  <c:v>41377</c:v>
                </c:pt>
                <c:pt idx="1930">
                  <c:v>41378</c:v>
                </c:pt>
                <c:pt idx="1931">
                  <c:v>41379</c:v>
                </c:pt>
                <c:pt idx="1932">
                  <c:v>41380</c:v>
                </c:pt>
                <c:pt idx="1933">
                  <c:v>41381</c:v>
                </c:pt>
                <c:pt idx="1934">
                  <c:v>41382</c:v>
                </c:pt>
                <c:pt idx="1935">
                  <c:v>41383</c:v>
                </c:pt>
                <c:pt idx="1936">
                  <c:v>41384</c:v>
                </c:pt>
                <c:pt idx="1937">
                  <c:v>41385</c:v>
                </c:pt>
                <c:pt idx="1938">
                  <c:v>41386</c:v>
                </c:pt>
                <c:pt idx="1939">
                  <c:v>41387</c:v>
                </c:pt>
                <c:pt idx="1940">
                  <c:v>41388</c:v>
                </c:pt>
                <c:pt idx="1941">
                  <c:v>41389</c:v>
                </c:pt>
                <c:pt idx="1942">
                  <c:v>41390</c:v>
                </c:pt>
                <c:pt idx="1943">
                  <c:v>41391</c:v>
                </c:pt>
                <c:pt idx="1944">
                  <c:v>41392</c:v>
                </c:pt>
                <c:pt idx="1945">
                  <c:v>41393</c:v>
                </c:pt>
                <c:pt idx="1946">
                  <c:v>41394</c:v>
                </c:pt>
                <c:pt idx="1947">
                  <c:v>41395</c:v>
                </c:pt>
                <c:pt idx="1948">
                  <c:v>41396</c:v>
                </c:pt>
                <c:pt idx="1949">
                  <c:v>41397</c:v>
                </c:pt>
                <c:pt idx="1950">
                  <c:v>41398</c:v>
                </c:pt>
                <c:pt idx="1951">
                  <c:v>41399</c:v>
                </c:pt>
                <c:pt idx="1952">
                  <c:v>41400</c:v>
                </c:pt>
                <c:pt idx="1953">
                  <c:v>41401</c:v>
                </c:pt>
                <c:pt idx="1954">
                  <c:v>41402</c:v>
                </c:pt>
                <c:pt idx="1955">
                  <c:v>41403</c:v>
                </c:pt>
                <c:pt idx="1956">
                  <c:v>41404</c:v>
                </c:pt>
                <c:pt idx="1957">
                  <c:v>41405</c:v>
                </c:pt>
                <c:pt idx="1958">
                  <c:v>41406</c:v>
                </c:pt>
                <c:pt idx="1959">
                  <c:v>41407</c:v>
                </c:pt>
                <c:pt idx="1960">
                  <c:v>41408</c:v>
                </c:pt>
                <c:pt idx="1961">
                  <c:v>41409</c:v>
                </c:pt>
                <c:pt idx="1962">
                  <c:v>41410</c:v>
                </c:pt>
                <c:pt idx="1963">
                  <c:v>41411</c:v>
                </c:pt>
                <c:pt idx="1964">
                  <c:v>41412</c:v>
                </c:pt>
                <c:pt idx="1965">
                  <c:v>41413</c:v>
                </c:pt>
                <c:pt idx="1966">
                  <c:v>41414</c:v>
                </c:pt>
                <c:pt idx="1967">
                  <c:v>41415</c:v>
                </c:pt>
                <c:pt idx="1968">
                  <c:v>41416</c:v>
                </c:pt>
                <c:pt idx="1969">
                  <c:v>41417</c:v>
                </c:pt>
                <c:pt idx="1970">
                  <c:v>41418</c:v>
                </c:pt>
                <c:pt idx="1971">
                  <c:v>41419</c:v>
                </c:pt>
                <c:pt idx="1972">
                  <c:v>41420</c:v>
                </c:pt>
                <c:pt idx="1973">
                  <c:v>41421</c:v>
                </c:pt>
                <c:pt idx="1974">
                  <c:v>41422</c:v>
                </c:pt>
                <c:pt idx="1975">
                  <c:v>41423</c:v>
                </c:pt>
                <c:pt idx="1976">
                  <c:v>41424</c:v>
                </c:pt>
                <c:pt idx="1977">
                  <c:v>41425</c:v>
                </c:pt>
                <c:pt idx="1978">
                  <c:v>41426</c:v>
                </c:pt>
                <c:pt idx="1979">
                  <c:v>41427</c:v>
                </c:pt>
                <c:pt idx="1980">
                  <c:v>41428</c:v>
                </c:pt>
                <c:pt idx="1981">
                  <c:v>41429</c:v>
                </c:pt>
                <c:pt idx="1982">
                  <c:v>41430</c:v>
                </c:pt>
                <c:pt idx="1983">
                  <c:v>41431</c:v>
                </c:pt>
                <c:pt idx="1984">
                  <c:v>41432</c:v>
                </c:pt>
                <c:pt idx="1985">
                  <c:v>41433</c:v>
                </c:pt>
                <c:pt idx="1986">
                  <c:v>41434</c:v>
                </c:pt>
                <c:pt idx="1987">
                  <c:v>41435</c:v>
                </c:pt>
                <c:pt idx="1988">
                  <c:v>41436</c:v>
                </c:pt>
                <c:pt idx="1989">
                  <c:v>41437</c:v>
                </c:pt>
                <c:pt idx="1990">
                  <c:v>41438</c:v>
                </c:pt>
                <c:pt idx="1991">
                  <c:v>41439</c:v>
                </c:pt>
                <c:pt idx="1992">
                  <c:v>41440</c:v>
                </c:pt>
                <c:pt idx="1993">
                  <c:v>41441</c:v>
                </c:pt>
                <c:pt idx="1994">
                  <c:v>41442</c:v>
                </c:pt>
                <c:pt idx="1995">
                  <c:v>41443</c:v>
                </c:pt>
                <c:pt idx="1996">
                  <c:v>41444</c:v>
                </c:pt>
                <c:pt idx="1997">
                  <c:v>41445</c:v>
                </c:pt>
                <c:pt idx="1998">
                  <c:v>41446</c:v>
                </c:pt>
                <c:pt idx="1999">
                  <c:v>41447</c:v>
                </c:pt>
                <c:pt idx="2000">
                  <c:v>41448</c:v>
                </c:pt>
                <c:pt idx="2001">
                  <c:v>41449</c:v>
                </c:pt>
                <c:pt idx="2002">
                  <c:v>41450</c:v>
                </c:pt>
                <c:pt idx="2003">
                  <c:v>41451</c:v>
                </c:pt>
                <c:pt idx="2004">
                  <c:v>41452</c:v>
                </c:pt>
                <c:pt idx="2005">
                  <c:v>41453</c:v>
                </c:pt>
                <c:pt idx="2006">
                  <c:v>41454</c:v>
                </c:pt>
                <c:pt idx="2007">
                  <c:v>41455</c:v>
                </c:pt>
                <c:pt idx="2008">
                  <c:v>41456</c:v>
                </c:pt>
                <c:pt idx="2009">
                  <c:v>41457</c:v>
                </c:pt>
                <c:pt idx="2010">
                  <c:v>41458</c:v>
                </c:pt>
                <c:pt idx="2011">
                  <c:v>41459</c:v>
                </c:pt>
                <c:pt idx="2012">
                  <c:v>41460</c:v>
                </c:pt>
                <c:pt idx="2013">
                  <c:v>41461</c:v>
                </c:pt>
                <c:pt idx="2014">
                  <c:v>41462</c:v>
                </c:pt>
                <c:pt idx="2015">
                  <c:v>41463</c:v>
                </c:pt>
                <c:pt idx="2016">
                  <c:v>41464</c:v>
                </c:pt>
                <c:pt idx="2017">
                  <c:v>41465</c:v>
                </c:pt>
                <c:pt idx="2018">
                  <c:v>41466</c:v>
                </c:pt>
                <c:pt idx="2019">
                  <c:v>41467</c:v>
                </c:pt>
                <c:pt idx="2020">
                  <c:v>41468</c:v>
                </c:pt>
                <c:pt idx="2021">
                  <c:v>41469</c:v>
                </c:pt>
                <c:pt idx="2022">
                  <c:v>41470</c:v>
                </c:pt>
                <c:pt idx="2023">
                  <c:v>41471</c:v>
                </c:pt>
                <c:pt idx="2024">
                  <c:v>41472</c:v>
                </c:pt>
                <c:pt idx="2025">
                  <c:v>41473</c:v>
                </c:pt>
                <c:pt idx="2026">
                  <c:v>41474</c:v>
                </c:pt>
                <c:pt idx="2027">
                  <c:v>41475</c:v>
                </c:pt>
                <c:pt idx="2028">
                  <c:v>41476</c:v>
                </c:pt>
                <c:pt idx="2029">
                  <c:v>41477</c:v>
                </c:pt>
                <c:pt idx="2030">
                  <c:v>41478</c:v>
                </c:pt>
                <c:pt idx="2031">
                  <c:v>41479</c:v>
                </c:pt>
                <c:pt idx="2032">
                  <c:v>41480</c:v>
                </c:pt>
                <c:pt idx="2033">
                  <c:v>41481</c:v>
                </c:pt>
                <c:pt idx="2034">
                  <c:v>41482</c:v>
                </c:pt>
                <c:pt idx="2035">
                  <c:v>41483</c:v>
                </c:pt>
                <c:pt idx="2036">
                  <c:v>41484</c:v>
                </c:pt>
                <c:pt idx="2037">
                  <c:v>41485</c:v>
                </c:pt>
                <c:pt idx="2038">
                  <c:v>41486</c:v>
                </c:pt>
                <c:pt idx="2039">
                  <c:v>41487</c:v>
                </c:pt>
                <c:pt idx="2040">
                  <c:v>41488</c:v>
                </c:pt>
                <c:pt idx="2041">
                  <c:v>41489</c:v>
                </c:pt>
                <c:pt idx="2042">
                  <c:v>41490</c:v>
                </c:pt>
                <c:pt idx="2043">
                  <c:v>41491</c:v>
                </c:pt>
                <c:pt idx="2044">
                  <c:v>41492</c:v>
                </c:pt>
                <c:pt idx="2045">
                  <c:v>41493</c:v>
                </c:pt>
                <c:pt idx="2046">
                  <c:v>41494</c:v>
                </c:pt>
                <c:pt idx="2047">
                  <c:v>41495</c:v>
                </c:pt>
                <c:pt idx="2048">
                  <c:v>41496</c:v>
                </c:pt>
                <c:pt idx="2049">
                  <c:v>41497</c:v>
                </c:pt>
                <c:pt idx="2050">
                  <c:v>41498</c:v>
                </c:pt>
                <c:pt idx="2051">
                  <c:v>41499</c:v>
                </c:pt>
                <c:pt idx="2052">
                  <c:v>41500</c:v>
                </c:pt>
                <c:pt idx="2053">
                  <c:v>41501</c:v>
                </c:pt>
                <c:pt idx="2054">
                  <c:v>41502</c:v>
                </c:pt>
                <c:pt idx="2055">
                  <c:v>41503</c:v>
                </c:pt>
                <c:pt idx="2056">
                  <c:v>41504</c:v>
                </c:pt>
                <c:pt idx="2057">
                  <c:v>41505</c:v>
                </c:pt>
                <c:pt idx="2058">
                  <c:v>41506</c:v>
                </c:pt>
                <c:pt idx="2059">
                  <c:v>41507</c:v>
                </c:pt>
                <c:pt idx="2060">
                  <c:v>41508</c:v>
                </c:pt>
                <c:pt idx="2061">
                  <c:v>41509</c:v>
                </c:pt>
                <c:pt idx="2062">
                  <c:v>41510</c:v>
                </c:pt>
                <c:pt idx="2063">
                  <c:v>41511</c:v>
                </c:pt>
                <c:pt idx="2064">
                  <c:v>41512</c:v>
                </c:pt>
                <c:pt idx="2065">
                  <c:v>41513</c:v>
                </c:pt>
                <c:pt idx="2066">
                  <c:v>41514</c:v>
                </c:pt>
                <c:pt idx="2067">
                  <c:v>41515</c:v>
                </c:pt>
                <c:pt idx="2068">
                  <c:v>41516</c:v>
                </c:pt>
                <c:pt idx="2069">
                  <c:v>41517</c:v>
                </c:pt>
                <c:pt idx="2070">
                  <c:v>41518</c:v>
                </c:pt>
                <c:pt idx="2071">
                  <c:v>41519</c:v>
                </c:pt>
                <c:pt idx="2072">
                  <c:v>41520</c:v>
                </c:pt>
                <c:pt idx="2073">
                  <c:v>41521</c:v>
                </c:pt>
                <c:pt idx="2074">
                  <c:v>41522</c:v>
                </c:pt>
                <c:pt idx="2075">
                  <c:v>41523</c:v>
                </c:pt>
                <c:pt idx="2076">
                  <c:v>41524</c:v>
                </c:pt>
                <c:pt idx="2077">
                  <c:v>41525</c:v>
                </c:pt>
                <c:pt idx="2078">
                  <c:v>41526</c:v>
                </c:pt>
                <c:pt idx="2079">
                  <c:v>41527</c:v>
                </c:pt>
                <c:pt idx="2080">
                  <c:v>41528</c:v>
                </c:pt>
                <c:pt idx="2081">
                  <c:v>41529</c:v>
                </c:pt>
                <c:pt idx="2082">
                  <c:v>41530</c:v>
                </c:pt>
                <c:pt idx="2083">
                  <c:v>41531</c:v>
                </c:pt>
                <c:pt idx="2084">
                  <c:v>41532</c:v>
                </c:pt>
                <c:pt idx="2085">
                  <c:v>41533</c:v>
                </c:pt>
                <c:pt idx="2086">
                  <c:v>41534</c:v>
                </c:pt>
                <c:pt idx="2087">
                  <c:v>41535</c:v>
                </c:pt>
                <c:pt idx="2088">
                  <c:v>41536</c:v>
                </c:pt>
                <c:pt idx="2089">
                  <c:v>41537</c:v>
                </c:pt>
                <c:pt idx="2090">
                  <c:v>41538</c:v>
                </c:pt>
                <c:pt idx="2091">
                  <c:v>41539</c:v>
                </c:pt>
                <c:pt idx="2092">
                  <c:v>41540</c:v>
                </c:pt>
                <c:pt idx="2093">
                  <c:v>41541</c:v>
                </c:pt>
                <c:pt idx="2094">
                  <c:v>41542</c:v>
                </c:pt>
                <c:pt idx="2095">
                  <c:v>41543</c:v>
                </c:pt>
                <c:pt idx="2096">
                  <c:v>41544</c:v>
                </c:pt>
                <c:pt idx="2097">
                  <c:v>41545</c:v>
                </c:pt>
                <c:pt idx="2098">
                  <c:v>41546</c:v>
                </c:pt>
                <c:pt idx="2099">
                  <c:v>41547</c:v>
                </c:pt>
                <c:pt idx="2100">
                  <c:v>41548</c:v>
                </c:pt>
                <c:pt idx="2101">
                  <c:v>41549</c:v>
                </c:pt>
                <c:pt idx="2102">
                  <c:v>41550</c:v>
                </c:pt>
                <c:pt idx="2103">
                  <c:v>41551</c:v>
                </c:pt>
                <c:pt idx="2104">
                  <c:v>41552</c:v>
                </c:pt>
                <c:pt idx="2105">
                  <c:v>41553</c:v>
                </c:pt>
                <c:pt idx="2106">
                  <c:v>41554</c:v>
                </c:pt>
                <c:pt idx="2107">
                  <c:v>41555</c:v>
                </c:pt>
                <c:pt idx="2108">
                  <c:v>41556</c:v>
                </c:pt>
                <c:pt idx="2109">
                  <c:v>41557</c:v>
                </c:pt>
                <c:pt idx="2110">
                  <c:v>41558</c:v>
                </c:pt>
                <c:pt idx="2111">
                  <c:v>41559</c:v>
                </c:pt>
                <c:pt idx="2112">
                  <c:v>41560</c:v>
                </c:pt>
                <c:pt idx="2113">
                  <c:v>41561</c:v>
                </c:pt>
                <c:pt idx="2114">
                  <c:v>41562</c:v>
                </c:pt>
                <c:pt idx="2115">
                  <c:v>41563</c:v>
                </c:pt>
                <c:pt idx="2116">
                  <c:v>41564</c:v>
                </c:pt>
                <c:pt idx="2117">
                  <c:v>41565</c:v>
                </c:pt>
                <c:pt idx="2118">
                  <c:v>41566</c:v>
                </c:pt>
                <c:pt idx="2119">
                  <c:v>41567</c:v>
                </c:pt>
                <c:pt idx="2120">
                  <c:v>41568</c:v>
                </c:pt>
                <c:pt idx="2121">
                  <c:v>41569</c:v>
                </c:pt>
                <c:pt idx="2122">
                  <c:v>41570</c:v>
                </c:pt>
                <c:pt idx="2123">
                  <c:v>41571</c:v>
                </c:pt>
                <c:pt idx="2124">
                  <c:v>41572</c:v>
                </c:pt>
                <c:pt idx="2125">
                  <c:v>41573</c:v>
                </c:pt>
                <c:pt idx="2126">
                  <c:v>41574</c:v>
                </c:pt>
                <c:pt idx="2127">
                  <c:v>41575</c:v>
                </c:pt>
                <c:pt idx="2128">
                  <c:v>41576</c:v>
                </c:pt>
                <c:pt idx="2129">
                  <c:v>41577</c:v>
                </c:pt>
                <c:pt idx="2130">
                  <c:v>41578</c:v>
                </c:pt>
                <c:pt idx="2131">
                  <c:v>41579</c:v>
                </c:pt>
                <c:pt idx="2132">
                  <c:v>41580</c:v>
                </c:pt>
                <c:pt idx="2133">
                  <c:v>41581</c:v>
                </c:pt>
                <c:pt idx="2134">
                  <c:v>41582</c:v>
                </c:pt>
                <c:pt idx="2135">
                  <c:v>41583</c:v>
                </c:pt>
                <c:pt idx="2136">
                  <c:v>41584</c:v>
                </c:pt>
                <c:pt idx="2137">
                  <c:v>41585</c:v>
                </c:pt>
                <c:pt idx="2138">
                  <c:v>41586</c:v>
                </c:pt>
                <c:pt idx="2139">
                  <c:v>41587</c:v>
                </c:pt>
                <c:pt idx="2140">
                  <c:v>41588</c:v>
                </c:pt>
                <c:pt idx="2141">
                  <c:v>41589</c:v>
                </c:pt>
                <c:pt idx="2142">
                  <c:v>41590</c:v>
                </c:pt>
                <c:pt idx="2143">
                  <c:v>41591</c:v>
                </c:pt>
                <c:pt idx="2144">
                  <c:v>41592</c:v>
                </c:pt>
                <c:pt idx="2145">
                  <c:v>41593</c:v>
                </c:pt>
                <c:pt idx="2146">
                  <c:v>41594</c:v>
                </c:pt>
                <c:pt idx="2147">
                  <c:v>41595</c:v>
                </c:pt>
                <c:pt idx="2148">
                  <c:v>41596</c:v>
                </c:pt>
                <c:pt idx="2149">
                  <c:v>41597</c:v>
                </c:pt>
                <c:pt idx="2150">
                  <c:v>41598</c:v>
                </c:pt>
                <c:pt idx="2151">
                  <c:v>41599</c:v>
                </c:pt>
                <c:pt idx="2152">
                  <c:v>41600</c:v>
                </c:pt>
                <c:pt idx="2153">
                  <c:v>41601</c:v>
                </c:pt>
                <c:pt idx="2154">
                  <c:v>41602</c:v>
                </c:pt>
                <c:pt idx="2155">
                  <c:v>41603</c:v>
                </c:pt>
                <c:pt idx="2156">
                  <c:v>41604</c:v>
                </c:pt>
                <c:pt idx="2157">
                  <c:v>41605</c:v>
                </c:pt>
                <c:pt idx="2158">
                  <c:v>41606</c:v>
                </c:pt>
                <c:pt idx="2159">
                  <c:v>41607</c:v>
                </c:pt>
                <c:pt idx="2160">
                  <c:v>41608</c:v>
                </c:pt>
                <c:pt idx="2161">
                  <c:v>41609</c:v>
                </c:pt>
                <c:pt idx="2162">
                  <c:v>41610</c:v>
                </c:pt>
                <c:pt idx="2163">
                  <c:v>41611</c:v>
                </c:pt>
                <c:pt idx="2164">
                  <c:v>41612</c:v>
                </c:pt>
                <c:pt idx="2165">
                  <c:v>41613</c:v>
                </c:pt>
                <c:pt idx="2166">
                  <c:v>41614</c:v>
                </c:pt>
                <c:pt idx="2167">
                  <c:v>41615</c:v>
                </c:pt>
                <c:pt idx="2168">
                  <c:v>41616</c:v>
                </c:pt>
                <c:pt idx="2169">
                  <c:v>41617</c:v>
                </c:pt>
                <c:pt idx="2170">
                  <c:v>41618</c:v>
                </c:pt>
                <c:pt idx="2171">
                  <c:v>41619</c:v>
                </c:pt>
                <c:pt idx="2172">
                  <c:v>41620</c:v>
                </c:pt>
                <c:pt idx="2173">
                  <c:v>41621</c:v>
                </c:pt>
                <c:pt idx="2174">
                  <c:v>41622</c:v>
                </c:pt>
                <c:pt idx="2175">
                  <c:v>41623</c:v>
                </c:pt>
                <c:pt idx="2176">
                  <c:v>41624</c:v>
                </c:pt>
                <c:pt idx="2177">
                  <c:v>41625</c:v>
                </c:pt>
                <c:pt idx="2178">
                  <c:v>41626</c:v>
                </c:pt>
                <c:pt idx="2179">
                  <c:v>41627</c:v>
                </c:pt>
                <c:pt idx="2180">
                  <c:v>41628</c:v>
                </c:pt>
                <c:pt idx="2181">
                  <c:v>41629</c:v>
                </c:pt>
                <c:pt idx="2182">
                  <c:v>41630</c:v>
                </c:pt>
                <c:pt idx="2183">
                  <c:v>41631</c:v>
                </c:pt>
                <c:pt idx="2184">
                  <c:v>41632</c:v>
                </c:pt>
                <c:pt idx="2185">
                  <c:v>41633</c:v>
                </c:pt>
                <c:pt idx="2186">
                  <c:v>41634</c:v>
                </c:pt>
                <c:pt idx="2187">
                  <c:v>41635</c:v>
                </c:pt>
                <c:pt idx="2188">
                  <c:v>41636</c:v>
                </c:pt>
                <c:pt idx="2189">
                  <c:v>41637</c:v>
                </c:pt>
                <c:pt idx="2190">
                  <c:v>41638</c:v>
                </c:pt>
                <c:pt idx="2191">
                  <c:v>41639</c:v>
                </c:pt>
                <c:pt idx="2192">
                  <c:v>41640</c:v>
                </c:pt>
                <c:pt idx="2193">
                  <c:v>41641</c:v>
                </c:pt>
                <c:pt idx="2194">
                  <c:v>41642</c:v>
                </c:pt>
                <c:pt idx="2195">
                  <c:v>41643</c:v>
                </c:pt>
                <c:pt idx="2196">
                  <c:v>41644</c:v>
                </c:pt>
                <c:pt idx="2197">
                  <c:v>41645</c:v>
                </c:pt>
                <c:pt idx="2198">
                  <c:v>41646</c:v>
                </c:pt>
                <c:pt idx="2199">
                  <c:v>41647</c:v>
                </c:pt>
                <c:pt idx="2200">
                  <c:v>41648</c:v>
                </c:pt>
                <c:pt idx="2201">
                  <c:v>41649</c:v>
                </c:pt>
                <c:pt idx="2202">
                  <c:v>41650</c:v>
                </c:pt>
                <c:pt idx="2203">
                  <c:v>41651</c:v>
                </c:pt>
                <c:pt idx="2204">
                  <c:v>41652</c:v>
                </c:pt>
                <c:pt idx="2205">
                  <c:v>41653</c:v>
                </c:pt>
                <c:pt idx="2206">
                  <c:v>41654</c:v>
                </c:pt>
                <c:pt idx="2207">
                  <c:v>41655</c:v>
                </c:pt>
                <c:pt idx="2208">
                  <c:v>41656</c:v>
                </c:pt>
                <c:pt idx="2209">
                  <c:v>41657</c:v>
                </c:pt>
                <c:pt idx="2210">
                  <c:v>41658</c:v>
                </c:pt>
                <c:pt idx="2211">
                  <c:v>41659</c:v>
                </c:pt>
                <c:pt idx="2212">
                  <c:v>41660</c:v>
                </c:pt>
                <c:pt idx="2213">
                  <c:v>41661</c:v>
                </c:pt>
                <c:pt idx="2214">
                  <c:v>41662</c:v>
                </c:pt>
                <c:pt idx="2215">
                  <c:v>41663</c:v>
                </c:pt>
                <c:pt idx="2216">
                  <c:v>41664</c:v>
                </c:pt>
                <c:pt idx="2217">
                  <c:v>41665</c:v>
                </c:pt>
                <c:pt idx="2218">
                  <c:v>41666</c:v>
                </c:pt>
                <c:pt idx="2219">
                  <c:v>41667</c:v>
                </c:pt>
                <c:pt idx="2220">
                  <c:v>41668</c:v>
                </c:pt>
                <c:pt idx="2221">
                  <c:v>41669</c:v>
                </c:pt>
                <c:pt idx="2222">
                  <c:v>41670</c:v>
                </c:pt>
                <c:pt idx="2223">
                  <c:v>41671</c:v>
                </c:pt>
                <c:pt idx="2224">
                  <c:v>41672</c:v>
                </c:pt>
                <c:pt idx="2225">
                  <c:v>41673</c:v>
                </c:pt>
                <c:pt idx="2226">
                  <c:v>41674</c:v>
                </c:pt>
                <c:pt idx="2227">
                  <c:v>41675</c:v>
                </c:pt>
                <c:pt idx="2228">
                  <c:v>41676</c:v>
                </c:pt>
                <c:pt idx="2229">
                  <c:v>41677</c:v>
                </c:pt>
                <c:pt idx="2230">
                  <c:v>41678</c:v>
                </c:pt>
                <c:pt idx="2231">
                  <c:v>41679</c:v>
                </c:pt>
                <c:pt idx="2232">
                  <c:v>41680</c:v>
                </c:pt>
                <c:pt idx="2233">
                  <c:v>41681</c:v>
                </c:pt>
                <c:pt idx="2234">
                  <c:v>41682</c:v>
                </c:pt>
                <c:pt idx="2235">
                  <c:v>41683</c:v>
                </c:pt>
                <c:pt idx="2236">
                  <c:v>41684</c:v>
                </c:pt>
                <c:pt idx="2237">
                  <c:v>41685</c:v>
                </c:pt>
                <c:pt idx="2238">
                  <c:v>41686</c:v>
                </c:pt>
                <c:pt idx="2239">
                  <c:v>41687</c:v>
                </c:pt>
                <c:pt idx="2240">
                  <c:v>41688</c:v>
                </c:pt>
                <c:pt idx="2241">
                  <c:v>41689</c:v>
                </c:pt>
                <c:pt idx="2242">
                  <c:v>41690</c:v>
                </c:pt>
                <c:pt idx="2243">
                  <c:v>41691</c:v>
                </c:pt>
                <c:pt idx="2244">
                  <c:v>41692</c:v>
                </c:pt>
                <c:pt idx="2245">
                  <c:v>41693</c:v>
                </c:pt>
                <c:pt idx="2246">
                  <c:v>41694</c:v>
                </c:pt>
                <c:pt idx="2247">
                  <c:v>41695</c:v>
                </c:pt>
                <c:pt idx="2248">
                  <c:v>41696</c:v>
                </c:pt>
                <c:pt idx="2249">
                  <c:v>41697</c:v>
                </c:pt>
                <c:pt idx="2250">
                  <c:v>41698</c:v>
                </c:pt>
                <c:pt idx="2251">
                  <c:v>41699</c:v>
                </c:pt>
                <c:pt idx="2252">
                  <c:v>41700</c:v>
                </c:pt>
                <c:pt idx="2253">
                  <c:v>41701</c:v>
                </c:pt>
                <c:pt idx="2254">
                  <c:v>41702</c:v>
                </c:pt>
                <c:pt idx="2255">
                  <c:v>41703</c:v>
                </c:pt>
                <c:pt idx="2256">
                  <c:v>41704</c:v>
                </c:pt>
                <c:pt idx="2257">
                  <c:v>41705</c:v>
                </c:pt>
                <c:pt idx="2258">
                  <c:v>41706</c:v>
                </c:pt>
                <c:pt idx="2259">
                  <c:v>41707</c:v>
                </c:pt>
                <c:pt idx="2260">
                  <c:v>41708</c:v>
                </c:pt>
                <c:pt idx="2261">
                  <c:v>41709</c:v>
                </c:pt>
                <c:pt idx="2262">
                  <c:v>41710</c:v>
                </c:pt>
                <c:pt idx="2263">
                  <c:v>41711</c:v>
                </c:pt>
                <c:pt idx="2264">
                  <c:v>41712</c:v>
                </c:pt>
                <c:pt idx="2265">
                  <c:v>41713</c:v>
                </c:pt>
                <c:pt idx="2266">
                  <c:v>41714</c:v>
                </c:pt>
                <c:pt idx="2267">
                  <c:v>41715</c:v>
                </c:pt>
                <c:pt idx="2268">
                  <c:v>41716</c:v>
                </c:pt>
                <c:pt idx="2269">
                  <c:v>41717</c:v>
                </c:pt>
                <c:pt idx="2270">
                  <c:v>41718</c:v>
                </c:pt>
                <c:pt idx="2271">
                  <c:v>41719</c:v>
                </c:pt>
                <c:pt idx="2272">
                  <c:v>41720</c:v>
                </c:pt>
                <c:pt idx="2273">
                  <c:v>41721</c:v>
                </c:pt>
                <c:pt idx="2274">
                  <c:v>41722</c:v>
                </c:pt>
                <c:pt idx="2275">
                  <c:v>41723</c:v>
                </c:pt>
                <c:pt idx="2276">
                  <c:v>41724</c:v>
                </c:pt>
                <c:pt idx="2277">
                  <c:v>41725</c:v>
                </c:pt>
                <c:pt idx="2278">
                  <c:v>41726</c:v>
                </c:pt>
                <c:pt idx="2279">
                  <c:v>41727</c:v>
                </c:pt>
                <c:pt idx="2280">
                  <c:v>41728</c:v>
                </c:pt>
                <c:pt idx="2281">
                  <c:v>41729</c:v>
                </c:pt>
                <c:pt idx="2282">
                  <c:v>41730</c:v>
                </c:pt>
                <c:pt idx="2283">
                  <c:v>41731</c:v>
                </c:pt>
                <c:pt idx="2284">
                  <c:v>41732</c:v>
                </c:pt>
                <c:pt idx="2285">
                  <c:v>41733</c:v>
                </c:pt>
                <c:pt idx="2286">
                  <c:v>41734</c:v>
                </c:pt>
                <c:pt idx="2287">
                  <c:v>41735</c:v>
                </c:pt>
                <c:pt idx="2288">
                  <c:v>41736</c:v>
                </c:pt>
                <c:pt idx="2289">
                  <c:v>41737</c:v>
                </c:pt>
                <c:pt idx="2290">
                  <c:v>41738</c:v>
                </c:pt>
                <c:pt idx="2291">
                  <c:v>41739</c:v>
                </c:pt>
                <c:pt idx="2292">
                  <c:v>41740</c:v>
                </c:pt>
                <c:pt idx="2293">
                  <c:v>41741</c:v>
                </c:pt>
                <c:pt idx="2294">
                  <c:v>41742</c:v>
                </c:pt>
                <c:pt idx="2295">
                  <c:v>41743</c:v>
                </c:pt>
                <c:pt idx="2296">
                  <c:v>41744</c:v>
                </c:pt>
                <c:pt idx="2297">
                  <c:v>41745</c:v>
                </c:pt>
                <c:pt idx="2298">
                  <c:v>41746</c:v>
                </c:pt>
                <c:pt idx="2299">
                  <c:v>41747</c:v>
                </c:pt>
                <c:pt idx="2300">
                  <c:v>41748</c:v>
                </c:pt>
                <c:pt idx="2301">
                  <c:v>41749</c:v>
                </c:pt>
                <c:pt idx="2302">
                  <c:v>41750</c:v>
                </c:pt>
                <c:pt idx="2303">
                  <c:v>41751</c:v>
                </c:pt>
                <c:pt idx="2304">
                  <c:v>41752</c:v>
                </c:pt>
                <c:pt idx="2305">
                  <c:v>41753</c:v>
                </c:pt>
                <c:pt idx="2306">
                  <c:v>41754</c:v>
                </c:pt>
                <c:pt idx="2307">
                  <c:v>41755</c:v>
                </c:pt>
                <c:pt idx="2308">
                  <c:v>41756</c:v>
                </c:pt>
                <c:pt idx="2309">
                  <c:v>41757</c:v>
                </c:pt>
                <c:pt idx="2310">
                  <c:v>41758</c:v>
                </c:pt>
                <c:pt idx="2311">
                  <c:v>41759</c:v>
                </c:pt>
                <c:pt idx="2312">
                  <c:v>41760</c:v>
                </c:pt>
                <c:pt idx="2313">
                  <c:v>41761</c:v>
                </c:pt>
                <c:pt idx="2314">
                  <c:v>41762</c:v>
                </c:pt>
                <c:pt idx="2315">
                  <c:v>41763</c:v>
                </c:pt>
                <c:pt idx="2316">
                  <c:v>41764</c:v>
                </c:pt>
                <c:pt idx="2317">
                  <c:v>41765</c:v>
                </c:pt>
                <c:pt idx="2318">
                  <c:v>41766</c:v>
                </c:pt>
                <c:pt idx="2319">
                  <c:v>41767</c:v>
                </c:pt>
                <c:pt idx="2320">
                  <c:v>41768</c:v>
                </c:pt>
                <c:pt idx="2321">
                  <c:v>41769</c:v>
                </c:pt>
                <c:pt idx="2322">
                  <c:v>41770</c:v>
                </c:pt>
                <c:pt idx="2323">
                  <c:v>41771</c:v>
                </c:pt>
                <c:pt idx="2324">
                  <c:v>41772</c:v>
                </c:pt>
                <c:pt idx="2325">
                  <c:v>41773</c:v>
                </c:pt>
                <c:pt idx="2326">
                  <c:v>41774</c:v>
                </c:pt>
                <c:pt idx="2327">
                  <c:v>41775</c:v>
                </c:pt>
                <c:pt idx="2328">
                  <c:v>41776</c:v>
                </c:pt>
                <c:pt idx="2329">
                  <c:v>41777</c:v>
                </c:pt>
                <c:pt idx="2330">
                  <c:v>41778</c:v>
                </c:pt>
                <c:pt idx="2331">
                  <c:v>41779</c:v>
                </c:pt>
                <c:pt idx="2332">
                  <c:v>41780</c:v>
                </c:pt>
                <c:pt idx="2333">
                  <c:v>41781</c:v>
                </c:pt>
                <c:pt idx="2334">
                  <c:v>41782</c:v>
                </c:pt>
                <c:pt idx="2335">
                  <c:v>41783</c:v>
                </c:pt>
                <c:pt idx="2336">
                  <c:v>41784</c:v>
                </c:pt>
                <c:pt idx="2337">
                  <c:v>41785</c:v>
                </c:pt>
                <c:pt idx="2338">
                  <c:v>41786</c:v>
                </c:pt>
                <c:pt idx="2339">
                  <c:v>41787</c:v>
                </c:pt>
                <c:pt idx="2340">
                  <c:v>41788</c:v>
                </c:pt>
                <c:pt idx="2341">
                  <c:v>41789</c:v>
                </c:pt>
                <c:pt idx="2342">
                  <c:v>41790</c:v>
                </c:pt>
                <c:pt idx="2343">
                  <c:v>41791</c:v>
                </c:pt>
                <c:pt idx="2344">
                  <c:v>41792</c:v>
                </c:pt>
                <c:pt idx="2345">
                  <c:v>41793</c:v>
                </c:pt>
                <c:pt idx="2346">
                  <c:v>41794</c:v>
                </c:pt>
                <c:pt idx="2347">
                  <c:v>41795</c:v>
                </c:pt>
                <c:pt idx="2348">
                  <c:v>41796</c:v>
                </c:pt>
                <c:pt idx="2349">
                  <c:v>41797</c:v>
                </c:pt>
                <c:pt idx="2350">
                  <c:v>41798</c:v>
                </c:pt>
                <c:pt idx="2351">
                  <c:v>41799</c:v>
                </c:pt>
                <c:pt idx="2352">
                  <c:v>41800</c:v>
                </c:pt>
                <c:pt idx="2353">
                  <c:v>41801</c:v>
                </c:pt>
                <c:pt idx="2354">
                  <c:v>41802</c:v>
                </c:pt>
                <c:pt idx="2355">
                  <c:v>41803</c:v>
                </c:pt>
                <c:pt idx="2356">
                  <c:v>41804</c:v>
                </c:pt>
                <c:pt idx="2357">
                  <c:v>41805</c:v>
                </c:pt>
                <c:pt idx="2358">
                  <c:v>41806</c:v>
                </c:pt>
                <c:pt idx="2359">
                  <c:v>41807</c:v>
                </c:pt>
                <c:pt idx="2360">
                  <c:v>41808</c:v>
                </c:pt>
                <c:pt idx="2361">
                  <c:v>41809</c:v>
                </c:pt>
                <c:pt idx="2362">
                  <c:v>41810</c:v>
                </c:pt>
                <c:pt idx="2363">
                  <c:v>41811</c:v>
                </c:pt>
                <c:pt idx="2364">
                  <c:v>41812</c:v>
                </c:pt>
                <c:pt idx="2365">
                  <c:v>41813</c:v>
                </c:pt>
                <c:pt idx="2366">
                  <c:v>41814</c:v>
                </c:pt>
                <c:pt idx="2367">
                  <c:v>41815</c:v>
                </c:pt>
                <c:pt idx="2368">
                  <c:v>41816</c:v>
                </c:pt>
                <c:pt idx="2369">
                  <c:v>41817</c:v>
                </c:pt>
                <c:pt idx="2370">
                  <c:v>41818</c:v>
                </c:pt>
                <c:pt idx="2371">
                  <c:v>41819</c:v>
                </c:pt>
                <c:pt idx="2372">
                  <c:v>41820</c:v>
                </c:pt>
                <c:pt idx="2373">
                  <c:v>41821</c:v>
                </c:pt>
                <c:pt idx="2374">
                  <c:v>41822</c:v>
                </c:pt>
                <c:pt idx="2375">
                  <c:v>41823</c:v>
                </c:pt>
                <c:pt idx="2376">
                  <c:v>41824</c:v>
                </c:pt>
                <c:pt idx="2377">
                  <c:v>41825</c:v>
                </c:pt>
                <c:pt idx="2378">
                  <c:v>41826</c:v>
                </c:pt>
                <c:pt idx="2379">
                  <c:v>41827</c:v>
                </c:pt>
                <c:pt idx="2380">
                  <c:v>41828</c:v>
                </c:pt>
                <c:pt idx="2381">
                  <c:v>41829</c:v>
                </c:pt>
                <c:pt idx="2382">
                  <c:v>41830</c:v>
                </c:pt>
                <c:pt idx="2383">
                  <c:v>41831</c:v>
                </c:pt>
                <c:pt idx="2384">
                  <c:v>41832</c:v>
                </c:pt>
                <c:pt idx="2385">
                  <c:v>41833</c:v>
                </c:pt>
                <c:pt idx="2386">
                  <c:v>41834</c:v>
                </c:pt>
                <c:pt idx="2387">
                  <c:v>41835</c:v>
                </c:pt>
                <c:pt idx="2388">
                  <c:v>41836</c:v>
                </c:pt>
                <c:pt idx="2389">
                  <c:v>41837</c:v>
                </c:pt>
                <c:pt idx="2390">
                  <c:v>41838</c:v>
                </c:pt>
                <c:pt idx="2391">
                  <c:v>41839</c:v>
                </c:pt>
                <c:pt idx="2392">
                  <c:v>41840</c:v>
                </c:pt>
                <c:pt idx="2393">
                  <c:v>41841</c:v>
                </c:pt>
                <c:pt idx="2394">
                  <c:v>41842</c:v>
                </c:pt>
                <c:pt idx="2395">
                  <c:v>41843</c:v>
                </c:pt>
                <c:pt idx="2396">
                  <c:v>41844</c:v>
                </c:pt>
                <c:pt idx="2397">
                  <c:v>41845</c:v>
                </c:pt>
                <c:pt idx="2398">
                  <c:v>41846</c:v>
                </c:pt>
                <c:pt idx="2399">
                  <c:v>41847</c:v>
                </c:pt>
                <c:pt idx="2400">
                  <c:v>41848</c:v>
                </c:pt>
                <c:pt idx="2401">
                  <c:v>41849</c:v>
                </c:pt>
                <c:pt idx="2402">
                  <c:v>41850</c:v>
                </c:pt>
                <c:pt idx="2403">
                  <c:v>41851</c:v>
                </c:pt>
                <c:pt idx="2404">
                  <c:v>41852</c:v>
                </c:pt>
                <c:pt idx="2405">
                  <c:v>41853</c:v>
                </c:pt>
                <c:pt idx="2406">
                  <c:v>41854</c:v>
                </c:pt>
                <c:pt idx="2407">
                  <c:v>41855</c:v>
                </c:pt>
                <c:pt idx="2408">
                  <c:v>41856</c:v>
                </c:pt>
                <c:pt idx="2409">
                  <c:v>41857</c:v>
                </c:pt>
                <c:pt idx="2410">
                  <c:v>41858</c:v>
                </c:pt>
                <c:pt idx="2411">
                  <c:v>41859</c:v>
                </c:pt>
                <c:pt idx="2412">
                  <c:v>41860</c:v>
                </c:pt>
                <c:pt idx="2413">
                  <c:v>41861</c:v>
                </c:pt>
                <c:pt idx="2414">
                  <c:v>41862</c:v>
                </c:pt>
                <c:pt idx="2415">
                  <c:v>41863</c:v>
                </c:pt>
                <c:pt idx="2416">
                  <c:v>41864</c:v>
                </c:pt>
                <c:pt idx="2417">
                  <c:v>41865</c:v>
                </c:pt>
                <c:pt idx="2418">
                  <c:v>41866</c:v>
                </c:pt>
                <c:pt idx="2419">
                  <c:v>41867</c:v>
                </c:pt>
                <c:pt idx="2420">
                  <c:v>41868</c:v>
                </c:pt>
                <c:pt idx="2421">
                  <c:v>41869</c:v>
                </c:pt>
                <c:pt idx="2422">
                  <c:v>41870</c:v>
                </c:pt>
                <c:pt idx="2423">
                  <c:v>41871</c:v>
                </c:pt>
                <c:pt idx="2424">
                  <c:v>41872</c:v>
                </c:pt>
                <c:pt idx="2425">
                  <c:v>41873</c:v>
                </c:pt>
                <c:pt idx="2426">
                  <c:v>41874</c:v>
                </c:pt>
                <c:pt idx="2427">
                  <c:v>41875</c:v>
                </c:pt>
                <c:pt idx="2428">
                  <c:v>41876</c:v>
                </c:pt>
                <c:pt idx="2429">
                  <c:v>41877</c:v>
                </c:pt>
                <c:pt idx="2430">
                  <c:v>41878</c:v>
                </c:pt>
                <c:pt idx="2431">
                  <c:v>41879</c:v>
                </c:pt>
                <c:pt idx="2432">
                  <c:v>41880</c:v>
                </c:pt>
                <c:pt idx="2433">
                  <c:v>41881</c:v>
                </c:pt>
                <c:pt idx="2434">
                  <c:v>41882</c:v>
                </c:pt>
                <c:pt idx="2435">
                  <c:v>41883</c:v>
                </c:pt>
                <c:pt idx="2436">
                  <c:v>41884</c:v>
                </c:pt>
                <c:pt idx="2437">
                  <c:v>41885</c:v>
                </c:pt>
                <c:pt idx="2438">
                  <c:v>41886</c:v>
                </c:pt>
                <c:pt idx="2439">
                  <c:v>41887</c:v>
                </c:pt>
                <c:pt idx="2440">
                  <c:v>41888</c:v>
                </c:pt>
                <c:pt idx="2441">
                  <c:v>41889</c:v>
                </c:pt>
                <c:pt idx="2442">
                  <c:v>41890</c:v>
                </c:pt>
                <c:pt idx="2443">
                  <c:v>41891</c:v>
                </c:pt>
                <c:pt idx="2444">
                  <c:v>41892</c:v>
                </c:pt>
                <c:pt idx="2445">
                  <c:v>41893</c:v>
                </c:pt>
                <c:pt idx="2446">
                  <c:v>41894</c:v>
                </c:pt>
                <c:pt idx="2447">
                  <c:v>41895</c:v>
                </c:pt>
                <c:pt idx="2448">
                  <c:v>41896</c:v>
                </c:pt>
                <c:pt idx="2449">
                  <c:v>41897</c:v>
                </c:pt>
                <c:pt idx="2450">
                  <c:v>41898</c:v>
                </c:pt>
                <c:pt idx="2451">
                  <c:v>41899</c:v>
                </c:pt>
                <c:pt idx="2452">
                  <c:v>41900</c:v>
                </c:pt>
                <c:pt idx="2453">
                  <c:v>41901</c:v>
                </c:pt>
                <c:pt idx="2454">
                  <c:v>41902</c:v>
                </c:pt>
                <c:pt idx="2455">
                  <c:v>41903</c:v>
                </c:pt>
                <c:pt idx="2456">
                  <c:v>41904</c:v>
                </c:pt>
                <c:pt idx="2457">
                  <c:v>41905</c:v>
                </c:pt>
                <c:pt idx="2458">
                  <c:v>41906</c:v>
                </c:pt>
                <c:pt idx="2459">
                  <c:v>41907</c:v>
                </c:pt>
                <c:pt idx="2460">
                  <c:v>41908</c:v>
                </c:pt>
                <c:pt idx="2461">
                  <c:v>41909</c:v>
                </c:pt>
                <c:pt idx="2462">
                  <c:v>41910</c:v>
                </c:pt>
                <c:pt idx="2463">
                  <c:v>41911</c:v>
                </c:pt>
                <c:pt idx="2464">
                  <c:v>41912</c:v>
                </c:pt>
                <c:pt idx="2465">
                  <c:v>41913</c:v>
                </c:pt>
                <c:pt idx="2466">
                  <c:v>41914</c:v>
                </c:pt>
                <c:pt idx="2467">
                  <c:v>41915</c:v>
                </c:pt>
                <c:pt idx="2468">
                  <c:v>41916</c:v>
                </c:pt>
                <c:pt idx="2469">
                  <c:v>41917</c:v>
                </c:pt>
                <c:pt idx="2470">
                  <c:v>41918</c:v>
                </c:pt>
                <c:pt idx="2471">
                  <c:v>41919</c:v>
                </c:pt>
                <c:pt idx="2472">
                  <c:v>41920</c:v>
                </c:pt>
                <c:pt idx="2473">
                  <c:v>41921</c:v>
                </c:pt>
                <c:pt idx="2474">
                  <c:v>41922</c:v>
                </c:pt>
                <c:pt idx="2475">
                  <c:v>41923</c:v>
                </c:pt>
                <c:pt idx="2476">
                  <c:v>41924</c:v>
                </c:pt>
                <c:pt idx="2477">
                  <c:v>41925</c:v>
                </c:pt>
                <c:pt idx="2478">
                  <c:v>41926</c:v>
                </c:pt>
                <c:pt idx="2479">
                  <c:v>41927</c:v>
                </c:pt>
                <c:pt idx="2480">
                  <c:v>41928</c:v>
                </c:pt>
                <c:pt idx="2481">
                  <c:v>41929</c:v>
                </c:pt>
                <c:pt idx="2482">
                  <c:v>41930</c:v>
                </c:pt>
                <c:pt idx="2483">
                  <c:v>41931</c:v>
                </c:pt>
                <c:pt idx="2484">
                  <c:v>41932</c:v>
                </c:pt>
                <c:pt idx="2485">
                  <c:v>41933</c:v>
                </c:pt>
                <c:pt idx="2486">
                  <c:v>41934</c:v>
                </c:pt>
                <c:pt idx="2487">
                  <c:v>41935</c:v>
                </c:pt>
                <c:pt idx="2488">
                  <c:v>41936</c:v>
                </c:pt>
                <c:pt idx="2489">
                  <c:v>41937</c:v>
                </c:pt>
                <c:pt idx="2490">
                  <c:v>41938</c:v>
                </c:pt>
                <c:pt idx="2491">
                  <c:v>41939</c:v>
                </c:pt>
                <c:pt idx="2492">
                  <c:v>41940</c:v>
                </c:pt>
                <c:pt idx="2493">
                  <c:v>41941</c:v>
                </c:pt>
                <c:pt idx="2494">
                  <c:v>41942</c:v>
                </c:pt>
                <c:pt idx="2495">
                  <c:v>41943</c:v>
                </c:pt>
                <c:pt idx="2496">
                  <c:v>41944</c:v>
                </c:pt>
                <c:pt idx="2497">
                  <c:v>41945</c:v>
                </c:pt>
                <c:pt idx="2498">
                  <c:v>41946</c:v>
                </c:pt>
                <c:pt idx="2499">
                  <c:v>41947</c:v>
                </c:pt>
                <c:pt idx="2500">
                  <c:v>41948</c:v>
                </c:pt>
                <c:pt idx="2501">
                  <c:v>41949</c:v>
                </c:pt>
                <c:pt idx="2502">
                  <c:v>41950</c:v>
                </c:pt>
                <c:pt idx="2503">
                  <c:v>41951</c:v>
                </c:pt>
                <c:pt idx="2504">
                  <c:v>41952</c:v>
                </c:pt>
                <c:pt idx="2505">
                  <c:v>41953</c:v>
                </c:pt>
                <c:pt idx="2506">
                  <c:v>41954</c:v>
                </c:pt>
                <c:pt idx="2507">
                  <c:v>41955</c:v>
                </c:pt>
                <c:pt idx="2508">
                  <c:v>41956</c:v>
                </c:pt>
                <c:pt idx="2509">
                  <c:v>41957</c:v>
                </c:pt>
                <c:pt idx="2510">
                  <c:v>41958</c:v>
                </c:pt>
                <c:pt idx="2511">
                  <c:v>41959</c:v>
                </c:pt>
                <c:pt idx="2512">
                  <c:v>41960</c:v>
                </c:pt>
                <c:pt idx="2513">
                  <c:v>41961</c:v>
                </c:pt>
                <c:pt idx="2514">
                  <c:v>41962</c:v>
                </c:pt>
                <c:pt idx="2515">
                  <c:v>41963</c:v>
                </c:pt>
                <c:pt idx="2516">
                  <c:v>41964</c:v>
                </c:pt>
                <c:pt idx="2517">
                  <c:v>41965</c:v>
                </c:pt>
                <c:pt idx="2518">
                  <c:v>41966</c:v>
                </c:pt>
                <c:pt idx="2519">
                  <c:v>41967</c:v>
                </c:pt>
                <c:pt idx="2520">
                  <c:v>41968</c:v>
                </c:pt>
                <c:pt idx="2521">
                  <c:v>41969</c:v>
                </c:pt>
                <c:pt idx="2522">
                  <c:v>41970</c:v>
                </c:pt>
                <c:pt idx="2523">
                  <c:v>41971</c:v>
                </c:pt>
                <c:pt idx="2524">
                  <c:v>41972</c:v>
                </c:pt>
                <c:pt idx="2525">
                  <c:v>41973</c:v>
                </c:pt>
                <c:pt idx="2526">
                  <c:v>41974</c:v>
                </c:pt>
                <c:pt idx="2527">
                  <c:v>41975</c:v>
                </c:pt>
                <c:pt idx="2528">
                  <c:v>41976</c:v>
                </c:pt>
                <c:pt idx="2529">
                  <c:v>41977</c:v>
                </c:pt>
                <c:pt idx="2530">
                  <c:v>41978</c:v>
                </c:pt>
                <c:pt idx="2531">
                  <c:v>41979</c:v>
                </c:pt>
                <c:pt idx="2532">
                  <c:v>41980</c:v>
                </c:pt>
                <c:pt idx="2533">
                  <c:v>41981</c:v>
                </c:pt>
                <c:pt idx="2534">
                  <c:v>41982</c:v>
                </c:pt>
                <c:pt idx="2535">
                  <c:v>41983</c:v>
                </c:pt>
                <c:pt idx="2536">
                  <c:v>41984</c:v>
                </c:pt>
                <c:pt idx="2537">
                  <c:v>41985</c:v>
                </c:pt>
                <c:pt idx="2538">
                  <c:v>41986</c:v>
                </c:pt>
                <c:pt idx="2539">
                  <c:v>41987</c:v>
                </c:pt>
                <c:pt idx="2540">
                  <c:v>41988</c:v>
                </c:pt>
                <c:pt idx="2541">
                  <c:v>41989</c:v>
                </c:pt>
                <c:pt idx="2542">
                  <c:v>41990</c:v>
                </c:pt>
                <c:pt idx="2543">
                  <c:v>41991</c:v>
                </c:pt>
                <c:pt idx="2544">
                  <c:v>41992</c:v>
                </c:pt>
                <c:pt idx="2545">
                  <c:v>41993</c:v>
                </c:pt>
                <c:pt idx="2546">
                  <c:v>41994</c:v>
                </c:pt>
                <c:pt idx="2547">
                  <c:v>41995</c:v>
                </c:pt>
                <c:pt idx="2548">
                  <c:v>41996</c:v>
                </c:pt>
                <c:pt idx="2549">
                  <c:v>41997</c:v>
                </c:pt>
                <c:pt idx="2550">
                  <c:v>41998</c:v>
                </c:pt>
                <c:pt idx="2551">
                  <c:v>41999</c:v>
                </c:pt>
                <c:pt idx="2552">
                  <c:v>42000</c:v>
                </c:pt>
                <c:pt idx="2553">
                  <c:v>42001</c:v>
                </c:pt>
                <c:pt idx="2554">
                  <c:v>42002</c:v>
                </c:pt>
                <c:pt idx="2555">
                  <c:v>42003</c:v>
                </c:pt>
                <c:pt idx="2556">
                  <c:v>42004</c:v>
                </c:pt>
                <c:pt idx="2557">
                  <c:v>42005</c:v>
                </c:pt>
                <c:pt idx="2558">
                  <c:v>42006</c:v>
                </c:pt>
                <c:pt idx="2559">
                  <c:v>42007</c:v>
                </c:pt>
                <c:pt idx="2560">
                  <c:v>42008</c:v>
                </c:pt>
                <c:pt idx="2561">
                  <c:v>42009</c:v>
                </c:pt>
                <c:pt idx="2562">
                  <c:v>42010</c:v>
                </c:pt>
                <c:pt idx="2563">
                  <c:v>42011</c:v>
                </c:pt>
                <c:pt idx="2564">
                  <c:v>42012</c:v>
                </c:pt>
                <c:pt idx="2565">
                  <c:v>42013</c:v>
                </c:pt>
                <c:pt idx="2566">
                  <c:v>42014</c:v>
                </c:pt>
                <c:pt idx="2567">
                  <c:v>42015</c:v>
                </c:pt>
                <c:pt idx="2568">
                  <c:v>42016</c:v>
                </c:pt>
                <c:pt idx="2569">
                  <c:v>42017</c:v>
                </c:pt>
                <c:pt idx="2570">
                  <c:v>42018</c:v>
                </c:pt>
                <c:pt idx="2571">
                  <c:v>42019</c:v>
                </c:pt>
                <c:pt idx="2572">
                  <c:v>42020</c:v>
                </c:pt>
                <c:pt idx="2573">
                  <c:v>42021</c:v>
                </c:pt>
                <c:pt idx="2574">
                  <c:v>42022</c:v>
                </c:pt>
                <c:pt idx="2575">
                  <c:v>42023</c:v>
                </c:pt>
                <c:pt idx="2576">
                  <c:v>42024</c:v>
                </c:pt>
                <c:pt idx="2577">
                  <c:v>42025</c:v>
                </c:pt>
                <c:pt idx="2578">
                  <c:v>42026</c:v>
                </c:pt>
                <c:pt idx="2579">
                  <c:v>42027</c:v>
                </c:pt>
                <c:pt idx="2580">
                  <c:v>42028</c:v>
                </c:pt>
                <c:pt idx="2581">
                  <c:v>42029</c:v>
                </c:pt>
                <c:pt idx="2582">
                  <c:v>42030</c:v>
                </c:pt>
                <c:pt idx="2583">
                  <c:v>42031</c:v>
                </c:pt>
                <c:pt idx="2584">
                  <c:v>42032</c:v>
                </c:pt>
                <c:pt idx="2585">
                  <c:v>42033</c:v>
                </c:pt>
                <c:pt idx="2586">
                  <c:v>42034</c:v>
                </c:pt>
                <c:pt idx="2587">
                  <c:v>42035</c:v>
                </c:pt>
                <c:pt idx="2588">
                  <c:v>42036</c:v>
                </c:pt>
                <c:pt idx="2589">
                  <c:v>42037</c:v>
                </c:pt>
                <c:pt idx="2590">
                  <c:v>42038</c:v>
                </c:pt>
                <c:pt idx="2591">
                  <c:v>42039</c:v>
                </c:pt>
                <c:pt idx="2592">
                  <c:v>42040</c:v>
                </c:pt>
                <c:pt idx="2593">
                  <c:v>42041</c:v>
                </c:pt>
                <c:pt idx="2594">
                  <c:v>42042</c:v>
                </c:pt>
                <c:pt idx="2595">
                  <c:v>42043</c:v>
                </c:pt>
                <c:pt idx="2596">
                  <c:v>42044</c:v>
                </c:pt>
                <c:pt idx="2597">
                  <c:v>42045</c:v>
                </c:pt>
                <c:pt idx="2598">
                  <c:v>42046</c:v>
                </c:pt>
                <c:pt idx="2599">
                  <c:v>42047</c:v>
                </c:pt>
                <c:pt idx="2600">
                  <c:v>42048</c:v>
                </c:pt>
                <c:pt idx="2601">
                  <c:v>42049</c:v>
                </c:pt>
                <c:pt idx="2602">
                  <c:v>42050</c:v>
                </c:pt>
                <c:pt idx="2603">
                  <c:v>42051</c:v>
                </c:pt>
                <c:pt idx="2604">
                  <c:v>42052</c:v>
                </c:pt>
                <c:pt idx="2605">
                  <c:v>42053</c:v>
                </c:pt>
                <c:pt idx="2606">
                  <c:v>42054</c:v>
                </c:pt>
                <c:pt idx="2607">
                  <c:v>42055</c:v>
                </c:pt>
                <c:pt idx="2608">
                  <c:v>42056</c:v>
                </c:pt>
                <c:pt idx="2609">
                  <c:v>42057</c:v>
                </c:pt>
                <c:pt idx="2610">
                  <c:v>42058</c:v>
                </c:pt>
                <c:pt idx="2611">
                  <c:v>42059</c:v>
                </c:pt>
                <c:pt idx="2612">
                  <c:v>42060</c:v>
                </c:pt>
                <c:pt idx="2613">
                  <c:v>42061</c:v>
                </c:pt>
                <c:pt idx="2614">
                  <c:v>42062</c:v>
                </c:pt>
                <c:pt idx="2615">
                  <c:v>42063</c:v>
                </c:pt>
                <c:pt idx="2616">
                  <c:v>42064</c:v>
                </c:pt>
                <c:pt idx="2617">
                  <c:v>42065</c:v>
                </c:pt>
                <c:pt idx="2618">
                  <c:v>42066</c:v>
                </c:pt>
                <c:pt idx="2619">
                  <c:v>42067</c:v>
                </c:pt>
                <c:pt idx="2620">
                  <c:v>42068</c:v>
                </c:pt>
                <c:pt idx="2621">
                  <c:v>42069</c:v>
                </c:pt>
                <c:pt idx="2622">
                  <c:v>42070</c:v>
                </c:pt>
                <c:pt idx="2623">
                  <c:v>42071</c:v>
                </c:pt>
                <c:pt idx="2624">
                  <c:v>42072</c:v>
                </c:pt>
                <c:pt idx="2625">
                  <c:v>42073</c:v>
                </c:pt>
                <c:pt idx="2626">
                  <c:v>42074</c:v>
                </c:pt>
                <c:pt idx="2627">
                  <c:v>42075</c:v>
                </c:pt>
                <c:pt idx="2628">
                  <c:v>42076</c:v>
                </c:pt>
                <c:pt idx="2629">
                  <c:v>42077</c:v>
                </c:pt>
                <c:pt idx="2630">
                  <c:v>42078</c:v>
                </c:pt>
                <c:pt idx="2631">
                  <c:v>42079</c:v>
                </c:pt>
                <c:pt idx="2632">
                  <c:v>42080</c:v>
                </c:pt>
                <c:pt idx="2633">
                  <c:v>42081</c:v>
                </c:pt>
                <c:pt idx="2634">
                  <c:v>42082</c:v>
                </c:pt>
                <c:pt idx="2635">
                  <c:v>42083</c:v>
                </c:pt>
                <c:pt idx="2636">
                  <c:v>42084</c:v>
                </c:pt>
                <c:pt idx="2637">
                  <c:v>42085</c:v>
                </c:pt>
                <c:pt idx="2638">
                  <c:v>42086</c:v>
                </c:pt>
                <c:pt idx="2639">
                  <c:v>42087</c:v>
                </c:pt>
                <c:pt idx="2640">
                  <c:v>42088</c:v>
                </c:pt>
                <c:pt idx="2641">
                  <c:v>42089</c:v>
                </c:pt>
                <c:pt idx="2642">
                  <c:v>42090</c:v>
                </c:pt>
                <c:pt idx="2643">
                  <c:v>42091</c:v>
                </c:pt>
                <c:pt idx="2644">
                  <c:v>42092</c:v>
                </c:pt>
                <c:pt idx="2645">
                  <c:v>42093</c:v>
                </c:pt>
                <c:pt idx="2646">
                  <c:v>42094</c:v>
                </c:pt>
                <c:pt idx="2647">
                  <c:v>42095</c:v>
                </c:pt>
                <c:pt idx="2648">
                  <c:v>42096</c:v>
                </c:pt>
                <c:pt idx="2649">
                  <c:v>42097</c:v>
                </c:pt>
                <c:pt idx="2650">
                  <c:v>42098</c:v>
                </c:pt>
                <c:pt idx="2651">
                  <c:v>42099</c:v>
                </c:pt>
                <c:pt idx="2652">
                  <c:v>42100</c:v>
                </c:pt>
                <c:pt idx="2653">
                  <c:v>42101</c:v>
                </c:pt>
                <c:pt idx="2654">
                  <c:v>42102</c:v>
                </c:pt>
                <c:pt idx="2655">
                  <c:v>42103</c:v>
                </c:pt>
                <c:pt idx="2656">
                  <c:v>42104</c:v>
                </c:pt>
                <c:pt idx="2657">
                  <c:v>42105</c:v>
                </c:pt>
                <c:pt idx="2658">
                  <c:v>42106</c:v>
                </c:pt>
                <c:pt idx="2659">
                  <c:v>42107</c:v>
                </c:pt>
                <c:pt idx="2660">
                  <c:v>42108</c:v>
                </c:pt>
                <c:pt idx="2661">
                  <c:v>42109</c:v>
                </c:pt>
                <c:pt idx="2662">
                  <c:v>42110</c:v>
                </c:pt>
                <c:pt idx="2663">
                  <c:v>42111</c:v>
                </c:pt>
                <c:pt idx="2664">
                  <c:v>42112</c:v>
                </c:pt>
                <c:pt idx="2665">
                  <c:v>42113</c:v>
                </c:pt>
                <c:pt idx="2666">
                  <c:v>42114</c:v>
                </c:pt>
                <c:pt idx="2667">
                  <c:v>42115</c:v>
                </c:pt>
                <c:pt idx="2668">
                  <c:v>42116</c:v>
                </c:pt>
                <c:pt idx="2669">
                  <c:v>42117</c:v>
                </c:pt>
                <c:pt idx="2670">
                  <c:v>42118</c:v>
                </c:pt>
                <c:pt idx="2671">
                  <c:v>42119</c:v>
                </c:pt>
                <c:pt idx="2672">
                  <c:v>42120</c:v>
                </c:pt>
                <c:pt idx="2673">
                  <c:v>42121</c:v>
                </c:pt>
                <c:pt idx="2674">
                  <c:v>42122</c:v>
                </c:pt>
                <c:pt idx="2675">
                  <c:v>42123</c:v>
                </c:pt>
                <c:pt idx="2676">
                  <c:v>42124</c:v>
                </c:pt>
                <c:pt idx="2677">
                  <c:v>42125</c:v>
                </c:pt>
                <c:pt idx="2678">
                  <c:v>42126</c:v>
                </c:pt>
                <c:pt idx="2679">
                  <c:v>42127</c:v>
                </c:pt>
                <c:pt idx="2680">
                  <c:v>42128</c:v>
                </c:pt>
                <c:pt idx="2681">
                  <c:v>42129</c:v>
                </c:pt>
                <c:pt idx="2682">
                  <c:v>42130</c:v>
                </c:pt>
                <c:pt idx="2683">
                  <c:v>42131</c:v>
                </c:pt>
                <c:pt idx="2684">
                  <c:v>42132</c:v>
                </c:pt>
                <c:pt idx="2685">
                  <c:v>42133</c:v>
                </c:pt>
                <c:pt idx="2686">
                  <c:v>42134</c:v>
                </c:pt>
                <c:pt idx="2687">
                  <c:v>42135</c:v>
                </c:pt>
                <c:pt idx="2688">
                  <c:v>42136</c:v>
                </c:pt>
                <c:pt idx="2689">
                  <c:v>42137</c:v>
                </c:pt>
                <c:pt idx="2690">
                  <c:v>42138</c:v>
                </c:pt>
                <c:pt idx="2691">
                  <c:v>42139</c:v>
                </c:pt>
                <c:pt idx="2692">
                  <c:v>42140</c:v>
                </c:pt>
                <c:pt idx="2693">
                  <c:v>42141</c:v>
                </c:pt>
                <c:pt idx="2694">
                  <c:v>42142</c:v>
                </c:pt>
                <c:pt idx="2695">
                  <c:v>42143</c:v>
                </c:pt>
                <c:pt idx="2696">
                  <c:v>42144</c:v>
                </c:pt>
                <c:pt idx="2697">
                  <c:v>42145</c:v>
                </c:pt>
                <c:pt idx="2698">
                  <c:v>42146</c:v>
                </c:pt>
                <c:pt idx="2699">
                  <c:v>42147</c:v>
                </c:pt>
                <c:pt idx="2700">
                  <c:v>42148</c:v>
                </c:pt>
                <c:pt idx="2701">
                  <c:v>42149</c:v>
                </c:pt>
                <c:pt idx="2702">
                  <c:v>42150</c:v>
                </c:pt>
                <c:pt idx="2703">
                  <c:v>42151</c:v>
                </c:pt>
                <c:pt idx="2704">
                  <c:v>42152</c:v>
                </c:pt>
                <c:pt idx="2705">
                  <c:v>42153</c:v>
                </c:pt>
                <c:pt idx="2706">
                  <c:v>42154</c:v>
                </c:pt>
                <c:pt idx="2707">
                  <c:v>42155</c:v>
                </c:pt>
                <c:pt idx="2708">
                  <c:v>42156</c:v>
                </c:pt>
                <c:pt idx="2709">
                  <c:v>42157</c:v>
                </c:pt>
                <c:pt idx="2710">
                  <c:v>42158</c:v>
                </c:pt>
                <c:pt idx="2711">
                  <c:v>42159</c:v>
                </c:pt>
                <c:pt idx="2712">
                  <c:v>42160</c:v>
                </c:pt>
                <c:pt idx="2713">
                  <c:v>42161</c:v>
                </c:pt>
                <c:pt idx="2714">
                  <c:v>42162</c:v>
                </c:pt>
                <c:pt idx="2715">
                  <c:v>42163</c:v>
                </c:pt>
                <c:pt idx="2716">
                  <c:v>42164</c:v>
                </c:pt>
                <c:pt idx="2717">
                  <c:v>42165</c:v>
                </c:pt>
                <c:pt idx="2718">
                  <c:v>42166</c:v>
                </c:pt>
                <c:pt idx="2719">
                  <c:v>42167</c:v>
                </c:pt>
                <c:pt idx="2720">
                  <c:v>42168</c:v>
                </c:pt>
                <c:pt idx="2721">
                  <c:v>42169</c:v>
                </c:pt>
                <c:pt idx="2722">
                  <c:v>42170</c:v>
                </c:pt>
                <c:pt idx="2723">
                  <c:v>42171</c:v>
                </c:pt>
                <c:pt idx="2724">
                  <c:v>42172</c:v>
                </c:pt>
                <c:pt idx="2725">
                  <c:v>42173</c:v>
                </c:pt>
                <c:pt idx="2726">
                  <c:v>42174</c:v>
                </c:pt>
                <c:pt idx="2727">
                  <c:v>42175</c:v>
                </c:pt>
                <c:pt idx="2728">
                  <c:v>42176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42182</c:v>
                </c:pt>
                <c:pt idx="2735">
                  <c:v>42183</c:v>
                </c:pt>
                <c:pt idx="2736">
                  <c:v>42184</c:v>
                </c:pt>
                <c:pt idx="2737">
                  <c:v>42185</c:v>
                </c:pt>
                <c:pt idx="2738">
                  <c:v>42186</c:v>
                </c:pt>
                <c:pt idx="2739">
                  <c:v>42187</c:v>
                </c:pt>
                <c:pt idx="2740">
                  <c:v>42188</c:v>
                </c:pt>
                <c:pt idx="2741">
                  <c:v>42189</c:v>
                </c:pt>
                <c:pt idx="2742">
                  <c:v>42190</c:v>
                </c:pt>
                <c:pt idx="2743">
                  <c:v>42191</c:v>
                </c:pt>
                <c:pt idx="2744">
                  <c:v>42192</c:v>
                </c:pt>
                <c:pt idx="2745">
                  <c:v>42193</c:v>
                </c:pt>
                <c:pt idx="2746">
                  <c:v>42194</c:v>
                </c:pt>
                <c:pt idx="2747">
                  <c:v>42195</c:v>
                </c:pt>
                <c:pt idx="2748">
                  <c:v>42196</c:v>
                </c:pt>
                <c:pt idx="2749">
                  <c:v>42197</c:v>
                </c:pt>
                <c:pt idx="2750">
                  <c:v>42198</c:v>
                </c:pt>
                <c:pt idx="2751">
                  <c:v>42199</c:v>
                </c:pt>
                <c:pt idx="2752">
                  <c:v>42200</c:v>
                </c:pt>
                <c:pt idx="2753">
                  <c:v>42201</c:v>
                </c:pt>
                <c:pt idx="2754">
                  <c:v>42202</c:v>
                </c:pt>
                <c:pt idx="2755">
                  <c:v>42203</c:v>
                </c:pt>
                <c:pt idx="2756">
                  <c:v>42204</c:v>
                </c:pt>
                <c:pt idx="2757">
                  <c:v>42205</c:v>
                </c:pt>
                <c:pt idx="2758">
                  <c:v>42206</c:v>
                </c:pt>
                <c:pt idx="2759">
                  <c:v>42207</c:v>
                </c:pt>
                <c:pt idx="2760">
                  <c:v>42208</c:v>
                </c:pt>
                <c:pt idx="2761">
                  <c:v>42209</c:v>
                </c:pt>
                <c:pt idx="2762">
                  <c:v>42210</c:v>
                </c:pt>
                <c:pt idx="2763">
                  <c:v>42211</c:v>
                </c:pt>
                <c:pt idx="2764">
                  <c:v>42212</c:v>
                </c:pt>
                <c:pt idx="2765">
                  <c:v>42213</c:v>
                </c:pt>
                <c:pt idx="2766">
                  <c:v>42214</c:v>
                </c:pt>
                <c:pt idx="2767">
                  <c:v>42215</c:v>
                </c:pt>
                <c:pt idx="2768">
                  <c:v>42216</c:v>
                </c:pt>
                <c:pt idx="2769">
                  <c:v>42217</c:v>
                </c:pt>
                <c:pt idx="2770">
                  <c:v>42218</c:v>
                </c:pt>
                <c:pt idx="2771">
                  <c:v>42219</c:v>
                </c:pt>
                <c:pt idx="2772">
                  <c:v>42220</c:v>
                </c:pt>
                <c:pt idx="2773">
                  <c:v>42221</c:v>
                </c:pt>
                <c:pt idx="2774">
                  <c:v>42222</c:v>
                </c:pt>
                <c:pt idx="2775">
                  <c:v>42223</c:v>
                </c:pt>
                <c:pt idx="2776">
                  <c:v>42224</c:v>
                </c:pt>
                <c:pt idx="2777">
                  <c:v>42225</c:v>
                </c:pt>
                <c:pt idx="2778">
                  <c:v>42226</c:v>
                </c:pt>
                <c:pt idx="2779">
                  <c:v>42227</c:v>
                </c:pt>
                <c:pt idx="2780">
                  <c:v>42228</c:v>
                </c:pt>
                <c:pt idx="2781">
                  <c:v>42229</c:v>
                </c:pt>
                <c:pt idx="2782">
                  <c:v>42230</c:v>
                </c:pt>
                <c:pt idx="2783">
                  <c:v>42231</c:v>
                </c:pt>
                <c:pt idx="2784">
                  <c:v>42232</c:v>
                </c:pt>
                <c:pt idx="2785">
                  <c:v>42233</c:v>
                </c:pt>
                <c:pt idx="2786">
                  <c:v>42234</c:v>
                </c:pt>
                <c:pt idx="2787">
                  <c:v>42235</c:v>
                </c:pt>
                <c:pt idx="2788">
                  <c:v>42236</c:v>
                </c:pt>
                <c:pt idx="2789">
                  <c:v>42237</c:v>
                </c:pt>
                <c:pt idx="2790">
                  <c:v>42238</c:v>
                </c:pt>
                <c:pt idx="2791">
                  <c:v>42239</c:v>
                </c:pt>
                <c:pt idx="2792">
                  <c:v>42240</c:v>
                </c:pt>
                <c:pt idx="2793">
                  <c:v>42241</c:v>
                </c:pt>
                <c:pt idx="2794">
                  <c:v>42242</c:v>
                </c:pt>
                <c:pt idx="2795">
                  <c:v>42243</c:v>
                </c:pt>
                <c:pt idx="2796">
                  <c:v>42244</c:v>
                </c:pt>
                <c:pt idx="2797">
                  <c:v>42245</c:v>
                </c:pt>
                <c:pt idx="2798">
                  <c:v>42246</c:v>
                </c:pt>
                <c:pt idx="2799">
                  <c:v>42247</c:v>
                </c:pt>
                <c:pt idx="2800">
                  <c:v>42248</c:v>
                </c:pt>
                <c:pt idx="2801">
                  <c:v>42249</c:v>
                </c:pt>
                <c:pt idx="2802">
                  <c:v>42250</c:v>
                </c:pt>
                <c:pt idx="2803">
                  <c:v>42251</c:v>
                </c:pt>
                <c:pt idx="2804">
                  <c:v>42252</c:v>
                </c:pt>
                <c:pt idx="2805">
                  <c:v>42253</c:v>
                </c:pt>
                <c:pt idx="2806">
                  <c:v>42254</c:v>
                </c:pt>
                <c:pt idx="2807">
                  <c:v>42255</c:v>
                </c:pt>
                <c:pt idx="2808">
                  <c:v>42256</c:v>
                </c:pt>
                <c:pt idx="2809">
                  <c:v>42257</c:v>
                </c:pt>
                <c:pt idx="2810">
                  <c:v>42258</c:v>
                </c:pt>
                <c:pt idx="2811">
                  <c:v>42259</c:v>
                </c:pt>
                <c:pt idx="2812">
                  <c:v>42260</c:v>
                </c:pt>
                <c:pt idx="2813">
                  <c:v>42261</c:v>
                </c:pt>
                <c:pt idx="2814">
                  <c:v>42262</c:v>
                </c:pt>
                <c:pt idx="2815">
                  <c:v>42263</c:v>
                </c:pt>
                <c:pt idx="2816">
                  <c:v>42264</c:v>
                </c:pt>
                <c:pt idx="2817">
                  <c:v>42265</c:v>
                </c:pt>
                <c:pt idx="2818">
                  <c:v>42266</c:v>
                </c:pt>
                <c:pt idx="2819">
                  <c:v>42267</c:v>
                </c:pt>
                <c:pt idx="2820">
                  <c:v>42268</c:v>
                </c:pt>
                <c:pt idx="2821">
                  <c:v>42269</c:v>
                </c:pt>
                <c:pt idx="2822">
                  <c:v>42270</c:v>
                </c:pt>
                <c:pt idx="2823">
                  <c:v>42271</c:v>
                </c:pt>
                <c:pt idx="2824">
                  <c:v>42272</c:v>
                </c:pt>
                <c:pt idx="2825">
                  <c:v>42273</c:v>
                </c:pt>
                <c:pt idx="2826">
                  <c:v>42274</c:v>
                </c:pt>
                <c:pt idx="2827">
                  <c:v>42275</c:v>
                </c:pt>
                <c:pt idx="2828">
                  <c:v>42276</c:v>
                </c:pt>
                <c:pt idx="2829">
                  <c:v>42277</c:v>
                </c:pt>
                <c:pt idx="2830">
                  <c:v>42278</c:v>
                </c:pt>
                <c:pt idx="2831">
                  <c:v>42279</c:v>
                </c:pt>
                <c:pt idx="2832">
                  <c:v>42280</c:v>
                </c:pt>
                <c:pt idx="2833">
                  <c:v>42281</c:v>
                </c:pt>
                <c:pt idx="2834">
                  <c:v>42282</c:v>
                </c:pt>
                <c:pt idx="2835">
                  <c:v>42283</c:v>
                </c:pt>
                <c:pt idx="2836">
                  <c:v>42284</c:v>
                </c:pt>
                <c:pt idx="2837">
                  <c:v>42285</c:v>
                </c:pt>
                <c:pt idx="2838">
                  <c:v>42286</c:v>
                </c:pt>
                <c:pt idx="2839">
                  <c:v>42287</c:v>
                </c:pt>
                <c:pt idx="2840">
                  <c:v>42288</c:v>
                </c:pt>
                <c:pt idx="2841">
                  <c:v>42289</c:v>
                </c:pt>
                <c:pt idx="2842">
                  <c:v>42290</c:v>
                </c:pt>
                <c:pt idx="2843">
                  <c:v>42291</c:v>
                </c:pt>
                <c:pt idx="2844">
                  <c:v>42292</c:v>
                </c:pt>
                <c:pt idx="2845">
                  <c:v>42293</c:v>
                </c:pt>
                <c:pt idx="2846">
                  <c:v>42294</c:v>
                </c:pt>
                <c:pt idx="2847">
                  <c:v>42295</c:v>
                </c:pt>
                <c:pt idx="2848">
                  <c:v>42296</c:v>
                </c:pt>
                <c:pt idx="2849">
                  <c:v>42297</c:v>
                </c:pt>
                <c:pt idx="2850">
                  <c:v>42298</c:v>
                </c:pt>
                <c:pt idx="2851">
                  <c:v>42299</c:v>
                </c:pt>
                <c:pt idx="2852">
                  <c:v>42300</c:v>
                </c:pt>
                <c:pt idx="2853">
                  <c:v>42301</c:v>
                </c:pt>
                <c:pt idx="2854">
                  <c:v>42302</c:v>
                </c:pt>
                <c:pt idx="2855">
                  <c:v>42303</c:v>
                </c:pt>
                <c:pt idx="2856">
                  <c:v>42304</c:v>
                </c:pt>
                <c:pt idx="2857">
                  <c:v>42305</c:v>
                </c:pt>
                <c:pt idx="2858">
                  <c:v>42306</c:v>
                </c:pt>
                <c:pt idx="2859">
                  <c:v>42307</c:v>
                </c:pt>
                <c:pt idx="2860">
                  <c:v>42308</c:v>
                </c:pt>
                <c:pt idx="2861">
                  <c:v>42309</c:v>
                </c:pt>
                <c:pt idx="2862">
                  <c:v>42310</c:v>
                </c:pt>
                <c:pt idx="2863">
                  <c:v>42311</c:v>
                </c:pt>
                <c:pt idx="2864">
                  <c:v>42312</c:v>
                </c:pt>
                <c:pt idx="2865">
                  <c:v>42313</c:v>
                </c:pt>
                <c:pt idx="2866">
                  <c:v>42314</c:v>
                </c:pt>
                <c:pt idx="2867">
                  <c:v>42315</c:v>
                </c:pt>
                <c:pt idx="2868">
                  <c:v>42316</c:v>
                </c:pt>
                <c:pt idx="2869">
                  <c:v>42317</c:v>
                </c:pt>
                <c:pt idx="2870">
                  <c:v>42318</c:v>
                </c:pt>
                <c:pt idx="2871">
                  <c:v>42319</c:v>
                </c:pt>
                <c:pt idx="2872">
                  <c:v>42320</c:v>
                </c:pt>
                <c:pt idx="2873">
                  <c:v>42321</c:v>
                </c:pt>
                <c:pt idx="2874">
                  <c:v>42322</c:v>
                </c:pt>
                <c:pt idx="2875">
                  <c:v>42323</c:v>
                </c:pt>
                <c:pt idx="2876">
                  <c:v>42324</c:v>
                </c:pt>
                <c:pt idx="2877">
                  <c:v>42325</c:v>
                </c:pt>
                <c:pt idx="2878">
                  <c:v>42326</c:v>
                </c:pt>
                <c:pt idx="2879">
                  <c:v>42327</c:v>
                </c:pt>
                <c:pt idx="2880">
                  <c:v>42328</c:v>
                </c:pt>
                <c:pt idx="2881">
                  <c:v>42329</c:v>
                </c:pt>
                <c:pt idx="2882">
                  <c:v>42330</c:v>
                </c:pt>
                <c:pt idx="2883">
                  <c:v>42331</c:v>
                </c:pt>
                <c:pt idx="2884">
                  <c:v>42332</c:v>
                </c:pt>
                <c:pt idx="2885">
                  <c:v>42333</c:v>
                </c:pt>
                <c:pt idx="2886">
                  <c:v>42334</c:v>
                </c:pt>
                <c:pt idx="2887">
                  <c:v>42335</c:v>
                </c:pt>
                <c:pt idx="2888">
                  <c:v>42336</c:v>
                </c:pt>
                <c:pt idx="2889">
                  <c:v>42337</c:v>
                </c:pt>
                <c:pt idx="2890">
                  <c:v>42338</c:v>
                </c:pt>
                <c:pt idx="2891">
                  <c:v>42339</c:v>
                </c:pt>
                <c:pt idx="2892">
                  <c:v>42340</c:v>
                </c:pt>
                <c:pt idx="2893">
                  <c:v>42341</c:v>
                </c:pt>
                <c:pt idx="2894">
                  <c:v>42342</c:v>
                </c:pt>
                <c:pt idx="2895">
                  <c:v>42343</c:v>
                </c:pt>
                <c:pt idx="2896">
                  <c:v>42344</c:v>
                </c:pt>
                <c:pt idx="2897">
                  <c:v>42345</c:v>
                </c:pt>
                <c:pt idx="2898">
                  <c:v>42346</c:v>
                </c:pt>
                <c:pt idx="2899">
                  <c:v>42347</c:v>
                </c:pt>
                <c:pt idx="2900">
                  <c:v>42348</c:v>
                </c:pt>
                <c:pt idx="2901">
                  <c:v>42349</c:v>
                </c:pt>
                <c:pt idx="2902">
                  <c:v>42350</c:v>
                </c:pt>
                <c:pt idx="2903">
                  <c:v>42351</c:v>
                </c:pt>
                <c:pt idx="2904">
                  <c:v>42352</c:v>
                </c:pt>
                <c:pt idx="2905">
                  <c:v>42353</c:v>
                </c:pt>
                <c:pt idx="2906">
                  <c:v>42354</c:v>
                </c:pt>
                <c:pt idx="2907">
                  <c:v>42355</c:v>
                </c:pt>
                <c:pt idx="2908">
                  <c:v>42356</c:v>
                </c:pt>
                <c:pt idx="2909">
                  <c:v>42357</c:v>
                </c:pt>
                <c:pt idx="2910">
                  <c:v>42358</c:v>
                </c:pt>
                <c:pt idx="2911">
                  <c:v>42359</c:v>
                </c:pt>
                <c:pt idx="2912">
                  <c:v>42360</c:v>
                </c:pt>
                <c:pt idx="2913">
                  <c:v>42361</c:v>
                </c:pt>
                <c:pt idx="2914">
                  <c:v>42362</c:v>
                </c:pt>
                <c:pt idx="2915">
                  <c:v>42363</c:v>
                </c:pt>
                <c:pt idx="2916">
                  <c:v>42364</c:v>
                </c:pt>
                <c:pt idx="2917">
                  <c:v>42365</c:v>
                </c:pt>
                <c:pt idx="2918">
                  <c:v>42366</c:v>
                </c:pt>
                <c:pt idx="2919">
                  <c:v>42367</c:v>
                </c:pt>
                <c:pt idx="2920">
                  <c:v>42368</c:v>
                </c:pt>
                <c:pt idx="2921">
                  <c:v>42369</c:v>
                </c:pt>
                <c:pt idx="2922">
                  <c:v>42370</c:v>
                </c:pt>
                <c:pt idx="2923">
                  <c:v>42371</c:v>
                </c:pt>
                <c:pt idx="2924">
                  <c:v>42372</c:v>
                </c:pt>
                <c:pt idx="2925">
                  <c:v>42373</c:v>
                </c:pt>
                <c:pt idx="2926">
                  <c:v>42374</c:v>
                </c:pt>
                <c:pt idx="2927">
                  <c:v>42375</c:v>
                </c:pt>
                <c:pt idx="2928">
                  <c:v>42376</c:v>
                </c:pt>
                <c:pt idx="2929">
                  <c:v>42377</c:v>
                </c:pt>
                <c:pt idx="2930">
                  <c:v>42378</c:v>
                </c:pt>
                <c:pt idx="2931">
                  <c:v>42379</c:v>
                </c:pt>
                <c:pt idx="2932">
                  <c:v>42380</c:v>
                </c:pt>
                <c:pt idx="2933">
                  <c:v>42381</c:v>
                </c:pt>
                <c:pt idx="2934">
                  <c:v>42382</c:v>
                </c:pt>
                <c:pt idx="2935">
                  <c:v>42383</c:v>
                </c:pt>
                <c:pt idx="2936">
                  <c:v>42384</c:v>
                </c:pt>
                <c:pt idx="2937">
                  <c:v>42385</c:v>
                </c:pt>
                <c:pt idx="2938">
                  <c:v>42386</c:v>
                </c:pt>
                <c:pt idx="2939">
                  <c:v>42387</c:v>
                </c:pt>
                <c:pt idx="2940">
                  <c:v>42388</c:v>
                </c:pt>
                <c:pt idx="2941">
                  <c:v>42389</c:v>
                </c:pt>
                <c:pt idx="2942">
                  <c:v>42390</c:v>
                </c:pt>
                <c:pt idx="2943">
                  <c:v>42391</c:v>
                </c:pt>
                <c:pt idx="2944">
                  <c:v>42392</c:v>
                </c:pt>
                <c:pt idx="2945">
                  <c:v>42393</c:v>
                </c:pt>
                <c:pt idx="2946">
                  <c:v>42394</c:v>
                </c:pt>
                <c:pt idx="2947">
                  <c:v>42395</c:v>
                </c:pt>
                <c:pt idx="2948">
                  <c:v>42396</c:v>
                </c:pt>
                <c:pt idx="2949">
                  <c:v>42397</c:v>
                </c:pt>
                <c:pt idx="2950">
                  <c:v>42398</c:v>
                </c:pt>
                <c:pt idx="2951">
                  <c:v>42399</c:v>
                </c:pt>
                <c:pt idx="2952">
                  <c:v>42400</c:v>
                </c:pt>
                <c:pt idx="2953">
                  <c:v>42401</c:v>
                </c:pt>
                <c:pt idx="2954">
                  <c:v>42402</c:v>
                </c:pt>
                <c:pt idx="2955">
                  <c:v>42403</c:v>
                </c:pt>
                <c:pt idx="2956">
                  <c:v>42404</c:v>
                </c:pt>
                <c:pt idx="2957">
                  <c:v>42405</c:v>
                </c:pt>
                <c:pt idx="2958">
                  <c:v>42406</c:v>
                </c:pt>
                <c:pt idx="2959">
                  <c:v>42407</c:v>
                </c:pt>
                <c:pt idx="2960">
                  <c:v>42408</c:v>
                </c:pt>
                <c:pt idx="2961">
                  <c:v>42409</c:v>
                </c:pt>
                <c:pt idx="2962">
                  <c:v>42410</c:v>
                </c:pt>
                <c:pt idx="2963">
                  <c:v>42411</c:v>
                </c:pt>
                <c:pt idx="2964">
                  <c:v>42412</c:v>
                </c:pt>
                <c:pt idx="2965">
                  <c:v>42413</c:v>
                </c:pt>
                <c:pt idx="2966">
                  <c:v>42414</c:v>
                </c:pt>
                <c:pt idx="2967">
                  <c:v>42415</c:v>
                </c:pt>
                <c:pt idx="2968">
                  <c:v>42416</c:v>
                </c:pt>
                <c:pt idx="2969">
                  <c:v>42417</c:v>
                </c:pt>
                <c:pt idx="2970">
                  <c:v>42418</c:v>
                </c:pt>
                <c:pt idx="2971">
                  <c:v>42419</c:v>
                </c:pt>
                <c:pt idx="2972">
                  <c:v>42420</c:v>
                </c:pt>
                <c:pt idx="2973">
                  <c:v>42421</c:v>
                </c:pt>
                <c:pt idx="2974">
                  <c:v>42422</c:v>
                </c:pt>
                <c:pt idx="2975">
                  <c:v>42423</c:v>
                </c:pt>
                <c:pt idx="2976">
                  <c:v>42424</c:v>
                </c:pt>
                <c:pt idx="2977">
                  <c:v>42425</c:v>
                </c:pt>
                <c:pt idx="2978">
                  <c:v>42426</c:v>
                </c:pt>
                <c:pt idx="2979">
                  <c:v>42427</c:v>
                </c:pt>
                <c:pt idx="2980">
                  <c:v>42428</c:v>
                </c:pt>
                <c:pt idx="2981">
                  <c:v>42429</c:v>
                </c:pt>
                <c:pt idx="2982">
                  <c:v>42430</c:v>
                </c:pt>
                <c:pt idx="2983">
                  <c:v>42431</c:v>
                </c:pt>
                <c:pt idx="2984">
                  <c:v>42432</c:v>
                </c:pt>
                <c:pt idx="2985">
                  <c:v>42433</c:v>
                </c:pt>
                <c:pt idx="2986">
                  <c:v>42434</c:v>
                </c:pt>
                <c:pt idx="2987">
                  <c:v>42435</c:v>
                </c:pt>
                <c:pt idx="2988">
                  <c:v>42436</c:v>
                </c:pt>
                <c:pt idx="2989">
                  <c:v>42437</c:v>
                </c:pt>
                <c:pt idx="2990">
                  <c:v>42438</c:v>
                </c:pt>
                <c:pt idx="2991">
                  <c:v>42439</c:v>
                </c:pt>
                <c:pt idx="2992">
                  <c:v>42440</c:v>
                </c:pt>
                <c:pt idx="2993">
                  <c:v>42441</c:v>
                </c:pt>
                <c:pt idx="2994">
                  <c:v>42442</c:v>
                </c:pt>
                <c:pt idx="2995">
                  <c:v>42443</c:v>
                </c:pt>
                <c:pt idx="2996">
                  <c:v>42444</c:v>
                </c:pt>
                <c:pt idx="2997">
                  <c:v>42445</c:v>
                </c:pt>
                <c:pt idx="2998">
                  <c:v>42446</c:v>
                </c:pt>
                <c:pt idx="2999">
                  <c:v>42447</c:v>
                </c:pt>
                <c:pt idx="3000">
                  <c:v>42448</c:v>
                </c:pt>
                <c:pt idx="3001">
                  <c:v>42449</c:v>
                </c:pt>
                <c:pt idx="3002">
                  <c:v>42450</c:v>
                </c:pt>
                <c:pt idx="3003">
                  <c:v>42451</c:v>
                </c:pt>
                <c:pt idx="3004">
                  <c:v>42452</c:v>
                </c:pt>
                <c:pt idx="3005">
                  <c:v>42453</c:v>
                </c:pt>
                <c:pt idx="3006">
                  <c:v>42454</c:v>
                </c:pt>
                <c:pt idx="3007">
                  <c:v>42455</c:v>
                </c:pt>
                <c:pt idx="3008">
                  <c:v>42456</c:v>
                </c:pt>
                <c:pt idx="3009">
                  <c:v>42457</c:v>
                </c:pt>
                <c:pt idx="3010">
                  <c:v>42458</c:v>
                </c:pt>
                <c:pt idx="3011">
                  <c:v>42459</c:v>
                </c:pt>
                <c:pt idx="3012">
                  <c:v>42460</c:v>
                </c:pt>
                <c:pt idx="3013">
                  <c:v>42461</c:v>
                </c:pt>
                <c:pt idx="3014">
                  <c:v>42462</c:v>
                </c:pt>
                <c:pt idx="3015">
                  <c:v>42463</c:v>
                </c:pt>
                <c:pt idx="3016">
                  <c:v>42464</c:v>
                </c:pt>
                <c:pt idx="3017">
                  <c:v>42465</c:v>
                </c:pt>
                <c:pt idx="3018">
                  <c:v>42466</c:v>
                </c:pt>
                <c:pt idx="3019">
                  <c:v>42467</c:v>
                </c:pt>
                <c:pt idx="3020">
                  <c:v>42468</c:v>
                </c:pt>
                <c:pt idx="3021">
                  <c:v>42469</c:v>
                </c:pt>
                <c:pt idx="3022">
                  <c:v>42470</c:v>
                </c:pt>
                <c:pt idx="3023">
                  <c:v>42471</c:v>
                </c:pt>
                <c:pt idx="3024">
                  <c:v>42472</c:v>
                </c:pt>
                <c:pt idx="3025">
                  <c:v>42473</c:v>
                </c:pt>
                <c:pt idx="3026">
                  <c:v>42474</c:v>
                </c:pt>
                <c:pt idx="3027">
                  <c:v>42475</c:v>
                </c:pt>
                <c:pt idx="3028">
                  <c:v>42476</c:v>
                </c:pt>
                <c:pt idx="3029">
                  <c:v>42477</c:v>
                </c:pt>
                <c:pt idx="3030">
                  <c:v>42478</c:v>
                </c:pt>
                <c:pt idx="3031">
                  <c:v>42479</c:v>
                </c:pt>
                <c:pt idx="3032">
                  <c:v>42480</c:v>
                </c:pt>
                <c:pt idx="3033">
                  <c:v>42481</c:v>
                </c:pt>
                <c:pt idx="3034">
                  <c:v>42482</c:v>
                </c:pt>
                <c:pt idx="3035">
                  <c:v>42483</c:v>
                </c:pt>
                <c:pt idx="3036">
                  <c:v>42484</c:v>
                </c:pt>
                <c:pt idx="3037">
                  <c:v>42485</c:v>
                </c:pt>
                <c:pt idx="3038">
                  <c:v>42486</c:v>
                </c:pt>
                <c:pt idx="3039">
                  <c:v>42487</c:v>
                </c:pt>
                <c:pt idx="3040">
                  <c:v>42488</c:v>
                </c:pt>
                <c:pt idx="3041">
                  <c:v>42489</c:v>
                </c:pt>
                <c:pt idx="3042">
                  <c:v>42490</c:v>
                </c:pt>
                <c:pt idx="3043">
                  <c:v>42491</c:v>
                </c:pt>
                <c:pt idx="3044">
                  <c:v>42492</c:v>
                </c:pt>
                <c:pt idx="3045">
                  <c:v>42493</c:v>
                </c:pt>
                <c:pt idx="3046">
                  <c:v>42494</c:v>
                </c:pt>
                <c:pt idx="3047">
                  <c:v>42495</c:v>
                </c:pt>
                <c:pt idx="3048">
                  <c:v>42496</c:v>
                </c:pt>
                <c:pt idx="3049">
                  <c:v>42497</c:v>
                </c:pt>
                <c:pt idx="3050">
                  <c:v>42498</c:v>
                </c:pt>
                <c:pt idx="3051">
                  <c:v>42499</c:v>
                </c:pt>
                <c:pt idx="3052">
                  <c:v>42500</c:v>
                </c:pt>
                <c:pt idx="3053">
                  <c:v>42501</c:v>
                </c:pt>
                <c:pt idx="3054">
                  <c:v>42502</c:v>
                </c:pt>
                <c:pt idx="3055">
                  <c:v>42503</c:v>
                </c:pt>
                <c:pt idx="3056">
                  <c:v>42504</c:v>
                </c:pt>
                <c:pt idx="3057">
                  <c:v>42505</c:v>
                </c:pt>
                <c:pt idx="3058">
                  <c:v>42506</c:v>
                </c:pt>
                <c:pt idx="3059">
                  <c:v>42507</c:v>
                </c:pt>
                <c:pt idx="3060">
                  <c:v>42508</c:v>
                </c:pt>
                <c:pt idx="3061">
                  <c:v>42509</c:v>
                </c:pt>
                <c:pt idx="3062">
                  <c:v>42510</c:v>
                </c:pt>
                <c:pt idx="3063">
                  <c:v>42511</c:v>
                </c:pt>
                <c:pt idx="3064">
                  <c:v>42512</c:v>
                </c:pt>
                <c:pt idx="3065">
                  <c:v>42513</c:v>
                </c:pt>
                <c:pt idx="3066">
                  <c:v>42514</c:v>
                </c:pt>
                <c:pt idx="3067">
                  <c:v>42515</c:v>
                </c:pt>
                <c:pt idx="3068">
                  <c:v>42516</c:v>
                </c:pt>
                <c:pt idx="3069">
                  <c:v>42517</c:v>
                </c:pt>
                <c:pt idx="3070">
                  <c:v>42518</c:v>
                </c:pt>
                <c:pt idx="3071">
                  <c:v>42519</c:v>
                </c:pt>
                <c:pt idx="3072">
                  <c:v>42520</c:v>
                </c:pt>
                <c:pt idx="3073">
                  <c:v>42521</c:v>
                </c:pt>
                <c:pt idx="3074">
                  <c:v>42522</c:v>
                </c:pt>
                <c:pt idx="3075">
                  <c:v>42523</c:v>
                </c:pt>
                <c:pt idx="3076">
                  <c:v>42524</c:v>
                </c:pt>
                <c:pt idx="3077">
                  <c:v>42525</c:v>
                </c:pt>
                <c:pt idx="3078">
                  <c:v>42526</c:v>
                </c:pt>
                <c:pt idx="3079">
                  <c:v>42527</c:v>
                </c:pt>
                <c:pt idx="3080">
                  <c:v>42528</c:v>
                </c:pt>
                <c:pt idx="3081">
                  <c:v>42529</c:v>
                </c:pt>
                <c:pt idx="3082">
                  <c:v>42530</c:v>
                </c:pt>
                <c:pt idx="3083">
                  <c:v>42531</c:v>
                </c:pt>
                <c:pt idx="3084">
                  <c:v>42532</c:v>
                </c:pt>
                <c:pt idx="3085">
                  <c:v>42533</c:v>
                </c:pt>
                <c:pt idx="3086">
                  <c:v>42534</c:v>
                </c:pt>
                <c:pt idx="3087">
                  <c:v>42535</c:v>
                </c:pt>
                <c:pt idx="3088">
                  <c:v>42536</c:v>
                </c:pt>
                <c:pt idx="3089">
                  <c:v>42537</c:v>
                </c:pt>
                <c:pt idx="3090">
                  <c:v>42538</c:v>
                </c:pt>
                <c:pt idx="3091">
                  <c:v>42539</c:v>
                </c:pt>
                <c:pt idx="3092">
                  <c:v>42540</c:v>
                </c:pt>
                <c:pt idx="3093">
                  <c:v>42541</c:v>
                </c:pt>
                <c:pt idx="3094">
                  <c:v>42542</c:v>
                </c:pt>
                <c:pt idx="3095">
                  <c:v>42543</c:v>
                </c:pt>
                <c:pt idx="3096">
                  <c:v>42544</c:v>
                </c:pt>
                <c:pt idx="3097">
                  <c:v>42545</c:v>
                </c:pt>
                <c:pt idx="3098">
                  <c:v>42546</c:v>
                </c:pt>
                <c:pt idx="3099">
                  <c:v>42547</c:v>
                </c:pt>
                <c:pt idx="3100">
                  <c:v>42548</c:v>
                </c:pt>
                <c:pt idx="3101">
                  <c:v>42549</c:v>
                </c:pt>
                <c:pt idx="3102">
                  <c:v>42550</c:v>
                </c:pt>
                <c:pt idx="3103">
                  <c:v>42551</c:v>
                </c:pt>
                <c:pt idx="3104">
                  <c:v>42552</c:v>
                </c:pt>
                <c:pt idx="3105">
                  <c:v>42553</c:v>
                </c:pt>
                <c:pt idx="3106">
                  <c:v>42554</c:v>
                </c:pt>
                <c:pt idx="3107">
                  <c:v>42555</c:v>
                </c:pt>
                <c:pt idx="3108">
                  <c:v>42556</c:v>
                </c:pt>
                <c:pt idx="3109">
                  <c:v>42557</c:v>
                </c:pt>
                <c:pt idx="3110">
                  <c:v>42558</c:v>
                </c:pt>
                <c:pt idx="3111">
                  <c:v>42559</c:v>
                </c:pt>
                <c:pt idx="3112">
                  <c:v>42560</c:v>
                </c:pt>
                <c:pt idx="3113">
                  <c:v>42561</c:v>
                </c:pt>
                <c:pt idx="3114">
                  <c:v>42562</c:v>
                </c:pt>
                <c:pt idx="3115">
                  <c:v>42563</c:v>
                </c:pt>
                <c:pt idx="3116">
                  <c:v>42564</c:v>
                </c:pt>
                <c:pt idx="3117">
                  <c:v>42565</c:v>
                </c:pt>
                <c:pt idx="3118">
                  <c:v>42566</c:v>
                </c:pt>
                <c:pt idx="3119">
                  <c:v>42567</c:v>
                </c:pt>
                <c:pt idx="3120">
                  <c:v>42568</c:v>
                </c:pt>
                <c:pt idx="3121">
                  <c:v>42569</c:v>
                </c:pt>
                <c:pt idx="3122">
                  <c:v>42570</c:v>
                </c:pt>
                <c:pt idx="3123">
                  <c:v>42571</c:v>
                </c:pt>
                <c:pt idx="3124">
                  <c:v>42572</c:v>
                </c:pt>
                <c:pt idx="3125">
                  <c:v>42573</c:v>
                </c:pt>
                <c:pt idx="3126">
                  <c:v>42574</c:v>
                </c:pt>
                <c:pt idx="3127">
                  <c:v>42575</c:v>
                </c:pt>
                <c:pt idx="3128">
                  <c:v>42576</c:v>
                </c:pt>
                <c:pt idx="3129">
                  <c:v>42577</c:v>
                </c:pt>
                <c:pt idx="3130">
                  <c:v>42578</c:v>
                </c:pt>
                <c:pt idx="3131">
                  <c:v>42579</c:v>
                </c:pt>
                <c:pt idx="3132">
                  <c:v>42580</c:v>
                </c:pt>
                <c:pt idx="3133">
                  <c:v>42581</c:v>
                </c:pt>
                <c:pt idx="3134">
                  <c:v>42582</c:v>
                </c:pt>
                <c:pt idx="3135">
                  <c:v>42583</c:v>
                </c:pt>
                <c:pt idx="3136">
                  <c:v>42584</c:v>
                </c:pt>
                <c:pt idx="3137">
                  <c:v>42585</c:v>
                </c:pt>
                <c:pt idx="3138">
                  <c:v>42586</c:v>
                </c:pt>
                <c:pt idx="3139">
                  <c:v>42587</c:v>
                </c:pt>
                <c:pt idx="3140">
                  <c:v>42588</c:v>
                </c:pt>
                <c:pt idx="3141">
                  <c:v>42589</c:v>
                </c:pt>
                <c:pt idx="3142">
                  <c:v>42590</c:v>
                </c:pt>
                <c:pt idx="3143">
                  <c:v>42591</c:v>
                </c:pt>
                <c:pt idx="3144">
                  <c:v>42592</c:v>
                </c:pt>
                <c:pt idx="3145">
                  <c:v>42593</c:v>
                </c:pt>
                <c:pt idx="3146">
                  <c:v>42594</c:v>
                </c:pt>
                <c:pt idx="3147">
                  <c:v>42595</c:v>
                </c:pt>
                <c:pt idx="3148">
                  <c:v>42596</c:v>
                </c:pt>
                <c:pt idx="3149">
                  <c:v>42597</c:v>
                </c:pt>
                <c:pt idx="3150">
                  <c:v>42598</c:v>
                </c:pt>
                <c:pt idx="3151">
                  <c:v>42599</c:v>
                </c:pt>
                <c:pt idx="3152">
                  <c:v>42600</c:v>
                </c:pt>
                <c:pt idx="3153">
                  <c:v>42601</c:v>
                </c:pt>
                <c:pt idx="3154">
                  <c:v>42602</c:v>
                </c:pt>
                <c:pt idx="3155">
                  <c:v>42603</c:v>
                </c:pt>
                <c:pt idx="3156">
                  <c:v>42604</c:v>
                </c:pt>
                <c:pt idx="3157">
                  <c:v>42605</c:v>
                </c:pt>
                <c:pt idx="3158">
                  <c:v>42606</c:v>
                </c:pt>
                <c:pt idx="3159">
                  <c:v>42607</c:v>
                </c:pt>
                <c:pt idx="3160">
                  <c:v>42608</c:v>
                </c:pt>
                <c:pt idx="3161">
                  <c:v>42609</c:v>
                </c:pt>
                <c:pt idx="3162">
                  <c:v>42610</c:v>
                </c:pt>
                <c:pt idx="3163">
                  <c:v>42611</c:v>
                </c:pt>
                <c:pt idx="3164">
                  <c:v>42612</c:v>
                </c:pt>
                <c:pt idx="3165">
                  <c:v>42613</c:v>
                </c:pt>
                <c:pt idx="3166">
                  <c:v>42614</c:v>
                </c:pt>
                <c:pt idx="3167">
                  <c:v>42615</c:v>
                </c:pt>
                <c:pt idx="3168">
                  <c:v>42616</c:v>
                </c:pt>
                <c:pt idx="3169">
                  <c:v>42617</c:v>
                </c:pt>
                <c:pt idx="3170">
                  <c:v>42618</c:v>
                </c:pt>
                <c:pt idx="3171">
                  <c:v>42619</c:v>
                </c:pt>
                <c:pt idx="3172">
                  <c:v>42620</c:v>
                </c:pt>
                <c:pt idx="3173">
                  <c:v>42621</c:v>
                </c:pt>
                <c:pt idx="3174">
                  <c:v>42622</c:v>
                </c:pt>
                <c:pt idx="3175">
                  <c:v>42623</c:v>
                </c:pt>
                <c:pt idx="3176">
                  <c:v>42624</c:v>
                </c:pt>
                <c:pt idx="3177">
                  <c:v>42625</c:v>
                </c:pt>
                <c:pt idx="3178">
                  <c:v>42626</c:v>
                </c:pt>
                <c:pt idx="3179">
                  <c:v>42627</c:v>
                </c:pt>
                <c:pt idx="3180">
                  <c:v>42628</c:v>
                </c:pt>
                <c:pt idx="3181">
                  <c:v>42629</c:v>
                </c:pt>
                <c:pt idx="3182">
                  <c:v>42630</c:v>
                </c:pt>
                <c:pt idx="3183">
                  <c:v>42631</c:v>
                </c:pt>
                <c:pt idx="3184">
                  <c:v>42632</c:v>
                </c:pt>
                <c:pt idx="3185">
                  <c:v>42633</c:v>
                </c:pt>
                <c:pt idx="3186">
                  <c:v>42634</c:v>
                </c:pt>
                <c:pt idx="3187">
                  <c:v>42635</c:v>
                </c:pt>
                <c:pt idx="3188">
                  <c:v>42636</c:v>
                </c:pt>
                <c:pt idx="3189">
                  <c:v>42637</c:v>
                </c:pt>
                <c:pt idx="3190">
                  <c:v>42638</c:v>
                </c:pt>
                <c:pt idx="3191">
                  <c:v>42639</c:v>
                </c:pt>
                <c:pt idx="3192">
                  <c:v>42640</c:v>
                </c:pt>
                <c:pt idx="3193">
                  <c:v>42641</c:v>
                </c:pt>
                <c:pt idx="3194">
                  <c:v>42642</c:v>
                </c:pt>
                <c:pt idx="3195">
                  <c:v>42643</c:v>
                </c:pt>
                <c:pt idx="3196">
                  <c:v>42644</c:v>
                </c:pt>
                <c:pt idx="3197">
                  <c:v>42645</c:v>
                </c:pt>
                <c:pt idx="3198">
                  <c:v>42646</c:v>
                </c:pt>
                <c:pt idx="3199">
                  <c:v>42647</c:v>
                </c:pt>
                <c:pt idx="3200">
                  <c:v>42648</c:v>
                </c:pt>
                <c:pt idx="3201">
                  <c:v>42649</c:v>
                </c:pt>
                <c:pt idx="3202">
                  <c:v>42650</c:v>
                </c:pt>
                <c:pt idx="3203">
                  <c:v>42651</c:v>
                </c:pt>
                <c:pt idx="3204">
                  <c:v>42652</c:v>
                </c:pt>
                <c:pt idx="3205">
                  <c:v>42653</c:v>
                </c:pt>
                <c:pt idx="3206">
                  <c:v>42654</c:v>
                </c:pt>
                <c:pt idx="3207">
                  <c:v>42655</c:v>
                </c:pt>
                <c:pt idx="3208">
                  <c:v>42656</c:v>
                </c:pt>
                <c:pt idx="3209">
                  <c:v>42657</c:v>
                </c:pt>
                <c:pt idx="3210">
                  <c:v>42658</c:v>
                </c:pt>
                <c:pt idx="3211">
                  <c:v>42659</c:v>
                </c:pt>
                <c:pt idx="3212">
                  <c:v>42660</c:v>
                </c:pt>
                <c:pt idx="3213">
                  <c:v>42661</c:v>
                </c:pt>
                <c:pt idx="3214">
                  <c:v>42662</c:v>
                </c:pt>
                <c:pt idx="3215">
                  <c:v>42663</c:v>
                </c:pt>
                <c:pt idx="3216">
                  <c:v>42664</c:v>
                </c:pt>
                <c:pt idx="3217">
                  <c:v>42665</c:v>
                </c:pt>
                <c:pt idx="3218">
                  <c:v>42666</c:v>
                </c:pt>
                <c:pt idx="3219">
                  <c:v>42667</c:v>
                </c:pt>
                <c:pt idx="3220">
                  <c:v>42668</c:v>
                </c:pt>
                <c:pt idx="3221">
                  <c:v>42669</c:v>
                </c:pt>
                <c:pt idx="3222">
                  <c:v>42670</c:v>
                </c:pt>
                <c:pt idx="3223">
                  <c:v>42671</c:v>
                </c:pt>
                <c:pt idx="3224">
                  <c:v>42672</c:v>
                </c:pt>
                <c:pt idx="3225">
                  <c:v>42673</c:v>
                </c:pt>
                <c:pt idx="3226">
                  <c:v>42674</c:v>
                </c:pt>
                <c:pt idx="3227">
                  <c:v>42675</c:v>
                </c:pt>
                <c:pt idx="3228">
                  <c:v>42676</c:v>
                </c:pt>
                <c:pt idx="3229">
                  <c:v>42677</c:v>
                </c:pt>
                <c:pt idx="3230">
                  <c:v>42678</c:v>
                </c:pt>
                <c:pt idx="3231">
                  <c:v>42679</c:v>
                </c:pt>
                <c:pt idx="3232">
                  <c:v>42680</c:v>
                </c:pt>
                <c:pt idx="3233">
                  <c:v>42681</c:v>
                </c:pt>
                <c:pt idx="3234">
                  <c:v>42682</c:v>
                </c:pt>
                <c:pt idx="3235">
                  <c:v>42683</c:v>
                </c:pt>
                <c:pt idx="3236">
                  <c:v>42684</c:v>
                </c:pt>
                <c:pt idx="3237">
                  <c:v>42685</c:v>
                </c:pt>
                <c:pt idx="3238">
                  <c:v>42686</c:v>
                </c:pt>
                <c:pt idx="3239">
                  <c:v>42687</c:v>
                </c:pt>
                <c:pt idx="3240">
                  <c:v>42688</c:v>
                </c:pt>
                <c:pt idx="3241">
                  <c:v>42689</c:v>
                </c:pt>
                <c:pt idx="3242">
                  <c:v>42690</c:v>
                </c:pt>
                <c:pt idx="3243">
                  <c:v>42691</c:v>
                </c:pt>
                <c:pt idx="3244">
                  <c:v>42692</c:v>
                </c:pt>
                <c:pt idx="3245">
                  <c:v>42693</c:v>
                </c:pt>
                <c:pt idx="3246">
                  <c:v>42694</c:v>
                </c:pt>
                <c:pt idx="3247">
                  <c:v>42695</c:v>
                </c:pt>
                <c:pt idx="3248">
                  <c:v>42696</c:v>
                </c:pt>
                <c:pt idx="3249">
                  <c:v>42697</c:v>
                </c:pt>
                <c:pt idx="3250">
                  <c:v>42698</c:v>
                </c:pt>
                <c:pt idx="3251">
                  <c:v>42699</c:v>
                </c:pt>
                <c:pt idx="3252">
                  <c:v>42700</c:v>
                </c:pt>
                <c:pt idx="3253">
                  <c:v>42701</c:v>
                </c:pt>
                <c:pt idx="3254">
                  <c:v>42702</c:v>
                </c:pt>
                <c:pt idx="3255">
                  <c:v>42703</c:v>
                </c:pt>
                <c:pt idx="3256">
                  <c:v>42704</c:v>
                </c:pt>
                <c:pt idx="3257">
                  <c:v>42705</c:v>
                </c:pt>
                <c:pt idx="3258">
                  <c:v>42706</c:v>
                </c:pt>
                <c:pt idx="3259">
                  <c:v>42707</c:v>
                </c:pt>
                <c:pt idx="3260">
                  <c:v>42708</c:v>
                </c:pt>
                <c:pt idx="3261">
                  <c:v>42709</c:v>
                </c:pt>
                <c:pt idx="3262">
                  <c:v>42710</c:v>
                </c:pt>
                <c:pt idx="3263">
                  <c:v>42711</c:v>
                </c:pt>
                <c:pt idx="3264">
                  <c:v>42712</c:v>
                </c:pt>
                <c:pt idx="3265">
                  <c:v>42713</c:v>
                </c:pt>
                <c:pt idx="3266">
                  <c:v>42714</c:v>
                </c:pt>
                <c:pt idx="3267">
                  <c:v>42715</c:v>
                </c:pt>
                <c:pt idx="3268">
                  <c:v>42716</c:v>
                </c:pt>
                <c:pt idx="3269">
                  <c:v>42717</c:v>
                </c:pt>
                <c:pt idx="3270">
                  <c:v>42718</c:v>
                </c:pt>
                <c:pt idx="3271">
                  <c:v>42719</c:v>
                </c:pt>
                <c:pt idx="3272">
                  <c:v>42720</c:v>
                </c:pt>
                <c:pt idx="3273">
                  <c:v>42721</c:v>
                </c:pt>
                <c:pt idx="3274">
                  <c:v>42722</c:v>
                </c:pt>
                <c:pt idx="3275">
                  <c:v>42723</c:v>
                </c:pt>
                <c:pt idx="3276">
                  <c:v>42724</c:v>
                </c:pt>
                <c:pt idx="3277">
                  <c:v>42725</c:v>
                </c:pt>
                <c:pt idx="3278">
                  <c:v>42726</c:v>
                </c:pt>
                <c:pt idx="3279">
                  <c:v>42727</c:v>
                </c:pt>
                <c:pt idx="3280">
                  <c:v>42728</c:v>
                </c:pt>
                <c:pt idx="3281">
                  <c:v>42729</c:v>
                </c:pt>
                <c:pt idx="3282">
                  <c:v>42730</c:v>
                </c:pt>
                <c:pt idx="3283">
                  <c:v>42731</c:v>
                </c:pt>
                <c:pt idx="3284">
                  <c:v>42732</c:v>
                </c:pt>
                <c:pt idx="3285">
                  <c:v>42733</c:v>
                </c:pt>
                <c:pt idx="3286">
                  <c:v>42734</c:v>
                </c:pt>
                <c:pt idx="3287">
                  <c:v>42735</c:v>
                </c:pt>
                <c:pt idx="3288">
                  <c:v>42736</c:v>
                </c:pt>
                <c:pt idx="3289">
                  <c:v>42737</c:v>
                </c:pt>
                <c:pt idx="3290">
                  <c:v>42738</c:v>
                </c:pt>
                <c:pt idx="3291">
                  <c:v>42739</c:v>
                </c:pt>
                <c:pt idx="3292">
                  <c:v>42740</c:v>
                </c:pt>
                <c:pt idx="3293">
                  <c:v>42741</c:v>
                </c:pt>
                <c:pt idx="3294">
                  <c:v>42742</c:v>
                </c:pt>
                <c:pt idx="3295">
                  <c:v>42743</c:v>
                </c:pt>
                <c:pt idx="3296">
                  <c:v>42744</c:v>
                </c:pt>
                <c:pt idx="3297">
                  <c:v>42745</c:v>
                </c:pt>
                <c:pt idx="3298">
                  <c:v>42746</c:v>
                </c:pt>
                <c:pt idx="3299">
                  <c:v>42747</c:v>
                </c:pt>
                <c:pt idx="3300">
                  <c:v>42748</c:v>
                </c:pt>
                <c:pt idx="3301">
                  <c:v>42749</c:v>
                </c:pt>
                <c:pt idx="3302">
                  <c:v>42750</c:v>
                </c:pt>
                <c:pt idx="3303">
                  <c:v>42751</c:v>
                </c:pt>
                <c:pt idx="3304">
                  <c:v>42752</c:v>
                </c:pt>
                <c:pt idx="3305">
                  <c:v>42753</c:v>
                </c:pt>
                <c:pt idx="3306">
                  <c:v>42754</c:v>
                </c:pt>
                <c:pt idx="3307">
                  <c:v>42755</c:v>
                </c:pt>
                <c:pt idx="3308">
                  <c:v>42756</c:v>
                </c:pt>
                <c:pt idx="3309">
                  <c:v>42757</c:v>
                </c:pt>
                <c:pt idx="3310">
                  <c:v>42758</c:v>
                </c:pt>
                <c:pt idx="3311">
                  <c:v>42759</c:v>
                </c:pt>
                <c:pt idx="3312">
                  <c:v>42760</c:v>
                </c:pt>
                <c:pt idx="3313">
                  <c:v>42761</c:v>
                </c:pt>
                <c:pt idx="3314">
                  <c:v>42762</c:v>
                </c:pt>
                <c:pt idx="3315">
                  <c:v>42763</c:v>
                </c:pt>
                <c:pt idx="3316">
                  <c:v>42764</c:v>
                </c:pt>
                <c:pt idx="3317">
                  <c:v>42765</c:v>
                </c:pt>
                <c:pt idx="3318">
                  <c:v>42766</c:v>
                </c:pt>
                <c:pt idx="3319">
                  <c:v>42767</c:v>
                </c:pt>
                <c:pt idx="3320">
                  <c:v>42768</c:v>
                </c:pt>
                <c:pt idx="3321">
                  <c:v>42769</c:v>
                </c:pt>
                <c:pt idx="3322">
                  <c:v>42770</c:v>
                </c:pt>
                <c:pt idx="3323">
                  <c:v>42771</c:v>
                </c:pt>
                <c:pt idx="3324">
                  <c:v>42772</c:v>
                </c:pt>
                <c:pt idx="3325">
                  <c:v>42773</c:v>
                </c:pt>
                <c:pt idx="3326">
                  <c:v>42774</c:v>
                </c:pt>
                <c:pt idx="3327">
                  <c:v>42775</c:v>
                </c:pt>
                <c:pt idx="3328">
                  <c:v>42776</c:v>
                </c:pt>
                <c:pt idx="3329">
                  <c:v>42777</c:v>
                </c:pt>
                <c:pt idx="3330">
                  <c:v>42778</c:v>
                </c:pt>
                <c:pt idx="3331">
                  <c:v>42779</c:v>
                </c:pt>
                <c:pt idx="3332">
                  <c:v>42780</c:v>
                </c:pt>
                <c:pt idx="3333">
                  <c:v>42781</c:v>
                </c:pt>
                <c:pt idx="3334">
                  <c:v>42782</c:v>
                </c:pt>
                <c:pt idx="3335">
                  <c:v>42783</c:v>
                </c:pt>
                <c:pt idx="3336">
                  <c:v>42784</c:v>
                </c:pt>
                <c:pt idx="3337">
                  <c:v>42785</c:v>
                </c:pt>
                <c:pt idx="3338">
                  <c:v>42786</c:v>
                </c:pt>
                <c:pt idx="3339">
                  <c:v>42787</c:v>
                </c:pt>
                <c:pt idx="3340">
                  <c:v>42788</c:v>
                </c:pt>
                <c:pt idx="3341">
                  <c:v>42789</c:v>
                </c:pt>
                <c:pt idx="3342">
                  <c:v>42790</c:v>
                </c:pt>
                <c:pt idx="3343">
                  <c:v>42791</c:v>
                </c:pt>
                <c:pt idx="3344">
                  <c:v>42792</c:v>
                </c:pt>
                <c:pt idx="3345">
                  <c:v>42793</c:v>
                </c:pt>
                <c:pt idx="3346">
                  <c:v>42794</c:v>
                </c:pt>
                <c:pt idx="3347">
                  <c:v>42795</c:v>
                </c:pt>
                <c:pt idx="3348">
                  <c:v>42796</c:v>
                </c:pt>
                <c:pt idx="3349">
                  <c:v>42797</c:v>
                </c:pt>
                <c:pt idx="3350">
                  <c:v>42798</c:v>
                </c:pt>
                <c:pt idx="3351">
                  <c:v>42799</c:v>
                </c:pt>
                <c:pt idx="3352">
                  <c:v>42800</c:v>
                </c:pt>
                <c:pt idx="3353">
                  <c:v>42801</c:v>
                </c:pt>
                <c:pt idx="3354">
                  <c:v>42802</c:v>
                </c:pt>
                <c:pt idx="3355">
                  <c:v>42803</c:v>
                </c:pt>
                <c:pt idx="3356">
                  <c:v>42804</c:v>
                </c:pt>
                <c:pt idx="3357">
                  <c:v>42805</c:v>
                </c:pt>
                <c:pt idx="3358">
                  <c:v>42806</c:v>
                </c:pt>
                <c:pt idx="3359">
                  <c:v>42807</c:v>
                </c:pt>
                <c:pt idx="3360">
                  <c:v>42808</c:v>
                </c:pt>
                <c:pt idx="3361">
                  <c:v>42809</c:v>
                </c:pt>
                <c:pt idx="3362">
                  <c:v>42810</c:v>
                </c:pt>
                <c:pt idx="3363">
                  <c:v>42811</c:v>
                </c:pt>
                <c:pt idx="3364">
                  <c:v>42812</c:v>
                </c:pt>
                <c:pt idx="3365">
                  <c:v>42813</c:v>
                </c:pt>
                <c:pt idx="3366">
                  <c:v>42814</c:v>
                </c:pt>
                <c:pt idx="3367">
                  <c:v>42815</c:v>
                </c:pt>
                <c:pt idx="3368">
                  <c:v>42816</c:v>
                </c:pt>
                <c:pt idx="3369">
                  <c:v>42817</c:v>
                </c:pt>
                <c:pt idx="3370">
                  <c:v>42818</c:v>
                </c:pt>
                <c:pt idx="3371">
                  <c:v>42819</c:v>
                </c:pt>
                <c:pt idx="3372">
                  <c:v>42820</c:v>
                </c:pt>
                <c:pt idx="3373">
                  <c:v>42821</c:v>
                </c:pt>
                <c:pt idx="3374">
                  <c:v>42822</c:v>
                </c:pt>
                <c:pt idx="3375">
                  <c:v>42823</c:v>
                </c:pt>
                <c:pt idx="3376">
                  <c:v>42824</c:v>
                </c:pt>
                <c:pt idx="3377">
                  <c:v>42825</c:v>
                </c:pt>
                <c:pt idx="3378">
                  <c:v>42826</c:v>
                </c:pt>
                <c:pt idx="3379">
                  <c:v>42827</c:v>
                </c:pt>
                <c:pt idx="3380">
                  <c:v>42828</c:v>
                </c:pt>
                <c:pt idx="3381">
                  <c:v>42829</c:v>
                </c:pt>
                <c:pt idx="3382">
                  <c:v>42830</c:v>
                </c:pt>
                <c:pt idx="3383">
                  <c:v>42831</c:v>
                </c:pt>
                <c:pt idx="3384">
                  <c:v>42832</c:v>
                </c:pt>
                <c:pt idx="3385">
                  <c:v>42833</c:v>
                </c:pt>
                <c:pt idx="3386">
                  <c:v>42834</c:v>
                </c:pt>
                <c:pt idx="3387">
                  <c:v>42835</c:v>
                </c:pt>
                <c:pt idx="3388">
                  <c:v>42836</c:v>
                </c:pt>
                <c:pt idx="3389">
                  <c:v>42837</c:v>
                </c:pt>
                <c:pt idx="3390">
                  <c:v>42838</c:v>
                </c:pt>
                <c:pt idx="3391">
                  <c:v>42839</c:v>
                </c:pt>
                <c:pt idx="3392">
                  <c:v>42840</c:v>
                </c:pt>
                <c:pt idx="3393">
                  <c:v>42841</c:v>
                </c:pt>
                <c:pt idx="3394">
                  <c:v>42842</c:v>
                </c:pt>
                <c:pt idx="3395">
                  <c:v>42843</c:v>
                </c:pt>
                <c:pt idx="3396">
                  <c:v>42844</c:v>
                </c:pt>
                <c:pt idx="3397">
                  <c:v>42845</c:v>
                </c:pt>
                <c:pt idx="3398">
                  <c:v>42846</c:v>
                </c:pt>
                <c:pt idx="3399">
                  <c:v>42847</c:v>
                </c:pt>
                <c:pt idx="3400">
                  <c:v>42848</c:v>
                </c:pt>
                <c:pt idx="3401">
                  <c:v>42849</c:v>
                </c:pt>
                <c:pt idx="3402">
                  <c:v>42850</c:v>
                </c:pt>
                <c:pt idx="3403">
                  <c:v>42851</c:v>
                </c:pt>
                <c:pt idx="3404">
                  <c:v>42852</c:v>
                </c:pt>
                <c:pt idx="3405">
                  <c:v>42853</c:v>
                </c:pt>
                <c:pt idx="3406">
                  <c:v>42854</c:v>
                </c:pt>
                <c:pt idx="3407">
                  <c:v>42855</c:v>
                </c:pt>
                <c:pt idx="3408">
                  <c:v>42856</c:v>
                </c:pt>
                <c:pt idx="3409">
                  <c:v>42857</c:v>
                </c:pt>
                <c:pt idx="3410">
                  <c:v>42858</c:v>
                </c:pt>
                <c:pt idx="3411">
                  <c:v>42859</c:v>
                </c:pt>
                <c:pt idx="3412">
                  <c:v>42860</c:v>
                </c:pt>
                <c:pt idx="3413">
                  <c:v>42861</c:v>
                </c:pt>
                <c:pt idx="3414">
                  <c:v>42862</c:v>
                </c:pt>
                <c:pt idx="3415">
                  <c:v>42863</c:v>
                </c:pt>
                <c:pt idx="3416">
                  <c:v>42864</c:v>
                </c:pt>
                <c:pt idx="3417">
                  <c:v>42865</c:v>
                </c:pt>
                <c:pt idx="3418">
                  <c:v>42866</c:v>
                </c:pt>
                <c:pt idx="3419">
                  <c:v>42867</c:v>
                </c:pt>
                <c:pt idx="3420">
                  <c:v>42868</c:v>
                </c:pt>
                <c:pt idx="3421">
                  <c:v>42869</c:v>
                </c:pt>
                <c:pt idx="3422">
                  <c:v>42870</c:v>
                </c:pt>
                <c:pt idx="3423">
                  <c:v>42871</c:v>
                </c:pt>
                <c:pt idx="3424">
                  <c:v>42872</c:v>
                </c:pt>
                <c:pt idx="3425">
                  <c:v>42873</c:v>
                </c:pt>
                <c:pt idx="3426">
                  <c:v>42874</c:v>
                </c:pt>
                <c:pt idx="3427">
                  <c:v>42875</c:v>
                </c:pt>
                <c:pt idx="3428">
                  <c:v>42876</c:v>
                </c:pt>
                <c:pt idx="3429">
                  <c:v>42877</c:v>
                </c:pt>
                <c:pt idx="3430">
                  <c:v>42878</c:v>
                </c:pt>
                <c:pt idx="3431">
                  <c:v>42879</c:v>
                </c:pt>
                <c:pt idx="3432">
                  <c:v>42880</c:v>
                </c:pt>
                <c:pt idx="3433">
                  <c:v>42881</c:v>
                </c:pt>
                <c:pt idx="3434">
                  <c:v>42882</c:v>
                </c:pt>
                <c:pt idx="3435">
                  <c:v>42883</c:v>
                </c:pt>
                <c:pt idx="3436">
                  <c:v>42884</c:v>
                </c:pt>
                <c:pt idx="3437">
                  <c:v>42885</c:v>
                </c:pt>
                <c:pt idx="3438">
                  <c:v>42886</c:v>
                </c:pt>
                <c:pt idx="3439">
                  <c:v>42887</c:v>
                </c:pt>
                <c:pt idx="3440">
                  <c:v>42888</c:v>
                </c:pt>
                <c:pt idx="3441">
                  <c:v>42889</c:v>
                </c:pt>
                <c:pt idx="3442">
                  <c:v>42890</c:v>
                </c:pt>
                <c:pt idx="3443">
                  <c:v>42891</c:v>
                </c:pt>
                <c:pt idx="3444">
                  <c:v>42892</c:v>
                </c:pt>
                <c:pt idx="3445">
                  <c:v>42893</c:v>
                </c:pt>
                <c:pt idx="3446">
                  <c:v>42894</c:v>
                </c:pt>
                <c:pt idx="3447">
                  <c:v>42895</c:v>
                </c:pt>
                <c:pt idx="3448">
                  <c:v>42896</c:v>
                </c:pt>
                <c:pt idx="3449">
                  <c:v>42897</c:v>
                </c:pt>
                <c:pt idx="3450">
                  <c:v>42898</c:v>
                </c:pt>
                <c:pt idx="3451">
                  <c:v>42899</c:v>
                </c:pt>
                <c:pt idx="3452">
                  <c:v>42900</c:v>
                </c:pt>
                <c:pt idx="3453">
                  <c:v>42901</c:v>
                </c:pt>
                <c:pt idx="3454">
                  <c:v>42902</c:v>
                </c:pt>
                <c:pt idx="3455">
                  <c:v>42903</c:v>
                </c:pt>
                <c:pt idx="3456">
                  <c:v>42904</c:v>
                </c:pt>
                <c:pt idx="3457">
                  <c:v>42905</c:v>
                </c:pt>
                <c:pt idx="3458">
                  <c:v>42906</c:v>
                </c:pt>
                <c:pt idx="3459">
                  <c:v>42907</c:v>
                </c:pt>
                <c:pt idx="3460">
                  <c:v>42908</c:v>
                </c:pt>
                <c:pt idx="3461">
                  <c:v>42909</c:v>
                </c:pt>
                <c:pt idx="3462">
                  <c:v>42910</c:v>
                </c:pt>
                <c:pt idx="3463">
                  <c:v>42911</c:v>
                </c:pt>
                <c:pt idx="3464">
                  <c:v>42912</c:v>
                </c:pt>
                <c:pt idx="3465">
                  <c:v>42913</c:v>
                </c:pt>
                <c:pt idx="3466">
                  <c:v>42914</c:v>
                </c:pt>
                <c:pt idx="3467">
                  <c:v>42915</c:v>
                </c:pt>
                <c:pt idx="3468">
                  <c:v>42916</c:v>
                </c:pt>
                <c:pt idx="3469">
                  <c:v>42917</c:v>
                </c:pt>
                <c:pt idx="3470">
                  <c:v>42918</c:v>
                </c:pt>
                <c:pt idx="3471">
                  <c:v>42919</c:v>
                </c:pt>
                <c:pt idx="3472">
                  <c:v>42920</c:v>
                </c:pt>
                <c:pt idx="3473">
                  <c:v>42921</c:v>
                </c:pt>
                <c:pt idx="3474">
                  <c:v>42922</c:v>
                </c:pt>
                <c:pt idx="3475">
                  <c:v>42923</c:v>
                </c:pt>
                <c:pt idx="3476">
                  <c:v>42924</c:v>
                </c:pt>
                <c:pt idx="3477">
                  <c:v>42925</c:v>
                </c:pt>
                <c:pt idx="3478">
                  <c:v>42926</c:v>
                </c:pt>
                <c:pt idx="3479">
                  <c:v>42927</c:v>
                </c:pt>
                <c:pt idx="3480">
                  <c:v>42928</c:v>
                </c:pt>
                <c:pt idx="3481">
                  <c:v>42929</c:v>
                </c:pt>
                <c:pt idx="3482">
                  <c:v>42930</c:v>
                </c:pt>
                <c:pt idx="3483">
                  <c:v>42931</c:v>
                </c:pt>
                <c:pt idx="3484">
                  <c:v>42932</c:v>
                </c:pt>
                <c:pt idx="3485">
                  <c:v>42933</c:v>
                </c:pt>
                <c:pt idx="3486">
                  <c:v>42934</c:v>
                </c:pt>
                <c:pt idx="3487">
                  <c:v>42935</c:v>
                </c:pt>
                <c:pt idx="3488">
                  <c:v>42936</c:v>
                </c:pt>
                <c:pt idx="3489">
                  <c:v>42937</c:v>
                </c:pt>
                <c:pt idx="3490">
                  <c:v>42938</c:v>
                </c:pt>
                <c:pt idx="3491">
                  <c:v>42939</c:v>
                </c:pt>
                <c:pt idx="3492">
                  <c:v>42940</c:v>
                </c:pt>
                <c:pt idx="3493">
                  <c:v>42941</c:v>
                </c:pt>
                <c:pt idx="3494">
                  <c:v>42942</c:v>
                </c:pt>
                <c:pt idx="3495">
                  <c:v>42943</c:v>
                </c:pt>
                <c:pt idx="3496">
                  <c:v>42944</c:v>
                </c:pt>
                <c:pt idx="3497">
                  <c:v>42945</c:v>
                </c:pt>
                <c:pt idx="3498">
                  <c:v>42946</c:v>
                </c:pt>
                <c:pt idx="3499">
                  <c:v>42947</c:v>
                </c:pt>
                <c:pt idx="3500">
                  <c:v>42948</c:v>
                </c:pt>
                <c:pt idx="3501">
                  <c:v>42949</c:v>
                </c:pt>
                <c:pt idx="3502">
                  <c:v>42950</c:v>
                </c:pt>
                <c:pt idx="3503">
                  <c:v>42951</c:v>
                </c:pt>
                <c:pt idx="3504">
                  <c:v>42952</c:v>
                </c:pt>
                <c:pt idx="3505">
                  <c:v>42953</c:v>
                </c:pt>
                <c:pt idx="3506">
                  <c:v>42954</c:v>
                </c:pt>
                <c:pt idx="3507">
                  <c:v>42955</c:v>
                </c:pt>
                <c:pt idx="3508">
                  <c:v>42956</c:v>
                </c:pt>
                <c:pt idx="3509">
                  <c:v>42957</c:v>
                </c:pt>
                <c:pt idx="3510">
                  <c:v>42958</c:v>
                </c:pt>
                <c:pt idx="3511">
                  <c:v>42959</c:v>
                </c:pt>
                <c:pt idx="3512">
                  <c:v>42960</c:v>
                </c:pt>
                <c:pt idx="3513">
                  <c:v>42961</c:v>
                </c:pt>
                <c:pt idx="3514">
                  <c:v>42962</c:v>
                </c:pt>
                <c:pt idx="3515">
                  <c:v>42963</c:v>
                </c:pt>
                <c:pt idx="3516">
                  <c:v>42964</c:v>
                </c:pt>
                <c:pt idx="3517">
                  <c:v>42965</c:v>
                </c:pt>
                <c:pt idx="3518">
                  <c:v>42966</c:v>
                </c:pt>
                <c:pt idx="3519">
                  <c:v>42967</c:v>
                </c:pt>
                <c:pt idx="3520">
                  <c:v>42968</c:v>
                </c:pt>
                <c:pt idx="3521">
                  <c:v>42969</c:v>
                </c:pt>
                <c:pt idx="3522">
                  <c:v>42970</c:v>
                </c:pt>
                <c:pt idx="3523">
                  <c:v>42971</c:v>
                </c:pt>
                <c:pt idx="3524">
                  <c:v>42972</c:v>
                </c:pt>
                <c:pt idx="3525">
                  <c:v>42973</c:v>
                </c:pt>
                <c:pt idx="3526">
                  <c:v>42974</c:v>
                </c:pt>
                <c:pt idx="3527">
                  <c:v>42975</c:v>
                </c:pt>
                <c:pt idx="3528">
                  <c:v>42976</c:v>
                </c:pt>
                <c:pt idx="3529">
                  <c:v>42977</c:v>
                </c:pt>
                <c:pt idx="3530">
                  <c:v>42978</c:v>
                </c:pt>
                <c:pt idx="3531">
                  <c:v>42979</c:v>
                </c:pt>
                <c:pt idx="3532">
                  <c:v>42980</c:v>
                </c:pt>
                <c:pt idx="3533">
                  <c:v>42981</c:v>
                </c:pt>
                <c:pt idx="3534">
                  <c:v>42982</c:v>
                </c:pt>
                <c:pt idx="3535">
                  <c:v>42983</c:v>
                </c:pt>
                <c:pt idx="3536">
                  <c:v>42984</c:v>
                </c:pt>
                <c:pt idx="3537">
                  <c:v>42985</c:v>
                </c:pt>
                <c:pt idx="3538">
                  <c:v>42986</c:v>
                </c:pt>
                <c:pt idx="3539">
                  <c:v>42987</c:v>
                </c:pt>
                <c:pt idx="3540">
                  <c:v>42988</c:v>
                </c:pt>
                <c:pt idx="3541">
                  <c:v>42989</c:v>
                </c:pt>
                <c:pt idx="3542">
                  <c:v>42990</c:v>
                </c:pt>
                <c:pt idx="3543">
                  <c:v>42991</c:v>
                </c:pt>
                <c:pt idx="3544">
                  <c:v>42992</c:v>
                </c:pt>
                <c:pt idx="3545">
                  <c:v>42993</c:v>
                </c:pt>
                <c:pt idx="3546">
                  <c:v>42994</c:v>
                </c:pt>
                <c:pt idx="3547">
                  <c:v>42995</c:v>
                </c:pt>
                <c:pt idx="3548">
                  <c:v>42996</c:v>
                </c:pt>
                <c:pt idx="3549">
                  <c:v>42997</c:v>
                </c:pt>
                <c:pt idx="3550">
                  <c:v>42998</c:v>
                </c:pt>
                <c:pt idx="3551">
                  <c:v>42999</c:v>
                </c:pt>
                <c:pt idx="3552">
                  <c:v>43000</c:v>
                </c:pt>
                <c:pt idx="3553">
                  <c:v>43001</c:v>
                </c:pt>
                <c:pt idx="3554">
                  <c:v>43002</c:v>
                </c:pt>
                <c:pt idx="3555">
                  <c:v>43003</c:v>
                </c:pt>
                <c:pt idx="3556">
                  <c:v>43004</c:v>
                </c:pt>
                <c:pt idx="3557">
                  <c:v>43005</c:v>
                </c:pt>
                <c:pt idx="3558">
                  <c:v>43006</c:v>
                </c:pt>
                <c:pt idx="3559">
                  <c:v>43007</c:v>
                </c:pt>
                <c:pt idx="3560">
                  <c:v>43008</c:v>
                </c:pt>
                <c:pt idx="3561">
                  <c:v>43009</c:v>
                </c:pt>
                <c:pt idx="3562">
                  <c:v>43010</c:v>
                </c:pt>
                <c:pt idx="3563">
                  <c:v>43011</c:v>
                </c:pt>
                <c:pt idx="3564">
                  <c:v>43012</c:v>
                </c:pt>
                <c:pt idx="3565">
                  <c:v>43013</c:v>
                </c:pt>
                <c:pt idx="3566">
                  <c:v>43014</c:v>
                </c:pt>
                <c:pt idx="3567">
                  <c:v>43015</c:v>
                </c:pt>
                <c:pt idx="3568">
                  <c:v>43016</c:v>
                </c:pt>
                <c:pt idx="3569">
                  <c:v>43017</c:v>
                </c:pt>
                <c:pt idx="3570">
                  <c:v>43018</c:v>
                </c:pt>
                <c:pt idx="3571">
                  <c:v>43019</c:v>
                </c:pt>
                <c:pt idx="3572">
                  <c:v>43020</c:v>
                </c:pt>
                <c:pt idx="3573">
                  <c:v>43021</c:v>
                </c:pt>
                <c:pt idx="3574">
                  <c:v>43022</c:v>
                </c:pt>
                <c:pt idx="3575">
                  <c:v>43023</c:v>
                </c:pt>
                <c:pt idx="3576">
                  <c:v>43024</c:v>
                </c:pt>
                <c:pt idx="3577">
                  <c:v>43025</c:v>
                </c:pt>
                <c:pt idx="3578">
                  <c:v>43026</c:v>
                </c:pt>
                <c:pt idx="3579">
                  <c:v>43027</c:v>
                </c:pt>
                <c:pt idx="3580">
                  <c:v>43028</c:v>
                </c:pt>
                <c:pt idx="3581">
                  <c:v>43029</c:v>
                </c:pt>
                <c:pt idx="3582">
                  <c:v>43030</c:v>
                </c:pt>
                <c:pt idx="3583">
                  <c:v>43031</c:v>
                </c:pt>
                <c:pt idx="3584">
                  <c:v>43032</c:v>
                </c:pt>
                <c:pt idx="3585">
                  <c:v>43033</c:v>
                </c:pt>
                <c:pt idx="3586">
                  <c:v>43034</c:v>
                </c:pt>
                <c:pt idx="3587">
                  <c:v>43035</c:v>
                </c:pt>
                <c:pt idx="3588">
                  <c:v>43036</c:v>
                </c:pt>
                <c:pt idx="3589">
                  <c:v>43037</c:v>
                </c:pt>
                <c:pt idx="3590">
                  <c:v>43038</c:v>
                </c:pt>
                <c:pt idx="3591">
                  <c:v>43039</c:v>
                </c:pt>
                <c:pt idx="3592">
                  <c:v>43040</c:v>
                </c:pt>
                <c:pt idx="3593">
                  <c:v>43041</c:v>
                </c:pt>
                <c:pt idx="3594">
                  <c:v>43042</c:v>
                </c:pt>
                <c:pt idx="3595">
                  <c:v>43043</c:v>
                </c:pt>
                <c:pt idx="3596">
                  <c:v>43044</c:v>
                </c:pt>
                <c:pt idx="3597">
                  <c:v>43045</c:v>
                </c:pt>
                <c:pt idx="3598">
                  <c:v>43046</c:v>
                </c:pt>
                <c:pt idx="3599">
                  <c:v>43047</c:v>
                </c:pt>
                <c:pt idx="3600">
                  <c:v>43048</c:v>
                </c:pt>
                <c:pt idx="3601">
                  <c:v>43049</c:v>
                </c:pt>
                <c:pt idx="3602">
                  <c:v>43050</c:v>
                </c:pt>
                <c:pt idx="3603">
                  <c:v>43051</c:v>
                </c:pt>
                <c:pt idx="3604">
                  <c:v>43052</c:v>
                </c:pt>
                <c:pt idx="3605">
                  <c:v>43053</c:v>
                </c:pt>
                <c:pt idx="3606">
                  <c:v>43054</c:v>
                </c:pt>
                <c:pt idx="3607">
                  <c:v>43055</c:v>
                </c:pt>
                <c:pt idx="3608">
                  <c:v>43056</c:v>
                </c:pt>
                <c:pt idx="3609">
                  <c:v>43057</c:v>
                </c:pt>
                <c:pt idx="3610">
                  <c:v>43058</c:v>
                </c:pt>
                <c:pt idx="3611">
                  <c:v>43059</c:v>
                </c:pt>
                <c:pt idx="3612">
                  <c:v>43060</c:v>
                </c:pt>
                <c:pt idx="3613">
                  <c:v>43061</c:v>
                </c:pt>
                <c:pt idx="3614">
                  <c:v>43062</c:v>
                </c:pt>
                <c:pt idx="3615">
                  <c:v>43063</c:v>
                </c:pt>
                <c:pt idx="3616">
                  <c:v>43064</c:v>
                </c:pt>
                <c:pt idx="3617">
                  <c:v>43065</c:v>
                </c:pt>
                <c:pt idx="3618">
                  <c:v>43066</c:v>
                </c:pt>
                <c:pt idx="3619">
                  <c:v>43067</c:v>
                </c:pt>
                <c:pt idx="3620">
                  <c:v>43068</c:v>
                </c:pt>
                <c:pt idx="3621">
                  <c:v>43069</c:v>
                </c:pt>
                <c:pt idx="3622">
                  <c:v>43070</c:v>
                </c:pt>
                <c:pt idx="3623">
                  <c:v>43071</c:v>
                </c:pt>
                <c:pt idx="3624">
                  <c:v>43072</c:v>
                </c:pt>
                <c:pt idx="3625">
                  <c:v>43073</c:v>
                </c:pt>
                <c:pt idx="3626">
                  <c:v>43074</c:v>
                </c:pt>
                <c:pt idx="3627">
                  <c:v>43075</c:v>
                </c:pt>
                <c:pt idx="3628">
                  <c:v>43076</c:v>
                </c:pt>
                <c:pt idx="3629">
                  <c:v>43077</c:v>
                </c:pt>
                <c:pt idx="3630">
                  <c:v>43078</c:v>
                </c:pt>
                <c:pt idx="3631">
                  <c:v>43079</c:v>
                </c:pt>
                <c:pt idx="3632">
                  <c:v>43080</c:v>
                </c:pt>
                <c:pt idx="3633">
                  <c:v>43081</c:v>
                </c:pt>
                <c:pt idx="3634">
                  <c:v>43082</c:v>
                </c:pt>
                <c:pt idx="3635">
                  <c:v>43083</c:v>
                </c:pt>
                <c:pt idx="3636">
                  <c:v>43084</c:v>
                </c:pt>
                <c:pt idx="3637">
                  <c:v>43085</c:v>
                </c:pt>
                <c:pt idx="3638">
                  <c:v>43086</c:v>
                </c:pt>
                <c:pt idx="3639">
                  <c:v>43087</c:v>
                </c:pt>
                <c:pt idx="3640">
                  <c:v>43088</c:v>
                </c:pt>
                <c:pt idx="3641">
                  <c:v>43089</c:v>
                </c:pt>
                <c:pt idx="3642">
                  <c:v>43090</c:v>
                </c:pt>
                <c:pt idx="3643">
                  <c:v>43091</c:v>
                </c:pt>
                <c:pt idx="3644">
                  <c:v>43092</c:v>
                </c:pt>
                <c:pt idx="3645">
                  <c:v>43093</c:v>
                </c:pt>
                <c:pt idx="3646">
                  <c:v>43094</c:v>
                </c:pt>
                <c:pt idx="3647">
                  <c:v>43095</c:v>
                </c:pt>
                <c:pt idx="3648">
                  <c:v>43096</c:v>
                </c:pt>
                <c:pt idx="3649">
                  <c:v>43097</c:v>
                </c:pt>
                <c:pt idx="3650">
                  <c:v>43098</c:v>
                </c:pt>
                <c:pt idx="3651">
                  <c:v>43099</c:v>
                </c:pt>
                <c:pt idx="3652">
                  <c:v>43100</c:v>
                </c:pt>
                <c:pt idx="3653">
                  <c:v>43101</c:v>
                </c:pt>
                <c:pt idx="3654">
                  <c:v>43102</c:v>
                </c:pt>
                <c:pt idx="3655">
                  <c:v>43103</c:v>
                </c:pt>
                <c:pt idx="3656">
                  <c:v>43104</c:v>
                </c:pt>
                <c:pt idx="3657">
                  <c:v>43105</c:v>
                </c:pt>
                <c:pt idx="3658">
                  <c:v>43106</c:v>
                </c:pt>
                <c:pt idx="3659">
                  <c:v>43107</c:v>
                </c:pt>
                <c:pt idx="3660">
                  <c:v>43108</c:v>
                </c:pt>
                <c:pt idx="3661">
                  <c:v>43109</c:v>
                </c:pt>
                <c:pt idx="3662">
                  <c:v>43110</c:v>
                </c:pt>
                <c:pt idx="3663">
                  <c:v>43111</c:v>
                </c:pt>
                <c:pt idx="3664">
                  <c:v>43112</c:v>
                </c:pt>
                <c:pt idx="3665">
                  <c:v>43113</c:v>
                </c:pt>
                <c:pt idx="3666">
                  <c:v>43114</c:v>
                </c:pt>
                <c:pt idx="3667">
                  <c:v>43115</c:v>
                </c:pt>
                <c:pt idx="3668">
                  <c:v>43116</c:v>
                </c:pt>
                <c:pt idx="3669">
                  <c:v>43117</c:v>
                </c:pt>
                <c:pt idx="3670">
                  <c:v>43118</c:v>
                </c:pt>
                <c:pt idx="3671">
                  <c:v>43119</c:v>
                </c:pt>
                <c:pt idx="3672">
                  <c:v>43120</c:v>
                </c:pt>
                <c:pt idx="3673">
                  <c:v>43121</c:v>
                </c:pt>
                <c:pt idx="3674">
                  <c:v>43122</c:v>
                </c:pt>
                <c:pt idx="3675">
                  <c:v>43123</c:v>
                </c:pt>
                <c:pt idx="3676">
                  <c:v>43124</c:v>
                </c:pt>
                <c:pt idx="3677">
                  <c:v>43125</c:v>
                </c:pt>
                <c:pt idx="3678">
                  <c:v>43126</c:v>
                </c:pt>
                <c:pt idx="3679">
                  <c:v>43127</c:v>
                </c:pt>
                <c:pt idx="3680">
                  <c:v>43128</c:v>
                </c:pt>
                <c:pt idx="3681">
                  <c:v>43129</c:v>
                </c:pt>
                <c:pt idx="3682">
                  <c:v>43130</c:v>
                </c:pt>
                <c:pt idx="3683">
                  <c:v>43131</c:v>
                </c:pt>
                <c:pt idx="3684">
                  <c:v>43132</c:v>
                </c:pt>
                <c:pt idx="3685">
                  <c:v>43133</c:v>
                </c:pt>
                <c:pt idx="3686">
                  <c:v>43134</c:v>
                </c:pt>
                <c:pt idx="3687">
                  <c:v>43135</c:v>
                </c:pt>
                <c:pt idx="3688">
                  <c:v>43136</c:v>
                </c:pt>
                <c:pt idx="3689">
                  <c:v>43137</c:v>
                </c:pt>
                <c:pt idx="3690">
                  <c:v>43138</c:v>
                </c:pt>
                <c:pt idx="3691">
                  <c:v>43139</c:v>
                </c:pt>
                <c:pt idx="3692">
                  <c:v>43140</c:v>
                </c:pt>
                <c:pt idx="3693">
                  <c:v>43141</c:v>
                </c:pt>
                <c:pt idx="3694">
                  <c:v>43142</c:v>
                </c:pt>
                <c:pt idx="3695">
                  <c:v>43143</c:v>
                </c:pt>
                <c:pt idx="3696">
                  <c:v>43144</c:v>
                </c:pt>
                <c:pt idx="3697">
                  <c:v>43145</c:v>
                </c:pt>
                <c:pt idx="3698">
                  <c:v>43146</c:v>
                </c:pt>
                <c:pt idx="3699">
                  <c:v>43147</c:v>
                </c:pt>
                <c:pt idx="3700">
                  <c:v>43148</c:v>
                </c:pt>
                <c:pt idx="3701">
                  <c:v>43149</c:v>
                </c:pt>
                <c:pt idx="3702">
                  <c:v>43150</c:v>
                </c:pt>
                <c:pt idx="3703">
                  <c:v>43151</c:v>
                </c:pt>
                <c:pt idx="3704">
                  <c:v>43152</c:v>
                </c:pt>
                <c:pt idx="3705">
                  <c:v>43153</c:v>
                </c:pt>
                <c:pt idx="3706">
                  <c:v>43154</c:v>
                </c:pt>
                <c:pt idx="3707">
                  <c:v>43155</c:v>
                </c:pt>
                <c:pt idx="3708">
                  <c:v>43156</c:v>
                </c:pt>
                <c:pt idx="3709">
                  <c:v>43157</c:v>
                </c:pt>
                <c:pt idx="3710">
                  <c:v>43158</c:v>
                </c:pt>
                <c:pt idx="3711">
                  <c:v>43159</c:v>
                </c:pt>
                <c:pt idx="3712">
                  <c:v>43160</c:v>
                </c:pt>
                <c:pt idx="3713">
                  <c:v>43161</c:v>
                </c:pt>
                <c:pt idx="3714">
                  <c:v>43162</c:v>
                </c:pt>
                <c:pt idx="3715">
                  <c:v>43163</c:v>
                </c:pt>
                <c:pt idx="3716">
                  <c:v>43164</c:v>
                </c:pt>
                <c:pt idx="3717">
                  <c:v>43165</c:v>
                </c:pt>
                <c:pt idx="3718">
                  <c:v>43166</c:v>
                </c:pt>
                <c:pt idx="3719">
                  <c:v>43167</c:v>
                </c:pt>
                <c:pt idx="3720">
                  <c:v>43168</c:v>
                </c:pt>
                <c:pt idx="3721">
                  <c:v>43169</c:v>
                </c:pt>
                <c:pt idx="3722">
                  <c:v>43170</c:v>
                </c:pt>
                <c:pt idx="3723">
                  <c:v>43171</c:v>
                </c:pt>
                <c:pt idx="3724">
                  <c:v>43172</c:v>
                </c:pt>
                <c:pt idx="3725">
                  <c:v>43173</c:v>
                </c:pt>
                <c:pt idx="3726">
                  <c:v>43174</c:v>
                </c:pt>
                <c:pt idx="3727">
                  <c:v>43175</c:v>
                </c:pt>
                <c:pt idx="3728">
                  <c:v>43176</c:v>
                </c:pt>
                <c:pt idx="3729">
                  <c:v>43177</c:v>
                </c:pt>
                <c:pt idx="3730">
                  <c:v>43178</c:v>
                </c:pt>
                <c:pt idx="3731">
                  <c:v>43179</c:v>
                </c:pt>
                <c:pt idx="3732">
                  <c:v>43180</c:v>
                </c:pt>
                <c:pt idx="3733">
                  <c:v>43181</c:v>
                </c:pt>
                <c:pt idx="3734">
                  <c:v>43182</c:v>
                </c:pt>
                <c:pt idx="3735">
                  <c:v>43183</c:v>
                </c:pt>
                <c:pt idx="3736">
                  <c:v>43184</c:v>
                </c:pt>
                <c:pt idx="3737">
                  <c:v>43185</c:v>
                </c:pt>
                <c:pt idx="3738">
                  <c:v>43186</c:v>
                </c:pt>
                <c:pt idx="3739">
                  <c:v>43187</c:v>
                </c:pt>
                <c:pt idx="3740">
                  <c:v>43188</c:v>
                </c:pt>
                <c:pt idx="3741">
                  <c:v>43189</c:v>
                </c:pt>
                <c:pt idx="3742">
                  <c:v>43190</c:v>
                </c:pt>
                <c:pt idx="3743">
                  <c:v>43191</c:v>
                </c:pt>
                <c:pt idx="3744">
                  <c:v>43192</c:v>
                </c:pt>
                <c:pt idx="3745">
                  <c:v>43193</c:v>
                </c:pt>
                <c:pt idx="3746">
                  <c:v>43194</c:v>
                </c:pt>
                <c:pt idx="3747">
                  <c:v>43195</c:v>
                </c:pt>
                <c:pt idx="3748">
                  <c:v>43196</c:v>
                </c:pt>
                <c:pt idx="3749">
                  <c:v>43197</c:v>
                </c:pt>
                <c:pt idx="3750">
                  <c:v>43198</c:v>
                </c:pt>
                <c:pt idx="3751">
                  <c:v>43199</c:v>
                </c:pt>
                <c:pt idx="3752">
                  <c:v>43200</c:v>
                </c:pt>
                <c:pt idx="3753">
                  <c:v>43201</c:v>
                </c:pt>
                <c:pt idx="3754">
                  <c:v>43202</c:v>
                </c:pt>
                <c:pt idx="3755">
                  <c:v>43203</c:v>
                </c:pt>
                <c:pt idx="3756">
                  <c:v>43204</c:v>
                </c:pt>
                <c:pt idx="3757">
                  <c:v>43205</c:v>
                </c:pt>
                <c:pt idx="3758">
                  <c:v>43206</c:v>
                </c:pt>
                <c:pt idx="3759">
                  <c:v>43207</c:v>
                </c:pt>
                <c:pt idx="3760">
                  <c:v>43208</c:v>
                </c:pt>
                <c:pt idx="3761">
                  <c:v>43209</c:v>
                </c:pt>
                <c:pt idx="3762">
                  <c:v>43210</c:v>
                </c:pt>
                <c:pt idx="3763">
                  <c:v>43211</c:v>
                </c:pt>
                <c:pt idx="3764">
                  <c:v>43212</c:v>
                </c:pt>
                <c:pt idx="3765">
                  <c:v>43213</c:v>
                </c:pt>
                <c:pt idx="3766">
                  <c:v>43214</c:v>
                </c:pt>
                <c:pt idx="3767">
                  <c:v>43215</c:v>
                </c:pt>
                <c:pt idx="3768">
                  <c:v>43216</c:v>
                </c:pt>
                <c:pt idx="3769">
                  <c:v>43217</c:v>
                </c:pt>
                <c:pt idx="3770">
                  <c:v>43218</c:v>
                </c:pt>
                <c:pt idx="3771">
                  <c:v>43219</c:v>
                </c:pt>
                <c:pt idx="3772">
                  <c:v>43220</c:v>
                </c:pt>
                <c:pt idx="3773">
                  <c:v>43221</c:v>
                </c:pt>
                <c:pt idx="3774">
                  <c:v>43222</c:v>
                </c:pt>
                <c:pt idx="3775">
                  <c:v>43223</c:v>
                </c:pt>
                <c:pt idx="3776">
                  <c:v>43224</c:v>
                </c:pt>
                <c:pt idx="3777">
                  <c:v>43225</c:v>
                </c:pt>
                <c:pt idx="3778">
                  <c:v>43226</c:v>
                </c:pt>
                <c:pt idx="3779">
                  <c:v>43227</c:v>
                </c:pt>
                <c:pt idx="3780">
                  <c:v>43228</c:v>
                </c:pt>
                <c:pt idx="3781">
                  <c:v>43229</c:v>
                </c:pt>
                <c:pt idx="3782">
                  <c:v>43230</c:v>
                </c:pt>
                <c:pt idx="3783">
                  <c:v>43231</c:v>
                </c:pt>
                <c:pt idx="3784">
                  <c:v>43232</c:v>
                </c:pt>
                <c:pt idx="3785">
                  <c:v>43233</c:v>
                </c:pt>
                <c:pt idx="3786">
                  <c:v>43234</c:v>
                </c:pt>
                <c:pt idx="3787">
                  <c:v>43235</c:v>
                </c:pt>
                <c:pt idx="3788">
                  <c:v>43236</c:v>
                </c:pt>
                <c:pt idx="3789">
                  <c:v>43237</c:v>
                </c:pt>
                <c:pt idx="3790">
                  <c:v>43238</c:v>
                </c:pt>
                <c:pt idx="3791">
                  <c:v>43239</c:v>
                </c:pt>
                <c:pt idx="3792">
                  <c:v>43240</c:v>
                </c:pt>
                <c:pt idx="3793">
                  <c:v>43241</c:v>
                </c:pt>
                <c:pt idx="3794">
                  <c:v>43242</c:v>
                </c:pt>
                <c:pt idx="3795">
                  <c:v>43243</c:v>
                </c:pt>
                <c:pt idx="3796">
                  <c:v>43244</c:v>
                </c:pt>
                <c:pt idx="3797">
                  <c:v>43245</c:v>
                </c:pt>
                <c:pt idx="3798">
                  <c:v>43246</c:v>
                </c:pt>
                <c:pt idx="3799">
                  <c:v>43247</c:v>
                </c:pt>
                <c:pt idx="3800">
                  <c:v>43248</c:v>
                </c:pt>
                <c:pt idx="3801">
                  <c:v>43249</c:v>
                </c:pt>
                <c:pt idx="3802">
                  <c:v>43250</c:v>
                </c:pt>
                <c:pt idx="3803">
                  <c:v>43251</c:v>
                </c:pt>
                <c:pt idx="3804">
                  <c:v>43252</c:v>
                </c:pt>
                <c:pt idx="3805">
                  <c:v>43253</c:v>
                </c:pt>
                <c:pt idx="3806">
                  <c:v>43254</c:v>
                </c:pt>
                <c:pt idx="3807">
                  <c:v>43255</c:v>
                </c:pt>
                <c:pt idx="3808">
                  <c:v>43256</c:v>
                </c:pt>
                <c:pt idx="3809">
                  <c:v>43257</c:v>
                </c:pt>
                <c:pt idx="3810">
                  <c:v>43258</c:v>
                </c:pt>
                <c:pt idx="3811">
                  <c:v>43259</c:v>
                </c:pt>
                <c:pt idx="3812">
                  <c:v>43260</c:v>
                </c:pt>
                <c:pt idx="3813">
                  <c:v>43261</c:v>
                </c:pt>
                <c:pt idx="3814">
                  <c:v>43262</c:v>
                </c:pt>
                <c:pt idx="3815">
                  <c:v>43263</c:v>
                </c:pt>
                <c:pt idx="3816">
                  <c:v>43264</c:v>
                </c:pt>
                <c:pt idx="3817">
                  <c:v>43265</c:v>
                </c:pt>
                <c:pt idx="3818">
                  <c:v>43266</c:v>
                </c:pt>
                <c:pt idx="3819">
                  <c:v>43267</c:v>
                </c:pt>
                <c:pt idx="3820">
                  <c:v>43268</c:v>
                </c:pt>
                <c:pt idx="3821">
                  <c:v>43269</c:v>
                </c:pt>
                <c:pt idx="3822">
                  <c:v>43270</c:v>
                </c:pt>
                <c:pt idx="3823">
                  <c:v>43271</c:v>
                </c:pt>
                <c:pt idx="3824">
                  <c:v>43272</c:v>
                </c:pt>
                <c:pt idx="3825">
                  <c:v>43273</c:v>
                </c:pt>
                <c:pt idx="3826">
                  <c:v>43274</c:v>
                </c:pt>
                <c:pt idx="3827">
                  <c:v>43275</c:v>
                </c:pt>
                <c:pt idx="3828">
                  <c:v>43276</c:v>
                </c:pt>
                <c:pt idx="3829">
                  <c:v>43277</c:v>
                </c:pt>
                <c:pt idx="3830">
                  <c:v>43278</c:v>
                </c:pt>
                <c:pt idx="3831">
                  <c:v>43279</c:v>
                </c:pt>
                <c:pt idx="3832">
                  <c:v>43280</c:v>
                </c:pt>
                <c:pt idx="3833">
                  <c:v>43281</c:v>
                </c:pt>
                <c:pt idx="3834">
                  <c:v>43282</c:v>
                </c:pt>
                <c:pt idx="3835">
                  <c:v>43283</c:v>
                </c:pt>
                <c:pt idx="3836">
                  <c:v>43284</c:v>
                </c:pt>
                <c:pt idx="3837">
                  <c:v>43285</c:v>
                </c:pt>
                <c:pt idx="3838">
                  <c:v>43286</c:v>
                </c:pt>
                <c:pt idx="3839">
                  <c:v>43287</c:v>
                </c:pt>
                <c:pt idx="3840">
                  <c:v>43288</c:v>
                </c:pt>
                <c:pt idx="3841">
                  <c:v>43289</c:v>
                </c:pt>
                <c:pt idx="3842">
                  <c:v>43290</c:v>
                </c:pt>
                <c:pt idx="3843">
                  <c:v>43291</c:v>
                </c:pt>
                <c:pt idx="3844">
                  <c:v>43292</c:v>
                </c:pt>
                <c:pt idx="3845">
                  <c:v>43293</c:v>
                </c:pt>
                <c:pt idx="3846">
                  <c:v>43294</c:v>
                </c:pt>
                <c:pt idx="3847">
                  <c:v>43295</c:v>
                </c:pt>
                <c:pt idx="3848">
                  <c:v>43296</c:v>
                </c:pt>
                <c:pt idx="3849">
                  <c:v>43297</c:v>
                </c:pt>
                <c:pt idx="3850">
                  <c:v>43298</c:v>
                </c:pt>
                <c:pt idx="3851">
                  <c:v>43299</c:v>
                </c:pt>
                <c:pt idx="3852">
                  <c:v>43300</c:v>
                </c:pt>
                <c:pt idx="3853">
                  <c:v>43301</c:v>
                </c:pt>
                <c:pt idx="3854">
                  <c:v>43302</c:v>
                </c:pt>
                <c:pt idx="3855">
                  <c:v>43303</c:v>
                </c:pt>
                <c:pt idx="3856">
                  <c:v>43304</c:v>
                </c:pt>
                <c:pt idx="3857">
                  <c:v>43305</c:v>
                </c:pt>
                <c:pt idx="3858">
                  <c:v>43306</c:v>
                </c:pt>
                <c:pt idx="3859">
                  <c:v>43307</c:v>
                </c:pt>
                <c:pt idx="3860">
                  <c:v>43308</c:v>
                </c:pt>
                <c:pt idx="3861">
                  <c:v>43309</c:v>
                </c:pt>
                <c:pt idx="3862">
                  <c:v>43310</c:v>
                </c:pt>
                <c:pt idx="3863">
                  <c:v>43311</c:v>
                </c:pt>
                <c:pt idx="3864">
                  <c:v>43312</c:v>
                </c:pt>
                <c:pt idx="3865">
                  <c:v>43313</c:v>
                </c:pt>
                <c:pt idx="3866">
                  <c:v>43314</c:v>
                </c:pt>
                <c:pt idx="3867">
                  <c:v>43315</c:v>
                </c:pt>
                <c:pt idx="3868">
                  <c:v>43316</c:v>
                </c:pt>
                <c:pt idx="3869">
                  <c:v>43317</c:v>
                </c:pt>
                <c:pt idx="3870">
                  <c:v>43318</c:v>
                </c:pt>
                <c:pt idx="3871">
                  <c:v>43319</c:v>
                </c:pt>
                <c:pt idx="3872">
                  <c:v>43320</c:v>
                </c:pt>
                <c:pt idx="3873">
                  <c:v>43321</c:v>
                </c:pt>
                <c:pt idx="3874">
                  <c:v>43322</c:v>
                </c:pt>
                <c:pt idx="3875">
                  <c:v>43323</c:v>
                </c:pt>
                <c:pt idx="3876">
                  <c:v>43324</c:v>
                </c:pt>
                <c:pt idx="3877">
                  <c:v>43325</c:v>
                </c:pt>
                <c:pt idx="3878">
                  <c:v>43326</c:v>
                </c:pt>
                <c:pt idx="3879">
                  <c:v>43327</c:v>
                </c:pt>
                <c:pt idx="3880">
                  <c:v>43328</c:v>
                </c:pt>
                <c:pt idx="3881">
                  <c:v>43329</c:v>
                </c:pt>
                <c:pt idx="3882">
                  <c:v>43330</c:v>
                </c:pt>
                <c:pt idx="3883">
                  <c:v>43331</c:v>
                </c:pt>
                <c:pt idx="3884">
                  <c:v>43332</c:v>
                </c:pt>
                <c:pt idx="3885">
                  <c:v>43333</c:v>
                </c:pt>
                <c:pt idx="3886">
                  <c:v>43334</c:v>
                </c:pt>
                <c:pt idx="3887">
                  <c:v>43335</c:v>
                </c:pt>
                <c:pt idx="3888">
                  <c:v>43336</c:v>
                </c:pt>
                <c:pt idx="3889">
                  <c:v>43337</c:v>
                </c:pt>
                <c:pt idx="3890">
                  <c:v>43338</c:v>
                </c:pt>
                <c:pt idx="3891">
                  <c:v>43339</c:v>
                </c:pt>
                <c:pt idx="3892">
                  <c:v>43340</c:v>
                </c:pt>
                <c:pt idx="3893">
                  <c:v>43341</c:v>
                </c:pt>
                <c:pt idx="3894">
                  <c:v>43342</c:v>
                </c:pt>
                <c:pt idx="3895">
                  <c:v>43343</c:v>
                </c:pt>
                <c:pt idx="3896">
                  <c:v>43344</c:v>
                </c:pt>
                <c:pt idx="3897">
                  <c:v>43345</c:v>
                </c:pt>
                <c:pt idx="3898">
                  <c:v>43346</c:v>
                </c:pt>
                <c:pt idx="3899">
                  <c:v>43347</c:v>
                </c:pt>
                <c:pt idx="3900">
                  <c:v>43348</c:v>
                </c:pt>
                <c:pt idx="3901">
                  <c:v>43349</c:v>
                </c:pt>
                <c:pt idx="3902">
                  <c:v>43350</c:v>
                </c:pt>
                <c:pt idx="3903">
                  <c:v>43351</c:v>
                </c:pt>
                <c:pt idx="3904">
                  <c:v>43352</c:v>
                </c:pt>
                <c:pt idx="3905">
                  <c:v>43353</c:v>
                </c:pt>
                <c:pt idx="3906">
                  <c:v>43354</c:v>
                </c:pt>
                <c:pt idx="3907">
                  <c:v>43355</c:v>
                </c:pt>
                <c:pt idx="3908">
                  <c:v>43356</c:v>
                </c:pt>
                <c:pt idx="3909">
                  <c:v>43357</c:v>
                </c:pt>
                <c:pt idx="3910">
                  <c:v>43358</c:v>
                </c:pt>
                <c:pt idx="3911">
                  <c:v>43359</c:v>
                </c:pt>
                <c:pt idx="3912">
                  <c:v>43360</c:v>
                </c:pt>
                <c:pt idx="3913">
                  <c:v>43361</c:v>
                </c:pt>
                <c:pt idx="3914">
                  <c:v>43362</c:v>
                </c:pt>
                <c:pt idx="3915">
                  <c:v>43363</c:v>
                </c:pt>
                <c:pt idx="3916">
                  <c:v>43364</c:v>
                </c:pt>
                <c:pt idx="3917">
                  <c:v>43365</c:v>
                </c:pt>
                <c:pt idx="3918">
                  <c:v>43366</c:v>
                </c:pt>
                <c:pt idx="3919">
                  <c:v>43367</c:v>
                </c:pt>
                <c:pt idx="3920">
                  <c:v>43368</c:v>
                </c:pt>
                <c:pt idx="3921">
                  <c:v>43369</c:v>
                </c:pt>
                <c:pt idx="3922">
                  <c:v>43370</c:v>
                </c:pt>
                <c:pt idx="3923">
                  <c:v>43371</c:v>
                </c:pt>
                <c:pt idx="3924">
                  <c:v>43372</c:v>
                </c:pt>
                <c:pt idx="3925">
                  <c:v>43373</c:v>
                </c:pt>
                <c:pt idx="3926">
                  <c:v>43374</c:v>
                </c:pt>
                <c:pt idx="3927">
                  <c:v>43375</c:v>
                </c:pt>
                <c:pt idx="3928">
                  <c:v>43376</c:v>
                </c:pt>
                <c:pt idx="3929">
                  <c:v>43377</c:v>
                </c:pt>
                <c:pt idx="3930">
                  <c:v>43378</c:v>
                </c:pt>
                <c:pt idx="3931">
                  <c:v>43379</c:v>
                </c:pt>
                <c:pt idx="3932">
                  <c:v>43380</c:v>
                </c:pt>
                <c:pt idx="3933">
                  <c:v>43381</c:v>
                </c:pt>
                <c:pt idx="3934">
                  <c:v>43382</c:v>
                </c:pt>
                <c:pt idx="3935">
                  <c:v>43383</c:v>
                </c:pt>
                <c:pt idx="3936">
                  <c:v>43384</c:v>
                </c:pt>
                <c:pt idx="3937">
                  <c:v>43385</c:v>
                </c:pt>
                <c:pt idx="3938">
                  <c:v>43386</c:v>
                </c:pt>
                <c:pt idx="3939">
                  <c:v>43387</c:v>
                </c:pt>
                <c:pt idx="3940">
                  <c:v>43388</c:v>
                </c:pt>
                <c:pt idx="3941">
                  <c:v>43389</c:v>
                </c:pt>
                <c:pt idx="3942">
                  <c:v>43390</c:v>
                </c:pt>
                <c:pt idx="3943">
                  <c:v>43391</c:v>
                </c:pt>
                <c:pt idx="3944">
                  <c:v>43392</c:v>
                </c:pt>
                <c:pt idx="3945">
                  <c:v>43393</c:v>
                </c:pt>
                <c:pt idx="3946">
                  <c:v>43394</c:v>
                </c:pt>
                <c:pt idx="3947">
                  <c:v>43395</c:v>
                </c:pt>
                <c:pt idx="3948">
                  <c:v>43396</c:v>
                </c:pt>
                <c:pt idx="3949">
                  <c:v>43397</c:v>
                </c:pt>
                <c:pt idx="3950">
                  <c:v>43398</c:v>
                </c:pt>
                <c:pt idx="3951">
                  <c:v>43399</c:v>
                </c:pt>
                <c:pt idx="3952">
                  <c:v>43400</c:v>
                </c:pt>
                <c:pt idx="3953">
                  <c:v>43401</c:v>
                </c:pt>
                <c:pt idx="3954">
                  <c:v>43402</c:v>
                </c:pt>
                <c:pt idx="3955">
                  <c:v>43403</c:v>
                </c:pt>
                <c:pt idx="3956">
                  <c:v>43404</c:v>
                </c:pt>
                <c:pt idx="3957">
                  <c:v>43405</c:v>
                </c:pt>
                <c:pt idx="3958">
                  <c:v>43406</c:v>
                </c:pt>
                <c:pt idx="3959">
                  <c:v>43407</c:v>
                </c:pt>
                <c:pt idx="3960">
                  <c:v>43408</c:v>
                </c:pt>
                <c:pt idx="3961">
                  <c:v>43409</c:v>
                </c:pt>
                <c:pt idx="3962">
                  <c:v>43410</c:v>
                </c:pt>
                <c:pt idx="3963">
                  <c:v>43411</c:v>
                </c:pt>
                <c:pt idx="3964">
                  <c:v>43412</c:v>
                </c:pt>
                <c:pt idx="3965">
                  <c:v>43413</c:v>
                </c:pt>
                <c:pt idx="3966">
                  <c:v>43414</c:v>
                </c:pt>
                <c:pt idx="3967">
                  <c:v>43415</c:v>
                </c:pt>
                <c:pt idx="3968">
                  <c:v>43416</c:v>
                </c:pt>
                <c:pt idx="3969">
                  <c:v>43417</c:v>
                </c:pt>
                <c:pt idx="3970">
                  <c:v>43418</c:v>
                </c:pt>
                <c:pt idx="3971">
                  <c:v>43419</c:v>
                </c:pt>
                <c:pt idx="3972">
                  <c:v>43420</c:v>
                </c:pt>
                <c:pt idx="3973">
                  <c:v>43421</c:v>
                </c:pt>
                <c:pt idx="3974">
                  <c:v>43422</c:v>
                </c:pt>
                <c:pt idx="3975">
                  <c:v>43423</c:v>
                </c:pt>
                <c:pt idx="3976">
                  <c:v>43424</c:v>
                </c:pt>
                <c:pt idx="3977">
                  <c:v>43425</c:v>
                </c:pt>
                <c:pt idx="3978">
                  <c:v>43426</c:v>
                </c:pt>
                <c:pt idx="3979">
                  <c:v>43427</c:v>
                </c:pt>
                <c:pt idx="3980">
                  <c:v>43428</c:v>
                </c:pt>
                <c:pt idx="3981">
                  <c:v>43429</c:v>
                </c:pt>
                <c:pt idx="3982">
                  <c:v>43430</c:v>
                </c:pt>
                <c:pt idx="3983">
                  <c:v>43431</c:v>
                </c:pt>
                <c:pt idx="3984">
                  <c:v>43432</c:v>
                </c:pt>
                <c:pt idx="3985">
                  <c:v>43433</c:v>
                </c:pt>
                <c:pt idx="3986">
                  <c:v>43434</c:v>
                </c:pt>
                <c:pt idx="3987">
                  <c:v>43435</c:v>
                </c:pt>
                <c:pt idx="3988">
                  <c:v>43436</c:v>
                </c:pt>
                <c:pt idx="3989">
                  <c:v>43437</c:v>
                </c:pt>
                <c:pt idx="3990">
                  <c:v>43438</c:v>
                </c:pt>
                <c:pt idx="3991">
                  <c:v>43439</c:v>
                </c:pt>
                <c:pt idx="3992">
                  <c:v>43440</c:v>
                </c:pt>
                <c:pt idx="3993">
                  <c:v>43441</c:v>
                </c:pt>
                <c:pt idx="3994">
                  <c:v>43442</c:v>
                </c:pt>
                <c:pt idx="3995">
                  <c:v>43443</c:v>
                </c:pt>
                <c:pt idx="3996">
                  <c:v>43444</c:v>
                </c:pt>
                <c:pt idx="3997">
                  <c:v>43445</c:v>
                </c:pt>
                <c:pt idx="3998">
                  <c:v>43446</c:v>
                </c:pt>
                <c:pt idx="3999">
                  <c:v>43447</c:v>
                </c:pt>
                <c:pt idx="4000">
                  <c:v>43448</c:v>
                </c:pt>
                <c:pt idx="4001">
                  <c:v>43449</c:v>
                </c:pt>
                <c:pt idx="4002">
                  <c:v>43450</c:v>
                </c:pt>
                <c:pt idx="4003">
                  <c:v>43451</c:v>
                </c:pt>
                <c:pt idx="4004">
                  <c:v>43452</c:v>
                </c:pt>
                <c:pt idx="4005">
                  <c:v>43453</c:v>
                </c:pt>
                <c:pt idx="4006">
                  <c:v>43454</c:v>
                </c:pt>
                <c:pt idx="4007">
                  <c:v>43455</c:v>
                </c:pt>
                <c:pt idx="4008">
                  <c:v>43456</c:v>
                </c:pt>
                <c:pt idx="4009">
                  <c:v>43457</c:v>
                </c:pt>
                <c:pt idx="4010">
                  <c:v>43458</c:v>
                </c:pt>
                <c:pt idx="4011">
                  <c:v>43459</c:v>
                </c:pt>
                <c:pt idx="4012">
                  <c:v>43460</c:v>
                </c:pt>
                <c:pt idx="4013">
                  <c:v>43461</c:v>
                </c:pt>
                <c:pt idx="4014">
                  <c:v>43462</c:v>
                </c:pt>
                <c:pt idx="4015">
                  <c:v>43463</c:v>
                </c:pt>
                <c:pt idx="4016">
                  <c:v>43464</c:v>
                </c:pt>
                <c:pt idx="4017">
                  <c:v>43465</c:v>
                </c:pt>
                <c:pt idx="4018">
                  <c:v>43466</c:v>
                </c:pt>
                <c:pt idx="4019">
                  <c:v>43467</c:v>
                </c:pt>
                <c:pt idx="4020">
                  <c:v>43468</c:v>
                </c:pt>
                <c:pt idx="4021">
                  <c:v>43469</c:v>
                </c:pt>
                <c:pt idx="4022">
                  <c:v>43470</c:v>
                </c:pt>
                <c:pt idx="4023">
                  <c:v>43471</c:v>
                </c:pt>
                <c:pt idx="4024">
                  <c:v>43472</c:v>
                </c:pt>
                <c:pt idx="4025">
                  <c:v>43473</c:v>
                </c:pt>
                <c:pt idx="4026">
                  <c:v>43474</c:v>
                </c:pt>
                <c:pt idx="4027">
                  <c:v>43475</c:v>
                </c:pt>
                <c:pt idx="4028">
                  <c:v>43476</c:v>
                </c:pt>
                <c:pt idx="4029">
                  <c:v>43477</c:v>
                </c:pt>
                <c:pt idx="4030">
                  <c:v>43478</c:v>
                </c:pt>
                <c:pt idx="4031">
                  <c:v>43479</c:v>
                </c:pt>
                <c:pt idx="4032">
                  <c:v>43480</c:v>
                </c:pt>
                <c:pt idx="4033">
                  <c:v>43481</c:v>
                </c:pt>
                <c:pt idx="4034">
                  <c:v>43482</c:v>
                </c:pt>
                <c:pt idx="4035">
                  <c:v>43483</c:v>
                </c:pt>
                <c:pt idx="4036">
                  <c:v>43484</c:v>
                </c:pt>
                <c:pt idx="4037">
                  <c:v>43485</c:v>
                </c:pt>
                <c:pt idx="4038">
                  <c:v>43486</c:v>
                </c:pt>
                <c:pt idx="4039">
                  <c:v>43487</c:v>
                </c:pt>
                <c:pt idx="4040">
                  <c:v>43488</c:v>
                </c:pt>
                <c:pt idx="4041">
                  <c:v>43489</c:v>
                </c:pt>
                <c:pt idx="4042">
                  <c:v>43490</c:v>
                </c:pt>
                <c:pt idx="4043">
                  <c:v>43491</c:v>
                </c:pt>
                <c:pt idx="4044">
                  <c:v>43492</c:v>
                </c:pt>
                <c:pt idx="4045">
                  <c:v>43493</c:v>
                </c:pt>
                <c:pt idx="4046">
                  <c:v>43494</c:v>
                </c:pt>
                <c:pt idx="4047">
                  <c:v>43495</c:v>
                </c:pt>
                <c:pt idx="4048">
                  <c:v>43496</c:v>
                </c:pt>
                <c:pt idx="4049">
                  <c:v>43497</c:v>
                </c:pt>
                <c:pt idx="4050">
                  <c:v>43498</c:v>
                </c:pt>
                <c:pt idx="4051">
                  <c:v>43499</c:v>
                </c:pt>
                <c:pt idx="4052">
                  <c:v>43500</c:v>
                </c:pt>
                <c:pt idx="4053">
                  <c:v>43501</c:v>
                </c:pt>
                <c:pt idx="4054">
                  <c:v>43502</c:v>
                </c:pt>
                <c:pt idx="4055">
                  <c:v>43503</c:v>
                </c:pt>
                <c:pt idx="4056">
                  <c:v>43504</c:v>
                </c:pt>
                <c:pt idx="4057">
                  <c:v>43505</c:v>
                </c:pt>
                <c:pt idx="4058">
                  <c:v>43506</c:v>
                </c:pt>
                <c:pt idx="4059">
                  <c:v>43507</c:v>
                </c:pt>
                <c:pt idx="4060">
                  <c:v>43508</c:v>
                </c:pt>
                <c:pt idx="4061">
                  <c:v>43509</c:v>
                </c:pt>
                <c:pt idx="4062">
                  <c:v>43510</c:v>
                </c:pt>
                <c:pt idx="4063">
                  <c:v>43511</c:v>
                </c:pt>
                <c:pt idx="4064">
                  <c:v>43512</c:v>
                </c:pt>
                <c:pt idx="4065">
                  <c:v>43513</c:v>
                </c:pt>
                <c:pt idx="4066">
                  <c:v>43514</c:v>
                </c:pt>
                <c:pt idx="4067">
                  <c:v>43515</c:v>
                </c:pt>
                <c:pt idx="4068">
                  <c:v>43516</c:v>
                </c:pt>
                <c:pt idx="4069">
                  <c:v>43517</c:v>
                </c:pt>
                <c:pt idx="4070">
                  <c:v>43518</c:v>
                </c:pt>
                <c:pt idx="4071">
                  <c:v>43519</c:v>
                </c:pt>
                <c:pt idx="4072">
                  <c:v>43520</c:v>
                </c:pt>
                <c:pt idx="4073">
                  <c:v>43521</c:v>
                </c:pt>
                <c:pt idx="4074">
                  <c:v>43522</c:v>
                </c:pt>
                <c:pt idx="4075">
                  <c:v>43523</c:v>
                </c:pt>
                <c:pt idx="4076">
                  <c:v>43524</c:v>
                </c:pt>
                <c:pt idx="4077">
                  <c:v>43525</c:v>
                </c:pt>
                <c:pt idx="4078">
                  <c:v>43526</c:v>
                </c:pt>
                <c:pt idx="4079">
                  <c:v>43527</c:v>
                </c:pt>
                <c:pt idx="4080">
                  <c:v>43528</c:v>
                </c:pt>
                <c:pt idx="4081">
                  <c:v>43529</c:v>
                </c:pt>
                <c:pt idx="4082">
                  <c:v>43530</c:v>
                </c:pt>
                <c:pt idx="4083">
                  <c:v>43531</c:v>
                </c:pt>
                <c:pt idx="4084">
                  <c:v>43532</c:v>
                </c:pt>
                <c:pt idx="4085">
                  <c:v>43533</c:v>
                </c:pt>
                <c:pt idx="4086">
                  <c:v>43534</c:v>
                </c:pt>
                <c:pt idx="4087">
                  <c:v>43535</c:v>
                </c:pt>
                <c:pt idx="4088">
                  <c:v>43536</c:v>
                </c:pt>
                <c:pt idx="4089">
                  <c:v>43537</c:v>
                </c:pt>
                <c:pt idx="4090">
                  <c:v>43538</c:v>
                </c:pt>
                <c:pt idx="4091">
                  <c:v>43539</c:v>
                </c:pt>
                <c:pt idx="4092">
                  <c:v>43540</c:v>
                </c:pt>
                <c:pt idx="4093">
                  <c:v>43541</c:v>
                </c:pt>
                <c:pt idx="4094">
                  <c:v>43542</c:v>
                </c:pt>
                <c:pt idx="4095">
                  <c:v>43543</c:v>
                </c:pt>
                <c:pt idx="4096">
                  <c:v>43544</c:v>
                </c:pt>
                <c:pt idx="4097">
                  <c:v>43545</c:v>
                </c:pt>
                <c:pt idx="4098">
                  <c:v>43546</c:v>
                </c:pt>
                <c:pt idx="4099">
                  <c:v>43547</c:v>
                </c:pt>
                <c:pt idx="4100">
                  <c:v>43548</c:v>
                </c:pt>
                <c:pt idx="4101">
                  <c:v>43549</c:v>
                </c:pt>
                <c:pt idx="4102">
                  <c:v>43550</c:v>
                </c:pt>
                <c:pt idx="4103">
                  <c:v>43551</c:v>
                </c:pt>
                <c:pt idx="4104">
                  <c:v>43552</c:v>
                </c:pt>
                <c:pt idx="4105">
                  <c:v>43553</c:v>
                </c:pt>
                <c:pt idx="4106">
                  <c:v>43554</c:v>
                </c:pt>
                <c:pt idx="4107">
                  <c:v>43555</c:v>
                </c:pt>
                <c:pt idx="4108">
                  <c:v>43556</c:v>
                </c:pt>
                <c:pt idx="4109">
                  <c:v>43557</c:v>
                </c:pt>
                <c:pt idx="4110">
                  <c:v>43558</c:v>
                </c:pt>
                <c:pt idx="4111">
                  <c:v>43559</c:v>
                </c:pt>
                <c:pt idx="4112">
                  <c:v>43560</c:v>
                </c:pt>
                <c:pt idx="4113">
                  <c:v>43561</c:v>
                </c:pt>
                <c:pt idx="4114">
                  <c:v>43562</c:v>
                </c:pt>
                <c:pt idx="4115">
                  <c:v>43563</c:v>
                </c:pt>
                <c:pt idx="4116">
                  <c:v>43564</c:v>
                </c:pt>
                <c:pt idx="4117">
                  <c:v>43565</c:v>
                </c:pt>
                <c:pt idx="4118">
                  <c:v>43566</c:v>
                </c:pt>
                <c:pt idx="4119">
                  <c:v>43567</c:v>
                </c:pt>
                <c:pt idx="4120">
                  <c:v>43568</c:v>
                </c:pt>
                <c:pt idx="4121">
                  <c:v>43569</c:v>
                </c:pt>
                <c:pt idx="4122">
                  <c:v>43570</c:v>
                </c:pt>
                <c:pt idx="4123">
                  <c:v>43571</c:v>
                </c:pt>
                <c:pt idx="4124">
                  <c:v>43572</c:v>
                </c:pt>
                <c:pt idx="4125">
                  <c:v>43573</c:v>
                </c:pt>
                <c:pt idx="4126">
                  <c:v>43574</c:v>
                </c:pt>
                <c:pt idx="4127">
                  <c:v>43575</c:v>
                </c:pt>
                <c:pt idx="4128">
                  <c:v>43576</c:v>
                </c:pt>
                <c:pt idx="4129">
                  <c:v>43577</c:v>
                </c:pt>
                <c:pt idx="4130">
                  <c:v>43578</c:v>
                </c:pt>
                <c:pt idx="4131">
                  <c:v>43579</c:v>
                </c:pt>
                <c:pt idx="4132">
                  <c:v>43580</c:v>
                </c:pt>
                <c:pt idx="4133">
                  <c:v>43581</c:v>
                </c:pt>
                <c:pt idx="4134">
                  <c:v>43582</c:v>
                </c:pt>
                <c:pt idx="4135">
                  <c:v>43583</c:v>
                </c:pt>
                <c:pt idx="4136">
                  <c:v>43584</c:v>
                </c:pt>
                <c:pt idx="4137">
                  <c:v>43585</c:v>
                </c:pt>
                <c:pt idx="4138">
                  <c:v>43586</c:v>
                </c:pt>
                <c:pt idx="4139">
                  <c:v>43587</c:v>
                </c:pt>
                <c:pt idx="4140">
                  <c:v>43588</c:v>
                </c:pt>
                <c:pt idx="4141">
                  <c:v>43589</c:v>
                </c:pt>
                <c:pt idx="4142">
                  <c:v>43590</c:v>
                </c:pt>
                <c:pt idx="4143">
                  <c:v>43591</c:v>
                </c:pt>
                <c:pt idx="4144">
                  <c:v>43592</c:v>
                </c:pt>
                <c:pt idx="4145">
                  <c:v>43593</c:v>
                </c:pt>
                <c:pt idx="4146">
                  <c:v>43594</c:v>
                </c:pt>
                <c:pt idx="4147">
                  <c:v>43595</c:v>
                </c:pt>
                <c:pt idx="4148">
                  <c:v>43596</c:v>
                </c:pt>
                <c:pt idx="4149">
                  <c:v>43597</c:v>
                </c:pt>
                <c:pt idx="4150">
                  <c:v>43598</c:v>
                </c:pt>
                <c:pt idx="4151">
                  <c:v>43599</c:v>
                </c:pt>
                <c:pt idx="4152">
                  <c:v>43600</c:v>
                </c:pt>
                <c:pt idx="4153">
                  <c:v>43601</c:v>
                </c:pt>
                <c:pt idx="4154">
                  <c:v>43602</c:v>
                </c:pt>
                <c:pt idx="4155">
                  <c:v>43603</c:v>
                </c:pt>
                <c:pt idx="4156">
                  <c:v>43604</c:v>
                </c:pt>
                <c:pt idx="4157">
                  <c:v>43605</c:v>
                </c:pt>
                <c:pt idx="4158">
                  <c:v>43606</c:v>
                </c:pt>
                <c:pt idx="4159">
                  <c:v>43607</c:v>
                </c:pt>
                <c:pt idx="4160">
                  <c:v>43608</c:v>
                </c:pt>
                <c:pt idx="4161">
                  <c:v>43609</c:v>
                </c:pt>
                <c:pt idx="4162">
                  <c:v>43610</c:v>
                </c:pt>
                <c:pt idx="4163">
                  <c:v>43611</c:v>
                </c:pt>
                <c:pt idx="4164">
                  <c:v>43612</c:v>
                </c:pt>
                <c:pt idx="4165">
                  <c:v>43613</c:v>
                </c:pt>
                <c:pt idx="4166">
                  <c:v>43614</c:v>
                </c:pt>
                <c:pt idx="4167">
                  <c:v>43615</c:v>
                </c:pt>
                <c:pt idx="4168">
                  <c:v>43616</c:v>
                </c:pt>
                <c:pt idx="4169">
                  <c:v>43617</c:v>
                </c:pt>
                <c:pt idx="4170">
                  <c:v>43618</c:v>
                </c:pt>
                <c:pt idx="4171">
                  <c:v>43619</c:v>
                </c:pt>
                <c:pt idx="4172">
                  <c:v>43620</c:v>
                </c:pt>
                <c:pt idx="4173">
                  <c:v>43621</c:v>
                </c:pt>
                <c:pt idx="4174">
                  <c:v>43622</c:v>
                </c:pt>
                <c:pt idx="4175">
                  <c:v>43623</c:v>
                </c:pt>
                <c:pt idx="4176">
                  <c:v>43624</c:v>
                </c:pt>
                <c:pt idx="4177">
                  <c:v>43625</c:v>
                </c:pt>
                <c:pt idx="4178">
                  <c:v>43626</c:v>
                </c:pt>
                <c:pt idx="4179">
                  <c:v>43627</c:v>
                </c:pt>
                <c:pt idx="4180">
                  <c:v>43628</c:v>
                </c:pt>
                <c:pt idx="4181">
                  <c:v>43629</c:v>
                </c:pt>
                <c:pt idx="4182">
                  <c:v>43630</c:v>
                </c:pt>
                <c:pt idx="4183">
                  <c:v>43631</c:v>
                </c:pt>
                <c:pt idx="4184">
                  <c:v>43632</c:v>
                </c:pt>
                <c:pt idx="4185">
                  <c:v>43633</c:v>
                </c:pt>
                <c:pt idx="4186">
                  <c:v>43634</c:v>
                </c:pt>
                <c:pt idx="4187">
                  <c:v>43635</c:v>
                </c:pt>
                <c:pt idx="4188">
                  <c:v>43636</c:v>
                </c:pt>
                <c:pt idx="4189">
                  <c:v>43637</c:v>
                </c:pt>
                <c:pt idx="4190">
                  <c:v>43638</c:v>
                </c:pt>
                <c:pt idx="4191">
                  <c:v>43639</c:v>
                </c:pt>
                <c:pt idx="4192">
                  <c:v>43640</c:v>
                </c:pt>
                <c:pt idx="4193">
                  <c:v>43641</c:v>
                </c:pt>
                <c:pt idx="4194">
                  <c:v>43642</c:v>
                </c:pt>
                <c:pt idx="4195">
                  <c:v>43643</c:v>
                </c:pt>
                <c:pt idx="4196">
                  <c:v>43644</c:v>
                </c:pt>
                <c:pt idx="4197">
                  <c:v>43645</c:v>
                </c:pt>
                <c:pt idx="4198">
                  <c:v>43646</c:v>
                </c:pt>
                <c:pt idx="4199">
                  <c:v>43647</c:v>
                </c:pt>
                <c:pt idx="4200">
                  <c:v>43648</c:v>
                </c:pt>
                <c:pt idx="4201">
                  <c:v>43649</c:v>
                </c:pt>
                <c:pt idx="4202">
                  <c:v>43650</c:v>
                </c:pt>
                <c:pt idx="4203">
                  <c:v>43651</c:v>
                </c:pt>
                <c:pt idx="4204">
                  <c:v>43652</c:v>
                </c:pt>
                <c:pt idx="4205">
                  <c:v>43653</c:v>
                </c:pt>
                <c:pt idx="4206">
                  <c:v>43654</c:v>
                </c:pt>
                <c:pt idx="4207">
                  <c:v>43655</c:v>
                </c:pt>
                <c:pt idx="4208">
                  <c:v>43656</c:v>
                </c:pt>
                <c:pt idx="4209">
                  <c:v>43657</c:v>
                </c:pt>
                <c:pt idx="4210">
                  <c:v>43658</c:v>
                </c:pt>
                <c:pt idx="4211">
                  <c:v>43659</c:v>
                </c:pt>
                <c:pt idx="4212">
                  <c:v>43660</c:v>
                </c:pt>
                <c:pt idx="4213">
                  <c:v>43661</c:v>
                </c:pt>
                <c:pt idx="4214">
                  <c:v>43662</c:v>
                </c:pt>
                <c:pt idx="4215">
                  <c:v>43663</c:v>
                </c:pt>
                <c:pt idx="4216">
                  <c:v>43664</c:v>
                </c:pt>
                <c:pt idx="4217">
                  <c:v>43665</c:v>
                </c:pt>
                <c:pt idx="4218">
                  <c:v>43666</c:v>
                </c:pt>
                <c:pt idx="4219">
                  <c:v>43667</c:v>
                </c:pt>
                <c:pt idx="4220">
                  <c:v>43668</c:v>
                </c:pt>
                <c:pt idx="4221">
                  <c:v>43669</c:v>
                </c:pt>
                <c:pt idx="4222">
                  <c:v>43670</c:v>
                </c:pt>
                <c:pt idx="4223">
                  <c:v>43671</c:v>
                </c:pt>
                <c:pt idx="4224">
                  <c:v>43672</c:v>
                </c:pt>
                <c:pt idx="4225">
                  <c:v>43673</c:v>
                </c:pt>
                <c:pt idx="4226">
                  <c:v>43674</c:v>
                </c:pt>
                <c:pt idx="4227">
                  <c:v>43675</c:v>
                </c:pt>
                <c:pt idx="4228">
                  <c:v>43676</c:v>
                </c:pt>
                <c:pt idx="4229">
                  <c:v>43677</c:v>
                </c:pt>
                <c:pt idx="4230">
                  <c:v>43678</c:v>
                </c:pt>
                <c:pt idx="4231">
                  <c:v>43679</c:v>
                </c:pt>
                <c:pt idx="4232">
                  <c:v>43680</c:v>
                </c:pt>
                <c:pt idx="4233">
                  <c:v>43681</c:v>
                </c:pt>
                <c:pt idx="4234">
                  <c:v>43682</c:v>
                </c:pt>
                <c:pt idx="4235">
                  <c:v>43683</c:v>
                </c:pt>
                <c:pt idx="4236">
                  <c:v>43684</c:v>
                </c:pt>
                <c:pt idx="4237">
                  <c:v>43685</c:v>
                </c:pt>
                <c:pt idx="4238">
                  <c:v>43686</c:v>
                </c:pt>
                <c:pt idx="4239">
                  <c:v>43687</c:v>
                </c:pt>
                <c:pt idx="4240">
                  <c:v>43688</c:v>
                </c:pt>
                <c:pt idx="4241">
                  <c:v>43689</c:v>
                </c:pt>
                <c:pt idx="4242">
                  <c:v>43690</c:v>
                </c:pt>
                <c:pt idx="4243">
                  <c:v>43691</c:v>
                </c:pt>
                <c:pt idx="4244">
                  <c:v>43692</c:v>
                </c:pt>
                <c:pt idx="4245">
                  <c:v>43693</c:v>
                </c:pt>
                <c:pt idx="4246">
                  <c:v>43694</c:v>
                </c:pt>
                <c:pt idx="4247">
                  <c:v>43695</c:v>
                </c:pt>
                <c:pt idx="4248">
                  <c:v>43696</c:v>
                </c:pt>
                <c:pt idx="4249">
                  <c:v>43697</c:v>
                </c:pt>
                <c:pt idx="4250">
                  <c:v>43698</c:v>
                </c:pt>
                <c:pt idx="4251">
                  <c:v>43699</c:v>
                </c:pt>
                <c:pt idx="4252">
                  <c:v>43700</c:v>
                </c:pt>
                <c:pt idx="4253">
                  <c:v>43701</c:v>
                </c:pt>
                <c:pt idx="4254">
                  <c:v>43702</c:v>
                </c:pt>
                <c:pt idx="4255">
                  <c:v>43703</c:v>
                </c:pt>
                <c:pt idx="4256">
                  <c:v>43704</c:v>
                </c:pt>
                <c:pt idx="4257">
                  <c:v>43705</c:v>
                </c:pt>
                <c:pt idx="4258">
                  <c:v>43706</c:v>
                </c:pt>
                <c:pt idx="4259">
                  <c:v>43707</c:v>
                </c:pt>
                <c:pt idx="4260">
                  <c:v>43708</c:v>
                </c:pt>
                <c:pt idx="4261">
                  <c:v>43709</c:v>
                </c:pt>
                <c:pt idx="4262">
                  <c:v>43710</c:v>
                </c:pt>
                <c:pt idx="4263">
                  <c:v>43711</c:v>
                </c:pt>
                <c:pt idx="4264">
                  <c:v>43712</c:v>
                </c:pt>
                <c:pt idx="4265">
                  <c:v>43713</c:v>
                </c:pt>
                <c:pt idx="4266">
                  <c:v>43714</c:v>
                </c:pt>
                <c:pt idx="4267">
                  <c:v>43715</c:v>
                </c:pt>
                <c:pt idx="4268">
                  <c:v>43716</c:v>
                </c:pt>
                <c:pt idx="4269">
                  <c:v>43717</c:v>
                </c:pt>
                <c:pt idx="4270">
                  <c:v>43718</c:v>
                </c:pt>
                <c:pt idx="4271">
                  <c:v>43719</c:v>
                </c:pt>
                <c:pt idx="4272">
                  <c:v>43720</c:v>
                </c:pt>
                <c:pt idx="4273">
                  <c:v>43721</c:v>
                </c:pt>
                <c:pt idx="4274">
                  <c:v>43722</c:v>
                </c:pt>
                <c:pt idx="4275">
                  <c:v>43723</c:v>
                </c:pt>
                <c:pt idx="4276">
                  <c:v>43724</c:v>
                </c:pt>
                <c:pt idx="4277">
                  <c:v>43725</c:v>
                </c:pt>
                <c:pt idx="4278">
                  <c:v>43726</c:v>
                </c:pt>
                <c:pt idx="4279">
                  <c:v>43727</c:v>
                </c:pt>
                <c:pt idx="4280">
                  <c:v>43728</c:v>
                </c:pt>
                <c:pt idx="4281">
                  <c:v>43729</c:v>
                </c:pt>
                <c:pt idx="4282">
                  <c:v>43730</c:v>
                </c:pt>
                <c:pt idx="4283">
                  <c:v>43731</c:v>
                </c:pt>
                <c:pt idx="4284">
                  <c:v>43732</c:v>
                </c:pt>
                <c:pt idx="4285">
                  <c:v>43733</c:v>
                </c:pt>
                <c:pt idx="4286">
                  <c:v>43734</c:v>
                </c:pt>
                <c:pt idx="4287">
                  <c:v>43735</c:v>
                </c:pt>
                <c:pt idx="4288">
                  <c:v>43736</c:v>
                </c:pt>
                <c:pt idx="4289">
                  <c:v>43737</c:v>
                </c:pt>
                <c:pt idx="4290">
                  <c:v>43738</c:v>
                </c:pt>
                <c:pt idx="4291">
                  <c:v>43739</c:v>
                </c:pt>
                <c:pt idx="4292">
                  <c:v>43740</c:v>
                </c:pt>
                <c:pt idx="4293">
                  <c:v>43741</c:v>
                </c:pt>
                <c:pt idx="4294">
                  <c:v>43742</c:v>
                </c:pt>
                <c:pt idx="4295">
                  <c:v>43743</c:v>
                </c:pt>
                <c:pt idx="4296">
                  <c:v>43744</c:v>
                </c:pt>
                <c:pt idx="4297">
                  <c:v>43745</c:v>
                </c:pt>
                <c:pt idx="4298">
                  <c:v>43746</c:v>
                </c:pt>
                <c:pt idx="4299">
                  <c:v>43747</c:v>
                </c:pt>
                <c:pt idx="4300">
                  <c:v>43748</c:v>
                </c:pt>
                <c:pt idx="4301">
                  <c:v>43749</c:v>
                </c:pt>
                <c:pt idx="4302">
                  <c:v>43750</c:v>
                </c:pt>
                <c:pt idx="4303">
                  <c:v>43751</c:v>
                </c:pt>
                <c:pt idx="4304">
                  <c:v>43752</c:v>
                </c:pt>
                <c:pt idx="4305">
                  <c:v>43753</c:v>
                </c:pt>
                <c:pt idx="4306">
                  <c:v>43754</c:v>
                </c:pt>
                <c:pt idx="4307">
                  <c:v>43755</c:v>
                </c:pt>
                <c:pt idx="4308">
                  <c:v>43756</c:v>
                </c:pt>
                <c:pt idx="4309">
                  <c:v>43757</c:v>
                </c:pt>
                <c:pt idx="4310">
                  <c:v>43758</c:v>
                </c:pt>
                <c:pt idx="4311">
                  <c:v>43759</c:v>
                </c:pt>
                <c:pt idx="4312">
                  <c:v>43760</c:v>
                </c:pt>
                <c:pt idx="4313">
                  <c:v>43761</c:v>
                </c:pt>
                <c:pt idx="4314">
                  <c:v>43762</c:v>
                </c:pt>
                <c:pt idx="4315">
                  <c:v>43763</c:v>
                </c:pt>
                <c:pt idx="4316">
                  <c:v>43764</c:v>
                </c:pt>
                <c:pt idx="4317">
                  <c:v>43765</c:v>
                </c:pt>
                <c:pt idx="4318">
                  <c:v>43766</c:v>
                </c:pt>
                <c:pt idx="4319">
                  <c:v>43767</c:v>
                </c:pt>
                <c:pt idx="4320">
                  <c:v>43768</c:v>
                </c:pt>
                <c:pt idx="4321">
                  <c:v>43769</c:v>
                </c:pt>
                <c:pt idx="4322">
                  <c:v>43770</c:v>
                </c:pt>
                <c:pt idx="4323">
                  <c:v>43771</c:v>
                </c:pt>
                <c:pt idx="4324">
                  <c:v>43772</c:v>
                </c:pt>
                <c:pt idx="4325">
                  <c:v>43773</c:v>
                </c:pt>
                <c:pt idx="4326">
                  <c:v>43774</c:v>
                </c:pt>
                <c:pt idx="4327">
                  <c:v>43775</c:v>
                </c:pt>
                <c:pt idx="4328">
                  <c:v>43776</c:v>
                </c:pt>
                <c:pt idx="4329">
                  <c:v>43777</c:v>
                </c:pt>
                <c:pt idx="4330">
                  <c:v>43778</c:v>
                </c:pt>
                <c:pt idx="4331">
                  <c:v>43779</c:v>
                </c:pt>
                <c:pt idx="4332">
                  <c:v>43780</c:v>
                </c:pt>
                <c:pt idx="4333">
                  <c:v>43781</c:v>
                </c:pt>
                <c:pt idx="4334">
                  <c:v>43782</c:v>
                </c:pt>
                <c:pt idx="4335">
                  <c:v>43783</c:v>
                </c:pt>
                <c:pt idx="4336">
                  <c:v>43784</c:v>
                </c:pt>
                <c:pt idx="4337">
                  <c:v>43785</c:v>
                </c:pt>
                <c:pt idx="4338">
                  <c:v>43786</c:v>
                </c:pt>
                <c:pt idx="4339">
                  <c:v>43787</c:v>
                </c:pt>
                <c:pt idx="4340">
                  <c:v>43788</c:v>
                </c:pt>
                <c:pt idx="4341">
                  <c:v>43789</c:v>
                </c:pt>
                <c:pt idx="4342">
                  <c:v>43790</c:v>
                </c:pt>
                <c:pt idx="4343">
                  <c:v>43791</c:v>
                </c:pt>
                <c:pt idx="4344">
                  <c:v>43792</c:v>
                </c:pt>
                <c:pt idx="4345">
                  <c:v>43793</c:v>
                </c:pt>
                <c:pt idx="4346">
                  <c:v>43794</c:v>
                </c:pt>
                <c:pt idx="4347">
                  <c:v>43795</c:v>
                </c:pt>
                <c:pt idx="4348">
                  <c:v>43796</c:v>
                </c:pt>
                <c:pt idx="4349">
                  <c:v>43797</c:v>
                </c:pt>
                <c:pt idx="4350">
                  <c:v>43798</c:v>
                </c:pt>
                <c:pt idx="4351">
                  <c:v>43799</c:v>
                </c:pt>
                <c:pt idx="4352">
                  <c:v>43800</c:v>
                </c:pt>
                <c:pt idx="4353">
                  <c:v>43801</c:v>
                </c:pt>
                <c:pt idx="4354">
                  <c:v>43802</c:v>
                </c:pt>
                <c:pt idx="4355">
                  <c:v>43803</c:v>
                </c:pt>
                <c:pt idx="4356">
                  <c:v>43804</c:v>
                </c:pt>
                <c:pt idx="4357">
                  <c:v>43805</c:v>
                </c:pt>
                <c:pt idx="4358">
                  <c:v>43806</c:v>
                </c:pt>
                <c:pt idx="4359">
                  <c:v>43807</c:v>
                </c:pt>
                <c:pt idx="4360">
                  <c:v>43808</c:v>
                </c:pt>
                <c:pt idx="4361">
                  <c:v>43809</c:v>
                </c:pt>
                <c:pt idx="4362">
                  <c:v>43810</c:v>
                </c:pt>
                <c:pt idx="4363">
                  <c:v>43811</c:v>
                </c:pt>
                <c:pt idx="4364">
                  <c:v>43812</c:v>
                </c:pt>
                <c:pt idx="4365">
                  <c:v>43813</c:v>
                </c:pt>
                <c:pt idx="4366">
                  <c:v>43814</c:v>
                </c:pt>
                <c:pt idx="4367">
                  <c:v>43815</c:v>
                </c:pt>
                <c:pt idx="4368">
                  <c:v>43816</c:v>
                </c:pt>
                <c:pt idx="4369">
                  <c:v>43817</c:v>
                </c:pt>
                <c:pt idx="4370">
                  <c:v>43818</c:v>
                </c:pt>
                <c:pt idx="4371">
                  <c:v>43819</c:v>
                </c:pt>
                <c:pt idx="4372">
                  <c:v>43820</c:v>
                </c:pt>
                <c:pt idx="4373">
                  <c:v>43821</c:v>
                </c:pt>
                <c:pt idx="4374">
                  <c:v>43822</c:v>
                </c:pt>
                <c:pt idx="4375">
                  <c:v>43823</c:v>
                </c:pt>
                <c:pt idx="4376">
                  <c:v>43824</c:v>
                </c:pt>
                <c:pt idx="4377">
                  <c:v>43825</c:v>
                </c:pt>
                <c:pt idx="4378">
                  <c:v>43826</c:v>
                </c:pt>
                <c:pt idx="4379">
                  <c:v>43827</c:v>
                </c:pt>
                <c:pt idx="4380">
                  <c:v>43828</c:v>
                </c:pt>
                <c:pt idx="4381">
                  <c:v>43829</c:v>
                </c:pt>
                <c:pt idx="4382">
                  <c:v>43830</c:v>
                </c:pt>
                <c:pt idx="4383">
                  <c:v>43831</c:v>
                </c:pt>
                <c:pt idx="4384">
                  <c:v>43832</c:v>
                </c:pt>
                <c:pt idx="4385">
                  <c:v>43833</c:v>
                </c:pt>
                <c:pt idx="4386">
                  <c:v>43834</c:v>
                </c:pt>
                <c:pt idx="4387">
                  <c:v>43835</c:v>
                </c:pt>
                <c:pt idx="4388">
                  <c:v>43836</c:v>
                </c:pt>
                <c:pt idx="4389">
                  <c:v>43837</c:v>
                </c:pt>
                <c:pt idx="4390">
                  <c:v>43838</c:v>
                </c:pt>
                <c:pt idx="4391">
                  <c:v>43839</c:v>
                </c:pt>
                <c:pt idx="4392">
                  <c:v>43840</c:v>
                </c:pt>
                <c:pt idx="4393">
                  <c:v>43841</c:v>
                </c:pt>
                <c:pt idx="4394">
                  <c:v>43842</c:v>
                </c:pt>
                <c:pt idx="4395">
                  <c:v>43843</c:v>
                </c:pt>
                <c:pt idx="4396">
                  <c:v>43844</c:v>
                </c:pt>
                <c:pt idx="4397">
                  <c:v>43845</c:v>
                </c:pt>
                <c:pt idx="4398">
                  <c:v>43846</c:v>
                </c:pt>
                <c:pt idx="4399">
                  <c:v>43847</c:v>
                </c:pt>
                <c:pt idx="4400">
                  <c:v>43848</c:v>
                </c:pt>
                <c:pt idx="4401">
                  <c:v>43849</c:v>
                </c:pt>
                <c:pt idx="4402">
                  <c:v>43850</c:v>
                </c:pt>
                <c:pt idx="4403">
                  <c:v>43851</c:v>
                </c:pt>
                <c:pt idx="4404">
                  <c:v>43852</c:v>
                </c:pt>
                <c:pt idx="4405">
                  <c:v>43853</c:v>
                </c:pt>
                <c:pt idx="4406">
                  <c:v>43854</c:v>
                </c:pt>
                <c:pt idx="4407">
                  <c:v>43855</c:v>
                </c:pt>
                <c:pt idx="4408">
                  <c:v>43856</c:v>
                </c:pt>
                <c:pt idx="4409">
                  <c:v>43857</c:v>
                </c:pt>
                <c:pt idx="4410">
                  <c:v>43858</c:v>
                </c:pt>
                <c:pt idx="4411">
                  <c:v>43859</c:v>
                </c:pt>
                <c:pt idx="4412">
                  <c:v>43860</c:v>
                </c:pt>
                <c:pt idx="4413">
                  <c:v>43861</c:v>
                </c:pt>
                <c:pt idx="4414">
                  <c:v>43862</c:v>
                </c:pt>
                <c:pt idx="4415">
                  <c:v>43863</c:v>
                </c:pt>
                <c:pt idx="4416">
                  <c:v>43864</c:v>
                </c:pt>
                <c:pt idx="4417">
                  <c:v>43865</c:v>
                </c:pt>
                <c:pt idx="4418">
                  <c:v>43866</c:v>
                </c:pt>
                <c:pt idx="4419">
                  <c:v>43867</c:v>
                </c:pt>
                <c:pt idx="4420">
                  <c:v>43868</c:v>
                </c:pt>
                <c:pt idx="4421">
                  <c:v>43869</c:v>
                </c:pt>
                <c:pt idx="4422">
                  <c:v>43870</c:v>
                </c:pt>
                <c:pt idx="4423">
                  <c:v>43871</c:v>
                </c:pt>
                <c:pt idx="4424">
                  <c:v>43872</c:v>
                </c:pt>
                <c:pt idx="4425">
                  <c:v>43873</c:v>
                </c:pt>
                <c:pt idx="4426">
                  <c:v>43874</c:v>
                </c:pt>
                <c:pt idx="4427">
                  <c:v>43875</c:v>
                </c:pt>
                <c:pt idx="4428">
                  <c:v>43876</c:v>
                </c:pt>
                <c:pt idx="4429">
                  <c:v>43877</c:v>
                </c:pt>
                <c:pt idx="4430">
                  <c:v>43878</c:v>
                </c:pt>
                <c:pt idx="4431">
                  <c:v>43879</c:v>
                </c:pt>
                <c:pt idx="4432">
                  <c:v>43880</c:v>
                </c:pt>
                <c:pt idx="4433">
                  <c:v>43881</c:v>
                </c:pt>
                <c:pt idx="4434">
                  <c:v>43882</c:v>
                </c:pt>
                <c:pt idx="4435">
                  <c:v>43883</c:v>
                </c:pt>
                <c:pt idx="4436">
                  <c:v>43884</c:v>
                </c:pt>
                <c:pt idx="4437">
                  <c:v>43885</c:v>
                </c:pt>
                <c:pt idx="4438">
                  <c:v>43886</c:v>
                </c:pt>
                <c:pt idx="4439">
                  <c:v>43887</c:v>
                </c:pt>
                <c:pt idx="4440">
                  <c:v>43888</c:v>
                </c:pt>
                <c:pt idx="4441">
                  <c:v>43889</c:v>
                </c:pt>
                <c:pt idx="4442">
                  <c:v>43890</c:v>
                </c:pt>
                <c:pt idx="4443">
                  <c:v>43891</c:v>
                </c:pt>
                <c:pt idx="4444">
                  <c:v>43892</c:v>
                </c:pt>
                <c:pt idx="4445">
                  <c:v>43893</c:v>
                </c:pt>
                <c:pt idx="4446">
                  <c:v>43894</c:v>
                </c:pt>
                <c:pt idx="4447">
                  <c:v>43895</c:v>
                </c:pt>
                <c:pt idx="4448">
                  <c:v>43896</c:v>
                </c:pt>
                <c:pt idx="4449">
                  <c:v>43897</c:v>
                </c:pt>
                <c:pt idx="4450">
                  <c:v>43898</c:v>
                </c:pt>
                <c:pt idx="4451">
                  <c:v>43899</c:v>
                </c:pt>
                <c:pt idx="4452">
                  <c:v>43900</c:v>
                </c:pt>
                <c:pt idx="4453">
                  <c:v>43901</c:v>
                </c:pt>
                <c:pt idx="4454">
                  <c:v>43902</c:v>
                </c:pt>
                <c:pt idx="4455">
                  <c:v>43903</c:v>
                </c:pt>
                <c:pt idx="4456">
                  <c:v>43904</c:v>
                </c:pt>
                <c:pt idx="4457">
                  <c:v>43905</c:v>
                </c:pt>
                <c:pt idx="4458">
                  <c:v>43906</c:v>
                </c:pt>
                <c:pt idx="4459">
                  <c:v>43907</c:v>
                </c:pt>
                <c:pt idx="4460">
                  <c:v>43908</c:v>
                </c:pt>
                <c:pt idx="4461">
                  <c:v>43909</c:v>
                </c:pt>
                <c:pt idx="4462">
                  <c:v>43910</c:v>
                </c:pt>
                <c:pt idx="4463">
                  <c:v>43911</c:v>
                </c:pt>
                <c:pt idx="4464">
                  <c:v>43912</c:v>
                </c:pt>
                <c:pt idx="4465">
                  <c:v>43913</c:v>
                </c:pt>
                <c:pt idx="4466">
                  <c:v>43914</c:v>
                </c:pt>
                <c:pt idx="4467">
                  <c:v>43915</c:v>
                </c:pt>
                <c:pt idx="4468">
                  <c:v>43916</c:v>
                </c:pt>
                <c:pt idx="4469">
                  <c:v>43917</c:v>
                </c:pt>
                <c:pt idx="4470">
                  <c:v>43918</c:v>
                </c:pt>
                <c:pt idx="4471">
                  <c:v>43919</c:v>
                </c:pt>
                <c:pt idx="4472">
                  <c:v>43920</c:v>
                </c:pt>
                <c:pt idx="4473">
                  <c:v>43921</c:v>
                </c:pt>
                <c:pt idx="4474">
                  <c:v>43922</c:v>
                </c:pt>
                <c:pt idx="4475">
                  <c:v>43923</c:v>
                </c:pt>
                <c:pt idx="4476">
                  <c:v>43924</c:v>
                </c:pt>
                <c:pt idx="4477">
                  <c:v>43925</c:v>
                </c:pt>
                <c:pt idx="4478">
                  <c:v>43926</c:v>
                </c:pt>
                <c:pt idx="4479">
                  <c:v>43927</c:v>
                </c:pt>
                <c:pt idx="4480">
                  <c:v>43928</c:v>
                </c:pt>
                <c:pt idx="4481">
                  <c:v>43929</c:v>
                </c:pt>
                <c:pt idx="4482">
                  <c:v>43930</c:v>
                </c:pt>
                <c:pt idx="4483">
                  <c:v>43931</c:v>
                </c:pt>
                <c:pt idx="4484">
                  <c:v>43932</c:v>
                </c:pt>
                <c:pt idx="4485">
                  <c:v>43933</c:v>
                </c:pt>
                <c:pt idx="4486">
                  <c:v>43934</c:v>
                </c:pt>
                <c:pt idx="4487">
                  <c:v>43935</c:v>
                </c:pt>
                <c:pt idx="4488">
                  <c:v>43936</c:v>
                </c:pt>
                <c:pt idx="4489">
                  <c:v>43937</c:v>
                </c:pt>
                <c:pt idx="4490">
                  <c:v>43938</c:v>
                </c:pt>
                <c:pt idx="4491">
                  <c:v>43939</c:v>
                </c:pt>
                <c:pt idx="4492">
                  <c:v>43940</c:v>
                </c:pt>
                <c:pt idx="4493">
                  <c:v>43941</c:v>
                </c:pt>
                <c:pt idx="4494">
                  <c:v>43942</c:v>
                </c:pt>
                <c:pt idx="4495">
                  <c:v>43943</c:v>
                </c:pt>
                <c:pt idx="4496">
                  <c:v>43944</c:v>
                </c:pt>
                <c:pt idx="4497">
                  <c:v>43945</c:v>
                </c:pt>
                <c:pt idx="4498">
                  <c:v>43946</c:v>
                </c:pt>
                <c:pt idx="4499">
                  <c:v>43947</c:v>
                </c:pt>
                <c:pt idx="4500">
                  <c:v>43948</c:v>
                </c:pt>
                <c:pt idx="4501">
                  <c:v>43949</c:v>
                </c:pt>
                <c:pt idx="4502">
                  <c:v>43950</c:v>
                </c:pt>
                <c:pt idx="4503">
                  <c:v>43951</c:v>
                </c:pt>
                <c:pt idx="4504">
                  <c:v>43952</c:v>
                </c:pt>
                <c:pt idx="4505">
                  <c:v>43953</c:v>
                </c:pt>
                <c:pt idx="4506">
                  <c:v>43954</c:v>
                </c:pt>
                <c:pt idx="4507">
                  <c:v>43955</c:v>
                </c:pt>
                <c:pt idx="4508">
                  <c:v>43956</c:v>
                </c:pt>
                <c:pt idx="4509">
                  <c:v>43957</c:v>
                </c:pt>
                <c:pt idx="4510">
                  <c:v>43958</c:v>
                </c:pt>
                <c:pt idx="4511">
                  <c:v>43959</c:v>
                </c:pt>
                <c:pt idx="4512">
                  <c:v>43960</c:v>
                </c:pt>
                <c:pt idx="4513">
                  <c:v>43961</c:v>
                </c:pt>
                <c:pt idx="4514">
                  <c:v>43962</c:v>
                </c:pt>
                <c:pt idx="4515">
                  <c:v>43963</c:v>
                </c:pt>
                <c:pt idx="4516">
                  <c:v>43964</c:v>
                </c:pt>
                <c:pt idx="4517">
                  <c:v>43965</c:v>
                </c:pt>
                <c:pt idx="4518">
                  <c:v>43966</c:v>
                </c:pt>
                <c:pt idx="4519">
                  <c:v>43967</c:v>
                </c:pt>
                <c:pt idx="4520">
                  <c:v>43968</c:v>
                </c:pt>
                <c:pt idx="4521">
                  <c:v>43969</c:v>
                </c:pt>
                <c:pt idx="4522">
                  <c:v>43970</c:v>
                </c:pt>
                <c:pt idx="4523">
                  <c:v>43971</c:v>
                </c:pt>
                <c:pt idx="4524">
                  <c:v>43972</c:v>
                </c:pt>
                <c:pt idx="4525">
                  <c:v>43973</c:v>
                </c:pt>
                <c:pt idx="4526">
                  <c:v>43974</c:v>
                </c:pt>
                <c:pt idx="4527">
                  <c:v>43975</c:v>
                </c:pt>
                <c:pt idx="4528">
                  <c:v>43976</c:v>
                </c:pt>
                <c:pt idx="4529">
                  <c:v>43977</c:v>
                </c:pt>
                <c:pt idx="4530">
                  <c:v>43978</c:v>
                </c:pt>
                <c:pt idx="4531">
                  <c:v>43979</c:v>
                </c:pt>
                <c:pt idx="4532">
                  <c:v>43980</c:v>
                </c:pt>
                <c:pt idx="4533">
                  <c:v>43981</c:v>
                </c:pt>
                <c:pt idx="4534">
                  <c:v>43982</c:v>
                </c:pt>
                <c:pt idx="4535">
                  <c:v>43983</c:v>
                </c:pt>
                <c:pt idx="4536">
                  <c:v>43984</c:v>
                </c:pt>
                <c:pt idx="4537">
                  <c:v>43985</c:v>
                </c:pt>
                <c:pt idx="4538">
                  <c:v>43986</c:v>
                </c:pt>
                <c:pt idx="4539">
                  <c:v>43987</c:v>
                </c:pt>
                <c:pt idx="4540">
                  <c:v>43988</c:v>
                </c:pt>
                <c:pt idx="4541">
                  <c:v>43989</c:v>
                </c:pt>
                <c:pt idx="4542">
                  <c:v>43990</c:v>
                </c:pt>
                <c:pt idx="4543">
                  <c:v>43991</c:v>
                </c:pt>
                <c:pt idx="4544">
                  <c:v>43992</c:v>
                </c:pt>
                <c:pt idx="4545">
                  <c:v>43993</c:v>
                </c:pt>
                <c:pt idx="4546">
                  <c:v>43994</c:v>
                </c:pt>
                <c:pt idx="4547">
                  <c:v>43995</c:v>
                </c:pt>
                <c:pt idx="4548">
                  <c:v>43996</c:v>
                </c:pt>
                <c:pt idx="4549">
                  <c:v>43997</c:v>
                </c:pt>
                <c:pt idx="4550">
                  <c:v>43998</c:v>
                </c:pt>
                <c:pt idx="4551">
                  <c:v>43999</c:v>
                </c:pt>
                <c:pt idx="4552">
                  <c:v>44000</c:v>
                </c:pt>
                <c:pt idx="4553">
                  <c:v>44001</c:v>
                </c:pt>
                <c:pt idx="4554">
                  <c:v>44002</c:v>
                </c:pt>
                <c:pt idx="4555">
                  <c:v>44003</c:v>
                </c:pt>
                <c:pt idx="4556">
                  <c:v>44004</c:v>
                </c:pt>
                <c:pt idx="4557">
                  <c:v>44005</c:v>
                </c:pt>
                <c:pt idx="4558">
                  <c:v>44006</c:v>
                </c:pt>
                <c:pt idx="4559">
                  <c:v>44007</c:v>
                </c:pt>
                <c:pt idx="4560">
                  <c:v>44008</c:v>
                </c:pt>
                <c:pt idx="4561">
                  <c:v>44009</c:v>
                </c:pt>
                <c:pt idx="4562">
                  <c:v>44010</c:v>
                </c:pt>
                <c:pt idx="4563">
                  <c:v>44011</c:v>
                </c:pt>
                <c:pt idx="4564">
                  <c:v>44012</c:v>
                </c:pt>
                <c:pt idx="4565">
                  <c:v>44013</c:v>
                </c:pt>
                <c:pt idx="4566">
                  <c:v>44014</c:v>
                </c:pt>
                <c:pt idx="4567">
                  <c:v>44015</c:v>
                </c:pt>
                <c:pt idx="4568">
                  <c:v>44016</c:v>
                </c:pt>
                <c:pt idx="4569">
                  <c:v>44017</c:v>
                </c:pt>
                <c:pt idx="4570">
                  <c:v>44018</c:v>
                </c:pt>
                <c:pt idx="4571">
                  <c:v>44019</c:v>
                </c:pt>
                <c:pt idx="4572">
                  <c:v>44020</c:v>
                </c:pt>
                <c:pt idx="4573">
                  <c:v>44021</c:v>
                </c:pt>
                <c:pt idx="4574">
                  <c:v>44022</c:v>
                </c:pt>
                <c:pt idx="4575">
                  <c:v>44023</c:v>
                </c:pt>
                <c:pt idx="4576">
                  <c:v>44024</c:v>
                </c:pt>
                <c:pt idx="4577">
                  <c:v>44025</c:v>
                </c:pt>
                <c:pt idx="4578">
                  <c:v>44026</c:v>
                </c:pt>
                <c:pt idx="4579">
                  <c:v>44027</c:v>
                </c:pt>
                <c:pt idx="4580">
                  <c:v>44028</c:v>
                </c:pt>
                <c:pt idx="4581">
                  <c:v>44029</c:v>
                </c:pt>
                <c:pt idx="4582">
                  <c:v>44030</c:v>
                </c:pt>
                <c:pt idx="4583">
                  <c:v>44031</c:v>
                </c:pt>
                <c:pt idx="4584">
                  <c:v>44032</c:v>
                </c:pt>
                <c:pt idx="4585">
                  <c:v>44033</c:v>
                </c:pt>
                <c:pt idx="4586">
                  <c:v>44034</c:v>
                </c:pt>
                <c:pt idx="4587">
                  <c:v>44035</c:v>
                </c:pt>
                <c:pt idx="4588">
                  <c:v>44036</c:v>
                </c:pt>
                <c:pt idx="4589">
                  <c:v>44037</c:v>
                </c:pt>
                <c:pt idx="4590">
                  <c:v>44038</c:v>
                </c:pt>
                <c:pt idx="4591">
                  <c:v>44039</c:v>
                </c:pt>
                <c:pt idx="4592">
                  <c:v>44040</c:v>
                </c:pt>
                <c:pt idx="4593">
                  <c:v>44041</c:v>
                </c:pt>
                <c:pt idx="4594">
                  <c:v>44042</c:v>
                </c:pt>
                <c:pt idx="4595">
                  <c:v>44043</c:v>
                </c:pt>
                <c:pt idx="4596">
                  <c:v>44044</c:v>
                </c:pt>
                <c:pt idx="4597">
                  <c:v>44045</c:v>
                </c:pt>
                <c:pt idx="4598">
                  <c:v>44046</c:v>
                </c:pt>
                <c:pt idx="4599">
                  <c:v>44047</c:v>
                </c:pt>
                <c:pt idx="4600">
                  <c:v>44048</c:v>
                </c:pt>
                <c:pt idx="4601">
                  <c:v>44049</c:v>
                </c:pt>
                <c:pt idx="4602">
                  <c:v>44050</c:v>
                </c:pt>
                <c:pt idx="4603">
                  <c:v>44051</c:v>
                </c:pt>
                <c:pt idx="4604">
                  <c:v>44052</c:v>
                </c:pt>
                <c:pt idx="4605">
                  <c:v>44053</c:v>
                </c:pt>
                <c:pt idx="4606">
                  <c:v>44054</c:v>
                </c:pt>
                <c:pt idx="4607">
                  <c:v>44055</c:v>
                </c:pt>
                <c:pt idx="4608">
                  <c:v>44056</c:v>
                </c:pt>
                <c:pt idx="4609">
                  <c:v>44057</c:v>
                </c:pt>
                <c:pt idx="4610">
                  <c:v>44058</c:v>
                </c:pt>
                <c:pt idx="4611">
                  <c:v>44059</c:v>
                </c:pt>
                <c:pt idx="4612">
                  <c:v>44060</c:v>
                </c:pt>
                <c:pt idx="4613">
                  <c:v>44061</c:v>
                </c:pt>
                <c:pt idx="4614">
                  <c:v>44062</c:v>
                </c:pt>
                <c:pt idx="4615">
                  <c:v>44063</c:v>
                </c:pt>
                <c:pt idx="4616">
                  <c:v>44064</c:v>
                </c:pt>
                <c:pt idx="4617">
                  <c:v>44065</c:v>
                </c:pt>
                <c:pt idx="4618">
                  <c:v>44066</c:v>
                </c:pt>
                <c:pt idx="4619">
                  <c:v>44067</c:v>
                </c:pt>
                <c:pt idx="4620">
                  <c:v>44068</c:v>
                </c:pt>
                <c:pt idx="4621">
                  <c:v>44069</c:v>
                </c:pt>
                <c:pt idx="4622">
                  <c:v>44070</c:v>
                </c:pt>
                <c:pt idx="4623">
                  <c:v>44071</c:v>
                </c:pt>
                <c:pt idx="4624">
                  <c:v>44072</c:v>
                </c:pt>
                <c:pt idx="4625">
                  <c:v>44073</c:v>
                </c:pt>
                <c:pt idx="4626">
                  <c:v>44074</c:v>
                </c:pt>
                <c:pt idx="4627">
                  <c:v>44075</c:v>
                </c:pt>
                <c:pt idx="4628">
                  <c:v>44076</c:v>
                </c:pt>
                <c:pt idx="4629">
                  <c:v>44077</c:v>
                </c:pt>
                <c:pt idx="4630">
                  <c:v>44078</c:v>
                </c:pt>
                <c:pt idx="4631">
                  <c:v>44079</c:v>
                </c:pt>
                <c:pt idx="4632">
                  <c:v>44080</c:v>
                </c:pt>
                <c:pt idx="4633">
                  <c:v>44081</c:v>
                </c:pt>
                <c:pt idx="4634">
                  <c:v>44082</c:v>
                </c:pt>
                <c:pt idx="4635">
                  <c:v>44083</c:v>
                </c:pt>
                <c:pt idx="4636">
                  <c:v>44084</c:v>
                </c:pt>
                <c:pt idx="4637">
                  <c:v>44085</c:v>
                </c:pt>
                <c:pt idx="4638">
                  <c:v>44086</c:v>
                </c:pt>
                <c:pt idx="4639">
                  <c:v>44087</c:v>
                </c:pt>
                <c:pt idx="4640">
                  <c:v>44088</c:v>
                </c:pt>
                <c:pt idx="4641">
                  <c:v>44089</c:v>
                </c:pt>
                <c:pt idx="4642">
                  <c:v>44090</c:v>
                </c:pt>
                <c:pt idx="4643">
                  <c:v>44091</c:v>
                </c:pt>
                <c:pt idx="4644">
                  <c:v>44092</c:v>
                </c:pt>
                <c:pt idx="4645">
                  <c:v>44093</c:v>
                </c:pt>
                <c:pt idx="4646">
                  <c:v>44094</c:v>
                </c:pt>
                <c:pt idx="4647">
                  <c:v>44095</c:v>
                </c:pt>
                <c:pt idx="4648">
                  <c:v>44096</c:v>
                </c:pt>
                <c:pt idx="4649">
                  <c:v>44097</c:v>
                </c:pt>
                <c:pt idx="4650">
                  <c:v>44098</c:v>
                </c:pt>
                <c:pt idx="4651">
                  <c:v>44099</c:v>
                </c:pt>
                <c:pt idx="4652">
                  <c:v>44100</c:v>
                </c:pt>
                <c:pt idx="4653">
                  <c:v>44101</c:v>
                </c:pt>
                <c:pt idx="4654">
                  <c:v>44102</c:v>
                </c:pt>
                <c:pt idx="4655">
                  <c:v>44103</c:v>
                </c:pt>
                <c:pt idx="4656">
                  <c:v>44104</c:v>
                </c:pt>
                <c:pt idx="4657">
                  <c:v>44105</c:v>
                </c:pt>
                <c:pt idx="4658">
                  <c:v>44106</c:v>
                </c:pt>
                <c:pt idx="4659">
                  <c:v>44107</c:v>
                </c:pt>
                <c:pt idx="4660">
                  <c:v>44108</c:v>
                </c:pt>
                <c:pt idx="4661">
                  <c:v>44109</c:v>
                </c:pt>
                <c:pt idx="4662">
                  <c:v>44110</c:v>
                </c:pt>
                <c:pt idx="4663">
                  <c:v>44111</c:v>
                </c:pt>
                <c:pt idx="4664">
                  <c:v>44112</c:v>
                </c:pt>
                <c:pt idx="4665">
                  <c:v>44113</c:v>
                </c:pt>
                <c:pt idx="4666">
                  <c:v>44114</c:v>
                </c:pt>
                <c:pt idx="4667">
                  <c:v>44115</c:v>
                </c:pt>
                <c:pt idx="4668">
                  <c:v>44116</c:v>
                </c:pt>
                <c:pt idx="4669">
                  <c:v>44117</c:v>
                </c:pt>
                <c:pt idx="4670">
                  <c:v>44118</c:v>
                </c:pt>
                <c:pt idx="4671">
                  <c:v>44119</c:v>
                </c:pt>
                <c:pt idx="4672">
                  <c:v>44120</c:v>
                </c:pt>
                <c:pt idx="4673">
                  <c:v>44121</c:v>
                </c:pt>
                <c:pt idx="4674">
                  <c:v>44122</c:v>
                </c:pt>
                <c:pt idx="4675">
                  <c:v>44123</c:v>
                </c:pt>
                <c:pt idx="4676">
                  <c:v>44124</c:v>
                </c:pt>
                <c:pt idx="4677">
                  <c:v>44125</c:v>
                </c:pt>
                <c:pt idx="4678">
                  <c:v>44126</c:v>
                </c:pt>
                <c:pt idx="4679">
                  <c:v>44127</c:v>
                </c:pt>
                <c:pt idx="4680">
                  <c:v>44128</c:v>
                </c:pt>
                <c:pt idx="4681">
                  <c:v>44129</c:v>
                </c:pt>
                <c:pt idx="4682">
                  <c:v>44130</c:v>
                </c:pt>
                <c:pt idx="4683">
                  <c:v>44131</c:v>
                </c:pt>
                <c:pt idx="4684">
                  <c:v>44132</c:v>
                </c:pt>
                <c:pt idx="4685">
                  <c:v>44133</c:v>
                </c:pt>
                <c:pt idx="4686">
                  <c:v>44134</c:v>
                </c:pt>
                <c:pt idx="4687">
                  <c:v>44135</c:v>
                </c:pt>
                <c:pt idx="4688">
                  <c:v>44136</c:v>
                </c:pt>
                <c:pt idx="4689">
                  <c:v>44137</c:v>
                </c:pt>
                <c:pt idx="4690">
                  <c:v>44138</c:v>
                </c:pt>
                <c:pt idx="4691">
                  <c:v>44139</c:v>
                </c:pt>
                <c:pt idx="4692">
                  <c:v>44140</c:v>
                </c:pt>
                <c:pt idx="4693">
                  <c:v>44141</c:v>
                </c:pt>
                <c:pt idx="4694">
                  <c:v>44142</c:v>
                </c:pt>
                <c:pt idx="4695">
                  <c:v>44143</c:v>
                </c:pt>
                <c:pt idx="4696">
                  <c:v>44144</c:v>
                </c:pt>
                <c:pt idx="4697">
                  <c:v>44145</c:v>
                </c:pt>
                <c:pt idx="4698">
                  <c:v>44146</c:v>
                </c:pt>
                <c:pt idx="4699">
                  <c:v>44147</c:v>
                </c:pt>
                <c:pt idx="4700">
                  <c:v>44148</c:v>
                </c:pt>
                <c:pt idx="4701">
                  <c:v>44149</c:v>
                </c:pt>
                <c:pt idx="4702">
                  <c:v>44150</c:v>
                </c:pt>
                <c:pt idx="4703">
                  <c:v>44151</c:v>
                </c:pt>
                <c:pt idx="4704">
                  <c:v>44152</c:v>
                </c:pt>
                <c:pt idx="4705">
                  <c:v>44153</c:v>
                </c:pt>
                <c:pt idx="4706">
                  <c:v>44154</c:v>
                </c:pt>
                <c:pt idx="4707">
                  <c:v>44155</c:v>
                </c:pt>
                <c:pt idx="4708">
                  <c:v>44156</c:v>
                </c:pt>
                <c:pt idx="4709">
                  <c:v>44157</c:v>
                </c:pt>
                <c:pt idx="4710">
                  <c:v>44158</c:v>
                </c:pt>
                <c:pt idx="4711">
                  <c:v>44159</c:v>
                </c:pt>
                <c:pt idx="4712">
                  <c:v>44160</c:v>
                </c:pt>
                <c:pt idx="4713">
                  <c:v>44161</c:v>
                </c:pt>
                <c:pt idx="4714">
                  <c:v>44162</c:v>
                </c:pt>
                <c:pt idx="4715">
                  <c:v>44163</c:v>
                </c:pt>
                <c:pt idx="4716">
                  <c:v>44164</c:v>
                </c:pt>
                <c:pt idx="4717">
                  <c:v>44165</c:v>
                </c:pt>
                <c:pt idx="4718">
                  <c:v>44166</c:v>
                </c:pt>
                <c:pt idx="4719">
                  <c:v>44167</c:v>
                </c:pt>
                <c:pt idx="4720">
                  <c:v>44168</c:v>
                </c:pt>
                <c:pt idx="4721">
                  <c:v>44169</c:v>
                </c:pt>
                <c:pt idx="4722">
                  <c:v>44170</c:v>
                </c:pt>
                <c:pt idx="4723">
                  <c:v>44171</c:v>
                </c:pt>
                <c:pt idx="4724">
                  <c:v>44172</c:v>
                </c:pt>
                <c:pt idx="4725">
                  <c:v>44173</c:v>
                </c:pt>
                <c:pt idx="4726">
                  <c:v>44174</c:v>
                </c:pt>
                <c:pt idx="4727">
                  <c:v>44175</c:v>
                </c:pt>
                <c:pt idx="4728">
                  <c:v>44176</c:v>
                </c:pt>
                <c:pt idx="4729">
                  <c:v>44177</c:v>
                </c:pt>
                <c:pt idx="4730">
                  <c:v>44178</c:v>
                </c:pt>
                <c:pt idx="4731">
                  <c:v>44179</c:v>
                </c:pt>
                <c:pt idx="4732">
                  <c:v>44180</c:v>
                </c:pt>
                <c:pt idx="4733">
                  <c:v>44181</c:v>
                </c:pt>
                <c:pt idx="4734">
                  <c:v>44182</c:v>
                </c:pt>
                <c:pt idx="4735">
                  <c:v>44183</c:v>
                </c:pt>
                <c:pt idx="4736">
                  <c:v>44184</c:v>
                </c:pt>
                <c:pt idx="4737">
                  <c:v>44185</c:v>
                </c:pt>
                <c:pt idx="4738">
                  <c:v>44186</c:v>
                </c:pt>
                <c:pt idx="4739">
                  <c:v>44187</c:v>
                </c:pt>
                <c:pt idx="4740">
                  <c:v>44188</c:v>
                </c:pt>
                <c:pt idx="4741">
                  <c:v>44189</c:v>
                </c:pt>
                <c:pt idx="4742">
                  <c:v>44190</c:v>
                </c:pt>
                <c:pt idx="4743">
                  <c:v>44191</c:v>
                </c:pt>
                <c:pt idx="4744">
                  <c:v>44192</c:v>
                </c:pt>
                <c:pt idx="4745">
                  <c:v>44193</c:v>
                </c:pt>
                <c:pt idx="4746">
                  <c:v>44194</c:v>
                </c:pt>
                <c:pt idx="4747">
                  <c:v>44195</c:v>
                </c:pt>
                <c:pt idx="4748">
                  <c:v>44196</c:v>
                </c:pt>
                <c:pt idx="4749">
                  <c:v>44197</c:v>
                </c:pt>
                <c:pt idx="4750">
                  <c:v>44198</c:v>
                </c:pt>
                <c:pt idx="4751">
                  <c:v>44199</c:v>
                </c:pt>
                <c:pt idx="4752">
                  <c:v>44200</c:v>
                </c:pt>
                <c:pt idx="4753">
                  <c:v>44201</c:v>
                </c:pt>
                <c:pt idx="4754">
                  <c:v>44202</c:v>
                </c:pt>
                <c:pt idx="4755">
                  <c:v>44203</c:v>
                </c:pt>
                <c:pt idx="4756">
                  <c:v>44204</c:v>
                </c:pt>
                <c:pt idx="4757">
                  <c:v>44205</c:v>
                </c:pt>
                <c:pt idx="4758">
                  <c:v>44206</c:v>
                </c:pt>
                <c:pt idx="4759">
                  <c:v>44207</c:v>
                </c:pt>
                <c:pt idx="4760">
                  <c:v>44208</c:v>
                </c:pt>
                <c:pt idx="4761">
                  <c:v>44209</c:v>
                </c:pt>
                <c:pt idx="4762">
                  <c:v>44210</c:v>
                </c:pt>
                <c:pt idx="4763">
                  <c:v>44211</c:v>
                </c:pt>
                <c:pt idx="4764">
                  <c:v>44212</c:v>
                </c:pt>
                <c:pt idx="4765">
                  <c:v>44213</c:v>
                </c:pt>
                <c:pt idx="4766">
                  <c:v>44214</c:v>
                </c:pt>
                <c:pt idx="4767">
                  <c:v>44215</c:v>
                </c:pt>
                <c:pt idx="4768">
                  <c:v>44216</c:v>
                </c:pt>
                <c:pt idx="4769">
                  <c:v>44217</c:v>
                </c:pt>
                <c:pt idx="4770">
                  <c:v>44218</c:v>
                </c:pt>
                <c:pt idx="4771">
                  <c:v>44219</c:v>
                </c:pt>
                <c:pt idx="4772">
                  <c:v>44220</c:v>
                </c:pt>
                <c:pt idx="4773">
                  <c:v>44221</c:v>
                </c:pt>
                <c:pt idx="4774">
                  <c:v>44222</c:v>
                </c:pt>
                <c:pt idx="4775">
                  <c:v>44223</c:v>
                </c:pt>
                <c:pt idx="4776">
                  <c:v>44224</c:v>
                </c:pt>
                <c:pt idx="4777">
                  <c:v>44225</c:v>
                </c:pt>
                <c:pt idx="4778">
                  <c:v>44226</c:v>
                </c:pt>
                <c:pt idx="4779">
                  <c:v>44227</c:v>
                </c:pt>
                <c:pt idx="4780">
                  <c:v>44228</c:v>
                </c:pt>
                <c:pt idx="4781">
                  <c:v>44229</c:v>
                </c:pt>
                <c:pt idx="4782">
                  <c:v>44230</c:v>
                </c:pt>
                <c:pt idx="4783">
                  <c:v>44231</c:v>
                </c:pt>
                <c:pt idx="4784">
                  <c:v>44232</c:v>
                </c:pt>
                <c:pt idx="4785">
                  <c:v>44233</c:v>
                </c:pt>
                <c:pt idx="4786">
                  <c:v>44234</c:v>
                </c:pt>
                <c:pt idx="4787">
                  <c:v>44235</c:v>
                </c:pt>
                <c:pt idx="4788">
                  <c:v>44236</c:v>
                </c:pt>
                <c:pt idx="4789">
                  <c:v>44237</c:v>
                </c:pt>
                <c:pt idx="4790">
                  <c:v>44238</c:v>
                </c:pt>
                <c:pt idx="4791">
                  <c:v>44239</c:v>
                </c:pt>
                <c:pt idx="4792">
                  <c:v>44240</c:v>
                </c:pt>
                <c:pt idx="4793">
                  <c:v>44241</c:v>
                </c:pt>
                <c:pt idx="4794">
                  <c:v>44242</c:v>
                </c:pt>
                <c:pt idx="4795">
                  <c:v>44243</c:v>
                </c:pt>
                <c:pt idx="4796">
                  <c:v>44244</c:v>
                </c:pt>
                <c:pt idx="4797">
                  <c:v>44245</c:v>
                </c:pt>
                <c:pt idx="4798">
                  <c:v>44246</c:v>
                </c:pt>
                <c:pt idx="4799">
                  <c:v>44247</c:v>
                </c:pt>
                <c:pt idx="4800">
                  <c:v>44248</c:v>
                </c:pt>
                <c:pt idx="4801">
                  <c:v>44249</c:v>
                </c:pt>
                <c:pt idx="4802">
                  <c:v>44250</c:v>
                </c:pt>
                <c:pt idx="4803">
                  <c:v>44251</c:v>
                </c:pt>
                <c:pt idx="4804">
                  <c:v>44252</c:v>
                </c:pt>
                <c:pt idx="4805">
                  <c:v>44253</c:v>
                </c:pt>
                <c:pt idx="4806">
                  <c:v>44254</c:v>
                </c:pt>
                <c:pt idx="4807">
                  <c:v>44255</c:v>
                </c:pt>
                <c:pt idx="4808">
                  <c:v>44256</c:v>
                </c:pt>
                <c:pt idx="4809">
                  <c:v>44257</c:v>
                </c:pt>
                <c:pt idx="4810">
                  <c:v>44258</c:v>
                </c:pt>
                <c:pt idx="4811">
                  <c:v>44259</c:v>
                </c:pt>
                <c:pt idx="4812">
                  <c:v>44260</c:v>
                </c:pt>
                <c:pt idx="4813">
                  <c:v>44261</c:v>
                </c:pt>
                <c:pt idx="4814">
                  <c:v>44262</c:v>
                </c:pt>
                <c:pt idx="4815">
                  <c:v>44263</c:v>
                </c:pt>
                <c:pt idx="4816">
                  <c:v>44264</c:v>
                </c:pt>
                <c:pt idx="4817">
                  <c:v>44265</c:v>
                </c:pt>
                <c:pt idx="4818">
                  <c:v>44266</c:v>
                </c:pt>
                <c:pt idx="4819">
                  <c:v>44267</c:v>
                </c:pt>
                <c:pt idx="4820">
                  <c:v>44268</c:v>
                </c:pt>
                <c:pt idx="4821">
                  <c:v>44269</c:v>
                </c:pt>
                <c:pt idx="4822">
                  <c:v>44270</c:v>
                </c:pt>
                <c:pt idx="4823">
                  <c:v>44271</c:v>
                </c:pt>
                <c:pt idx="4824">
                  <c:v>44272</c:v>
                </c:pt>
                <c:pt idx="4825">
                  <c:v>44273</c:v>
                </c:pt>
                <c:pt idx="4826">
                  <c:v>44274</c:v>
                </c:pt>
                <c:pt idx="4827">
                  <c:v>44275</c:v>
                </c:pt>
                <c:pt idx="4828">
                  <c:v>44276</c:v>
                </c:pt>
                <c:pt idx="4829">
                  <c:v>44277</c:v>
                </c:pt>
                <c:pt idx="4830">
                  <c:v>44278</c:v>
                </c:pt>
                <c:pt idx="4831">
                  <c:v>44279</c:v>
                </c:pt>
                <c:pt idx="4832">
                  <c:v>44280</c:v>
                </c:pt>
                <c:pt idx="4833">
                  <c:v>44281</c:v>
                </c:pt>
                <c:pt idx="4834">
                  <c:v>44282</c:v>
                </c:pt>
                <c:pt idx="4835">
                  <c:v>44283</c:v>
                </c:pt>
                <c:pt idx="4836">
                  <c:v>44284</c:v>
                </c:pt>
                <c:pt idx="4837">
                  <c:v>44285</c:v>
                </c:pt>
                <c:pt idx="4838">
                  <c:v>44286</c:v>
                </c:pt>
                <c:pt idx="4839">
                  <c:v>44287</c:v>
                </c:pt>
                <c:pt idx="4840">
                  <c:v>44288</c:v>
                </c:pt>
                <c:pt idx="4841">
                  <c:v>44289</c:v>
                </c:pt>
                <c:pt idx="4842">
                  <c:v>44290</c:v>
                </c:pt>
                <c:pt idx="4843">
                  <c:v>44291</c:v>
                </c:pt>
                <c:pt idx="4844">
                  <c:v>44292</c:v>
                </c:pt>
                <c:pt idx="4845">
                  <c:v>44293</c:v>
                </c:pt>
                <c:pt idx="4846">
                  <c:v>44294</c:v>
                </c:pt>
                <c:pt idx="4847">
                  <c:v>44295</c:v>
                </c:pt>
                <c:pt idx="4848">
                  <c:v>44296</c:v>
                </c:pt>
                <c:pt idx="4849">
                  <c:v>44297</c:v>
                </c:pt>
                <c:pt idx="4850">
                  <c:v>44298</c:v>
                </c:pt>
                <c:pt idx="4851">
                  <c:v>44299</c:v>
                </c:pt>
                <c:pt idx="4852">
                  <c:v>44300</c:v>
                </c:pt>
                <c:pt idx="4853">
                  <c:v>44301</c:v>
                </c:pt>
                <c:pt idx="4854">
                  <c:v>44302</c:v>
                </c:pt>
                <c:pt idx="4855">
                  <c:v>44303</c:v>
                </c:pt>
                <c:pt idx="4856">
                  <c:v>44304</c:v>
                </c:pt>
                <c:pt idx="4857">
                  <c:v>44305</c:v>
                </c:pt>
                <c:pt idx="4858">
                  <c:v>44306</c:v>
                </c:pt>
                <c:pt idx="4859">
                  <c:v>44307</c:v>
                </c:pt>
                <c:pt idx="4860">
                  <c:v>44308</c:v>
                </c:pt>
                <c:pt idx="4861">
                  <c:v>44309</c:v>
                </c:pt>
                <c:pt idx="4862">
                  <c:v>44310</c:v>
                </c:pt>
                <c:pt idx="4863">
                  <c:v>44311</c:v>
                </c:pt>
                <c:pt idx="4864">
                  <c:v>44312</c:v>
                </c:pt>
                <c:pt idx="4865">
                  <c:v>44313</c:v>
                </c:pt>
                <c:pt idx="4866">
                  <c:v>44314</c:v>
                </c:pt>
                <c:pt idx="4867">
                  <c:v>44315</c:v>
                </c:pt>
                <c:pt idx="4868">
                  <c:v>44316</c:v>
                </c:pt>
                <c:pt idx="4869">
                  <c:v>44317</c:v>
                </c:pt>
                <c:pt idx="4870">
                  <c:v>44318</c:v>
                </c:pt>
                <c:pt idx="4871">
                  <c:v>44319</c:v>
                </c:pt>
                <c:pt idx="4872">
                  <c:v>44320</c:v>
                </c:pt>
                <c:pt idx="4873">
                  <c:v>44321</c:v>
                </c:pt>
                <c:pt idx="4874">
                  <c:v>44322</c:v>
                </c:pt>
                <c:pt idx="4875">
                  <c:v>44323</c:v>
                </c:pt>
                <c:pt idx="4876">
                  <c:v>44324</c:v>
                </c:pt>
                <c:pt idx="4877">
                  <c:v>44325</c:v>
                </c:pt>
                <c:pt idx="4878">
                  <c:v>44326</c:v>
                </c:pt>
                <c:pt idx="4879">
                  <c:v>44327</c:v>
                </c:pt>
                <c:pt idx="4880">
                  <c:v>44328</c:v>
                </c:pt>
                <c:pt idx="4881">
                  <c:v>44329</c:v>
                </c:pt>
                <c:pt idx="4882">
                  <c:v>44330</c:v>
                </c:pt>
                <c:pt idx="4883">
                  <c:v>44331</c:v>
                </c:pt>
                <c:pt idx="4884">
                  <c:v>44332</c:v>
                </c:pt>
                <c:pt idx="4885">
                  <c:v>44333</c:v>
                </c:pt>
                <c:pt idx="4886">
                  <c:v>44334</c:v>
                </c:pt>
                <c:pt idx="4887">
                  <c:v>44335</c:v>
                </c:pt>
                <c:pt idx="4888">
                  <c:v>44336</c:v>
                </c:pt>
                <c:pt idx="4889">
                  <c:v>44337</c:v>
                </c:pt>
                <c:pt idx="4890">
                  <c:v>44338</c:v>
                </c:pt>
                <c:pt idx="4891">
                  <c:v>44339</c:v>
                </c:pt>
                <c:pt idx="4892">
                  <c:v>44340</c:v>
                </c:pt>
                <c:pt idx="4893">
                  <c:v>44341</c:v>
                </c:pt>
                <c:pt idx="4894">
                  <c:v>44342</c:v>
                </c:pt>
                <c:pt idx="4895">
                  <c:v>44343</c:v>
                </c:pt>
                <c:pt idx="4896">
                  <c:v>44344</c:v>
                </c:pt>
                <c:pt idx="4897">
                  <c:v>44345</c:v>
                </c:pt>
                <c:pt idx="4898">
                  <c:v>44346</c:v>
                </c:pt>
                <c:pt idx="4899">
                  <c:v>44347</c:v>
                </c:pt>
                <c:pt idx="4900">
                  <c:v>44348</c:v>
                </c:pt>
                <c:pt idx="4901">
                  <c:v>44349</c:v>
                </c:pt>
                <c:pt idx="4902">
                  <c:v>44350</c:v>
                </c:pt>
                <c:pt idx="4903">
                  <c:v>44351</c:v>
                </c:pt>
                <c:pt idx="4904">
                  <c:v>44352</c:v>
                </c:pt>
                <c:pt idx="4905">
                  <c:v>44353</c:v>
                </c:pt>
                <c:pt idx="4906">
                  <c:v>44354</c:v>
                </c:pt>
                <c:pt idx="4907">
                  <c:v>44355</c:v>
                </c:pt>
                <c:pt idx="4908">
                  <c:v>44356</c:v>
                </c:pt>
                <c:pt idx="4909">
                  <c:v>44357</c:v>
                </c:pt>
                <c:pt idx="4910">
                  <c:v>44358</c:v>
                </c:pt>
                <c:pt idx="4911">
                  <c:v>44359</c:v>
                </c:pt>
                <c:pt idx="4912">
                  <c:v>44360</c:v>
                </c:pt>
                <c:pt idx="4913">
                  <c:v>44361</c:v>
                </c:pt>
                <c:pt idx="4914">
                  <c:v>44362</c:v>
                </c:pt>
                <c:pt idx="4915">
                  <c:v>44363</c:v>
                </c:pt>
                <c:pt idx="4916">
                  <c:v>44364</c:v>
                </c:pt>
                <c:pt idx="4917">
                  <c:v>44365</c:v>
                </c:pt>
                <c:pt idx="4918">
                  <c:v>44366</c:v>
                </c:pt>
                <c:pt idx="4919">
                  <c:v>44367</c:v>
                </c:pt>
                <c:pt idx="4920">
                  <c:v>44368</c:v>
                </c:pt>
                <c:pt idx="4921">
                  <c:v>44369</c:v>
                </c:pt>
                <c:pt idx="4922">
                  <c:v>44370</c:v>
                </c:pt>
                <c:pt idx="4923">
                  <c:v>44371</c:v>
                </c:pt>
                <c:pt idx="4924">
                  <c:v>44372</c:v>
                </c:pt>
                <c:pt idx="4925">
                  <c:v>44373</c:v>
                </c:pt>
                <c:pt idx="4926">
                  <c:v>44374</c:v>
                </c:pt>
                <c:pt idx="4927">
                  <c:v>44375</c:v>
                </c:pt>
                <c:pt idx="4928">
                  <c:v>44376</c:v>
                </c:pt>
                <c:pt idx="4929">
                  <c:v>44377</c:v>
                </c:pt>
                <c:pt idx="4930">
                  <c:v>44378</c:v>
                </c:pt>
                <c:pt idx="4931">
                  <c:v>44379</c:v>
                </c:pt>
                <c:pt idx="4932">
                  <c:v>44380</c:v>
                </c:pt>
                <c:pt idx="4933">
                  <c:v>44381</c:v>
                </c:pt>
                <c:pt idx="4934">
                  <c:v>44382</c:v>
                </c:pt>
                <c:pt idx="4935">
                  <c:v>44383</c:v>
                </c:pt>
                <c:pt idx="4936">
                  <c:v>44384</c:v>
                </c:pt>
                <c:pt idx="4937">
                  <c:v>44385</c:v>
                </c:pt>
                <c:pt idx="4938">
                  <c:v>44386</c:v>
                </c:pt>
                <c:pt idx="4939">
                  <c:v>44387</c:v>
                </c:pt>
                <c:pt idx="4940">
                  <c:v>44388</c:v>
                </c:pt>
                <c:pt idx="4941">
                  <c:v>44389</c:v>
                </c:pt>
                <c:pt idx="4942">
                  <c:v>44390</c:v>
                </c:pt>
                <c:pt idx="4943">
                  <c:v>44391</c:v>
                </c:pt>
                <c:pt idx="4944">
                  <c:v>44392</c:v>
                </c:pt>
                <c:pt idx="4945">
                  <c:v>44393</c:v>
                </c:pt>
                <c:pt idx="4946">
                  <c:v>44394</c:v>
                </c:pt>
                <c:pt idx="4947">
                  <c:v>44395</c:v>
                </c:pt>
                <c:pt idx="4948">
                  <c:v>44396</c:v>
                </c:pt>
                <c:pt idx="4949">
                  <c:v>44397</c:v>
                </c:pt>
                <c:pt idx="4950">
                  <c:v>44398</c:v>
                </c:pt>
                <c:pt idx="4951">
                  <c:v>44399</c:v>
                </c:pt>
                <c:pt idx="4952">
                  <c:v>44400</c:v>
                </c:pt>
                <c:pt idx="4953">
                  <c:v>44401</c:v>
                </c:pt>
                <c:pt idx="4954">
                  <c:v>44402</c:v>
                </c:pt>
                <c:pt idx="4955">
                  <c:v>44403</c:v>
                </c:pt>
                <c:pt idx="4956">
                  <c:v>44404</c:v>
                </c:pt>
                <c:pt idx="4957">
                  <c:v>44405</c:v>
                </c:pt>
                <c:pt idx="4958">
                  <c:v>44406</c:v>
                </c:pt>
                <c:pt idx="4959">
                  <c:v>44407</c:v>
                </c:pt>
                <c:pt idx="4960">
                  <c:v>44408</c:v>
                </c:pt>
                <c:pt idx="4961">
                  <c:v>44409</c:v>
                </c:pt>
                <c:pt idx="4962">
                  <c:v>44410</c:v>
                </c:pt>
                <c:pt idx="4963">
                  <c:v>44411</c:v>
                </c:pt>
                <c:pt idx="4964">
                  <c:v>44412</c:v>
                </c:pt>
                <c:pt idx="4965">
                  <c:v>44413</c:v>
                </c:pt>
                <c:pt idx="4966">
                  <c:v>44414</c:v>
                </c:pt>
                <c:pt idx="4967">
                  <c:v>44415</c:v>
                </c:pt>
                <c:pt idx="4968">
                  <c:v>44416</c:v>
                </c:pt>
                <c:pt idx="4969">
                  <c:v>44417</c:v>
                </c:pt>
                <c:pt idx="4970">
                  <c:v>44418</c:v>
                </c:pt>
                <c:pt idx="4971">
                  <c:v>44419</c:v>
                </c:pt>
                <c:pt idx="4972">
                  <c:v>44420</c:v>
                </c:pt>
                <c:pt idx="4973">
                  <c:v>44421</c:v>
                </c:pt>
                <c:pt idx="4974">
                  <c:v>44422</c:v>
                </c:pt>
                <c:pt idx="4975">
                  <c:v>44423</c:v>
                </c:pt>
                <c:pt idx="4976">
                  <c:v>44424</c:v>
                </c:pt>
                <c:pt idx="4977">
                  <c:v>44425</c:v>
                </c:pt>
                <c:pt idx="4978">
                  <c:v>44426</c:v>
                </c:pt>
                <c:pt idx="4979">
                  <c:v>44427</c:v>
                </c:pt>
                <c:pt idx="4980">
                  <c:v>44428</c:v>
                </c:pt>
                <c:pt idx="4981">
                  <c:v>44429</c:v>
                </c:pt>
                <c:pt idx="4982">
                  <c:v>44430</c:v>
                </c:pt>
                <c:pt idx="4983">
                  <c:v>44431</c:v>
                </c:pt>
                <c:pt idx="4984">
                  <c:v>44432</c:v>
                </c:pt>
                <c:pt idx="4985">
                  <c:v>44433</c:v>
                </c:pt>
                <c:pt idx="4986">
                  <c:v>44434</c:v>
                </c:pt>
                <c:pt idx="4987">
                  <c:v>44435</c:v>
                </c:pt>
                <c:pt idx="4988">
                  <c:v>44436</c:v>
                </c:pt>
                <c:pt idx="4989">
                  <c:v>44437</c:v>
                </c:pt>
                <c:pt idx="4990">
                  <c:v>44438</c:v>
                </c:pt>
                <c:pt idx="4991">
                  <c:v>44439</c:v>
                </c:pt>
                <c:pt idx="4992">
                  <c:v>44440</c:v>
                </c:pt>
                <c:pt idx="4993">
                  <c:v>44441</c:v>
                </c:pt>
                <c:pt idx="4994">
                  <c:v>44442</c:v>
                </c:pt>
                <c:pt idx="4995">
                  <c:v>44443</c:v>
                </c:pt>
                <c:pt idx="4996">
                  <c:v>44444</c:v>
                </c:pt>
                <c:pt idx="4997">
                  <c:v>44445</c:v>
                </c:pt>
                <c:pt idx="4998">
                  <c:v>44446</c:v>
                </c:pt>
                <c:pt idx="4999">
                  <c:v>44447</c:v>
                </c:pt>
                <c:pt idx="5000">
                  <c:v>44448</c:v>
                </c:pt>
                <c:pt idx="5001">
                  <c:v>44449</c:v>
                </c:pt>
                <c:pt idx="5002">
                  <c:v>44450</c:v>
                </c:pt>
                <c:pt idx="5003">
                  <c:v>44451</c:v>
                </c:pt>
                <c:pt idx="5004">
                  <c:v>44452</c:v>
                </c:pt>
                <c:pt idx="5005">
                  <c:v>44453</c:v>
                </c:pt>
                <c:pt idx="5006">
                  <c:v>44454</c:v>
                </c:pt>
                <c:pt idx="5007">
                  <c:v>44455</c:v>
                </c:pt>
                <c:pt idx="5008">
                  <c:v>44456</c:v>
                </c:pt>
                <c:pt idx="5009">
                  <c:v>44457</c:v>
                </c:pt>
                <c:pt idx="5010">
                  <c:v>44458</c:v>
                </c:pt>
                <c:pt idx="5011">
                  <c:v>44459</c:v>
                </c:pt>
                <c:pt idx="5012">
                  <c:v>44460</c:v>
                </c:pt>
                <c:pt idx="5013">
                  <c:v>44461</c:v>
                </c:pt>
                <c:pt idx="5014">
                  <c:v>44462</c:v>
                </c:pt>
                <c:pt idx="5015">
                  <c:v>44463</c:v>
                </c:pt>
                <c:pt idx="5016">
                  <c:v>44464</c:v>
                </c:pt>
                <c:pt idx="5017">
                  <c:v>44465</c:v>
                </c:pt>
                <c:pt idx="5018">
                  <c:v>44466</c:v>
                </c:pt>
                <c:pt idx="5019">
                  <c:v>44467</c:v>
                </c:pt>
                <c:pt idx="5020">
                  <c:v>44468</c:v>
                </c:pt>
                <c:pt idx="5021">
                  <c:v>44469</c:v>
                </c:pt>
                <c:pt idx="5022">
                  <c:v>44470</c:v>
                </c:pt>
                <c:pt idx="5023">
                  <c:v>44471</c:v>
                </c:pt>
                <c:pt idx="5024">
                  <c:v>44472</c:v>
                </c:pt>
                <c:pt idx="5025">
                  <c:v>44473</c:v>
                </c:pt>
                <c:pt idx="5026">
                  <c:v>44474</c:v>
                </c:pt>
                <c:pt idx="5027">
                  <c:v>44475</c:v>
                </c:pt>
                <c:pt idx="5028">
                  <c:v>44476</c:v>
                </c:pt>
                <c:pt idx="5029">
                  <c:v>44477</c:v>
                </c:pt>
              </c:numCache>
            </c:numRef>
          </c:cat>
          <c:val>
            <c:numRef>
              <c:f>WK!$B$3:$B$5032</c:f>
              <c:numCache>
                <c:formatCode>General</c:formatCode>
                <c:ptCount val="5030"/>
                <c:pt idx="1">
                  <c:v>1.4688000000000001</c:v>
                </c:pt>
                <c:pt idx="2">
                  <c:v>1.4753000000000001</c:v>
                </c:pt>
                <c:pt idx="3">
                  <c:v>1.4726999999999999</c:v>
                </c:pt>
                <c:pt idx="6">
                  <c:v>1.4722999999999999</c:v>
                </c:pt>
                <c:pt idx="7">
                  <c:v>1.4704999999999999</c:v>
                </c:pt>
                <c:pt idx="8">
                  <c:v>1.468</c:v>
                </c:pt>
                <c:pt idx="9">
                  <c:v>1.4661999999999999</c:v>
                </c:pt>
                <c:pt idx="10">
                  <c:v>1.4792000000000001</c:v>
                </c:pt>
                <c:pt idx="13">
                  <c:v>1.4895</c:v>
                </c:pt>
                <c:pt idx="14">
                  <c:v>1.4885999999999999</c:v>
                </c:pt>
                <c:pt idx="15">
                  <c:v>1.4792000000000001</c:v>
                </c:pt>
                <c:pt idx="16">
                  <c:v>1.4691000000000001</c:v>
                </c:pt>
                <c:pt idx="17">
                  <c:v>1.4674</c:v>
                </c:pt>
                <c:pt idx="20">
                  <c:v>1.4481999999999999</c:v>
                </c:pt>
                <c:pt idx="21">
                  <c:v>1.4494</c:v>
                </c:pt>
                <c:pt idx="22">
                  <c:v>1.4574</c:v>
                </c:pt>
                <c:pt idx="23">
                  <c:v>1.4662999999999999</c:v>
                </c:pt>
                <c:pt idx="24">
                  <c:v>1.4704999999999999</c:v>
                </c:pt>
                <c:pt idx="27">
                  <c:v>1.4755</c:v>
                </c:pt>
                <c:pt idx="28">
                  <c:v>1.4773000000000001</c:v>
                </c:pt>
                <c:pt idx="29">
                  <c:v>1.4810000000000001</c:v>
                </c:pt>
                <c:pt idx="30">
                  <c:v>1.4870000000000001</c:v>
                </c:pt>
                <c:pt idx="31">
                  <c:v>1.4888999999999999</c:v>
                </c:pt>
                <c:pt idx="34">
                  <c:v>1.4829000000000001</c:v>
                </c:pt>
                <c:pt idx="35">
                  <c:v>1.4688000000000001</c:v>
                </c:pt>
                <c:pt idx="36">
                  <c:v>1.4621</c:v>
                </c:pt>
                <c:pt idx="37">
                  <c:v>1.4569000000000001</c:v>
                </c:pt>
                <c:pt idx="38">
                  <c:v>1.4513</c:v>
                </c:pt>
                <c:pt idx="41">
                  <c:v>1.4541999999999999</c:v>
                </c:pt>
                <c:pt idx="42">
                  <c:v>1.4538</c:v>
                </c:pt>
                <c:pt idx="43">
                  <c:v>1.4585999999999999</c:v>
                </c:pt>
                <c:pt idx="44">
                  <c:v>1.4625999999999999</c:v>
                </c:pt>
                <c:pt idx="45">
                  <c:v>1.4674</c:v>
                </c:pt>
                <c:pt idx="48">
                  <c:v>1.4636</c:v>
                </c:pt>
                <c:pt idx="49">
                  <c:v>1.4742</c:v>
                </c:pt>
                <c:pt idx="50">
                  <c:v>1.4656</c:v>
                </c:pt>
                <c:pt idx="51">
                  <c:v>1.4736</c:v>
                </c:pt>
                <c:pt idx="52">
                  <c:v>1.4847999999999999</c:v>
                </c:pt>
                <c:pt idx="55">
                  <c:v>1.4817</c:v>
                </c:pt>
                <c:pt idx="56">
                  <c:v>1.4874000000000001</c:v>
                </c:pt>
                <c:pt idx="57">
                  <c:v>1.5044</c:v>
                </c:pt>
                <c:pt idx="58">
                  <c:v>1.5121</c:v>
                </c:pt>
                <c:pt idx="59">
                  <c:v>1.5166999999999999</c:v>
                </c:pt>
                <c:pt idx="62">
                  <c:v>1.5203</c:v>
                </c:pt>
                <c:pt idx="63">
                  <c:v>1.5206</c:v>
                </c:pt>
                <c:pt idx="64">
                  <c:v>1.5196000000000001</c:v>
                </c:pt>
                <c:pt idx="65">
                  <c:v>1.5319</c:v>
                </c:pt>
                <c:pt idx="66">
                  <c:v>1.5417000000000001</c:v>
                </c:pt>
                <c:pt idx="69">
                  <c:v>1.534</c:v>
                </c:pt>
                <c:pt idx="70">
                  <c:v>1.5379</c:v>
                </c:pt>
                <c:pt idx="71">
                  <c:v>1.5477000000000001</c:v>
                </c:pt>
                <c:pt idx="72">
                  <c:v>1.5577000000000001</c:v>
                </c:pt>
                <c:pt idx="73">
                  <c:v>1.5561</c:v>
                </c:pt>
                <c:pt idx="76">
                  <c:v>1.577</c:v>
                </c:pt>
                <c:pt idx="77">
                  <c:v>1.5770999999999999</c:v>
                </c:pt>
                <c:pt idx="78">
                  <c:v>1.5691999999999999</c:v>
                </c:pt>
                <c:pt idx="79">
                  <c:v>1.5423</c:v>
                </c:pt>
                <c:pt idx="84">
                  <c:v>1.5569</c:v>
                </c:pt>
                <c:pt idx="85">
                  <c:v>1.571</c:v>
                </c:pt>
                <c:pt idx="86">
                  <c:v>1.5786</c:v>
                </c:pt>
                <c:pt idx="87">
                  <c:v>1.5795999999999999</c:v>
                </c:pt>
                <c:pt idx="90">
                  <c:v>1.5811999999999999</c:v>
                </c:pt>
                <c:pt idx="91">
                  <c:v>1.5660000000000001</c:v>
                </c:pt>
                <c:pt idx="92">
                  <c:v>1.5631999999999999</c:v>
                </c:pt>
                <c:pt idx="93">
                  <c:v>1.5526</c:v>
                </c:pt>
                <c:pt idx="94">
                  <c:v>1.5722</c:v>
                </c:pt>
                <c:pt idx="97">
                  <c:v>1.5692999999999999</c:v>
                </c:pt>
                <c:pt idx="98">
                  <c:v>1.5693999999999999</c:v>
                </c:pt>
                <c:pt idx="99">
                  <c:v>1.5726</c:v>
                </c:pt>
                <c:pt idx="100">
                  <c:v>1.5874999999999999</c:v>
                </c:pt>
                <c:pt idx="101">
                  <c:v>1.5832999999999999</c:v>
                </c:pt>
                <c:pt idx="104">
                  <c:v>1.5869</c:v>
                </c:pt>
                <c:pt idx="105">
                  <c:v>1.5828</c:v>
                </c:pt>
                <c:pt idx="106">
                  <c:v>1.5928</c:v>
                </c:pt>
                <c:pt idx="107">
                  <c:v>1.5871999999999999</c:v>
                </c:pt>
                <c:pt idx="108">
                  <c:v>1.5780000000000001</c:v>
                </c:pt>
                <c:pt idx="111">
                  <c:v>1.5898000000000001</c:v>
                </c:pt>
                <c:pt idx="112">
                  <c:v>1.5931</c:v>
                </c:pt>
                <c:pt idx="113">
                  <c:v>1.5940000000000001</c:v>
                </c:pt>
                <c:pt idx="114">
                  <c:v>1.5769</c:v>
                </c:pt>
                <c:pt idx="115">
                  <c:v>1.5596000000000001</c:v>
                </c:pt>
                <c:pt idx="118">
                  <c:v>1.5628</c:v>
                </c:pt>
                <c:pt idx="119">
                  <c:v>1.5570999999999999</c:v>
                </c:pt>
                <c:pt idx="120">
                  <c:v>1.554</c:v>
                </c:pt>
                <c:pt idx="122">
                  <c:v>1.5458000000000001</c:v>
                </c:pt>
                <c:pt idx="125">
                  <c:v>1.546</c:v>
                </c:pt>
                <c:pt idx="126">
                  <c:v>1.5528</c:v>
                </c:pt>
                <c:pt idx="127">
                  <c:v>1.5429999999999999</c:v>
                </c:pt>
                <c:pt idx="128">
                  <c:v>1.5347</c:v>
                </c:pt>
                <c:pt idx="129">
                  <c:v>1.5458000000000001</c:v>
                </c:pt>
                <c:pt idx="132">
                  <c:v>1.5429999999999999</c:v>
                </c:pt>
                <c:pt idx="133">
                  <c:v>1.5472999999999999</c:v>
                </c:pt>
                <c:pt idx="134">
                  <c:v>1.5439000000000001</c:v>
                </c:pt>
                <c:pt idx="135">
                  <c:v>1.5474000000000001</c:v>
                </c:pt>
                <c:pt idx="136">
                  <c:v>1.5498000000000001</c:v>
                </c:pt>
                <c:pt idx="139">
                  <c:v>1.5577000000000001</c:v>
                </c:pt>
                <c:pt idx="140">
                  <c:v>1.5639000000000001</c:v>
                </c:pt>
                <c:pt idx="141">
                  <c:v>1.5752999999999999</c:v>
                </c:pt>
                <c:pt idx="142">
                  <c:v>1.5754999999999999</c:v>
                </c:pt>
                <c:pt idx="143">
                  <c:v>1.5742</c:v>
                </c:pt>
                <c:pt idx="146">
                  <c:v>1.5761000000000001</c:v>
                </c:pt>
                <c:pt idx="147">
                  <c:v>1.5760000000000001</c:v>
                </c:pt>
                <c:pt idx="148">
                  <c:v>1.5656000000000001</c:v>
                </c:pt>
                <c:pt idx="149">
                  <c:v>1.5550999999999999</c:v>
                </c:pt>
                <c:pt idx="150">
                  <c:v>1.5508</c:v>
                </c:pt>
                <c:pt idx="153">
                  <c:v>1.5521</c:v>
                </c:pt>
                <c:pt idx="154">
                  <c:v>1.5592999999999999</c:v>
                </c:pt>
                <c:pt idx="155">
                  <c:v>1.5466</c:v>
                </c:pt>
                <c:pt idx="156">
                  <c:v>1.5402</c:v>
                </c:pt>
                <c:pt idx="157">
                  <c:v>1.5597000000000001</c:v>
                </c:pt>
                <c:pt idx="160">
                  <c:v>1.5784</c:v>
                </c:pt>
                <c:pt idx="161">
                  <c:v>1.5526</c:v>
                </c:pt>
                <c:pt idx="162">
                  <c:v>1.5515000000000001</c:v>
                </c:pt>
                <c:pt idx="163">
                  <c:v>1.5417000000000001</c:v>
                </c:pt>
                <c:pt idx="164">
                  <c:v>1.5336000000000001</c:v>
                </c:pt>
                <c:pt idx="167">
                  <c:v>1.5459000000000001</c:v>
                </c:pt>
                <c:pt idx="168">
                  <c:v>1.5477000000000001</c:v>
                </c:pt>
                <c:pt idx="169">
                  <c:v>1.5492999999999999</c:v>
                </c:pt>
                <c:pt idx="170">
                  <c:v>1.5481</c:v>
                </c:pt>
                <c:pt idx="171">
                  <c:v>1.5609999999999999</c:v>
                </c:pt>
                <c:pt idx="174">
                  <c:v>1.5521</c:v>
                </c:pt>
                <c:pt idx="175">
                  <c:v>1.5568</c:v>
                </c:pt>
                <c:pt idx="176">
                  <c:v>1.5599000000000001</c:v>
                </c:pt>
                <c:pt idx="177">
                  <c:v>1.5730999999999999</c:v>
                </c:pt>
                <c:pt idx="178">
                  <c:v>1.5748</c:v>
                </c:pt>
                <c:pt idx="181">
                  <c:v>1.5764</c:v>
                </c:pt>
                <c:pt idx="182">
                  <c:v>1.5774999999999999</c:v>
                </c:pt>
                <c:pt idx="183">
                  <c:v>1.5806</c:v>
                </c:pt>
                <c:pt idx="184">
                  <c:v>1.5885</c:v>
                </c:pt>
                <c:pt idx="185">
                  <c:v>1.5670999999999999</c:v>
                </c:pt>
                <c:pt idx="188">
                  <c:v>1.5650999999999999</c:v>
                </c:pt>
                <c:pt idx="189">
                  <c:v>1.5687</c:v>
                </c:pt>
                <c:pt idx="190">
                  <c:v>1.5714999999999999</c:v>
                </c:pt>
                <c:pt idx="191">
                  <c:v>1.5708</c:v>
                </c:pt>
                <c:pt idx="192">
                  <c:v>1.5834999999999999</c:v>
                </c:pt>
                <c:pt idx="195">
                  <c:v>1.5847</c:v>
                </c:pt>
                <c:pt idx="196">
                  <c:v>1.599</c:v>
                </c:pt>
                <c:pt idx="197">
                  <c:v>1.5888</c:v>
                </c:pt>
                <c:pt idx="198">
                  <c:v>1.5849</c:v>
                </c:pt>
                <c:pt idx="199">
                  <c:v>1.5815999999999999</c:v>
                </c:pt>
                <c:pt idx="202">
                  <c:v>1.5858000000000001</c:v>
                </c:pt>
                <c:pt idx="203">
                  <c:v>1.5919000000000001</c:v>
                </c:pt>
                <c:pt idx="204">
                  <c:v>1.5741000000000001</c:v>
                </c:pt>
                <c:pt idx="205">
                  <c:v>1.5677000000000001</c:v>
                </c:pt>
                <c:pt idx="206">
                  <c:v>1.5733999999999999</c:v>
                </c:pt>
                <c:pt idx="209">
                  <c:v>1.5746</c:v>
                </c:pt>
                <c:pt idx="210">
                  <c:v>1.5705</c:v>
                </c:pt>
                <c:pt idx="211">
                  <c:v>1.5589</c:v>
                </c:pt>
                <c:pt idx="212">
                  <c:v>1.5610999999999999</c:v>
                </c:pt>
                <c:pt idx="213">
                  <c:v>1.5573999999999999</c:v>
                </c:pt>
                <c:pt idx="216">
                  <c:v>1.5566</c:v>
                </c:pt>
                <c:pt idx="217">
                  <c:v>1.5487</c:v>
                </c:pt>
                <c:pt idx="218">
                  <c:v>1.5478000000000001</c:v>
                </c:pt>
                <c:pt idx="219">
                  <c:v>1.5470999999999999</c:v>
                </c:pt>
                <c:pt idx="220">
                  <c:v>1.5074000000000001</c:v>
                </c:pt>
                <c:pt idx="223">
                  <c:v>1.5012000000000001</c:v>
                </c:pt>
                <c:pt idx="224">
                  <c:v>1.4906999999999999</c:v>
                </c:pt>
                <c:pt idx="225">
                  <c:v>1.4903</c:v>
                </c:pt>
                <c:pt idx="226">
                  <c:v>1.4906999999999999</c:v>
                </c:pt>
                <c:pt idx="227">
                  <c:v>1.4729000000000001</c:v>
                </c:pt>
                <c:pt idx="230">
                  <c:v>1.4703999999999999</c:v>
                </c:pt>
                <c:pt idx="231">
                  <c:v>1.4677</c:v>
                </c:pt>
                <c:pt idx="232">
                  <c:v>1.4734</c:v>
                </c:pt>
                <c:pt idx="233">
                  <c:v>1.4814000000000001</c:v>
                </c:pt>
                <c:pt idx="234">
                  <c:v>1.4807999999999999</c:v>
                </c:pt>
                <c:pt idx="237">
                  <c:v>1.4766999999999999</c:v>
                </c:pt>
                <c:pt idx="238">
                  <c:v>1.4598</c:v>
                </c:pt>
                <c:pt idx="239">
                  <c:v>1.4766999999999999</c:v>
                </c:pt>
                <c:pt idx="240">
                  <c:v>1.4771000000000001</c:v>
                </c:pt>
                <c:pt idx="241">
                  <c:v>1.4735</c:v>
                </c:pt>
                <c:pt idx="244">
                  <c:v>1.4621</c:v>
                </c:pt>
                <c:pt idx="245">
                  <c:v>1.4516</c:v>
                </c:pt>
                <c:pt idx="246">
                  <c:v>1.4440999999999999</c:v>
                </c:pt>
                <c:pt idx="247">
                  <c:v>1.4488000000000001</c:v>
                </c:pt>
                <c:pt idx="248">
                  <c:v>1.4247000000000001</c:v>
                </c:pt>
                <c:pt idx="251">
                  <c:v>1.4214</c:v>
                </c:pt>
                <c:pt idx="252">
                  <c:v>1.4144000000000001</c:v>
                </c:pt>
                <c:pt idx="253">
                  <c:v>1.4094</c:v>
                </c:pt>
                <c:pt idx="254">
                  <c:v>1.3934</c:v>
                </c:pt>
                <c:pt idx="255">
                  <c:v>1.4066000000000001</c:v>
                </c:pt>
                <c:pt idx="258">
                  <c:v>1.4151</c:v>
                </c:pt>
                <c:pt idx="259">
                  <c:v>1.4267000000000001</c:v>
                </c:pt>
                <c:pt idx="260">
                  <c:v>1.4224000000000001</c:v>
                </c:pt>
                <c:pt idx="261">
                  <c:v>1.4501999999999999</c:v>
                </c:pt>
                <c:pt idx="262">
                  <c:v>1.4236</c:v>
                </c:pt>
                <c:pt idx="265">
                  <c:v>1.4571000000000001</c:v>
                </c:pt>
                <c:pt idx="266">
                  <c:v>1.4731000000000001</c:v>
                </c:pt>
                <c:pt idx="267">
                  <c:v>1.4690000000000001</c:v>
                </c:pt>
                <c:pt idx="268">
                  <c:v>1.47</c:v>
                </c:pt>
                <c:pt idx="269">
                  <c:v>1.464</c:v>
                </c:pt>
                <c:pt idx="272">
                  <c:v>1.4349000000000001</c:v>
                </c:pt>
                <c:pt idx="273">
                  <c:v>1.4302999999999999</c:v>
                </c:pt>
                <c:pt idx="274">
                  <c:v>1.4080999999999999</c:v>
                </c:pt>
                <c:pt idx="275">
                  <c:v>1.3903000000000001</c:v>
                </c:pt>
                <c:pt idx="276">
                  <c:v>1.3834</c:v>
                </c:pt>
                <c:pt idx="279">
                  <c:v>1.3633999999999999</c:v>
                </c:pt>
                <c:pt idx="280">
                  <c:v>1.3632</c:v>
                </c:pt>
                <c:pt idx="281">
                  <c:v>1.3731</c:v>
                </c:pt>
                <c:pt idx="282">
                  <c:v>1.3682000000000001</c:v>
                </c:pt>
                <c:pt idx="283">
                  <c:v>1.3579000000000001</c:v>
                </c:pt>
                <c:pt idx="286">
                  <c:v>1.3638999999999999</c:v>
                </c:pt>
                <c:pt idx="287">
                  <c:v>1.3752</c:v>
                </c:pt>
                <c:pt idx="288">
                  <c:v>1.3625</c:v>
                </c:pt>
                <c:pt idx="289">
                  <c:v>1.3507</c:v>
                </c:pt>
                <c:pt idx="290">
                  <c:v>1.3404</c:v>
                </c:pt>
                <c:pt idx="293">
                  <c:v>1.3424</c:v>
                </c:pt>
                <c:pt idx="294">
                  <c:v>1.3184</c:v>
                </c:pt>
                <c:pt idx="295">
                  <c:v>1.2843</c:v>
                </c:pt>
                <c:pt idx="296">
                  <c:v>1.2809999999999999</c:v>
                </c:pt>
                <c:pt idx="297">
                  <c:v>1.2596000000000001</c:v>
                </c:pt>
                <c:pt idx="300">
                  <c:v>1.246</c:v>
                </c:pt>
                <c:pt idx="301">
                  <c:v>1.2525999999999999</c:v>
                </c:pt>
                <c:pt idx="302">
                  <c:v>1.2769999999999999</c:v>
                </c:pt>
                <c:pt idx="303">
                  <c:v>1.3035000000000001</c:v>
                </c:pt>
                <c:pt idx="304">
                  <c:v>1.2757000000000001</c:v>
                </c:pt>
                <c:pt idx="307">
                  <c:v>1.2822</c:v>
                </c:pt>
                <c:pt idx="308">
                  <c:v>1.282</c:v>
                </c:pt>
                <c:pt idx="309">
                  <c:v>1.2869999999999999</c:v>
                </c:pt>
                <c:pt idx="310">
                  <c:v>1.2769999999999999</c:v>
                </c:pt>
                <c:pt idx="311">
                  <c:v>1.2756000000000001</c:v>
                </c:pt>
                <c:pt idx="314">
                  <c:v>1.2890999999999999</c:v>
                </c:pt>
                <c:pt idx="315">
                  <c:v>1.2746999999999999</c:v>
                </c:pt>
                <c:pt idx="316">
                  <c:v>1.2529999999999999</c:v>
                </c:pt>
                <c:pt idx="317">
                  <c:v>1.2524999999999999</c:v>
                </c:pt>
                <c:pt idx="318">
                  <c:v>1.2675000000000001</c:v>
                </c:pt>
                <c:pt idx="321">
                  <c:v>1.266</c:v>
                </c:pt>
                <c:pt idx="322">
                  <c:v>1.2653000000000001</c:v>
                </c:pt>
                <c:pt idx="323">
                  <c:v>1.2634000000000001</c:v>
                </c:pt>
                <c:pt idx="324">
                  <c:v>1.2542</c:v>
                </c:pt>
                <c:pt idx="325">
                  <c:v>1.2602</c:v>
                </c:pt>
                <c:pt idx="328">
                  <c:v>1.2773000000000001</c:v>
                </c:pt>
                <c:pt idx="329">
                  <c:v>1.2810999999999999</c:v>
                </c:pt>
                <c:pt idx="330">
                  <c:v>1.2935000000000001</c:v>
                </c:pt>
                <c:pt idx="331">
                  <c:v>1.29</c:v>
                </c:pt>
                <c:pt idx="332">
                  <c:v>1.2726999999999999</c:v>
                </c:pt>
                <c:pt idx="335">
                  <c:v>1.2607999999999999</c:v>
                </c:pt>
                <c:pt idx="336">
                  <c:v>1.2697000000000001</c:v>
                </c:pt>
                <c:pt idx="337">
                  <c:v>1.2623</c:v>
                </c:pt>
                <c:pt idx="338">
                  <c:v>1.262</c:v>
                </c:pt>
                <c:pt idx="339">
                  <c:v>1.2665</c:v>
                </c:pt>
                <c:pt idx="342">
                  <c:v>1.2854000000000001</c:v>
                </c:pt>
                <c:pt idx="343">
                  <c:v>1.2838000000000001</c:v>
                </c:pt>
                <c:pt idx="344">
                  <c:v>1.2925</c:v>
                </c:pt>
                <c:pt idx="345">
                  <c:v>1.3214999999999999</c:v>
                </c:pt>
                <c:pt idx="346">
                  <c:v>1.3340000000000001</c:v>
                </c:pt>
                <c:pt idx="349">
                  <c:v>1.351</c:v>
                </c:pt>
                <c:pt idx="350">
                  <c:v>1.369</c:v>
                </c:pt>
                <c:pt idx="351">
                  <c:v>1.4058999999999999</c:v>
                </c:pt>
                <c:pt idx="352">
                  <c:v>1.4616</c:v>
                </c:pt>
                <c:pt idx="353">
                  <c:v>1.3939999999999999</c:v>
                </c:pt>
                <c:pt idx="356">
                  <c:v>1.397</c:v>
                </c:pt>
                <c:pt idx="357">
                  <c:v>1.3977999999999999</c:v>
                </c:pt>
                <c:pt idx="358">
                  <c:v>1.4005000000000001</c:v>
                </c:pt>
                <c:pt idx="363">
                  <c:v>1.427</c:v>
                </c:pt>
                <c:pt idx="364">
                  <c:v>1.4097999999999999</c:v>
                </c:pt>
                <c:pt idx="365">
                  <c:v>1.3916999999999999</c:v>
                </c:pt>
                <c:pt idx="367">
                  <c:v>1.3866000000000001</c:v>
                </c:pt>
                <c:pt idx="370">
                  <c:v>1.3582000000000001</c:v>
                </c:pt>
                <c:pt idx="371">
                  <c:v>1.3331999999999999</c:v>
                </c:pt>
                <c:pt idx="372">
                  <c:v>1.3594999999999999</c:v>
                </c:pt>
                <c:pt idx="373">
                  <c:v>1.3616999999999999</c:v>
                </c:pt>
                <c:pt idx="374">
                  <c:v>1.3684000000000001</c:v>
                </c:pt>
                <c:pt idx="377">
                  <c:v>1.3393999999999999</c:v>
                </c:pt>
                <c:pt idx="378">
                  <c:v>1.3262</c:v>
                </c:pt>
                <c:pt idx="379">
                  <c:v>1.3172999999999999</c:v>
                </c:pt>
                <c:pt idx="380">
                  <c:v>1.3085</c:v>
                </c:pt>
                <c:pt idx="381">
                  <c:v>1.327</c:v>
                </c:pt>
                <c:pt idx="384">
                  <c:v>1.3182</c:v>
                </c:pt>
                <c:pt idx="385">
                  <c:v>1.2929999999999999</c:v>
                </c:pt>
                <c:pt idx="386">
                  <c:v>1.2909999999999999</c:v>
                </c:pt>
                <c:pt idx="387">
                  <c:v>1.2984</c:v>
                </c:pt>
                <c:pt idx="388">
                  <c:v>1.2795000000000001</c:v>
                </c:pt>
                <c:pt idx="391">
                  <c:v>1.2989999999999999</c:v>
                </c:pt>
                <c:pt idx="392">
                  <c:v>1.3173999999999999</c:v>
                </c:pt>
                <c:pt idx="393">
                  <c:v>1.3260000000000001</c:v>
                </c:pt>
                <c:pt idx="394">
                  <c:v>1.3110999999999999</c:v>
                </c:pt>
                <c:pt idx="395">
                  <c:v>1.2816000000000001</c:v>
                </c:pt>
                <c:pt idx="398">
                  <c:v>1.276</c:v>
                </c:pt>
                <c:pt idx="399">
                  <c:v>1.2848999999999999</c:v>
                </c:pt>
                <c:pt idx="400">
                  <c:v>1.2818000000000001</c:v>
                </c:pt>
                <c:pt idx="401">
                  <c:v>1.2828999999999999</c:v>
                </c:pt>
                <c:pt idx="402">
                  <c:v>1.2796000000000001</c:v>
                </c:pt>
                <c:pt idx="405">
                  <c:v>1.3008</c:v>
                </c:pt>
                <c:pt idx="406">
                  <c:v>1.2967</c:v>
                </c:pt>
                <c:pt idx="407">
                  <c:v>1.2938000000000001</c:v>
                </c:pt>
                <c:pt idx="408">
                  <c:v>1.2833000000000001</c:v>
                </c:pt>
                <c:pt idx="409">
                  <c:v>1.2823</c:v>
                </c:pt>
                <c:pt idx="412">
                  <c:v>1.2765</c:v>
                </c:pt>
                <c:pt idx="413">
                  <c:v>1.2634000000000001</c:v>
                </c:pt>
                <c:pt idx="414">
                  <c:v>1.2596000000000001</c:v>
                </c:pt>
                <c:pt idx="415">
                  <c:v>1.2705</c:v>
                </c:pt>
                <c:pt idx="416">
                  <c:v>1.2591000000000001</c:v>
                </c:pt>
                <c:pt idx="419">
                  <c:v>1.2798</c:v>
                </c:pt>
                <c:pt idx="420">
                  <c:v>1.2763</c:v>
                </c:pt>
                <c:pt idx="421">
                  <c:v>1.2795000000000001</c:v>
                </c:pt>
                <c:pt idx="422">
                  <c:v>1.2782</c:v>
                </c:pt>
                <c:pt idx="423">
                  <c:v>1.2644</c:v>
                </c:pt>
                <c:pt idx="426">
                  <c:v>1.2596000000000001</c:v>
                </c:pt>
                <c:pt idx="427">
                  <c:v>1.2615000000000001</c:v>
                </c:pt>
                <c:pt idx="428">
                  <c:v>1.2555000000000001</c:v>
                </c:pt>
                <c:pt idx="429">
                  <c:v>1.2555000000000001</c:v>
                </c:pt>
                <c:pt idx="430">
                  <c:v>1.2658</c:v>
                </c:pt>
                <c:pt idx="433">
                  <c:v>1.2565</c:v>
                </c:pt>
                <c:pt idx="434">
                  <c:v>1.2783</c:v>
                </c:pt>
                <c:pt idx="435">
                  <c:v>1.2786</c:v>
                </c:pt>
                <c:pt idx="436">
                  <c:v>1.2782</c:v>
                </c:pt>
                <c:pt idx="437">
                  <c:v>1.2905</c:v>
                </c:pt>
                <c:pt idx="440">
                  <c:v>1.3042</c:v>
                </c:pt>
                <c:pt idx="441">
                  <c:v>1.2942</c:v>
                </c:pt>
                <c:pt idx="442">
                  <c:v>1.3129999999999999</c:v>
                </c:pt>
                <c:pt idx="443">
                  <c:v>1.3671</c:v>
                </c:pt>
                <c:pt idx="444">
                  <c:v>1.3549</c:v>
                </c:pt>
                <c:pt idx="447">
                  <c:v>1.3557999999999999</c:v>
                </c:pt>
                <c:pt idx="448">
                  <c:v>1.3507</c:v>
                </c:pt>
                <c:pt idx="449">
                  <c:v>1.3493999999999999</c:v>
                </c:pt>
                <c:pt idx="450">
                  <c:v>1.3607</c:v>
                </c:pt>
                <c:pt idx="451">
                  <c:v>1.3294999999999999</c:v>
                </c:pt>
                <c:pt idx="454">
                  <c:v>1.3192999999999999</c:v>
                </c:pt>
                <c:pt idx="455">
                  <c:v>1.3308</c:v>
                </c:pt>
                <c:pt idx="456">
                  <c:v>1.3246</c:v>
                </c:pt>
                <c:pt idx="457">
                  <c:v>1.3391999999999999</c:v>
                </c:pt>
                <c:pt idx="458">
                  <c:v>1.3425</c:v>
                </c:pt>
                <c:pt idx="461">
                  <c:v>1.3495999999999999</c:v>
                </c:pt>
                <c:pt idx="462">
                  <c:v>1.3254999999999999</c:v>
                </c:pt>
                <c:pt idx="463">
                  <c:v>1.3230999999999999</c:v>
                </c:pt>
                <c:pt idx="464">
                  <c:v>1.3272999999999999</c:v>
                </c:pt>
                <c:pt idx="469">
                  <c:v>1.3275999999999999</c:v>
                </c:pt>
                <c:pt idx="470">
                  <c:v>1.3172999999999999</c:v>
                </c:pt>
                <c:pt idx="471">
                  <c:v>1.3196000000000001</c:v>
                </c:pt>
                <c:pt idx="472">
                  <c:v>1.3058000000000001</c:v>
                </c:pt>
                <c:pt idx="475">
                  <c:v>1.2966</c:v>
                </c:pt>
                <c:pt idx="476">
                  <c:v>1.2931999999999999</c:v>
                </c:pt>
                <c:pt idx="477">
                  <c:v>1.2947</c:v>
                </c:pt>
                <c:pt idx="478">
                  <c:v>1.3049999999999999</c:v>
                </c:pt>
                <c:pt idx="479">
                  <c:v>1.3231999999999999</c:v>
                </c:pt>
                <c:pt idx="482">
                  <c:v>1.3125</c:v>
                </c:pt>
                <c:pt idx="483">
                  <c:v>1.2991999999999999</c:v>
                </c:pt>
                <c:pt idx="484">
                  <c:v>1.3266</c:v>
                </c:pt>
                <c:pt idx="485">
                  <c:v>1.3274999999999999</c:v>
                </c:pt>
                <c:pt idx="489">
                  <c:v>1.3223</c:v>
                </c:pt>
                <c:pt idx="490">
                  <c:v>1.3403</c:v>
                </c:pt>
                <c:pt idx="491">
                  <c:v>1.3322000000000001</c:v>
                </c:pt>
                <c:pt idx="492">
                  <c:v>1.3363</c:v>
                </c:pt>
                <c:pt idx="493">
                  <c:v>1.3425</c:v>
                </c:pt>
                <c:pt idx="496">
                  <c:v>1.3573999999999999</c:v>
                </c:pt>
                <c:pt idx="497">
                  <c:v>1.3683000000000001</c:v>
                </c:pt>
                <c:pt idx="498">
                  <c:v>1.3623000000000001</c:v>
                </c:pt>
                <c:pt idx="499">
                  <c:v>1.3563000000000001</c:v>
                </c:pt>
                <c:pt idx="500">
                  <c:v>1.3517999999999999</c:v>
                </c:pt>
                <c:pt idx="503">
                  <c:v>1.3493999999999999</c:v>
                </c:pt>
                <c:pt idx="504">
                  <c:v>1.3612</c:v>
                </c:pt>
                <c:pt idx="505">
                  <c:v>1.369</c:v>
                </c:pt>
                <c:pt idx="506">
                  <c:v>1.3771</c:v>
                </c:pt>
                <c:pt idx="507">
                  <c:v>1.3972</c:v>
                </c:pt>
                <c:pt idx="510">
                  <c:v>1.401</c:v>
                </c:pt>
                <c:pt idx="511">
                  <c:v>1.3908</c:v>
                </c:pt>
                <c:pt idx="512">
                  <c:v>1.3900999999999999</c:v>
                </c:pt>
                <c:pt idx="513">
                  <c:v>1.3855999999999999</c:v>
                </c:pt>
                <c:pt idx="514">
                  <c:v>1.4097999999999999</c:v>
                </c:pt>
                <c:pt idx="517">
                  <c:v>1.4219999999999999</c:v>
                </c:pt>
                <c:pt idx="518">
                  <c:v>1.4238</c:v>
                </c:pt>
                <c:pt idx="519">
                  <c:v>1.4207000000000001</c:v>
                </c:pt>
                <c:pt idx="520">
                  <c:v>1.4095</c:v>
                </c:pt>
                <c:pt idx="521">
                  <c:v>1.4177</c:v>
                </c:pt>
                <c:pt idx="524">
                  <c:v>1.3866000000000001</c:v>
                </c:pt>
                <c:pt idx="525">
                  <c:v>1.3958999999999999</c:v>
                </c:pt>
                <c:pt idx="526">
                  <c:v>1.4101999999999999</c:v>
                </c:pt>
                <c:pt idx="527">
                  <c:v>1.3969</c:v>
                </c:pt>
                <c:pt idx="528">
                  <c:v>1.4004000000000001</c:v>
                </c:pt>
                <c:pt idx="531">
                  <c:v>1.385</c:v>
                </c:pt>
                <c:pt idx="532">
                  <c:v>1.389</c:v>
                </c:pt>
                <c:pt idx="533">
                  <c:v>1.3839999999999999</c:v>
                </c:pt>
                <c:pt idx="534">
                  <c:v>1.3919999999999999</c:v>
                </c:pt>
                <c:pt idx="535">
                  <c:v>1.3932</c:v>
                </c:pt>
                <c:pt idx="538">
                  <c:v>1.3857999999999999</c:v>
                </c:pt>
                <c:pt idx="539">
                  <c:v>1.3977999999999999</c:v>
                </c:pt>
                <c:pt idx="540">
                  <c:v>1.4029</c:v>
                </c:pt>
                <c:pt idx="541">
                  <c:v>1.3939999999999999</c:v>
                </c:pt>
                <c:pt idx="542">
                  <c:v>1.4096</c:v>
                </c:pt>
                <c:pt idx="545">
                  <c:v>1.4057999999999999</c:v>
                </c:pt>
                <c:pt idx="546">
                  <c:v>1.4134</c:v>
                </c:pt>
                <c:pt idx="547">
                  <c:v>1.4096</c:v>
                </c:pt>
                <c:pt idx="548">
                  <c:v>1.4049</c:v>
                </c:pt>
                <c:pt idx="549">
                  <c:v>1.4009</c:v>
                </c:pt>
                <c:pt idx="552">
                  <c:v>1.3896999999999999</c:v>
                </c:pt>
                <c:pt idx="553">
                  <c:v>1.4018999999999999</c:v>
                </c:pt>
                <c:pt idx="554">
                  <c:v>1.3900999999999999</c:v>
                </c:pt>
                <c:pt idx="555">
                  <c:v>1.399</c:v>
                </c:pt>
                <c:pt idx="556">
                  <c:v>1.3900999999999999</c:v>
                </c:pt>
                <c:pt idx="559">
                  <c:v>1.3975</c:v>
                </c:pt>
                <c:pt idx="560">
                  <c:v>1.3991</c:v>
                </c:pt>
                <c:pt idx="561">
                  <c:v>1.4089</c:v>
                </c:pt>
                <c:pt idx="562">
                  <c:v>1.413</c:v>
                </c:pt>
                <c:pt idx="563">
                  <c:v>1.409</c:v>
                </c:pt>
                <c:pt idx="566">
                  <c:v>1.4217</c:v>
                </c:pt>
                <c:pt idx="567">
                  <c:v>1.4222999999999999</c:v>
                </c:pt>
                <c:pt idx="568">
                  <c:v>1.4191</c:v>
                </c:pt>
                <c:pt idx="569">
                  <c:v>1.4229000000000001</c:v>
                </c:pt>
                <c:pt idx="570">
                  <c:v>1.4227000000000001</c:v>
                </c:pt>
                <c:pt idx="573">
                  <c:v>1.4269000000000001</c:v>
                </c:pt>
                <c:pt idx="574">
                  <c:v>1.4229000000000001</c:v>
                </c:pt>
                <c:pt idx="575">
                  <c:v>1.4104000000000001</c:v>
                </c:pt>
                <c:pt idx="576">
                  <c:v>1.4053</c:v>
                </c:pt>
                <c:pt idx="577">
                  <c:v>1.4137999999999999</c:v>
                </c:pt>
                <c:pt idx="580">
                  <c:v>1.4302999999999999</c:v>
                </c:pt>
                <c:pt idx="581">
                  <c:v>1.4383999999999999</c:v>
                </c:pt>
                <c:pt idx="582">
                  <c:v>1.4410000000000001</c:v>
                </c:pt>
                <c:pt idx="583">
                  <c:v>1.4370000000000001</c:v>
                </c:pt>
                <c:pt idx="584">
                  <c:v>1.4357</c:v>
                </c:pt>
                <c:pt idx="587">
                  <c:v>1.4201999999999999</c:v>
                </c:pt>
                <c:pt idx="588">
                  <c:v>1.4166000000000001</c:v>
                </c:pt>
                <c:pt idx="589">
                  <c:v>1.417</c:v>
                </c:pt>
                <c:pt idx="590">
                  <c:v>1.4293</c:v>
                </c:pt>
                <c:pt idx="591">
                  <c:v>1.4294</c:v>
                </c:pt>
                <c:pt idx="594">
                  <c:v>1.4072</c:v>
                </c:pt>
                <c:pt idx="595">
                  <c:v>1.4100999999999999</c:v>
                </c:pt>
                <c:pt idx="596">
                  <c:v>1.4112</c:v>
                </c:pt>
                <c:pt idx="597">
                  <c:v>1.4242999999999999</c:v>
                </c:pt>
                <c:pt idx="598">
                  <c:v>1.4330000000000001</c:v>
                </c:pt>
                <c:pt idx="601">
                  <c:v>1.4322999999999999</c:v>
                </c:pt>
                <c:pt idx="602">
                  <c:v>1.4323999999999999</c:v>
                </c:pt>
                <c:pt idx="603">
                  <c:v>1.427</c:v>
                </c:pt>
                <c:pt idx="604">
                  <c:v>1.4268000000000001</c:v>
                </c:pt>
                <c:pt idx="605">
                  <c:v>1.4363999999999999</c:v>
                </c:pt>
                <c:pt idx="608">
                  <c:v>1.4272</c:v>
                </c:pt>
                <c:pt idx="609">
                  <c:v>1.4314</c:v>
                </c:pt>
                <c:pt idx="610">
                  <c:v>1.4219999999999999</c:v>
                </c:pt>
                <c:pt idx="611">
                  <c:v>1.4335</c:v>
                </c:pt>
                <c:pt idx="612">
                  <c:v>1.4261999999999999</c:v>
                </c:pt>
                <c:pt idx="615">
                  <c:v>1.4330000000000001</c:v>
                </c:pt>
                <c:pt idx="616">
                  <c:v>1.4473</c:v>
                </c:pt>
                <c:pt idx="617">
                  <c:v>1.4521999999999999</c:v>
                </c:pt>
                <c:pt idx="618">
                  <c:v>1.4544999999999999</c:v>
                </c:pt>
                <c:pt idx="619">
                  <c:v>1.4594</c:v>
                </c:pt>
                <c:pt idx="622">
                  <c:v>1.4560999999999999</c:v>
                </c:pt>
                <c:pt idx="623">
                  <c:v>1.4611000000000001</c:v>
                </c:pt>
                <c:pt idx="624">
                  <c:v>1.4671000000000001</c:v>
                </c:pt>
                <c:pt idx="625">
                  <c:v>1.4712000000000001</c:v>
                </c:pt>
                <c:pt idx="626">
                  <c:v>1.4704999999999999</c:v>
                </c:pt>
                <c:pt idx="629">
                  <c:v>1.4658</c:v>
                </c:pt>
                <c:pt idx="630">
                  <c:v>1.478</c:v>
                </c:pt>
                <c:pt idx="631">
                  <c:v>1.4782999999999999</c:v>
                </c:pt>
                <c:pt idx="632">
                  <c:v>1.4767999999999999</c:v>
                </c:pt>
                <c:pt idx="633">
                  <c:v>1.4670000000000001</c:v>
                </c:pt>
                <c:pt idx="636">
                  <c:v>1.4650000000000001</c:v>
                </c:pt>
                <c:pt idx="637">
                  <c:v>1.4549000000000001</c:v>
                </c:pt>
                <c:pt idx="638">
                  <c:v>1.4642999999999999</c:v>
                </c:pt>
                <c:pt idx="639">
                  <c:v>1.4539</c:v>
                </c:pt>
                <c:pt idx="640">
                  <c:v>1.4537</c:v>
                </c:pt>
                <c:pt idx="643">
                  <c:v>1.4616</c:v>
                </c:pt>
                <c:pt idx="644">
                  <c:v>1.4722</c:v>
                </c:pt>
                <c:pt idx="645">
                  <c:v>1.4694</c:v>
                </c:pt>
                <c:pt idx="646">
                  <c:v>1.4762999999999999</c:v>
                </c:pt>
                <c:pt idx="647">
                  <c:v>1.4750000000000001</c:v>
                </c:pt>
                <c:pt idx="650">
                  <c:v>1.4764999999999999</c:v>
                </c:pt>
                <c:pt idx="651">
                  <c:v>1.4863999999999999</c:v>
                </c:pt>
                <c:pt idx="652">
                  <c:v>1.4881</c:v>
                </c:pt>
                <c:pt idx="653">
                  <c:v>1.4863999999999999</c:v>
                </c:pt>
                <c:pt idx="654">
                  <c:v>1.4869000000000001</c:v>
                </c:pt>
                <c:pt idx="657">
                  <c:v>1.4918</c:v>
                </c:pt>
                <c:pt idx="658">
                  <c:v>1.4971000000000001</c:v>
                </c:pt>
                <c:pt idx="659">
                  <c:v>1.4921</c:v>
                </c:pt>
                <c:pt idx="660">
                  <c:v>1.5</c:v>
                </c:pt>
                <c:pt idx="661">
                  <c:v>1.502</c:v>
                </c:pt>
                <c:pt idx="664">
                  <c:v>1.5019</c:v>
                </c:pt>
                <c:pt idx="665">
                  <c:v>1.4874000000000001</c:v>
                </c:pt>
                <c:pt idx="666">
                  <c:v>1.4784999999999999</c:v>
                </c:pt>
                <c:pt idx="667">
                  <c:v>1.4787999999999999</c:v>
                </c:pt>
                <c:pt idx="668">
                  <c:v>1.48</c:v>
                </c:pt>
                <c:pt idx="671">
                  <c:v>1.4772000000000001</c:v>
                </c:pt>
                <c:pt idx="672">
                  <c:v>1.4658</c:v>
                </c:pt>
                <c:pt idx="673">
                  <c:v>1.4761</c:v>
                </c:pt>
                <c:pt idx="674">
                  <c:v>1.4866999999999999</c:v>
                </c:pt>
                <c:pt idx="675">
                  <c:v>1.4862</c:v>
                </c:pt>
                <c:pt idx="678">
                  <c:v>1.4984</c:v>
                </c:pt>
                <c:pt idx="679">
                  <c:v>1.4965999999999999</c:v>
                </c:pt>
                <c:pt idx="680">
                  <c:v>1.5037</c:v>
                </c:pt>
                <c:pt idx="681">
                  <c:v>1.4922</c:v>
                </c:pt>
                <c:pt idx="682">
                  <c:v>1.4867999999999999</c:v>
                </c:pt>
                <c:pt idx="685">
                  <c:v>1.4964999999999999</c:v>
                </c:pt>
                <c:pt idx="686">
                  <c:v>1.4875</c:v>
                </c:pt>
                <c:pt idx="687">
                  <c:v>1.4957</c:v>
                </c:pt>
                <c:pt idx="688">
                  <c:v>1.4863</c:v>
                </c:pt>
                <c:pt idx="689">
                  <c:v>1.4815</c:v>
                </c:pt>
                <c:pt idx="692">
                  <c:v>1.4967999999999999</c:v>
                </c:pt>
                <c:pt idx="693">
                  <c:v>1.4968999999999999</c:v>
                </c:pt>
                <c:pt idx="694">
                  <c:v>1.5083</c:v>
                </c:pt>
                <c:pt idx="695">
                  <c:v>1.5071000000000001</c:v>
                </c:pt>
                <c:pt idx="696">
                  <c:v>1.4918</c:v>
                </c:pt>
                <c:pt idx="699">
                  <c:v>1.5023</c:v>
                </c:pt>
                <c:pt idx="700">
                  <c:v>1.5074000000000001</c:v>
                </c:pt>
                <c:pt idx="701">
                  <c:v>1.5089999999999999</c:v>
                </c:pt>
                <c:pt idx="702">
                  <c:v>1.512</c:v>
                </c:pt>
                <c:pt idx="703">
                  <c:v>1.5067999999999999</c:v>
                </c:pt>
                <c:pt idx="706">
                  <c:v>1.4786999999999999</c:v>
                </c:pt>
                <c:pt idx="707">
                  <c:v>1.4774</c:v>
                </c:pt>
                <c:pt idx="708">
                  <c:v>1.4767999999999999</c:v>
                </c:pt>
                <c:pt idx="709">
                  <c:v>1.4730000000000001</c:v>
                </c:pt>
                <c:pt idx="710">
                  <c:v>1.4757</c:v>
                </c:pt>
                <c:pt idx="713">
                  <c:v>1.4646999999999999</c:v>
                </c:pt>
                <c:pt idx="714">
                  <c:v>1.4540999999999999</c:v>
                </c:pt>
                <c:pt idx="715">
                  <c:v>1.456</c:v>
                </c:pt>
                <c:pt idx="716">
                  <c:v>1.4342999999999999</c:v>
                </c:pt>
                <c:pt idx="717">
                  <c:v>1.4337</c:v>
                </c:pt>
                <c:pt idx="720">
                  <c:v>1.4368000000000001</c:v>
                </c:pt>
                <c:pt idx="721">
                  <c:v>1.4278999999999999</c:v>
                </c:pt>
                <c:pt idx="722">
                  <c:v>1.4276</c:v>
                </c:pt>
                <c:pt idx="723">
                  <c:v>1.4398</c:v>
                </c:pt>
                <c:pt idx="727">
                  <c:v>1.4404999999999999</c:v>
                </c:pt>
                <c:pt idx="728">
                  <c:v>1.4433</c:v>
                </c:pt>
                <c:pt idx="729">
                  <c:v>1.4338</c:v>
                </c:pt>
                <c:pt idx="730">
                  <c:v>1.4406000000000001</c:v>
                </c:pt>
                <c:pt idx="734">
                  <c:v>1.4389000000000001</c:v>
                </c:pt>
                <c:pt idx="735">
                  <c:v>1.4441999999999999</c:v>
                </c:pt>
                <c:pt idx="736">
                  <c:v>1.4350000000000001</c:v>
                </c:pt>
                <c:pt idx="737">
                  <c:v>1.4303999999999999</c:v>
                </c:pt>
                <c:pt idx="738">
                  <c:v>1.4273</c:v>
                </c:pt>
                <c:pt idx="741">
                  <c:v>1.4528000000000001</c:v>
                </c:pt>
                <c:pt idx="742">
                  <c:v>1.4480999999999999</c:v>
                </c:pt>
                <c:pt idx="743">
                  <c:v>1.4562999999999999</c:v>
                </c:pt>
                <c:pt idx="744">
                  <c:v>1.4486000000000001</c:v>
                </c:pt>
                <c:pt idx="745">
                  <c:v>1.4374</c:v>
                </c:pt>
                <c:pt idx="748">
                  <c:v>1.4369000000000001</c:v>
                </c:pt>
                <c:pt idx="749">
                  <c:v>1.4278999999999999</c:v>
                </c:pt>
                <c:pt idx="750">
                  <c:v>1.4132</c:v>
                </c:pt>
                <c:pt idx="751">
                  <c:v>1.4064000000000001</c:v>
                </c:pt>
                <c:pt idx="752">
                  <c:v>1.4135</c:v>
                </c:pt>
                <c:pt idx="755">
                  <c:v>1.4151</c:v>
                </c:pt>
                <c:pt idx="756">
                  <c:v>1.4085000000000001</c:v>
                </c:pt>
                <c:pt idx="757">
                  <c:v>1.4072</c:v>
                </c:pt>
                <c:pt idx="758">
                  <c:v>1.3998999999999999</c:v>
                </c:pt>
                <c:pt idx="759">
                  <c:v>1.3966000000000001</c:v>
                </c:pt>
                <c:pt idx="762">
                  <c:v>1.3913</c:v>
                </c:pt>
                <c:pt idx="763">
                  <c:v>1.3936999999999999</c:v>
                </c:pt>
                <c:pt idx="764">
                  <c:v>1.3984000000000001</c:v>
                </c:pt>
                <c:pt idx="765">
                  <c:v>1.3847</c:v>
                </c:pt>
                <c:pt idx="766">
                  <c:v>1.3691</c:v>
                </c:pt>
                <c:pt idx="769">
                  <c:v>1.3674999999999999</c:v>
                </c:pt>
                <c:pt idx="770">
                  <c:v>1.3759999999999999</c:v>
                </c:pt>
                <c:pt idx="771">
                  <c:v>1.3740000000000001</c:v>
                </c:pt>
                <c:pt idx="772">
                  <c:v>1.3717999999999999</c:v>
                </c:pt>
                <c:pt idx="773">
                  <c:v>1.3572</c:v>
                </c:pt>
                <c:pt idx="776">
                  <c:v>1.3607</c:v>
                </c:pt>
                <c:pt idx="777">
                  <c:v>1.3649</c:v>
                </c:pt>
                <c:pt idx="778">
                  <c:v>1.3726</c:v>
                </c:pt>
                <c:pt idx="779">
                  <c:v>1.3567</c:v>
                </c:pt>
                <c:pt idx="780">
                  <c:v>1.3519000000000001</c:v>
                </c:pt>
                <c:pt idx="783">
                  <c:v>1.3626</c:v>
                </c:pt>
                <c:pt idx="784">
                  <c:v>1.3576999999999999</c:v>
                </c:pt>
                <c:pt idx="785">
                  <c:v>1.3547</c:v>
                </c:pt>
                <c:pt idx="786">
                  <c:v>1.3489</c:v>
                </c:pt>
                <c:pt idx="787">
                  <c:v>1.357</c:v>
                </c:pt>
                <c:pt idx="790">
                  <c:v>1.3525</c:v>
                </c:pt>
                <c:pt idx="791">
                  <c:v>1.3548</c:v>
                </c:pt>
                <c:pt idx="792">
                  <c:v>1.3641000000000001</c:v>
                </c:pt>
                <c:pt idx="793">
                  <c:v>1.3668</c:v>
                </c:pt>
                <c:pt idx="794">
                  <c:v>1.3582000000000001</c:v>
                </c:pt>
                <c:pt idx="797">
                  <c:v>1.3662000000000001</c:v>
                </c:pt>
                <c:pt idx="798">
                  <c:v>1.3556999999999999</c:v>
                </c:pt>
                <c:pt idx="799">
                  <c:v>1.361</c:v>
                </c:pt>
                <c:pt idx="800">
                  <c:v>1.3656999999999999</c:v>
                </c:pt>
                <c:pt idx="801">
                  <c:v>1.3765000000000001</c:v>
                </c:pt>
                <c:pt idx="804">
                  <c:v>1.3705000000000001</c:v>
                </c:pt>
                <c:pt idx="805">
                  <c:v>1.3723000000000001</c:v>
                </c:pt>
                <c:pt idx="806">
                  <c:v>1.3755999999999999</c:v>
                </c:pt>
                <c:pt idx="807">
                  <c:v>1.3660000000000001</c:v>
                </c:pt>
                <c:pt idx="808">
                  <c:v>1.3548</c:v>
                </c:pt>
                <c:pt idx="811">
                  <c:v>1.3471</c:v>
                </c:pt>
                <c:pt idx="812">
                  <c:v>1.3519000000000001</c:v>
                </c:pt>
                <c:pt idx="813">
                  <c:v>1.3338000000000001</c:v>
                </c:pt>
                <c:pt idx="814">
                  <c:v>1.3355999999999999</c:v>
                </c:pt>
                <c:pt idx="815">
                  <c:v>1.3352999999999999</c:v>
                </c:pt>
                <c:pt idx="818">
                  <c:v>1.3471</c:v>
                </c:pt>
                <c:pt idx="819">
                  <c:v>1.3482000000000001</c:v>
                </c:pt>
                <c:pt idx="820">
                  <c:v>1.3479000000000001</c:v>
                </c:pt>
                <c:pt idx="821">
                  <c:v>1.3468</c:v>
                </c:pt>
                <c:pt idx="826">
                  <c:v>1.3395999999999999</c:v>
                </c:pt>
                <c:pt idx="827">
                  <c:v>1.3340000000000001</c:v>
                </c:pt>
                <c:pt idx="828">
                  <c:v>1.3295999999999999</c:v>
                </c:pt>
                <c:pt idx="829">
                  <c:v>1.3384</c:v>
                </c:pt>
                <c:pt idx="832">
                  <c:v>1.3585</c:v>
                </c:pt>
                <c:pt idx="833">
                  <c:v>1.3583000000000001</c:v>
                </c:pt>
                <c:pt idx="834">
                  <c:v>1.3614999999999999</c:v>
                </c:pt>
                <c:pt idx="835">
                  <c:v>1.3544</c:v>
                </c:pt>
                <c:pt idx="836">
                  <c:v>1.3534999999999999</c:v>
                </c:pt>
                <c:pt idx="839">
                  <c:v>1.3431999999999999</c:v>
                </c:pt>
                <c:pt idx="840">
                  <c:v>1.3486</c:v>
                </c:pt>
                <c:pt idx="841">
                  <c:v>1.3372999999999999</c:v>
                </c:pt>
                <c:pt idx="842">
                  <c:v>1.3339000000000001</c:v>
                </c:pt>
                <c:pt idx="843">
                  <c:v>1.3310999999999999</c:v>
                </c:pt>
                <c:pt idx="846">
                  <c:v>1.3321000000000001</c:v>
                </c:pt>
                <c:pt idx="847">
                  <c:v>1.329</c:v>
                </c:pt>
                <c:pt idx="848">
                  <c:v>1.3245</c:v>
                </c:pt>
                <c:pt idx="849">
                  <c:v>1.3255999999999999</c:v>
                </c:pt>
                <c:pt idx="850">
                  <c:v>1.3314999999999999</c:v>
                </c:pt>
                <c:pt idx="853">
                  <c:v>1.3238000000000001</c:v>
                </c:pt>
                <c:pt idx="854">
                  <c:v>1.3089</c:v>
                </c:pt>
                <c:pt idx="855">
                  <c:v>1.2924</c:v>
                </c:pt>
                <c:pt idx="856">
                  <c:v>1.2726999999999999</c:v>
                </c:pt>
                <c:pt idx="857">
                  <c:v>1.2746</c:v>
                </c:pt>
                <c:pt idx="860">
                  <c:v>1.2968999999999999</c:v>
                </c:pt>
                <c:pt idx="861">
                  <c:v>1.2698</c:v>
                </c:pt>
                <c:pt idx="862">
                  <c:v>1.2685999999999999</c:v>
                </c:pt>
                <c:pt idx="863">
                  <c:v>1.2586999999999999</c:v>
                </c:pt>
                <c:pt idx="864">
                  <c:v>1.2492000000000001</c:v>
                </c:pt>
                <c:pt idx="867">
                  <c:v>1.2349000000000001</c:v>
                </c:pt>
                <c:pt idx="868">
                  <c:v>1.2427999999999999</c:v>
                </c:pt>
                <c:pt idx="869">
                  <c:v>1.2270000000000001</c:v>
                </c:pt>
                <c:pt idx="870">
                  <c:v>1.2334000000000001</c:v>
                </c:pt>
                <c:pt idx="871">
                  <c:v>1.2497</c:v>
                </c:pt>
                <c:pt idx="874">
                  <c:v>1.236</c:v>
                </c:pt>
                <c:pt idx="875">
                  <c:v>1.2222999999999999</c:v>
                </c:pt>
                <c:pt idx="876">
                  <c:v>1.2309000000000001</c:v>
                </c:pt>
                <c:pt idx="877">
                  <c:v>1.2255</c:v>
                </c:pt>
                <c:pt idx="878">
                  <c:v>1.2383999999999999</c:v>
                </c:pt>
                <c:pt idx="881">
                  <c:v>1.2306999999999999</c:v>
                </c:pt>
                <c:pt idx="882">
                  <c:v>1.2155</c:v>
                </c:pt>
                <c:pt idx="883">
                  <c:v>1.2218</c:v>
                </c:pt>
                <c:pt idx="884">
                  <c:v>1.2267999999999999</c:v>
                </c:pt>
                <c:pt idx="885">
                  <c:v>1.206</c:v>
                </c:pt>
                <c:pt idx="888">
                  <c:v>1.1959</c:v>
                </c:pt>
                <c:pt idx="889">
                  <c:v>1.1941999999999999</c:v>
                </c:pt>
                <c:pt idx="890">
                  <c:v>1.2010000000000001</c:v>
                </c:pt>
                <c:pt idx="891">
                  <c:v>1.2044999999999999</c:v>
                </c:pt>
                <c:pt idx="892">
                  <c:v>1.2126999999999999</c:v>
                </c:pt>
                <c:pt idx="895">
                  <c:v>1.2249000000000001</c:v>
                </c:pt>
                <c:pt idx="896">
                  <c:v>1.2258</c:v>
                </c:pt>
                <c:pt idx="897">
                  <c:v>1.2277</c:v>
                </c:pt>
                <c:pt idx="898">
                  <c:v>1.2363</c:v>
                </c:pt>
                <c:pt idx="899">
                  <c:v>1.2372000000000001</c:v>
                </c:pt>
                <c:pt idx="902">
                  <c:v>1.2391000000000001</c:v>
                </c:pt>
                <c:pt idx="903">
                  <c:v>1.2258</c:v>
                </c:pt>
                <c:pt idx="904">
                  <c:v>1.2271000000000001</c:v>
                </c:pt>
                <c:pt idx="905">
                  <c:v>1.2262</c:v>
                </c:pt>
                <c:pt idx="906">
                  <c:v>1.2294</c:v>
                </c:pt>
                <c:pt idx="909">
                  <c:v>1.2339</c:v>
                </c:pt>
                <c:pt idx="910">
                  <c:v>1.2198</c:v>
                </c:pt>
                <c:pt idx="911">
                  <c:v>1.2271000000000001</c:v>
                </c:pt>
                <c:pt idx="912">
                  <c:v>1.2327999999999999</c:v>
                </c:pt>
                <c:pt idx="913">
                  <c:v>1.2547999999999999</c:v>
                </c:pt>
                <c:pt idx="916">
                  <c:v>1.2531000000000001</c:v>
                </c:pt>
                <c:pt idx="917">
                  <c:v>1.2579</c:v>
                </c:pt>
                <c:pt idx="918">
                  <c:v>1.2566999999999999</c:v>
                </c:pt>
                <c:pt idx="919">
                  <c:v>1.266</c:v>
                </c:pt>
                <c:pt idx="920">
                  <c:v>1.2637</c:v>
                </c:pt>
                <c:pt idx="923">
                  <c:v>1.2572000000000001</c:v>
                </c:pt>
                <c:pt idx="924">
                  <c:v>1.2568999999999999</c:v>
                </c:pt>
                <c:pt idx="925">
                  <c:v>1.2703</c:v>
                </c:pt>
                <c:pt idx="926">
                  <c:v>1.2827999999999999</c:v>
                </c:pt>
                <c:pt idx="927">
                  <c:v>1.3</c:v>
                </c:pt>
                <c:pt idx="930">
                  <c:v>1.2957000000000001</c:v>
                </c:pt>
                <c:pt idx="931">
                  <c:v>1.2844</c:v>
                </c:pt>
                <c:pt idx="932">
                  <c:v>1.2817000000000001</c:v>
                </c:pt>
                <c:pt idx="933">
                  <c:v>1.2849999999999999</c:v>
                </c:pt>
                <c:pt idx="934">
                  <c:v>1.2897000000000001</c:v>
                </c:pt>
                <c:pt idx="937">
                  <c:v>1.2930999999999999</c:v>
                </c:pt>
                <c:pt idx="938">
                  <c:v>1.3032999999999999</c:v>
                </c:pt>
                <c:pt idx="939">
                  <c:v>1.2991999999999999</c:v>
                </c:pt>
                <c:pt idx="940">
                  <c:v>1.3069</c:v>
                </c:pt>
                <c:pt idx="941">
                  <c:v>1.3028</c:v>
                </c:pt>
                <c:pt idx="944">
                  <c:v>1.3072999999999999</c:v>
                </c:pt>
                <c:pt idx="945">
                  <c:v>1.3221000000000001</c:v>
                </c:pt>
                <c:pt idx="946">
                  <c:v>1.3206</c:v>
                </c:pt>
                <c:pt idx="947">
                  <c:v>1.3184</c:v>
                </c:pt>
                <c:pt idx="948">
                  <c:v>1.3176000000000001</c:v>
                </c:pt>
                <c:pt idx="951">
                  <c:v>1.3252999999999999</c:v>
                </c:pt>
                <c:pt idx="952">
                  <c:v>1.3132999999999999</c:v>
                </c:pt>
                <c:pt idx="953">
                  <c:v>1.3016000000000001</c:v>
                </c:pt>
                <c:pt idx="954">
                  <c:v>1.2789999999999999</c:v>
                </c:pt>
                <c:pt idx="955">
                  <c:v>1.2799</c:v>
                </c:pt>
                <c:pt idx="958">
                  <c:v>1.282</c:v>
                </c:pt>
                <c:pt idx="959">
                  <c:v>1.286</c:v>
                </c:pt>
                <c:pt idx="960">
                  <c:v>1.288</c:v>
                </c:pt>
                <c:pt idx="961">
                  <c:v>1.2836000000000001</c:v>
                </c:pt>
                <c:pt idx="962">
                  <c:v>1.2710999999999999</c:v>
                </c:pt>
                <c:pt idx="965">
                  <c:v>1.2704</c:v>
                </c:pt>
                <c:pt idx="966">
                  <c:v>1.2611000000000001</c:v>
                </c:pt>
                <c:pt idx="967">
                  <c:v>1.2613000000000001</c:v>
                </c:pt>
                <c:pt idx="968">
                  <c:v>1.2693000000000001</c:v>
                </c:pt>
                <c:pt idx="969">
                  <c:v>1.2713000000000001</c:v>
                </c:pt>
                <c:pt idx="972">
                  <c:v>1.27</c:v>
                </c:pt>
                <c:pt idx="973">
                  <c:v>1.268</c:v>
                </c:pt>
                <c:pt idx="974">
                  <c:v>1.28</c:v>
                </c:pt>
                <c:pt idx="975">
                  <c:v>1.2818000000000001</c:v>
                </c:pt>
                <c:pt idx="976">
                  <c:v>1.2834000000000001</c:v>
                </c:pt>
                <c:pt idx="979">
                  <c:v>1.2874000000000001</c:v>
                </c:pt>
                <c:pt idx="980">
                  <c:v>1.2744</c:v>
                </c:pt>
                <c:pt idx="981">
                  <c:v>1.2697000000000001</c:v>
                </c:pt>
                <c:pt idx="982">
                  <c:v>1.2715000000000001</c:v>
                </c:pt>
                <c:pt idx="983">
                  <c:v>1.2725</c:v>
                </c:pt>
                <c:pt idx="986">
                  <c:v>1.2801</c:v>
                </c:pt>
                <c:pt idx="987">
                  <c:v>1.2849999999999999</c:v>
                </c:pt>
                <c:pt idx="988">
                  <c:v>1.2988999999999999</c:v>
                </c:pt>
                <c:pt idx="989">
                  <c:v>1.3078000000000001</c:v>
                </c:pt>
                <c:pt idx="990">
                  <c:v>1.306</c:v>
                </c:pt>
                <c:pt idx="993">
                  <c:v>1.3073999999999999</c:v>
                </c:pt>
                <c:pt idx="994">
                  <c:v>1.3120000000000001</c:v>
                </c:pt>
                <c:pt idx="995">
                  <c:v>1.3364</c:v>
                </c:pt>
                <c:pt idx="996">
                  <c:v>1.3323</c:v>
                </c:pt>
                <c:pt idx="997">
                  <c:v>1.3411999999999999</c:v>
                </c:pt>
                <c:pt idx="1000">
                  <c:v>1.3476999999999999</c:v>
                </c:pt>
                <c:pt idx="1001">
                  <c:v>1.3460000000000001</c:v>
                </c:pt>
                <c:pt idx="1002">
                  <c:v>1.3611</c:v>
                </c:pt>
                <c:pt idx="1003">
                  <c:v>1.3648</c:v>
                </c:pt>
                <c:pt idx="1004">
                  <c:v>1.3726</c:v>
                </c:pt>
                <c:pt idx="1007">
                  <c:v>1.3705000000000001</c:v>
                </c:pt>
                <c:pt idx="1008">
                  <c:v>1.3779999999999999</c:v>
                </c:pt>
                <c:pt idx="1009">
                  <c:v>1.3855999999999999</c:v>
                </c:pt>
                <c:pt idx="1010">
                  <c:v>1.397</c:v>
                </c:pt>
                <c:pt idx="1011">
                  <c:v>1.3874</c:v>
                </c:pt>
                <c:pt idx="1014">
                  <c:v>1.3935999999999999</c:v>
                </c:pt>
                <c:pt idx="1015">
                  <c:v>1.3833</c:v>
                </c:pt>
                <c:pt idx="1016">
                  <c:v>1.3957999999999999</c:v>
                </c:pt>
                <c:pt idx="1017">
                  <c:v>1.4100999999999999</c:v>
                </c:pt>
                <c:pt idx="1018">
                  <c:v>1.4089</c:v>
                </c:pt>
                <c:pt idx="1021">
                  <c:v>1.3895999999999999</c:v>
                </c:pt>
                <c:pt idx="1022">
                  <c:v>1.3858999999999999</c:v>
                </c:pt>
                <c:pt idx="1023">
                  <c:v>1.3861000000000001</c:v>
                </c:pt>
                <c:pt idx="1024">
                  <c:v>1.4016</c:v>
                </c:pt>
                <c:pt idx="1025">
                  <c:v>1.3934</c:v>
                </c:pt>
                <c:pt idx="1028">
                  <c:v>1.4031</c:v>
                </c:pt>
                <c:pt idx="1029">
                  <c:v>1.3912</c:v>
                </c:pt>
                <c:pt idx="1030">
                  <c:v>1.3803000000000001</c:v>
                </c:pt>
                <c:pt idx="1031">
                  <c:v>1.3856999999999999</c:v>
                </c:pt>
                <c:pt idx="1032">
                  <c:v>1.3856999999999999</c:v>
                </c:pt>
                <c:pt idx="1035">
                  <c:v>1.3926000000000001</c:v>
                </c:pt>
                <c:pt idx="1036">
                  <c:v>1.4017999999999999</c:v>
                </c:pt>
                <c:pt idx="1037">
                  <c:v>1.4014</c:v>
                </c:pt>
                <c:pt idx="1038">
                  <c:v>1.4244000000000001</c:v>
                </c:pt>
                <c:pt idx="1039">
                  <c:v>1.4084000000000001</c:v>
                </c:pt>
                <c:pt idx="1042">
                  <c:v>1.3916999999999999</c:v>
                </c:pt>
                <c:pt idx="1043">
                  <c:v>1.3945000000000001</c:v>
                </c:pt>
                <c:pt idx="1044">
                  <c:v>1.377</c:v>
                </c:pt>
                <c:pt idx="1045">
                  <c:v>1.37</c:v>
                </c:pt>
                <c:pt idx="1046">
                  <c:v>1.3711</c:v>
                </c:pt>
                <c:pt idx="1049">
                  <c:v>1.3626</c:v>
                </c:pt>
                <c:pt idx="1050">
                  <c:v>1.3612</c:v>
                </c:pt>
                <c:pt idx="1051">
                  <c:v>1.3481000000000001</c:v>
                </c:pt>
                <c:pt idx="1052">
                  <c:v>1.3647</c:v>
                </c:pt>
                <c:pt idx="1053">
                  <c:v>1.3673999999999999</c:v>
                </c:pt>
                <c:pt idx="1056">
                  <c:v>1.3647</c:v>
                </c:pt>
                <c:pt idx="1057">
                  <c:v>1.3495999999999999</c:v>
                </c:pt>
                <c:pt idx="1058">
                  <c:v>1.3339000000000001</c:v>
                </c:pt>
                <c:pt idx="1059">
                  <c:v>1.3321000000000001</c:v>
                </c:pt>
                <c:pt idx="1060">
                  <c:v>1.3225</c:v>
                </c:pt>
                <c:pt idx="1063">
                  <c:v>1.3146</c:v>
                </c:pt>
                <c:pt idx="1064">
                  <c:v>1.2998000000000001</c:v>
                </c:pt>
                <c:pt idx="1065">
                  <c:v>1.3115000000000001</c:v>
                </c:pt>
                <c:pt idx="1066">
                  <c:v>1.3154999999999999</c:v>
                </c:pt>
                <c:pt idx="1067">
                  <c:v>1.3246</c:v>
                </c:pt>
                <c:pt idx="1070">
                  <c:v>1.3280000000000001</c:v>
                </c:pt>
                <c:pt idx="1071">
                  <c:v>1.3363</c:v>
                </c:pt>
                <c:pt idx="1072">
                  <c:v>1.32</c:v>
                </c:pt>
                <c:pt idx="1073">
                  <c:v>1.3213999999999999</c:v>
                </c:pt>
                <c:pt idx="1074">
                  <c:v>1.3244</c:v>
                </c:pt>
                <c:pt idx="1077">
                  <c:v>1.3267</c:v>
                </c:pt>
                <c:pt idx="1078">
                  <c:v>1.3434999999999999</c:v>
                </c:pt>
                <c:pt idx="1079">
                  <c:v>1.3360000000000001</c:v>
                </c:pt>
                <c:pt idx="1080">
                  <c:v>1.3238000000000001</c:v>
                </c:pt>
                <c:pt idx="1081">
                  <c:v>1.3260000000000001</c:v>
                </c:pt>
                <c:pt idx="1084">
                  <c:v>1.3147</c:v>
                </c:pt>
                <c:pt idx="1085">
                  <c:v>1.3154999999999999</c:v>
                </c:pt>
                <c:pt idx="1086">
                  <c:v>1.3111999999999999</c:v>
                </c:pt>
                <c:pt idx="1087">
                  <c:v>1.3064</c:v>
                </c:pt>
                <c:pt idx="1088">
                  <c:v>1.3099000000000001</c:v>
                </c:pt>
                <c:pt idx="1091">
                  <c:v>1.3136000000000001</c:v>
                </c:pt>
                <c:pt idx="1092">
                  <c:v>1.3194999999999999</c:v>
                </c:pt>
                <c:pt idx="1093">
                  <c:v>1.3136000000000001</c:v>
                </c:pt>
                <c:pt idx="1094">
                  <c:v>1.3280000000000001</c:v>
                </c:pt>
                <c:pt idx="1095">
                  <c:v>1.3362000000000001</c:v>
                </c:pt>
                <c:pt idx="1098">
                  <c:v>1.3348</c:v>
                </c:pt>
                <c:pt idx="1099">
                  <c:v>1.3421000000000001</c:v>
                </c:pt>
                <c:pt idx="1100">
                  <c:v>1.3212999999999999</c:v>
                </c:pt>
                <c:pt idx="1101">
                  <c:v>1.3090999999999999</c:v>
                </c:pt>
                <c:pt idx="1102">
                  <c:v>1.2961</c:v>
                </c:pt>
                <c:pt idx="1105">
                  <c:v>1.2903</c:v>
                </c:pt>
                <c:pt idx="1106">
                  <c:v>1.2948</c:v>
                </c:pt>
                <c:pt idx="1107">
                  <c:v>1.2972999999999999</c:v>
                </c:pt>
                <c:pt idx="1108">
                  <c:v>1.3199000000000001</c:v>
                </c:pt>
                <c:pt idx="1109">
                  <c:v>1.3349</c:v>
                </c:pt>
                <c:pt idx="1112">
                  <c:v>1.3310999999999999</c:v>
                </c:pt>
                <c:pt idx="1113">
                  <c:v>1.3371</c:v>
                </c:pt>
                <c:pt idx="1114">
                  <c:v>1.3506</c:v>
                </c:pt>
                <c:pt idx="1115">
                  <c:v>1.3472</c:v>
                </c:pt>
                <c:pt idx="1116">
                  <c:v>1.3521000000000001</c:v>
                </c:pt>
                <c:pt idx="1119">
                  <c:v>1.3571</c:v>
                </c:pt>
                <c:pt idx="1120">
                  <c:v>1.3595999999999999</c:v>
                </c:pt>
                <c:pt idx="1121">
                  <c:v>1.3681000000000001</c:v>
                </c:pt>
                <c:pt idx="1122">
                  <c:v>1.3715999999999999</c:v>
                </c:pt>
                <c:pt idx="1123">
                  <c:v>1.371</c:v>
                </c:pt>
                <c:pt idx="1126">
                  <c:v>1.3692</c:v>
                </c:pt>
                <c:pt idx="1127">
                  <c:v>1.3754999999999999</c:v>
                </c:pt>
                <c:pt idx="1128">
                  <c:v>1.3803000000000001</c:v>
                </c:pt>
                <c:pt idx="1129">
                  <c:v>1.3745000000000001</c:v>
                </c:pt>
                <c:pt idx="1130">
                  <c:v>1.3631</c:v>
                </c:pt>
                <c:pt idx="1133">
                  <c:v>1.3552999999999999</c:v>
                </c:pt>
                <c:pt idx="1134">
                  <c:v>1.3634999999999999</c:v>
                </c:pt>
                <c:pt idx="1135">
                  <c:v>1.3647</c:v>
                </c:pt>
                <c:pt idx="1136">
                  <c:v>1.3604000000000001</c:v>
                </c:pt>
                <c:pt idx="1137">
                  <c:v>1.3524</c:v>
                </c:pt>
                <c:pt idx="1140">
                  <c:v>1.3440000000000001</c:v>
                </c:pt>
                <c:pt idx="1141">
                  <c:v>1.351</c:v>
                </c:pt>
                <c:pt idx="1142">
                  <c:v>1.351</c:v>
                </c:pt>
                <c:pt idx="1143">
                  <c:v>1.3560000000000001</c:v>
                </c:pt>
                <c:pt idx="1144">
                  <c:v>1.3627</c:v>
                </c:pt>
                <c:pt idx="1147">
                  <c:v>1.3668</c:v>
                </c:pt>
                <c:pt idx="1148">
                  <c:v>1.3667</c:v>
                </c:pt>
                <c:pt idx="1149">
                  <c:v>1.3731</c:v>
                </c:pt>
                <c:pt idx="1150">
                  <c:v>1.3773</c:v>
                </c:pt>
                <c:pt idx="1151">
                  <c:v>1.3762000000000001</c:v>
                </c:pt>
                <c:pt idx="1154">
                  <c:v>1.3834</c:v>
                </c:pt>
                <c:pt idx="1155">
                  <c:v>1.3825000000000001</c:v>
                </c:pt>
                <c:pt idx="1156">
                  <c:v>1.3809</c:v>
                </c:pt>
                <c:pt idx="1157">
                  <c:v>1.385</c:v>
                </c:pt>
                <c:pt idx="1158">
                  <c:v>1.3956999999999999</c:v>
                </c:pt>
                <c:pt idx="1161">
                  <c:v>1.4028</c:v>
                </c:pt>
                <c:pt idx="1162">
                  <c:v>1.3897999999999999</c:v>
                </c:pt>
                <c:pt idx="1163">
                  <c:v>1.3928</c:v>
                </c:pt>
                <c:pt idx="1164">
                  <c:v>1.3816999999999999</c:v>
                </c:pt>
                <c:pt idx="1165">
                  <c:v>1.3773</c:v>
                </c:pt>
                <c:pt idx="1168">
                  <c:v>1.3948</c:v>
                </c:pt>
                <c:pt idx="1169">
                  <c:v>1.3884000000000001</c:v>
                </c:pt>
                <c:pt idx="1170">
                  <c:v>1.3951</c:v>
                </c:pt>
                <c:pt idx="1171">
                  <c:v>1.4004000000000001</c:v>
                </c:pt>
                <c:pt idx="1172">
                  <c:v>1.413</c:v>
                </c:pt>
                <c:pt idx="1175">
                  <c:v>1.4194</c:v>
                </c:pt>
                <c:pt idx="1176">
                  <c:v>1.4211</c:v>
                </c:pt>
                <c:pt idx="1177">
                  <c:v>1.4136</c:v>
                </c:pt>
                <c:pt idx="1178">
                  <c:v>1.4128000000000001</c:v>
                </c:pt>
                <c:pt idx="1179">
                  <c:v>1.4115</c:v>
                </c:pt>
                <c:pt idx="1182">
                  <c:v>1.4032</c:v>
                </c:pt>
                <c:pt idx="1183">
                  <c:v>1.4066000000000001</c:v>
                </c:pt>
                <c:pt idx="1184">
                  <c:v>1.409</c:v>
                </c:pt>
                <c:pt idx="1185">
                  <c:v>1.4207000000000001</c:v>
                </c:pt>
                <c:pt idx="1186">
                  <c:v>1.4140999999999999</c:v>
                </c:pt>
                <c:pt idx="1189">
                  <c:v>1.4239999999999999</c:v>
                </c:pt>
                <c:pt idx="1190">
                  <c:v>1.4166000000000001</c:v>
                </c:pt>
                <c:pt idx="1191">
                  <c:v>1.43</c:v>
                </c:pt>
                <c:pt idx="1192">
                  <c:v>1.4282999999999999</c:v>
                </c:pt>
                <c:pt idx="1193">
                  <c:v>1.4400999999999999</c:v>
                </c:pt>
                <c:pt idx="1196">
                  <c:v>1.4434</c:v>
                </c:pt>
                <c:pt idx="1197">
                  <c:v>1.4470000000000001</c:v>
                </c:pt>
                <c:pt idx="1198">
                  <c:v>1.4493</c:v>
                </c:pt>
                <c:pt idx="1199">
                  <c:v>1.4400999999999999</c:v>
                </c:pt>
                <c:pt idx="1200">
                  <c:v>1.4450000000000001</c:v>
                </c:pt>
                <c:pt idx="1203">
                  <c:v>1.4275</c:v>
                </c:pt>
                <c:pt idx="1204">
                  <c:v>1.4301999999999999</c:v>
                </c:pt>
                <c:pt idx="1205">
                  <c:v>1.4515</c:v>
                </c:pt>
                <c:pt idx="1206">
                  <c:v>1.4583999999999999</c:v>
                </c:pt>
                <c:pt idx="1211">
                  <c:v>1.4617</c:v>
                </c:pt>
                <c:pt idx="1212">
                  <c:v>1.4668000000000001</c:v>
                </c:pt>
                <c:pt idx="1213">
                  <c:v>1.4794</c:v>
                </c:pt>
                <c:pt idx="1214">
                  <c:v>1.486</c:v>
                </c:pt>
                <c:pt idx="1217">
                  <c:v>1.4837</c:v>
                </c:pt>
                <c:pt idx="1218">
                  <c:v>1.478</c:v>
                </c:pt>
                <c:pt idx="1219">
                  <c:v>1.4882</c:v>
                </c:pt>
                <c:pt idx="1220">
                  <c:v>1.4814000000000001</c:v>
                </c:pt>
                <c:pt idx="1221">
                  <c:v>1.4500999999999999</c:v>
                </c:pt>
                <c:pt idx="1224">
                  <c:v>1.4397</c:v>
                </c:pt>
                <c:pt idx="1225">
                  <c:v>1.4358</c:v>
                </c:pt>
                <c:pt idx="1226">
                  <c:v>1.4357</c:v>
                </c:pt>
                <c:pt idx="1227">
                  <c:v>1.4153</c:v>
                </c:pt>
                <c:pt idx="1228">
                  <c:v>1.4279999999999999</c:v>
                </c:pt>
                <c:pt idx="1231">
                  <c:v>1.4142999999999999</c:v>
                </c:pt>
                <c:pt idx="1232">
                  <c:v>1.4171</c:v>
                </c:pt>
                <c:pt idx="1233">
                  <c:v>1.4227000000000001</c:v>
                </c:pt>
                <c:pt idx="1234">
                  <c:v>1.4265000000000001</c:v>
                </c:pt>
                <c:pt idx="1235">
                  <c:v>1.4237</c:v>
                </c:pt>
                <c:pt idx="1238">
                  <c:v>1.4019999999999999</c:v>
                </c:pt>
                <c:pt idx="1239">
                  <c:v>1.4089</c:v>
                </c:pt>
                <c:pt idx="1240">
                  <c:v>1.4069</c:v>
                </c:pt>
                <c:pt idx="1241">
                  <c:v>1.4168000000000001</c:v>
                </c:pt>
                <c:pt idx="1242">
                  <c:v>1.4265000000000001</c:v>
                </c:pt>
                <c:pt idx="1245">
                  <c:v>1.4272</c:v>
                </c:pt>
                <c:pt idx="1246">
                  <c:v>1.4384999999999999</c:v>
                </c:pt>
                <c:pt idx="1247">
                  <c:v>1.4408000000000001</c:v>
                </c:pt>
                <c:pt idx="1248">
                  <c:v>1.446</c:v>
                </c:pt>
                <c:pt idx="1249">
                  <c:v>1.4488000000000001</c:v>
                </c:pt>
                <c:pt idx="1252">
                  <c:v>1.4596</c:v>
                </c:pt>
                <c:pt idx="1253">
                  <c:v>1.4652000000000001</c:v>
                </c:pt>
                <c:pt idx="1254">
                  <c:v>1.4608000000000001</c:v>
                </c:pt>
                <c:pt idx="1255">
                  <c:v>1.4614</c:v>
                </c:pt>
                <c:pt idx="1256">
                  <c:v>1.4486000000000001</c:v>
                </c:pt>
                <c:pt idx="1259">
                  <c:v>1.4354</c:v>
                </c:pt>
                <c:pt idx="1260">
                  <c:v>1.4448000000000001</c:v>
                </c:pt>
                <c:pt idx="1261">
                  <c:v>1.4292</c:v>
                </c:pt>
                <c:pt idx="1262">
                  <c:v>1.4088000000000001</c:v>
                </c:pt>
                <c:pt idx="1263">
                  <c:v>1.427</c:v>
                </c:pt>
                <c:pt idx="1266">
                  <c:v>1.4235</c:v>
                </c:pt>
                <c:pt idx="1267">
                  <c:v>1.4373</c:v>
                </c:pt>
                <c:pt idx="1268">
                  <c:v>1.4397</c:v>
                </c:pt>
                <c:pt idx="1269">
                  <c:v>1.4212</c:v>
                </c:pt>
                <c:pt idx="1270">
                  <c:v>1.4219999999999999</c:v>
                </c:pt>
                <c:pt idx="1273">
                  <c:v>1.4205000000000001</c:v>
                </c:pt>
                <c:pt idx="1274">
                  <c:v>1.4260999999999999</c:v>
                </c:pt>
                <c:pt idx="1275">
                  <c:v>1.4424999999999999</c:v>
                </c:pt>
                <c:pt idx="1276">
                  <c:v>1.4453</c:v>
                </c:pt>
                <c:pt idx="1277">
                  <c:v>1.4488000000000001</c:v>
                </c:pt>
                <c:pt idx="1280">
                  <c:v>1.45</c:v>
                </c:pt>
                <c:pt idx="1281">
                  <c:v>1.4460999999999999</c:v>
                </c:pt>
                <c:pt idx="1282">
                  <c:v>1.4318</c:v>
                </c:pt>
                <c:pt idx="1283">
                  <c:v>1.4247000000000001</c:v>
                </c:pt>
                <c:pt idx="1284">
                  <c:v>1.4241999999999999</c:v>
                </c:pt>
                <c:pt idx="1287">
                  <c:v>1.4056</c:v>
                </c:pt>
                <c:pt idx="1288">
                  <c:v>1.3975</c:v>
                </c:pt>
                <c:pt idx="1289">
                  <c:v>1.4073</c:v>
                </c:pt>
                <c:pt idx="1290">
                  <c:v>1.4201999999999999</c:v>
                </c:pt>
                <c:pt idx="1291">
                  <c:v>1.4146000000000001</c:v>
                </c:pt>
                <c:pt idx="1294">
                  <c:v>1.4045000000000001</c:v>
                </c:pt>
                <c:pt idx="1295">
                  <c:v>1.4159999999999999</c:v>
                </c:pt>
                <c:pt idx="1296">
                  <c:v>1.4207000000000001</c:v>
                </c:pt>
                <c:pt idx="1297">
                  <c:v>1.4221999999999999</c:v>
                </c:pt>
                <c:pt idx="1298">
                  <c:v>1.4391</c:v>
                </c:pt>
                <c:pt idx="1301">
                  <c:v>1.4379999999999999</c:v>
                </c:pt>
                <c:pt idx="1302">
                  <c:v>1.4471000000000001</c:v>
                </c:pt>
                <c:pt idx="1303">
                  <c:v>1.4446000000000001</c:v>
                </c:pt>
                <c:pt idx="1304">
                  <c:v>1.4259999999999999</c:v>
                </c:pt>
                <c:pt idx="1305">
                  <c:v>1.4259999999999999</c:v>
                </c:pt>
                <c:pt idx="1308">
                  <c:v>1.4415</c:v>
                </c:pt>
                <c:pt idx="1309">
                  <c:v>1.417</c:v>
                </c:pt>
                <c:pt idx="1310">
                  <c:v>1.43</c:v>
                </c:pt>
                <c:pt idx="1311">
                  <c:v>1.4229000000000001</c:v>
                </c:pt>
                <c:pt idx="1312">
                  <c:v>1.4155</c:v>
                </c:pt>
                <c:pt idx="1315">
                  <c:v>1.4225000000000001</c:v>
                </c:pt>
                <c:pt idx="1316">
                  <c:v>1.4267000000000001</c:v>
                </c:pt>
                <c:pt idx="1317">
                  <c:v>1.4367000000000001</c:v>
                </c:pt>
                <c:pt idx="1318">
                  <c:v>1.4142999999999999</c:v>
                </c:pt>
                <c:pt idx="1319">
                  <c:v>1.425</c:v>
                </c:pt>
                <c:pt idx="1322">
                  <c:v>1.4309000000000001</c:v>
                </c:pt>
                <c:pt idx="1323">
                  <c:v>1.4359999999999999</c:v>
                </c:pt>
                <c:pt idx="1324">
                  <c:v>1.4477</c:v>
                </c:pt>
                <c:pt idx="1325">
                  <c:v>1.4369000000000001</c:v>
                </c:pt>
                <c:pt idx="1326">
                  <c:v>1.4384999999999999</c:v>
                </c:pt>
                <c:pt idx="1329">
                  <c:v>1.4413</c:v>
                </c:pt>
                <c:pt idx="1330">
                  <c:v>1.4461999999999999</c:v>
                </c:pt>
                <c:pt idx="1331">
                  <c:v>1.4433</c:v>
                </c:pt>
                <c:pt idx="1332">
                  <c:v>1.4423999999999999</c:v>
                </c:pt>
                <c:pt idx="1333">
                  <c:v>1.4401999999999999</c:v>
                </c:pt>
                <c:pt idx="1336">
                  <c:v>1.4487000000000001</c:v>
                </c:pt>
                <c:pt idx="1337">
                  <c:v>1.4401999999999999</c:v>
                </c:pt>
                <c:pt idx="1338">
                  <c:v>1.4450000000000001</c:v>
                </c:pt>
                <c:pt idx="1339">
                  <c:v>1.4285000000000001</c:v>
                </c:pt>
                <c:pt idx="1340">
                  <c:v>1.4255</c:v>
                </c:pt>
                <c:pt idx="1343">
                  <c:v>1.4126000000000001</c:v>
                </c:pt>
                <c:pt idx="1344">
                  <c:v>1.4098999999999999</c:v>
                </c:pt>
                <c:pt idx="1345">
                  <c:v>1.4036</c:v>
                </c:pt>
                <c:pt idx="1346">
                  <c:v>1.4044000000000001</c:v>
                </c:pt>
                <c:pt idx="1347">
                  <c:v>1.3816999999999999</c:v>
                </c:pt>
                <c:pt idx="1350">
                  <c:v>1.3655999999999999</c:v>
                </c:pt>
                <c:pt idx="1351">
                  <c:v>1.3645</c:v>
                </c:pt>
                <c:pt idx="1352">
                  <c:v>1.3729</c:v>
                </c:pt>
                <c:pt idx="1353">
                  <c:v>1.3794999999999999</c:v>
                </c:pt>
                <c:pt idx="1354">
                  <c:v>1.3759999999999999</c:v>
                </c:pt>
                <c:pt idx="1357">
                  <c:v>1.3641000000000001</c:v>
                </c:pt>
                <c:pt idx="1358">
                  <c:v>1.371</c:v>
                </c:pt>
                <c:pt idx="1359">
                  <c:v>1.3635999999999999</c:v>
                </c:pt>
                <c:pt idx="1360">
                  <c:v>1.3448</c:v>
                </c:pt>
                <c:pt idx="1361">
                  <c:v>1.343</c:v>
                </c:pt>
                <c:pt idx="1364">
                  <c:v>1.35</c:v>
                </c:pt>
                <c:pt idx="1365">
                  <c:v>1.3579000000000001</c:v>
                </c:pt>
                <c:pt idx="1366">
                  <c:v>1.3631</c:v>
                </c:pt>
                <c:pt idx="1367">
                  <c:v>1.3614999999999999</c:v>
                </c:pt>
                <c:pt idx="1368">
                  <c:v>1.3503000000000001</c:v>
                </c:pt>
                <c:pt idx="1371">
                  <c:v>1.3327</c:v>
                </c:pt>
                <c:pt idx="1372">
                  <c:v>1.3181</c:v>
                </c:pt>
                <c:pt idx="1373">
                  <c:v>1.3337000000000001</c:v>
                </c:pt>
                <c:pt idx="1374">
                  <c:v>1.3269</c:v>
                </c:pt>
                <c:pt idx="1375">
                  <c:v>1.3433999999999999</c:v>
                </c:pt>
                <c:pt idx="1378">
                  <c:v>1.3593</c:v>
                </c:pt>
                <c:pt idx="1379">
                  <c:v>1.3607</c:v>
                </c:pt>
                <c:pt idx="1380">
                  <c:v>1.3766</c:v>
                </c:pt>
                <c:pt idx="1381">
                  <c:v>1.3727</c:v>
                </c:pt>
                <c:pt idx="1382">
                  <c:v>1.3807</c:v>
                </c:pt>
                <c:pt idx="1385">
                  <c:v>1.3775999999999999</c:v>
                </c:pt>
                <c:pt idx="1386">
                  <c:v>1.3675999999999999</c:v>
                </c:pt>
                <c:pt idx="1387">
                  <c:v>1.3828</c:v>
                </c:pt>
                <c:pt idx="1388">
                  <c:v>1.3807</c:v>
                </c:pt>
                <c:pt idx="1389">
                  <c:v>1.3797999999999999</c:v>
                </c:pt>
                <c:pt idx="1392">
                  <c:v>1.3855999999999999</c:v>
                </c:pt>
                <c:pt idx="1393">
                  <c:v>1.3917999999999999</c:v>
                </c:pt>
                <c:pt idx="1394">
                  <c:v>1.3927</c:v>
                </c:pt>
                <c:pt idx="1395">
                  <c:v>1.4037999999999999</c:v>
                </c:pt>
                <c:pt idx="1396">
                  <c:v>1.4159999999999999</c:v>
                </c:pt>
                <c:pt idx="1399">
                  <c:v>1.4000999999999999</c:v>
                </c:pt>
                <c:pt idx="1400">
                  <c:v>1.3627</c:v>
                </c:pt>
                <c:pt idx="1401">
                  <c:v>1.3809</c:v>
                </c:pt>
                <c:pt idx="1402">
                  <c:v>1.3773</c:v>
                </c:pt>
                <c:pt idx="1403">
                  <c:v>1.3773</c:v>
                </c:pt>
                <c:pt idx="1406">
                  <c:v>1.3742000000000001</c:v>
                </c:pt>
                <c:pt idx="1407">
                  <c:v>1.3788</c:v>
                </c:pt>
                <c:pt idx="1408">
                  <c:v>1.3633</c:v>
                </c:pt>
                <c:pt idx="1409">
                  <c:v>1.3615999999999999</c:v>
                </c:pt>
                <c:pt idx="1410">
                  <c:v>1.365</c:v>
                </c:pt>
                <c:pt idx="1413">
                  <c:v>1.3658999999999999</c:v>
                </c:pt>
                <c:pt idx="1414">
                  <c:v>1.3532</c:v>
                </c:pt>
                <c:pt idx="1415">
                  <c:v>1.3484</c:v>
                </c:pt>
                <c:pt idx="1416">
                  <c:v>1.3480000000000001</c:v>
                </c:pt>
                <c:pt idx="1417">
                  <c:v>1.3575999999999999</c:v>
                </c:pt>
                <c:pt idx="1420">
                  <c:v>1.3458000000000001</c:v>
                </c:pt>
                <c:pt idx="1421">
                  <c:v>1.3534999999999999</c:v>
                </c:pt>
                <c:pt idx="1422">
                  <c:v>1.3387</c:v>
                </c:pt>
                <c:pt idx="1423">
                  <c:v>1.3372999999999999</c:v>
                </c:pt>
                <c:pt idx="1424">
                  <c:v>1.3229</c:v>
                </c:pt>
                <c:pt idx="1427">
                  <c:v>1.3348</c:v>
                </c:pt>
                <c:pt idx="1428">
                  <c:v>1.3335999999999999</c:v>
                </c:pt>
                <c:pt idx="1429">
                  <c:v>1.3418000000000001</c:v>
                </c:pt>
                <c:pt idx="1430">
                  <c:v>1.3492</c:v>
                </c:pt>
                <c:pt idx="1431">
                  <c:v>1.3511</c:v>
                </c:pt>
                <c:pt idx="1434">
                  <c:v>1.3442000000000001</c:v>
                </c:pt>
                <c:pt idx="1435">
                  <c:v>1.3393999999999999</c:v>
                </c:pt>
                <c:pt idx="1436">
                  <c:v>1.3376999999999999</c:v>
                </c:pt>
                <c:pt idx="1437">
                  <c:v>1.341</c:v>
                </c:pt>
                <c:pt idx="1438">
                  <c:v>1.3384</c:v>
                </c:pt>
                <c:pt idx="1441">
                  <c:v>1.3250999999999999</c:v>
                </c:pt>
                <c:pt idx="1442">
                  <c:v>1.3181</c:v>
                </c:pt>
                <c:pt idx="1443">
                  <c:v>1.2992999999999999</c:v>
                </c:pt>
                <c:pt idx="1444">
                  <c:v>1.3019000000000001</c:v>
                </c:pt>
                <c:pt idx="1445">
                  <c:v>1.3064</c:v>
                </c:pt>
                <c:pt idx="1448">
                  <c:v>1.3039000000000001</c:v>
                </c:pt>
                <c:pt idx="1449">
                  <c:v>1.3073999999999999</c:v>
                </c:pt>
                <c:pt idx="1450">
                  <c:v>1.3053999999999999</c:v>
                </c:pt>
                <c:pt idx="1451">
                  <c:v>1.3047</c:v>
                </c:pt>
                <c:pt idx="1452">
                  <c:v>1.3057000000000001</c:v>
                </c:pt>
                <c:pt idx="1456">
                  <c:v>1.3069</c:v>
                </c:pt>
                <c:pt idx="1457">
                  <c:v>1.3073999999999999</c:v>
                </c:pt>
                <c:pt idx="1458">
                  <c:v>1.2888999999999999</c:v>
                </c:pt>
                <c:pt idx="1459">
                  <c:v>1.2939000000000001</c:v>
                </c:pt>
                <c:pt idx="1462">
                  <c:v>1.2935000000000001</c:v>
                </c:pt>
                <c:pt idx="1463">
                  <c:v>1.3013999999999999</c:v>
                </c:pt>
                <c:pt idx="1464">
                  <c:v>1.2948</c:v>
                </c:pt>
                <c:pt idx="1465">
                  <c:v>1.2831999999999999</c:v>
                </c:pt>
                <c:pt idx="1466">
                  <c:v>1.2776000000000001</c:v>
                </c:pt>
                <c:pt idx="1469">
                  <c:v>1.2727999999999999</c:v>
                </c:pt>
                <c:pt idx="1470">
                  <c:v>1.2807999999999999</c:v>
                </c:pt>
                <c:pt idx="1471">
                  <c:v>1.2718</c:v>
                </c:pt>
                <c:pt idx="1472">
                  <c:v>1.2736000000000001</c:v>
                </c:pt>
                <c:pt idx="1473">
                  <c:v>1.2770999999999999</c:v>
                </c:pt>
                <c:pt idx="1476">
                  <c:v>1.2668999999999999</c:v>
                </c:pt>
                <c:pt idx="1477">
                  <c:v>1.2789999999999999</c:v>
                </c:pt>
                <c:pt idx="1478">
                  <c:v>1.2830999999999999</c:v>
                </c:pt>
                <c:pt idx="1479">
                  <c:v>1.2910999999999999</c:v>
                </c:pt>
                <c:pt idx="1480">
                  <c:v>1.2902</c:v>
                </c:pt>
                <c:pt idx="1483">
                  <c:v>1.3017000000000001</c:v>
                </c:pt>
                <c:pt idx="1484">
                  <c:v>1.3003</c:v>
                </c:pt>
                <c:pt idx="1485">
                  <c:v>1.2942</c:v>
                </c:pt>
                <c:pt idx="1486">
                  <c:v>1.3145</c:v>
                </c:pt>
                <c:pt idx="1487">
                  <c:v>1.3145</c:v>
                </c:pt>
                <c:pt idx="1490">
                  <c:v>1.3109999999999999</c:v>
                </c:pt>
                <c:pt idx="1491">
                  <c:v>1.3176000000000001</c:v>
                </c:pt>
                <c:pt idx="1492">
                  <c:v>1.3174999999999999</c:v>
                </c:pt>
                <c:pt idx="1493">
                  <c:v>1.3093999999999999</c:v>
                </c:pt>
                <c:pt idx="1494">
                  <c:v>1.3160000000000001</c:v>
                </c:pt>
                <c:pt idx="1497">
                  <c:v>1.3042</c:v>
                </c:pt>
                <c:pt idx="1498">
                  <c:v>1.3112999999999999</c:v>
                </c:pt>
                <c:pt idx="1499">
                  <c:v>1.3273999999999999</c:v>
                </c:pt>
                <c:pt idx="1500">
                  <c:v>1.3288</c:v>
                </c:pt>
                <c:pt idx="1501">
                  <c:v>1.3189</c:v>
                </c:pt>
                <c:pt idx="1504">
                  <c:v>1.3253999999999999</c:v>
                </c:pt>
                <c:pt idx="1505">
                  <c:v>1.3169</c:v>
                </c:pt>
                <c:pt idx="1506">
                  <c:v>1.3091999999999999</c:v>
                </c:pt>
                <c:pt idx="1507">
                  <c:v>1.2982</c:v>
                </c:pt>
                <c:pt idx="1508">
                  <c:v>1.3159000000000001</c:v>
                </c:pt>
                <c:pt idx="1511">
                  <c:v>1.3266</c:v>
                </c:pt>
                <c:pt idx="1512">
                  <c:v>1.3222</c:v>
                </c:pt>
                <c:pt idx="1513">
                  <c:v>1.323</c:v>
                </c:pt>
                <c:pt idx="1514">
                  <c:v>1.33</c:v>
                </c:pt>
                <c:pt idx="1515">
                  <c:v>1.3411999999999999</c:v>
                </c:pt>
                <c:pt idx="1518">
                  <c:v>1.3388</c:v>
                </c:pt>
                <c:pt idx="1519">
                  <c:v>1.3453999999999999</c:v>
                </c:pt>
                <c:pt idx="1520">
                  <c:v>1.3443000000000001</c:v>
                </c:pt>
                <c:pt idx="1521">
                  <c:v>1.3311999999999999</c:v>
                </c:pt>
                <c:pt idx="1522">
                  <c:v>1.3217000000000001</c:v>
                </c:pt>
                <c:pt idx="1525">
                  <c:v>1.3220000000000001</c:v>
                </c:pt>
                <c:pt idx="1526">
                  <c:v>1.3152999999999999</c:v>
                </c:pt>
                <c:pt idx="1527">
                  <c:v>1.3120000000000001</c:v>
                </c:pt>
                <c:pt idx="1528">
                  <c:v>1.3242</c:v>
                </c:pt>
                <c:pt idx="1529">
                  <c:v>1.3190999999999999</c:v>
                </c:pt>
                <c:pt idx="1532">
                  <c:v>1.3119000000000001</c:v>
                </c:pt>
                <c:pt idx="1533">
                  <c:v>1.3057000000000001</c:v>
                </c:pt>
                <c:pt idx="1534">
                  <c:v>1.3062</c:v>
                </c:pt>
                <c:pt idx="1535">
                  <c:v>1.3057000000000001</c:v>
                </c:pt>
                <c:pt idx="1536">
                  <c:v>1.3116000000000001</c:v>
                </c:pt>
                <c:pt idx="1539">
                  <c:v>1.3149999999999999</c:v>
                </c:pt>
                <c:pt idx="1540">
                  <c:v>1.3198000000000001</c:v>
                </c:pt>
                <c:pt idx="1541">
                  <c:v>1.3225</c:v>
                </c:pt>
                <c:pt idx="1542">
                  <c:v>1.3167</c:v>
                </c:pt>
                <c:pt idx="1543">
                  <c:v>1.3242</c:v>
                </c:pt>
                <c:pt idx="1546">
                  <c:v>1.3275999999999999</c:v>
                </c:pt>
                <c:pt idx="1547">
                  <c:v>1.3332999999999999</c:v>
                </c:pt>
                <c:pt idx="1548">
                  <c:v>1.3337000000000001</c:v>
                </c:pt>
                <c:pt idx="1549">
                  <c:v>1.3271999999999999</c:v>
                </c:pt>
                <c:pt idx="1550">
                  <c:v>1.3355999999999999</c:v>
                </c:pt>
                <c:pt idx="1553">
                  <c:v>1.3319000000000001</c:v>
                </c:pt>
                <c:pt idx="1554">
                  <c:v>1.3314999999999999</c:v>
                </c:pt>
                <c:pt idx="1555">
                  <c:v>1.3142</c:v>
                </c:pt>
                <c:pt idx="1556">
                  <c:v>1.3068</c:v>
                </c:pt>
                <c:pt idx="1561">
                  <c:v>1.3113999999999999</c:v>
                </c:pt>
                <c:pt idx="1562">
                  <c:v>1.3130999999999999</c:v>
                </c:pt>
                <c:pt idx="1563">
                  <c:v>1.3152999999999999</c:v>
                </c:pt>
                <c:pt idx="1564">
                  <c:v>1.3148</c:v>
                </c:pt>
                <c:pt idx="1567">
                  <c:v>1.3024</c:v>
                </c:pt>
                <c:pt idx="1568">
                  <c:v>1.3131999999999999</c:v>
                </c:pt>
                <c:pt idx="1569">
                  <c:v>1.3092999999999999</c:v>
                </c:pt>
                <c:pt idx="1570">
                  <c:v>1.3086</c:v>
                </c:pt>
                <c:pt idx="1571">
                  <c:v>1.3191999999999999</c:v>
                </c:pt>
                <c:pt idx="1574">
                  <c:v>1.3130999999999999</c:v>
                </c:pt>
                <c:pt idx="1575">
                  <c:v>1.3161</c:v>
                </c:pt>
                <c:pt idx="1576">
                  <c:v>1.3206</c:v>
                </c:pt>
                <c:pt idx="1577">
                  <c:v>1.3214999999999999</c:v>
                </c:pt>
                <c:pt idx="1578">
                  <c:v>1.3229</c:v>
                </c:pt>
                <c:pt idx="1581">
                  <c:v>1.3213999999999999</c:v>
                </c:pt>
                <c:pt idx="1583">
                  <c:v>1.3130999999999999</c:v>
                </c:pt>
                <c:pt idx="1584">
                  <c:v>1.3123</c:v>
                </c:pt>
                <c:pt idx="1585">
                  <c:v>1.3131999999999999</c:v>
                </c:pt>
                <c:pt idx="1588">
                  <c:v>1.3032999999999999</c:v>
                </c:pt>
                <c:pt idx="1589">
                  <c:v>1.3025</c:v>
                </c:pt>
                <c:pt idx="1590">
                  <c:v>1.2949999999999999</c:v>
                </c:pt>
                <c:pt idx="1591">
                  <c:v>1.2961</c:v>
                </c:pt>
                <c:pt idx="1592">
                  <c:v>1.2944</c:v>
                </c:pt>
                <c:pt idx="1595">
                  <c:v>1.2863</c:v>
                </c:pt>
                <c:pt idx="1596">
                  <c:v>1.2843</c:v>
                </c:pt>
                <c:pt idx="1597">
                  <c:v>1.2738</c:v>
                </c:pt>
                <c:pt idx="1598">
                  <c:v>1.2682</c:v>
                </c:pt>
                <c:pt idx="1599">
                  <c:v>1.2721</c:v>
                </c:pt>
                <c:pt idx="1602">
                  <c:v>1.2749999999999999</c:v>
                </c:pt>
                <c:pt idx="1603">
                  <c:v>1.2767999999999999</c:v>
                </c:pt>
                <c:pt idx="1604">
                  <c:v>1.2659</c:v>
                </c:pt>
                <c:pt idx="1605">
                  <c:v>1.2557</c:v>
                </c:pt>
                <c:pt idx="1606">
                  <c:v>1.2545999999999999</c:v>
                </c:pt>
                <c:pt idx="1609">
                  <c:v>1.2565999999999999</c:v>
                </c:pt>
                <c:pt idx="1610">
                  <c:v>1.2523</c:v>
                </c:pt>
                <c:pt idx="1611">
                  <c:v>1.2438</c:v>
                </c:pt>
                <c:pt idx="1612">
                  <c:v>1.2403</c:v>
                </c:pt>
                <c:pt idx="1613">
                  <c:v>1.2322</c:v>
                </c:pt>
                <c:pt idx="1616">
                  <c:v>1.2437</c:v>
                </c:pt>
                <c:pt idx="1617">
                  <c:v>1.2428999999999999</c:v>
                </c:pt>
                <c:pt idx="1618">
                  <c:v>1.2484999999999999</c:v>
                </c:pt>
                <c:pt idx="1619">
                  <c:v>1.2595000000000001</c:v>
                </c:pt>
                <c:pt idx="1620">
                  <c:v>1.2467999999999999</c:v>
                </c:pt>
                <c:pt idx="1623">
                  <c:v>1.2544</c:v>
                </c:pt>
                <c:pt idx="1624">
                  <c:v>1.2492000000000001</c:v>
                </c:pt>
                <c:pt idx="1625">
                  <c:v>1.2534000000000001</c:v>
                </c:pt>
                <c:pt idx="1626">
                  <c:v>1.2551000000000001</c:v>
                </c:pt>
                <c:pt idx="1627">
                  <c:v>1.2596000000000001</c:v>
                </c:pt>
                <c:pt idx="1630">
                  <c:v>1.2618</c:v>
                </c:pt>
                <c:pt idx="1631">
                  <c:v>1.2619</c:v>
                </c:pt>
                <c:pt idx="1632">
                  <c:v>1.2704</c:v>
                </c:pt>
                <c:pt idx="1633">
                  <c:v>1.2669999999999999</c:v>
                </c:pt>
                <c:pt idx="1634">
                  <c:v>1.2539</c:v>
                </c:pt>
                <c:pt idx="1637">
                  <c:v>1.2487999999999999</c:v>
                </c:pt>
                <c:pt idx="1638">
                  <c:v>1.2475000000000001</c:v>
                </c:pt>
                <c:pt idx="1639">
                  <c:v>1.2478</c:v>
                </c:pt>
                <c:pt idx="1640">
                  <c:v>1.2418</c:v>
                </c:pt>
                <c:pt idx="1641">
                  <c:v>1.2589999999999999</c:v>
                </c:pt>
                <c:pt idx="1644">
                  <c:v>1.2593000000000001</c:v>
                </c:pt>
                <c:pt idx="1645">
                  <c:v>1.2575000000000001</c:v>
                </c:pt>
                <c:pt idx="1646">
                  <c:v>1.256</c:v>
                </c:pt>
                <c:pt idx="1647">
                  <c:v>1.2425999999999999</c:v>
                </c:pt>
                <c:pt idx="1648">
                  <c:v>1.2377</c:v>
                </c:pt>
                <c:pt idx="1651">
                  <c:v>1.2293000000000001</c:v>
                </c:pt>
                <c:pt idx="1652">
                  <c:v>1.2284999999999999</c:v>
                </c:pt>
                <c:pt idx="1653">
                  <c:v>1.226</c:v>
                </c:pt>
                <c:pt idx="1654">
                  <c:v>1.2178</c:v>
                </c:pt>
                <c:pt idx="1655">
                  <c:v>1.2184999999999999</c:v>
                </c:pt>
                <c:pt idx="1658">
                  <c:v>1.2177</c:v>
                </c:pt>
                <c:pt idx="1659">
                  <c:v>1.2281</c:v>
                </c:pt>
                <c:pt idx="1660">
                  <c:v>1.2234</c:v>
                </c:pt>
                <c:pt idx="1661">
                  <c:v>1.2286999999999999</c:v>
                </c:pt>
                <c:pt idx="1662">
                  <c:v>1.22</c:v>
                </c:pt>
                <c:pt idx="1665">
                  <c:v>1.2104999999999999</c:v>
                </c:pt>
                <c:pt idx="1666">
                  <c:v>1.2089000000000001</c:v>
                </c:pt>
                <c:pt idx="1667">
                  <c:v>1.2134</c:v>
                </c:pt>
                <c:pt idx="1668">
                  <c:v>1.226</c:v>
                </c:pt>
                <c:pt idx="1669">
                  <c:v>1.2317</c:v>
                </c:pt>
                <c:pt idx="1672">
                  <c:v>1.2245999999999999</c:v>
                </c:pt>
                <c:pt idx="1673">
                  <c:v>1.2283999999999999</c:v>
                </c:pt>
                <c:pt idx="1674">
                  <c:v>1.2298</c:v>
                </c:pt>
                <c:pt idx="1675">
                  <c:v>1.2345999999999999</c:v>
                </c:pt>
                <c:pt idx="1676">
                  <c:v>1.2244999999999999</c:v>
                </c:pt>
                <c:pt idx="1679">
                  <c:v>1.2379</c:v>
                </c:pt>
                <c:pt idx="1680">
                  <c:v>1.2436</c:v>
                </c:pt>
                <c:pt idx="1681">
                  <c:v>1.2336</c:v>
                </c:pt>
                <c:pt idx="1682">
                  <c:v>1.2301</c:v>
                </c:pt>
                <c:pt idx="1683">
                  <c:v>1.2262</c:v>
                </c:pt>
                <c:pt idx="1686">
                  <c:v>1.2339</c:v>
                </c:pt>
                <c:pt idx="1687">
                  <c:v>1.2352000000000001</c:v>
                </c:pt>
                <c:pt idx="1688">
                  <c:v>1.2276</c:v>
                </c:pt>
                <c:pt idx="1689">
                  <c:v>1.2279</c:v>
                </c:pt>
                <c:pt idx="1690">
                  <c:v>1.2337</c:v>
                </c:pt>
                <c:pt idx="1693">
                  <c:v>1.23</c:v>
                </c:pt>
                <c:pt idx="1694">
                  <c:v>1.2427999999999999</c:v>
                </c:pt>
                <c:pt idx="1695">
                  <c:v>1.2447999999999999</c:v>
                </c:pt>
                <c:pt idx="1696">
                  <c:v>1.2552000000000001</c:v>
                </c:pt>
                <c:pt idx="1697">
                  <c:v>1.2506999999999999</c:v>
                </c:pt>
                <c:pt idx="1700">
                  <c:v>1.2529999999999999</c:v>
                </c:pt>
                <c:pt idx="1701">
                  <c:v>1.2547999999999999</c:v>
                </c:pt>
                <c:pt idx="1702">
                  <c:v>1.2544999999999999</c:v>
                </c:pt>
                <c:pt idx="1703">
                  <c:v>1.2544</c:v>
                </c:pt>
                <c:pt idx="1704">
                  <c:v>1.2611000000000001</c:v>
                </c:pt>
                <c:pt idx="1707">
                  <c:v>1.2567999999999999</c:v>
                </c:pt>
                <c:pt idx="1708">
                  <c:v>1.2579</c:v>
                </c:pt>
                <c:pt idx="1709">
                  <c:v>1.2578</c:v>
                </c:pt>
                <c:pt idx="1710">
                  <c:v>1.2638</c:v>
                </c:pt>
                <c:pt idx="1711">
                  <c:v>1.2706</c:v>
                </c:pt>
                <c:pt idx="1714">
                  <c:v>1.2776000000000001</c:v>
                </c:pt>
                <c:pt idx="1715">
                  <c:v>1.2786999999999999</c:v>
                </c:pt>
                <c:pt idx="1716">
                  <c:v>1.2896000000000001</c:v>
                </c:pt>
                <c:pt idx="1717">
                  <c:v>1.2909999999999999</c:v>
                </c:pt>
                <c:pt idx="1718">
                  <c:v>1.3095000000000001</c:v>
                </c:pt>
                <c:pt idx="1721">
                  <c:v>1.3086</c:v>
                </c:pt>
                <c:pt idx="1722">
                  <c:v>1.3053999999999999</c:v>
                </c:pt>
                <c:pt idx="1723">
                  <c:v>1.3002</c:v>
                </c:pt>
                <c:pt idx="1724">
                  <c:v>1.2954000000000001</c:v>
                </c:pt>
                <c:pt idx="1725">
                  <c:v>1.2988</c:v>
                </c:pt>
                <c:pt idx="1728">
                  <c:v>1.2916000000000001</c:v>
                </c:pt>
                <c:pt idx="1729">
                  <c:v>1.2931999999999999</c:v>
                </c:pt>
                <c:pt idx="1730">
                  <c:v>1.2845</c:v>
                </c:pt>
                <c:pt idx="1731">
                  <c:v>1.2874000000000001</c:v>
                </c:pt>
                <c:pt idx="1732">
                  <c:v>1.2929999999999999</c:v>
                </c:pt>
                <c:pt idx="1735">
                  <c:v>1.2877000000000001</c:v>
                </c:pt>
                <c:pt idx="1736">
                  <c:v>1.2929999999999999</c:v>
                </c:pt>
                <c:pt idx="1737">
                  <c:v>1.2904</c:v>
                </c:pt>
                <c:pt idx="1738">
                  <c:v>1.2950999999999999</c:v>
                </c:pt>
                <c:pt idx="1739">
                  <c:v>1.3002</c:v>
                </c:pt>
                <c:pt idx="1742">
                  <c:v>1.2958000000000001</c:v>
                </c:pt>
                <c:pt idx="1743">
                  <c:v>1.2952999999999999</c:v>
                </c:pt>
                <c:pt idx="1744">
                  <c:v>1.2888999999999999</c:v>
                </c:pt>
                <c:pt idx="1745">
                  <c:v>1.2918000000000001</c:v>
                </c:pt>
                <c:pt idx="1746">
                  <c:v>1.2969999999999999</c:v>
                </c:pt>
                <c:pt idx="1749">
                  <c:v>1.2970999999999999</c:v>
                </c:pt>
                <c:pt idx="1750">
                  <c:v>1.3046</c:v>
                </c:pt>
                <c:pt idx="1751">
                  <c:v>1.3120000000000001</c:v>
                </c:pt>
                <c:pt idx="1752">
                  <c:v>1.3118000000000001</c:v>
                </c:pt>
                <c:pt idx="1753">
                  <c:v>1.3035000000000001</c:v>
                </c:pt>
                <c:pt idx="1756">
                  <c:v>1.3063</c:v>
                </c:pt>
                <c:pt idx="1757">
                  <c:v>1.3005</c:v>
                </c:pt>
                <c:pt idx="1758">
                  <c:v>1.2942</c:v>
                </c:pt>
                <c:pt idx="1759">
                  <c:v>1.2992999999999999</c:v>
                </c:pt>
                <c:pt idx="1760">
                  <c:v>1.2907999999999999</c:v>
                </c:pt>
                <c:pt idx="1763">
                  <c:v>1.2898000000000001</c:v>
                </c:pt>
                <c:pt idx="1764">
                  <c:v>1.2962</c:v>
                </c:pt>
                <c:pt idx="1765">
                  <c:v>1.2992999999999999</c:v>
                </c:pt>
                <c:pt idx="1766">
                  <c:v>1.2975000000000001</c:v>
                </c:pt>
                <c:pt idx="1767">
                  <c:v>1.2849999999999999</c:v>
                </c:pt>
                <c:pt idx="1770">
                  <c:v>1.2777000000000001</c:v>
                </c:pt>
                <c:pt idx="1771">
                  <c:v>1.28</c:v>
                </c:pt>
                <c:pt idx="1772">
                  <c:v>1.2746</c:v>
                </c:pt>
                <c:pt idx="1773">
                  <c:v>1.2736000000000001</c:v>
                </c:pt>
                <c:pt idx="1774">
                  <c:v>1.2694000000000001</c:v>
                </c:pt>
                <c:pt idx="1777">
                  <c:v>1.2735000000000001</c:v>
                </c:pt>
                <c:pt idx="1778">
                  <c:v>1.2696000000000001</c:v>
                </c:pt>
                <c:pt idx="1779">
                  <c:v>1.2726</c:v>
                </c:pt>
                <c:pt idx="1780">
                  <c:v>1.2756000000000001</c:v>
                </c:pt>
                <c:pt idx="1781">
                  <c:v>1.2745</c:v>
                </c:pt>
                <c:pt idx="1784">
                  <c:v>1.2762</c:v>
                </c:pt>
                <c:pt idx="1785">
                  <c:v>1.2808999999999999</c:v>
                </c:pt>
                <c:pt idx="1786">
                  <c:v>1.2805</c:v>
                </c:pt>
                <c:pt idx="1787">
                  <c:v>1.2892999999999999</c:v>
                </c:pt>
                <c:pt idx="1788">
                  <c:v>1.2908999999999999</c:v>
                </c:pt>
                <c:pt idx="1791">
                  <c:v>1.2964</c:v>
                </c:pt>
                <c:pt idx="1792">
                  <c:v>1.2961</c:v>
                </c:pt>
                <c:pt idx="1793">
                  <c:v>1.2890999999999999</c:v>
                </c:pt>
                <c:pt idx="1794">
                  <c:v>1.2994000000000001</c:v>
                </c:pt>
                <c:pt idx="1795">
                  <c:v>1.2986</c:v>
                </c:pt>
                <c:pt idx="1798">
                  <c:v>1.3057000000000001</c:v>
                </c:pt>
                <c:pt idx="1799">
                  <c:v>1.3091999999999999</c:v>
                </c:pt>
                <c:pt idx="1800">
                  <c:v>1.3065</c:v>
                </c:pt>
                <c:pt idx="1801">
                  <c:v>1.3071999999999999</c:v>
                </c:pt>
                <c:pt idx="1802">
                  <c:v>1.2905</c:v>
                </c:pt>
                <c:pt idx="1805">
                  <c:v>1.2929999999999999</c:v>
                </c:pt>
                <c:pt idx="1806">
                  <c:v>1.2992999999999999</c:v>
                </c:pt>
                <c:pt idx="1807">
                  <c:v>1.304</c:v>
                </c:pt>
                <c:pt idx="1808">
                  <c:v>1.3077000000000001</c:v>
                </c:pt>
                <c:pt idx="1809">
                  <c:v>1.3081</c:v>
                </c:pt>
                <c:pt idx="1812">
                  <c:v>1.3160000000000001</c:v>
                </c:pt>
                <c:pt idx="1813">
                  <c:v>1.3178000000000001</c:v>
                </c:pt>
                <c:pt idx="1814">
                  <c:v>1.3302</c:v>
                </c:pt>
                <c:pt idx="1815">
                  <c:v>1.3246</c:v>
                </c:pt>
                <c:pt idx="1816">
                  <c:v>1.3209</c:v>
                </c:pt>
                <c:pt idx="1819">
                  <c:v>1.3218000000000001</c:v>
                </c:pt>
                <c:pt idx="1822">
                  <c:v>1.3266</c:v>
                </c:pt>
                <c:pt idx="1823">
                  <c:v>1.3183</c:v>
                </c:pt>
                <c:pt idx="1826">
                  <c:v>1.3193999999999999</c:v>
                </c:pt>
                <c:pt idx="1828">
                  <c:v>1.3262</c:v>
                </c:pt>
                <c:pt idx="1829">
                  <c:v>1.3102</c:v>
                </c:pt>
                <c:pt idx="1830">
                  <c:v>1.3011999999999999</c:v>
                </c:pt>
                <c:pt idx="1833">
                  <c:v>1.3039000000000001</c:v>
                </c:pt>
                <c:pt idx="1834">
                  <c:v>1.3086</c:v>
                </c:pt>
                <c:pt idx="1835">
                  <c:v>1.3056000000000001</c:v>
                </c:pt>
                <c:pt idx="1836">
                  <c:v>1.3112999999999999</c:v>
                </c:pt>
                <c:pt idx="1837">
                  <c:v>1.3273999999999999</c:v>
                </c:pt>
                <c:pt idx="1840">
                  <c:v>1.3341000000000001</c:v>
                </c:pt>
                <c:pt idx="1841">
                  <c:v>1.3327</c:v>
                </c:pt>
                <c:pt idx="1842">
                  <c:v>1.3277000000000001</c:v>
                </c:pt>
                <c:pt idx="1843">
                  <c:v>1.3368</c:v>
                </c:pt>
                <c:pt idx="1844">
                  <c:v>1.3324</c:v>
                </c:pt>
                <c:pt idx="1847">
                  <c:v>1.3323</c:v>
                </c:pt>
                <c:pt idx="1848">
                  <c:v>1.3317000000000001</c:v>
                </c:pt>
                <c:pt idx="1849">
                  <c:v>1.333</c:v>
                </c:pt>
                <c:pt idx="1850">
                  <c:v>1.3349</c:v>
                </c:pt>
                <c:pt idx="1851">
                  <c:v>1.3469</c:v>
                </c:pt>
                <c:pt idx="1854">
                  <c:v>1.3444</c:v>
                </c:pt>
                <c:pt idx="1855">
                  <c:v>1.3432999999999999</c:v>
                </c:pt>
                <c:pt idx="1856">
                  <c:v>1.3541000000000001</c:v>
                </c:pt>
                <c:pt idx="1857">
                  <c:v>1.355</c:v>
                </c:pt>
                <c:pt idx="1858">
                  <c:v>1.3644000000000001</c:v>
                </c:pt>
                <c:pt idx="1861">
                  <c:v>1.3552</c:v>
                </c:pt>
                <c:pt idx="1862">
                  <c:v>1.3536999999999999</c:v>
                </c:pt>
                <c:pt idx="1863">
                  <c:v>1.3516999999999999</c:v>
                </c:pt>
                <c:pt idx="1864">
                  <c:v>1.3546</c:v>
                </c:pt>
                <c:pt idx="1865">
                  <c:v>1.3373999999999999</c:v>
                </c:pt>
                <c:pt idx="1868">
                  <c:v>1.3391</c:v>
                </c:pt>
                <c:pt idx="1869">
                  <c:v>1.3438000000000001</c:v>
                </c:pt>
                <c:pt idx="1870">
                  <c:v>1.3480000000000001</c:v>
                </c:pt>
                <c:pt idx="1871">
                  <c:v>1.3327</c:v>
                </c:pt>
                <c:pt idx="1872">
                  <c:v>1.3325</c:v>
                </c:pt>
                <c:pt idx="1875">
                  <c:v>1.3351999999999999</c:v>
                </c:pt>
                <c:pt idx="1876">
                  <c:v>1.3349</c:v>
                </c:pt>
                <c:pt idx="1877">
                  <c:v>1.337</c:v>
                </c:pt>
                <c:pt idx="1878">
                  <c:v>1.3186</c:v>
                </c:pt>
                <c:pt idx="1879">
                  <c:v>1.3186</c:v>
                </c:pt>
                <c:pt idx="1882">
                  <c:v>1.3304</c:v>
                </c:pt>
                <c:pt idx="1883">
                  <c:v>1.3077000000000001</c:v>
                </c:pt>
                <c:pt idx="1884">
                  <c:v>1.3097000000000001</c:v>
                </c:pt>
                <c:pt idx="1885">
                  <c:v>1.3129</c:v>
                </c:pt>
                <c:pt idx="1886">
                  <c:v>1.3</c:v>
                </c:pt>
                <c:pt idx="1889">
                  <c:v>1.3007</c:v>
                </c:pt>
                <c:pt idx="1890">
                  <c:v>1.3033999999999999</c:v>
                </c:pt>
                <c:pt idx="1891">
                  <c:v>1.3035000000000001</c:v>
                </c:pt>
                <c:pt idx="1892">
                  <c:v>1.3009999999999999</c:v>
                </c:pt>
                <c:pt idx="1893">
                  <c:v>1.3089999999999999</c:v>
                </c:pt>
                <c:pt idx="1896">
                  <c:v>1.2994000000000001</c:v>
                </c:pt>
                <c:pt idx="1897">
                  <c:v>1.3052999999999999</c:v>
                </c:pt>
                <c:pt idx="1898">
                  <c:v>1.2981</c:v>
                </c:pt>
                <c:pt idx="1899">
                  <c:v>1.2937000000000001</c:v>
                </c:pt>
                <c:pt idx="1900">
                  <c:v>1.3086</c:v>
                </c:pt>
                <c:pt idx="1903">
                  <c:v>1.2928999999999999</c:v>
                </c:pt>
                <c:pt idx="1904">
                  <c:v>1.2944</c:v>
                </c:pt>
                <c:pt idx="1905">
                  <c:v>1.2945</c:v>
                </c:pt>
                <c:pt idx="1906">
                  <c:v>1.2909999999999999</c:v>
                </c:pt>
                <c:pt idx="1907">
                  <c:v>1.2948</c:v>
                </c:pt>
                <c:pt idx="1910">
                  <c:v>1.2935000000000001</c:v>
                </c:pt>
                <c:pt idx="1911">
                  <c:v>1.2861</c:v>
                </c:pt>
                <c:pt idx="1912">
                  <c:v>1.2767999999999999</c:v>
                </c:pt>
                <c:pt idx="1913">
                  <c:v>1.2805</c:v>
                </c:pt>
                <c:pt idx="1918">
                  <c:v>1.284</c:v>
                </c:pt>
                <c:pt idx="1919">
                  <c:v>1.2827999999999999</c:v>
                </c:pt>
                <c:pt idx="1920">
                  <c:v>1.2818000000000001</c:v>
                </c:pt>
                <c:pt idx="1921">
                  <c:v>1.2944</c:v>
                </c:pt>
                <c:pt idx="1924">
                  <c:v>1.3023</c:v>
                </c:pt>
                <c:pt idx="1925">
                  <c:v>1.304</c:v>
                </c:pt>
                <c:pt idx="1926">
                  <c:v>1.3086</c:v>
                </c:pt>
                <c:pt idx="1927">
                  <c:v>1.3119000000000001</c:v>
                </c:pt>
                <c:pt idx="1928">
                  <c:v>1.3051999999999999</c:v>
                </c:pt>
                <c:pt idx="1931">
                  <c:v>1.3081</c:v>
                </c:pt>
                <c:pt idx="1932">
                  <c:v>1.3129</c:v>
                </c:pt>
                <c:pt idx="1933">
                  <c:v>1.3129</c:v>
                </c:pt>
                <c:pt idx="1934">
                  <c:v>1.3045</c:v>
                </c:pt>
                <c:pt idx="1935">
                  <c:v>1.3115000000000001</c:v>
                </c:pt>
                <c:pt idx="1938">
                  <c:v>1.3037000000000001</c:v>
                </c:pt>
                <c:pt idx="1939">
                  <c:v>1.2989999999999999</c:v>
                </c:pt>
                <c:pt idx="1940">
                  <c:v>1.3006</c:v>
                </c:pt>
                <c:pt idx="1941">
                  <c:v>1.3080000000000001</c:v>
                </c:pt>
                <c:pt idx="1942">
                  <c:v>1.2999000000000001</c:v>
                </c:pt>
                <c:pt idx="1945">
                  <c:v>1.3112999999999999</c:v>
                </c:pt>
                <c:pt idx="1946">
                  <c:v>1.3071999999999999</c:v>
                </c:pt>
                <c:pt idx="1948">
                  <c:v>1.3190999999999999</c:v>
                </c:pt>
                <c:pt idx="1949">
                  <c:v>1.3113999999999999</c:v>
                </c:pt>
                <c:pt idx="1952">
                  <c:v>1.3107</c:v>
                </c:pt>
                <c:pt idx="1953">
                  <c:v>1.3107</c:v>
                </c:pt>
                <c:pt idx="1954">
                  <c:v>1.3134999999999999</c:v>
                </c:pt>
                <c:pt idx="1955">
                  <c:v>1.3142</c:v>
                </c:pt>
                <c:pt idx="1956">
                  <c:v>1.2988</c:v>
                </c:pt>
                <c:pt idx="1959">
                  <c:v>1.2972999999999999</c:v>
                </c:pt>
                <c:pt idx="1960">
                  <c:v>1.2977000000000001</c:v>
                </c:pt>
                <c:pt idx="1961">
                  <c:v>1.2864</c:v>
                </c:pt>
                <c:pt idx="1962">
                  <c:v>1.2889999999999999</c:v>
                </c:pt>
                <c:pt idx="1963">
                  <c:v>1.2868999999999999</c:v>
                </c:pt>
                <c:pt idx="1966">
                  <c:v>1.2853000000000001</c:v>
                </c:pt>
                <c:pt idx="1967">
                  <c:v>1.2866</c:v>
                </c:pt>
                <c:pt idx="1968">
                  <c:v>1.2923</c:v>
                </c:pt>
                <c:pt idx="1969">
                  <c:v>1.2887999999999999</c:v>
                </c:pt>
                <c:pt idx="1970">
                  <c:v>1.2939000000000001</c:v>
                </c:pt>
                <c:pt idx="1973">
                  <c:v>1.2939000000000001</c:v>
                </c:pt>
                <c:pt idx="1974">
                  <c:v>1.2938000000000001</c:v>
                </c:pt>
                <c:pt idx="1975">
                  <c:v>1.2951999999999999</c:v>
                </c:pt>
                <c:pt idx="1976">
                  <c:v>1.2944</c:v>
                </c:pt>
                <c:pt idx="1977">
                  <c:v>1.3006</c:v>
                </c:pt>
                <c:pt idx="1980">
                  <c:v>1.3008</c:v>
                </c:pt>
                <c:pt idx="1981">
                  <c:v>1.3091999999999999</c:v>
                </c:pt>
                <c:pt idx="1982">
                  <c:v>1.3067</c:v>
                </c:pt>
                <c:pt idx="1983">
                  <c:v>1.3118000000000001</c:v>
                </c:pt>
                <c:pt idx="1984">
                  <c:v>1.3260000000000001</c:v>
                </c:pt>
                <c:pt idx="1987">
                  <c:v>1.3209</c:v>
                </c:pt>
                <c:pt idx="1988">
                  <c:v>1.3272999999999999</c:v>
                </c:pt>
                <c:pt idx="1989">
                  <c:v>1.3277000000000001</c:v>
                </c:pt>
                <c:pt idx="1990">
                  <c:v>1.3314999999999999</c:v>
                </c:pt>
                <c:pt idx="1991">
                  <c:v>1.3303</c:v>
                </c:pt>
                <c:pt idx="1994">
                  <c:v>1.3337000000000001</c:v>
                </c:pt>
                <c:pt idx="1995">
                  <c:v>1.3373999999999999</c:v>
                </c:pt>
                <c:pt idx="1996">
                  <c:v>1.3406</c:v>
                </c:pt>
                <c:pt idx="1997">
                  <c:v>1.32</c:v>
                </c:pt>
                <c:pt idx="1998">
                  <c:v>1.3180000000000001</c:v>
                </c:pt>
                <c:pt idx="2001">
                  <c:v>1.3086</c:v>
                </c:pt>
                <c:pt idx="2002">
                  <c:v>1.3133999999999999</c:v>
                </c:pt>
                <c:pt idx="2003">
                  <c:v>1.3024</c:v>
                </c:pt>
                <c:pt idx="2004">
                  <c:v>1.3031999999999999</c:v>
                </c:pt>
                <c:pt idx="2005">
                  <c:v>1.3080000000000001</c:v>
                </c:pt>
                <c:pt idx="2008">
                  <c:v>1.3037000000000001</c:v>
                </c:pt>
                <c:pt idx="2009">
                  <c:v>1.3017000000000001</c:v>
                </c:pt>
                <c:pt idx="2010">
                  <c:v>1.2959000000000001</c:v>
                </c:pt>
                <c:pt idx="2011">
                  <c:v>1.2984</c:v>
                </c:pt>
                <c:pt idx="2012">
                  <c:v>1.2883</c:v>
                </c:pt>
                <c:pt idx="2015">
                  <c:v>1.2849999999999999</c:v>
                </c:pt>
                <c:pt idx="2016">
                  <c:v>1.2857000000000001</c:v>
                </c:pt>
                <c:pt idx="2017">
                  <c:v>1.2813000000000001</c:v>
                </c:pt>
                <c:pt idx="2018">
                  <c:v>1.3044</c:v>
                </c:pt>
                <c:pt idx="2019">
                  <c:v>1.3033999999999999</c:v>
                </c:pt>
                <c:pt idx="2022">
                  <c:v>1.3011999999999999</c:v>
                </c:pt>
                <c:pt idx="2023">
                  <c:v>1.3118000000000001</c:v>
                </c:pt>
                <c:pt idx="2024">
                  <c:v>1.3136000000000001</c:v>
                </c:pt>
                <c:pt idx="2025">
                  <c:v>1.3092999999999999</c:v>
                </c:pt>
                <c:pt idx="2026">
                  <c:v>1.3123</c:v>
                </c:pt>
                <c:pt idx="2029">
                  <c:v>1.3166</c:v>
                </c:pt>
                <c:pt idx="2030">
                  <c:v>1.3180000000000001</c:v>
                </c:pt>
                <c:pt idx="2031">
                  <c:v>1.3246</c:v>
                </c:pt>
                <c:pt idx="2032">
                  <c:v>1.3202</c:v>
                </c:pt>
                <c:pt idx="2033">
                  <c:v>1.3260000000000001</c:v>
                </c:pt>
                <c:pt idx="2036">
                  <c:v>1.327</c:v>
                </c:pt>
                <c:pt idx="2037">
                  <c:v>1.3284</c:v>
                </c:pt>
                <c:pt idx="2038">
                  <c:v>1.3274999999999999</c:v>
                </c:pt>
                <c:pt idx="2039">
                  <c:v>1.3236000000000001</c:v>
                </c:pt>
                <c:pt idx="2040">
                  <c:v>1.3203</c:v>
                </c:pt>
                <c:pt idx="2043">
                  <c:v>1.3257000000000001</c:v>
                </c:pt>
                <c:pt idx="2044">
                  <c:v>1.3280000000000001</c:v>
                </c:pt>
                <c:pt idx="2045">
                  <c:v>1.3305</c:v>
                </c:pt>
                <c:pt idx="2046">
                  <c:v>1.3360000000000001</c:v>
                </c:pt>
                <c:pt idx="2047">
                  <c:v>1.3372999999999999</c:v>
                </c:pt>
                <c:pt idx="2050">
                  <c:v>1.3280000000000001</c:v>
                </c:pt>
                <c:pt idx="2051">
                  <c:v>1.329</c:v>
                </c:pt>
                <c:pt idx="2052">
                  <c:v>1.3243</c:v>
                </c:pt>
                <c:pt idx="2053">
                  <c:v>1.3297000000000001</c:v>
                </c:pt>
                <c:pt idx="2054">
                  <c:v>1.3340000000000001</c:v>
                </c:pt>
                <c:pt idx="2057">
                  <c:v>1.3344</c:v>
                </c:pt>
                <c:pt idx="2058">
                  <c:v>1.3391999999999999</c:v>
                </c:pt>
                <c:pt idx="2059">
                  <c:v>1.3384</c:v>
                </c:pt>
                <c:pt idx="2060">
                  <c:v>1.3323</c:v>
                </c:pt>
                <c:pt idx="2061">
                  <c:v>1.3354999999999999</c:v>
                </c:pt>
                <c:pt idx="2064">
                  <c:v>1.3361000000000001</c:v>
                </c:pt>
                <c:pt idx="2065">
                  <c:v>1.3338000000000001</c:v>
                </c:pt>
                <c:pt idx="2066">
                  <c:v>1.3347</c:v>
                </c:pt>
                <c:pt idx="2067">
                  <c:v>1.3266</c:v>
                </c:pt>
                <c:pt idx="2068">
                  <c:v>1.3234999999999999</c:v>
                </c:pt>
                <c:pt idx="2071">
                  <c:v>1.3207</c:v>
                </c:pt>
                <c:pt idx="2072">
                  <c:v>1.3171999999999999</c:v>
                </c:pt>
                <c:pt idx="2073">
                  <c:v>1.3170999999999999</c:v>
                </c:pt>
                <c:pt idx="2074">
                  <c:v>1.3202</c:v>
                </c:pt>
                <c:pt idx="2075">
                  <c:v>1.3117000000000001</c:v>
                </c:pt>
                <c:pt idx="2078">
                  <c:v>1.3193999999999999</c:v>
                </c:pt>
                <c:pt idx="2079">
                  <c:v>1.3240000000000001</c:v>
                </c:pt>
                <c:pt idx="2080">
                  <c:v>1.3268</c:v>
                </c:pt>
                <c:pt idx="2081">
                  <c:v>1.329</c:v>
                </c:pt>
                <c:pt idx="2082">
                  <c:v>1.3294999999999999</c:v>
                </c:pt>
                <c:pt idx="2085">
                  <c:v>1.3357000000000001</c:v>
                </c:pt>
                <c:pt idx="2086">
                  <c:v>1.3355999999999999</c:v>
                </c:pt>
                <c:pt idx="2087">
                  <c:v>1.3351999999999999</c:v>
                </c:pt>
                <c:pt idx="2088">
                  <c:v>1.3545</c:v>
                </c:pt>
                <c:pt idx="2089">
                  <c:v>1.3513999999999999</c:v>
                </c:pt>
                <c:pt idx="2092">
                  <c:v>1.3508</c:v>
                </c:pt>
                <c:pt idx="2093">
                  <c:v>1.3472999999999999</c:v>
                </c:pt>
                <c:pt idx="2094">
                  <c:v>1.3504</c:v>
                </c:pt>
                <c:pt idx="2095">
                  <c:v>1.3499000000000001</c:v>
                </c:pt>
                <c:pt idx="2096">
                  <c:v>1.3536999999999999</c:v>
                </c:pt>
                <c:pt idx="2099">
                  <c:v>1.3505</c:v>
                </c:pt>
                <c:pt idx="2100">
                  <c:v>1.3553999999999999</c:v>
                </c:pt>
                <c:pt idx="2101">
                  <c:v>1.3514999999999999</c:v>
                </c:pt>
                <c:pt idx="2102">
                  <c:v>1.3593999999999999</c:v>
                </c:pt>
                <c:pt idx="2103">
                  <c:v>1.3593</c:v>
                </c:pt>
                <c:pt idx="2106">
                  <c:v>1.3572</c:v>
                </c:pt>
                <c:pt idx="2107">
                  <c:v>1.3575999999999999</c:v>
                </c:pt>
                <c:pt idx="2108">
                  <c:v>1.3514999999999999</c:v>
                </c:pt>
                <c:pt idx="2109">
                  <c:v>1.3532</c:v>
                </c:pt>
                <c:pt idx="2110">
                  <c:v>1.3566</c:v>
                </c:pt>
                <c:pt idx="2113">
                  <c:v>1.3564000000000001</c:v>
                </c:pt>
                <c:pt idx="2114">
                  <c:v>1.3492999999999999</c:v>
                </c:pt>
                <c:pt idx="2115">
                  <c:v>1.3561000000000001</c:v>
                </c:pt>
                <c:pt idx="2116">
                  <c:v>1.3662000000000001</c:v>
                </c:pt>
                <c:pt idx="2117">
                  <c:v>1.3684000000000001</c:v>
                </c:pt>
                <c:pt idx="2120">
                  <c:v>1.3667</c:v>
                </c:pt>
                <c:pt idx="2121">
                  <c:v>1.3673999999999999</c:v>
                </c:pt>
                <c:pt idx="2122">
                  <c:v>1.3752</c:v>
                </c:pt>
                <c:pt idx="2123">
                  <c:v>1.3805000000000001</c:v>
                </c:pt>
                <c:pt idx="2124">
                  <c:v>1.3776999999999999</c:v>
                </c:pt>
                <c:pt idx="2127">
                  <c:v>1.3784000000000001</c:v>
                </c:pt>
                <c:pt idx="2128">
                  <c:v>1.3768</c:v>
                </c:pt>
                <c:pt idx="2129">
                  <c:v>1.3754999999999999</c:v>
                </c:pt>
                <c:pt idx="2130">
                  <c:v>1.3641000000000001</c:v>
                </c:pt>
                <c:pt idx="2131">
                  <c:v>1.3505</c:v>
                </c:pt>
                <c:pt idx="2134">
                  <c:v>1.3506</c:v>
                </c:pt>
                <c:pt idx="2135">
                  <c:v>1.3493999999999999</c:v>
                </c:pt>
                <c:pt idx="2136">
                  <c:v>1.3516999999999999</c:v>
                </c:pt>
                <c:pt idx="2137">
                  <c:v>1.3365</c:v>
                </c:pt>
                <c:pt idx="2138">
                  <c:v>1.3431</c:v>
                </c:pt>
                <c:pt idx="2141">
                  <c:v>1.3393999999999999</c:v>
                </c:pt>
                <c:pt idx="2142">
                  <c:v>1.3431999999999999</c:v>
                </c:pt>
                <c:pt idx="2143">
                  <c:v>1.3414999999999999</c:v>
                </c:pt>
                <c:pt idx="2144">
                  <c:v>1.3435999999999999</c:v>
                </c:pt>
                <c:pt idx="2145">
                  <c:v>1.3460000000000001</c:v>
                </c:pt>
                <c:pt idx="2148">
                  <c:v>1.3516999999999999</c:v>
                </c:pt>
                <c:pt idx="2149">
                  <c:v>1.3502000000000001</c:v>
                </c:pt>
                <c:pt idx="2150">
                  <c:v>1.3527</c:v>
                </c:pt>
                <c:pt idx="2151">
                  <c:v>1.3472</c:v>
                </c:pt>
                <c:pt idx="2152">
                  <c:v>1.3517999999999999</c:v>
                </c:pt>
                <c:pt idx="2155">
                  <c:v>1.3513999999999999</c:v>
                </c:pt>
                <c:pt idx="2156">
                  <c:v>1.3547</c:v>
                </c:pt>
                <c:pt idx="2157">
                  <c:v>1.3595999999999999</c:v>
                </c:pt>
                <c:pt idx="2158">
                  <c:v>1.3592</c:v>
                </c:pt>
                <c:pt idx="2159">
                  <c:v>1.3611</c:v>
                </c:pt>
                <c:pt idx="2162">
                  <c:v>1.3535999999999999</c:v>
                </c:pt>
                <c:pt idx="2163">
                  <c:v>1.3577999999999999</c:v>
                </c:pt>
                <c:pt idx="2164">
                  <c:v>1.3592</c:v>
                </c:pt>
                <c:pt idx="2165">
                  <c:v>1.3593999999999999</c:v>
                </c:pt>
                <c:pt idx="2166">
                  <c:v>1.3661000000000001</c:v>
                </c:pt>
                <c:pt idx="2169">
                  <c:v>1.3722000000000001</c:v>
                </c:pt>
                <c:pt idx="2170">
                  <c:v>1.375</c:v>
                </c:pt>
                <c:pt idx="2171">
                  <c:v>1.3767</c:v>
                </c:pt>
                <c:pt idx="2172">
                  <c:v>1.3774999999999999</c:v>
                </c:pt>
                <c:pt idx="2173">
                  <c:v>1.3727</c:v>
                </c:pt>
                <c:pt idx="2176">
                  <c:v>1.3775999999999999</c:v>
                </c:pt>
                <c:pt idx="2177">
                  <c:v>1.3749</c:v>
                </c:pt>
                <c:pt idx="2178">
                  <c:v>1.3749</c:v>
                </c:pt>
                <c:pt idx="2179">
                  <c:v>1.3667</c:v>
                </c:pt>
                <c:pt idx="2180">
                  <c:v>1.3654999999999999</c:v>
                </c:pt>
                <c:pt idx="2183">
                  <c:v>1.3702000000000001</c:v>
                </c:pt>
                <c:pt idx="2184">
                  <c:v>1.3684000000000001</c:v>
                </c:pt>
                <c:pt idx="2187">
                  <c:v>1.3814</c:v>
                </c:pt>
                <c:pt idx="2190">
                  <c:v>1.3783000000000001</c:v>
                </c:pt>
                <c:pt idx="2191">
                  <c:v>1.3791</c:v>
                </c:pt>
                <c:pt idx="2193">
                  <c:v>1.3657999999999999</c:v>
                </c:pt>
                <c:pt idx="2194">
                  <c:v>1.3633999999999999</c:v>
                </c:pt>
                <c:pt idx="2197">
                  <c:v>1.3602000000000001</c:v>
                </c:pt>
                <c:pt idx="2198">
                  <c:v>1.3641000000000001</c:v>
                </c:pt>
                <c:pt idx="2199">
                  <c:v>1.3593999999999999</c:v>
                </c:pt>
                <c:pt idx="2200">
                  <c:v>1.3612</c:v>
                </c:pt>
                <c:pt idx="2201">
                  <c:v>1.3587</c:v>
                </c:pt>
                <c:pt idx="2204">
                  <c:v>1.3653999999999999</c:v>
                </c:pt>
                <c:pt idx="2205">
                  <c:v>1.3667</c:v>
                </c:pt>
                <c:pt idx="2206">
                  <c:v>1.3606</c:v>
                </c:pt>
                <c:pt idx="2207">
                  <c:v>1.3596999999999999</c:v>
                </c:pt>
                <c:pt idx="2208">
                  <c:v>1.3584000000000001</c:v>
                </c:pt>
                <c:pt idx="2211">
                  <c:v>1.3566</c:v>
                </c:pt>
                <c:pt idx="2212">
                  <c:v>1.3526</c:v>
                </c:pt>
                <c:pt idx="2213">
                  <c:v>1.3566</c:v>
                </c:pt>
                <c:pt idx="2214">
                  <c:v>1.3638999999999999</c:v>
                </c:pt>
                <c:pt idx="2215">
                  <c:v>1.3687</c:v>
                </c:pt>
                <c:pt idx="2218">
                  <c:v>1.3657999999999999</c:v>
                </c:pt>
                <c:pt idx="2219">
                  <c:v>1.3649</c:v>
                </c:pt>
                <c:pt idx="2220">
                  <c:v>1.3608</c:v>
                </c:pt>
                <c:pt idx="2221">
                  <c:v>1.3573999999999999</c:v>
                </c:pt>
                <c:pt idx="2222">
                  <c:v>1.3515999999999999</c:v>
                </c:pt>
                <c:pt idx="2225">
                  <c:v>1.3498000000000001</c:v>
                </c:pt>
                <c:pt idx="2226">
                  <c:v>1.3519000000000001</c:v>
                </c:pt>
                <c:pt idx="2227">
                  <c:v>1.3543000000000001</c:v>
                </c:pt>
                <c:pt idx="2228">
                  <c:v>1.3494999999999999</c:v>
                </c:pt>
                <c:pt idx="2229">
                  <c:v>1.3573999999999999</c:v>
                </c:pt>
                <c:pt idx="2232">
                  <c:v>1.3637999999999999</c:v>
                </c:pt>
                <c:pt idx="2233">
                  <c:v>1.3675999999999999</c:v>
                </c:pt>
                <c:pt idx="2234">
                  <c:v>1.3573</c:v>
                </c:pt>
                <c:pt idx="2235">
                  <c:v>1.3674999999999999</c:v>
                </c:pt>
                <c:pt idx="2236">
                  <c:v>1.3707</c:v>
                </c:pt>
                <c:pt idx="2239">
                  <c:v>1.3698999999999999</c:v>
                </c:pt>
                <c:pt idx="2240">
                  <c:v>1.3731</c:v>
                </c:pt>
                <c:pt idx="2241">
                  <c:v>1.3745000000000001</c:v>
                </c:pt>
                <c:pt idx="2242">
                  <c:v>1.3706</c:v>
                </c:pt>
                <c:pt idx="2243">
                  <c:v>1.3707</c:v>
                </c:pt>
                <c:pt idx="2246">
                  <c:v>1.3734999999999999</c:v>
                </c:pt>
                <c:pt idx="2247">
                  <c:v>1.3754</c:v>
                </c:pt>
                <c:pt idx="2248">
                  <c:v>1.3726</c:v>
                </c:pt>
                <c:pt idx="2249">
                  <c:v>1.3655999999999999</c:v>
                </c:pt>
                <c:pt idx="2250">
                  <c:v>1.3813</c:v>
                </c:pt>
                <c:pt idx="2253">
                  <c:v>1.3768</c:v>
                </c:pt>
                <c:pt idx="2254">
                  <c:v>1.3768</c:v>
                </c:pt>
                <c:pt idx="2255">
                  <c:v>1.3732</c:v>
                </c:pt>
                <c:pt idx="2256">
                  <c:v>1.3745000000000001</c:v>
                </c:pt>
                <c:pt idx="2257">
                  <c:v>1.3894</c:v>
                </c:pt>
                <c:pt idx="2260">
                  <c:v>1.3880999999999999</c:v>
                </c:pt>
                <c:pt idx="2261">
                  <c:v>1.385</c:v>
                </c:pt>
                <c:pt idx="2262">
                  <c:v>1.3887</c:v>
                </c:pt>
                <c:pt idx="2263">
                  <c:v>1.3942000000000001</c:v>
                </c:pt>
                <c:pt idx="2264">
                  <c:v>1.3884000000000001</c:v>
                </c:pt>
                <c:pt idx="2267">
                  <c:v>1.3906000000000001</c:v>
                </c:pt>
                <c:pt idx="2268">
                  <c:v>1.3902000000000001</c:v>
                </c:pt>
                <c:pt idx="2269">
                  <c:v>1.3913</c:v>
                </c:pt>
                <c:pt idx="2270">
                  <c:v>1.3762000000000001</c:v>
                </c:pt>
                <c:pt idx="2271">
                  <c:v>1.3779999999999999</c:v>
                </c:pt>
                <c:pt idx="2274">
                  <c:v>1.3774</c:v>
                </c:pt>
                <c:pt idx="2275">
                  <c:v>1.3789</c:v>
                </c:pt>
                <c:pt idx="2276">
                  <c:v>1.3791</c:v>
                </c:pt>
                <c:pt idx="2277">
                  <c:v>1.3757999999999999</c:v>
                </c:pt>
                <c:pt idx="2278">
                  <c:v>1.3758999999999999</c:v>
                </c:pt>
                <c:pt idx="2281">
                  <c:v>1.3788</c:v>
                </c:pt>
                <c:pt idx="2282">
                  <c:v>1.379</c:v>
                </c:pt>
                <c:pt idx="2283">
                  <c:v>1.3794999999999999</c:v>
                </c:pt>
                <c:pt idx="2284">
                  <c:v>1.3771</c:v>
                </c:pt>
                <c:pt idx="2285">
                  <c:v>1.37</c:v>
                </c:pt>
                <c:pt idx="2288">
                  <c:v>1.3723000000000001</c:v>
                </c:pt>
                <c:pt idx="2289">
                  <c:v>1.3774</c:v>
                </c:pt>
                <c:pt idx="2290">
                  <c:v>1.3794</c:v>
                </c:pt>
                <c:pt idx="2291">
                  <c:v>1.3867</c:v>
                </c:pt>
                <c:pt idx="2292">
                  <c:v>1.3872</c:v>
                </c:pt>
                <c:pt idx="2295">
                  <c:v>1.3827</c:v>
                </c:pt>
                <c:pt idx="2296">
                  <c:v>1.3803000000000001</c:v>
                </c:pt>
                <c:pt idx="2297">
                  <c:v>1.3839999999999999</c:v>
                </c:pt>
                <c:pt idx="2298">
                  <c:v>1.3855</c:v>
                </c:pt>
                <c:pt idx="2303">
                  <c:v>1.3816999999999999</c:v>
                </c:pt>
                <c:pt idx="2304">
                  <c:v>1.3834</c:v>
                </c:pt>
                <c:pt idx="2305">
                  <c:v>1.3819999999999999</c:v>
                </c:pt>
                <c:pt idx="2306">
                  <c:v>1.3831</c:v>
                </c:pt>
                <c:pt idx="2309">
                  <c:v>1.3861000000000001</c:v>
                </c:pt>
                <c:pt idx="2310">
                  <c:v>1.3826000000000001</c:v>
                </c:pt>
                <c:pt idx="2311">
                  <c:v>1.385</c:v>
                </c:pt>
                <c:pt idx="2313">
                  <c:v>1.3862000000000001</c:v>
                </c:pt>
                <c:pt idx="2316">
                  <c:v>1.3874</c:v>
                </c:pt>
                <c:pt idx="2317">
                  <c:v>1.3945000000000001</c:v>
                </c:pt>
                <c:pt idx="2318">
                  <c:v>1.3927</c:v>
                </c:pt>
                <c:pt idx="2319">
                  <c:v>1.3953</c:v>
                </c:pt>
                <c:pt idx="2320">
                  <c:v>1.3781000000000001</c:v>
                </c:pt>
                <c:pt idx="2323">
                  <c:v>1.3765000000000001</c:v>
                </c:pt>
                <c:pt idx="2324">
                  <c:v>1.3703000000000001</c:v>
                </c:pt>
                <c:pt idx="2325">
                  <c:v>1.3718999999999999</c:v>
                </c:pt>
                <c:pt idx="2326">
                  <c:v>1.3658999999999999</c:v>
                </c:pt>
                <c:pt idx="2327">
                  <c:v>1.3695999999999999</c:v>
                </c:pt>
                <c:pt idx="2330">
                  <c:v>1.3714999999999999</c:v>
                </c:pt>
                <c:pt idx="2331">
                  <c:v>1.3702000000000001</c:v>
                </c:pt>
                <c:pt idx="2332">
                  <c:v>1.3675999999999999</c:v>
                </c:pt>
                <c:pt idx="2333">
                  <c:v>1.3668</c:v>
                </c:pt>
                <c:pt idx="2334">
                  <c:v>1.363</c:v>
                </c:pt>
                <c:pt idx="2337">
                  <c:v>1.3634999999999999</c:v>
                </c:pt>
                <c:pt idx="2338">
                  <c:v>1.3637999999999999</c:v>
                </c:pt>
                <c:pt idx="2339">
                  <c:v>1.3608</c:v>
                </c:pt>
                <c:pt idx="2340">
                  <c:v>1.3612</c:v>
                </c:pt>
                <c:pt idx="2341">
                  <c:v>1.3607</c:v>
                </c:pt>
                <c:pt idx="2344">
                  <c:v>1.3611</c:v>
                </c:pt>
                <c:pt idx="2345">
                  <c:v>1.3645</c:v>
                </c:pt>
                <c:pt idx="2346">
                  <c:v>1.3627</c:v>
                </c:pt>
                <c:pt idx="2347">
                  <c:v>1.3567</c:v>
                </c:pt>
                <c:pt idx="2348">
                  <c:v>1.3642000000000001</c:v>
                </c:pt>
                <c:pt idx="2351">
                  <c:v>1.3608</c:v>
                </c:pt>
                <c:pt idx="2352">
                  <c:v>1.3547</c:v>
                </c:pt>
                <c:pt idx="2353">
                  <c:v>1.3547</c:v>
                </c:pt>
                <c:pt idx="2354">
                  <c:v>1.3528</c:v>
                </c:pt>
                <c:pt idx="2355">
                  <c:v>1.3533999999999999</c:v>
                </c:pt>
                <c:pt idx="2358">
                  <c:v>1.3532</c:v>
                </c:pt>
                <c:pt idx="2359">
                  <c:v>1.3568</c:v>
                </c:pt>
                <c:pt idx="2360">
                  <c:v>1.3563000000000001</c:v>
                </c:pt>
                <c:pt idx="2361">
                  <c:v>1.3620000000000001</c:v>
                </c:pt>
                <c:pt idx="2362">
                  <c:v>1.3588</c:v>
                </c:pt>
                <c:pt idx="2365">
                  <c:v>1.3595999999999999</c:v>
                </c:pt>
                <c:pt idx="2366">
                  <c:v>1.3617999999999999</c:v>
                </c:pt>
                <c:pt idx="2367">
                  <c:v>1.3614999999999999</c:v>
                </c:pt>
                <c:pt idx="2368">
                  <c:v>1.3606</c:v>
                </c:pt>
                <c:pt idx="2369">
                  <c:v>1.3620000000000001</c:v>
                </c:pt>
                <c:pt idx="2372">
                  <c:v>1.3657999999999999</c:v>
                </c:pt>
                <c:pt idx="2373">
                  <c:v>1.3688</c:v>
                </c:pt>
                <c:pt idx="2374">
                  <c:v>1.3655999999999999</c:v>
                </c:pt>
                <c:pt idx="2375">
                  <c:v>1.3646</c:v>
                </c:pt>
                <c:pt idx="2376">
                  <c:v>1.3588</c:v>
                </c:pt>
                <c:pt idx="2379">
                  <c:v>1.3592</c:v>
                </c:pt>
                <c:pt idx="2380">
                  <c:v>1.3589</c:v>
                </c:pt>
                <c:pt idx="2381">
                  <c:v>1.3603000000000001</c:v>
                </c:pt>
                <c:pt idx="2382">
                  <c:v>1.3604000000000001</c:v>
                </c:pt>
                <c:pt idx="2383">
                  <c:v>1.3594999999999999</c:v>
                </c:pt>
                <c:pt idx="2386">
                  <c:v>1.3627</c:v>
                </c:pt>
                <c:pt idx="2387">
                  <c:v>1.3613</c:v>
                </c:pt>
                <c:pt idx="2388">
                  <c:v>1.3532</c:v>
                </c:pt>
                <c:pt idx="2389">
                  <c:v>1.3525</c:v>
                </c:pt>
                <c:pt idx="2390">
                  <c:v>1.3525</c:v>
                </c:pt>
                <c:pt idx="2393">
                  <c:v>1.3517999999999999</c:v>
                </c:pt>
                <c:pt idx="2394">
                  <c:v>1.3481000000000001</c:v>
                </c:pt>
                <c:pt idx="2395">
                  <c:v>1.3465</c:v>
                </c:pt>
                <c:pt idx="2396">
                  <c:v>1.3472</c:v>
                </c:pt>
                <c:pt idx="2397">
                  <c:v>1.3440000000000001</c:v>
                </c:pt>
                <c:pt idx="2400">
                  <c:v>1.3432999999999999</c:v>
                </c:pt>
                <c:pt idx="2401">
                  <c:v>1.3429</c:v>
                </c:pt>
                <c:pt idx="2402">
                  <c:v>1.3401000000000001</c:v>
                </c:pt>
                <c:pt idx="2403">
                  <c:v>1.3379000000000001</c:v>
                </c:pt>
                <c:pt idx="2404">
                  <c:v>1.3394999999999999</c:v>
                </c:pt>
                <c:pt idx="2407">
                  <c:v>1.3422000000000001</c:v>
                </c:pt>
                <c:pt idx="2408">
                  <c:v>1.3382000000000001</c:v>
                </c:pt>
                <c:pt idx="2409">
                  <c:v>1.3345</c:v>
                </c:pt>
                <c:pt idx="2410">
                  <c:v>1.3368</c:v>
                </c:pt>
                <c:pt idx="2411">
                  <c:v>1.3388</c:v>
                </c:pt>
                <c:pt idx="2414">
                  <c:v>1.3386</c:v>
                </c:pt>
                <c:pt idx="2415">
                  <c:v>1.3346</c:v>
                </c:pt>
                <c:pt idx="2416">
                  <c:v>1.3360000000000001</c:v>
                </c:pt>
                <c:pt idx="2417">
                  <c:v>1.3372999999999999</c:v>
                </c:pt>
                <c:pt idx="2418">
                  <c:v>1.3388</c:v>
                </c:pt>
                <c:pt idx="2421">
                  <c:v>1.3383</c:v>
                </c:pt>
                <c:pt idx="2422">
                  <c:v>1.3353999999999999</c:v>
                </c:pt>
                <c:pt idx="2423">
                  <c:v>1.3284</c:v>
                </c:pt>
                <c:pt idx="2424">
                  <c:v>1.3262</c:v>
                </c:pt>
                <c:pt idx="2425">
                  <c:v>1.3267</c:v>
                </c:pt>
                <c:pt idx="2428">
                  <c:v>1.32</c:v>
                </c:pt>
                <c:pt idx="2429">
                  <c:v>1.3191999999999999</c:v>
                </c:pt>
                <c:pt idx="2430">
                  <c:v>1.3177000000000001</c:v>
                </c:pt>
                <c:pt idx="2431">
                  <c:v>1.3178000000000001</c:v>
                </c:pt>
                <c:pt idx="2432">
                  <c:v>1.3188</c:v>
                </c:pt>
                <c:pt idx="2435">
                  <c:v>1.3132999999999999</c:v>
                </c:pt>
                <c:pt idx="2436">
                  <c:v>1.3115000000000001</c:v>
                </c:pt>
                <c:pt idx="2437">
                  <c:v>1.3150999999999999</c:v>
                </c:pt>
                <c:pt idx="2438">
                  <c:v>1.3015000000000001</c:v>
                </c:pt>
                <c:pt idx="2439">
                  <c:v>1.2948</c:v>
                </c:pt>
                <c:pt idx="2442">
                  <c:v>1.2947</c:v>
                </c:pt>
                <c:pt idx="2443">
                  <c:v>1.2902</c:v>
                </c:pt>
                <c:pt idx="2444">
                  <c:v>1.2928999999999999</c:v>
                </c:pt>
                <c:pt idx="2445">
                  <c:v>1.2927999999999999</c:v>
                </c:pt>
                <c:pt idx="2446">
                  <c:v>1.2930999999999999</c:v>
                </c:pt>
                <c:pt idx="2449">
                  <c:v>1.2910999999999999</c:v>
                </c:pt>
                <c:pt idx="2450">
                  <c:v>1.2948999999999999</c:v>
                </c:pt>
                <c:pt idx="2451">
                  <c:v>1.2956000000000001</c:v>
                </c:pt>
                <c:pt idx="2452">
                  <c:v>1.2871999999999999</c:v>
                </c:pt>
                <c:pt idx="2453">
                  <c:v>1.2851999999999999</c:v>
                </c:pt>
                <c:pt idx="2456">
                  <c:v>1.2845</c:v>
                </c:pt>
                <c:pt idx="2457">
                  <c:v>1.2891999999999999</c:v>
                </c:pt>
                <c:pt idx="2458">
                  <c:v>1.2826</c:v>
                </c:pt>
                <c:pt idx="2459">
                  <c:v>1.2712000000000001</c:v>
                </c:pt>
                <c:pt idx="2460">
                  <c:v>1.2732000000000001</c:v>
                </c:pt>
                <c:pt idx="2463">
                  <c:v>1.2701</c:v>
                </c:pt>
                <c:pt idx="2464">
                  <c:v>1.2583</c:v>
                </c:pt>
                <c:pt idx="2465">
                  <c:v>1.2603</c:v>
                </c:pt>
                <c:pt idx="2466">
                  <c:v>1.2630999999999999</c:v>
                </c:pt>
                <c:pt idx="2467">
                  <c:v>1.2616000000000001</c:v>
                </c:pt>
                <c:pt idx="2470">
                  <c:v>1.2565</c:v>
                </c:pt>
                <c:pt idx="2471">
                  <c:v>1.2606999999999999</c:v>
                </c:pt>
                <c:pt idx="2472">
                  <c:v>1.2645</c:v>
                </c:pt>
                <c:pt idx="2473">
                  <c:v>1.2763</c:v>
                </c:pt>
                <c:pt idx="2474">
                  <c:v>1.2638</c:v>
                </c:pt>
                <c:pt idx="2477">
                  <c:v>1.2679</c:v>
                </c:pt>
                <c:pt idx="2478">
                  <c:v>1.2645999999999999</c:v>
                </c:pt>
                <c:pt idx="2479">
                  <c:v>1.2665999999999999</c:v>
                </c:pt>
                <c:pt idx="2480">
                  <c:v>1.2748999999999999</c:v>
                </c:pt>
                <c:pt idx="2481">
                  <c:v>1.2823</c:v>
                </c:pt>
                <c:pt idx="2484">
                  <c:v>1.2773000000000001</c:v>
                </c:pt>
                <c:pt idx="2485">
                  <c:v>1.2762</c:v>
                </c:pt>
                <c:pt idx="2486">
                  <c:v>1.2693000000000001</c:v>
                </c:pt>
                <c:pt idx="2487">
                  <c:v>1.2668999999999999</c:v>
                </c:pt>
                <c:pt idx="2488">
                  <c:v>1.2659</c:v>
                </c:pt>
                <c:pt idx="2491">
                  <c:v>1.2679</c:v>
                </c:pt>
                <c:pt idx="2492">
                  <c:v>1.2747999999999999</c:v>
                </c:pt>
                <c:pt idx="2493">
                  <c:v>1.2737000000000001</c:v>
                </c:pt>
                <c:pt idx="2494">
                  <c:v>1.2598</c:v>
                </c:pt>
                <c:pt idx="2495">
                  <c:v>1.2524</c:v>
                </c:pt>
                <c:pt idx="2498">
                  <c:v>1.2493000000000001</c:v>
                </c:pt>
                <c:pt idx="2499">
                  <c:v>1.2514000000000001</c:v>
                </c:pt>
                <c:pt idx="2500">
                  <c:v>1.248</c:v>
                </c:pt>
                <c:pt idx="2501">
                  <c:v>1.2517</c:v>
                </c:pt>
                <c:pt idx="2502">
                  <c:v>1.2393000000000001</c:v>
                </c:pt>
                <c:pt idx="2505">
                  <c:v>1.2485999999999999</c:v>
                </c:pt>
                <c:pt idx="2506">
                  <c:v>1.2423999999999999</c:v>
                </c:pt>
                <c:pt idx="2507">
                  <c:v>1.2466999999999999</c:v>
                </c:pt>
                <c:pt idx="2508">
                  <c:v>1.2456</c:v>
                </c:pt>
                <c:pt idx="2509">
                  <c:v>1.2436</c:v>
                </c:pt>
                <c:pt idx="2512">
                  <c:v>1.2496</c:v>
                </c:pt>
                <c:pt idx="2513">
                  <c:v>1.2514000000000001</c:v>
                </c:pt>
                <c:pt idx="2514">
                  <c:v>1.2535000000000001</c:v>
                </c:pt>
                <c:pt idx="2515">
                  <c:v>1.2539</c:v>
                </c:pt>
                <c:pt idx="2516">
                  <c:v>1.2422</c:v>
                </c:pt>
                <c:pt idx="2519">
                  <c:v>1.2410000000000001</c:v>
                </c:pt>
                <c:pt idx="2520">
                  <c:v>1.2423999999999999</c:v>
                </c:pt>
                <c:pt idx="2521">
                  <c:v>1.2475000000000001</c:v>
                </c:pt>
                <c:pt idx="2522">
                  <c:v>1.248</c:v>
                </c:pt>
                <c:pt idx="2523">
                  <c:v>1.2483</c:v>
                </c:pt>
                <c:pt idx="2526">
                  <c:v>1.2468999999999999</c:v>
                </c:pt>
                <c:pt idx="2527">
                  <c:v>1.2423999999999999</c:v>
                </c:pt>
                <c:pt idx="2528">
                  <c:v>1.2331000000000001</c:v>
                </c:pt>
                <c:pt idx="2529">
                  <c:v>1.2311000000000001</c:v>
                </c:pt>
                <c:pt idx="2530">
                  <c:v>1.2362</c:v>
                </c:pt>
                <c:pt idx="2533">
                  <c:v>1.2258</c:v>
                </c:pt>
                <c:pt idx="2534">
                  <c:v>1.2369000000000001</c:v>
                </c:pt>
                <c:pt idx="2535">
                  <c:v>1.2392000000000001</c:v>
                </c:pt>
                <c:pt idx="2536">
                  <c:v>1.2427999999999999</c:v>
                </c:pt>
                <c:pt idx="2537">
                  <c:v>1.2450000000000001</c:v>
                </c:pt>
                <c:pt idx="2540">
                  <c:v>1.2425999999999999</c:v>
                </c:pt>
                <c:pt idx="2541">
                  <c:v>1.2537</c:v>
                </c:pt>
                <c:pt idx="2542">
                  <c:v>1.2447999999999999</c:v>
                </c:pt>
                <c:pt idx="2543">
                  <c:v>1.2284999999999999</c:v>
                </c:pt>
                <c:pt idx="2544">
                  <c:v>1.2279</c:v>
                </c:pt>
                <c:pt idx="2547">
                  <c:v>1.2259</c:v>
                </c:pt>
                <c:pt idx="2548">
                  <c:v>1.2213000000000001</c:v>
                </c:pt>
                <c:pt idx="2549">
                  <c:v>1.2219</c:v>
                </c:pt>
                <c:pt idx="2554">
                  <c:v>1.2197</c:v>
                </c:pt>
                <c:pt idx="2555">
                  <c:v>1.216</c:v>
                </c:pt>
                <c:pt idx="2556">
                  <c:v>1.2141</c:v>
                </c:pt>
                <c:pt idx="2558">
                  <c:v>1.2042999999999999</c:v>
                </c:pt>
                <c:pt idx="2561">
                  <c:v>1.1915</c:v>
                </c:pt>
                <c:pt idx="2562">
                  <c:v>1.1914</c:v>
                </c:pt>
                <c:pt idx="2563">
                  <c:v>1.1831</c:v>
                </c:pt>
                <c:pt idx="2564">
                  <c:v>1.1768000000000001</c:v>
                </c:pt>
                <c:pt idx="2565">
                  <c:v>1.1813</c:v>
                </c:pt>
                <c:pt idx="2568">
                  <c:v>1.1803999999999999</c:v>
                </c:pt>
                <c:pt idx="2569">
                  <c:v>1.1781999999999999</c:v>
                </c:pt>
                <c:pt idx="2570">
                  <c:v>1.1775</c:v>
                </c:pt>
                <c:pt idx="2571">
                  <c:v>1.1708000000000001</c:v>
                </c:pt>
                <c:pt idx="2572">
                  <c:v>1.1588000000000001</c:v>
                </c:pt>
                <c:pt idx="2575">
                  <c:v>1.1605000000000001</c:v>
                </c:pt>
                <c:pt idx="2576">
                  <c:v>1.1578999999999999</c:v>
                </c:pt>
                <c:pt idx="2577">
                  <c:v>1.1593</c:v>
                </c:pt>
                <c:pt idx="2578">
                  <c:v>1.1617999999999999</c:v>
                </c:pt>
                <c:pt idx="2579">
                  <c:v>1.1197999999999999</c:v>
                </c:pt>
                <c:pt idx="2582">
                  <c:v>1.1244000000000001</c:v>
                </c:pt>
                <c:pt idx="2583">
                  <c:v>1.1306</c:v>
                </c:pt>
                <c:pt idx="2584">
                  <c:v>1.1344000000000001</c:v>
                </c:pt>
                <c:pt idx="2585">
                  <c:v>1.1315</c:v>
                </c:pt>
                <c:pt idx="2586">
                  <c:v>1.1305000000000001</c:v>
                </c:pt>
                <c:pt idx="2589">
                  <c:v>1.131</c:v>
                </c:pt>
                <c:pt idx="2590">
                  <c:v>1.1375999999999999</c:v>
                </c:pt>
                <c:pt idx="2591">
                  <c:v>1.1446000000000001</c:v>
                </c:pt>
                <c:pt idx="2592">
                  <c:v>1.141</c:v>
                </c:pt>
                <c:pt idx="2593">
                  <c:v>1.1447000000000001</c:v>
                </c:pt>
                <c:pt idx="2596">
                  <c:v>1.1274999999999999</c:v>
                </c:pt>
                <c:pt idx="2597">
                  <c:v>1.1296999999999999</c:v>
                </c:pt>
                <c:pt idx="2598">
                  <c:v>1.1314</c:v>
                </c:pt>
                <c:pt idx="2599">
                  <c:v>1.1328</c:v>
                </c:pt>
                <c:pt idx="2600">
                  <c:v>1.1380999999999999</c:v>
                </c:pt>
                <c:pt idx="2603">
                  <c:v>1.1408</c:v>
                </c:pt>
                <c:pt idx="2604">
                  <c:v>1.1415</c:v>
                </c:pt>
                <c:pt idx="2605">
                  <c:v>1.1372</c:v>
                </c:pt>
                <c:pt idx="2606">
                  <c:v>1.1387</c:v>
                </c:pt>
                <c:pt idx="2607">
                  <c:v>1.1297999999999999</c:v>
                </c:pt>
                <c:pt idx="2610">
                  <c:v>1.1297999999999999</c:v>
                </c:pt>
                <c:pt idx="2611">
                  <c:v>1.1328</c:v>
                </c:pt>
                <c:pt idx="2612">
                  <c:v>1.1346000000000001</c:v>
                </c:pt>
                <c:pt idx="2613">
                  <c:v>1.1316999999999999</c:v>
                </c:pt>
                <c:pt idx="2614">
                  <c:v>1.1240000000000001</c:v>
                </c:pt>
                <c:pt idx="2617">
                  <c:v>1.1227</c:v>
                </c:pt>
                <c:pt idx="2618">
                  <c:v>1.1168</c:v>
                </c:pt>
                <c:pt idx="2619">
                  <c:v>1.1124000000000001</c:v>
                </c:pt>
                <c:pt idx="2620">
                  <c:v>1.1069</c:v>
                </c:pt>
                <c:pt idx="2621">
                  <c:v>1.0963000000000001</c:v>
                </c:pt>
                <c:pt idx="2624">
                  <c:v>1.0860000000000001</c:v>
                </c:pt>
                <c:pt idx="2625">
                  <c:v>1.0738000000000001</c:v>
                </c:pt>
                <c:pt idx="2626">
                  <c:v>1.0578000000000001</c:v>
                </c:pt>
                <c:pt idx="2627">
                  <c:v>1.0612999999999999</c:v>
                </c:pt>
                <c:pt idx="2628">
                  <c:v>1.0571999999999999</c:v>
                </c:pt>
                <c:pt idx="2631">
                  <c:v>1.0557000000000001</c:v>
                </c:pt>
                <c:pt idx="2632">
                  <c:v>1.0634999999999999</c:v>
                </c:pt>
                <c:pt idx="2633">
                  <c:v>1.0591999999999999</c:v>
                </c:pt>
                <c:pt idx="2634">
                  <c:v>1.0677000000000001</c:v>
                </c:pt>
                <c:pt idx="2635">
                  <c:v>1.0775999999999999</c:v>
                </c:pt>
                <c:pt idx="2638">
                  <c:v>1.0911999999999999</c:v>
                </c:pt>
                <c:pt idx="2639">
                  <c:v>1.095</c:v>
                </c:pt>
                <c:pt idx="2640">
                  <c:v>1.0985</c:v>
                </c:pt>
                <c:pt idx="2641">
                  <c:v>1.0972999999999999</c:v>
                </c:pt>
                <c:pt idx="2642">
                  <c:v>1.0855999999999999</c:v>
                </c:pt>
                <c:pt idx="2645">
                  <c:v>1.0845</c:v>
                </c:pt>
                <c:pt idx="2646">
                  <c:v>1.0759000000000001</c:v>
                </c:pt>
                <c:pt idx="2647">
                  <c:v>1.0754999999999999</c:v>
                </c:pt>
                <c:pt idx="2648">
                  <c:v>1.083</c:v>
                </c:pt>
                <c:pt idx="2653">
                  <c:v>1.0847</c:v>
                </c:pt>
                <c:pt idx="2654">
                  <c:v>1.0862000000000001</c:v>
                </c:pt>
                <c:pt idx="2655">
                  <c:v>1.0773999999999999</c:v>
                </c:pt>
                <c:pt idx="2656">
                  <c:v>1.0569999999999999</c:v>
                </c:pt>
                <c:pt idx="2659">
                  <c:v>1.0551999999999999</c:v>
                </c:pt>
                <c:pt idx="2660">
                  <c:v>1.0564</c:v>
                </c:pt>
                <c:pt idx="2661">
                  <c:v>1.0579000000000001</c:v>
                </c:pt>
                <c:pt idx="2662">
                  <c:v>1.0710999999999999</c:v>
                </c:pt>
                <c:pt idx="2663">
                  <c:v>1.0813999999999999</c:v>
                </c:pt>
                <c:pt idx="2666">
                  <c:v>1.0723</c:v>
                </c:pt>
                <c:pt idx="2667">
                  <c:v>1.07</c:v>
                </c:pt>
                <c:pt idx="2668">
                  <c:v>1.0743</c:v>
                </c:pt>
                <c:pt idx="2669">
                  <c:v>1.0771999999999999</c:v>
                </c:pt>
                <c:pt idx="2670">
                  <c:v>1.0824</c:v>
                </c:pt>
                <c:pt idx="2673">
                  <c:v>1.0822000000000001</c:v>
                </c:pt>
                <c:pt idx="2674">
                  <c:v>1.0927</c:v>
                </c:pt>
                <c:pt idx="2675">
                  <c:v>1.1002000000000001</c:v>
                </c:pt>
                <c:pt idx="2676">
                  <c:v>1.1214999999999999</c:v>
                </c:pt>
                <c:pt idx="2680">
                  <c:v>1.1152</c:v>
                </c:pt>
                <c:pt idx="2681">
                  <c:v>1.1116999999999999</c:v>
                </c:pt>
                <c:pt idx="2682">
                  <c:v>1.123</c:v>
                </c:pt>
                <c:pt idx="2683">
                  <c:v>1.1305000000000001</c:v>
                </c:pt>
                <c:pt idx="2684">
                  <c:v>1.1221000000000001</c:v>
                </c:pt>
                <c:pt idx="2687">
                  <c:v>1.1142000000000001</c:v>
                </c:pt>
                <c:pt idx="2688">
                  <c:v>1.1238999999999999</c:v>
                </c:pt>
                <c:pt idx="2689">
                  <c:v>1.1221000000000001</c:v>
                </c:pt>
                <c:pt idx="2690">
                  <c:v>1.1418999999999999</c:v>
                </c:pt>
                <c:pt idx="2691">
                  <c:v>1.1328</c:v>
                </c:pt>
                <c:pt idx="2694">
                  <c:v>1.1389</c:v>
                </c:pt>
                <c:pt idx="2695">
                  <c:v>1.1180000000000001</c:v>
                </c:pt>
                <c:pt idx="2696">
                  <c:v>1.1117999999999999</c:v>
                </c:pt>
                <c:pt idx="2697">
                  <c:v>1.1133</c:v>
                </c:pt>
                <c:pt idx="2698">
                  <c:v>1.1164000000000001</c:v>
                </c:pt>
                <c:pt idx="2701">
                  <c:v>1.0978000000000001</c:v>
                </c:pt>
                <c:pt idx="2702">
                  <c:v>1.0926</c:v>
                </c:pt>
                <c:pt idx="2703">
                  <c:v>1.0863</c:v>
                </c:pt>
                <c:pt idx="2704">
                  <c:v>1.0895999999999999</c:v>
                </c:pt>
                <c:pt idx="2705">
                  <c:v>1.097</c:v>
                </c:pt>
                <c:pt idx="2708">
                  <c:v>1.0944</c:v>
                </c:pt>
                <c:pt idx="2709">
                  <c:v>1.1029</c:v>
                </c:pt>
                <c:pt idx="2710">
                  <c:v>1.1133999999999999</c:v>
                </c:pt>
                <c:pt idx="2711">
                  <c:v>1.1316999999999999</c:v>
                </c:pt>
                <c:pt idx="2712">
                  <c:v>1.1217999999999999</c:v>
                </c:pt>
                <c:pt idx="2715">
                  <c:v>1.1162000000000001</c:v>
                </c:pt>
                <c:pt idx="2716">
                  <c:v>1.1249</c:v>
                </c:pt>
                <c:pt idx="2717">
                  <c:v>1.1278999999999999</c:v>
                </c:pt>
                <c:pt idx="2718">
                  <c:v>1.1232</c:v>
                </c:pt>
                <c:pt idx="2719">
                  <c:v>1.1220000000000001</c:v>
                </c:pt>
                <c:pt idx="2722">
                  <c:v>1.1217999999999999</c:v>
                </c:pt>
                <c:pt idx="2723">
                  <c:v>1.1214999999999999</c:v>
                </c:pt>
                <c:pt idx="2724">
                  <c:v>1.1278999999999999</c:v>
                </c:pt>
                <c:pt idx="2725">
                  <c:v>1.1404000000000001</c:v>
                </c:pt>
                <c:pt idx="2726">
                  <c:v>1.1298999999999999</c:v>
                </c:pt>
                <c:pt idx="2729">
                  <c:v>1.1345000000000001</c:v>
                </c:pt>
                <c:pt idx="2730">
                  <c:v>1.1204000000000001</c:v>
                </c:pt>
                <c:pt idx="2731">
                  <c:v>1.1213</c:v>
                </c:pt>
                <c:pt idx="2732">
                  <c:v>1.1206</c:v>
                </c:pt>
                <c:pt idx="2733">
                  <c:v>1.1202000000000001</c:v>
                </c:pt>
                <c:pt idx="2736">
                  <c:v>1.1133</c:v>
                </c:pt>
                <c:pt idx="2737">
                  <c:v>1.1189</c:v>
                </c:pt>
                <c:pt idx="2738">
                  <c:v>1.1100000000000001</c:v>
                </c:pt>
                <c:pt idx="2739">
                  <c:v>1.1066</c:v>
                </c:pt>
                <c:pt idx="2740">
                  <c:v>1.1095999999999999</c:v>
                </c:pt>
                <c:pt idx="2743">
                  <c:v>1.1008</c:v>
                </c:pt>
                <c:pt idx="2744">
                  <c:v>1.0931</c:v>
                </c:pt>
                <c:pt idx="2745">
                  <c:v>1.1024</c:v>
                </c:pt>
                <c:pt idx="2746">
                  <c:v>1.1053999999999999</c:v>
                </c:pt>
                <c:pt idx="2747">
                  <c:v>1.1185</c:v>
                </c:pt>
                <c:pt idx="2750">
                  <c:v>1.1049</c:v>
                </c:pt>
                <c:pt idx="2751">
                  <c:v>1.1031</c:v>
                </c:pt>
                <c:pt idx="2752">
                  <c:v>1.1009</c:v>
                </c:pt>
                <c:pt idx="2753">
                  <c:v>1.0867</c:v>
                </c:pt>
                <c:pt idx="2754">
                  <c:v>1.0889</c:v>
                </c:pt>
                <c:pt idx="2757">
                  <c:v>1.0851999999999999</c:v>
                </c:pt>
                <c:pt idx="2758">
                  <c:v>1.0867</c:v>
                </c:pt>
                <c:pt idx="2759">
                  <c:v>1.0902000000000001</c:v>
                </c:pt>
                <c:pt idx="2760">
                  <c:v>1.0999000000000001</c:v>
                </c:pt>
                <c:pt idx="2761">
                  <c:v>1.0939000000000001</c:v>
                </c:pt>
                <c:pt idx="2764">
                  <c:v>1.1057999999999999</c:v>
                </c:pt>
                <c:pt idx="2765">
                  <c:v>1.1025</c:v>
                </c:pt>
                <c:pt idx="2766">
                  <c:v>1.103</c:v>
                </c:pt>
                <c:pt idx="2767">
                  <c:v>1.0954999999999999</c:v>
                </c:pt>
                <c:pt idx="2768">
                  <c:v>1.0967</c:v>
                </c:pt>
                <c:pt idx="2771">
                  <c:v>1.0951</c:v>
                </c:pt>
                <c:pt idx="2772">
                  <c:v>1.0972999999999999</c:v>
                </c:pt>
                <c:pt idx="2773">
                  <c:v>1.0883</c:v>
                </c:pt>
                <c:pt idx="2774">
                  <c:v>1.0885</c:v>
                </c:pt>
                <c:pt idx="2775">
                  <c:v>1.0941000000000001</c:v>
                </c:pt>
                <c:pt idx="2778">
                  <c:v>1.0960000000000001</c:v>
                </c:pt>
                <c:pt idx="2779">
                  <c:v>1.1054999999999999</c:v>
                </c:pt>
                <c:pt idx="2780">
                  <c:v>1.1154999999999999</c:v>
                </c:pt>
                <c:pt idx="2781">
                  <c:v>1.1109</c:v>
                </c:pt>
                <c:pt idx="2782">
                  <c:v>1.1171</c:v>
                </c:pt>
                <c:pt idx="2785">
                  <c:v>1.1100000000000001</c:v>
                </c:pt>
                <c:pt idx="2786">
                  <c:v>1.1060000000000001</c:v>
                </c:pt>
                <c:pt idx="2787">
                  <c:v>1.1041000000000001</c:v>
                </c:pt>
                <c:pt idx="2788">
                  <c:v>1.1183000000000001</c:v>
                </c:pt>
                <c:pt idx="2789">
                  <c:v>1.1281000000000001</c:v>
                </c:pt>
                <c:pt idx="2792">
                  <c:v>1.1496999999999999</c:v>
                </c:pt>
                <c:pt idx="2793">
                  <c:v>1.1506000000000001</c:v>
                </c:pt>
                <c:pt idx="2794">
                  <c:v>1.1402000000000001</c:v>
                </c:pt>
                <c:pt idx="2795">
                  <c:v>1.1284000000000001</c:v>
                </c:pt>
                <c:pt idx="2796">
                  <c:v>1.1268</c:v>
                </c:pt>
                <c:pt idx="2799">
                  <c:v>1.1214999999999999</c:v>
                </c:pt>
                <c:pt idx="2800">
                  <c:v>1.1235999999999999</c:v>
                </c:pt>
                <c:pt idx="2801">
                  <c:v>1.1254999999999999</c:v>
                </c:pt>
                <c:pt idx="2802">
                  <c:v>1.1229</c:v>
                </c:pt>
                <c:pt idx="2803">
                  <c:v>1.1137999999999999</c:v>
                </c:pt>
                <c:pt idx="2806">
                  <c:v>1.1146</c:v>
                </c:pt>
                <c:pt idx="2807">
                  <c:v>1.1162000000000001</c:v>
                </c:pt>
                <c:pt idx="2808">
                  <c:v>1.1138999999999999</c:v>
                </c:pt>
                <c:pt idx="2809">
                  <c:v>1.1185</c:v>
                </c:pt>
                <c:pt idx="2810">
                  <c:v>1.1268</c:v>
                </c:pt>
                <c:pt idx="2813">
                  <c:v>1.1305000000000001</c:v>
                </c:pt>
                <c:pt idx="2814">
                  <c:v>1.1319999999999999</c:v>
                </c:pt>
                <c:pt idx="2815">
                  <c:v>1.1228</c:v>
                </c:pt>
                <c:pt idx="2816">
                  <c:v>1.1312</c:v>
                </c:pt>
                <c:pt idx="2817">
                  <c:v>1.1418999999999999</c:v>
                </c:pt>
                <c:pt idx="2820">
                  <c:v>1.125</c:v>
                </c:pt>
                <c:pt idx="2821">
                  <c:v>1.1154999999999999</c:v>
                </c:pt>
                <c:pt idx="2822">
                  <c:v>1.115</c:v>
                </c:pt>
                <c:pt idx="2823">
                  <c:v>1.1241000000000001</c:v>
                </c:pt>
                <c:pt idx="2824">
                  <c:v>1.1151</c:v>
                </c:pt>
                <c:pt idx="2827">
                  <c:v>1.117</c:v>
                </c:pt>
                <c:pt idx="2828">
                  <c:v>1.1204000000000001</c:v>
                </c:pt>
                <c:pt idx="2829">
                  <c:v>1.1203000000000001</c:v>
                </c:pt>
                <c:pt idx="2830">
                  <c:v>1.1153</c:v>
                </c:pt>
                <c:pt idx="2831">
                  <c:v>1.1160000000000001</c:v>
                </c:pt>
                <c:pt idx="2834">
                  <c:v>1.1235999999999999</c:v>
                </c:pt>
                <c:pt idx="2835">
                  <c:v>1.1224000000000001</c:v>
                </c:pt>
                <c:pt idx="2836">
                  <c:v>1.1266</c:v>
                </c:pt>
                <c:pt idx="2837">
                  <c:v>1.1254</c:v>
                </c:pt>
                <c:pt idx="2838">
                  <c:v>1.1362000000000001</c:v>
                </c:pt>
                <c:pt idx="2841">
                  <c:v>1.1373</c:v>
                </c:pt>
                <c:pt idx="2842">
                  <c:v>1.1374</c:v>
                </c:pt>
                <c:pt idx="2843">
                  <c:v>1.141</c:v>
                </c:pt>
                <c:pt idx="2844">
                  <c:v>1.1438999999999999</c:v>
                </c:pt>
                <c:pt idx="2845">
                  <c:v>1.1359999999999999</c:v>
                </c:pt>
                <c:pt idx="2848">
                  <c:v>1.1333</c:v>
                </c:pt>
                <c:pt idx="2849">
                  <c:v>1.1373</c:v>
                </c:pt>
                <c:pt idx="2850">
                  <c:v>1.1354</c:v>
                </c:pt>
                <c:pt idx="2851">
                  <c:v>1.1313</c:v>
                </c:pt>
                <c:pt idx="2852">
                  <c:v>1.1084000000000001</c:v>
                </c:pt>
                <c:pt idx="2855">
                  <c:v>1.1011</c:v>
                </c:pt>
                <c:pt idx="2856">
                  <c:v>1.1061000000000001</c:v>
                </c:pt>
                <c:pt idx="2857">
                  <c:v>1.1085</c:v>
                </c:pt>
                <c:pt idx="2858">
                  <c:v>1.093</c:v>
                </c:pt>
                <c:pt idx="2859">
                  <c:v>1.1016999999999999</c:v>
                </c:pt>
                <c:pt idx="2862">
                  <c:v>1.1032</c:v>
                </c:pt>
                <c:pt idx="2863">
                  <c:v>1.0975999999999999</c:v>
                </c:pt>
                <c:pt idx="2864">
                  <c:v>1.0934999999999999</c:v>
                </c:pt>
                <c:pt idx="2865">
                  <c:v>1.0883</c:v>
                </c:pt>
                <c:pt idx="2866">
                  <c:v>1.0864</c:v>
                </c:pt>
                <c:pt idx="2869">
                  <c:v>1.0775999999999999</c:v>
                </c:pt>
                <c:pt idx="2870">
                  <c:v>1.0710999999999999</c:v>
                </c:pt>
                <c:pt idx="2871">
                  <c:v>1.0716000000000001</c:v>
                </c:pt>
                <c:pt idx="2872">
                  <c:v>1.0726</c:v>
                </c:pt>
                <c:pt idx="2873">
                  <c:v>1.0764</c:v>
                </c:pt>
                <c:pt idx="2876">
                  <c:v>1.0723</c:v>
                </c:pt>
                <c:pt idx="2877">
                  <c:v>1.0669999999999999</c:v>
                </c:pt>
                <c:pt idx="2878">
                  <c:v>1.0666</c:v>
                </c:pt>
                <c:pt idx="2879">
                  <c:v>1.0687</c:v>
                </c:pt>
                <c:pt idx="2880">
                  <c:v>1.0688</c:v>
                </c:pt>
                <c:pt idx="2883">
                  <c:v>1.0630999999999999</c:v>
                </c:pt>
                <c:pt idx="2884">
                  <c:v>1.0650999999999999</c:v>
                </c:pt>
                <c:pt idx="2885">
                  <c:v>1.0586</c:v>
                </c:pt>
                <c:pt idx="2886">
                  <c:v>1.0611999999999999</c:v>
                </c:pt>
                <c:pt idx="2887">
                  <c:v>1.0580000000000001</c:v>
                </c:pt>
                <c:pt idx="2890">
                  <c:v>1.0579000000000001</c:v>
                </c:pt>
                <c:pt idx="2891">
                  <c:v>1.06</c:v>
                </c:pt>
                <c:pt idx="2892">
                  <c:v>1.0611999999999999</c:v>
                </c:pt>
                <c:pt idx="2893">
                  <c:v>1.0670999999999999</c:v>
                </c:pt>
                <c:pt idx="2894">
                  <c:v>1.0902000000000001</c:v>
                </c:pt>
                <c:pt idx="2897">
                  <c:v>1.0809</c:v>
                </c:pt>
                <c:pt idx="2898">
                  <c:v>1.0874999999999999</c:v>
                </c:pt>
                <c:pt idx="2899">
                  <c:v>1.0941000000000001</c:v>
                </c:pt>
                <c:pt idx="2900">
                  <c:v>1.0943000000000001</c:v>
                </c:pt>
                <c:pt idx="2901">
                  <c:v>1.095</c:v>
                </c:pt>
                <c:pt idx="2904">
                  <c:v>1.0983000000000001</c:v>
                </c:pt>
                <c:pt idx="2905">
                  <c:v>1.099</c:v>
                </c:pt>
                <c:pt idx="2906">
                  <c:v>1.0932999999999999</c:v>
                </c:pt>
                <c:pt idx="2907">
                  <c:v>1.0841000000000001</c:v>
                </c:pt>
                <c:pt idx="2908">
                  <c:v>1.0835999999999999</c:v>
                </c:pt>
                <c:pt idx="2911">
                  <c:v>1.087</c:v>
                </c:pt>
                <c:pt idx="2912">
                  <c:v>1.0952</c:v>
                </c:pt>
                <c:pt idx="2913">
                  <c:v>1.0915999999999999</c:v>
                </c:pt>
                <c:pt idx="2914">
                  <c:v>1.0947</c:v>
                </c:pt>
                <c:pt idx="2918">
                  <c:v>1.0962000000000001</c:v>
                </c:pt>
                <c:pt idx="2919">
                  <c:v>1.0952</c:v>
                </c:pt>
                <c:pt idx="2920">
                  <c:v>1.0926</c:v>
                </c:pt>
                <c:pt idx="2921">
                  <c:v>1.0887</c:v>
                </c:pt>
                <c:pt idx="2925">
                  <c:v>1.0898000000000001</c:v>
                </c:pt>
                <c:pt idx="2926">
                  <c:v>1.0746</c:v>
                </c:pt>
                <c:pt idx="2927">
                  <c:v>1.0742</c:v>
                </c:pt>
                <c:pt idx="2928">
                  <c:v>1.0868</c:v>
                </c:pt>
                <c:pt idx="2929">
                  <c:v>1.0861000000000001</c:v>
                </c:pt>
                <c:pt idx="2932">
                  <c:v>1.0888</c:v>
                </c:pt>
                <c:pt idx="2933">
                  <c:v>1.0835999999999999</c:v>
                </c:pt>
                <c:pt idx="2934">
                  <c:v>1.0815999999999999</c:v>
                </c:pt>
                <c:pt idx="2935">
                  <c:v>1.0892999999999999</c:v>
                </c:pt>
                <c:pt idx="2936">
                  <c:v>1.0913999999999999</c:v>
                </c:pt>
                <c:pt idx="2939">
                  <c:v>1.0891999999999999</c:v>
                </c:pt>
                <c:pt idx="2940">
                  <c:v>1.0868</c:v>
                </c:pt>
                <c:pt idx="2941">
                  <c:v>1.0907</c:v>
                </c:pt>
                <c:pt idx="2942">
                  <c:v>1.0892999999999999</c:v>
                </c:pt>
                <c:pt idx="2943">
                  <c:v>1.0808</c:v>
                </c:pt>
                <c:pt idx="2946">
                  <c:v>1.0814999999999999</c:v>
                </c:pt>
                <c:pt idx="2947">
                  <c:v>1.0837000000000001</c:v>
                </c:pt>
                <c:pt idx="2948">
                  <c:v>1.0888</c:v>
                </c:pt>
                <c:pt idx="2949">
                  <c:v>1.0903</c:v>
                </c:pt>
                <c:pt idx="2950">
                  <c:v>1.0920000000000001</c:v>
                </c:pt>
                <c:pt idx="2953">
                  <c:v>1.0884</c:v>
                </c:pt>
                <c:pt idx="2954">
                  <c:v>1.0919000000000001</c:v>
                </c:pt>
                <c:pt idx="2955">
                  <c:v>1.0932999999999999</c:v>
                </c:pt>
                <c:pt idx="2956">
                  <c:v>1.1206</c:v>
                </c:pt>
                <c:pt idx="2957">
                  <c:v>1.1202000000000001</c:v>
                </c:pt>
                <c:pt idx="2960">
                  <c:v>1.1101000000000001</c:v>
                </c:pt>
                <c:pt idx="2961">
                  <c:v>1.1235999999999999</c:v>
                </c:pt>
                <c:pt idx="2962">
                  <c:v>1.1256999999999999</c:v>
                </c:pt>
                <c:pt idx="2963">
                  <c:v>1.1347</c:v>
                </c:pt>
                <c:pt idx="2964">
                  <c:v>1.1274999999999999</c:v>
                </c:pt>
                <c:pt idx="2967">
                  <c:v>1.1180000000000001</c:v>
                </c:pt>
                <c:pt idx="2968">
                  <c:v>1.1166</c:v>
                </c:pt>
                <c:pt idx="2969">
                  <c:v>1.1135999999999999</c:v>
                </c:pt>
                <c:pt idx="2970">
                  <c:v>1.1084000000000001</c:v>
                </c:pt>
                <c:pt idx="2971">
                  <c:v>1.1095999999999999</c:v>
                </c:pt>
                <c:pt idx="2974">
                  <c:v>1.1026</c:v>
                </c:pt>
                <c:pt idx="2975">
                  <c:v>1.1002000000000001</c:v>
                </c:pt>
                <c:pt idx="2976">
                  <c:v>1.0981000000000001</c:v>
                </c:pt>
                <c:pt idx="2977">
                  <c:v>1.1027</c:v>
                </c:pt>
                <c:pt idx="2978">
                  <c:v>1.1006</c:v>
                </c:pt>
                <c:pt idx="2981">
                  <c:v>1.0888</c:v>
                </c:pt>
                <c:pt idx="2982">
                  <c:v>1.0871999999999999</c:v>
                </c:pt>
                <c:pt idx="2983">
                  <c:v>1.0855999999999999</c:v>
                </c:pt>
                <c:pt idx="2984">
                  <c:v>1.0901000000000001</c:v>
                </c:pt>
                <c:pt idx="2985">
                  <c:v>1.097</c:v>
                </c:pt>
                <c:pt idx="2988">
                  <c:v>1.0952999999999999</c:v>
                </c:pt>
                <c:pt idx="2989">
                  <c:v>1.1028</c:v>
                </c:pt>
                <c:pt idx="2990">
                  <c:v>1.0972999999999999</c:v>
                </c:pt>
                <c:pt idx="2991">
                  <c:v>1.0857000000000001</c:v>
                </c:pt>
                <c:pt idx="2992">
                  <c:v>1.109</c:v>
                </c:pt>
                <c:pt idx="2995">
                  <c:v>1.1119000000000001</c:v>
                </c:pt>
                <c:pt idx="2996">
                  <c:v>1.1109</c:v>
                </c:pt>
                <c:pt idx="2997">
                  <c:v>1.1064000000000001</c:v>
                </c:pt>
                <c:pt idx="2998">
                  <c:v>1.1311</c:v>
                </c:pt>
                <c:pt idx="2999">
                  <c:v>1.1278999999999999</c:v>
                </c:pt>
                <c:pt idx="3002">
                  <c:v>1.1271</c:v>
                </c:pt>
                <c:pt idx="3003">
                  <c:v>1.1212</c:v>
                </c:pt>
                <c:pt idx="3004">
                  <c:v>1.1171</c:v>
                </c:pt>
                <c:pt idx="3005">
                  <c:v>1.1153999999999999</c:v>
                </c:pt>
                <c:pt idx="3010">
                  <c:v>1.1194</c:v>
                </c:pt>
                <c:pt idx="3011">
                  <c:v>1.1324000000000001</c:v>
                </c:pt>
                <c:pt idx="3012">
                  <c:v>1.1385000000000001</c:v>
                </c:pt>
                <c:pt idx="3013">
                  <c:v>1.1432</c:v>
                </c:pt>
                <c:pt idx="3016">
                  <c:v>1.1379999999999999</c:v>
                </c:pt>
                <c:pt idx="3017">
                  <c:v>1.1367</c:v>
                </c:pt>
                <c:pt idx="3018">
                  <c:v>1.1335999999999999</c:v>
                </c:pt>
                <c:pt idx="3019">
                  <c:v>1.1364000000000001</c:v>
                </c:pt>
                <c:pt idx="3020">
                  <c:v>1.1363000000000001</c:v>
                </c:pt>
                <c:pt idx="3023">
                  <c:v>1.139</c:v>
                </c:pt>
                <c:pt idx="3024">
                  <c:v>1.1395999999999999</c:v>
                </c:pt>
                <c:pt idx="3025">
                  <c:v>1.1297999999999999</c:v>
                </c:pt>
                <c:pt idx="3026">
                  <c:v>1.1252</c:v>
                </c:pt>
                <c:pt idx="3027">
                  <c:v>1.1284000000000001</c:v>
                </c:pt>
                <c:pt idx="3030">
                  <c:v>1.1306</c:v>
                </c:pt>
                <c:pt idx="3031">
                  <c:v>1.1343000000000001</c:v>
                </c:pt>
                <c:pt idx="3032">
                  <c:v>1.1378999999999999</c:v>
                </c:pt>
                <c:pt idx="3033">
                  <c:v>1.1355</c:v>
                </c:pt>
                <c:pt idx="3034">
                  <c:v>1.1263000000000001</c:v>
                </c:pt>
                <c:pt idx="3037">
                  <c:v>1.1264000000000001</c:v>
                </c:pt>
                <c:pt idx="3038">
                  <c:v>1.1287</c:v>
                </c:pt>
                <c:pt idx="3039">
                  <c:v>1.1303000000000001</c:v>
                </c:pt>
                <c:pt idx="3040">
                  <c:v>1.1357999999999999</c:v>
                </c:pt>
                <c:pt idx="3041">
                  <c:v>1.1403000000000001</c:v>
                </c:pt>
                <c:pt idx="3044">
                  <c:v>1.1493</c:v>
                </c:pt>
                <c:pt idx="3045">
                  <c:v>1.1569</c:v>
                </c:pt>
                <c:pt idx="3046">
                  <c:v>1.1505000000000001</c:v>
                </c:pt>
                <c:pt idx="3047">
                  <c:v>1.1438999999999999</c:v>
                </c:pt>
                <c:pt idx="3048">
                  <c:v>1.1427</c:v>
                </c:pt>
                <c:pt idx="3051">
                  <c:v>1.1395</c:v>
                </c:pt>
                <c:pt idx="3052">
                  <c:v>1.1375</c:v>
                </c:pt>
                <c:pt idx="3053">
                  <c:v>1.1409</c:v>
                </c:pt>
                <c:pt idx="3054">
                  <c:v>1.1389</c:v>
                </c:pt>
                <c:pt idx="3055">
                  <c:v>1.1348</c:v>
                </c:pt>
                <c:pt idx="3058">
                  <c:v>1.1324000000000001</c:v>
                </c:pt>
                <c:pt idx="3059">
                  <c:v>1.1317999999999999</c:v>
                </c:pt>
                <c:pt idx="3060">
                  <c:v>1.1278999999999999</c:v>
                </c:pt>
                <c:pt idx="3061">
                  <c:v>1.1196999999999999</c:v>
                </c:pt>
                <c:pt idx="3062">
                  <c:v>1.1218999999999999</c:v>
                </c:pt>
                <c:pt idx="3065">
                  <c:v>1.1214999999999999</c:v>
                </c:pt>
                <c:pt idx="3066">
                  <c:v>1.1168</c:v>
                </c:pt>
                <c:pt idx="3067">
                  <c:v>1.1146</c:v>
                </c:pt>
                <c:pt idx="3068">
                  <c:v>1.1168</c:v>
                </c:pt>
                <c:pt idx="3069">
                  <c:v>1.1168</c:v>
                </c:pt>
                <c:pt idx="3072">
                  <c:v>1.1138999999999999</c:v>
                </c:pt>
                <c:pt idx="3073">
                  <c:v>1.1153999999999999</c:v>
                </c:pt>
                <c:pt idx="3074">
                  <c:v>1.1173999999999999</c:v>
                </c:pt>
                <c:pt idx="3075">
                  <c:v>1.1188</c:v>
                </c:pt>
                <c:pt idx="3076">
                  <c:v>1.1153999999999999</c:v>
                </c:pt>
                <c:pt idx="3079">
                  <c:v>1.1349</c:v>
                </c:pt>
                <c:pt idx="3080">
                  <c:v>1.1348</c:v>
                </c:pt>
                <c:pt idx="3081">
                  <c:v>1.1377999999999999</c:v>
                </c:pt>
                <c:pt idx="3082">
                  <c:v>1.1343000000000001</c:v>
                </c:pt>
                <c:pt idx="3083">
                  <c:v>1.1304000000000001</c:v>
                </c:pt>
                <c:pt idx="3086">
                  <c:v>1.1268</c:v>
                </c:pt>
                <c:pt idx="3087">
                  <c:v>1.1225000000000001</c:v>
                </c:pt>
                <c:pt idx="3088">
                  <c:v>1.123</c:v>
                </c:pt>
                <c:pt idx="3089">
                  <c:v>1.1173999999999999</c:v>
                </c:pt>
                <c:pt idx="3090">
                  <c:v>1.1254</c:v>
                </c:pt>
                <c:pt idx="3093">
                  <c:v>1.1332</c:v>
                </c:pt>
                <c:pt idx="3094">
                  <c:v>1.1314</c:v>
                </c:pt>
                <c:pt idx="3095">
                  <c:v>1.1283000000000001</c:v>
                </c:pt>
                <c:pt idx="3096">
                  <c:v>1.1389</c:v>
                </c:pt>
                <c:pt idx="3097">
                  <c:v>1.1066</c:v>
                </c:pt>
                <c:pt idx="3100">
                  <c:v>1.0998000000000001</c:v>
                </c:pt>
                <c:pt idx="3101">
                  <c:v>1.1073</c:v>
                </c:pt>
                <c:pt idx="3102">
                  <c:v>1.109</c:v>
                </c:pt>
                <c:pt idx="3103">
                  <c:v>1.1102000000000001</c:v>
                </c:pt>
                <c:pt idx="3104">
                  <c:v>1.1134999999999999</c:v>
                </c:pt>
                <c:pt idx="3107">
                  <c:v>1.1137999999999999</c:v>
                </c:pt>
                <c:pt idx="3108">
                  <c:v>1.1146</c:v>
                </c:pt>
                <c:pt idx="3109">
                  <c:v>1.1069</c:v>
                </c:pt>
                <c:pt idx="3110">
                  <c:v>1.1080000000000001</c:v>
                </c:pt>
                <c:pt idx="3111">
                  <c:v>1.107</c:v>
                </c:pt>
                <c:pt idx="3114">
                  <c:v>1.1049</c:v>
                </c:pt>
                <c:pt idx="3115">
                  <c:v>1.1092</c:v>
                </c:pt>
                <c:pt idx="3116">
                  <c:v>1.1072</c:v>
                </c:pt>
                <c:pt idx="3117">
                  <c:v>1.1156999999999999</c:v>
                </c:pt>
                <c:pt idx="3118">
                  <c:v>1.1128</c:v>
                </c:pt>
                <c:pt idx="3121">
                  <c:v>1.1052999999999999</c:v>
                </c:pt>
                <c:pt idx="3122">
                  <c:v>1.1034999999999999</c:v>
                </c:pt>
                <c:pt idx="3123">
                  <c:v>1.1012999999999999</c:v>
                </c:pt>
                <c:pt idx="3124">
                  <c:v>1.1014999999999999</c:v>
                </c:pt>
                <c:pt idx="3125">
                  <c:v>1.1013999999999999</c:v>
                </c:pt>
                <c:pt idx="3128">
                  <c:v>1.0982000000000001</c:v>
                </c:pt>
                <c:pt idx="3129">
                  <c:v>1.0996999999999999</c:v>
                </c:pt>
                <c:pt idx="3130">
                  <c:v>1.0991</c:v>
                </c:pt>
                <c:pt idx="3131">
                  <c:v>1.109</c:v>
                </c:pt>
                <c:pt idx="3132">
                  <c:v>1.1113</c:v>
                </c:pt>
                <c:pt idx="3135">
                  <c:v>1.1164000000000001</c:v>
                </c:pt>
                <c:pt idx="3136">
                  <c:v>1.1193</c:v>
                </c:pt>
                <c:pt idx="3137">
                  <c:v>1.1200000000000001</c:v>
                </c:pt>
                <c:pt idx="3138">
                  <c:v>1.1135999999999999</c:v>
                </c:pt>
                <c:pt idx="3139">
                  <c:v>1.1155999999999999</c:v>
                </c:pt>
                <c:pt idx="3142">
                  <c:v>1.1087</c:v>
                </c:pt>
                <c:pt idx="3143">
                  <c:v>1.1077999999999999</c:v>
                </c:pt>
                <c:pt idx="3144">
                  <c:v>1.1184000000000001</c:v>
                </c:pt>
                <c:pt idx="3145">
                  <c:v>1.1153</c:v>
                </c:pt>
                <c:pt idx="3146">
                  <c:v>1.1157999999999999</c:v>
                </c:pt>
                <c:pt idx="3149">
                  <c:v>1.1180000000000001</c:v>
                </c:pt>
                <c:pt idx="3150">
                  <c:v>1.1294999999999999</c:v>
                </c:pt>
                <c:pt idx="3151">
                  <c:v>1.1275999999999999</c:v>
                </c:pt>
                <c:pt idx="3152">
                  <c:v>1.1321000000000001</c:v>
                </c:pt>
                <c:pt idx="3153">
                  <c:v>1.1326000000000001</c:v>
                </c:pt>
                <c:pt idx="3156">
                  <c:v>1.1306</c:v>
                </c:pt>
                <c:pt idx="3157">
                  <c:v>1.1338999999999999</c:v>
                </c:pt>
                <c:pt idx="3158">
                  <c:v>1.1268</c:v>
                </c:pt>
                <c:pt idx="3159">
                  <c:v>1.129</c:v>
                </c:pt>
                <c:pt idx="3160">
                  <c:v>1.129</c:v>
                </c:pt>
                <c:pt idx="3163">
                  <c:v>1.117</c:v>
                </c:pt>
                <c:pt idx="3164">
                  <c:v>1.1168</c:v>
                </c:pt>
                <c:pt idx="3165">
                  <c:v>1.1132</c:v>
                </c:pt>
                <c:pt idx="3166">
                  <c:v>1.1146</c:v>
                </c:pt>
                <c:pt idx="3167">
                  <c:v>1.1193</c:v>
                </c:pt>
                <c:pt idx="3170">
                  <c:v>1.1155999999999999</c:v>
                </c:pt>
                <c:pt idx="3171">
                  <c:v>1.1158999999999999</c:v>
                </c:pt>
                <c:pt idx="3172">
                  <c:v>1.1236999999999999</c:v>
                </c:pt>
                <c:pt idx="3173">
                  <c:v>1.1295999999999999</c:v>
                </c:pt>
                <c:pt idx="3174">
                  <c:v>1.1268</c:v>
                </c:pt>
                <c:pt idx="3177">
                  <c:v>1.1226</c:v>
                </c:pt>
                <c:pt idx="3178">
                  <c:v>1.1247</c:v>
                </c:pt>
                <c:pt idx="3179">
                  <c:v>1.1217999999999999</c:v>
                </c:pt>
                <c:pt idx="3180">
                  <c:v>1.1254</c:v>
                </c:pt>
                <c:pt idx="3181">
                  <c:v>1.1226</c:v>
                </c:pt>
                <c:pt idx="3184">
                  <c:v>1.1165</c:v>
                </c:pt>
                <c:pt idx="3185">
                  <c:v>1.1184000000000001</c:v>
                </c:pt>
                <c:pt idx="3186">
                  <c:v>1.115</c:v>
                </c:pt>
                <c:pt idx="3187">
                  <c:v>1.1237999999999999</c:v>
                </c:pt>
                <c:pt idx="3188">
                  <c:v>1.1214</c:v>
                </c:pt>
                <c:pt idx="3191">
                  <c:v>1.1262000000000001</c:v>
                </c:pt>
                <c:pt idx="3192">
                  <c:v>1.1220000000000001</c:v>
                </c:pt>
                <c:pt idx="3193">
                  <c:v>1.1225000000000001</c:v>
                </c:pt>
                <c:pt idx="3194">
                  <c:v>1.1221000000000001</c:v>
                </c:pt>
                <c:pt idx="3195">
                  <c:v>1.1161000000000001</c:v>
                </c:pt>
                <c:pt idx="3198">
                  <c:v>1.1235999999999999</c:v>
                </c:pt>
                <c:pt idx="3199">
                  <c:v>1.1161000000000001</c:v>
                </c:pt>
                <c:pt idx="3200">
                  <c:v>1.1211</c:v>
                </c:pt>
                <c:pt idx="3201">
                  <c:v>1.1185</c:v>
                </c:pt>
                <c:pt idx="3202">
                  <c:v>1.1140000000000001</c:v>
                </c:pt>
                <c:pt idx="3205">
                  <c:v>1.1160000000000001</c:v>
                </c:pt>
                <c:pt idx="3206">
                  <c:v>1.1079000000000001</c:v>
                </c:pt>
                <c:pt idx="3207">
                  <c:v>1.1020000000000001</c:v>
                </c:pt>
                <c:pt idx="3208">
                  <c:v>1.1037999999999999</c:v>
                </c:pt>
                <c:pt idx="3209">
                  <c:v>1.1002000000000001</c:v>
                </c:pt>
                <c:pt idx="3212">
                  <c:v>1.0993999999999999</c:v>
                </c:pt>
                <c:pt idx="3213">
                  <c:v>1.0992999999999999</c:v>
                </c:pt>
                <c:pt idx="3214">
                  <c:v>1.0979000000000001</c:v>
                </c:pt>
                <c:pt idx="3215">
                  <c:v>1.0980000000000001</c:v>
                </c:pt>
                <c:pt idx="3216">
                  <c:v>1.0886</c:v>
                </c:pt>
                <c:pt idx="3219">
                  <c:v>1.0891</c:v>
                </c:pt>
                <c:pt idx="3220">
                  <c:v>1.0871999999999999</c:v>
                </c:pt>
                <c:pt idx="3221">
                  <c:v>1.0925</c:v>
                </c:pt>
                <c:pt idx="3222">
                  <c:v>1.0927</c:v>
                </c:pt>
                <c:pt idx="3223">
                  <c:v>1.0922000000000001</c:v>
                </c:pt>
                <c:pt idx="3226">
                  <c:v>1.0946</c:v>
                </c:pt>
                <c:pt idx="3227">
                  <c:v>1.1025</c:v>
                </c:pt>
                <c:pt idx="3228">
                  <c:v>1.1094999999999999</c:v>
                </c:pt>
                <c:pt idx="3229">
                  <c:v>1.1064000000000001</c:v>
                </c:pt>
                <c:pt idx="3230">
                  <c:v>1.1093</c:v>
                </c:pt>
                <c:pt idx="3233">
                  <c:v>1.1062000000000001</c:v>
                </c:pt>
                <c:pt idx="3234">
                  <c:v>1.1037999999999999</c:v>
                </c:pt>
                <c:pt idx="3235">
                  <c:v>1.1022000000000001</c:v>
                </c:pt>
                <c:pt idx="3236">
                  <c:v>1.0894999999999999</c:v>
                </c:pt>
                <c:pt idx="3237">
                  <c:v>1.0904</c:v>
                </c:pt>
                <c:pt idx="3240">
                  <c:v>1.0777000000000001</c:v>
                </c:pt>
                <c:pt idx="3241">
                  <c:v>1.0765</c:v>
                </c:pt>
                <c:pt idx="3242">
                  <c:v>1.0702</c:v>
                </c:pt>
                <c:pt idx="3243">
                  <c:v>1.0717000000000001</c:v>
                </c:pt>
                <c:pt idx="3244">
                  <c:v>1.0629</c:v>
                </c:pt>
                <c:pt idx="3247">
                  <c:v>1.0630999999999999</c:v>
                </c:pt>
                <c:pt idx="3248">
                  <c:v>1.0617000000000001</c:v>
                </c:pt>
                <c:pt idx="3249">
                  <c:v>1.0602</c:v>
                </c:pt>
                <c:pt idx="3250">
                  <c:v>1.0548</c:v>
                </c:pt>
                <c:pt idx="3251">
                  <c:v>1.0591999999999999</c:v>
                </c:pt>
                <c:pt idx="3254">
                  <c:v>1.0588</c:v>
                </c:pt>
                <c:pt idx="3255">
                  <c:v>1.0576000000000001</c:v>
                </c:pt>
                <c:pt idx="3256">
                  <c:v>1.0634999999999999</c:v>
                </c:pt>
                <c:pt idx="3257">
                  <c:v>1.0627</c:v>
                </c:pt>
                <c:pt idx="3258">
                  <c:v>1.0642</c:v>
                </c:pt>
                <c:pt idx="3261">
                  <c:v>1.0702</c:v>
                </c:pt>
                <c:pt idx="3262">
                  <c:v>1.0733999999999999</c:v>
                </c:pt>
                <c:pt idx="3263">
                  <c:v>1.073</c:v>
                </c:pt>
                <c:pt idx="3264">
                  <c:v>1.0762</c:v>
                </c:pt>
                <c:pt idx="3265">
                  <c:v>1.0559000000000001</c:v>
                </c:pt>
                <c:pt idx="3268">
                  <c:v>1.0596000000000001</c:v>
                </c:pt>
                <c:pt idx="3269">
                  <c:v>1.0609999999999999</c:v>
                </c:pt>
                <c:pt idx="3270">
                  <c:v>1.0644</c:v>
                </c:pt>
                <c:pt idx="3271">
                  <c:v>1.0419</c:v>
                </c:pt>
                <c:pt idx="3272">
                  <c:v>1.0439000000000001</c:v>
                </c:pt>
                <c:pt idx="3275">
                  <c:v>1.0422</c:v>
                </c:pt>
                <c:pt idx="3276">
                  <c:v>1.0364</c:v>
                </c:pt>
                <c:pt idx="3277">
                  <c:v>1.0421</c:v>
                </c:pt>
                <c:pt idx="3278">
                  <c:v>1.0444</c:v>
                </c:pt>
                <c:pt idx="3279">
                  <c:v>1.0446</c:v>
                </c:pt>
                <c:pt idx="3283">
                  <c:v>1.0445</c:v>
                </c:pt>
                <c:pt idx="3284">
                  <c:v>1.0401</c:v>
                </c:pt>
                <c:pt idx="3285">
                  <c:v>1.0452999999999999</c:v>
                </c:pt>
                <c:pt idx="3286">
                  <c:v>1.0541</c:v>
                </c:pt>
                <c:pt idx="3289">
                  <c:v>1.0465</c:v>
                </c:pt>
                <c:pt idx="3290">
                  <c:v>1.0385</c:v>
                </c:pt>
                <c:pt idx="3291">
                  <c:v>1.0437000000000001</c:v>
                </c:pt>
                <c:pt idx="3292">
                  <c:v>1.0501</c:v>
                </c:pt>
                <c:pt idx="3293">
                  <c:v>1.0589</c:v>
                </c:pt>
                <c:pt idx="3296">
                  <c:v>1.0516000000000001</c:v>
                </c:pt>
                <c:pt idx="3297">
                  <c:v>1.0567</c:v>
                </c:pt>
                <c:pt idx="3298">
                  <c:v>1.0503</c:v>
                </c:pt>
                <c:pt idx="3299">
                  <c:v>1.0679000000000001</c:v>
                </c:pt>
                <c:pt idx="3300">
                  <c:v>1.0661</c:v>
                </c:pt>
                <c:pt idx="3303">
                  <c:v>1.0593999999999999</c:v>
                </c:pt>
                <c:pt idx="3304">
                  <c:v>1.0684</c:v>
                </c:pt>
                <c:pt idx="3305">
                  <c:v>1.0664</c:v>
                </c:pt>
                <c:pt idx="3306">
                  <c:v>1.0668</c:v>
                </c:pt>
                <c:pt idx="3307">
                  <c:v>1.0631999999999999</c:v>
                </c:pt>
                <c:pt idx="3310">
                  <c:v>1.0714999999999999</c:v>
                </c:pt>
                <c:pt idx="3311">
                  <c:v>1.0748</c:v>
                </c:pt>
                <c:pt idx="3312">
                  <c:v>1.0743</c:v>
                </c:pt>
                <c:pt idx="3313">
                  <c:v>1.07</c:v>
                </c:pt>
                <c:pt idx="3314">
                  <c:v>1.0681</c:v>
                </c:pt>
                <c:pt idx="3317">
                  <c:v>1.0629999999999999</c:v>
                </c:pt>
                <c:pt idx="3318">
                  <c:v>1.0754999999999999</c:v>
                </c:pt>
                <c:pt idx="3319">
                  <c:v>1.079</c:v>
                </c:pt>
                <c:pt idx="3320">
                  <c:v>1.0808</c:v>
                </c:pt>
                <c:pt idx="3321">
                  <c:v>1.0741000000000001</c:v>
                </c:pt>
                <c:pt idx="3324">
                  <c:v>1.0711999999999999</c:v>
                </c:pt>
                <c:pt idx="3325">
                  <c:v>1.0674999999999999</c:v>
                </c:pt>
                <c:pt idx="3326">
                  <c:v>1.0665</c:v>
                </c:pt>
                <c:pt idx="3327">
                  <c:v>1.0691999999999999</c:v>
                </c:pt>
                <c:pt idx="3328">
                  <c:v>1.0629</c:v>
                </c:pt>
                <c:pt idx="3331">
                  <c:v>1.0629</c:v>
                </c:pt>
                <c:pt idx="3332">
                  <c:v>1.0623</c:v>
                </c:pt>
                <c:pt idx="3333">
                  <c:v>1.0555000000000001</c:v>
                </c:pt>
                <c:pt idx="3334">
                  <c:v>1.0651999999999999</c:v>
                </c:pt>
                <c:pt idx="3335">
                  <c:v>1.0649999999999999</c:v>
                </c:pt>
                <c:pt idx="3338">
                  <c:v>1.0616000000000001</c:v>
                </c:pt>
                <c:pt idx="3339">
                  <c:v>1.0537000000000001</c:v>
                </c:pt>
                <c:pt idx="3340">
                  <c:v>1.0512999999999999</c:v>
                </c:pt>
                <c:pt idx="3341">
                  <c:v>1.0572999999999999</c:v>
                </c:pt>
                <c:pt idx="3342">
                  <c:v>1.0609</c:v>
                </c:pt>
                <c:pt idx="3345">
                  <c:v>1.0587</c:v>
                </c:pt>
                <c:pt idx="3346">
                  <c:v>1.0597000000000001</c:v>
                </c:pt>
                <c:pt idx="3347">
                  <c:v>1.0532999999999999</c:v>
                </c:pt>
                <c:pt idx="3348">
                  <c:v>1.0513999999999999</c:v>
                </c:pt>
                <c:pt idx="3349">
                  <c:v>1.0565</c:v>
                </c:pt>
                <c:pt idx="3352">
                  <c:v>1.0591999999999999</c:v>
                </c:pt>
                <c:pt idx="3353">
                  <c:v>1.0576000000000001</c:v>
                </c:pt>
                <c:pt idx="3354">
                  <c:v>1.0556000000000001</c:v>
                </c:pt>
                <c:pt idx="3355">
                  <c:v>1.0550999999999999</c:v>
                </c:pt>
                <c:pt idx="3356">
                  <c:v>1.0606</c:v>
                </c:pt>
                <c:pt idx="3359">
                  <c:v>1.0663</c:v>
                </c:pt>
                <c:pt idx="3360">
                  <c:v>1.0630999999999999</c:v>
                </c:pt>
                <c:pt idx="3361">
                  <c:v>1.0622</c:v>
                </c:pt>
                <c:pt idx="3362">
                  <c:v>1.0726</c:v>
                </c:pt>
                <c:pt idx="3363">
                  <c:v>1.0737000000000001</c:v>
                </c:pt>
                <c:pt idx="3366">
                  <c:v>1.0751999999999999</c:v>
                </c:pt>
                <c:pt idx="3367">
                  <c:v>1.0802</c:v>
                </c:pt>
                <c:pt idx="3368">
                  <c:v>1.0807</c:v>
                </c:pt>
                <c:pt idx="3369">
                  <c:v>1.0786</c:v>
                </c:pt>
                <c:pt idx="3370">
                  <c:v>1.0805</c:v>
                </c:pt>
                <c:pt idx="3373">
                  <c:v>1.0889</c:v>
                </c:pt>
                <c:pt idx="3374">
                  <c:v>1.0859000000000001</c:v>
                </c:pt>
                <c:pt idx="3375">
                  <c:v>1.0748</c:v>
                </c:pt>
                <c:pt idx="3376">
                  <c:v>1.0737000000000001</c:v>
                </c:pt>
                <c:pt idx="3377">
                  <c:v>1.0690999999999999</c:v>
                </c:pt>
                <c:pt idx="3380">
                  <c:v>1.0661</c:v>
                </c:pt>
                <c:pt idx="3381">
                  <c:v>1.0650999999999999</c:v>
                </c:pt>
                <c:pt idx="3382">
                  <c:v>1.0678000000000001</c:v>
                </c:pt>
                <c:pt idx="3383">
                  <c:v>1.0666</c:v>
                </c:pt>
                <c:pt idx="3384">
                  <c:v>1.0629999999999999</c:v>
                </c:pt>
                <c:pt idx="3387">
                  <c:v>1.0578000000000001</c:v>
                </c:pt>
                <c:pt idx="3388">
                  <c:v>1.0616000000000001</c:v>
                </c:pt>
                <c:pt idx="3389">
                  <c:v>1.0605</c:v>
                </c:pt>
                <c:pt idx="3390">
                  <c:v>1.0629999999999999</c:v>
                </c:pt>
                <c:pt idx="3395">
                  <c:v>1.0682</c:v>
                </c:pt>
                <c:pt idx="3396">
                  <c:v>1.0725</c:v>
                </c:pt>
                <c:pt idx="3397">
                  <c:v>1.0745</c:v>
                </c:pt>
                <c:pt idx="3398">
                  <c:v>1.0698000000000001</c:v>
                </c:pt>
                <c:pt idx="3401">
                  <c:v>1.0848</c:v>
                </c:pt>
                <c:pt idx="3402">
                  <c:v>1.0891</c:v>
                </c:pt>
                <c:pt idx="3403">
                  <c:v>1.0892999999999999</c:v>
                </c:pt>
                <c:pt idx="3404">
                  <c:v>1.0881000000000001</c:v>
                </c:pt>
                <c:pt idx="3405">
                  <c:v>1.093</c:v>
                </c:pt>
                <c:pt idx="3409">
                  <c:v>1.0914999999999999</c:v>
                </c:pt>
                <c:pt idx="3410">
                  <c:v>1.0919000000000001</c:v>
                </c:pt>
                <c:pt idx="3411">
                  <c:v>1.0927</c:v>
                </c:pt>
                <c:pt idx="3412">
                  <c:v>1.0961000000000001</c:v>
                </c:pt>
                <c:pt idx="3415">
                  <c:v>1.0938000000000001</c:v>
                </c:pt>
                <c:pt idx="3416">
                  <c:v>1.0888</c:v>
                </c:pt>
                <c:pt idx="3417">
                  <c:v>1.0882000000000001</c:v>
                </c:pt>
                <c:pt idx="3418">
                  <c:v>1.0860000000000001</c:v>
                </c:pt>
                <c:pt idx="3419">
                  <c:v>1.0875999999999999</c:v>
                </c:pt>
                <c:pt idx="3422">
                  <c:v>1.0972</c:v>
                </c:pt>
                <c:pt idx="3423">
                  <c:v>1.1059000000000001</c:v>
                </c:pt>
                <c:pt idx="3424">
                  <c:v>1.1116999999999999</c:v>
                </c:pt>
                <c:pt idx="3425">
                  <c:v>1.1129</c:v>
                </c:pt>
                <c:pt idx="3426">
                  <c:v>1.1178999999999999</c:v>
                </c:pt>
                <c:pt idx="3429">
                  <c:v>1.1243000000000001</c:v>
                </c:pt>
                <c:pt idx="3430">
                  <c:v>1.1214999999999999</c:v>
                </c:pt>
                <c:pt idx="3431">
                  <c:v>1.1193</c:v>
                </c:pt>
                <c:pt idx="3432">
                  <c:v>1.1214</c:v>
                </c:pt>
                <c:pt idx="3433">
                  <c:v>1.1195999999999999</c:v>
                </c:pt>
                <c:pt idx="3436">
                  <c:v>1.1188</c:v>
                </c:pt>
                <c:pt idx="3437">
                  <c:v>1.1173</c:v>
                </c:pt>
                <c:pt idx="3438">
                  <c:v>1.1221000000000001</c:v>
                </c:pt>
                <c:pt idx="3439">
                  <c:v>1.1218999999999999</c:v>
                </c:pt>
                <c:pt idx="3440">
                  <c:v>1.1216999999999999</c:v>
                </c:pt>
                <c:pt idx="3443">
                  <c:v>1.1249</c:v>
                </c:pt>
                <c:pt idx="3444">
                  <c:v>1.1257999999999999</c:v>
                </c:pt>
                <c:pt idx="3445">
                  <c:v>1.1216999999999999</c:v>
                </c:pt>
                <c:pt idx="3446">
                  <c:v>1.1229</c:v>
                </c:pt>
                <c:pt idx="3447">
                  <c:v>1.1175999999999999</c:v>
                </c:pt>
                <c:pt idx="3450">
                  <c:v>1.1221000000000001</c:v>
                </c:pt>
                <c:pt idx="3451">
                  <c:v>1.1216999999999999</c:v>
                </c:pt>
                <c:pt idx="3452">
                  <c:v>1.1203000000000001</c:v>
                </c:pt>
                <c:pt idx="3453">
                  <c:v>1.1166</c:v>
                </c:pt>
                <c:pt idx="3454">
                  <c:v>1.1167</c:v>
                </c:pt>
                <c:pt idx="3457">
                  <c:v>1.1198999999999999</c:v>
                </c:pt>
                <c:pt idx="3458">
                  <c:v>1.1155999999999999</c:v>
                </c:pt>
                <c:pt idx="3459">
                  <c:v>1.1147</c:v>
                </c:pt>
                <c:pt idx="3460">
                  <c:v>1.1169</c:v>
                </c:pt>
                <c:pt idx="3461">
                  <c:v>1.1173</c:v>
                </c:pt>
                <c:pt idx="3464">
                  <c:v>1.1187</c:v>
                </c:pt>
                <c:pt idx="3465">
                  <c:v>1.1277999999999999</c:v>
                </c:pt>
                <c:pt idx="3466">
                  <c:v>1.1375</c:v>
                </c:pt>
                <c:pt idx="3467">
                  <c:v>1.1413</c:v>
                </c:pt>
                <c:pt idx="3468">
                  <c:v>1.1412</c:v>
                </c:pt>
                <c:pt idx="3471">
                  <c:v>1.1369</c:v>
                </c:pt>
                <c:pt idx="3472">
                  <c:v>1.1353</c:v>
                </c:pt>
                <c:pt idx="3473">
                  <c:v>1.1329</c:v>
                </c:pt>
                <c:pt idx="3474">
                  <c:v>1.1385000000000001</c:v>
                </c:pt>
                <c:pt idx="3475">
                  <c:v>1.1412</c:v>
                </c:pt>
                <c:pt idx="3478">
                  <c:v>1.1387</c:v>
                </c:pt>
                <c:pt idx="3479">
                  <c:v>1.1405000000000001</c:v>
                </c:pt>
                <c:pt idx="3480">
                  <c:v>1.1449</c:v>
                </c:pt>
                <c:pt idx="3481">
                  <c:v>1.1416999999999999</c:v>
                </c:pt>
                <c:pt idx="3482">
                  <c:v>1.1415</c:v>
                </c:pt>
                <c:pt idx="3485">
                  <c:v>1.1462000000000001</c:v>
                </c:pt>
                <c:pt idx="3486">
                  <c:v>1.1555</c:v>
                </c:pt>
                <c:pt idx="3487">
                  <c:v>1.1533</c:v>
                </c:pt>
                <c:pt idx="3488">
                  <c:v>1.1485000000000001</c:v>
                </c:pt>
                <c:pt idx="3489">
                  <c:v>1.1641999999999999</c:v>
                </c:pt>
                <c:pt idx="3492">
                  <c:v>1.1648000000000001</c:v>
                </c:pt>
                <c:pt idx="3493">
                  <c:v>1.1694</c:v>
                </c:pt>
                <c:pt idx="3494">
                  <c:v>1.1644000000000001</c:v>
                </c:pt>
                <c:pt idx="3495">
                  <c:v>1.1694</c:v>
                </c:pt>
                <c:pt idx="3496">
                  <c:v>1.1729000000000001</c:v>
                </c:pt>
                <c:pt idx="3499">
                  <c:v>1.1727000000000001</c:v>
                </c:pt>
                <c:pt idx="3500">
                  <c:v>1.1812</c:v>
                </c:pt>
                <c:pt idx="3501">
                  <c:v>1.1829000000000001</c:v>
                </c:pt>
                <c:pt idx="3502">
                  <c:v>1.1859999999999999</c:v>
                </c:pt>
                <c:pt idx="3503">
                  <c:v>1.1868000000000001</c:v>
                </c:pt>
                <c:pt idx="3506">
                  <c:v>1.1797</c:v>
                </c:pt>
                <c:pt idx="3507">
                  <c:v>1.1814</c:v>
                </c:pt>
                <c:pt idx="3508">
                  <c:v>1.1731</c:v>
                </c:pt>
                <c:pt idx="3509">
                  <c:v>1.1732</c:v>
                </c:pt>
                <c:pt idx="3510">
                  <c:v>1.1765000000000001</c:v>
                </c:pt>
                <c:pt idx="3513">
                  <c:v>1.1797</c:v>
                </c:pt>
                <c:pt idx="3514">
                  <c:v>1.1744000000000001</c:v>
                </c:pt>
                <c:pt idx="3515">
                  <c:v>1.171</c:v>
                </c:pt>
                <c:pt idx="3516">
                  <c:v>1.1697</c:v>
                </c:pt>
                <c:pt idx="3517">
                  <c:v>1.1739999999999999</c:v>
                </c:pt>
                <c:pt idx="3520">
                  <c:v>1.1760999999999999</c:v>
                </c:pt>
                <c:pt idx="3521">
                  <c:v>1.1771</c:v>
                </c:pt>
                <c:pt idx="3522">
                  <c:v>1.1798999999999999</c:v>
                </c:pt>
                <c:pt idx="3523">
                  <c:v>1.1806000000000001</c:v>
                </c:pt>
                <c:pt idx="3524">
                  <c:v>1.1808000000000001</c:v>
                </c:pt>
                <c:pt idx="3527">
                  <c:v>1.1924999999999999</c:v>
                </c:pt>
                <c:pt idx="3528">
                  <c:v>1.2048000000000001</c:v>
                </c:pt>
                <c:pt idx="3529">
                  <c:v>1.1916</c:v>
                </c:pt>
                <c:pt idx="3530">
                  <c:v>1.1825000000000001</c:v>
                </c:pt>
                <c:pt idx="3531">
                  <c:v>1.1919999999999999</c:v>
                </c:pt>
                <c:pt idx="3534">
                  <c:v>1.1904999999999999</c:v>
                </c:pt>
                <c:pt idx="3535">
                  <c:v>1.1890000000000001</c:v>
                </c:pt>
                <c:pt idx="3536">
                  <c:v>1.1931</c:v>
                </c:pt>
                <c:pt idx="3537">
                  <c:v>1.1971000000000001</c:v>
                </c:pt>
                <c:pt idx="3538">
                  <c:v>1.206</c:v>
                </c:pt>
                <c:pt idx="3541">
                  <c:v>1.1997</c:v>
                </c:pt>
                <c:pt idx="3542">
                  <c:v>1.1933</c:v>
                </c:pt>
                <c:pt idx="3543">
                  <c:v>1.1979</c:v>
                </c:pt>
                <c:pt idx="3544">
                  <c:v>1.1884999999999999</c:v>
                </c:pt>
                <c:pt idx="3545">
                  <c:v>1.1962999999999999</c:v>
                </c:pt>
                <c:pt idx="3548">
                  <c:v>1.1948000000000001</c:v>
                </c:pt>
                <c:pt idx="3549">
                  <c:v>1.1972</c:v>
                </c:pt>
                <c:pt idx="3550">
                  <c:v>1.2007000000000001</c:v>
                </c:pt>
                <c:pt idx="3551">
                  <c:v>1.1904999999999999</c:v>
                </c:pt>
                <c:pt idx="3552">
                  <c:v>1.1960999999999999</c:v>
                </c:pt>
                <c:pt idx="3555">
                  <c:v>1.1867000000000001</c:v>
                </c:pt>
                <c:pt idx="3556">
                  <c:v>1.1787000000000001</c:v>
                </c:pt>
                <c:pt idx="3557">
                  <c:v>1.1740999999999999</c:v>
                </c:pt>
                <c:pt idx="3558">
                  <c:v>1.1778</c:v>
                </c:pt>
                <c:pt idx="3559">
                  <c:v>1.1806000000000001</c:v>
                </c:pt>
                <c:pt idx="3562">
                  <c:v>1.1744000000000001</c:v>
                </c:pt>
                <c:pt idx="3563">
                  <c:v>1.1753</c:v>
                </c:pt>
                <c:pt idx="3564">
                  <c:v>1.1787000000000001</c:v>
                </c:pt>
                <c:pt idx="3565">
                  <c:v>1.1741999999999999</c:v>
                </c:pt>
                <c:pt idx="3566">
                  <c:v>1.1707000000000001</c:v>
                </c:pt>
                <c:pt idx="3569">
                  <c:v>1.1746000000000001</c:v>
                </c:pt>
                <c:pt idx="3570">
                  <c:v>1.1797</c:v>
                </c:pt>
                <c:pt idx="3571">
                  <c:v>1.1830000000000001</c:v>
                </c:pt>
                <c:pt idx="3572">
                  <c:v>1.1856</c:v>
                </c:pt>
                <c:pt idx="3573">
                  <c:v>1.181</c:v>
                </c:pt>
                <c:pt idx="3576">
                  <c:v>1.1802999999999999</c:v>
                </c:pt>
                <c:pt idx="3577">
                  <c:v>1.1758999999999999</c:v>
                </c:pt>
                <c:pt idx="3578">
                  <c:v>1.1749000000000001</c:v>
                </c:pt>
                <c:pt idx="3579">
                  <c:v>1.1834</c:v>
                </c:pt>
                <c:pt idx="3580">
                  <c:v>1.1818</c:v>
                </c:pt>
                <c:pt idx="3583">
                  <c:v>1.1739999999999999</c:v>
                </c:pt>
                <c:pt idx="3584">
                  <c:v>1.1760999999999999</c:v>
                </c:pt>
                <c:pt idx="3585">
                  <c:v>1.1785000000000001</c:v>
                </c:pt>
                <c:pt idx="3586">
                  <c:v>1.1753</c:v>
                </c:pt>
                <c:pt idx="3587">
                  <c:v>1.1605000000000001</c:v>
                </c:pt>
                <c:pt idx="3590">
                  <c:v>1.1612</c:v>
                </c:pt>
                <c:pt idx="3591">
                  <c:v>1.1637999999999999</c:v>
                </c:pt>
                <c:pt idx="3592">
                  <c:v>1.1612</c:v>
                </c:pt>
                <c:pt idx="3593">
                  <c:v>1.1645000000000001</c:v>
                </c:pt>
                <c:pt idx="3594">
                  <c:v>1.1657</c:v>
                </c:pt>
                <c:pt idx="3597">
                  <c:v>1.159</c:v>
                </c:pt>
                <c:pt idx="3598">
                  <c:v>1.1561999999999999</c:v>
                </c:pt>
                <c:pt idx="3599">
                  <c:v>1.159</c:v>
                </c:pt>
                <c:pt idx="3600">
                  <c:v>1.163</c:v>
                </c:pt>
                <c:pt idx="3601">
                  <c:v>1.1654</c:v>
                </c:pt>
                <c:pt idx="3604">
                  <c:v>1.1656</c:v>
                </c:pt>
                <c:pt idx="3605">
                  <c:v>1.1745000000000001</c:v>
                </c:pt>
                <c:pt idx="3606">
                  <c:v>1.1839999999999999</c:v>
                </c:pt>
                <c:pt idx="3607">
                  <c:v>1.1771</c:v>
                </c:pt>
                <c:pt idx="3608">
                  <c:v>1.1795</c:v>
                </c:pt>
                <c:pt idx="3611">
                  <c:v>1.1780999999999999</c:v>
                </c:pt>
                <c:pt idx="3612">
                  <c:v>1.1718</c:v>
                </c:pt>
                <c:pt idx="3613">
                  <c:v>1.1749000000000001</c:v>
                </c:pt>
                <c:pt idx="3614">
                  <c:v>1.1848000000000001</c:v>
                </c:pt>
                <c:pt idx="3615">
                  <c:v>1.1877</c:v>
                </c:pt>
                <c:pt idx="3618">
                  <c:v>1.1952</c:v>
                </c:pt>
                <c:pt idx="3619">
                  <c:v>1.1888000000000001</c:v>
                </c:pt>
                <c:pt idx="3620">
                  <c:v>1.1827000000000001</c:v>
                </c:pt>
                <c:pt idx="3621">
                  <c:v>1.1849000000000001</c:v>
                </c:pt>
                <c:pt idx="3622">
                  <c:v>1.1884999999999999</c:v>
                </c:pt>
                <c:pt idx="3625">
                  <c:v>1.1865000000000001</c:v>
                </c:pt>
                <c:pt idx="3626">
                  <c:v>1.1847000000000001</c:v>
                </c:pt>
                <c:pt idx="3627">
                  <c:v>1.1817</c:v>
                </c:pt>
                <c:pt idx="3628">
                  <c:v>1.1786000000000001</c:v>
                </c:pt>
                <c:pt idx="3629">
                  <c:v>1.1741999999999999</c:v>
                </c:pt>
                <c:pt idx="3632">
                  <c:v>1.1796</c:v>
                </c:pt>
                <c:pt idx="3633">
                  <c:v>1.1766000000000001</c:v>
                </c:pt>
                <c:pt idx="3634">
                  <c:v>1.1736</c:v>
                </c:pt>
                <c:pt idx="3635">
                  <c:v>1.1845000000000001</c:v>
                </c:pt>
                <c:pt idx="3636">
                  <c:v>1.1806000000000001</c:v>
                </c:pt>
                <c:pt idx="3639">
                  <c:v>1.1795</c:v>
                </c:pt>
                <c:pt idx="3640">
                  <c:v>1.1822999999999999</c:v>
                </c:pt>
                <c:pt idx="3641">
                  <c:v>1.1845000000000001</c:v>
                </c:pt>
                <c:pt idx="3642">
                  <c:v>1.1859</c:v>
                </c:pt>
                <c:pt idx="3643">
                  <c:v>1.1853</c:v>
                </c:pt>
                <c:pt idx="3648">
                  <c:v>1.1895</c:v>
                </c:pt>
                <c:pt idx="3649">
                  <c:v>1.1934</c:v>
                </c:pt>
                <c:pt idx="3650">
                  <c:v>1.1993</c:v>
                </c:pt>
                <c:pt idx="3654">
                  <c:v>1.2064999999999999</c:v>
                </c:pt>
                <c:pt idx="3655">
                  <c:v>1.2022999999999999</c:v>
                </c:pt>
                <c:pt idx="3656">
                  <c:v>1.2064999999999999</c:v>
                </c:pt>
                <c:pt idx="3657">
                  <c:v>1.2044999999999999</c:v>
                </c:pt>
                <c:pt idx="3660">
                  <c:v>1.1973</c:v>
                </c:pt>
                <c:pt idx="3661">
                  <c:v>1.1932</c:v>
                </c:pt>
                <c:pt idx="3662">
                  <c:v>1.1992</c:v>
                </c:pt>
                <c:pt idx="3663">
                  <c:v>1.2017</c:v>
                </c:pt>
                <c:pt idx="3664">
                  <c:v>1.2137</c:v>
                </c:pt>
                <c:pt idx="3667">
                  <c:v>1.2277</c:v>
                </c:pt>
                <c:pt idx="3668">
                  <c:v>1.2230000000000001</c:v>
                </c:pt>
                <c:pt idx="3669">
                  <c:v>1.2202999999999999</c:v>
                </c:pt>
                <c:pt idx="3670">
                  <c:v>1.2235</c:v>
                </c:pt>
                <c:pt idx="3671">
                  <c:v>1.2255</c:v>
                </c:pt>
                <c:pt idx="3674">
                  <c:v>1.2239</c:v>
                </c:pt>
                <c:pt idx="3675">
                  <c:v>1.2249000000000001</c:v>
                </c:pt>
                <c:pt idx="3676">
                  <c:v>1.2352000000000001</c:v>
                </c:pt>
                <c:pt idx="3677">
                  <c:v>1.2406999999999999</c:v>
                </c:pt>
                <c:pt idx="3678">
                  <c:v>1.2436</c:v>
                </c:pt>
                <c:pt idx="3681">
                  <c:v>1.2379</c:v>
                </c:pt>
                <c:pt idx="3682">
                  <c:v>1.2421</c:v>
                </c:pt>
                <c:pt idx="3683">
                  <c:v>1.2457</c:v>
                </c:pt>
                <c:pt idx="3684">
                  <c:v>1.2459</c:v>
                </c:pt>
                <c:pt idx="3685">
                  <c:v>1.2492000000000001</c:v>
                </c:pt>
                <c:pt idx="3688">
                  <c:v>1.244</c:v>
                </c:pt>
                <c:pt idx="3689">
                  <c:v>1.2329000000000001</c:v>
                </c:pt>
                <c:pt idx="3690">
                  <c:v>1.2338</c:v>
                </c:pt>
                <c:pt idx="3691">
                  <c:v>1.2252000000000001</c:v>
                </c:pt>
                <c:pt idx="3692">
                  <c:v>1.2273000000000001</c:v>
                </c:pt>
                <c:pt idx="3695">
                  <c:v>1.2262999999999999</c:v>
                </c:pt>
                <c:pt idx="3696">
                  <c:v>1.2333000000000001</c:v>
                </c:pt>
                <c:pt idx="3697">
                  <c:v>1.2347999999999999</c:v>
                </c:pt>
                <c:pt idx="3698">
                  <c:v>1.2493000000000001</c:v>
                </c:pt>
                <c:pt idx="3699">
                  <c:v>1.2464</c:v>
                </c:pt>
                <c:pt idx="3702">
                  <c:v>1.2410000000000001</c:v>
                </c:pt>
                <c:pt idx="3703">
                  <c:v>1.234</c:v>
                </c:pt>
                <c:pt idx="3704">
                  <c:v>1.2312000000000001</c:v>
                </c:pt>
                <c:pt idx="3705">
                  <c:v>1.2276</c:v>
                </c:pt>
                <c:pt idx="3706">
                  <c:v>1.2299</c:v>
                </c:pt>
                <c:pt idx="3709">
                  <c:v>1.232</c:v>
                </c:pt>
                <c:pt idx="3710">
                  <c:v>1.2301</c:v>
                </c:pt>
                <c:pt idx="3711">
                  <c:v>1.2214</c:v>
                </c:pt>
                <c:pt idx="3712">
                  <c:v>1.2171000000000001</c:v>
                </c:pt>
                <c:pt idx="3713">
                  <c:v>1.2312000000000001</c:v>
                </c:pt>
                <c:pt idx="3716">
                  <c:v>1.2306999999999999</c:v>
                </c:pt>
                <c:pt idx="3717">
                  <c:v>1.2411000000000001</c:v>
                </c:pt>
                <c:pt idx="3718">
                  <c:v>1.2417</c:v>
                </c:pt>
                <c:pt idx="3719">
                  <c:v>1.2421</c:v>
                </c:pt>
                <c:pt idx="3720">
                  <c:v>1.2291000000000001</c:v>
                </c:pt>
                <c:pt idx="3723">
                  <c:v>1.2302</c:v>
                </c:pt>
                <c:pt idx="3724">
                  <c:v>1.2378</c:v>
                </c:pt>
                <c:pt idx="3725">
                  <c:v>1.2369000000000001</c:v>
                </c:pt>
                <c:pt idx="3726">
                  <c:v>1.2341</c:v>
                </c:pt>
                <c:pt idx="3727">
                  <c:v>1.2301</c:v>
                </c:pt>
                <c:pt idx="3730">
                  <c:v>1.2309000000000001</c:v>
                </c:pt>
                <c:pt idx="3731">
                  <c:v>1.2276</c:v>
                </c:pt>
                <c:pt idx="3732">
                  <c:v>1.2285999999999999</c:v>
                </c:pt>
                <c:pt idx="3733">
                  <c:v>1.2316</c:v>
                </c:pt>
                <c:pt idx="3734">
                  <c:v>1.2345999999999999</c:v>
                </c:pt>
                <c:pt idx="3737">
                  <c:v>1.2411000000000001</c:v>
                </c:pt>
                <c:pt idx="3738">
                  <c:v>1.2376</c:v>
                </c:pt>
                <c:pt idx="3739">
                  <c:v>1.2398</c:v>
                </c:pt>
                <c:pt idx="3740">
                  <c:v>1.2321</c:v>
                </c:pt>
                <c:pt idx="3745">
                  <c:v>1.2307999999999999</c:v>
                </c:pt>
                <c:pt idx="3746">
                  <c:v>1.2276</c:v>
                </c:pt>
                <c:pt idx="3747">
                  <c:v>1.226</c:v>
                </c:pt>
                <c:pt idx="3748">
                  <c:v>1.2234</c:v>
                </c:pt>
                <c:pt idx="3751">
                  <c:v>1.2303999999999999</c:v>
                </c:pt>
                <c:pt idx="3752">
                  <c:v>1.2361</c:v>
                </c:pt>
                <c:pt idx="3753">
                  <c:v>1.2383999999999999</c:v>
                </c:pt>
                <c:pt idx="3754">
                  <c:v>1.2323</c:v>
                </c:pt>
                <c:pt idx="3755">
                  <c:v>1.2317</c:v>
                </c:pt>
                <c:pt idx="3758">
                  <c:v>1.2370000000000001</c:v>
                </c:pt>
                <c:pt idx="3759">
                  <c:v>1.2357</c:v>
                </c:pt>
                <c:pt idx="3760">
                  <c:v>1.2387999999999999</c:v>
                </c:pt>
                <c:pt idx="3761">
                  <c:v>1.2382</c:v>
                </c:pt>
                <c:pt idx="3762">
                  <c:v>1.2309000000000001</c:v>
                </c:pt>
                <c:pt idx="3765">
                  <c:v>1.2238</c:v>
                </c:pt>
                <c:pt idx="3766">
                  <c:v>1.2213000000000001</c:v>
                </c:pt>
                <c:pt idx="3767">
                  <c:v>1.2184999999999999</c:v>
                </c:pt>
                <c:pt idx="3768">
                  <c:v>1.2168000000000001</c:v>
                </c:pt>
                <c:pt idx="3769">
                  <c:v>1.2070000000000001</c:v>
                </c:pt>
                <c:pt idx="3772">
                  <c:v>1.2079</c:v>
                </c:pt>
                <c:pt idx="3774">
                  <c:v>1.2007000000000001</c:v>
                </c:pt>
                <c:pt idx="3775">
                  <c:v>1.1992</c:v>
                </c:pt>
                <c:pt idx="3776">
                  <c:v>1.1969000000000001</c:v>
                </c:pt>
                <c:pt idx="3779">
                  <c:v>1.1901999999999999</c:v>
                </c:pt>
                <c:pt idx="3780">
                  <c:v>1.1870000000000001</c:v>
                </c:pt>
                <c:pt idx="3781">
                  <c:v>1.1879</c:v>
                </c:pt>
                <c:pt idx="3782">
                  <c:v>1.1878</c:v>
                </c:pt>
                <c:pt idx="3783">
                  <c:v>1.1934</c:v>
                </c:pt>
                <c:pt idx="3786">
                  <c:v>1.1988000000000001</c:v>
                </c:pt>
                <c:pt idx="3787">
                  <c:v>1.1882999999999999</c:v>
                </c:pt>
                <c:pt idx="3788">
                  <c:v>1.1783999999999999</c:v>
                </c:pt>
                <c:pt idx="3789">
                  <c:v>1.1805000000000001</c:v>
                </c:pt>
                <c:pt idx="3790">
                  <c:v>1.1780999999999999</c:v>
                </c:pt>
                <c:pt idx="3793">
                  <c:v>1.1758999999999999</c:v>
                </c:pt>
                <c:pt idx="3794">
                  <c:v>1.1794</c:v>
                </c:pt>
                <c:pt idx="3795">
                  <c:v>1.1708000000000001</c:v>
                </c:pt>
                <c:pt idx="3796">
                  <c:v>1.1728000000000001</c:v>
                </c:pt>
                <c:pt idx="3797">
                  <c:v>1.1675</c:v>
                </c:pt>
                <c:pt idx="3800">
                  <c:v>1.1644000000000001</c:v>
                </c:pt>
                <c:pt idx="3801">
                  <c:v>1.1557999999999999</c:v>
                </c:pt>
                <c:pt idx="3802">
                  <c:v>1.1632</c:v>
                </c:pt>
                <c:pt idx="3803">
                  <c:v>1.1698999999999999</c:v>
                </c:pt>
                <c:pt idx="3804">
                  <c:v>1.1669</c:v>
                </c:pt>
                <c:pt idx="3807">
                  <c:v>1.1737</c:v>
                </c:pt>
                <c:pt idx="3808">
                  <c:v>1.1675</c:v>
                </c:pt>
                <c:pt idx="3809">
                  <c:v>1.1765000000000001</c:v>
                </c:pt>
                <c:pt idx="3810">
                  <c:v>1.1836</c:v>
                </c:pt>
                <c:pt idx="3811">
                  <c:v>1.1754</c:v>
                </c:pt>
                <c:pt idx="3814">
                  <c:v>1.179</c:v>
                </c:pt>
                <c:pt idx="3815">
                  <c:v>1.1788000000000001</c:v>
                </c:pt>
                <c:pt idx="3816">
                  <c:v>1.1763999999999999</c:v>
                </c:pt>
                <c:pt idx="3817">
                  <c:v>1.173</c:v>
                </c:pt>
                <c:pt idx="3818">
                  <c:v>1.1596</c:v>
                </c:pt>
                <c:pt idx="3821">
                  <c:v>1.1613</c:v>
                </c:pt>
                <c:pt idx="3822">
                  <c:v>1.1534</c:v>
                </c:pt>
                <c:pt idx="3823">
                  <c:v>1.1577999999999999</c:v>
                </c:pt>
                <c:pt idx="3824">
                  <c:v>1.1537999999999999</c:v>
                </c:pt>
                <c:pt idx="3825">
                  <c:v>1.1648000000000001</c:v>
                </c:pt>
                <c:pt idx="3828">
                  <c:v>1.17</c:v>
                </c:pt>
                <c:pt idx="3829">
                  <c:v>1.1672</c:v>
                </c:pt>
                <c:pt idx="3830">
                  <c:v>1.1616</c:v>
                </c:pt>
                <c:pt idx="3831">
                  <c:v>1.1583000000000001</c:v>
                </c:pt>
                <c:pt idx="3832">
                  <c:v>1.1657999999999999</c:v>
                </c:pt>
                <c:pt idx="3835">
                  <c:v>1.1638999999999999</c:v>
                </c:pt>
                <c:pt idx="3836">
                  <c:v>1.1665000000000001</c:v>
                </c:pt>
                <c:pt idx="3837">
                  <c:v>1.1641999999999999</c:v>
                </c:pt>
                <c:pt idx="3838">
                  <c:v>1.1709000000000001</c:v>
                </c:pt>
                <c:pt idx="3839">
                  <c:v>1.1724000000000001</c:v>
                </c:pt>
                <c:pt idx="3842">
                  <c:v>1.1789000000000001</c:v>
                </c:pt>
                <c:pt idx="3843">
                  <c:v>1.1713</c:v>
                </c:pt>
                <c:pt idx="3844">
                  <c:v>1.1735</c:v>
                </c:pt>
                <c:pt idx="3845">
                  <c:v>1.1657999999999999</c:v>
                </c:pt>
                <c:pt idx="3846">
                  <c:v>1.1642999999999999</c:v>
                </c:pt>
                <c:pt idx="3849">
                  <c:v>1.1719999999999999</c:v>
                </c:pt>
                <c:pt idx="3850">
                  <c:v>1.1707000000000001</c:v>
                </c:pt>
                <c:pt idx="3851">
                  <c:v>1.1611</c:v>
                </c:pt>
                <c:pt idx="3852">
                  <c:v>1.1588000000000001</c:v>
                </c:pt>
                <c:pt idx="3853">
                  <c:v>1.167</c:v>
                </c:pt>
                <c:pt idx="3856">
                  <c:v>1.1716</c:v>
                </c:pt>
                <c:pt idx="3857">
                  <c:v>1.1706000000000001</c:v>
                </c:pt>
                <c:pt idx="3858">
                  <c:v>1.169</c:v>
                </c:pt>
                <c:pt idx="3859">
                  <c:v>1.1716</c:v>
                </c:pt>
                <c:pt idx="3860">
                  <c:v>1.1625000000000001</c:v>
                </c:pt>
                <c:pt idx="3863">
                  <c:v>1.1684000000000001</c:v>
                </c:pt>
                <c:pt idx="3864">
                  <c:v>1.1736</c:v>
                </c:pt>
                <c:pt idx="3865">
                  <c:v>1.1696</c:v>
                </c:pt>
                <c:pt idx="3866">
                  <c:v>1.1617</c:v>
                </c:pt>
                <c:pt idx="3867">
                  <c:v>1.1588000000000001</c:v>
                </c:pt>
                <c:pt idx="3870">
                  <c:v>1.1543000000000001</c:v>
                </c:pt>
                <c:pt idx="3871">
                  <c:v>1.1601999999999999</c:v>
                </c:pt>
                <c:pt idx="3872">
                  <c:v>1.1589</c:v>
                </c:pt>
                <c:pt idx="3873">
                  <c:v>1.1593</c:v>
                </c:pt>
                <c:pt idx="3874">
                  <c:v>1.1456</c:v>
                </c:pt>
                <c:pt idx="3877">
                  <c:v>1.1403000000000001</c:v>
                </c:pt>
                <c:pt idx="3878">
                  <c:v>1.1406000000000001</c:v>
                </c:pt>
                <c:pt idx="3879">
                  <c:v>1.1321000000000001</c:v>
                </c:pt>
                <c:pt idx="3880">
                  <c:v>1.137</c:v>
                </c:pt>
                <c:pt idx="3881">
                  <c:v>1.1391</c:v>
                </c:pt>
                <c:pt idx="3884">
                  <c:v>1.1419999999999999</c:v>
                </c:pt>
                <c:pt idx="3885">
                  <c:v>1.1501999999999999</c:v>
                </c:pt>
                <c:pt idx="3886">
                  <c:v>1.1616</c:v>
                </c:pt>
                <c:pt idx="3887">
                  <c:v>1.1578999999999999</c:v>
                </c:pt>
                <c:pt idx="3888">
                  <c:v>1.1588000000000001</c:v>
                </c:pt>
                <c:pt idx="3891">
                  <c:v>1.1633</c:v>
                </c:pt>
                <c:pt idx="3892">
                  <c:v>1.171</c:v>
                </c:pt>
                <c:pt idx="3893">
                  <c:v>1.1659999999999999</c:v>
                </c:pt>
                <c:pt idx="3894">
                  <c:v>1.1692</c:v>
                </c:pt>
                <c:pt idx="3895">
                  <c:v>1.1651</c:v>
                </c:pt>
                <c:pt idx="3898">
                  <c:v>1.1609</c:v>
                </c:pt>
                <c:pt idx="3899">
                  <c:v>1.1561999999999999</c:v>
                </c:pt>
                <c:pt idx="3900">
                  <c:v>1.1581999999999999</c:v>
                </c:pt>
                <c:pt idx="3901">
                  <c:v>1.1634</c:v>
                </c:pt>
                <c:pt idx="3902">
                  <c:v>1.1615</c:v>
                </c:pt>
                <c:pt idx="3905">
                  <c:v>1.1571</c:v>
                </c:pt>
                <c:pt idx="3906">
                  <c:v>1.1574</c:v>
                </c:pt>
                <c:pt idx="3907">
                  <c:v>1.1585000000000001</c:v>
                </c:pt>
                <c:pt idx="3908">
                  <c:v>1.1619999999999999</c:v>
                </c:pt>
                <c:pt idx="3909">
                  <c:v>1.1689000000000001</c:v>
                </c:pt>
                <c:pt idx="3912">
                  <c:v>1.1671</c:v>
                </c:pt>
                <c:pt idx="3913">
                  <c:v>1.1697</c:v>
                </c:pt>
                <c:pt idx="3914">
                  <c:v>1.1667000000000001</c:v>
                </c:pt>
                <c:pt idx="3915">
                  <c:v>1.1769000000000001</c:v>
                </c:pt>
                <c:pt idx="3916">
                  <c:v>1.1758999999999999</c:v>
                </c:pt>
                <c:pt idx="3919">
                  <c:v>1.1773</c:v>
                </c:pt>
                <c:pt idx="3920">
                  <c:v>1.1777</c:v>
                </c:pt>
                <c:pt idx="3921">
                  <c:v>1.1737</c:v>
                </c:pt>
                <c:pt idx="3922">
                  <c:v>1.1707000000000001</c:v>
                </c:pt>
                <c:pt idx="3923">
                  <c:v>1.1576</c:v>
                </c:pt>
                <c:pt idx="3926">
                  <c:v>1.1606000000000001</c:v>
                </c:pt>
                <c:pt idx="3927">
                  <c:v>1.1543000000000001</c:v>
                </c:pt>
                <c:pt idx="3928">
                  <c:v>1.1548</c:v>
                </c:pt>
                <c:pt idx="3929">
                  <c:v>1.1501999999999999</c:v>
                </c:pt>
                <c:pt idx="3930">
                  <c:v>1.1506000000000001</c:v>
                </c:pt>
                <c:pt idx="3933">
                  <c:v>1.1477999999999999</c:v>
                </c:pt>
                <c:pt idx="3934">
                  <c:v>1.1435</c:v>
                </c:pt>
                <c:pt idx="3935">
                  <c:v>1.1499999999999999</c:v>
                </c:pt>
                <c:pt idx="3936">
                  <c:v>1.1575</c:v>
                </c:pt>
                <c:pt idx="3937">
                  <c:v>1.1574</c:v>
                </c:pt>
                <c:pt idx="3940">
                  <c:v>1.1580999999999999</c:v>
                </c:pt>
                <c:pt idx="3941">
                  <c:v>1.1587000000000001</c:v>
                </c:pt>
                <c:pt idx="3942">
                  <c:v>1.153</c:v>
                </c:pt>
                <c:pt idx="3943">
                  <c:v>1.1505000000000001</c:v>
                </c:pt>
                <c:pt idx="3944">
                  <c:v>1.147</c:v>
                </c:pt>
                <c:pt idx="3947">
                  <c:v>1.1494</c:v>
                </c:pt>
                <c:pt idx="3948">
                  <c:v>1.1477999999999999</c:v>
                </c:pt>
                <c:pt idx="3949">
                  <c:v>1.1389</c:v>
                </c:pt>
                <c:pt idx="3950">
                  <c:v>1.1415999999999999</c:v>
                </c:pt>
                <c:pt idx="3951">
                  <c:v>1.1345000000000001</c:v>
                </c:pt>
                <c:pt idx="3954">
                  <c:v>1.1380999999999999</c:v>
                </c:pt>
                <c:pt idx="3955">
                  <c:v>1.1372</c:v>
                </c:pt>
                <c:pt idx="3956">
                  <c:v>1.1317999999999999</c:v>
                </c:pt>
                <c:pt idx="3957">
                  <c:v>1.1393</c:v>
                </c:pt>
                <c:pt idx="3958">
                  <c:v>1.1416999999999999</c:v>
                </c:pt>
                <c:pt idx="3961">
                  <c:v>1.137</c:v>
                </c:pt>
                <c:pt idx="3962">
                  <c:v>1.1428</c:v>
                </c:pt>
                <c:pt idx="3963">
                  <c:v>1.1487000000000001</c:v>
                </c:pt>
                <c:pt idx="3964">
                  <c:v>1.1424000000000001</c:v>
                </c:pt>
                <c:pt idx="3965">
                  <c:v>1.1346000000000001</c:v>
                </c:pt>
                <c:pt idx="3968">
                  <c:v>1.1265000000000001</c:v>
                </c:pt>
                <c:pt idx="3969">
                  <c:v>1.1261000000000001</c:v>
                </c:pt>
                <c:pt idx="3970">
                  <c:v>1.1295999999999999</c:v>
                </c:pt>
                <c:pt idx="3971">
                  <c:v>1.1305000000000001</c:v>
                </c:pt>
                <c:pt idx="3972">
                  <c:v>1.1346000000000001</c:v>
                </c:pt>
                <c:pt idx="3975">
                  <c:v>1.1427</c:v>
                </c:pt>
                <c:pt idx="3976">
                  <c:v>1.1420999999999999</c:v>
                </c:pt>
                <c:pt idx="3977">
                  <c:v>1.1409</c:v>
                </c:pt>
                <c:pt idx="3978">
                  <c:v>1.1403000000000001</c:v>
                </c:pt>
                <c:pt idx="3979">
                  <c:v>1.1352</c:v>
                </c:pt>
                <c:pt idx="3982">
                  <c:v>1.1363000000000001</c:v>
                </c:pt>
                <c:pt idx="3983">
                  <c:v>1.1328</c:v>
                </c:pt>
                <c:pt idx="3984">
                  <c:v>1.1284000000000001</c:v>
                </c:pt>
                <c:pt idx="3985">
                  <c:v>1.1387</c:v>
                </c:pt>
                <c:pt idx="3986">
                  <c:v>1.1358999999999999</c:v>
                </c:pt>
                <c:pt idx="3989">
                  <c:v>1.1332</c:v>
                </c:pt>
                <c:pt idx="3990">
                  <c:v>1.1409</c:v>
                </c:pt>
                <c:pt idx="3991">
                  <c:v>1.1354</c:v>
                </c:pt>
                <c:pt idx="3992">
                  <c:v>1.1351</c:v>
                </c:pt>
                <c:pt idx="3993">
                  <c:v>1.1371</c:v>
                </c:pt>
                <c:pt idx="3996">
                  <c:v>1.1425000000000001</c:v>
                </c:pt>
                <c:pt idx="3997">
                  <c:v>1.1378999999999999</c:v>
                </c:pt>
                <c:pt idx="3998">
                  <c:v>1.1346000000000001</c:v>
                </c:pt>
                <c:pt idx="3999">
                  <c:v>1.1371</c:v>
                </c:pt>
                <c:pt idx="4000">
                  <c:v>1.1285000000000001</c:v>
                </c:pt>
                <c:pt idx="4003">
                  <c:v>1.1341000000000001</c:v>
                </c:pt>
                <c:pt idx="4004">
                  <c:v>1.1376999999999999</c:v>
                </c:pt>
                <c:pt idx="4005">
                  <c:v>1.1405000000000001</c:v>
                </c:pt>
                <c:pt idx="4006">
                  <c:v>1.1451</c:v>
                </c:pt>
                <c:pt idx="4007">
                  <c:v>1.1414</c:v>
                </c:pt>
                <c:pt idx="4010">
                  <c:v>1.1408</c:v>
                </c:pt>
                <c:pt idx="4013">
                  <c:v>1.1376999999999999</c:v>
                </c:pt>
                <c:pt idx="4014">
                  <c:v>1.1454</c:v>
                </c:pt>
                <c:pt idx="4017">
                  <c:v>1.145</c:v>
                </c:pt>
                <c:pt idx="4019">
                  <c:v>1.1396999999999999</c:v>
                </c:pt>
                <c:pt idx="4020">
                  <c:v>1.1348</c:v>
                </c:pt>
                <c:pt idx="4021">
                  <c:v>1.1403000000000001</c:v>
                </c:pt>
                <c:pt idx="4024">
                  <c:v>1.1445000000000001</c:v>
                </c:pt>
                <c:pt idx="4025">
                  <c:v>1.1439999999999999</c:v>
                </c:pt>
                <c:pt idx="4026">
                  <c:v>1.1455</c:v>
                </c:pt>
                <c:pt idx="4027">
                  <c:v>1.1535</c:v>
                </c:pt>
                <c:pt idx="4028">
                  <c:v>1.1533</c:v>
                </c:pt>
                <c:pt idx="4031">
                  <c:v>1.1467000000000001</c:v>
                </c:pt>
                <c:pt idx="4032">
                  <c:v>1.1424000000000001</c:v>
                </c:pt>
                <c:pt idx="4033">
                  <c:v>1.1389</c:v>
                </c:pt>
                <c:pt idx="4034">
                  <c:v>1.1395999999999999</c:v>
                </c:pt>
                <c:pt idx="4035">
                  <c:v>1.1402000000000001</c:v>
                </c:pt>
                <c:pt idx="4038">
                  <c:v>1.1362000000000001</c:v>
                </c:pt>
                <c:pt idx="4039">
                  <c:v>1.1354</c:v>
                </c:pt>
                <c:pt idx="4040">
                  <c:v>1.1367</c:v>
                </c:pt>
                <c:pt idx="4041">
                  <c:v>1.1341000000000001</c:v>
                </c:pt>
                <c:pt idx="4042">
                  <c:v>1.1346000000000001</c:v>
                </c:pt>
                <c:pt idx="4045">
                  <c:v>1.1417999999999999</c:v>
                </c:pt>
                <c:pt idx="4046">
                  <c:v>1.1422000000000001</c:v>
                </c:pt>
                <c:pt idx="4047">
                  <c:v>1.1429</c:v>
                </c:pt>
                <c:pt idx="4048">
                  <c:v>1.1488</c:v>
                </c:pt>
                <c:pt idx="4049">
                  <c:v>1.1471</c:v>
                </c:pt>
                <c:pt idx="4052">
                  <c:v>1.1445000000000001</c:v>
                </c:pt>
                <c:pt idx="4053">
                  <c:v>1.1423000000000001</c:v>
                </c:pt>
                <c:pt idx="4054">
                  <c:v>1.1394</c:v>
                </c:pt>
                <c:pt idx="4055">
                  <c:v>1.1345000000000001</c:v>
                </c:pt>
                <c:pt idx="4056">
                  <c:v>1.1346000000000001</c:v>
                </c:pt>
                <c:pt idx="4059">
                  <c:v>1.1309</c:v>
                </c:pt>
                <c:pt idx="4060">
                  <c:v>1.1295999999999999</c:v>
                </c:pt>
                <c:pt idx="4061">
                  <c:v>1.1305000000000001</c:v>
                </c:pt>
                <c:pt idx="4062">
                  <c:v>1.1268</c:v>
                </c:pt>
                <c:pt idx="4063">
                  <c:v>1.1259999999999999</c:v>
                </c:pt>
                <c:pt idx="4066">
                  <c:v>1.1328</c:v>
                </c:pt>
                <c:pt idx="4067">
                  <c:v>1.1294</c:v>
                </c:pt>
                <c:pt idx="4068">
                  <c:v>1.1342000000000001</c:v>
                </c:pt>
                <c:pt idx="4069">
                  <c:v>1.1354</c:v>
                </c:pt>
                <c:pt idx="4070">
                  <c:v>1.1325000000000001</c:v>
                </c:pt>
                <c:pt idx="4073">
                  <c:v>1.1355</c:v>
                </c:pt>
                <c:pt idx="4074">
                  <c:v>1.1361000000000001</c:v>
                </c:pt>
                <c:pt idx="4075">
                  <c:v>1.1386000000000001</c:v>
                </c:pt>
                <c:pt idx="4076">
                  <c:v>1.1415999999999999</c:v>
                </c:pt>
                <c:pt idx="4077">
                  <c:v>1.1383000000000001</c:v>
                </c:pt>
                <c:pt idx="4080">
                  <c:v>1.1336999999999999</c:v>
                </c:pt>
                <c:pt idx="4081">
                  <c:v>1.1329</c:v>
                </c:pt>
                <c:pt idx="4082">
                  <c:v>1.1305000000000001</c:v>
                </c:pt>
                <c:pt idx="4083">
                  <c:v>1.1271</c:v>
                </c:pt>
                <c:pt idx="4084">
                  <c:v>1.1222000000000001</c:v>
                </c:pt>
                <c:pt idx="4087">
                  <c:v>1.1244000000000001</c:v>
                </c:pt>
                <c:pt idx="4088">
                  <c:v>1.1274999999999999</c:v>
                </c:pt>
                <c:pt idx="4089">
                  <c:v>1.1303000000000001</c:v>
                </c:pt>
                <c:pt idx="4090">
                  <c:v>1.1294999999999999</c:v>
                </c:pt>
                <c:pt idx="4091">
                  <c:v>1.1308</c:v>
                </c:pt>
                <c:pt idx="4094">
                  <c:v>1.1349</c:v>
                </c:pt>
                <c:pt idx="4095">
                  <c:v>1.1357999999999999</c:v>
                </c:pt>
                <c:pt idx="4096">
                  <c:v>1.1354</c:v>
                </c:pt>
                <c:pt idx="4097">
                  <c:v>1.1387</c:v>
                </c:pt>
                <c:pt idx="4098">
                  <c:v>1.1302000000000001</c:v>
                </c:pt>
                <c:pt idx="4101">
                  <c:v>1.1325000000000001</c:v>
                </c:pt>
                <c:pt idx="4102">
                  <c:v>1.1291</c:v>
                </c:pt>
                <c:pt idx="4103">
                  <c:v>1.1261000000000001</c:v>
                </c:pt>
                <c:pt idx="4104">
                  <c:v>1.1217999999999999</c:v>
                </c:pt>
                <c:pt idx="4105">
                  <c:v>1.1234999999999999</c:v>
                </c:pt>
                <c:pt idx="4108">
                  <c:v>1.1235999999999999</c:v>
                </c:pt>
                <c:pt idx="4109">
                  <c:v>1.1200000000000001</c:v>
                </c:pt>
                <c:pt idx="4110">
                  <c:v>1.1243000000000001</c:v>
                </c:pt>
                <c:pt idx="4111">
                  <c:v>1.1218999999999999</c:v>
                </c:pt>
                <c:pt idx="4112">
                  <c:v>1.1233</c:v>
                </c:pt>
                <c:pt idx="4115">
                  <c:v>1.1246</c:v>
                </c:pt>
                <c:pt idx="4116">
                  <c:v>1.1276999999999999</c:v>
                </c:pt>
                <c:pt idx="4117">
                  <c:v>1.1278999999999999</c:v>
                </c:pt>
                <c:pt idx="4118">
                  <c:v>1.1264000000000001</c:v>
                </c:pt>
                <c:pt idx="4119">
                  <c:v>1.1321000000000001</c:v>
                </c:pt>
                <c:pt idx="4122">
                  <c:v>1.1313</c:v>
                </c:pt>
                <c:pt idx="4123">
                  <c:v>1.1305000000000001</c:v>
                </c:pt>
                <c:pt idx="4124">
                  <c:v>1.1301000000000001</c:v>
                </c:pt>
                <c:pt idx="4125">
                  <c:v>1.125</c:v>
                </c:pt>
                <c:pt idx="4130">
                  <c:v>1.1245000000000001</c:v>
                </c:pt>
                <c:pt idx="4131">
                  <c:v>1.1209</c:v>
                </c:pt>
                <c:pt idx="4132">
                  <c:v>1.1123000000000001</c:v>
                </c:pt>
                <c:pt idx="4133">
                  <c:v>1.1133</c:v>
                </c:pt>
                <c:pt idx="4136">
                  <c:v>1.115</c:v>
                </c:pt>
                <c:pt idx="4137">
                  <c:v>1.1217999999999999</c:v>
                </c:pt>
                <c:pt idx="4139">
                  <c:v>1.1212</c:v>
                </c:pt>
                <c:pt idx="4140">
                  <c:v>1.1154999999999999</c:v>
                </c:pt>
                <c:pt idx="4143">
                  <c:v>1.1198999999999999</c:v>
                </c:pt>
                <c:pt idx="4144">
                  <c:v>1.1185</c:v>
                </c:pt>
                <c:pt idx="4145">
                  <c:v>1.1202000000000001</c:v>
                </c:pt>
                <c:pt idx="4146">
                  <c:v>1.1193</c:v>
                </c:pt>
                <c:pt idx="4147">
                  <c:v>1.123</c:v>
                </c:pt>
                <c:pt idx="4150">
                  <c:v>1.1245000000000001</c:v>
                </c:pt>
                <c:pt idx="4151">
                  <c:v>1.1226</c:v>
                </c:pt>
                <c:pt idx="4152">
                  <c:v>1.1183000000000001</c:v>
                </c:pt>
                <c:pt idx="4153">
                  <c:v>1.1203000000000001</c:v>
                </c:pt>
                <c:pt idx="4154">
                  <c:v>1.1172</c:v>
                </c:pt>
                <c:pt idx="4157">
                  <c:v>1.1167</c:v>
                </c:pt>
                <c:pt idx="4158">
                  <c:v>1.1161000000000001</c:v>
                </c:pt>
                <c:pt idx="4159">
                  <c:v>1.1171</c:v>
                </c:pt>
                <c:pt idx="4160">
                  <c:v>1.1138999999999999</c:v>
                </c:pt>
                <c:pt idx="4161">
                  <c:v>1.1187</c:v>
                </c:pt>
                <c:pt idx="4164">
                  <c:v>1.1197999999999999</c:v>
                </c:pt>
                <c:pt idx="4165">
                  <c:v>1.1192</c:v>
                </c:pt>
                <c:pt idx="4166">
                  <c:v>1.1155999999999999</c:v>
                </c:pt>
                <c:pt idx="4167">
                  <c:v>1.1133999999999999</c:v>
                </c:pt>
                <c:pt idx="4168">
                  <c:v>1.1151</c:v>
                </c:pt>
                <c:pt idx="4171">
                  <c:v>1.1185</c:v>
                </c:pt>
                <c:pt idx="4172">
                  <c:v>1.1244000000000001</c:v>
                </c:pt>
                <c:pt idx="4173">
                  <c:v>1.1256999999999999</c:v>
                </c:pt>
                <c:pt idx="4174">
                  <c:v>1.1266</c:v>
                </c:pt>
                <c:pt idx="4175">
                  <c:v>1.1273</c:v>
                </c:pt>
                <c:pt idx="4178">
                  <c:v>1.1301000000000001</c:v>
                </c:pt>
                <c:pt idx="4179">
                  <c:v>1.1319999999999999</c:v>
                </c:pt>
                <c:pt idx="4180">
                  <c:v>1.1323000000000001</c:v>
                </c:pt>
                <c:pt idx="4181">
                  <c:v>1.1289</c:v>
                </c:pt>
                <c:pt idx="4182">
                  <c:v>1.1265000000000001</c:v>
                </c:pt>
                <c:pt idx="4185">
                  <c:v>1.1234</c:v>
                </c:pt>
                <c:pt idx="4186">
                  <c:v>1.1187</c:v>
                </c:pt>
                <c:pt idx="4187">
                  <c:v>1.1207</c:v>
                </c:pt>
                <c:pt idx="4188">
                  <c:v>1.1307</c:v>
                </c:pt>
                <c:pt idx="4189">
                  <c:v>1.1315999999999999</c:v>
                </c:pt>
                <c:pt idx="4192">
                  <c:v>1.1394</c:v>
                </c:pt>
                <c:pt idx="4193">
                  <c:v>1.1388</c:v>
                </c:pt>
                <c:pt idx="4194">
                  <c:v>1.1362000000000001</c:v>
                </c:pt>
                <c:pt idx="4195">
                  <c:v>1.137</c:v>
                </c:pt>
                <c:pt idx="4196">
                  <c:v>1.1379999999999999</c:v>
                </c:pt>
                <c:pt idx="4199">
                  <c:v>1.1349</c:v>
                </c:pt>
                <c:pt idx="4200">
                  <c:v>1.1301000000000001</c:v>
                </c:pt>
                <c:pt idx="4201">
                  <c:v>1.1293</c:v>
                </c:pt>
                <c:pt idx="4202">
                  <c:v>1.1288</c:v>
                </c:pt>
                <c:pt idx="4203">
                  <c:v>1.1259999999999999</c:v>
                </c:pt>
                <c:pt idx="4206">
                  <c:v>1.1214999999999999</c:v>
                </c:pt>
                <c:pt idx="4207">
                  <c:v>1.1205000000000001</c:v>
                </c:pt>
                <c:pt idx="4208">
                  <c:v>1.1220000000000001</c:v>
                </c:pt>
                <c:pt idx="4209">
                  <c:v>1.1285000000000001</c:v>
                </c:pt>
                <c:pt idx="4210">
                  <c:v>1.1253</c:v>
                </c:pt>
                <c:pt idx="4213">
                  <c:v>1.1269</c:v>
                </c:pt>
                <c:pt idx="4214">
                  <c:v>1.1223000000000001</c:v>
                </c:pt>
                <c:pt idx="4215">
                  <c:v>1.1214999999999999</c:v>
                </c:pt>
                <c:pt idx="4216">
                  <c:v>1.1215999999999999</c:v>
                </c:pt>
                <c:pt idx="4217">
                  <c:v>1.1226</c:v>
                </c:pt>
                <c:pt idx="4220">
                  <c:v>1.1214999999999999</c:v>
                </c:pt>
                <c:pt idx="4221">
                  <c:v>1.1173</c:v>
                </c:pt>
                <c:pt idx="4222">
                  <c:v>1.1140000000000001</c:v>
                </c:pt>
                <c:pt idx="4223">
                  <c:v>1.1114999999999999</c:v>
                </c:pt>
                <c:pt idx="4224">
                  <c:v>1.1137999999999999</c:v>
                </c:pt>
                <c:pt idx="4227">
                  <c:v>1.1119000000000001</c:v>
                </c:pt>
                <c:pt idx="4228">
                  <c:v>1.1153999999999999</c:v>
                </c:pt>
                <c:pt idx="4229">
                  <c:v>1.1151</c:v>
                </c:pt>
                <c:pt idx="4230">
                  <c:v>1.1036999999999999</c:v>
                </c:pt>
                <c:pt idx="4231">
                  <c:v>1.1106</c:v>
                </c:pt>
                <c:pt idx="4234">
                  <c:v>1.1182000000000001</c:v>
                </c:pt>
                <c:pt idx="4235">
                  <c:v>1.1187</c:v>
                </c:pt>
                <c:pt idx="4236">
                  <c:v>1.1202000000000001</c:v>
                </c:pt>
                <c:pt idx="4237">
                  <c:v>1.1193</c:v>
                </c:pt>
                <c:pt idx="4238">
                  <c:v>1.1197999999999999</c:v>
                </c:pt>
                <c:pt idx="4241">
                  <c:v>1.1194</c:v>
                </c:pt>
                <c:pt idx="4242">
                  <c:v>1.1222000000000001</c:v>
                </c:pt>
                <c:pt idx="4243">
                  <c:v>1.1188</c:v>
                </c:pt>
                <c:pt idx="4244">
                  <c:v>1.115</c:v>
                </c:pt>
                <c:pt idx="4245">
                  <c:v>1.1075999999999999</c:v>
                </c:pt>
                <c:pt idx="4248">
                  <c:v>1.1103000000000001</c:v>
                </c:pt>
                <c:pt idx="4249">
                  <c:v>1.1075999999999999</c:v>
                </c:pt>
                <c:pt idx="4250">
                  <c:v>1.1104000000000001</c:v>
                </c:pt>
                <c:pt idx="4251">
                  <c:v>1.1083000000000001</c:v>
                </c:pt>
                <c:pt idx="4252">
                  <c:v>1.1065</c:v>
                </c:pt>
                <c:pt idx="4255">
                  <c:v>1.1115999999999999</c:v>
                </c:pt>
                <c:pt idx="4256">
                  <c:v>1.1104000000000001</c:v>
                </c:pt>
                <c:pt idx="4257">
                  <c:v>1.1083000000000001</c:v>
                </c:pt>
                <c:pt idx="4258">
                  <c:v>1.1072</c:v>
                </c:pt>
                <c:pt idx="4259">
                  <c:v>1.1035999999999999</c:v>
                </c:pt>
                <c:pt idx="4262">
                  <c:v>1.0968</c:v>
                </c:pt>
                <c:pt idx="4263">
                  <c:v>1.0936999999999999</c:v>
                </c:pt>
                <c:pt idx="4264">
                  <c:v>1.1017999999999999</c:v>
                </c:pt>
                <c:pt idx="4265">
                  <c:v>1.1057999999999999</c:v>
                </c:pt>
                <c:pt idx="4266">
                  <c:v>1.1027</c:v>
                </c:pt>
                <c:pt idx="4269">
                  <c:v>1.1032999999999999</c:v>
                </c:pt>
                <c:pt idx="4270">
                  <c:v>1.1040000000000001</c:v>
                </c:pt>
                <c:pt idx="4271">
                  <c:v>1.1003000000000001</c:v>
                </c:pt>
                <c:pt idx="4272">
                  <c:v>1.0963000000000001</c:v>
                </c:pt>
                <c:pt idx="4273">
                  <c:v>1.1095999999999999</c:v>
                </c:pt>
                <c:pt idx="4276">
                  <c:v>1.1031</c:v>
                </c:pt>
                <c:pt idx="4277">
                  <c:v>1.1026</c:v>
                </c:pt>
                <c:pt idx="4278">
                  <c:v>1.1052999999999999</c:v>
                </c:pt>
                <c:pt idx="4279">
                  <c:v>1.1067</c:v>
                </c:pt>
                <c:pt idx="4280">
                  <c:v>1.103</c:v>
                </c:pt>
                <c:pt idx="4283">
                  <c:v>1.0985</c:v>
                </c:pt>
                <c:pt idx="4284">
                  <c:v>1.1003000000000001</c:v>
                </c:pt>
                <c:pt idx="4285">
                  <c:v>1.0982000000000001</c:v>
                </c:pt>
                <c:pt idx="4286">
                  <c:v>1.0938000000000001</c:v>
                </c:pt>
                <c:pt idx="4287">
                  <c:v>1.0934999999999999</c:v>
                </c:pt>
                <c:pt idx="4290">
                  <c:v>1.0889</c:v>
                </c:pt>
                <c:pt idx="4291">
                  <c:v>1.0898000000000001</c:v>
                </c:pt>
                <c:pt idx="4292">
                  <c:v>1.0925</c:v>
                </c:pt>
                <c:pt idx="4293">
                  <c:v>1.0951</c:v>
                </c:pt>
                <c:pt idx="4294">
                  <c:v>1.0979000000000001</c:v>
                </c:pt>
                <c:pt idx="4297">
                  <c:v>1.0992999999999999</c:v>
                </c:pt>
                <c:pt idx="4298">
                  <c:v>1.0986</c:v>
                </c:pt>
                <c:pt idx="4299">
                  <c:v>1.0981000000000001</c:v>
                </c:pt>
                <c:pt idx="4300">
                  <c:v>1.103</c:v>
                </c:pt>
                <c:pt idx="4301">
                  <c:v>1.1043000000000001</c:v>
                </c:pt>
                <c:pt idx="4304">
                  <c:v>1.1031</c:v>
                </c:pt>
                <c:pt idx="4305">
                  <c:v>1.1007</c:v>
                </c:pt>
                <c:pt idx="4306">
                  <c:v>1.1025</c:v>
                </c:pt>
                <c:pt idx="4307">
                  <c:v>1.1113</c:v>
                </c:pt>
                <c:pt idx="4308">
                  <c:v>1.1144000000000001</c:v>
                </c:pt>
                <c:pt idx="4311">
                  <c:v>1.1173</c:v>
                </c:pt>
                <c:pt idx="4312">
                  <c:v>1.113</c:v>
                </c:pt>
                <c:pt idx="4313">
                  <c:v>1.1123000000000001</c:v>
                </c:pt>
                <c:pt idx="4314">
                  <c:v>1.1128</c:v>
                </c:pt>
                <c:pt idx="4315">
                  <c:v>1.1107</c:v>
                </c:pt>
                <c:pt idx="4318">
                  <c:v>1.1087</c:v>
                </c:pt>
                <c:pt idx="4319">
                  <c:v>1.1094999999999999</c:v>
                </c:pt>
                <c:pt idx="4320">
                  <c:v>1.1106</c:v>
                </c:pt>
                <c:pt idx="4321">
                  <c:v>1.1153999999999999</c:v>
                </c:pt>
                <c:pt idx="4322">
                  <c:v>1.1138999999999999</c:v>
                </c:pt>
                <c:pt idx="4325">
                  <c:v>1.1157999999999999</c:v>
                </c:pt>
                <c:pt idx="4326">
                  <c:v>1.1109</c:v>
                </c:pt>
                <c:pt idx="4327">
                  <c:v>1.109</c:v>
                </c:pt>
                <c:pt idx="4328">
                  <c:v>1.1076999999999999</c:v>
                </c:pt>
                <c:pt idx="4329">
                  <c:v>1.1033999999999999</c:v>
                </c:pt>
                <c:pt idx="4332">
                  <c:v>1.1041000000000001</c:v>
                </c:pt>
                <c:pt idx="4333">
                  <c:v>1.1014999999999999</c:v>
                </c:pt>
                <c:pt idx="4334">
                  <c:v>1.1006</c:v>
                </c:pt>
                <c:pt idx="4335">
                  <c:v>1.0996999999999999</c:v>
                </c:pt>
                <c:pt idx="4336">
                  <c:v>1.1033999999999999</c:v>
                </c:pt>
                <c:pt idx="4339">
                  <c:v>1.1061000000000001</c:v>
                </c:pt>
                <c:pt idx="4340">
                  <c:v>1.1076999999999999</c:v>
                </c:pt>
                <c:pt idx="4341">
                  <c:v>1.1059000000000001</c:v>
                </c:pt>
                <c:pt idx="4342">
                  <c:v>1.1091</c:v>
                </c:pt>
                <c:pt idx="4343">
                  <c:v>1.1057999999999999</c:v>
                </c:pt>
                <c:pt idx="4346">
                  <c:v>1.1008</c:v>
                </c:pt>
                <c:pt idx="4347">
                  <c:v>1.1020000000000001</c:v>
                </c:pt>
                <c:pt idx="4348">
                  <c:v>1.1009</c:v>
                </c:pt>
                <c:pt idx="4349">
                  <c:v>1.1005</c:v>
                </c:pt>
                <c:pt idx="4350">
                  <c:v>1.0982000000000001</c:v>
                </c:pt>
                <c:pt idx="4353">
                  <c:v>1.1023000000000001</c:v>
                </c:pt>
                <c:pt idx="4354">
                  <c:v>1.1071</c:v>
                </c:pt>
                <c:pt idx="4355">
                  <c:v>1.1081000000000001</c:v>
                </c:pt>
                <c:pt idx="4356">
                  <c:v>1.1093999999999999</c:v>
                </c:pt>
                <c:pt idx="4357">
                  <c:v>1.1093999999999999</c:v>
                </c:pt>
                <c:pt idx="4360">
                  <c:v>1.1074999999999999</c:v>
                </c:pt>
                <c:pt idx="4361">
                  <c:v>1.1076999999999999</c:v>
                </c:pt>
                <c:pt idx="4362">
                  <c:v>1.1074999999999999</c:v>
                </c:pt>
                <c:pt idx="4363">
                  <c:v>1.1136999999999999</c:v>
                </c:pt>
                <c:pt idx="4364">
                  <c:v>1.1173999999999999</c:v>
                </c:pt>
                <c:pt idx="4367">
                  <c:v>1.1146</c:v>
                </c:pt>
                <c:pt idx="4368">
                  <c:v>1.1162000000000001</c:v>
                </c:pt>
                <c:pt idx="4369">
                  <c:v>1.1114999999999999</c:v>
                </c:pt>
                <c:pt idx="4370">
                  <c:v>1.1116999999999999</c:v>
                </c:pt>
                <c:pt idx="4371">
                  <c:v>1.1096999999999999</c:v>
                </c:pt>
                <c:pt idx="4374">
                  <c:v>1.1074999999999999</c:v>
                </c:pt>
                <c:pt idx="4375">
                  <c:v>1.1080000000000001</c:v>
                </c:pt>
                <c:pt idx="4378">
                  <c:v>1.1153</c:v>
                </c:pt>
                <c:pt idx="4381">
                  <c:v>1.1189</c:v>
                </c:pt>
                <c:pt idx="4382">
                  <c:v>1.1234</c:v>
                </c:pt>
                <c:pt idx="4384">
                  <c:v>1.1193</c:v>
                </c:pt>
                <c:pt idx="4385">
                  <c:v>1.1147</c:v>
                </c:pt>
                <c:pt idx="4388">
                  <c:v>1.1194</c:v>
                </c:pt>
                <c:pt idx="4389">
                  <c:v>1.1172</c:v>
                </c:pt>
                <c:pt idx="4390">
                  <c:v>1.1114999999999999</c:v>
                </c:pt>
                <c:pt idx="4391">
                  <c:v>1.111</c:v>
                </c:pt>
                <c:pt idx="4392">
                  <c:v>1.1091</c:v>
                </c:pt>
                <c:pt idx="4395">
                  <c:v>1.1126</c:v>
                </c:pt>
                <c:pt idx="4396">
                  <c:v>1.1114999999999999</c:v>
                </c:pt>
                <c:pt idx="4397">
                  <c:v>1.1142000000000001</c:v>
                </c:pt>
                <c:pt idx="4398">
                  <c:v>1.1169</c:v>
                </c:pt>
                <c:pt idx="4399">
                  <c:v>1.1108</c:v>
                </c:pt>
                <c:pt idx="4402">
                  <c:v>1.1085</c:v>
                </c:pt>
                <c:pt idx="4403">
                  <c:v>1.1114999999999999</c:v>
                </c:pt>
                <c:pt idx="4404">
                  <c:v>1.1088</c:v>
                </c:pt>
                <c:pt idx="4405">
                  <c:v>1.1091</c:v>
                </c:pt>
                <c:pt idx="4406">
                  <c:v>1.1034999999999999</c:v>
                </c:pt>
                <c:pt idx="4409">
                  <c:v>1.1025</c:v>
                </c:pt>
                <c:pt idx="4410">
                  <c:v>1.1005</c:v>
                </c:pt>
                <c:pt idx="4411">
                  <c:v>1.1001000000000001</c:v>
                </c:pt>
                <c:pt idx="4412">
                  <c:v>1.1029</c:v>
                </c:pt>
                <c:pt idx="4413">
                  <c:v>1.1052</c:v>
                </c:pt>
                <c:pt idx="4416">
                  <c:v>1.1066</c:v>
                </c:pt>
                <c:pt idx="4417">
                  <c:v>1.1048</c:v>
                </c:pt>
                <c:pt idx="4418">
                  <c:v>1.1023000000000001</c:v>
                </c:pt>
                <c:pt idx="4419">
                  <c:v>1.1003000000000001</c:v>
                </c:pt>
                <c:pt idx="4420">
                  <c:v>1.0969</c:v>
                </c:pt>
                <c:pt idx="4423">
                  <c:v>1.0951</c:v>
                </c:pt>
                <c:pt idx="4424">
                  <c:v>1.0901000000000001</c:v>
                </c:pt>
                <c:pt idx="4425">
                  <c:v>1.0913999999999999</c:v>
                </c:pt>
                <c:pt idx="4426">
                  <c:v>1.0867</c:v>
                </c:pt>
                <c:pt idx="4427">
                  <c:v>1.0842000000000001</c:v>
                </c:pt>
                <c:pt idx="4430">
                  <c:v>1.0834999999999999</c:v>
                </c:pt>
                <c:pt idx="4431">
                  <c:v>1.0815999999999999</c:v>
                </c:pt>
                <c:pt idx="4432">
                  <c:v>1.08</c:v>
                </c:pt>
                <c:pt idx="4433">
                  <c:v>1.079</c:v>
                </c:pt>
                <c:pt idx="4434">
                  <c:v>1.0801000000000001</c:v>
                </c:pt>
                <c:pt idx="4437">
                  <c:v>1.0818000000000001</c:v>
                </c:pt>
                <c:pt idx="4438">
                  <c:v>1.0840000000000001</c:v>
                </c:pt>
                <c:pt idx="4439">
                  <c:v>1.0874999999999999</c:v>
                </c:pt>
                <c:pt idx="4440">
                  <c:v>1.0964</c:v>
                </c:pt>
                <c:pt idx="4441">
                  <c:v>1.0976999999999999</c:v>
                </c:pt>
                <c:pt idx="4444">
                  <c:v>1.1122000000000001</c:v>
                </c:pt>
                <c:pt idx="4445">
                  <c:v>1.1116999999999999</c:v>
                </c:pt>
                <c:pt idx="4446">
                  <c:v>1.1125</c:v>
                </c:pt>
                <c:pt idx="4447">
                  <c:v>1.1187</c:v>
                </c:pt>
                <c:pt idx="4448">
                  <c:v>1.1335999999999999</c:v>
                </c:pt>
                <c:pt idx="4451">
                  <c:v>1.1456</c:v>
                </c:pt>
                <c:pt idx="4452">
                  <c:v>1.139</c:v>
                </c:pt>
                <c:pt idx="4453">
                  <c:v>1.1335999999999999</c:v>
                </c:pt>
                <c:pt idx="4454">
                  <c:v>1.1240000000000001</c:v>
                </c:pt>
                <c:pt idx="4455">
                  <c:v>1.1104000000000001</c:v>
                </c:pt>
                <c:pt idx="4458">
                  <c:v>1.1156999999999999</c:v>
                </c:pt>
                <c:pt idx="4459">
                  <c:v>1.0982000000000001</c:v>
                </c:pt>
                <c:pt idx="4460">
                  <c:v>1.0933999999999999</c:v>
                </c:pt>
                <c:pt idx="4461">
                  <c:v>1.0801000000000001</c:v>
                </c:pt>
                <c:pt idx="4462">
                  <c:v>1.0707</c:v>
                </c:pt>
                <c:pt idx="4465">
                  <c:v>1.0783</c:v>
                </c:pt>
                <c:pt idx="4466">
                  <c:v>1.0843</c:v>
                </c:pt>
                <c:pt idx="4467">
                  <c:v>1.0827</c:v>
                </c:pt>
                <c:pt idx="4468">
                  <c:v>1.0981000000000001</c:v>
                </c:pt>
                <c:pt idx="4469">
                  <c:v>1.0976999999999999</c:v>
                </c:pt>
                <c:pt idx="4472">
                  <c:v>1.1033999999999999</c:v>
                </c:pt>
                <c:pt idx="4473">
                  <c:v>1.0955999999999999</c:v>
                </c:pt>
                <c:pt idx="4474">
                  <c:v>1.0935999999999999</c:v>
                </c:pt>
                <c:pt idx="4475">
                  <c:v>1.0906</c:v>
                </c:pt>
                <c:pt idx="4476">
                  <c:v>1.0785</c:v>
                </c:pt>
                <c:pt idx="4479">
                  <c:v>1.0790999999999999</c:v>
                </c:pt>
                <c:pt idx="4480">
                  <c:v>1.0885</c:v>
                </c:pt>
                <c:pt idx="4481">
                  <c:v>1.0871</c:v>
                </c:pt>
                <c:pt idx="4482">
                  <c:v>1.0867</c:v>
                </c:pt>
                <c:pt idx="4487">
                  <c:v>1.0963000000000001</c:v>
                </c:pt>
                <c:pt idx="4488">
                  <c:v>1.0903</c:v>
                </c:pt>
                <c:pt idx="4489">
                  <c:v>1.0888</c:v>
                </c:pt>
                <c:pt idx="4490">
                  <c:v>1.0860000000000001</c:v>
                </c:pt>
                <c:pt idx="4493">
                  <c:v>1.0860000000000001</c:v>
                </c:pt>
                <c:pt idx="4494">
                  <c:v>1.0837000000000001</c:v>
                </c:pt>
                <c:pt idx="4495">
                  <c:v>1.0867</c:v>
                </c:pt>
                <c:pt idx="4496">
                  <c:v>1.0771999999999999</c:v>
                </c:pt>
                <c:pt idx="4497">
                  <c:v>1.08</c:v>
                </c:pt>
                <c:pt idx="4500">
                  <c:v>1.0851999999999999</c:v>
                </c:pt>
                <c:pt idx="4501">
                  <c:v>1.0876999999999999</c:v>
                </c:pt>
                <c:pt idx="4502">
                  <c:v>1.0842000000000001</c:v>
                </c:pt>
                <c:pt idx="4503">
                  <c:v>1.0875999999999999</c:v>
                </c:pt>
                <c:pt idx="4507">
                  <c:v>1.0942000000000001</c:v>
                </c:pt>
                <c:pt idx="4508">
                  <c:v>1.0843</c:v>
                </c:pt>
                <c:pt idx="4509">
                  <c:v>1.0807</c:v>
                </c:pt>
                <c:pt idx="4510">
                  <c:v>1.0783</c:v>
                </c:pt>
                <c:pt idx="4511">
                  <c:v>1.0843</c:v>
                </c:pt>
                <c:pt idx="4514">
                  <c:v>1.0824</c:v>
                </c:pt>
                <c:pt idx="4515">
                  <c:v>1.0858000000000001</c:v>
                </c:pt>
                <c:pt idx="4516">
                  <c:v>1.0874999999999999</c:v>
                </c:pt>
                <c:pt idx="4517">
                  <c:v>1.0791999999999999</c:v>
                </c:pt>
                <c:pt idx="4518">
                  <c:v>1.0798000000000001</c:v>
                </c:pt>
                <c:pt idx="4521">
                  <c:v>1.0831999999999999</c:v>
                </c:pt>
                <c:pt idx="4522">
                  <c:v>1.095</c:v>
                </c:pt>
                <c:pt idx="4523">
                  <c:v>1.0958000000000001</c:v>
                </c:pt>
                <c:pt idx="4524">
                  <c:v>1.1000000000000001</c:v>
                </c:pt>
                <c:pt idx="4525">
                  <c:v>1.0904</c:v>
                </c:pt>
                <c:pt idx="4528">
                  <c:v>1.091</c:v>
                </c:pt>
                <c:pt idx="4529">
                  <c:v>1.0974999999999999</c:v>
                </c:pt>
                <c:pt idx="4530">
                  <c:v>1.0991</c:v>
                </c:pt>
                <c:pt idx="4531">
                  <c:v>1.1015999999999999</c:v>
                </c:pt>
                <c:pt idx="4532">
                  <c:v>1.1135999999999999</c:v>
                </c:pt>
                <c:pt idx="4535">
                  <c:v>1.1115999999999999</c:v>
                </c:pt>
                <c:pt idx="4536">
                  <c:v>1.1173999999999999</c:v>
                </c:pt>
                <c:pt idx="4537">
                  <c:v>1.1194</c:v>
                </c:pt>
                <c:pt idx="4538">
                  <c:v>1.125</c:v>
                </c:pt>
                <c:pt idx="4539">
                  <c:v>1.133</c:v>
                </c:pt>
                <c:pt idx="4542">
                  <c:v>1.1285000000000001</c:v>
                </c:pt>
                <c:pt idx="4543">
                  <c:v>1.1294</c:v>
                </c:pt>
                <c:pt idx="4544">
                  <c:v>1.1375</c:v>
                </c:pt>
                <c:pt idx="4545">
                  <c:v>1.1348</c:v>
                </c:pt>
                <c:pt idx="4546">
                  <c:v>1.1304000000000001</c:v>
                </c:pt>
                <c:pt idx="4549">
                  <c:v>1.1253</c:v>
                </c:pt>
                <c:pt idx="4550">
                  <c:v>1.1308</c:v>
                </c:pt>
                <c:pt idx="4551">
                  <c:v>1.1232</c:v>
                </c:pt>
                <c:pt idx="4552">
                  <c:v>1.1222000000000001</c:v>
                </c:pt>
                <c:pt idx="4553">
                  <c:v>1.121</c:v>
                </c:pt>
                <c:pt idx="4556">
                  <c:v>1.1213</c:v>
                </c:pt>
                <c:pt idx="4557">
                  <c:v>1.1317999999999999</c:v>
                </c:pt>
                <c:pt idx="4558">
                  <c:v>1.1279999999999999</c:v>
                </c:pt>
                <c:pt idx="4559">
                  <c:v>1.1200000000000001</c:v>
                </c:pt>
                <c:pt idx="4560">
                  <c:v>1.1213</c:v>
                </c:pt>
                <c:pt idx="4563">
                  <c:v>1.1284000000000001</c:v>
                </c:pt>
                <c:pt idx="4564">
                  <c:v>1.1197999999999999</c:v>
                </c:pt>
                <c:pt idx="4565">
                  <c:v>1.1200000000000001</c:v>
                </c:pt>
                <c:pt idx="4566">
                  <c:v>1.1286</c:v>
                </c:pt>
                <c:pt idx="4567">
                  <c:v>1.1224000000000001</c:v>
                </c:pt>
                <c:pt idx="4570">
                  <c:v>1.1325000000000001</c:v>
                </c:pt>
                <c:pt idx="4571">
                  <c:v>1.129</c:v>
                </c:pt>
                <c:pt idx="4572">
                  <c:v>1.1286</c:v>
                </c:pt>
                <c:pt idx="4573">
                  <c:v>1.1342000000000001</c:v>
                </c:pt>
                <c:pt idx="4574">
                  <c:v>1.1275999999999999</c:v>
                </c:pt>
                <c:pt idx="4577">
                  <c:v>1.1329</c:v>
                </c:pt>
                <c:pt idx="4578">
                  <c:v>1.1375</c:v>
                </c:pt>
                <c:pt idx="4579">
                  <c:v>1.1444000000000001</c:v>
                </c:pt>
                <c:pt idx="4580">
                  <c:v>1.1414</c:v>
                </c:pt>
                <c:pt idx="4581">
                  <c:v>1.1428</c:v>
                </c:pt>
                <c:pt idx="4584">
                  <c:v>1.1448</c:v>
                </c:pt>
                <c:pt idx="4585">
                  <c:v>1.1443000000000001</c:v>
                </c:pt>
                <c:pt idx="4586">
                  <c:v>1.1577999999999999</c:v>
                </c:pt>
                <c:pt idx="4587">
                  <c:v>1.1569</c:v>
                </c:pt>
                <c:pt idx="4588">
                  <c:v>1.1608000000000001</c:v>
                </c:pt>
                <c:pt idx="4591">
                  <c:v>1.1759999999999999</c:v>
                </c:pt>
                <c:pt idx="4592">
                  <c:v>1.1717</c:v>
                </c:pt>
                <c:pt idx="4593">
                  <c:v>1.1725000000000001</c:v>
                </c:pt>
                <c:pt idx="4594">
                  <c:v>1.1742999999999999</c:v>
                </c:pt>
                <c:pt idx="4595">
                  <c:v>1.1848000000000001</c:v>
                </c:pt>
                <c:pt idx="4598">
                  <c:v>1.1726000000000001</c:v>
                </c:pt>
                <c:pt idx="4599">
                  <c:v>1.1765000000000001</c:v>
                </c:pt>
                <c:pt idx="4600">
                  <c:v>1.1854</c:v>
                </c:pt>
                <c:pt idx="4601">
                  <c:v>1.1842999999999999</c:v>
                </c:pt>
                <c:pt idx="4602">
                  <c:v>1.1817</c:v>
                </c:pt>
                <c:pt idx="4605">
                  <c:v>1.1762999999999999</c:v>
                </c:pt>
                <c:pt idx="4606">
                  <c:v>1.1782999999999999</c:v>
                </c:pt>
                <c:pt idx="4607">
                  <c:v>1.1771</c:v>
                </c:pt>
                <c:pt idx="4608">
                  <c:v>1.1833</c:v>
                </c:pt>
                <c:pt idx="4609">
                  <c:v>1.1813</c:v>
                </c:pt>
                <c:pt idx="4612">
                  <c:v>1.1853</c:v>
                </c:pt>
                <c:pt idx="4613">
                  <c:v>1.1906000000000001</c:v>
                </c:pt>
                <c:pt idx="4614">
                  <c:v>1.1933</c:v>
                </c:pt>
                <c:pt idx="4615">
                  <c:v>1.1850000000000001</c:v>
                </c:pt>
                <c:pt idx="4616">
                  <c:v>1.1769000000000001</c:v>
                </c:pt>
                <c:pt idx="4619">
                  <c:v>1.1847000000000001</c:v>
                </c:pt>
                <c:pt idx="4620">
                  <c:v>1.1814</c:v>
                </c:pt>
                <c:pt idx="4621">
                  <c:v>1.1789000000000001</c:v>
                </c:pt>
                <c:pt idx="4622">
                  <c:v>1.1806000000000001</c:v>
                </c:pt>
                <c:pt idx="4623">
                  <c:v>1.1915</c:v>
                </c:pt>
                <c:pt idx="4626">
                  <c:v>1.194</c:v>
                </c:pt>
                <c:pt idx="4627">
                  <c:v>1.1987000000000001</c:v>
                </c:pt>
                <c:pt idx="4628">
                  <c:v>1.1860999999999999</c:v>
                </c:pt>
                <c:pt idx="4629">
                  <c:v>1.1813</c:v>
                </c:pt>
                <c:pt idx="4630">
                  <c:v>1.1841999999999999</c:v>
                </c:pt>
                <c:pt idx="4633">
                  <c:v>1.1823999999999999</c:v>
                </c:pt>
                <c:pt idx="4634">
                  <c:v>1.1785000000000001</c:v>
                </c:pt>
                <c:pt idx="4635">
                  <c:v>1.1773</c:v>
                </c:pt>
                <c:pt idx="4636">
                  <c:v>1.1849000000000001</c:v>
                </c:pt>
                <c:pt idx="4637">
                  <c:v>1.1854</c:v>
                </c:pt>
                <c:pt idx="4640">
                  <c:v>1.1876</c:v>
                </c:pt>
                <c:pt idx="4641">
                  <c:v>1.1892</c:v>
                </c:pt>
                <c:pt idx="4642">
                  <c:v>1.1869000000000001</c:v>
                </c:pt>
                <c:pt idx="4643">
                  <c:v>1.1797</c:v>
                </c:pt>
                <c:pt idx="4644">
                  <c:v>1.1833</c:v>
                </c:pt>
                <c:pt idx="4647">
                  <c:v>1.1787000000000001</c:v>
                </c:pt>
                <c:pt idx="4648">
                  <c:v>1.1739999999999999</c:v>
                </c:pt>
                <c:pt idx="4649">
                  <c:v>1.1692</c:v>
                </c:pt>
                <c:pt idx="4650">
                  <c:v>1.1645000000000001</c:v>
                </c:pt>
                <c:pt idx="4651">
                  <c:v>1.1634</c:v>
                </c:pt>
                <c:pt idx="4654">
                  <c:v>1.167</c:v>
                </c:pt>
                <c:pt idx="4655">
                  <c:v>1.1701999999999999</c:v>
                </c:pt>
                <c:pt idx="4656">
                  <c:v>1.1708000000000001</c:v>
                </c:pt>
                <c:pt idx="4657">
                  <c:v>1.1752</c:v>
                </c:pt>
                <c:pt idx="4658">
                  <c:v>1.173</c:v>
                </c:pt>
                <c:pt idx="4661">
                  <c:v>1.1768000000000001</c:v>
                </c:pt>
                <c:pt idx="4662">
                  <c:v>1.1795</c:v>
                </c:pt>
                <c:pt idx="4663">
                  <c:v>1.177</c:v>
                </c:pt>
                <c:pt idx="4664">
                  <c:v>1.1765000000000001</c:v>
                </c:pt>
                <c:pt idx="4665">
                  <c:v>1.1795</c:v>
                </c:pt>
                <c:pt idx="4668">
                  <c:v>1.1798999999999999</c:v>
                </c:pt>
                <c:pt idx="4669">
                  <c:v>1.1787000000000001</c:v>
                </c:pt>
                <c:pt idx="4670">
                  <c:v>1.175</c:v>
                </c:pt>
                <c:pt idx="4671">
                  <c:v>1.1698</c:v>
                </c:pt>
                <c:pt idx="4672">
                  <c:v>1.1740999999999999</c:v>
                </c:pt>
                <c:pt idx="4675">
                  <c:v>1.1785000000000001</c:v>
                </c:pt>
                <c:pt idx="4676">
                  <c:v>1.181</c:v>
                </c:pt>
                <c:pt idx="4677">
                  <c:v>1.1852</c:v>
                </c:pt>
                <c:pt idx="4678">
                  <c:v>1.1820999999999999</c:v>
                </c:pt>
                <c:pt idx="4679">
                  <c:v>1.1856</c:v>
                </c:pt>
                <c:pt idx="4682">
                  <c:v>1.1819</c:v>
                </c:pt>
                <c:pt idx="4683">
                  <c:v>1.1832</c:v>
                </c:pt>
                <c:pt idx="4684">
                  <c:v>1.1727000000000001</c:v>
                </c:pt>
                <c:pt idx="4685">
                  <c:v>1.1704000000000001</c:v>
                </c:pt>
                <c:pt idx="4686">
                  <c:v>1.1698</c:v>
                </c:pt>
                <c:pt idx="4689">
                  <c:v>1.1652</c:v>
                </c:pt>
                <c:pt idx="4690">
                  <c:v>1.1701999999999999</c:v>
                </c:pt>
                <c:pt idx="4691">
                  <c:v>1.1720999999999999</c:v>
                </c:pt>
                <c:pt idx="4692">
                  <c:v>1.1855</c:v>
                </c:pt>
                <c:pt idx="4693">
                  <c:v>1.1870000000000001</c:v>
                </c:pt>
                <c:pt idx="4696">
                  <c:v>1.1882999999999999</c:v>
                </c:pt>
                <c:pt idx="4697">
                  <c:v>1.1808000000000001</c:v>
                </c:pt>
                <c:pt idx="4698">
                  <c:v>1.1766000000000001</c:v>
                </c:pt>
                <c:pt idx="4699">
                  <c:v>1.1791</c:v>
                </c:pt>
                <c:pt idx="4700">
                  <c:v>1.1815</c:v>
                </c:pt>
                <c:pt idx="4703">
                  <c:v>1.1830000000000001</c:v>
                </c:pt>
                <c:pt idx="4704">
                  <c:v>1.1881999999999999</c:v>
                </c:pt>
                <c:pt idx="4705">
                  <c:v>1.1868000000000001</c:v>
                </c:pt>
                <c:pt idx="4706">
                  <c:v>1.1832</c:v>
                </c:pt>
                <c:pt idx="4707">
                  <c:v>1.1862999999999999</c:v>
                </c:pt>
                <c:pt idx="4710">
                  <c:v>1.1900999999999999</c:v>
                </c:pt>
                <c:pt idx="4711">
                  <c:v>1.1865000000000001</c:v>
                </c:pt>
                <c:pt idx="4712">
                  <c:v>1.1890000000000001</c:v>
                </c:pt>
                <c:pt idx="4713">
                  <c:v>1.19</c:v>
                </c:pt>
                <c:pt idx="4714">
                  <c:v>1.1921999999999999</c:v>
                </c:pt>
                <c:pt idx="4717">
                  <c:v>1.198</c:v>
                </c:pt>
                <c:pt idx="4718">
                  <c:v>1.1968000000000001</c:v>
                </c:pt>
                <c:pt idx="4719">
                  <c:v>1.2065999999999999</c:v>
                </c:pt>
                <c:pt idx="4720">
                  <c:v>1.2151000000000001</c:v>
                </c:pt>
                <c:pt idx="4721">
                  <c:v>1.2159</c:v>
                </c:pt>
                <c:pt idx="4724">
                  <c:v>1.2128000000000001</c:v>
                </c:pt>
                <c:pt idx="4725">
                  <c:v>1.2114</c:v>
                </c:pt>
                <c:pt idx="4726">
                  <c:v>1.2109000000000001</c:v>
                </c:pt>
                <c:pt idx="4727">
                  <c:v>1.2115</c:v>
                </c:pt>
                <c:pt idx="4728">
                  <c:v>1.2126999999999999</c:v>
                </c:pt>
                <c:pt idx="4731">
                  <c:v>1.2161999999999999</c:v>
                </c:pt>
                <c:pt idx="4732">
                  <c:v>1.214</c:v>
                </c:pt>
                <c:pt idx="4733">
                  <c:v>1.2189000000000001</c:v>
                </c:pt>
                <c:pt idx="4734">
                  <c:v>1.2245999999999999</c:v>
                </c:pt>
                <c:pt idx="4735">
                  <c:v>1.2259</c:v>
                </c:pt>
                <c:pt idx="4738">
                  <c:v>1.2173</c:v>
                </c:pt>
                <c:pt idx="4739">
                  <c:v>1.2239</c:v>
                </c:pt>
                <c:pt idx="4740">
                  <c:v>1.2165999999999999</c:v>
                </c:pt>
                <c:pt idx="4741">
                  <c:v>1.2193000000000001</c:v>
                </c:pt>
                <c:pt idx="4745">
                  <c:v>1.2219</c:v>
                </c:pt>
                <c:pt idx="4746">
                  <c:v>1.2259</c:v>
                </c:pt>
                <c:pt idx="4747">
                  <c:v>1.2281</c:v>
                </c:pt>
                <c:pt idx="4748">
                  <c:v>1.2271000000000001</c:v>
                </c:pt>
                <c:pt idx="4752">
                  <c:v>1.2296</c:v>
                </c:pt>
                <c:pt idx="4753">
                  <c:v>1.2271000000000001</c:v>
                </c:pt>
                <c:pt idx="4754">
                  <c:v>1.2338</c:v>
                </c:pt>
                <c:pt idx="4755">
                  <c:v>1.2276</c:v>
                </c:pt>
                <c:pt idx="4756">
                  <c:v>1.2250000000000001</c:v>
                </c:pt>
                <c:pt idx="4759">
                  <c:v>1.2162999999999999</c:v>
                </c:pt>
                <c:pt idx="4760">
                  <c:v>1.2161</c:v>
                </c:pt>
                <c:pt idx="4761">
                  <c:v>1.2165999999999999</c:v>
                </c:pt>
                <c:pt idx="4762">
                  <c:v>1.2123999999999999</c:v>
                </c:pt>
                <c:pt idx="4763">
                  <c:v>1.2122999999999999</c:v>
                </c:pt>
                <c:pt idx="4766">
                  <c:v>1.2063999999999999</c:v>
                </c:pt>
                <c:pt idx="4767">
                  <c:v>1.2132000000000001</c:v>
                </c:pt>
                <c:pt idx="4768">
                  <c:v>1.2101</c:v>
                </c:pt>
                <c:pt idx="4769">
                  <c:v>1.2158</c:v>
                </c:pt>
                <c:pt idx="4770">
                  <c:v>1.2158</c:v>
                </c:pt>
                <c:pt idx="4773">
                  <c:v>1.2152000000000001</c:v>
                </c:pt>
                <c:pt idx="4774">
                  <c:v>1.2142999999999999</c:v>
                </c:pt>
                <c:pt idx="4775">
                  <c:v>1.2114</c:v>
                </c:pt>
                <c:pt idx="4776">
                  <c:v>1.2091000000000001</c:v>
                </c:pt>
                <c:pt idx="4777">
                  <c:v>1.2136</c:v>
                </c:pt>
                <c:pt idx="4780">
                  <c:v>1.2083999999999999</c:v>
                </c:pt>
                <c:pt idx="4781">
                  <c:v>1.2043999999999999</c:v>
                </c:pt>
                <c:pt idx="4782">
                  <c:v>1.2017</c:v>
                </c:pt>
                <c:pt idx="4783">
                  <c:v>1.1996</c:v>
                </c:pt>
                <c:pt idx="4784">
                  <c:v>1.1982999999999999</c:v>
                </c:pt>
                <c:pt idx="4787">
                  <c:v>1.2024999999999999</c:v>
                </c:pt>
                <c:pt idx="4788">
                  <c:v>1.2103999999999999</c:v>
                </c:pt>
                <c:pt idx="4789">
                  <c:v>1.2126999999999999</c:v>
                </c:pt>
                <c:pt idx="4790">
                  <c:v>1.2146999999999999</c:v>
                </c:pt>
                <c:pt idx="4791">
                  <c:v>1.2108000000000001</c:v>
                </c:pt>
                <c:pt idx="4794">
                  <c:v>1.2129000000000001</c:v>
                </c:pt>
                <c:pt idx="4795">
                  <c:v>1.2142999999999999</c:v>
                </c:pt>
                <c:pt idx="4796">
                  <c:v>1.206</c:v>
                </c:pt>
                <c:pt idx="4797">
                  <c:v>1.2083999999999999</c:v>
                </c:pt>
                <c:pt idx="4798">
                  <c:v>1.2139</c:v>
                </c:pt>
                <c:pt idx="4801">
                  <c:v>1.2133</c:v>
                </c:pt>
                <c:pt idx="4802">
                  <c:v>1.2142999999999999</c:v>
                </c:pt>
                <c:pt idx="4803">
                  <c:v>1.2145999999999999</c:v>
                </c:pt>
                <c:pt idx="4804">
                  <c:v>1.2224999999999999</c:v>
                </c:pt>
                <c:pt idx="4805">
                  <c:v>1.2121</c:v>
                </c:pt>
                <c:pt idx="4808">
                  <c:v>1.2053</c:v>
                </c:pt>
                <c:pt idx="4809">
                  <c:v>1.2028000000000001</c:v>
                </c:pt>
                <c:pt idx="4810">
                  <c:v>1.2048000000000001</c:v>
                </c:pt>
                <c:pt idx="4811">
                  <c:v>1.2034</c:v>
                </c:pt>
                <c:pt idx="4812">
                  <c:v>1.1938</c:v>
                </c:pt>
                <c:pt idx="4815">
                  <c:v>1.1866000000000001</c:v>
                </c:pt>
                <c:pt idx="4816">
                  <c:v>1.1894</c:v>
                </c:pt>
                <c:pt idx="4817">
                  <c:v>1.1892</c:v>
                </c:pt>
                <c:pt idx="4818">
                  <c:v>1.1969000000000001</c:v>
                </c:pt>
                <c:pt idx="4819">
                  <c:v>1.1933</c:v>
                </c:pt>
                <c:pt idx="4822">
                  <c:v>1.1919999999999999</c:v>
                </c:pt>
                <c:pt idx="4823">
                  <c:v>1.1926000000000001</c:v>
                </c:pt>
                <c:pt idx="4824">
                  <c:v>1.1907000000000001</c:v>
                </c:pt>
                <c:pt idx="4825">
                  <c:v>1.1912</c:v>
                </c:pt>
                <c:pt idx="4826">
                  <c:v>1.1891</c:v>
                </c:pt>
                <c:pt idx="4829">
                  <c:v>1.1926000000000001</c:v>
                </c:pt>
                <c:pt idx="4830">
                  <c:v>1.1882999999999999</c:v>
                </c:pt>
                <c:pt idx="4831">
                  <c:v>1.1825000000000001</c:v>
                </c:pt>
                <c:pt idx="4832">
                  <c:v>1.1801999999999999</c:v>
                </c:pt>
                <c:pt idx="4833">
                  <c:v>1.1781999999999999</c:v>
                </c:pt>
                <c:pt idx="4836">
                  <c:v>1.1783999999999999</c:v>
                </c:pt>
                <c:pt idx="4837">
                  <c:v>1.1740999999999999</c:v>
                </c:pt>
                <c:pt idx="4838">
                  <c:v>1.1725000000000001</c:v>
                </c:pt>
                <c:pt idx="4839">
                  <c:v>1.1746000000000001</c:v>
                </c:pt>
                <c:pt idx="4844">
                  <c:v>1.1812</c:v>
                </c:pt>
                <c:pt idx="4845">
                  <c:v>1.1883999999999999</c:v>
                </c:pt>
                <c:pt idx="4846">
                  <c:v>1.1873</c:v>
                </c:pt>
                <c:pt idx="4847">
                  <c:v>1.1888000000000001</c:v>
                </c:pt>
                <c:pt idx="4850">
                  <c:v>1.1903999999999999</c:v>
                </c:pt>
                <c:pt idx="4851">
                  <c:v>1.1896</c:v>
                </c:pt>
                <c:pt idx="4852">
                  <c:v>1.1963999999999999</c:v>
                </c:pt>
                <c:pt idx="4853">
                  <c:v>1.1970000000000001</c:v>
                </c:pt>
                <c:pt idx="4854">
                  <c:v>1.1986000000000001</c:v>
                </c:pt>
                <c:pt idx="4857">
                  <c:v>1.2035</c:v>
                </c:pt>
                <c:pt idx="4858">
                  <c:v>1.2051000000000001</c:v>
                </c:pt>
                <c:pt idx="4859">
                  <c:v>1.2007000000000001</c:v>
                </c:pt>
                <c:pt idx="4860">
                  <c:v>1.2045999999999999</c:v>
                </c:pt>
                <c:pt idx="4861">
                  <c:v>1.2065999999999999</c:v>
                </c:pt>
                <c:pt idx="4864">
                  <c:v>1.2084999999999999</c:v>
                </c:pt>
                <c:pt idx="4865">
                  <c:v>1.2088000000000001</c:v>
                </c:pt>
                <c:pt idx="4866">
                  <c:v>1.2070000000000001</c:v>
                </c:pt>
                <c:pt idx="4867">
                  <c:v>1.2129000000000001</c:v>
                </c:pt>
                <c:pt idx="4868">
                  <c:v>1.2081999999999999</c:v>
                </c:pt>
                <c:pt idx="4871">
                  <c:v>1.2043999999999999</c:v>
                </c:pt>
                <c:pt idx="4872">
                  <c:v>1.2020999999999999</c:v>
                </c:pt>
                <c:pt idx="4873">
                  <c:v>1.2004999999999999</c:v>
                </c:pt>
                <c:pt idx="4874">
                  <c:v>1.206</c:v>
                </c:pt>
                <c:pt idx="4875">
                  <c:v>1.2059</c:v>
                </c:pt>
                <c:pt idx="4878">
                  <c:v>1.2169000000000001</c:v>
                </c:pt>
                <c:pt idx="4879">
                  <c:v>1.2170000000000001</c:v>
                </c:pt>
                <c:pt idx="4880">
                  <c:v>1.2118</c:v>
                </c:pt>
                <c:pt idx="4881">
                  <c:v>1.2081</c:v>
                </c:pt>
                <c:pt idx="4882">
                  <c:v>1.2122999999999999</c:v>
                </c:pt>
                <c:pt idx="4885">
                  <c:v>1.2142999999999999</c:v>
                </c:pt>
                <c:pt idx="4886">
                  <c:v>1.2222</c:v>
                </c:pt>
                <c:pt idx="4887">
                  <c:v>1.2212000000000001</c:v>
                </c:pt>
                <c:pt idx="4888">
                  <c:v>1.2202999999999999</c:v>
                </c:pt>
                <c:pt idx="4889">
                  <c:v>1.2188000000000001</c:v>
                </c:pt>
                <c:pt idx="4892">
                  <c:v>1.2212000000000001</c:v>
                </c:pt>
                <c:pt idx="4893">
                  <c:v>1.2263999999999999</c:v>
                </c:pt>
                <c:pt idx="4894">
                  <c:v>1.2229000000000001</c:v>
                </c:pt>
                <c:pt idx="4895">
                  <c:v>1.2198</c:v>
                </c:pt>
                <c:pt idx="4896">
                  <c:v>1.2141999999999999</c:v>
                </c:pt>
                <c:pt idx="4899">
                  <c:v>1.2201</c:v>
                </c:pt>
                <c:pt idx="4900">
                  <c:v>1.2224999999999999</c:v>
                </c:pt>
                <c:pt idx="4901">
                  <c:v>1.2185999999999999</c:v>
                </c:pt>
                <c:pt idx="4902">
                  <c:v>1.2186999999999999</c:v>
                </c:pt>
                <c:pt idx="4903">
                  <c:v>1.2117</c:v>
                </c:pt>
                <c:pt idx="4906">
                  <c:v>1.2161999999999999</c:v>
                </c:pt>
                <c:pt idx="4907">
                  <c:v>1.2181999999999999</c:v>
                </c:pt>
                <c:pt idx="4908">
                  <c:v>1.2195</c:v>
                </c:pt>
                <c:pt idx="4909">
                  <c:v>1.2174</c:v>
                </c:pt>
                <c:pt idx="4910">
                  <c:v>1.2124999999999999</c:v>
                </c:pt>
                <c:pt idx="4913">
                  <c:v>1.2112000000000001</c:v>
                </c:pt>
                <c:pt idx="4914">
                  <c:v>1.2108000000000001</c:v>
                </c:pt>
                <c:pt idx="4915">
                  <c:v>1.2123999999999999</c:v>
                </c:pt>
                <c:pt idx="4916">
                  <c:v>1.1937</c:v>
                </c:pt>
                <c:pt idx="4917">
                  <c:v>1.1898</c:v>
                </c:pt>
                <c:pt idx="4920">
                  <c:v>1.1891</c:v>
                </c:pt>
                <c:pt idx="4921">
                  <c:v>1.1894</c:v>
                </c:pt>
                <c:pt idx="4922">
                  <c:v>1.1951000000000001</c:v>
                </c:pt>
                <c:pt idx="4923">
                  <c:v>1.1936</c:v>
                </c:pt>
                <c:pt idx="4924">
                  <c:v>1.1950000000000001</c:v>
                </c:pt>
                <c:pt idx="4927">
                  <c:v>1.1910000000000001</c:v>
                </c:pt>
                <c:pt idx="4928">
                  <c:v>1.1888000000000001</c:v>
                </c:pt>
                <c:pt idx="4929">
                  <c:v>1.1883999999999999</c:v>
                </c:pt>
                <c:pt idx="4930">
                  <c:v>1.1883999999999999</c:v>
                </c:pt>
                <c:pt idx="4931">
                  <c:v>1.1822999999999999</c:v>
                </c:pt>
                <c:pt idx="4934">
                  <c:v>1.1866000000000001</c:v>
                </c:pt>
                <c:pt idx="4935">
                  <c:v>1.1838</c:v>
                </c:pt>
                <c:pt idx="4936">
                  <c:v>1.1831</c:v>
                </c:pt>
                <c:pt idx="4937">
                  <c:v>1.1838</c:v>
                </c:pt>
                <c:pt idx="4938">
                  <c:v>1.1858</c:v>
                </c:pt>
                <c:pt idx="4941">
                  <c:v>1.1852</c:v>
                </c:pt>
                <c:pt idx="4942">
                  <c:v>1.1843999999999999</c:v>
                </c:pt>
                <c:pt idx="4943">
                  <c:v>1.1812</c:v>
                </c:pt>
                <c:pt idx="4944">
                  <c:v>1.1809000000000001</c:v>
                </c:pt>
                <c:pt idx="4945">
                  <c:v>1.1801999999999999</c:v>
                </c:pt>
                <c:pt idx="4948">
                  <c:v>1.1766000000000001</c:v>
                </c:pt>
                <c:pt idx="4949">
                  <c:v>1.1775</c:v>
                </c:pt>
                <c:pt idx="4950">
                  <c:v>1.1772</c:v>
                </c:pt>
                <c:pt idx="4951">
                  <c:v>1.1775</c:v>
                </c:pt>
                <c:pt idx="4952">
                  <c:v>1.1767000000000001</c:v>
                </c:pt>
                <c:pt idx="4955">
                  <c:v>1.1787000000000001</c:v>
                </c:pt>
                <c:pt idx="4956">
                  <c:v>1.181</c:v>
                </c:pt>
                <c:pt idx="4957">
                  <c:v>1.1807000000000001</c:v>
                </c:pt>
                <c:pt idx="4958">
                  <c:v>1.1873</c:v>
                </c:pt>
                <c:pt idx="4959">
                  <c:v>1.1891</c:v>
                </c:pt>
                <c:pt idx="4962">
                  <c:v>1.1886000000000001</c:v>
                </c:pt>
                <c:pt idx="4963">
                  <c:v>1.1884999999999999</c:v>
                </c:pt>
                <c:pt idx="4964">
                  <c:v>1.1860999999999999</c:v>
                </c:pt>
                <c:pt idx="4965">
                  <c:v>1.1850000000000001</c:v>
                </c:pt>
                <c:pt idx="4966">
                  <c:v>1.1807000000000001</c:v>
                </c:pt>
                <c:pt idx="4969">
                  <c:v>1.1760999999999999</c:v>
                </c:pt>
                <c:pt idx="4970">
                  <c:v>1.1721999999999999</c:v>
                </c:pt>
                <c:pt idx="4971">
                  <c:v>1.1718</c:v>
                </c:pt>
                <c:pt idx="4972">
                  <c:v>1.1738999999999999</c:v>
                </c:pt>
                <c:pt idx="4973">
                  <c:v>1.1765000000000001</c:v>
                </c:pt>
                <c:pt idx="4976">
                  <c:v>1.1772</c:v>
                </c:pt>
                <c:pt idx="4977">
                  <c:v>1.1767000000000001</c:v>
                </c:pt>
                <c:pt idx="4978">
                  <c:v>1.1722999999999999</c:v>
                </c:pt>
                <c:pt idx="4979">
                  <c:v>1.1696</c:v>
                </c:pt>
                <c:pt idx="4980">
                  <c:v>1.1671</c:v>
                </c:pt>
                <c:pt idx="4983">
                  <c:v>1.1718</c:v>
                </c:pt>
                <c:pt idx="4984">
                  <c:v>1.1739999999999999</c:v>
                </c:pt>
                <c:pt idx="4985">
                  <c:v>1.1736</c:v>
                </c:pt>
                <c:pt idx="4986">
                  <c:v>1.1767000000000001</c:v>
                </c:pt>
                <c:pt idx="4987">
                  <c:v>1.1760999999999999</c:v>
                </c:pt>
                <c:pt idx="4990">
                  <c:v>1.1800999999999999</c:v>
                </c:pt>
                <c:pt idx="4991">
                  <c:v>1.1834</c:v>
                </c:pt>
                <c:pt idx="4992">
                  <c:v>1.1817</c:v>
                </c:pt>
                <c:pt idx="4993">
                  <c:v>1.1846000000000001</c:v>
                </c:pt>
                <c:pt idx="4994">
                  <c:v>1.1872</c:v>
                </c:pt>
                <c:pt idx="4997">
                  <c:v>1.1863999999999999</c:v>
                </c:pt>
                <c:pt idx="4998">
                  <c:v>1.1859999999999999</c:v>
                </c:pt>
                <c:pt idx="4999">
                  <c:v>1.1827000000000001</c:v>
                </c:pt>
                <c:pt idx="5000">
                  <c:v>1.1838</c:v>
                </c:pt>
                <c:pt idx="5001">
                  <c:v>1.1840999999999999</c:v>
                </c:pt>
                <c:pt idx="5004">
                  <c:v>1.1779999999999999</c:v>
                </c:pt>
                <c:pt idx="5005">
                  <c:v>1.1814</c:v>
                </c:pt>
                <c:pt idx="5006">
                  <c:v>1.1823999999999999</c:v>
                </c:pt>
                <c:pt idx="5007">
                  <c:v>1.1762999999999999</c:v>
                </c:pt>
                <c:pt idx="5008">
                  <c:v>1.1779999999999999</c:v>
                </c:pt>
                <c:pt idx="5011">
                  <c:v>1.1711</c:v>
                </c:pt>
                <c:pt idx="5012">
                  <c:v>1.1738</c:v>
                </c:pt>
                <c:pt idx="5013">
                  <c:v>1.1729000000000001</c:v>
                </c:pt>
                <c:pt idx="5014">
                  <c:v>1.1715</c:v>
                </c:pt>
                <c:pt idx="5015">
                  <c:v>1.1718999999999999</c:v>
                </c:pt>
                <c:pt idx="5018">
                  <c:v>1.1698</c:v>
                </c:pt>
                <c:pt idx="5019">
                  <c:v>1.1677999999999999</c:v>
                </c:pt>
                <c:pt idx="5020">
                  <c:v>1.1654</c:v>
                </c:pt>
                <c:pt idx="5021">
                  <c:v>1.1578999999999999</c:v>
                </c:pt>
                <c:pt idx="5022">
                  <c:v>1.1599999999999999</c:v>
                </c:pt>
                <c:pt idx="5025">
                  <c:v>1.1636</c:v>
                </c:pt>
                <c:pt idx="5026">
                  <c:v>1.1601999999999999</c:v>
                </c:pt>
                <c:pt idx="5027">
                  <c:v>1.1541999999999999</c:v>
                </c:pt>
                <c:pt idx="5028">
                  <c:v>1.1561999999999999</c:v>
                </c:pt>
                <c:pt idx="5029">
                  <c:v>1.1569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12-401F-BCA9-B75340A28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6774184"/>
        <c:axId val="916770248"/>
      </c:lineChart>
      <c:dateAx>
        <c:axId val="9167741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6770248"/>
        <c:crosses val="autoZero"/>
        <c:auto val="1"/>
        <c:lblOffset val="100"/>
        <c:baseTimeUnit val="days"/>
      </c:dateAx>
      <c:valAx>
        <c:axId val="91677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677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Zinsen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Zinsen!$B$3</c:f>
              <c:strCache>
                <c:ptCount val="1"/>
                <c:pt idx="0">
                  <c:v>10j-Bundesanleihe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Zinsen!$A$4:$A$5036</c:f>
              <c:numCache>
                <c:formatCode>m/d/yyyy</c:formatCode>
                <c:ptCount val="5033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  <c:pt idx="366">
                  <c:v>39814</c:v>
                </c:pt>
                <c:pt idx="367">
                  <c:v>39815</c:v>
                </c:pt>
                <c:pt idx="368">
                  <c:v>39816</c:v>
                </c:pt>
                <c:pt idx="369">
                  <c:v>39817</c:v>
                </c:pt>
                <c:pt idx="370">
                  <c:v>39818</c:v>
                </c:pt>
                <c:pt idx="371">
                  <c:v>39819</c:v>
                </c:pt>
                <c:pt idx="372">
                  <c:v>39820</c:v>
                </c:pt>
                <c:pt idx="373">
                  <c:v>39821</c:v>
                </c:pt>
                <c:pt idx="374">
                  <c:v>39822</c:v>
                </c:pt>
                <c:pt idx="375">
                  <c:v>39823</c:v>
                </c:pt>
                <c:pt idx="376">
                  <c:v>39824</c:v>
                </c:pt>
                <c:pt idx="377">
                  <c:v>39825</c:v>
                </c:pt>
                <c:pt idx="378">
                  <c:v>39826</c:v>
                </c:pt>
                <c:pt idx="379">
                  <c:v>39827</c:v>
                </c:pt>
                <c:pt idx="380">
                  <c:v>39828</c:v>
                </c:pt>
                <c:pt idx="381">
                  <c:v>39829</c:v>
                </c:pt>
                <c:pt idx="382">
                  <c:v>39830</c:v>
                </c:pt>
                <c:pt idx="383">
                  <c:v>39831</c:v>
                </c:pt>
                <c:pt idx="384">
                  <c:v>39832</c:v>
                </c:pt>
                <c:pt idx="385">
                  <c:v>39833</c:v>
                </c:pt>
                <c:pt idx="386">
                  <c:v>39834</c:v>
                </c:pt>
                <c:pt idx="387">
                  <c:v>39835</c:v>
                </c:pt>
                <c:pt idx="388">
                  <c:v>39836</c:v>
                </c:pt>
                <c:pt idx="389">
                  <c:v>39837</c:v>
                </c:pt>
                <c:pt idx="390">
                  <c:v>39838</c:v>
                </c:pt>
                <c:pt idx="391">
                  <c:v>39839</c:v>
                </c:pt>
                <c:pt idx="392">
                  <c:v>39840</c:v>
                </c:pt>
                <c:pt idx="393">
                  <c:v>39841</c:v>
                </c:pt>
                <c:pt idx="394">
                  <c:v>39842</c:v>
                </c:pt>
                <c:pt idx="395">
                  <c:v>39843</c:v>
                </c:pt>
                <c:pt idx="396">
                  <c:v>39844</c:v>
                </c:pt>
                <c:pt idx="397">
                  <c:v>39845</c:v>
                </c:pt>
                <c:pt idx="398">
                  <c:v>39846</c:v>
                </c:pt>
                <c:pt idx="399">
                  <c:v>39847</c:v>
                </c:pt>
                <c:pt idx="400">
                  <c:v>39848</c:v>
                </c:pt>
                <c:pt idx="401">
                  <c:v>39849</c:v>
                </c:pt>
                <c:pt idx="402">
                  <c:v>39850</c:v>
                </c:pt>
                <c:pt idx="403">
                  <c:v>39851</c:v>
                </c:pt>
                <c:pt idx="404">
                  <c:v>39852</c:v>
                </c:pt>
                <c:pt idx="405">
                  <c:v>39853</c:v>
                </c:pt>
                <c:pt idx="406">
                  <c:v>39854</c:v>
                </c:pt>
                <c:pt idx="407">
                  <c:v>39855</c:v>
                </c:pt>
                <c:pt idx="408">
                  <c:v>39856</c:v>
                </c:pt>
                <c:pt idx="409">
                  <c:v>39857</c:v>
                </c:pt>
                <c:pt idx="410">
                  <c:v>39858</c:v>
                </c:pt>
                <c:pt idx="411">
                  <c:v>39859</c:v>
                </c:pt>
                <c:pt idx="412">
                  <c:v>39860</c:v>
                </c:pt>
                <c:pt idx="413">
                  <c:v>39861</c:v>
                </c:pt>
                <c:pt idx="414">
                  <c:v>39862</c:v>
                </c:pt>
                <c:pt idx="415">
                  <c:v>39863</c:v>
                </c:pt>
                <c:pt idx="416">
                  <c:v>39864</c:v>
                </c:pt>
                <c:pt idx="417">
                  <c:v>39865</c:v>
                </c:pt>
                <c:pt idx="418">
                  <c:v>39866</c:v>
                </c:pt>
                <c:pt idx="419">
                  <c:v>39867</c:v>
                </c:pt>
                <c:pt idx="420">
                  <c:v>39868</c:v>
                </c:pt>
                <c:pt idx="421">
                  <c:v>39869</c:v>
                </c:pt>
                <c:pt idx="422">
                  <c:v>39870</c:v>
                </c:pt>
                <c:pt idx="423">
                  <c:v>39871</c:v>
                </c:pt>
                <c:pt idx="424">
                  <c:v>39872</c:v>
                </c:pt>
                <c:pt idx="425">
                  <c:v>39873</c:v>
                </c:pt>
                <c:pt idx="426">
                  <c:v>39874</c:v>
                </c:pt>
                <c:pt idx="427">
                  <c:v>39875</c:v>
                </c:pt>
                <c:pt idx="428">
                  <c:v>39876</c:v>
                </c:pt>
                <c:pt idx="429">
                  <c:v>39877</c:v>
                </c:pt>
                <c:pt idx="430">
                  <c:v>39878</c:v>
                </c:pt>
                <c:pt idx="431">
                  <c:v>39879</c:v>
                </c:pt>
                <c:pt idx="432">
                  <c:v>39880</c:v>
                </c:pt>
                <c:pt idx="433">
                  <c:v>39881</c:v>
                </c:pt>
                <c:pt idx="434">
                  <c:v>39882</c:v>
                </c:pt>
                <c:pt idx="435">
                  <c:v>39883</c:v>
                </c:pt>
                <c:pt idx="436">
                  <c:v>39884</c:v>
                </c:pt>
                <c:pt idx="437">
                  <c:v>39885</c:v>
                </c:pt>
                <c:pt idx="438">
                  <c:v>39886</c:v>
                </c:pt>
                <c:pt idx="439">
                  <c:v>39887</c:v>
                </c:pt>
                <c:pt idx="440">
                  <c:v>39888</c:v>
                </c:pt>
                <c:pt idx="441">
                  <c:v>39889</c:v>
                </c:pt>
                <c:pt idx="442">
                  <c:v>39890</c:v>
                </c:pt>
                <c:pt idx="443">
                  <c:v>39891</c:v>
                </c:pt>
                <c:pt idx="444">
                  <c:v>39892</c:v>
                </c:pt>
                <c:pt idx="445">
                  <c:v>39893</c:v>
                </c:pt>
                <c:pt idx="446">
                  <c:v>39894</c:v>
                </c:pt>
                <c:pt idx="447">
                  <c:v>39895</c:v>
                </c:pt>
                <c:pt idx="448">
                  <c:v>39896</c:v>
                </c:pt>
                <c:pt idx="449">
                  <c:v>39897</c:v>
                </c:pt>
                <c:pt idx="450">
                  <c:v>39898</c:v>
                </c:pt>
                <c:pt idx="451">
                  <c:v>39899</c:v>
                </c:pt>
                <c:pt idx="452">
                  <c:v>39900</c:v>
                </c:pt>
                <c:pt idx="453">
                  <c:v>39901</c:v>
                </c:pt>
                <c:pt idx="454">
                  <c:v>39902</c:v>
                </c:pt>
                <c:pt idx="455">
                  <c:v>39903</c:v>
                </c:pt>
                <c:pt idx="456">
                  <c:v>39904</c:v>
                </c:pt>
                <c:pt idx="457">
                  <c:v>39905</c:v>
                </c:pt>
                <c:pt idx="458">
                  <c:v>39906</c:v>
                </c:pt>
                <c:pt idx="459">
                  <c:v>39907</c:v>
                </c:pt>
                <c:pt idx="460">
                  <c:v>39908</c:v>
                </c:pt>
                <c:pt idx="461">
                  <c:v>39909</c:v>
                </c:pt>
                <c:pt idx="462">
                  <c:v>39910</c:v>
                </c:pt>
                <c:pt idx="463">
                  <c:v>39911</c:v>
                </c:pt>
                <c:pt idx="464">
                  <c:v>39912</c:v>
                </c:pt>
                <c:pt idx="465">
                  <c:v>39913</c:v>
                </c:pt>
                <c:pt idx="466">
                  <c:v>39914</c:v>
                </c:pt>
                <c:pt idx="467">
                  <c:v>39915</c:v>
                </c:pt>
                <c:pt idx="468">
                  <c:v>39916</c:v>
                </c:pt>
                <c:pt idx="469">
                  <c:v>39917</c:v>
                </c:pt>
                <c:pt idx="470">
                  <c:v>39918</c:v>
                </c:pt>
                <c:pt idx="471">
                  <c:v>39919</c:v>
                </c:pt>
                <c:pt idx="472">
                  <c:v>39920</c:v>
                </c:pt>
                <c:pt idx="473">
                  <c:v>39921</c:v>
                </c:pt>
                <c:pt idx="474">
                  <c:v>39922</c:v>
                </c:pt>
                <c:pt idx="475">
                  <c:v>39923</c:v>
                </c:pt>
                <c:pt idx="476">
                  <c:v>39924</c:v>
                </c:pt>
                <c:pt idx="477">
                  <c:v>39925</c:v>
                </c:pt>
                <c:pt idx="478">
                  <c:v>39926</c:v>
                </c:pt>
                <c:pt idx="479">
                  <c:v>39927</c:v>
                </c:pt>
                <c:pt idx="480">
                  <c:v>39928</c:v>
                </c:pt>
                <c:pt idx="481">
                  <c:v>39929</c:v>
                </c:pt>
                <c:pt idx="482">
                  <c:v>39930</c:v>
                </c:pt>
                <c:pt idx="483">
                  <c:v>39931</c:v>
                </c:pt>
                <c:pt idx="484">
                  <c:v>39932</c:v>
                </c:pt>
                <c:pt idx="485">
                  <c:v>39933</c:v>
                </c:pt>
                <c:pt idx="486">
                  <c:v>39934</c:v>
                </c:pt>
                <c:pt idx="487">
                  <c:v>39935</c:v>
                </c:pt>
                <c:pt idx="488">
                  <c:v>39936</c:v>
                </c:pt>
                <c:pt idx="489">
                  <c:v>39937</c:v>
                </c:pt>
                <c:pt idx="490">
                  <c:v>39938</c:v>
                </c:pt>
                <c:pt idx="491">
                  <c:v>39939</c:v>
                </c:pt>
                <c:pt idx="492">
                  <c:v>39940</c:v>
                </c:pt>
                <c:pt idx="493">
                  <c:v>39941</c:v>
                </c:pt>
                <c:pt idx="494">
                  <c:v>39942</c:v>
                </c:pt>
                <c:pt idx="495">
                  <c:v>39943</c:v>
                </c:pt>
                <c:pt idx="496">
                  <c:v>39944</c:v>
                </c:pt>
                <c:pt idx="497">
                  <c:v>39945</c:v>
                </c:pt>
                <c:pt idx="498">
                  <c:v>39946</c:v>
                </c:pt>
                <c:pt idx="499">
                  <c:v>39947</c:v>
                </c:pt>
                <c:pt idx="500">
                  <c:v>39948</c:v>
                </c:pt>
                <c:pt idx="501">
                  <c:v>39949</c:v>
                </c:pt>
                <c:pt idx="502">
                  <c:v>39950</c:v>
                </c:pt>
                <c:pt idx="503">
                  <c:v>39951</c:v>
                </c:pt>
                <c:pt idx="504">
                  <c:v>39952</c:v>
                </c:pt>
                <c:pt idx="505">
                  <c:v>39953</c:v>
                </c:pt>
                <c:pt idx="506">
                  <c:v>39954</c:v>
                </c:pt>
                <c:pt idx="507">
                  <c:v>39955</c:v>
                </c:pt>
                <c:pt idx="508">
                  <c:v>39956</c:v>
                </c:pt>
                <c:pt idx="509">
                  <c:v>39957</c:v>
                </c:pt>
                <c:pt idx="510">
                  <c:v>39958</c:v>
                </c:pt>
                <c:pt idx="511">
                  <c:v>39959</c:v>
                </c:pt>
                <c:pt idx="512">
                  <c:v>39960</c:v>
                </c:pt>
                <c:pt idx="513">
                  <c:v>39961</c:v>
                </c:pt>
                <c:pt idx="514">
                  <c:v>39962</c:v>
                </c:pt>
                <c:pt idx="515">
                  <c:v>39963</c:v>
                </c:pt>
                <c:pt idx="516">
                  <c:v>39964</c:v>
                </c:pt>
                <c:pt idx="517">
                  <c:v>39965</c:v>
                </c:pt>
                <c:pt idx="518">
                  <c:v>39966</c:v>
                </c:pt>
                <c:pt idx="519">
                  <c:v>39967</c:v>
                </c:pt>
                <c:pt idx="520">
                  <c:v>39968</c:v>
                </c:pt>
                <c:pt idx="521">
                  <c:v>39969</c:v>
                </c:pt>
                <c:pt idx="522">
                  <c:v>39970</c:v>
                </c:pt>
                <c:pt idx="523">
                  <c:v>39971</c:v>
                </c:pt>
                <c:pt idx="524">
                  <c:v>39972</c:v>
                </c:pt>
                <c:pt idx="525">
                  <c:v>39973</c:v>
                </c:pt>
                <c:pt idx="526">
                  <c:v>39974</c:v>
                </c:pt>
                <c:pt idx="527">
                  <c:v>39975</c:v>
                </c:pt>
                <c:pt idx="528">
                  <c:v>39976</c:v>
                </c:pt>
                <c:pt idx="529">
                  <c:v>39977</c:v>
                </c:pt>
                <c:pt idx="530">
                  <c:v>39978</c:v>
                </c:pt>
                <c:pt idx="531">
                  <c:v>39979</c:v>
                </c:pt>
                <c:pt idx="532">
                  <c:v>39980</c:v>
                </c:pt>
                <c:pt idx="533">
                  <c:v>39981</c:v>
                </c:pt>
                <c:pt idx="534">
                  <c:v>39982</c:v>
                </c:pt>
                <c:pt idx="535">
                  <c:v>39983</c:v>
                </c:pt>
                <c:pt idx="536">
                  <c:v>39984</c:v>
                </c:pt>
                <c:pt idx="537">
                  <c:v>39985</c:v>
                </c:pt>
                <c:pt idx="538">
                  <c:v>39986</c:v>
                </c:pt>
                <c:pt idx="539">
                  <c:v>39987</c:v>
                </c:pt>
                <c:pt idx="540">
                  <c:v>39988</c:v>
                </c:pt>
                <c:pt idx="541">
                  <c:v>39989</c:v>
                </c:pt>
                <c:pt idx="542">
                  <c:v>39990</c:v>
                </c:pt>
                <c:pt idx="543">
                  <c:v>39991</c:v>
                </c:pt>
                <c:pt idx="544">
                  <c:v>39992</c:v>
                </c:pt>
                <c:pt idx="545">
                  <c:v>39993</c:v>
                </c:pt>
                <c:pt idx="546">
                  <c:v>39994</c:v>
                </c:pt>
                <c:pt idx="547">
                  <c:v>39995</c:v>
                </c:pt>
                <c:pt idx="548">
                  <c:v>39996</c:v>
                </c:pt>
                <c:pt idx="549">
                  <c:v>39997</c:v>
                </c:pt>
                <c:pt idx="550">
                  <c:v>39998</c:v>
                </c:pt>
                <c:pt idx="551">
                  <c:v>39999</c:v>
                </c:pt>
                <c:pt idx="552">
                  <c:v>40000</c:v>
                </c:pt>
                <c:pt idx="553">
                  <c:v>40001</c:v>
                </c:pt>
                <c:pt idx="554">
                  <c:v>40002</c:v>
                </c:pt>
                <c:pt idx="555">
                  <c:v>40003</c:v>
                </c:pt>
                <c:pt idx="556">
                  <c:v>40004</c:v>
                </c:pt>
                <c:pt idx="557">
                  <c:v>40005</c:v>
                </c:pt>
                <c:pt idx="558">
                  <c:v>40006</c:v>
                </c:pt>
                <c:pt idx="559">
                  <c:v>40007</c:v>
                </c:pt>
                <c:pt idx="560">
                  <c:v>40008</c:v>
                </c:pt>
                <c:pt idx="561">
                  <c:v>40009</c:v>
                </c:pt>
                <c:pt idx="562">
                  <c:v>40010</c:v>
                </c:pt>
                <c:pt idx="563">
                  <c:v>40011</c:v>
                </c:pt>
                <c:pt idx="564">
                  <c:v>40012</c:v>
                </c:pt>
                <c:pt idx="565">
                  <c:v>40013</c:v>
                </c:pt>
                <c:pt idx="566">
                  <c:v>40014</c:v>
                </c:pt>
                <c:pt idx="567">
                  <c:v>40015</c:v>
                </c:pt>
                <c:pt idx="568">
                  <c:v>40016</c:v>
                </c:pt>
                <c:pt idx="569">
                  <c:v>40017</c:v>
                </c:pt>
                <c:pt idx="570">
                  <c:v>40018</c:v>
                </c:pt>
                <c:pt idx="571">
                  <c:v>40019</c:v>
                </c:pt>
                <c:pt idx="572">
                  <c:v>40020</c:v>
                </c:pt>
                <c:pt idx="573">
                  <c:v>40021</c:v>
                </c:pt>
                <c:pt idx="574">
                  <c:v>40022</c:v>
                </c:pt>
                <c:pt idx="575">
                  <c:v>40023</c:v>
                </c:pt>
                <c:pt idx="576">
                  <c:v>40024</c:v>
                </c:pt>
                <c:pt idx="577">
                  <c:v>40025</c:v>
                </c:pt>
                <c:pt idx="578">
                  <c:v>40026</c:v>
                </c:pt>
                <c:pt idx="579">
                  <c:v>40027</c:v>
                </c:pt>
                <c:pt idx="580">
                  <c:v>40028</c:v>
                </c:pt>
                <c:pt idx="581">
                  <c:v>40029</c:v>
                </c:pt>
                <c:pt idx="582">
                  <c:v>40030</c:v>
                </c:pt>
                <c:pt idx="583">
                  <c:v>40031</c:v>
                </c:pt>
                <c:pt idx="584">
                  <c:v>40032</c:v>
                </c:pt>
                <c:pt idx="585">
                  <c:v>40033</c:v>
                </c:pt>
                <c:pt idx="586">
                  <c:v>40034</c:v>
                </c:pt>
                <c:pt idx="587">
                  <c:v>40035</c:v>
                </c:pt>
                <c:pt idx="588">
                  <c:v>40036</c:v>
                </c:pt>
                <c:pt idx="589">
                  <c:v>40037</c:v>
                </c:pt>
                <c:pt idx="590">
                  <c:v>40038</c:v>
                </c:pt>
                <c:pt idx="591">
                  <c:v>40039</c:v>
                </c:pt>
                <c:pt idx="592">
                  <c:v>40040</c:v>
                </c:pt>
                <c:pt idx="593">
                  <c:v>40041</c:v>
                </c:pt>
                <c:pt idx="594">
                  <c:v>40042</c:v>
                </c:pt>
                <c:pt idx="595">
                  <c:v>40043</c:v>
                </c:pt>
                <c:pt idx="596">
                  <c:v>40044</c:v>
                </c:pt>
                <c:pt idx="597">
                  <c:v>40045</c:v>
                </c:pt>
                <c:pt idx="598">
                  <c:v>40046</c:v>
                </c:pt>
                <c:pt idx="599">
                  <c:v>40047</c:v>
                </c:pt>
                <c:pt idx="600">
                  <c:v>40048</c:v>
                </c:pt>
                <c:pt idx="601">
                  <c:v>40049</c:v>
                </c:pt>
                <c:pt idx="602">
                  <c:v>40050</c:v>
                </c:pt>
                <c:pt idx="603">
                  <c:v>40051</c:v>
                </c:pt>
                <c:pt idx="604">
                  <c:v>40052</c:v>
                </c:pt>
                <c:pt idx="605">
                  <c:v>40053</c:v>
                </c:pt>
                <c:pt idx="606">
                  <c:v>40054</c:v>
                </c:pt>
                <c:pt idx="607">
                  <c:v>40055</c:v>
                </c:pt>
                <c:pt idx="608">
                  <c:v>40056</c:v>
                </c:pt>
                <c:pt idx="609">
                  <c:v>40057</c:v>
                </c:pt>
                <c:pt idx="610">
                  <c:v>40058</c:v>
                </c:pt>
                <c:pt idx="611">
                  <c:v>40059</c:v>
                </c:pt>
                <c:pt idx="612">
                  <c:v>40060</c:v>
                </c:pt>
                <c:pt idx="613">
                  <c:v>40061</c:v>
                </c:pt>
                <c:pt idx="614">
                  <c:v>40062</c:v>
                </c:pt>
                <c:pt idx="615">
                  <c:v>40063</c:v>
                </c:pt>
                <c:pt idx="616">
                  <c:v>40064</c:v>
                </c:pt>
                <c:pt idx="617">
                  <c:v>40065</c:v>
                </c:pt>
                <c:pt idx="618">
                  <c:v>40066</c:v>
                </c:pt>
                <c:pt idx="619">
                  <c:v>40067</c:v>
                </c:pt>
                <c:pt idx="620">
                  <c:v>40068</c:v>
                </c:pt>
                <c:pt idx="621">
                  <c:v>40069</c:v>
                </c:pt>
                <c:pt idx="622">
                  <c:v>40070</c:v>
                </c:pt>
                <c:pt idx="623">
                  <c:v>40071</c:v>
                </c:pt>
                <c:pt idx="624">
                  <c:v>40072</c:v>
                </c:pt>
                <c:pt idx="625">
                  <c:v>40073</c:v>
                </c:pt>
                <c:pt idx="626">
                  <c:v>40074</c:v>
                </c:pt>
                <c:pt idx="627">
                  <c:v>40075</c:v>
                </c:pt>
                <c:pt idx="628">
                  <c:v>40076</c:v>
                </c:pt>
                <c:pt idx="629">
                  <c:v>40077</c:v>
                </c:pt>
                <c:pt idx="630">
                  <c:v>40078</c:v>
                </c:pt>
                <c:pt idx="631">
                  <c:v>40079</c:v>
                </c:pt>
                <c:pt idx="632">
                  <c:v>40080</c:v>
                </c:pt>
                <c:pt idx="633">
                  <c:v>40081</c:v>
                </c:pt>
                <c:pt idx="634">
                  <c:v>40082</c:v>
                </c:pt>
                <c:pt idx="635">
                  <c:v>40083</c:v>
                </c:pt>
                <c:pt idx="636">
                  <c:v>40084</c:v>
                </c:pt>
                <c:pt idx="637">
                  <c:v>40085</c:v>
                </c:pt>
                <c:pt idx="638">
                  <c:v>40086</c:v>
                </c:pt>
                <c:pt idx="639">
                  <c:v>40087</c:v>
                </c:pt>
                <c:pt idx="640">
                  <c:v>40088</c:v>
                </c:pt>
                <c:pt idx="641">
                  <c:v>40089</c:v>
                </c:pt>
                <c:pt idx="642">
                  <c:v>40090</c:v>
                </c:pt>
                <c:pt idx="643">
                  <c:v>40091</c:v>
                </c:pt>
                <c:pt idx="644">
                  <c:v>40092</c:v>
                </c:pt>
                <c:pt idx="645">
                  <c:v>40093</c:v>
                </c:pt>
                <c:pt idx="646">
                  <c:v>40094</c:v>
                </c:pt>
                <c:pt idx="647">
                  <c:v>40095</c:v>
                </c:pt>
                <c:pt idx="648">
                  <c:v>40096</c:v>
                </c:pt>
                <c:pt idx="649">
                  <c:v>40097</c:v>
                </c:pt>
                <c:pt idx="650">
                  <c:v>40098</c:v>
                </c:pt>
                <c:pt idx="651">
                  <c:v>40099</c:v>
                </c:pt>
                <c:pt idx="652">
                  <c:v>40100</c:v>
                </c:pt>
                <c:pt idx="653">
                  <c:v>40101</c:v>
                </c:pt>
                <c:pt idx="654">
                  <c:v>40102</c:v>
                </c:pt>
                <c:pt idx="655">
                  <c:v>40103</c:v>
                </c:pt>
                <c:pt idx="656">
                  <c:v>40104</c:v>
                </c:pt>
                <c:pt idx="657">
                  <c:v>40105</c:v>
                </c:pt>
                <c:pt idx="658">
                  <c:v>40106</c:v>
                </c:pt>
                <c:pt idx="659">
                  <c:v>40107</c:v>
                </c:pt>
                <c:pt idx="660">
                  <c:v>40108</c:v>
                </c:pt>
                <c:pt idx="661">
                  <c:v>40109</c:v>
                </c:pt>
                <c:pt idx="662">
                  <c:v>40110</c:v>
                </c:pt>
                <c:pt idx="663">
                  <c:v>40111</c:v>
                </c:pt>
                <c:pt idx="664">
                  <c:v>40112</c:v>
                </c:pt>
                <c:pt idx="665">
                  <c:v>40113</c:v>
                </c:pt>
                <c:pt idx="666">
                  <c:v>40114</c:v>
                </c:pt>
                <c:pt idx="667">
                  <c:v>40115</c:v>
                </c:pt>
                <c:pt idx="668">
                  <c:v>40116</c:v>
                </c:pt>
                <c:pt idx="669">
                  <c:v>40117</c:v>
                </c:pt>
                <c:pt idx="670">
                  <c:v>40118</c:v>
                </c:pt>
                <c:pt idx="671">
                  <c:v>40119</c:v>
                </c:pt>
                <c:pt idx="672">
                  <c:v>40120</c:v>
                </c:pt>
                <c:pt idx="673">
                  <c:v>40121</c:v>
                </c:pt>
                <c:pt idx="674">
                  <c:v>40122</c:v>
                </c:pt>
                <c:pt idx="675">
                  <c:v>40123</c:v>
                </c:pt>
                <c:pt idx="676">
                  <c:v>40124</c:v>
                </c:pt>
                <c:pt idx="677">
                  <c:v>40125</c:v>
                </c:pt>
                <c:pt idx="678">
                  <c:v>40126</c:v>
                </c:pt>
                <c:pt idx="679">
                  <c:v>40127</c:v>
                </c:pt>
                <c:pt idx="680">
                  <c:v>40128</c:v>
                </c:pt>
                <c:pt idx="681">
                  <c:v>40129</c:v>
                </c:pt>
                <c:pt idx="682">
                  <c:v>40130</c:v>
                </c:pt>
                <c:pt idx="683">
                  <c:v>40131</c:v>
                </c:pt>
                <c:pt idx="684">
                  <c:v>40132</c:v>
                </c:pt>
                <c:pt idx="685">
                  <c:v>40133</c:v>
                </c:pt>
                <c:pt idx="686">
                  <c:v>40134</c:v>
                </c:pt>
                <c:pt idx="687">
                  <c:v>40135</c:v>
                </c:pt>
                <c:pt idx="688">
                  <c:v>40136</c:v>
                </c:pt>
                <c:pt idx="689">
                  <c:v>40137</c:v>
                </c:pt>
                <c:pt idx="690">
                  <c:v>40138</c:v>
                </c:pt>
                <c:pt idx="691">
                  <c:v>40139</c:v>
                </c:pt>
                <c:pt idx="692">
                  <c:v>40140</c:v>
                </c:pt>
                <c:pt idx="693">
                  <c:v>40141</c:v>
                </c:pt>
                <c:pt idx="694">
                  <c:v>40142</c:v>
                </c:pt>
                <c:pt idx="695">
                  <c:v>40143</c:v>
                </c:pt>
                <c:pt idx="696">
                  <c:v>40144</c:v>
                </c:pt>
                <c:pt idx="697">
                  <c:v>40145</c:v>
                </c:pt>
                <c:pt idx="698">
                  <c:v>40146</c:v>
                </c:pt>
                <c:pt idx="699">
                  <c:v>40147</c:v>
                </c:pt>
                <c:pt idx="700">
                  <c:v>40148</c:v>
                </c:pt>
                <c:pt idx="701">
                  <c:v>40149</c:v>
                </c:pt>
                <c:pt idx="702">
                  <c:v>40150</c:v>
                </c:pt>
                <c:pt idx="703">
                  <c:v>40151</c:v>
                </c:pt>
                <c:pt idx="704">
                  <c:v>40152</c:v>
                </c:pt>
                <c:pt idx="705">
                  <c:v>40153</c:v>
                </c:pt>
                <c:pt idx="706">
                  <c:v>40154</c:v>
                </c:pt>
                <c:pt idx="707">
                  <c:v>40155</c:v>
                </c:pt>
                <c:pt idx="708">
                  <c:v>40156</c:v>
                </c:pt>
                <c:pt idx="709">
                  <c:v>40157</c:v>
                </c:pt>
                <c:pt idx="710">
                  <c:v>40158</c:v>
                </c:pt>
                <c:pt idx="711">
                  <c:v>40159</c:v>
                </c:pt>
                <c:pt idx="712">
                  <c:v>40160</c:v>
                </c:pt>
                <c:pt idx="713">
                  <c:v>40161</c:v>
                </c:pt>
                <c:pt idx="714">
                  <c:v>40162</c:v>
                </c:pt>
                <c:pt idx="715">
                  <c:v>40163</c:v>
                </c:pt>
                <c:pt idx="716">
                  <c:v>40164</c:v>
                </c:pt>
                <c:pt idx="717">
                  <c:v>40165</c:v>
                </c:pt>
                <c:pt idx="718">
                  <c:v>40166</c:v>
                </c:pt>
                <c:pt idx="719">
                  <c:v>40167</c:v>
                </c:pt>
                <c:pt idx="720">
                  <c:v>40168</c:v>
                </c:pt>
                <c:pt idx="721">
                  <c:v>40169</c:v>
                </c:pt>
                <c:pt idx="722">
                  <c:v>40170</c:v>
                </c:pt>
                <c:pt idx="723">
                  <c:v>40171</c:v>
                </c:pt>
                <c:pt idx="724">
                  <c:v>40172</c:v>
                </c:pt>
                <c:pt idx="725">
                  <c:v>40173</c:v>
                </c:pt>
                <c:pt idx="726">
                  <c:v>40174</c:v>
                </c:pt>
                <c:pt idx="727">
                  <c:v>40175</c:v>
                </c:pt>
                <c:pt idx="728">
                  <c:v>40176</c:v>
                </c:pt>
                <c:pt idx="729">
                  <c:v>40177</c:v>
                </c:pt>
                <c:pt idx="730">
                  <c:v>40178</c:v>
                </c:pt>
                <c:pt idx="731">
                  <c:v>40179</c:v>
                </c:pt>
                <c:pt idx="732">
                  <c:v>40180</c:v>
                </c:pt>
                <c:pt idx="733">
                  <c:v>40181</c:v>
                </c:pt>
                <c:pt idx="734">
                  <c:v>40182</c:v>
                </c:pt>
                <c:pt idx="735">
                  <c:v>40183</c:v>
                </c:pt>
                <c:pt idx="736">
                  <c:v>40184</c:v>
                </c:pt>
                <c:pt idx="737">
                  <c:v>40185</c:v>
                </c:pt>
                <c:pt idx="738">
                  <c:v>40186</c:v>
                </c:pt>
                <c:pt idx="739">
                  <c:v>40187</c:v>
                </c:pt>
                <c:pt idx="740">
                  <c:v>40188</c:v>
                </c:pt>
                <c:pt idx="741">
                  <c:v>40189</c:v>
                </c:pt>
                <c:pt idx="742">
                  <c:v>40190</c:v>
                </c:pt>
                <c:pt idx="743">
                  <c:v>40191</c:v>
                </c:pt>
                <c:pt idx="744">
                  <c:v>40192</c:v>
                </c:pt>
                <c:pt idx="745">
                  <c:v>40193</c:v>
                </c:pt>
                <c:pt idx="746">
                  <c:v>40194</c:v>
                </c:pt>
                <c:pt idx="747">
                  <c:v>40195</c:v>
                </c:pt>
                <c:pt idx="748">
                  <c:v>40196</c:v>
                </c:pt>
                <c:pt idx="749">
                  <c:v>40197</c:v>
                </c:pt>
                <c:pt idx="750">
                  <c:v>40198</c:v>
                </c:pt>
                <c:pt idx="751">
                  <c:v>40199</c:v>
                </c:pt>
                <c:pt idx="752">
                  <c:v>40200</c:v>
                </c:pt>
                <c:pt idx="753">
                  <c:v>40201</c:v>
                </c:pt>
                <c:pt idx="754">
                  <c:v>40202</c:v>
                </c:pt>
                <c:pt idx="755">
                  <c:v>40203</c:v>
                </c:pt>
                <c:pt idx="756">
                  <c:v>40204</c:v>
                </c:pt>
                <c:pt idx="757">
                  <c:v>40205</c:v>
                </c:pt>
                <c:pt idx="758">
                  <c:v>40206</c:v>
                </c:pt>
                <c:pt idx="759">
                  <c:v>40207</c:v>
                </c:pt>
                <c:pt idx="760">
                  <c:v>40208</c:v>
                </c:pt>
                <c:pt idx="761">
                  <c:v>40209</c:v>
                </c:pt>
                <c:pt idx="762">
                  <c:v>40210</c:v>
                </c:pt>
                <c:pt idx="763">
                  <c:v>40211</c:v>
                </c:pt>
                <c:pt idx="764">
                  <c:v>40212</c:v>
                </c:pt>
                <c:pt idx="765">
                  <c:v>40213</c:v>
                </c:pt>
                <c:pt idx="766">
                  <c:v>40214</c:v>
                </c:pt>
                <c:pt idx="767">
                  <c:v>40215</c:v>
                </c:pt>
                <c:pt idx="768">
                  <c:v>40216</c:v>
                </c:pt>
                <c:pt idx="769">
                  <c:v>40217</c:v>
                </c:pt>
                <c:pt idx="770">
                  <c:v>40218</c:v>
                </c:pt>
                <c:pt idx="771">
                  <c:v>40219</c:v>
                </c:pt>
                <c:pt idx="772">
                  <c:v>40220</c:v>
                </c:pt>
                <c:pt idx="773">
                  <c:v>40221</c:v>
                </c:pt>
                <c:pt idx="774">
                  <c:v>40222</c:v>
                </c:pt>
                <c:pt idx="775">
                  <c:v>40223</c:v>
                </c:pt>
                <c:pt idx="776">
                  <c:v>40224</c:v>
                </c:pt>
                <c:pt idx="777">
                  <c:v>40225</c:v>
                </c:pt>
                <c:pt idx="778">
                  <c:v>40226</c:v>
                </c:pt>
                <c:pt idx="779">
                  <c:v>40227</c:v>
                </c:pt>
                <c:pt idx="780">
                  <c:v>40228</c:v>
                </c:pt>
                <c:pt idx="781">
                  <c:v>40229</c:v>
                </c:pt>
                <c:pt idx="782">
                  <c:v>40230</c:v>
                </c:pt>
                <c:pt idx="783">
                  <c:v>40231</c:v>
                </c:pt>
                <c:pt idx="784">
                  <c:v>40232</c:v>
                </c:pt>
                <c:pt idx="785">
                  <c:v>40233</c:v>
                </c:pt>
                <c:pt idx="786">
                  <c:v>40234</c:v>
                </c:pt>
                <c:pt idx="787">
                  <c:v>40235</c:v>
                </c:pt>
                <c:pt idx="788">
                  <c:v>40236</c:v>
                </c:pt>
                <c:pt idx="789">
                  <c:v>40237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40243</c:v>
                </c:pt>
                <c:pt idx="796">
                  <c:v>40244</c:v>
                </c:pt>
                <c:pt idx="797">
                  <c:v>40245</c:v>
                </c:pt>
                <c:pt idx="798">
                  <c:v>40246</c:v>
                </c:pt>
                <c:pt idx="799">
                  <c:v>40247</c:v>
                </c:pt>
                <c:pt idx="800">
                  <c:v>40248</c:v>
                </c:pt>
                <c:pt idx="801">
                  <c:v>40249</c:v>
                </c:pt>
                <c:pt idx="802">
                  <c:v>40250</c:v>
                </c:pt>
                <c:pt idx="803">
                  <c:v>40251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40257</c:v>
                </c:pt>
                <c:pt idx="810">
                  <c:v>40258</c:v>
                </c:pt>
                <c:pt idx="811">
                  <c:v>40259</c:v>
                </c:pt>
                <c:pt idx="812">
                  <c:v>40260</c:v>
                </c:pt>
                <c:pt idx="813">
                  <c:v>40261</c:v>
                </c:pt>
                <c:pt idx="814">
                  <c:v>40262</c:v>
                </c:pt>
                <c:pt idx="815">
                  <c:v>40263</c:v>
                </c:pt>
                <c:pt idx="816">
                  <c:v>40264</c:v>
                </c:pt>
                <c:pt idx="817">
                  <c:v>40265</c:v>
                </c:pt>
                <c:pt idx="818">
                  <c:v>40266</c:v>
                </c:pt>
                <c:pt idx="819">
                  <c:v>40267</c:v>
                </c:pt>
                <c:pt idx="820">
                  <c:v>40268</c:v>
                </c:pt>
                <c:pt idx="821">
                  <c:v>40269</c:v>
                </c:pt>
                <c:pt idx="822">
                  <c:v>40270</c:v>
                </c:pt>
                <c:pt idx="823">
                  <c:v>40271</c:v>
                </c:pt>
                <c:pt idx="824">
                  <c:v>40272</c:v>
                </c:pt>
                <c:pt idx="825">
                  <c:v>40273</c:v>
                </c:pt>
                <c:pt idx="826">
                  <c:v>40274</c:v>
                </c:pt>
                <c:pt idx="827">
                  <c:v>40275</c:v>
                </c:pt>
                <c:pt idx="828">
                  <c:v>40276</c:v>
                </c:pt>
                <c:pt idx="829">
                  <c:v>40277</c:v>
                </c:pt>
                <c:pt idx="830">
                  <c:v>40278</c:v>
                </c:pt>
                <c:pt idx="831">
                  <c:v>40279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40285</c:v>
                </c:pt>
                <c:pt idx="838">
                  <c:v>40286</c:v>
                </c:pt>
                <c:pt idx="839">
                  <c:v>40287</c:v>
                </c:pt>
                <c:pt idx="840">
                  <c:v>40288</c:v>
                </c:pt>
                <c:pt idx="841">
                  <c:v>40289</c:v>
                </c:pt>
                <c:pt idx="842">
                  <c:v>40290</c:v>
                </c:pt>
                <c:pt idx="843">
                  <c:v>40291</c:v>
                </c:pt>
                <c:pt idx="844">
                  <c:v>40292</c:v>
                </c:pt>
                <c:pt idx="845">
                  <c:v>40293</c:v>
                </c:pt>
                <c:pt idx="846">
                  <c:v>40294</c:v>
                </c:pt>
                <c:pt idx="847">
                  <c:v>40295</c:v>
                </c:pt>
                <c:pt idx="848">
                  <c:v>40296</c:v>
                </c:pt>
                <c:pt idx="849">
                  <c:v>40297</c:v>
                </c:pt>
                <c:pt idx="850">
                  <c:v>40298</c:v>
                </c:pt>
                <c:pt idx="851">
                  <c:v>40299</c:v>
                </c:pt>
                <c:pt idx="852">
                  <c:v>40300</c:v>
                </c:pt>
                <c:pt idx="853">
                  <c:v>40301</c:v>
                </c:pt>
                <c:pt idx="854">
                  <c:v>40302</c:v>
                </c:pt>
                <c:pt idx="855">
                  <c:v>40303</c:v>
                </c:pt>
                <c:pt idx="856">
                  <c:v>40304</c:v>
                </c:pt>
                <c:pt idx="857">
                  <c:v>40305</c:v>
                </c:pt>
                <c:pt idx="858">
                  <c:v>40306</c:v>
                </c:pt>
                <c:pt idx="859">
                  <c:v>40307</c:v>
                </c:pt>
                <c:pt idx="860">
                  <c:v>40308</c:v>
                </c:pt>
                <c:pt idx="861">
                  <c:v>40309</c:v>
                </c:pt>
                <c:pt idx="862">
                  <c:v>40310</c:v>
                </c:pt>
                <c:pt idx="863">
                  <c:v>40311</c:v>
                </c:pt>
                <c:pt idx="864">
                  <c:v>40312</c:v>
                </c:pt>
                <c:pt idx="865">
                  <c:v>40313</c:v>
                </c:pt>
                <c:pt idx="866">
                  <c:v>40314</c:v>
                </c:pt>
                <c:pt idx="867">
                  <c:v>40315</c:v>
                </c:pt>
                <c:pt idx="868">
                  <c:v>40316</c:v>
                </c:pt>
                <c:pt idx="869">
                  <c:v>40317</c:v>
                </c:pt>
                <c:pt idx="870">
                  <c:v>40318</c:v>
                </c:pt>
                <c:pt idx="871">
                  <c:v>40319</c:v>
                </c:pt>
                <c:pt idx="872">
                  <c:v>40320</c:v>
                </c:pt>
                <c:pt idx="873">
                  <c:v>40321</c:v>
                </c:pt>
                <c:pt idx="874">
                  <c:v>40322</c:v>
                </c:pt>
                <c:pt idx="875">
                  <c:v>40323</c:v>
                </c:pt>
                <c:pt idx="876">
                  <c:v>40324</c:v>
                </c:pt>
                <c:pt idx="877">
                  <c:v>40325</c:v>
                </c:pt>
                <c:pt idx="878">
                  <c:v>40326</c:v>
                </c:pt>
                <c:pt idx="879">
                  <c:v>40327</c:v>
                </c:pt>
                <c:pt idx="880">
                  <c:v>40328</c:v>
                </c:pt>
                <c:pt idx="881">
                  <c:v>40329</c:v>
                </c:pt>
                <c:pt idx="882">
                  <c:v>40330</c:v>
                </c:pt>
                <c:pt idx="883">
                  <c:v>40331</c:v>
                </c:pt>
                <c:pt idx="884">
                  <c:v>40332</c:v>
                </c:pt>
                <c:pt idx="885">
                  <c:v>40333</c:v>
                </c:pt>
                <c:pt idx="886">
                  <c:v>40334</c:v>
                </c:pt>
                <c:pt idx="887">
                  <c:v>40335</c:v>
                </c:pt>
                <c:pt idx="888">
                  <c:v>40336</c:v>
                </c:pt>
                <c:pt idx="889">
                  <c:v>40337</c:v>
                </c:pt>
                <c:pt idx="890">
                  <c:v>40338</c:v>
                </c:pt>
                <c:pt idx="891">
                  <c:v>40339</c:v>
                </c:pt>
                <c:pt idx="892">
                  <c:v>40340</c:v>
                </c:pt>
                <c:pt idx="893">
                  <c:v>40341</c:v>
                </c:pt>
                <c:pt idx="894">
                  <c:v>40342</c:v>
                </c:pt>
                <c:pt idx="895">
                  <c:v>40343</c:v>
                </c:pt>
                <c:pt idx="896">
                  <c:v>40344</c:v>
                </c:pt>
                <c:pt idx="897">
                  <c:v>40345</c:v>
                </c:pt>
                <c:pt idx="898">
                  <c:v>40346</c:v>
                </c:pt>
                <c:pt idx="899">
                  <c:v>40347</c:v>
                </c:pt>
                <c:pt idx="900">
                  <c:v>40348</c:v>
                </c:pt>
                <c:pt idx="901">
                  <c:v>40349</c:v>
                </c:pt>
                <c:pt idx="902">
                  <c:v>40350</c:v>
                </c:pt>
                <c:pt idx="903">
                  <c:v>40351</c:v>
                </c:pt>
                <c:pt idx="904">
                  <c:v>40352</c:v>
                </c:pt>
                <c:pt idx="905">
                  <c:v>40353</c:v>
                </c:pt>
                <c:pt idx="906">
                  <c:v>40354</c:v>
                </c:pt>
                <c:pt idx="907">
                  <c:v>40355</c:v>
                </c:pt>
                <c:pt idx="908">
                  <c:v>40356</c:v>
                </c:pt>
                <c:pt idx="909">
                  <c:v>40357</c:v>
                </c:pt>
                <c:pt idx="910">
                  <c:v>40358</c:v>
                </c:pt>
                <c:pt idx="911">
                  <c:v>40359</c:v>
                </c:pt>
                <c:pt idx="912">
                  <c:v>40360</c:v>
                </c:pt>
                <c:pt idx="913">
                  <c:v>40361</c:v>
                </c:pt>
                <c:pt idx="914">
                  <c:v>40362</c:v>
                </c:pt>
                <c:pt idx="915">
                  <c:v>40363</c:v>
                </c:pt>
                <c:pt idx="916">
                  <c:v>40364</c:v>
                </c:pt>
                <c:pt idx="917">
                  <c:v>40365</c:v>
                </c:pt>
                <c:pt idx="918">
                  <c:v>40366</c:v>
                </c:pt>
                <c:pt idx="919">
                  <c:v>40367</c:v>
                </c:pt>
                <c:pt idx="920">
                  <c:v>40368</c:v>
                </c:pt>
                <c:pt idx="921">
                  <c:v>40369</c:v>
                </c:pt>
                <c:pt idx="922">
                  <c:v>40370</c:v>
                </c:pt>
                <c:pt idx="923">
                  <c:v>40371</c:v>
                </c:pt>
                <c:pt idx="924">
                  <c:v>40372</c:v>
                </c:pt>
                <c:pt idx="925">
                  <c:v>40373</c:v>
                </c:pt>
                <c:pt idx="926">
                  <c:v>40374</c:v>
                </c:pt>
                <c:pt idx="927">
                  <c:v>40375</c:v>
                </c:pt>
                <c:pt idx="928">
                  <c:v>40376</c:v>
                </c:pt>
                <c:pt idx="929">
                  <c:v>40377</c:v>
                </c:pt>
                <c:pt idx="930">
                  <c:v>40378</c:v>
                </c:pt>
                <c:pt idx="931">
                  <c:v>40379</c:v>
                </c:pt>
                <c:pt idx="932">
                  <c:v>40380</c:v>
                </c:pt>
                <c:pt idx="933">
                  <c:v>40381</c:v>
                </c:pt>
                <c:pt idx="934">
                  <c:v>40382</c:v>
                </c:pt>
                <c:pt idx="935">
                  <c:v>40383</c:v>
                </c:pt>
                <c:pt idx="936">
                  <c:v>40384</c:v>
                </c:pt>
                <c:pt idx="937">
                  <c:v>40385</c:v>
                </c:pt>
                <c:pt idx="938">
                  <c:v>40386</c:v>
                </c:pt>
                <c:pt idx="939">
                  <c:v>40387</c:v>
                </c:pt>
                <c:pt idx="940">
                  <c:v>40388</c:v>
                </c:pt>
                <c:pt idx="941">
                  <c:v>40389</c:v>
                </c:pt>
                <c:pt idx="942">
                  <c:v>40390</c:v>
                </c:pt>
                <c:pt idx="943">
                  <c:v>40391</c:v>
                </c:pt>
                <c:pt idx="944">
                  <c:v>40392</c:v>
                </c:pt>
                <c:pt idx="945">
                  <c:v>40393</c:v>
                </c:pt>
                <c:pt idx="946">
                  <c:v>40394</c:v>
                </c:pt>
                <c:pt idx="947">
                  <c:v>40395</c:v>
                </c:pt>
                <c:pt idx="948">
                  <c:v>40396</c:v>
                </c:pt>
                <c:pt idx="949">
                  <c:v>40397</c:v>
                </c:pt>
                <c:pt idx="950">
                  <c:v>40398</c:v>
                </c:pt>
                <c:pt idx="951">
                  <c:v>40399</c:v>
                </c:pt>
                <c:pt idx="952">
                  <c:v>40400</c:v>
                </c:pt>
                <c:pt idx="953">
                  <c:v>40401</c:v>
                </c:pt>
                <c:pt idx="954">
                  <c:v>40402</c:v>
                </c:pt>
                <c:pt idx="955">
                  <c:v>40403</c:v>
                </c:pt>
                <c:pt idx="956">
                  <c:v>40404</c:v>
                </c:pt>
                <c:pt idx="957">
                  <c:v>40405</c:v>
                </c:pt>
                <c:pt idx="958">
                  <c:v>40406</c:v>
                </c:pt>
                <c:pt idx="959">
                  <c:v>40407</c:v>
                </c:pt>
                <c:pt idx="960">
                  <c:v>40408</c:v>
                </c:pt>
                <c:pt idx="961">
                  <c:v>40409</c:v>
                </c:pt>
                <c:pt idx="962">
                  <c:v>40410</c:v>
                </c:pt>
                <c:pt idx="963">
                  <c:v>40411</c:v>
                </c:pt>
                <c:pt idx="964">
                  <c:v>40412</c:v>
                </c:pt>
                <c:pt idx="965">
                  <c:v>40413</c:v>
                </c:pt>
                <c:pt idx="966">
                  <c:v>40414</c:v>
                </c:pt>
                <c:pt idx="967">
                  <c:v>40415</c:v>
                </c:pt>
                <c:pt idx="968">
                  <c:v>40416</c:v>
                </c:pt>
                <c:pt idx="969">
                  <c:v>40417</c:v>
                </c:pt>
                <c:pt idx="970">
                  <c:v>40418</c:v>
                </c:pt>
                <c:pt idx="971">
                  <c:v>40419</c:v>
                </c:pt>
                <c:pt idx="972">
                  <c:v>40420</c:v>
                </c:pt>
                <c:pt idx="973">
                  <c:v>40421</c:v>
                </c:pt>
                <c:pt idx="974">
                  <c:v>40422</c:v>
                </c:pt>
                <c:pt idx="975">
                  <c:v>40423</c:v>
                </c:pt>
                <c:pt idx="976">
                  <c:v>40424</c:v>
                </c:pt>
                <c:pt idx="977">
                  <c:v>40425</c:v>
                </c:pt>
                <c:pt idx="978">
                  <c:v>40426</c:v>
                </c:pt>
                <c:pt idx="979">
                  <c:v>40427</c:v>
                </c:pt>
                <c:pt idx="980">
                  <c:v>40428</c:v>
                </c:pt>
                <c:pt idx="981">
                  <c:v>40429</c:v>
                </c:pt>
                <c:pt idx="982">
                  <c:v>40430</c:v>
                </c:pt>
                <c:pt idx="983">
                  <c:v>40431</c:v>
                </c:pt>
                <c:pt idx="984">
                  <c:v>40432</c:v>
                </c:pt>
                <c:pt idx="985">
                  <c:v>40433</c:v>
                </c:pt>
                <c:pt idx="986">
                  <c:v>40434</c:v>
                </c:pt>
                <c:pt idx="987">
                  <c:v>40435</c:v>
                </c:pt>
                <c:pt idx="988">
                  <c:v>40436</c:v>
                </c:pt>
                <c:pt idx="989">
                  <c:v>40437</c:v>
                </c:pt>
                <c:pt idx="990">
                  <c:v>40438</c:v>
                </c:pt>
                <c:pt idx="991">
                  <c:v>40439</c:v>
                </c:pt>
                <c:pt idx="992">
                  <c:v>40440</c:v>
                </c:pt>
                <c:pt idx="993">
                  <c:v>40441</c:v>
                </c:pt>
                <c:pt idx="994">
                  <c:v>40442</c:v>
                </c:pt>
                <c:pt idx="995">
                  <c:v>40443</c:v>
                </c:pt>
                <c:pt idx="996">
                  <c:v>40444</c:v>
                </c:pt>
                <c:pt idx="997">
                  <c:v>40445</c:v>
                </c:pt>
                <c:pt idx="998">
                  <c:v>40446</c:v>
                </c:pt>
                <c:pt idx="999">
                  <c:v>40447</c:v>
                </c:pt>
                <c:pt idx="1000">
                  <c:v>40448</c:v>
                </c:pt>
                <c:pt idx="1001">
                  <c:v>40449</c:v>
                </c:pt>
                <c:pt idx="1002">
                  <c:v>40450</c:v>
                </c:pt>
                <c:pt idx="1003">
                  <c:v>40451</c:v>
                </c:pt>
                <c:pt idx="1004">
                  <c:v>40452</c:v>
                </c:pt>
                <c:pt idx="1005">
                  <c:v>40453</c:v>
                </c:pt>
                <c:pt idx="1006">
                  <c:v>40454</c:v>
                </c:pt>
                <c:pt idx="1007">
                  <c:v>40455</c:v>
                </c:pt>
                <c:pt idx="1008">
                  <c:v>40456</c:v>
                </c:pt>
                <c:pt idx="1009">
                  <c:v>40457</c:v>
                </c:pt>
                <c:pt idx="1010">
                  <c:v>40458</c:v>
                </c:pt>
                <c:pt idx="1011">
                  <c:v>40459</c:v>
                </c:pt>
                <c:pt idx="1012">
                  <c:v>40460</c:v>
                </c:pt>
                <c:pt idx="1013">
                  <c:v>40461</c:v>
                </c:pt>
                <c:pt idx="1014">
                  <c:v>40462</c:v>
                </c:pt>
                <c:pt idx="1015">
                  <c:v>40463</c:v>
                </c:pt>
                <c:pt idx="1016">
                  <c:v>40464</c:v>
                </c:pt>
                <c:pt idx="1017">
                  <c:v>40465</c:v>
                </c:pt>
                <c:pt idx="1018">
                  <c:v>40466</c:v>
                </c:pt>
                <c:pt idx="1019">
                  <c:v>40467</c:v>
                </c:pt>
                <c:pt idx="1020">
                  <c:v>40468</c:v>
                </c:pt>
                <c:pt idx="1021">
                  <c:v>40469</c:v>
                </c:pt>
                <c:pt idx="1022">
                  <c:v>40470</c:v>
                </c:pt>
                <c:pt idx="1023">
                  <c:v>40471</c:v>
                </c:pt>
                <c:pt idx="1024">
                  <c:v>40472</c:v>
                </c:pt>
                <c:pt idx="1025">
                  <c:v>40473</c:v>
                </c:pt>
                <c:pt idx="1026">
                  <c:v>40474</c:v>
                </c:pt>
                <c:pt idx="1027">
                  <c:v>40475</c:v>
                </c:pt>
                <c:pt idx="1028">
                  <c:v>40476</c:v>
                </c:pt>
                <c:pt idx="1029">
                  <c:v>40477</c:v>
                </c:pt>
                <c:pt idx="1030">
                  <c:v>40478</c:v>
                </c:pt>
                <c:pt idx="1031">
                  <c:v>40479</c:v>
                </c:pt>
                <c:pt idx="1032">
                  <c:v>40480</c:v>
                </c:pt>
                <c:pt idx="1033">
                  <c:v>40481</c:v>
                </c:pt>
                <c:pt idx="1034">
                  <c:v>40482</c:v>
                </c:pt>
                <c:pt idx="1035">
                  <c:v>40483</c:v>
                </c:pt>
                <c:pt idx="1036">
                  <c:v>40484</c:v>
                </c:pt>
                <c:pt idx="1037">
                  <c:v>40485</c:v>
                </c:pt>
                <c:pt idx="1038">
                  <c:v>40486</c:v>
                </c:pt>
                <c:pt idx="1039">
                  <c:v>40487</c:v>
                </c:pt>
                <c:pt idx="1040">
                  <c:v>40488</c:v>
                </c:pt>
                <c:pt idx="1041">
                  <c:v>40489</c:v>
                </c:pt>
                <c:pt idx="1042">
                  <c:v>40490</c:v>
                </c:pt>
                <c:pt idx="1043">
                  <c:v>40491</c:v>
                </c:pt>
                <c:pt idx="1044">
                  <c:v>40492</c:v>
                </c:pt>
                <c:pt idx="1045">
                  <c:v>40493</c:v>
                </c:pt>
                <c:pt idx="1046">
                  <c:v>40494</c:v>
                </c:pt>
                <c:pt idx="1047">
                  <c:v>40495</c:v>
                </c:pt>
                <c:pt idx="1048">
                  <c:v>40496</c:v>
                </c:pt>
                <c:pt idx="1049">
                  <c:v>40497</c:v>
                </c:pt>
                <c:pt idx="1050">
                  <c:v>40498</c:v>
                </c:pt>
                <c:pt idx="1051">
                  <c:v>40499</c:v>
                </c:pt>
                <c:pt idx="1052">
                  <c:v>40500</c:v>
                </c:pt>
                <c:pt idx="1053">
                  <c:v>40501</c:v>
                </c:pt>
                <c:pt idx="1054">
                  <c:v>40502</c:v>
                </c:pt>
                <c:pt idx="1055">
                  <c:v>40503</c:v>
                </c:pt>
                <c:pt idx="1056">
                  <c:v>40504</c:v>
                </c:pt>
                <c:pt idx="1057">
                  <c:v>40505</c:v>
                </c:pt>
                <c:pt idx="1058">
                  <c:v>40506</c:v>
                </c:pt>
                <c:pt idx="1059">
                  <c:v>40507</c:v>
                </c:pt>
                <c:pt idx="1060">
                  <c:v>40508</c:v>
                </c:pt>
                <c:pt idx="1061">
                  <c:v>40509</c:v>
                </c:pt>
                <c:pt idx="1062">
                  <c:v>40510</c:v>
                </c:pt>
                <c:pt idx="1063">
                  <c:v>40511</c:v>
                </c:pt>
                <c:pt idx="1064">
                  <c:v>40512</c:v>
                </c:pt>
                <c:pt idx="1065">
                  <c:v>40513</c:v>
                </c:pt>
                <c:pt idx="1066">
                  <c:v>40514</c:v>
                </c:pt>
                <c:pt idx="1067">
                  <c:v>40515</c:v>
                </c:pt>
                <c:pt idx="1068">
                  <c:v>40516</c:v>
                </c:pt>
                <c:pt idx="1069">
                  <c:v>40517</c:v>
                </c:pt>
                <c:pt idx="1070">
                  <c:v>40518</c:v>
                </c:pt>
                <c:pt idx="1071">
                  <c:v>40519</c:v>
                </c:pt>
                <c:pt idx="1072">
                  <c:v>40520</c:v>
                </c:pt>
                <c:pt idx="1073">
                  <c:v>40521</c:v>
                </c:pt>
                <c:pt idx="1074">
                  <c:v>40522</c:v>
                </c:pt>
                <c:pt idx="1075">
                  <c:v>40523</c:v>
                </c:pt>
                <c:pt idx="1076">
                  <c:v>40524</c:v>
                </c:pt>
                <c:pt idx="1077">
                  <c:v>40525</c:v>
                </c:pt>
                <c:pt idx="1078">
                  <c:v>40526</c:v>
                </c:pt>
                <c:pt idx="1079">
                  <c:v>40527</c:v>
                </c:pt>
                <c:pt idx="1080">
                  <c:v>40528</c:v>
                </c:pt>
                <c:pt idx="1081">
                  <c:v>40529</c:v>
                </c:pt>
                <c:pt idx="1082">
                  <c:v>40530</c:v>
                </c:pt>
                <c:pt idx="1083">
                  <c:v>40531</c:v>
                </c:pt>
                <c:pt idx="1084">
                  <c:v>40532</c:v>
                </c:pt>
                <c:pt idx="1085">
                  <c:v>40533</c:v>
                </c:pt>
                <c:pt idx="1086">
                  <c:v>40534</c:v>
                </c:pt>
                <c:pt idx="1087">
                  <c:v>40535</c:v>
                </c:pt>
                <c:pt idx="1088">
                  <c:v>40536</c:v>
                </c:pt>
                <c:pt idx="1089">
                  <c:v>40537</c:v>
                </c:pt>
                <c:pt idx="1090">
                  <c:v>40538</c:v>
                </c:pt>
                <c:pt idx="1091">
                  <c:v>40539</c:v>
                </c:pt>
                <c:pt idx="1092">
                  <c:v>40540</c:v>
                </c:pt>
                <c:pt idx="1093">
                  <c:v>40541</c:v>
                </c:pt>
                <c:pt idx="1094">
                  <c:v>40542</c:v>
                </c:pt>
                <c:pt idx="1095">
                  <c:v>40543</c:v>
                </c:pt>
                <c:pt idx="1096">
                  <c:v>40544</c:v>
                </c:pt>
                <c:pt idx="1097">
                  <c:v>40545</c:v>
                </c:pt>
                <c:pt idx="1098">
                  <c:v>40546</c:v>
                </c:pt>
                <c:pt idx="1099">
                  <c:v>40547</c:v>
                </c:pt>
                <c:pt idx="1100">
                  <c:v>40548</c:v>
                </c:pt>
                <c:pt idx="1101">
                  <c:v>40549</c:v>
                </c:pt>
                <c:pt idx="1102">
                  <c:v>40550</c:v>
                </c:pt>
                <c:pt idx="1103">
                  <c:v>40551</c:v>
                </c:pt>
                <c:pt idx="1104">
                  <c:v>40552</c:v>
                </c:pt>
                <c:pt idx="1105">
                  <c:v>40553</c:v>
                </c:pt>
                <c:pt idx="1106">
                  <c:v>40554</c:v>
                </c:pt>
                <c:pt idx="1107">
                  <c:v>40555</c:v>
                </c:pt>
                <c:pt idx="1108">
                  <c:v>40556</c:v>
                </c:pt>
                <c:pt idx="1109">
                  <c:v>40557</c:v>
                </c:pt>
                <c:pt idx="1110">
                  <c:v>40558</c:v>
                </c:pt>
                <c:pt idx="1111">
                  <c:v>40559</c:v>
                </c:pt>
                <c:pt idx="1112">
                  <c:v>40560</c:v>
                </c:pt>
                <c:pt idx="1113">
                  <c:v>40561</c:v>
                </c:pt>
                <c:pt idx="1114">
                  <c:v>40562</c:v>
                </c:pt>
                <c:pt idx="1115">
                  <c:v>40563</c:v>
                </c:pt>
                <c:pt idx="1116">
                  <c:v>40564</c:v>
                </c:pt>
                <c:pt idx="1117">
                  <c:v>40565</c:v>
                </c:pt>
                <c:pt idx="1118">
                  <c:v>40566</c:v>
                </c:pt>
                <c:pt idx="1119">
                  <c:v>40567</c:v>
                </c:pt>
                <c:pt idx="1120">
                  <c:v>40568</c:v>
                </c:pt>
                <c:pt idx="1121">
                  <c:v>40569</c:v>
                </c:pt>
                <c:pt idx="1122">
                  <c:v>40570</c:v>
                </c:pt>
                <c:pt idx="1123">
                  <c:v>40571</c:v>
                </c:pt>
                <c:pt idx="1124">
                  <c:v>40572</c:v>
                </c:pt>
                <c:pt idx="1125">
                  <c:v>40573</c:v>
                </c:pt>
                <c:pt idx="1126">
                  <c:v>40574</c:v>
                </c:pt>
                <c:pt idx="1127">
                  <c:v>40575</c:v>
                </c:pt>
                <c:pt idx="1128">
                  <c:v>40576</c:v>
                </c:pt>
                <c:pt idx="1129">
                  <c:v>40577</c:v>
                </c:pt>
                <c:pt idx="1130">
                  <c:v>40578</c:v>
                </c:pt>
                <c:pt idx="1131">
                  <c:v>40579</c:v>
                </c:pt>
                <c:pt idx="1132">
                  <c:v>40580</c:v>
                </c:pt>
                <c:pt idx="1133">
                  <c:v>40581</c:v>
                </c:pt>
                <c:pt idx="1134">
                  <c:v>40582</c:v>
                </c:pt>
                <c:pt idx="1135">
                  <c:v>40583</c:v>
                </c:pt>
                <c:pt idx="1136">
                  <c:v>40584</c:v>
                </c:pt>
                <c:pt idx="1137">
                  <c:v>40585</c:v>
                </c:pt>
                <c:pt idx="1138">
                  <c:v>40586</c:v>
                </c:pt>
                <c:pt idx="1139">
                  <c:v>40587</c:v>
                </c:pt>
                <c:pt idx="1140">
                  <c:v>40588</c:v>
                </c:pt>
                <c:pt idx="1141">
                  <c:v>40589</c:v>
                </c:pt>
                <c:pt idx="1142">
                  <c:v>40590</c:v>
                </c:pt>
                <c:pt idx="1143">
                  <c:v>40591</c:v>
                </c:pt>
                <c:pt idx="1144">
                  <c:v>40592</c:v>
                </c:pt>
                <c:pt idx="1145">
                  <c:v>40593</c:v>
                </c:pt>
                <c:pt idx="1146">
                  <c:v>40594</c:v>
                </c:pt>
                <c:pt idx="1147">
                  <c:v>40595</c:v>
                </c:pt>
                <c:pt idx="1148">
                  <c:v>40596</c:v>
                </c:pt>
                <c:pt idx="1149">
                  <c:v>40597</c:v>
                </c:pt>
                <c:pt idx="1150">
                  <c:v>40598</c:v>
                </c:pt>
                <c:pt idx="1151">
                  <c:v>40599</c:v>
                </c:pt>
                <c:pt idx="1152">
                  <c:v>40600</c:v>
                </c:pt>
                <c:pt idx="1153">
                  <c:v>40601</c:v>
                </c:pt>
                <c:pt idx="1154">
                  <c:v>40602</c:v>
                </c:pt>
                <c:pt idx="1155">
                  <c:v>40603</c:v>
                </c:pt>
                <c:pt idx="1156">
                  <c:v>40604</c:v>
                </c:pt>
                <c:pt idx="1157">
                  <c:v>40605</c:v>
                </c:pt>
                <c:pt idx="1158">
                  <c:v>40606</c:v>
                </c:pt>
                <c:pt idx="1159">
                  <c:v>40607</c:v>
                </c:pt>
                <c:pt idx="1160">
                  <c:v>40608</c:v>
                </c:pt>
                <c:pt idx="1161">
                  <c:v>40609</c:v>
                </c:pt>
                <c:pt idx="1162">
                  <c:v>40610</c:v>
                </c:pt>
                <c:pt idx="1163">
                  <c:v>40611</c:v>
                </c:pt>
                <c:pt idx="1164">
                  <c:v>40612</c:v>
                </c:pt>
                <c:pt idx="1165">
                  <c:v>40613</c:v>
                </c:pt>
                <c:pt idx="1166">
                  <c:v>40614</c:v>
                </c:pt>
                <c:pt idx="1167">
                  <c:v>40615</c:v>
                </c:pt>
                <c:pt idx="1168">
                  <c:v>40616</c:v>
                </c:pt>
                <c:pt idx="1169">
                  <c:v>40617</c:v>
                </c:pt>
                <c:pt idx="1170">
                  <c:v>40618</c:v>
                </c:pt>
                <c:pt idx="1171">
                  <c:v>40619</c:v>
                </c:pt>
                <c:pt idx="1172">
                  <c:v>40620</c:v>
                </c:pt>
                <c:pt idx="1173">
                  <c:v>40621</c:v>
                </c:pt>
                <c:pt idx="1174">
                  <c:v>40622</c:v>
                </c:pt>
                <c:pt idx="1175">
                  <c:v>40623</c:v>
                </c:pt>
                <c:pt idx="1176">
                  <c:v>40624</c:v>
                </c:pt>
                <c:pt idx="1177">
                  <c:v>40625</c:v>
                </c:pt>
                <c:pt idx="1178">
                  <c:v>40626</c:v>
                </c:pt>
                <c:pt idx="1179">
                  <c:v>40627</c:v>
                </c:pt>
                <c:pt idx="1180">
                  <c:v>40628</c:v>
                </c:pt>
                <c:pt idx="1181">
                  <c:v>40629</c:v>
                </c:pt>
                <c:pt idx="1182">
                  <c:v>40630</c:v>
                </c:pt>
                <c:pt idx="1183">
                  <c:v>40631</c:v>
                </c:pt>
                <c:pt idx="1184">
                  <c:v>40632</c:v>
                </c:pt>
                <c:pt idx="1185">
                  <c:v>40633</c:v>
                </c:pt>
                <c:pt idx="1186">
                  <c:v>40634</c:v>
                </c:pt>
                <c:pt idx="1187">
                  <c:v>40635</c:v>
                </c:pt>
                <c:pt idx="1188">
                  <c:v>40636</c:v>
                </c:pt>
                <c:pt idx="1189">
                  <c:v>40637</c:v>
                </c:pt>
                <c:pt idx="1190">
                  <c:v>40638</c:v>
                </c:pt>
                <c:pt idx="1191">
                  <c:v>40639</c:v>
                </c:pt>
                <c:pt idx="1192">
                  <c:v>40640</c:v>
                </c:pt>
                <c:pt idx="1193">
                  <c:v>40641</c:v>
                </c:pt>
                <c:pt idx="1194">
                  <c:v>40642</c:v>
                </c:pt>
                <c:pt idx="1195">
                  <c:v>40643</c:v>
                </c:pt>
                <c:pt idx="1196">
                  <c:v>40644</c:v>
                </c:pt>
                <c:pt idx="1197">
                  <c:v>40645</c:v>
                </c:pt>
                <c:pt idx="1198">
                  <c:v>40646</c:v>
                </c:pt>
                <c:pt idx="1199">
                  <c:v>40647</c:v>
                </c:pt>
                <c:pt idx="1200">
                  <c:v>40648</c:v>
                </c:pt>
                <c:pt idx="1201">
                  <c:v>40649</c:v>
                </c:pt>
                <c:pt idx="1202">
                  <c:v>40650</c:v>
                </c:pt>
                <c:pt idx="1203">
                  <c:v>40651</c:v>
                </c:pt>
                <c:pt idx="1204">
                  <c:v>40652</c:v>
                </c:pt>
                <c:pt idx="1205">
                  <c:v>40653</c:v>
                </c:pt>
                <c:pt idx="1206">
                  <c:v>40654</c:v>
                </c:pt>
                <c:pt idx="1207">
                  <c:v>40655</c:v>
                </c:pt>
                <c:pt idx="1208">
                  <c:v>40656</c:v>
                </c:pt>
                <c:pt idx="1209">
                  <c:v>40657</c:v>
                </c:pt>
                <c:pt idx="1210">
                  <c:v>40658</c:v>
                </c:pt>
                <c:pt idx="1211">
                  <c:v>40659</c:v>
                </c:pt>
                <c:pt idx="1212">
                  <c:v>40660</c:v>
                </c:pt>
                <c:pt idx="1213">
                  <c:v>40661</c:v>
                </c:pt>
                <c:pt idx="1214">
                  <c:v>40662</c:v>
                </c:pt>
                <c:pt idx="1215">
                  <c:v>40663</c:v>
                </c:pt>
                <c:pt idx="1216">
                  <c:v>40664</c:v>
                </c:pt>
                <c:pt idx="1217">
                  <c:v>40665</c:v>
                </c:pt>
                <c:pt idx="1218">
                  <c:v>40666</c:v>
                </c:pt>
                <c:pt idx="1219">
                  <c:v>40667</c:v>
                </c:pt>
                <c:pt idx="1220">
                  <c:v>40668</c:v>
                </c:pt>
                <c:pt idx="1221">
                  <c:v>40669</c:v>
                </c:pt>
                <c:pt idx="1222">
                  <c:v>40670</c:v>
                </c:pt>
                <c:pt idx="1223">
                  <c:v>40671</c:v>
                </c:pt>
                <c:pt idx="1224">
                  <c:v>40672</c:v>
                </c:pt>
                <c:pt idx="1225">
                  <c:v>40673</c:v>
                </c:pt>
                <c:pt idx="1226">
                  <c:v>40674</c:v>
                </c:pt>
                <c:pt idx="1227">
                  <c:v>40675</c:v>
                </c:pt>
                <c:pt idx="1228">
                  <c:v>40676</c:v>
                </c:pt>
                <c:pt idx="1229">
                  <c:v>40677</c:v>
                </c:pt>
                <c:pt idx="1230">
                  <c:v>40678</c:v>
                </c:pt>
                <c:pt idx="1231">
                  <c:v>40679</c:v>
                </c:pt>
                <c:pt idx="1232">
                  <c:v>40680</c:v>
                </c:pt>
                <c:pt idx="1233">
                  <c:v>40681</c:v>
                </c:pt>
                <c:pt idx="1234">
                  <c:v>40682</c:v>
                </c:pt>
                <c:pt idx="1235">
                  <c:v>40683</c:v>
                </c:pt>
                <c:pt idx="1236">
                  <c:v>40684</c:v>
                </c:pt>
                <c:pt idx="1237">
                  <c:v>40685</c:v>
                </c:pt>
                <c:pt idx="1238">
                  <c:v>40686</c:v>
                </c:pt>
                <c:pt idx="1239">
                  <c:v>40687</c:v>
                </c:pt>
                <c:pt idx="1240">
                  <c:v>40688</c:v>
                </c:pt>
                <c:pt idx="1241">
                  <c:v>40689</c:v>
                </c:pt>
                <c:pt idx="1242">
                  <c:v>40690</c:v>
                </c:pt>
                <c:pt idx="1243">
                  <c:v>40691</c:v>
                </c:pt>
                <c:pt idx="1244">
                  <c:v>40692</c:v>
                </c:pt>
                <c:pt idx="1245">
                  <c:v>40693</c:v>
                </c:pt>
                <c:pt idx="1246">
                  <c:v>40694</c:v>
                </c:pt>
                <c:pt idx="1247">
                  <c:v>40695</c:v>
                </c:pt>
                <c:pt idx="1248">
                  <c:v>40696</c:v>
                </c:pt>
                <c:pt idx="1249">
                  <c:v>40697</c:v>
                </c:pt>
                <c:pt idx="1250">
                  <c:v>40698</c:v>
                </c:pt>
                <c:pt idx="1251">
                  <c:v>40699</c:v>
                </c:pt>
                <c:pt idx="1252">
                  <c:v>40700</c:v>
                </c:pt>
                <c:pt idx="1253">
                  <c:v>40701</c:v>
                </c:pt>
                <c:pt idx="1254">
                  <c:v>40702</c:v>
                </c:pt>
                <c:pt idx="1255">
                  <c:v>40703</c:v>
                </c:pt>
                <c:pt idx="1256">
                  <c:v>40704</c:v>
                </c:pt>
                <c:pt idx="1257">
                  <c:v>40705</c:v>
                </c:pt>
                <c:pt idx="1258">
                  <c:v>40706</c:v>
                </c:pt>
                <c:pt idx="1259">
                  <c:v>40707</c:v>
                </c:pt>
                <c:pt idx="1260">
                  <c:v>40708</c:v>
                </c:pt>
                <c:pt idx="1261">
                  <c:v>40709</c:v>
                </c:pt>
                <c:pt idx="1262">
                  <c:v>40710</c:v>
                </c:pt>
                <c:pt idx="1263">
                  <c:v>40711</c:v>
                </c:pt>
                <c:pt idx="1264">
                  <c:v>40712</c:v>
                </c:pt>
                <c:pt idx="1265">
                  <c:v>40713</c:v>
                </c:pt>
                <c:pt idx="1266">
                  <c:v>40714</c:v>
                </c:pt>
                <c:pt idx="1267">
                  <c:v>40715</c:v>
                </c:pt>
                <c:pt idx="1268">
                  <c:v>40716</c:v>
                </c:pt>
                <c:pt idx="1269">
                  <c:v>40717</c:v>
                </c:pt>
                <c:pt idx="1270">
                  <c:v>40718</c:v>
                </c:pt>
                <c:pt idx="1271">
                  <c:v>40719</c:v>
                </c:pt>
                <c:pt idx="1272">
                  <c:v>40720</c:v>
                </c:pt>
                <c:pt idx="1273">
                  <c:v>40721</c:v>
                </c:pt>
                <c:pt idx="1274">
                  <c:v>40722</c:v>
                </c:pt>
                <c:pt idx="1275">
                  <c:v>40723</c:v>
                </c:pt>
                <c:pt idx="1276">
                  <c:v>40724</c:v>
                </c:pt>
                <c:pt idx="1277">
                  <c:v>40725</c:v>
                </c:pt>
                <c:pt idx="1278">
                  <c:v>40726</c:v>
                </c:pt>
                <c:pt idx="1279">
                  <c:v>40727</c:v>
                </c:pt>
                <c:pt idx="1280">
                  <c:v>40728</c:v>
                </c:pt>
                <c:pt idx="1281">
                  <c:v>40729</c:v>
                </c:pt>
                <c:pt idx="1282">
                  <c:v>40730</c:v>
                </c:pt>
                <c:pt idx="1283">
                  <c:v>40731</c:v>
                </c:pt>
                <c:pt idx="1284">
                  <c:v>40732</c:v>
                </c:pt>
                <c:pt idx="1285">
                  <c:v>40733</c:v>
                </c:pt>
                <c:pt idx="1286">
                  <c:v>40734</c:v>
                </c:pt>
                <c:pt idx="1287">
                  <c:v>40735</c:v>
                </c:pt>
                <c:pt idx="1288">
                  <c:v>40736</c:v>
                </c:pt>
                <c:pt idx="1289">
                  <c:v>40737</c:v>
                </c:pt>
                <c:pt idx="1290">
                  <c:v>40738</c:v>
                </c:pt>
                <c:pt idx="1291">
                  <c:v>40739</c:v>
                </c:pt>
                <c:pt idx="1292">
                  <c:v>40740</c:v>
                </c:pt>
                <c:pt idx="1293">
                  <c:v>40741</c:v>
                </c:pt>
                <c:pt idx="1294">
                  <c:v>40742</c:v>
                </c:pt>
                <c:pt idx="1295">
                  <c:v>40743</c:v>
                </c:pt>
                <c:pt idx="1296">
                  <c:v>40744</c:v>
                </c:pt>
                <c:pt idx="1297">
                  <c:v>40745</c:v>
                </c:pt>
                <c:pt idx="1298">
                  <c:v>40746</c:v>
                </c:pt>
                <c:pt idx="1299">
                  <c:v>40747</c:v>
                </c:pt>
                <c:pt idx="1300">
                  <c:v>40748</c:v>
                </c:pt>
                <c:pt idx="1301">
                  <c:v>40749</c:v>
                </c:pt>
                <c:pt idx="1302">
                  <c:v>40750</c:v>
                </c:pt>
                <c:pt idx="1303">
                  <c:v>40751</c:v>
                </c:pt>
                <c:pt idx="1304">
                  <c:v>40752</c:v>
                </c:pt>
                <c:pt idx="1305">
                  <c:v>40753</c:v>
                </c:pt>
                <c:pt idx="1306">
                  <c:v>40754</c:v>
                </c:pt>
                <c:pt idx="1307">
                  <c:v>40755</c:v>
                </c:pt>
                <c:pt idx="1308">
                  <c:v>40756</c:v>
                </c:pt>
                <c:pt idx="1309">
                  <c:v>40757</c:v>
                </c:pt>
                <c:pt idx="1310">
                  <c:v>40758</c:v>
                </c:pt>
                <c:pt idx="1311">
                  <c:v>40759</c:v>
                </c:pt>
                <c:pt idx="1312">
                  <c:v>40760</c:v>
                </c:pt>
                <c:pt idx="1313">
                  <c:v>40761</c:v>
                </c:pt>
                <c:pt idx="1314">
                  <c:v>40762</c:v>
                </c:pt>
                <c:pt idx="1315">
                  <c:v>40763</c:v>
                </c:pt>
                <c:pt idx="1316">
                  <c:v>40764</c:v>
                </c:pt>
                <c:pt idx="1317">
                  <c:v>40765</c:v>
                </c:pt>
                <c:pt idx="1318">
                  <c:v>40766</c:v>
                </c:pt>
                <c:pt idx="1319">
                  <c:v>40767</c:v>
                </c:pt>
                <c:pt idx="1320">
                  <c:v>40768</c:v>
                </c:pt>
                <c:pt idx="1321">
                  <c:v>40769</c:v>
                </c:pt>
                <c:pt idx="1322">
                  <c:v>40770</c:v>
                </c:pt>
                <c:pt idx="1323">
                  <c:v>40771</c:v>
                </c:pt>
                <c:pt idx="1324">
                  <c:v>40772</c:v>
                </c:pt>
                <c:pt idx="1325">
                  <c:v>40773</c:v>
                </c:pt>
                <c:pt idx="1326">
                  <c:v>40774</c:v>
                </c:pt>
                <c:pt idx="1327">
                  <c:v>40775</c:v>
                </c:pt>
                <c:pt idx="1328">
                  <c:v>40776</c:v>
                </c:pt>
                <c:pt idx="1329">
                  <c:v>40777</c:v>
                </c:pt>
                <c:pt idx="1330">
                  <c:v>40778</c:v>
                </c:pt>
                <c:pt idx="1331">
                  <c:v>40779</c:v>
                </c:pt>
                <c:pt idx="1332">
                  <c:v>40780</c:v>
                </c:pt>
                <c:pt idx="1333">
                  <c:v>40781</c:v>
                </c:pt>
                <c:pt idx="1334">
                  <c:v>40782</c:v>
                </c:pt>
                <c:pt idx="1335">
                  <c:v>40783</c:v>
                </c:pt>
                <c:pt idx="1336">
                  <c:v>40784</c:v>
                </c:pt>
                <c:pt idx="1337">
                  <c:v>40785</c:v>
                </c:pt>
                <c:pt idx="1338">
                  <c:v>40786</c:v>
                </c:pt>
                <c:pt idx="1339">
                  <c:v>40787</c:v>
                </c:pt>
                <c:pt idx="1340">
                  <c:v>40788</c:v>
                </c:pt>
                <c:pt idx="1341">
                  <c:v>40789</c:v>
                </c:pt>
                <c:pt idx="1342">
                  <c:v>40790</c:v>
                </c:pt>
                <c:pt idx="1343">
                  <c:v>40791</c:v>
                </c:pt>
                <c:pt idx="1344">
                  <c:v>40792</c:v>
                </c:pt>
                <c:pt idx="1345">
                  <c:v>40793</c:v>
                </c:pt>
                <c:pt idx="1346">
                  <c:v>40794</c:v>
                </c:pt>
                <c:pt idx="1347">
                  <c:v>40795</c:v>
                </c:pt>
                <c:pt idx="1348">
                  <c:v>40796</c:v>
                </c:pt>
                <c:pt idx="1349">
                  <c:v>40797</c:v>
                </c:pt>
                <c:pt idx="1350">
                  <c:v>40798</c:v>
                </c:pt>
                <c:pt idx="1351">
                  <c:v>40799</c:v>
                </c:pt>
                <c:pt idx="1352">
                  <c:v>40800</c:v>
                </c:pt>
                <c:pt idx="1353">
                  <c:v>40801</c:v>
                </c:pt>
                <c:pt idx="1354">
                  <c:v>40802</c:v>
                </c:pt>
                <c:pt idx="1355">
                  <c:v>40803</c:v>
                </c:pt>
                <c:pt idx="1356">
                  <c:v>40804</c:v>
                </c:pt>
                <c:pt idx="1357">
                  <c:v>40805</c:v>
                </c:pt>
                <c:pt idx="1358">
                  <c:v>40806</c:v>
                </c:pt>
                <c:pt idx="1359">
                  <c:v>40807</c:v>
                </c:pt>
                <c:pt idx="1360">
                  <c:v>40808</c:v>
                </c:pt>
                <c:pt idx="1361">
                  <c:v>40809</c:v>
                </c:pt>
                <c:pt idx="1362">
                  <c:v>40810</c:v>
                </c:pt>
                <c:pt idx="1363">
                  <c:v>40811</c:v>
                </c:pt>
                <c:pt idx="1364">
                  <c:v>40812</c:v>
                </c:pt>
                <c:pt idx="1365">
                  <c:v>40813</c:v>
                </c:pt>
                <c:pt idx="1366">
                  <c:v>40814</c:v>
                </c:pt>
                <c:pt idx="1367">
                  <c:v>40815</c:v>
                </c:pt>
                <c:pt idx="1368">
                  <c:v>40816</c:v>
                </c:pt>
                <c:pt idx="1369">
                  <c:v>40817</c:v>
                </c:pt>
                <c:pt idx="1370">
                  <c:v>40818</c:v>
                </c:pt>
                <c:pt idx="1371">
                  <c:v>40819</c:v>
                </c:pt>
                <c:pt idx="1372">
                  <c:v>40820</c:v>
                </c:pt>
                <c:pt idx="1373">
                  <c:v>40821</c:v>
                </c:pt>
                <c:pt idx="1374">
                  <c:v>40822</c:v>
                </c:pt>
                <c:pt idx="1375">
                  <c:v>40823</c:v>
                </c:pt>
                <c:pt idx="1376">
                  <c:v>40824</c:v>
                </c:pt>
                <c:pt idx="1377">
                  <c:v>40825</c:v>
                </c:pt>
                <c:pt idx="1378">
                  <c:v>40826</c:v>
                </c:pt>
                <c:pt idx="1379">
                  <c:v>40827</c:v>
                </c:pt>
                <c:pt idx="1380">
                  <c:v>40828</c:v>
                </c:pt>
                <c:pt idx="1381">
                  <c:v>40829</c:v>
                </c:pt>
                <c:pt idx="1382">
                  <c:v>40830</c:v>
                </c:pt>
                <c:pt idx="1383">
                  <c:v>40831</c:v>
                </c:pt>
                <c:pt idx="1384">
                  <c:v>40832</c:v>
                </c:pt>
                <c:pt idx="1385">
                  <c:v>40833</c:v>
                </c:pt>
                <c:pt idx="1386">
                  <c:v>40834</c:v>
                </c:pt>
                <c:pt idx="1387">
                  <c:v>40835</c:v>
                </c:pt>
                <c:pt idx="1388">
                  <c:v>40836</c:v>
                </c:pt>
                <c:pt idx="1389">
                  <c:v>40837</c:v>
                </c:pt>
                <c:pt idx="1390">
                  <c:v>40838</c:v>
                </c:pt>
                <c:pt idx="1391">
                  <c:v>40839</c:v>
                </c:pt>
                <c:pt idx="1392">
                  <c:v>40840</c:v>
                </c:pt>
                <c:pt idx="1393">
                  <c:v>40841</c:v>
                </c:pt>
                <c:pt idx="1394">
                  <c:v>40842</c:v>
                </c:pt>
                <c:pt idx="1395">
                  <c:v>40843</c:v>
                </c:pt>
                <c:pt idx="1396">
                  <c:v>40844</c:v>
                </c:pt>
                <c:pt idx="1397">
                  <c:v>40845</c:v>
                </c:pt>
                <c:pt idx="1398">
                  <c:v>40846</c:v>
                </c:pt>
                <c:pt idx="1399">
                  <c:v>40847</c:v>
                </c:pt>
                <c:pt idx="1400">
                  <c:v>40848</c:v>
                </c:pt>
                <c:pt idx="1401">
                  <c:v>40849</c:v>
                </c:pt>
                <c:pt idx="1402">
                  <c:v>40850</c:v>
                </c:pt>
                <c:pt idx="1403">
                  <c:v>40851</c:v>
                </c:pt>
                <c:pt idx="1404">
                  <c:v>40852</c:v>
                </c:pt>
                <c:pt idx="1405">
                  <c:v>40853</c:v>
                </c:pt>
                <c:pt idx="1406">
                  <c:v>40854</c:v>
                </c:pt>
                <c:pt idx="1407">
                  <c:v>40855</c:v>
                </c:pt>
                <c:pt idx="1408">
                  <c:v>40856</c:v>
                </c:pt>
                <c:pt idx="1409">
                  <c:v>40857</c:v>
                </c:pt>
                <c:pt idx="1410">
                  <c:v>40858</c:v>
                </c:pt>
                <c:pt idx="1411">
                  <c:v>40859</c:v>
                </c:pt>
                <c:pt idx="1412">
                  <c:v>40860</c:v>
                </c:pt>
                <c:pt idx="1413">
                  <c:v>40861</c:v>
                </c:pt>
                <c:pt idx="1414">
                  <c:v>40862</c:v>
                </c:pt>
                <c:pt idx="1415">
                  <c:v>40863</c:v>
                </c:pt>
                <c:pt idx="1416">
                  <c:v>40864</c:v>
                </c:pt>
                <c:pt idx="1417">
                  <c:v>40865</c:v>
                </c:pt>
                <c:pt idx="1418">
                  <c:v>40866</c:v>
                </c:pt>
                <c:pt idx="1419">
                  <c:v>40867</c:v>
                </c:pt>
                <c:pt idx="1420">
                  <c:v>40868</c:v>
                </c:pt>
                <c:pt idx="1421">
                  <c:v>40869</c:v>
                </c:pt>
                <c:pt idx="1422">
                  <c:v>40870</c:v>
                </c:pt>
                <c:pt idx="1423">
                  <c:v>40871</c:v>
                </c:pt>
                <c:pt idx="1424">
                  <c:v>40872</c:v>
                </c:pt>
                <c:pt idx="1425">
                  <c:v>40873</c:v>
                </c:pt>
                <c:pt idx="1426">
                  <c:v>40874</c:v>
                </c:pt>
                <c:pt idx="1427">
                  <c:v>40875</c:v>
                </c:pt>
                <c:pt idx="1428">
                  <c:v>40876</c:v>
                </c:pt>
                <c:pt idx="1429">
                  <c:v>40877</c:v>
                </c:pt>
                <c:pt idx="1430">
                  <c:v>40878</c:v>
                </c:pt>
                <c:pt idx="1431">
                  <c:v>40879</c:v>
                </c:pt>
                <c:pt idx="1432">
                  <c:v>40880</c:v>
                </c:pt>
                <c:pt idx="1433">
                  <c:v>40881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40887</c:v>
                </c:pt>
                <c:pt idx="1440">
                  <c:v>40888</c:v>
                </c:pt>
                <c:pt idx="1441">
                  <c:v>40889</c:v>
                </c:pt>
                <c:pt idx="1442">
                  <c:v>40890</c:v>
                </c:pt>
                <c:pt idx="1443">
                  <c:v>40891</c:v>
                </c:pt>
                <c:pt idx="1444">
                  <c:v>40892</c:v>
                </c:pt>
                <c:pt idx="1445">
                  <c:v>40893</c:v>
                </c:pt>
                <c:pt idx="1446">
                  <c:v>40894</c:v>
                </c:pt>
                <c:pt idx="1447">
                  <c:v>40895</c:v>
                </c:pt>
                <c:pt idx="1448">
                  <c:v>40896</c:v>
                </c:pt>
                <c:pt idx="1449">
                  <c:v>40897</c:v>
                </c:pt>
                <c:pt idx="1450">
                  <c:v>40898</c:v>
                </c:pt>
                <c:pt idx="1451">
                  <c:v>40899</c:v>
                </c:pt>
                <c:pt idx="1452">
                  <c:v>40900</c:v>
                </c:pt>
                <c:pt idx="1453">
                  <c:v>40901</c:v>
                </c:pt>
                <c:pt idx="1454">
                  <c:v>40902</c:v>
                </c:pt>
                <c:pt idx="1455">
                  <c:v>40903</c:v>
                </c:pt>
                <c:pt idx="1456">
                  <c:v>40904</c:v>
                </c:pt>
                <c:pt idx="1457">
                  <c:v>40905</c:v>
                </c:pt>
                <c:pt idx="1458">
                  <c:v>40906</c:v>
                </c:pt>
                <c:pt idx="1459">
                  <c:v>40907</c:v>
                </c:pt>
                <c:pt idx="1460">
                  <c:v>40908</c:v>
                </c:pt>
                <c:pt idx="1461">
                  <c:v>40909</c:v>
                </c:pt>
                <c:pt idx="1462">
                  <c:v>40910</c:v>
                </c:pt>
                <c:pt idx="1463">
                  <c:v>40911</c:v>
                </c:pt>
                <c:pt idx="1464">
                  <c:v>40912</c:v>
                </c:pt>
                <c:pt idx="1465">
                  <c:v>40913</c:v>
                </c:pt>
                <c:pt idx="1466">
                  <c:v>40914</c:v>
                </c:pt>
                <c:pt idx="1467">
                  <c:v>40915</c:v>
                </c:pt>
                <c:pt idx="1468">
                  <c:v>40916</c:v>
                </c:pt>
                <c:pt idx="1469">
                  <c:v>40917</c:v>
                </c:pt>
                <c:pt idx="1470">
                  <c:v>40918</c:v>
                </c:pt>
                <c:pt idx="1471">
                  <c:v>40919</c:v>
                </c:pt>
                <c:pt idx="1472">
                  <c:v>40920</c:v>
                </c:pt>
                <c:pt idx="1473">
                  <c:v>40921</c:v>
                </c:pt>
                <c:pt idx="1474">
                  <c:v>40922</c:v>
                </c:pt>
                <c:pt idx="1475">
                  <c:v>40923</c:v>
                </c:pt>
                <c:pt idx="1476">
                  <c:v>40924</c:v>
                </c:pt>
                <c:pt idx="1477">
                  <c:v>40925</c:v>
                </c:pt>
                <c:pt idx="1478">
                  <c:v>40926</c:v>
                </c:pt>
                <c:pt idx="1479">
                  <c:v>40927</c:v>
                </c:pt>
                <c:pt idx="1480">
                  <c:v>40928</c:v>
                </c:pt>
                <c:pt idx="1481">
                  <c:v>40929</c:v>
                </c:pt>
                <c:pt idx="1482">
                  <c:v>40930</c:v>
                </c:pt>
                <c:pt idx="1483">
                  <c:v>40931</c:v>
                </c:pt>
                <c:pt idx="1484">
                  <c:v>40932</c:v>
                </c:pt>
                <c:pt idx="1485">
                  <c:v>40933</c:v>
                </c:pt>
                <c:pt idx="1486">
                  <c:v>40934</c:v>
                </c:pt>
                <c:pt idx="1487">
                  <c:v>40935</c:v>
                </c:pt>
                <c:pt idx="1488">
                  <c:v>40936</c:v>
                </c:pt>
                <c:pt idx="1489">
                  <c:v>40937</c:v>
                </c:pt>
                <c:pt idx="1490">
                  <c:v>40938</c:v>
                </c:pt>
                <c:pt idx="1491">
                  <c:v>40939</c:v>
                </c:pt>
                <c:pt idx="1492">
                  <c:v>40940</c:v>
                </c:pt>
                <c:pt idx="1493">
                  <c:v>40941</c:v>
                </c:pt>
                <c:pt idx="1494">
                  <c:v>40942</c:v>
                </c:pt>
                <c:pt idx="1495">
                  <c:v>40943</c:v>
                </c:pt>
                <c:pt idx="1496">
                  <c:v>40944</c:v>
                </c:pt>
                <c:pt idx="1497">
                  <c:v>40945</c:v>
                </c:pt>
                <c:pt idx="1498">
                  <c:v>40946</c:v>
                </c:pt>
                <c:pt idx="1499">
                  <c:v>40947</c:v>
                </c:pt>
                <c:pt idx="1500">
                  <c:v>40948</c:v>
                </c:pt>
                <c:pt idx="1501">
                  <c:v>40949</c:v>
                </c:pt>
                <c:pt idx="1502">
                  <c:v>40950</c:v>
                </c:pt>
                <c:pt idx="1503">
                  <c:v>40951</c:v>
                </c:pt>
                <c:pt idx="1504">
                  <c:v>40952</c:v>
                </c:pt>
                <c:pt idx="1505">
                  <c:v>40953</c:v>
                </c:pt>
                <c:pt idx="1506">
                  <c:v>40954</c:v>
                </c:pt>
                <c:pt idx="1507">
                  <c:v>40955</c:v>
                </c:pt>
                <c:pt idx="1508">
                  <c:v>40956</c:v>
                </c:pt>
                <c:pt idx="1509">
                  <c:v>40957</c:v>
                </c:pt>
                <c:pt idx="1510">
                  <c:v>40958</c:v>
                </c:pt>
                <c:pt idx="1511">
                  <c:v>40959</c:v>
                </c:pt>
                <c:pt idx="1512">
                  <c:v>40960</c:v>
                </c:pt>
                <c:pt idx="1513">
                  <c:v>40961</c:v>
                </c:pt>
                <c:pt idx="1514">
                  <c:v>40962</c:v>
                </c:pt>
                <c:pt idx="1515">
                  <c:v>40963</c:v>
                </c:pt>
                <c:pt idx="1516">
                  <c:v>40964</c:v>
                </c:pt>
                <c:pt idx="1517">
                  <c:v>40965</c:v>
                </c:pt>
                <c:pt idx="1518">
                  <c:v>40966</c:v>
                </c:pt>
                <c:pt idx="1519">
                  <c:v>40967</c:v>
                </c:pt>
                <c:pt idx="1520">
                  <c:v>40968</c:v>
                </c:pt>
                <c:pt idx="1521">
                  <c:v>40969</c:v>
                </c:pt>
                <c:pt idx="1522">
                  <c:v>40970</c:v>
                </c:pt>
                <c:pt idx="1523">
                  <c:v>40971</c:v>
                </c:pt>
                <c:pt idx="1524">
                  <c:v>40972</c:v>
                </c:pt>
                <c:pt idx="1525">
                  <c:v>40973</c:v>
                </c:pt>
                <c:pt idx="1526">
                  <c:v>40974</c:v>
                </c:pt>
                <c:pt idx="1527">
                  <c:v>40975</c:v>
                </c:pt>
                <c:pt idx="1528">
                  <c:v>40976</c:v>
                </c:pt>
                <c:pt idx="1529">
                  <c:v>40977</c:v>
                </c:pt>
                <c:pt idx="1530">
                  <c:v>40978</c:v>
                </c:pt>
                <c:pt idx="1531">
                  <c:v>40979</c:v>
                </c:pt>
                <c:pt idx="1532">
                  <c:v>40980</c:v>
                </c:pt>
                <c:pt idx="1533">
                  <c:v>40981</c:v>
                </c:pt>
                <c:pt idx="1534">
                  <c:v>40982</c:v>
                </c:pt>
                <c:pt idx="1535">
                  <c:v>40983</c:v>
                </c:pt>
                <c:pt idx="1536">
                  <c:v>40984</c:v>
                </c:pt>
                <c:pt idx="1537">
                  <c:v>40985</c:v>
                </c:pt>
                <c:pt idx="1538">
                  <c:v>40986</c:v>
                </c:pt>
                <c:pt idx="1539">
                  <c:v>40987</c:v>
                </c:pt>
                <c:pt idx="1540">
                  <c:v>40988</c:v>
                </c:pt>
                <c:pt idx="1541">
                  <c:v>40989</c:v>
                </c:pt>
                <c:pt idx="1542">
                  <c:v>40990</c:v>
                </c:pt>
                <c:pt idx="1543">
                  <c:v>40991</c:v>
                </c:pt>
                <c:pt idx="1544">
                  <c:v>40992</c:v>
                </c:pt>
                <c:pt idx="1545">
                  <c:v>40993</c:v>
                </c:pt>
                <c:pt idx="1546">
                  <c:v>40994</c:v>
                </c:pt>
                <c:pt idx="1547">
                  <c:v>40995</c:v>
                </c:pt>
                <c:pt idx="1548">
                  <c:v>40996</c:v>
                </c:pt>
                <c:pt idx="1549">
                  <c:v>40997</c:v>
                </c:pt>
                <c:pt idx="1550">
                  <c:v>40998</c:v>
                </c:pt>
                <c:pt idx="1551">
                  <c:v>40999</c:v>
                </c:pt>
                <c:pt idx="1552">
                  <c:v>41000</c:v>
                </c:pt>
                <c:pt idx="1553">
                  <c:v>41001</c:v>
                </c:pt>
                <c:pt idx="1554">
                  <c:v>41002</c:v>
                </c:pt>
                <c:pt idx="1555">
                  <c:v>41003</c:v>
                </c:pt>
                <c:pt idx="1556">
                  <c:v>41004</c:v>
                </c:pt>
                <c:pt idx="1557">
                  <c:v>41005</c:v>
                </c:pt>
                <c:pt idx="1558">
                  <c:v>41006</c:v>
                </c:pt>
                <c:pt idx="1559">
                  <c:v>41007</c:v>
                </c:pt>
                <c:pt idx="1560">
                  <c:v>41008</c:v>
                </c:pt>
                <c:pt idx="1561">
                  <c:v>41009</c:v>
                </c:pt>
                <c:pt idx="1562">
                  <c:v>41010</c:v>
                </c:pt>
                <c:pt idx="1563">
                  <c:v>41011</c:v>
                </c:pt>
                <c:pt idx="1564">
                  <c:v>41012</c:v>
                </c:pt>
                <c:pt idx="1565">
                  <c:v>41013</c:v>
                </c:pt>
                <c:pt idx="1566">
                  <c:v>41014</c:v>
                </c:pt>
                <c:pt idx="1567">
                  <c:v>41015</c:v>
                </c:pt>
                <c:pt idx="1568">
                  <c:v>41016</c:v>
                </c:pt>
                <c:pt idx="1569">
                  <c:v>41017</c:v>
                </c:pt>
                <c:pt idx="1570">
                  <c:v>41018</c:v>
                </c:pt>
                <c:pt idx="1571">
                  <c:v>41019</c:v>
                </c:pt>
                <c:pt idx="1572">
                  <c:v>41020</c:v>
                </c:pt>
                <c:pt idx="1573">
                  <c:v>41021</c:v>
                </c:pt>
                <c:pt idx="1574">
                  <c:v>41022</c:v>
                </c:pt>
                <c:pt idx="1575">
                  <c:v>41023</c:v>
                </c:pt>
                <c:pt idx="1576">
                  <c:v>41024</c:v>
                </c:pt>
                <c:pt idx="1577">
                  <c:v>41025</c:v>
                </c:pt>
                <c:pt idx="1578">
                  <c:v>41026</c:v>
                </c:pt>
                <c:pt idx="1579">
                  <c:v>41027</c:v>
                </c:pt>
                <c:pt idx="1580">
                  <c:v>41028</c:v>
                </c:pt>
                <c:pt idx="1581">
                  <c:v>41029</c:v>
                </c:pt>
                <c:pt idx="1582">
                  <c:v>41030</c:v>
                </c:pt>
                <c:pt idx="1583">
                  <c:v>41031</c:v>
                </c:pt>
                <c:pt idx="1584">
                  <c:v>41032</c:v>
                </c:pt>
                <c:pt idx="1585">
                  <c:v>41033</c:v>
                </c:pt>
                <c:pt idx="1586">
                  <c:v>41034</c:v>
                </c:pt>
                <c:pt idx="1587">
                  <c:v>41035</c:v>
                </c:pt>
                <c:pt idx="1588">
                  <c:v>41036</c:v>
                </c:pt>
                <c:pt idx="1589">
                  <c:v>41037</c:v>
                </c:pt>
                <c:pt idx="1590">
                  <c:v>41038</c:v>
                </c:pt>
                <c:pt idx="1591">
                  <c:v>41039</c:v>
                </c:pt>
                <c:pt idx="1592">
                  <c:v>41040</c:v>
                </c:pt>
                <c:pt idx="1593">
                  <c:v>41041</c:v>
                </c:pt>
                <c:pt idx="1594">
                  <c:v>41042</c:v>
                </c:pt>
                <c:pt idx="1595">
                  <c:v>41043</c:v>
                </c:pt>
                <c:pt idx="1596">
                  <c:v>41044</c:v>
                </c:pt>
                <c:pt idx="1597">
                  <c:v>41045</c:v>
                </c:pt>
                <c:pt idx="1598">
                  <c:v>41046</c:v>
                </c:pt>
                <c:pt idx="1599">
                  <c:v>41047</c:v>
                </c:pt>
                <c:pt idx="1600">
                  <c:v>41048</c:v>
                </c:pt>
                <c:pt idx="1601">
                  <c:v>41049</c:v>
                </c:pt>
                <c:pt idx="1602">
                  <c:v>41050</c:v>
                </c:pt>
                <c:pt idx="1603">
                  <c:v>41051</c:v>
                </c:pt>
                <c:pt idx="1604">
                  <c:v>41052</c:v>
                </c:pt>
                <c:pt idx="1605">
                  <c:v>41053</c:v>
                </c:pt>
                <c:pt idx="1606">
                  <c:v>41054</c:v>
                </c:pt>
                <c:pt idx="1607">
                  <c:v>41055</c:v>
                </c:pt>
                <c:pt idx="1608">
                  <c:v>41056</c:v>
                </c:pt>
                <c:pt idx="1609">
                  <c:v>41057</c:v>
                </c:pt>
                <c:pt idx="1610">
                  <c:v>41058</c:v>
                </c:pt>
                <c:pt idx="1611">
                  <c:v>41059</c:v>
                </c:pt>
                <c:pt idx="1612">
                  <c:v>41060</c:v>
                </c:pt>
                <c:pt idx="1613">
                  <c:v>41061</c:v>
                </c:pt>
                <c:pt idx="1614">
                  <c:v>41062</c:v>
                </c:pt>
                <c:pt idx="1615">
                  <c:v>41063</c:v>
                </c:pt>
                <c:pt idx="1616">
                  <c:v>41064</c:v>
                </c:pt>
                <c:pt idx="1617">
                  <c:v>41065</c:v>
                </c:pt>
                <c:pt idx="1618">
                  <c:v>41066</c:v>
                </c:pt>
                <c:pt idx="1619">
                  <c:v>41067</c:v>
                </c:pt>
                <c:pt idx="1620">
                  <c:v>41068</c:v>
                </c:pt>
                <c:pt idx="1621">
                  <c:v>41069</c:v>
                </c:pt>
                <c:pt idx="1622">
                  <c:v>41070</c:v>
                </c:pt>
                <c:pt idx="1623">
                  <c:v>41071</c:v>
                </c:pt>
                <c:pt idx="1624">
                  <c:v>41072</c:v>
                </c:pt>
                <c:pt idx="1625">
                  <c:v>41073</c:v>
                </c:pt>
                <c:pt idx="1626">
                  <c:v>41074</c:v>
                </c:pt>
                <c:pt idx="1627">
                  <c:v>41075</c:v>
                </c:pt>
                <c:pt idx="1628">
                  <c:v>41076</c:v>
                </c:pt>
                <c:pt idx="1629">
                  <c:v>41077</c:v>
                </c:pt>
                <c:pt idx="1630">
                  <c:v>41078</c:v>
                </c:pt>
                <c:pt idx="1631">
                  <c:v>41079</c:v>
                </c:pt>
                <c:pt idx="1632">
                  <c:v>41080</c:v>
                </c:pt>
                <c:pt idx="1633">
                  <c:v>41081</c:v>
                </c:pt>
                <c:pt idx="1634">
                  <c:v>41082</c:v>
                </c:pt>
                <c:pt idx="1635">
                  <c:v>41083</c:v>
                </c:pt>
                <c:pt idx="1636">
                  <c:v>41084</c:v>
                </c:pt>
                <c:pt idx="1637">
                  <c:v>41085</c:v>
                </c:pt>
                <c:pt idx="1638">
                  <c:v>41086</c:v>
                </c:pt>
                <c:pt idx="1639">
                  <c:v>41087</c:v>
                </c:pt>
                <c:pt idx="1640">
                  <c:v>41088</c:v>
                </c:pt>
                <c:pt idx="1641">
                  <c:v>41089</c:v>
                </c:pt>
                <c:pt idx="1642">
                  <c:v>41090</c:v>
                </c:pt>
                <c:pt idx="1643">
                  <c:v>41091</c:v>
                </c:pt>
                <c:pt idx="1644">
                  <c:v>41092</c:v>
                </c:pt>
                <c:pt idx="1645">
                  <c:v>41093</c:v>
                </c:pt>
                <c:pt idx="1646">
                  <c:v>41094</c:v>
                </c:pt>
                <c:pt idx="1647">
                  <c:v>41095</c:v>
                </c:pt>
                <c:pt idx="1648">
                  <c:v>41096</c:v>
                </c:pt>
                <c:pt idx="1649">
                  <c:v>41097</c:v>
                </c:pt>
                <c:pt idx="1650">
                  <c:v>41098</c:v>
                </c:pt>
                <c:pt idx="1651">
                  <c:v>41099</c:v>
                </c:pt>
                <c:pt idx="1652">
                  <c:v>41100</c:v>
                </c:pt>
                <c:pt idx="1653">
                  <c:v>41101</c:v>
                </c:pt>
                <c:pt idx="1654">
                  <c:v>41102</c:v>
                </c:pt>
                <c:pt idx="1655">
                  <c:v>41103</c:v>
                </c:pt>
                <c:pt idx="1656">
                  <c:v>41104</c:v>
                </c:pt>
                <c:pt idx="1657">
                  <c:v>41105</c:v>
                </c:pt>
                <c:pt idx="1658">
                  <c:v>41106</c:v>
                </c:pt>
                <c:pt idx="1659">
                  <c:v>41107</c:v>
                </c:pt>
                <c:pt idx="1660">
                  <c:v>41108</c:v>
                </c:pt>
                <c:pt idx="1661">
                  <c:v>41109</c:v>
                </c:pt>
                <c:pt idx="1662">
                  <c:v>41110</c:v>
                </c:pt>
                <c:pt idx="1663">
                  <c:v>41111</c:v>
                </c:pt>
                <c:pt idx="1664">
                  <c:v>41112</c:v>
                </c:pt>
                <c:pt idx="1665">
                  <c:v>41113</c:v>
                </c:pt>
                <c:pt idx="1666">
                  <c:v>41114</c:v>
                </c:pt>
                <c:pt idx="1667">
                  <c:v>41115</c:v>
                </c:pt>
                <c:pt idx="1668">
                  <c:v>41116</c:v>
                </c:pt>
                <c:pt idx="1669">
                  <c:v>41117</c:v>
                </c:pt>
                <c:pt idx="1670">
                  <c:v>41118</c:v>
                </c:pt>
                <c:pt idx="1671">
                  <c:v>41119</c:v>
                </c:pt>
                <c:pt idx="1672">
                  <c:v>41120</c:v>
                </c:pt>
                <c:pt idx="1673">
                  <c:v>41121</c:v>
                </c:pt>
                <c:pt idx="1674">
                  <c:v>41122</c:v>
                </c:pt>
                <c:pt idx="1675">
                  <c:v>41123</c:v>
                </c:pt>
                <c:pt idx="1676">
                  <c:v>41124</c:v>
                </c:pt>
                <c:pt idx="1677">
                  <c:v>41125</c:v>
                </c:pt>
                <c:pt idx="1678">
                  <c:v>41126</c:v>
                </c:pt>
                <c:pt idx="1679">
                  <c:v>41127</c:v>
                </c:pt>
                <c:pt idx="1680">
                  <c:v>41128</c:v>
                </c:pt>
                <c:pt idx="1681">
                  <c:v>41129</c:v>
                </c:pt>
                <c:pt idx="1682">
                  <c:v>41130</c:v>
                </c:pt>
                <c:pt idx="1683">
                  <c:v>41131</c:v>
                </c:pt>
                <c:pt idx="1684">
                  <c:v>41132</c:v>
                </c:pt>
                <c:pt idx="1685">
                  <c:v>41133</c:v>
                </c:pt>
                <c:pt idx="1686">
                  <c:v>41134</c:v>
                </c:pt>
                <c:pt idx="1687">
                  <c:v>41135</c:v>
                </c:pt>
                <c:pt idx="1688">
                  <c:v>41136</c:v>
                </c:pt>
                <c:pt idx="1689">
                  <c:v>41137</c:v>
                </c:pt>
                <c:pt idx="1690">
                  <c:v>41138</c:v>
                </c:pt>
                <c:pt idx="1691">
                  <c:v>41139</c:v>
                </c:pt>
                <c:pt idx="1692">
                  <c:v>41140</c:v>
                </c:pt>
                <c:pt idx="1693">
                  <c:v>41141</c:v>
                </c:pt>
                <c:pt idx="1694">
                  <c:v>41142</c:v>
                </c:pt>
                <c:pt idx="1695">
                  <c:v>41143</c:v>
                </c:pt>
                <c:pt idx="1696">
                  <c:v>41144</c:v>
                </c:pt>
                <c:pt idx="1697">
                  <c:v>41145</c:v>
                </c:pt>
                <c:pt idx="1698">
                  <c:v>41146</c:v>
                </c:pt>
                <c:pt idx="1699">
                  <c:v>41147</c:v>
                </c:pt>
                <c:pt idx="1700">
                  <c:v>41148</c:v>
                </c:pt>
                <c:pt idx="1701">
                  <c:v>41149</c:v>
                </c:pt>
                <c:pt idx="1702">
                  <c:v>41150</c:v>
                </c:pt>
                <c:pt idx="1703">
                  <c:v>41151</c:v>
                </c:pt>
                <c:pt idx="1704">
                  <c:v>41152</c:v>
                </c:pt>
                <c:pt idx="1705">
                  <c:v>41153</c:v>
                </c:pt>
                <c:pt idx="1706">
                  <c:v>41154</c:v>
                </c:pt>
                <c:pt idx="1707">
                  <c:v>41155</c:v>
                </c:pt>
                <c:pt idx="1708">
                  <c:v>41156</c:v>
                </c:pt>
                <c:pt idx="1709">
                  <c:v>41157</c:v>
                </c:pt>
                <c:pt idx="1710">
                  <c:v>41158</c:v>
                </c:pt>
                <c:pt idx="1711">
                  <c:v>41159</c:v>
                </c:pt>
                <c:pt idx="1712">
                  <c:v>41160</c:v>
                </c:pt>
                <c:pt idx="1713">
                  <c:v>41161</c:v>
                </c:pt>
                <c:pt idx="1714">
                  <c:v>41162</c:v>
                </c:pt>
                <c:pt idx="1715">
                  <c:v>41163</c:v>
                </c:pt>
                <c:pt idx="1716">
                  <c:v>41164</c:v>
                </c:pt>
                <c:pt idx="1717">
                  <c:v>41165</c:v>
                </c:pt>
                <c:pt idx="1718">
                  <c:v>41166</c:v>
                </c:pt>
                <c:pt idx="1719">
                  <c:v>41167</c:v>
                </c:pt>
                <c:pt idx="1720">
                  <c:v>41168</c:v>
                </c:pt>
                <c:pt idx="1721">
                  <c:v>41169</c:v>
                </c:pt>
                <c:pt idx="1722">
                  <c:v>41170</c:v>
                </c:pt>
                <c:pt idx="1723">
                  <c:v>41171</c:v>
                </c:pt>
                <c:pt idx="1724">
                  <c:v>41172</c:v>
                </c:pt>
                <c:pt idx="1725">
                  <c:v>41173</c:v>
                </c:pt>
                <c:pt idx="1726">
                  <c:v>41174</c:v>
                </c:pt>
                <c:pt idx="1727">
                  <c:v>41175</c:v>
                </c:pt>
                <c:pt idx="1728">
                  <c:v>41176</c:v>
                </c:pt>
                <c:pt idx="1729">
                  <c:v>41177</c:v>
                </c:pt>
                <c:pt idx="1730">
                  <c:v>41178</c:v>
                </c:pt>
                <c:pt idx="1731">
                  <c:v>41179</c:v>
                </c:pt>
                <c:pt idx="1732">
                  <c:v>41180</c:v>
                </c:pt>
                <c:pt idx="1733">
                  <c:v>41181</c:v>
                </c:pt>
                <c:pt idx="1734">
                  <c:v>41182</c:v>
                </c:pt>
                <c:pt idx="1735">
                  <c:v>41183</c:v>
                </c:pt>
                <c:pt idx="1736">
                  <c:v>41184</c:v>
                </c:pt>
                <c:pt idx="1737">
                  <c:v>41185</c:v>
                </c:pt>
                <c:pt idx="1738">
                  <c:v>41186</c:v>
                </c:pt>
                <c:pt idx="1739">
                  <c:v>41187</c:v>
                </c:pt>
                <c:pt idx="1740">
                  <c:v>41188</c:v>
                </c:pt>
                <c:pt idx="1741">
                  <c:v>41189</c:v>
                </c:pt>
                <c:pt idx="1742">
                  <c:v>41190</c:v>
                </c:pt>
                <c:pt idx="1743">
                  <c:v>41191</c:v>
                </c:pt>
                <c:pt idx="1744">
                  <c:v>41192</c:v>
                </c:pt>
                <c:pt idx="1745">
                  <c:v>41193</c:v>
                </c:pt>
                <c:pt idx="1746">
                  <c:v>41194</c:v>
                </c:pt>
                <c:pt idx="1747">
                  <c:v>41195</c:v>
                </c:pt>
                <c:pt idx="1748">
                  <c:v>41196</c:v>
                </c:pt>
                <c:pt idx="1749">
                  <c:v>41197</c:v>
                </c:pt>
                <c:pt idx="1750">
                  <c:v>41198</c:v>
                </c:pt>
                <c:pt idx="1751">
                  <c:v>41199</c:v>
                </c:pt>
                <c:pt idx="1752">
                  <c:v>41200</c:v>
                </c:pt>
                <c:pt idx="1753">
                  <c:v>41201</c:v>
                </c:pt>
                <c:pt idx="1754">
                  <c:v>41202</c:v>
                </c:pt>
                <c:pt idx="1755">
                  <c:v>41203</c:v>
                </c:pt>
                <c:pt idx="1756">
                  <c:v>41204</c:v>
                </c:pt>
                <c:pt idx="1757">
                  <c:v>41205</c:v>
                </c:pt>
                <c:pt idx="1758">
                  <c:v>41206</c:v>
                </c:pt>
                <c:pt idx="1759">
                  <c:v>41207</c:v>
                </c:pt>
                <c:pt idx="1760">
                  <c:v>41208</c:v>
                </c:pt>
                <c:pt idx="1761">
                  <c:v>41209</c:v>
                </c:pt>
                <c:pt idx="1762">
                  <c:v>41210</c:v>
                </c:pt>
                <c:pt idx="1763">
                  <c:v>41211</c:v>
                </c:pt>
                <c:pt idx="1764">
                  <c:v>41212</c:v>
                </c:pt>
                <c:pt idx="1765">
                  <c:v>41213</c:v>
                </c:pt>
                <c:pt idx="1766">
                  <c:v>41214</c:v>
                </c:pt>
                <c:pt idx="1767">
                  <c:v>41215</c:v>
                </c:pt>
                <c:pt idx="1768">
                  <c:v>41216</c:v>
                </c:pt>
                <c:pt idx="1769">
                  <c:v>41217</c:v>
                </c:pt>
                <c:pt idx="1770">
                  <c:v>41218</c:v>
                </c:pt>
                <c:pt idx="1771">
                  <c:v>41219</c:v>
                </c:pt>
                <c:pt idx="1772">
                  <c:v>41220</c:v>
                </c:pt>
                <c:pt idx="1773">
                  <c:v>41221</c:v>
                </c:pt>
                <c:pt idx="1774">
                  <c:v>41222</c:v>
                </c:pt>
                <c:pt idx="1775">
                  <c:v>41223</c:v>
                </c:pt>
                <c:pt idx="1776">
                  <c:v>41224</c:v>
                </c:pt>
                <c:pt idx="1777">
                  <c:v>41225</c:v>
                </c:pt>
                <c:pt idx="1778">
                  <c:v>41226</c:v>
                </c:pt>
                <c:pt idx="1779">
                  <c:v>41227</c:v>
                </c:pt>
                <c:pt idx="1780">
                  <c:v>41228</c:v>
                </c:pt>
                <c:pt idx="1781">
                  <c:v>41229</c:v>
                </c:pt>
                <c:pt idx="1782">
                  <c:v>41230</c:v>
                </c:pt>
                <c:pt idx="1783">
                  <c:v>41231</c:v>
                </c:pt>
                <c:pt idx="1784">
                  <c:v>41232</c:v>
                </c:pt>
                <c:pt idx="1785">
                  <c:v>41233</c:v>
                </c:pt>
                <c:pt idx="1786">
                  <c:v>41234</c:v>
                </c:pt>
                <c:pt idx="1787">
                  <c:v>41235</c:v>
                </c:pt>
                <c:pt idx="1788">
                  <c:v>41236</c:v>
                </c:pt>
                <c:pt idx="1789">
                  <c:v>41237</c:v>
                </c:pt>
                <c:pt idx="1790">
                  <c:v>41238</c:v>
                </c:pt>
                <c:pt idx="1791">
                  <c:v>41239</c:v>
                </c:pt>
                <c:pt idx="1792">
                  <c:v>41240</c:v>
                </c:pt>
                <c:pt idx="1793">
                  <c:v>41241</c:v>
                </c:pt>
                <c:pt idx="1794">
                  <c:v>41242</c:v>
                </c:pt>
                <c:pt idx="1795">
                  <c:v>41243</c:v>
                </c:pt>
                <c:pt idx="1796">
                  <c:v>41244</c:v>
                </c:pt>
                <c:pt idx="1797">
                  <c:v>41245</c:v>
                </c:pt>
                <c:pt idx="1798">
                  <c:v>41246</c:v>
                </c:pt>
                <c:pt idx="1799">
                  <c:v>41247</c:v>
                </c:pt>
                <c:pt idx="1800">
                  <c:v>41248</c:v>
                </c:pt>
                <c:pt idx="1801">
                  <c:v>41249</c:v>
                </c:pt>
                <c:pt idx="1802">
                  <c:v>41250</c:v>
                </c:pt>
                <c:pt idx="1803">
                  <c:v>41251</c:v>
                </c:pt>
                <c:pt idx="1804">
                  <c:v>41252</c:v>
                </c:pt>
                <c:pt idx="1805">
                  <c:v>41253</c:v>
                </c:pt>
                <c:pt idx="1806">
                  <c:v>41254</c:v>
                </c:pt>
                <c:pt idx="1807">
                  <c:v>41255</c:v>
                </c:pt>
                <c:pt idx="1808">
                  <c:v>41256</c:v>
                </c:pt>
                <c:pt idx="1809">
                  <c:v>41257</c:v>
                </c:pt>
                <c:pt idx="1810">
                  <c:v>41258</c:v>
                </c:pt>
                <c:pt idx="1811">
                  <c:v>41259</c:v>
                </c:pt>
                <c:pt idx="1812">
                  <c:v>41260</c:v>
                </c:pt>
                <c:pt idx="1813">
                  <c:v>41261</c:v>
                </c:pt>
                <c:pt idx="1814">
                  <c:v>41262</c:v>
                </c:pt>
                <c:pt idx="1815">
                  <c:v>41263</c:v>
                </c:pt>
                <c:pt idx="1816">
                  <c:v>41264</c:v>
                </c:pt>
                <c:pt idx="1817">
                  <c:v>41265</c:v>
                </c:pt>
                <c:pt idx="1818">
                  <c:v>41266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41272</c:v>
                </c:pt>
                <c:pt idx="1825">
                  <c:v>41273</c:v>
                </c:pt>
                <c:pt idx="1826">
                  <c:v>41274</c:v>
                </c:pt>
                <c:pt idx="1827">
                  <c:v>41275</c:v>
                </c:pt>
                <c:pt idx="1828">
                  <c:v>41276</c:v>
                </c:pt>
                <c:pt idx="1829">
                  <c:v>41277</c:v>
                </c:pt>
                <c:pt idx="1830">
                  <c:v>41278</c:v>
                </c:pt>
                <c:pt idx="1831">
                  <c:v>41279</c:v>
                </c:pt>
                <c:pt idx="1832">
                  <c:v>41280</c:v>
                </c:pt>
                <c:pt idx="1833">
                  <c:v>41281</c:v>
                </c:pt>
                <c:pt idx="1834">
                  <c:v>41282</c:v>
                </c:pt>
                <c:pt idx="1835">
                  <c:v>41283</c:v>
                </c:pt>
                <c:pt idx="1836">
                  <c:v>41284</c:v>
                </c:pt>
                <c:pt idx="1837">
                  <c:v>41285</c:v>
                </c:pt>
                <c:pt idx="1838">
                  <c:v>41286</c:v>
                </c:pt>
                <c:pt idx="1839">
                  <c:v>41287</c:v>
                </c:pt>
                <c:pt idx="1840">
                  <c:v>41288</c:v>
                </c:pt>
                <c:pt idx="1841">
                  <c:v>41289</c:v>
                </c:pt>
                <c:pt idx="1842">
                  <c:v>41290</c:v>
                </c:pt>
                <c:pt idx="1843">
                  <c:v>41291</c:v>
                </c:pt>
                <c:pt idx="1844">
                  <c:v>41292</c:v>
                </c:pt>
                <c:pt idx="1845">
                  <c:v>41293</c:v>
                </c:pt>
                <c:pt idx="1846">
                  <c:v>41294</c:v>
                </c:pt>
                <c:pt idx="1847">
                  <c:v>41295</c:v>
                </c:pt>
                <c:pt idx="1848">
                  <c:v>41296</c:v>
                </c:pt>
                <c:pt idx="1849">
                  <c:v>41297</c:v>
                </c:pt>
                <c:pt idx="1850">
                  <c:v>41298</c:v>
                </c:pt>
                <c:pt idx="1851">
                  <c:v>41299</c:v>
                </c:pt>
                <c:pt idx="1852">
                  <c:v>41300</c:v>
                </c:pt>
                <c:pt idx="1853">
                  <c:v>41301</c:v>
                </c:pt>
                <c:pt idx="1854">
                  <c:v>41302</c:v>
                </c:pt>
                <c:pt idx="1855">
                  <c:v>41303</c:v>
                </c:pt>
                <c:pt idx="1856">
                  <c:v>41304</c:v>
                </c:pt>
                <c:pt idx="1857">
                  <c:v>41305</c:v>
                </c:pt>
                <c:pt idx="1858">
                  <c:v>41306</c:v>
                </c:pt>
                <c:pt idx="1859">
                  <c:v>41307</c:v>
                </c:pt>
                <c:pt idx="1860">
                  <c:v>41308</c:v>
                </c:pt>
                <c:pt idx="1861">
                  <c:v>41309</c:v>
                </c:pt>
                <c:pt idx="1862">
                  <c:v>41310</c:v>
                </c:pt>
                <c:pt idx="1863">
                  <c:v>41311</c:v>
                </c:pt>
                <c:pt idx="1864">
                  <c:v>41312</c:v>
                </c:pt>
                <c:pt idx="1865">
                  <c:v>41313</c:v>
                </c:pt>
                <c:pt idx="1866">
                  <c:v>41314</c:v>
                </c:pt>
                <c:pt idx="1867">
                  <c:v>41315</c:v>
                </c:pt>
                <c:pt idx="1868">
                  <c:v>41316</c:v>
                </c:pt>
                <c:pt idx="1869">
                  <c:v>41317</c:v>
                </c:pt>
                <c:pt idx="1870">
                  <c:v>41318</c:v>
                </c:pt>
                <c:pt idx="1871">
                  <c:v>41319</c:v>
                </c:pt>
                <c:pt idx="1872">
                  <c:v>41320</c:v>
                </c:pt>
                <c:pt idx="1873">
                  <c:v>41321</c:v>
                </c:pt>
                <c:pt idx="1874">
                  <c:v>41322</c:v>
                </c:pt>
                <c:pt idx="1875">
                  <c:v>41323</c:v>
                </c:pt>
                <c:pt idx="1876">
                  <c:v>41324</c:v>
                </c:pt>
                <c:pt idx="1877">
                  <c:v>41325</c:v>
                </c:pt>
                <c:pt idx="1878">
                  <c:v>41326</c:v>
                </c:pt>
                <c:pt idx="1879">
                  <c:v>41327</c:v>
                </c:pt>
                <c:pt idx="1880">
                  <c:v>41328</c:v>
                </c:pt>
                <c:pt idx="1881">
                  <c:v>41329</c:v>
                </c:pt>
                <c:pt idx="1882">
                  <c:v>41330</c:v>
                </c:pt>
                <c:pt idx="1883">
                  <c:v>41331</c:v>
                </c:pt>
                <c:pt idx="1884">
                  <c:v>41332</c:v>
                </c:pt>
                <c:pt idx="1885">
                  <c:v>41333</c:v>
                </c:pt>
                <c:pt idx="1886">
                  <c:v>41334</c:v>
                </c:pt>
                <c:pt idx="1887">
                  <c:v>41335</c:v>
                </c:pt>
                <c:pt idx="1888">
                  <c:v>41336</c:v>
                </c:pt>
                <c:pt idx="1889">
                  <c:v>41337</c:v>
                </c:pt>
                <c:pt idx="1890">
                  <c:v>41338</c:v>
                </c:pt>
                <c:pt idx="1891">
                  <c:v>41339</c:v>
                </c:pt>
                <c:pt idx="1892">
                  <c:v>41340</c:v>
                </c:pt>
                <c:pt idx="1893">
                  <c:v>41341</c:v>
                </c:pt>
                <c:pt idx="1894">
                  <c:v>41342</c:v>
                </c:pt>
                <c:pt idx="1895">
                  <c:v>41343</c:v>
                </c:pt>
                <c:pt idx="1896">
                  <c:v>41344</c:v>
                </c:pt>
                <c:pt idx="1897">
                  <c:v>41345</c:v>
                </c:pt>
                <c:pt idx="1898">
                  <c:v>41346</c:v>
                </c:pt>
                <c:pt idx="1899">
                  <c:v>41347</c:v>
                </c:pt>
                <c:pt idx="1900">
                  <c:v>41348</c:v>
                </c:pt>
                <c:pt idx="1901">
                  <c:v>41349</c:v>
                </c:pt>
                <c:pt idx="1902">
                  <c:v>41350</c:v>
                </c:pt>
                <c:pt idx="1903">
                  <c:v>41351</c:v>
                </c:pt>
                <c:pt idx="1904">
                  <c:v>41352</c:v>
                </c:pt>
                <c:pt idx="1905">
                  <c:v>41353</c:v>
                </c:pt>
                <c:pt idx="1906">
                  <c:v>41354</c:v>
                </c:pt>
                <c:pt idx="1907">
                  <c:v>41355</c:v>
                </c:pt>
                <c:pt idx="1908">
                  <c:v>41356</c:v>
                </c:pt>
                <c:pt idx="1909">
                  <c:v>41357</c:v>
                </c:pt>
                <c:pt idx="1910">
                  <c:v>41358</c:v>
                </c:pt>
                <c:pt idx="1911">
                  <c:v>41359</c:v>
                </c:pt>
                <c:pt idx="1912">
                  <c:v>41360</c:v>
                </c:pt>
                <c:pt idx="1913">
                  <c:v>41361</c:v>
                </c:pt>
                <c:pt idx="1914">
                  <c:v>41362</c:v>
                </c:pt>
                <c:pt idx="1915">
                  <c:v>41363</c:v>
                </c:pt>
                <c:pt idx="1916">
                  <c:v>41364</c:v>
                </c:pt>
                <c:pt idx="1917">
                  <c:v>41365</c:v>
                </c:pt>
                <c:pt idx="1918">
                  <c:v>41366</c:v>
                </c:pt>
                <c:pt idx="1919">
                  <c:v>41367</c:v>
                </c:pt>
                <c:pt idx="1920">
                  <c:v>41368</c:v>
                </c:pt>
                <c:pt idx="1921">
                  <c:v>41369</c:v>
                </c:pt>
                <c:pt idx="1922">
                  <c:v>41370</c:v>
                </c:pt>
                <c:pt idx="1923">
                  <c:v>41371</c:v>
                </c:pt>
                <c:pt idx="1924">
                  <c:v>41372</c:v>
                </c:pt>
                <c:pt idx="1925">
                  <c:v>41373</c:v>
                </c:pt>
                <c:pt idx="1926">
                  <c:v>41374</c:v>
                </c:pt>
                <c:pt idx="1927">
                  <c:v>41375</c:v>
                </c:pt>
                <c:pt idx="1928">
                  <c:v>41376</c:v>
                </c:pt>
                <c:pt idx="1929">
                  <c:v>41377</c:v>
                </c:pt>
                <c:pt idx="1930">
                  <c:v>41378</c:v>
                </c:pt>
                <c:pt idx="1931">
                  <c:v>41379</c:v>
                </c:pt>
                <c:pt idx="1932">
                  <c:v>41380</c:v>
                </c:pt>
                <c:pt idx="1933">
                  <c:v>41381</c:v>
                </c:pt>
                <c:pt idx="1934">
                  <c:v>41382</c:v>
                </c:pt>
                <c:pt idx="1935">
                  <c:v>41383</c:v>
                </c:pt>
                <c:pt idx="1936">
                  <c:v>41384</c:v>
                </c:pt>
                <c:pt idx="1937">
                  <c:v>41385</c:v>
                </c:pt>
                <c:pt idx="1938">
                  <c:v>41386</c:v>
                </c:pt>
                <c:pt idx="1939">
                  <c:v>41387</c:v>
                </c:pt>
                <c:pt idx="1940">
                  <c:v>41388</c:v>
                </c:pt>
                <c:pt idx="1941">
                  <c:v>41389</c:v>
                </c:pt>
                <c:pt idx="1942">
                  <c:v>41390</c:v>
                </c:pt>
                <c:pt idx="1943">
                  <c:v>41391</c:v>
                </c:pt>
                <c:pt idx="1944">
                  <c:v>41392</c:v>
                </c:pt>
                <c:pt idx="1945">
                  <c:v>41393</c:v>
                </c:pt>
                <c:pt idx="1946">
                  <c:v>41394</c:v>
                </c:pt>
                <c:pt idx="1947">
                  <c:v>41395</c:v>
                </c:pt>
                <c:pt idx="1948">
                  <c:v>41396</c:v>
                </c:pt>
                <c:pt idx="1949">
                  <c:v>41397</c:v>
                </c:pt>
                <c:pt idx="1950">
                  <c:v>41398</c:v>
                </c:pt>
                <c:pt idx="1951">
                  <c:v>41399</c:v>
                </c:pt>
                <c:pt idx="1952">
                  <c:v>41400</c:v>
                </c:pt>
                <c:pt idx="1953">
                  <c:v>41401</c:v>
                </c:pt>
                <c:pt idx="1954">
                  <c:v>41402</c:v>
                </c:pt>
                <c:pt idx="1955">
                  <c:v>41403</c:v>
                </c:pt>
                <c:pt idx="1956">
                  <c:v>41404</c:v>
                </c:pt>
                <c:pt idx="1957">
                  <c:v>41405</c:v>
                </c:pt>
                <c:pt idx="1958">
                  <c:v>41406</c:v>
                </c:pt>
                <c:pt idx="1959">
                  <c:v>41407</c:v>
                </c:pt>
                <c:pt idx="1960">
                  <c:v>41408</c:v>
                </c:pt>
                <c:pt idx="1961">
                  <c:v>41409</c:v>
                </c:pt>
                <c:pt idx="1962">
                  <c:v>41410</c:v>
                </c:pt>
                <c:pt idx="1963">
                  <c:v>41411</c:v>
                </c:pt>
                <c:pt idx="1964">
                  <c:v>41412</c:v>
                </c:pt>
                <c:pt idx="1965">
                  <c:v>41413</c:v>
                </c:pt>
                <c:pt idx="1966">
                  <c:v>41414</c:v>
                </c:pt>
                <c:pt idx="1967">
                  <c:v>41415</c:v>
                </c:pt>
                <c:pt idx="1968">
                  <c:v>41416</c:v>
                </c:pt>
                <c:pt idx="1969">
                  <c:v>41417</c:v>
                </c:pt>
                <c:pt idx="1970">
                  <c:v>41418</c:v>
                </c:pt>
                <c:pt idx="1971">
                  <c:v>41419</c:v>
                </c:pt>
                <c:pt idx="1972">
                  <c:v>41420</c:v>
                </c:pt>
                <c:pt idx="1973">
                  <c:v>41421</c:v>
                </c:pt>
                <c:pt idx="1974">
                  <c:v>41422</c:v>
                </c:pt>
                <c:pt idx="1975">
                  <c:v>41423</c:v>
                </c:pt>
                <c:pt idx="1976">
                  <c:v>41424</c:v>
                </c:pt>
                <c:pt idx="1977">
                  <c:v>41425</c:v>
                </c:pt>
                <c:pt idx="1978">
                  <c:v>41426</c:v>
                </c:pt>
                <c:pt idx="1979">
                  <c:v>41427</c:v>
                </c:pt>
                <c:pt idx="1980">
                  <c:v>41428</c:v>
                </c:pt>
                <c:pt idx="1981">
                  <c:v>41429</c:v>
                </c:pt>
                <c:pt idx="1982">
                  <c:v>41430</c:v>
                </c:pt>
                <c:pt idx="1983">
                  <c:v>41431</c:v>
                </c:pt>
                <c:pt idx="1984">
                  <c:v>41432</c:v>
                </c:pt>
                <c:pt idx="1985">
                  <c:v>41433</c:v>
                </c:pt>
                <c:pt idx="1986">
                  <c:v>41434</c:v>
                </c:pt>
                <c:pt idx="1987">
                  <c:v>41435</c:v>
                </c:pt>
                <c:pt idx="1988">
                  <c:v>41436</c:v>
                </c:pt>
                <c:pt idx="1989">
                  <c:v>41437</c:v>
                </c:pt>
                <c:pt idx="1990">
                  <c:v>41438</c:v>
                </c:pt>
                <c:pt idx="1991">
                  <c:v>41439</c:v>
                </c:pt>
                <c:pt idx="1992">
                  <c:v>41440</c:v>
                </c:pt>
                <c:pt idx="1993">
                  <c:v>41441</c:v>
                </c:pt>
                <c:pt idx="1994">
                  <c:v>41442</c:v>
                </c:pt>
                <c:pt idx="1995">
                  <c:v>41443</c:v>
                </c:pt>
                <c:pt idx="1996">
                  <c:v>41444</c:v>
                </c:pt>
                <c:pt idx="1997">
                  <c:v>41445</c:v>
                </c:pt>
                <c:pt idx="1998">
                  <c:v>41446</c:v>
                </c:pt>
                <c:pt idx="1999">
                  <c:v>41447</c:v>
                </c:pt>
                <c:pt idx="2000">
                  <c:v>41448</c:v>
                </c:pt>
                <c:pt idx="2001">
                  <c:v>41449</c:v>
                </c:pt>
                <c:pt idx="2002">
                  <c:v>41450</c:v>
                </c:pt>
                <c:pt idx="2003">
                  <c:v>41451</c:v>
                </c:pt>
                <c:pt idx="2004">
                  <c:v>41452</c:v>
                </c:pt>
                <c:pt idx="2005">
                  <c:v>41453</c:v>
                </c:pt>
                <c:pt idx="2006">
                  <c:v>41454</c:v>
                </c:pt>
                <c:pt idx="2007">
                  <c:v>41455</c:v>
                </c:pt>
                <c:pt idx="2008">
                  <c:v>41456</c:v>
                </c:pt>
                <c:pt idx="2009">
                  <c:v>41457</c:v>
                </c:pt>
                <c:pt idx="2010">
                  <c:v>41458</c:v>
                </c:pt>
                <c:pt idx="2011">
                  <c:v>41459</c:v>
                </c:pt>
                <c:pt idx="2012">
                  <c:v>41460</c:v>
                </c:pt>
                <c:pt idx="2013">
                  <c:v>41461</c:v>
                </c:pt>
                <c:pt idx="2014">
                  <c:v>41462</c:v>
                </c:pt>
                <c:pt idx="2015">
                  <c:v>41463</c:v>
                </c:pt>
                <c:pt idx="2016">
                  <c:v>41464</c:v>
                </c:pt>
                <c:pt idx="2017">
                  <c:v>41465</c:v>
                </c:pt>
                <c:pt idx="2018">
                  <c:v>41466</c:v>
                </c:pt>
                <c:pt idx="2019">
                  <c:v>41467</c:v>
                </c:pt>
                <c:pt idx="2020">
                  <c:v>41468</c:v>
                </c:pt>
                <c:pt idx="2021">
                  <c:v>41469</c:v>
                </c:pt>
                <c:pt idx="2022">
                  <c:v>41470</c:v>
                </c:pt>
                <c:pt idx="2023">
                  <c:v>41471</c:v>
                </c:pt>
                <c:pt idx="2024">
                  <c:v>41472</c:v>
                </c:pt>
                <c:pt idx="2025">
                  <c:v>41473</c:v>
                </c:pt>
                <c:pt idx="2026">
                  <c:v>41474</c:v>
                </c:pt>
                <c:pt idx="2027">
                  <c:v>41475</c:v>
                </c:pt>
                <c:pt idx="2028">
                  <c:v>41476</c:v>
                </c:pt>
                <c:pt idx="2029">
                  <c:v>41477</c:v>
                </c:pt>
                <c:pt idx="2030">
                  <c:v>41478</c:v>
                </c:pt>
                <c:pt idx="2031">
                  <c:v>41479</c:v>
                </c:pt>
                <c:pt idx="2032">
                  <c:v>41480</c:v>
                </c:pt>
                <c:pt idx="2033">
                  <c:v>41481</c:v>
                </c:pt>
                <c:pt idx="2034">
                  <c:v>41482</c:v>
                </c:pt>
                <c:pt idx="2035">
                  <c:v>41483</c:v>
                </c:pt>
                <c:pt idx="2036">
                  <c:v>41484</c:v>
                </c:pt>
                <c:pt idx="2037">
                  <c:v>41485</c:v>
                </c:pt>
                <c:pt idx="2038">
                  <c:v>41486</c:v>
                </c:pt>
                <c:pt idx="2039">
                  <c:v>41487</c:v>
                </c:pt>
                <c:pt idx="2040">
                  <c:v>41488</c:v>
                </c:pt>
                <c:pt idx="2041">
                  <c:v>41489</c:v>
                </c:pt>
                <c:pt idx="2042">
                  <c:v>41490</c:v>
                </c:pt>
                <c:pt idx="2043">
                  <c:v>41491</c:v>
                </c:pt>
                <c:pt idx="2044">
                  <c:v>41492</c:v>
                </c:pt>
                <c:pt idx="2045">
                  <c:v>41493</c:v>
                </c:pt>
                <c:pt idx="2046">
                  <c:v>41494</c:v>
                </c:pt>
                <c:pt idx="2047">
                  <c:v>41495</c:v>
                </c:pt>
                <c:pt idx="2048">
                  <c:v>41496</c:v>
                </c:pt>
                <c:pt idx="2049">
                  <c:v>41497</c:v>
                </c:pt>
                <c:pt idx="2050">
                  <c:v>41498</c:v>
                </c:pt>
                <c:pt idx="2051">
                  <c:v>41499</c:v>
                </c:pt>
                <c:pt idx="2052">
                  <c:v>41500</c:v>
                </c:pt>
                <c:pt idx="2053">
                  <c:v>41501</c:v>
                </c:pt>
                <c:pt idx="2054">
                  <c:v>41502</c:v>
                </c:pt>
                <c:pt idx="2055">
                  <c:v>41503</c:v>
                </c:pt>
                <c:pt idx="2056">
                  <c:v>41504</c:v>
                </c:pt>
                <c:pt idx="2057">
                  <c:v>41505</c:v>
                </c:pt>
                <c:pt idx="2058">
                  <c:v>41506</c:v>
                </c:pt>
                <c:pt idx="2059">
                  <c:v>41507</c:v>
                </c:pt>
                <c:pt idx="2060">
                  <c:v>41508</c:v>
                </c:pt>
                <c:pt idx="2061">
                  <c:v>41509</c:v>
                </c:pt>
                <c:pt idx="2062">
                  <c:v>41510</c:v>
                </c:pt>
                <c:pt idx="2063">
                  <c:v>41511</c:v>
                </c:pt>
                <c:pt idx="2064">
                  <c:v>41512</c:v>
                </c:pt>
                <c:pt idx="2065">
                  <c:v>41513</c:v>
                </c:pt>
                <c:pt idx="2066">
                  <c:v>41514</c:v>
                </c:pt>
                <c:pt idx="2067">
                  <c:v>41515</c:v>
                </c:pt>
                <c:pt idx="2068">
                  <c:v>41516</c:v>
                </c:pt>
                <c:pt idx="2069">
                  <c:v>41517</c:v>
                </c:pt>
                <c:pt idx="2070">
                  <c:v>41518</c:v>
                </c:pt>
                <c:pt idx="2071">
                  <c:v>41519</c:v>
                </c:pt>
                <c:pt idx="2072">
                  <c:v>41520</c:v>
                </c:pt>
                <c:pt idx="2073">
                  <c:v>41521</c:v>
                </c:pt>
                <c:pt idx="2074">
                  <c:v>41522</c:v>
                </c:pt>
                <c:pt idx="2075">
                  <c:v>41523</c:v>
                </c:pt>
                <c:pt idx="2076">
                  <c:v>41524</c:v>
                </c:pt>
                <c:pt idx="2077">
                  <c:v>41525</c:v>
                </c:pt>
                <c:pt idx="2078">
                  <c:v>41526</c:v>
                </c:pt>
                <c:pt idx="2079">
                  <c:v>41527</c:v>
                </c:pt>
                <c:pt idx="2080">
                  <c:v>41528</c:v>
                </c:pt>
                <c:pt idx="2081">
                  <c:v>41529</c:v>
                </c:pt>
                <c:pt idx="2082">
                  <c:v>41530</c:v>
                </c:pt>
                <c:pt idx="2083">
                  <c:v>41531</c:v>
                </c:pt>
                <c:pt idx="2084">
                  <c:v>41532</c:v>
                </c:pt>
                <c:pt idx="2085">
                  <c:v>41533</c:v>
                </c:pt>
                <c:pt idx="2086">
                  <c:v>41534</c:v>
                </c:pt>
                <c:pt idx="2087">
                  <c:v>41535</c:v>
                </c:pt>
                <c:pt idx="2088">
                  <c:v>41536</c:v>
                </c:pt>
                <c:pt idx="2089">
                  <c:v>41537</c:v>
                </c:pt>
                <c:pt idx="2090">
                  <c:v>41538</c:v>
                </c:pt>
                <c:pt idx="2091">
                  <c:v>41539</c:v>
                </c:pt>
                <c:pt idx="2092">
                  <c:v>41540</c:v>
                </c:pt>
                <c:pt idx="2093">
                  <c:v>41541</c:v>
                </c:pt>
                <c:pt idx="2094">
                  <c:v>41542</c:v>
                </c:pt>
                <c:pt idx="2095">
                  <c:v>41543</c:v>
                </c:pt>
                <c:pt idx="2096">
                  <c:v>41544</c:v>
                </c:pt>
                <c:pt idx="2097">
                  <c:v>41545</c:v>
                </c:pt>
                <c:pt idx="2098">
                  <c:v>41546</c:v>
                </c:pt>
                <c:pt idx="2099">
                  <c:v>41547</c:v>
                </c:pt>
                <c:pt idx="2100">
                  <c:v>41548</c:v>
                </c:pt>
                <c:pt idx="2101">
                  <c:v>41549</c:v>
                </c:pt>
                <c:pt idx="2102">
                  <c:v>41550</c:v>
                </c:pt>
                <c:pt idx="2103">
                  <c:v>41551</c:v>
                </c:pt>
                <c:pt idx="2104">
                  <c:v>41552</c:v>
                </c:pt>
                <c:pt idx="2105">
                  <c:v>41553</c:v>
                </c:pt>
                <c:pt idx="2106">
                  <c:v>41554</c:v>
                </c:pt>
                <c:pt idx="2107">
                  <c:v>41555</c:v>
                </c:pt>
                <c:pt idx="2108">
                  <c:v>41556</c:v>
                </c:pt>
                <c:pt idx="2109">
                  <c:v>41557</c:v>
                </c:pt>
                <c:pt idx="2110">
                  <c:v>41558</c:v>
                </c:pt>
                <c:pt idx="2111">
                  <c:v>41559</c:v>
                </c:pt>
                <c:pt idx="2112">
                  <c:v>41560</c:v>
                </c:pt>
                <c:pt idx="2113">
                  <c:v>41561</c:v>
                </c:pt>
                <c:pt idx="2114">
                  <c:v>41562</c:v>
                </c:pt>
                <c:pt idx="2115">
                  <c:v>41563</c:v>
                </c:pt>
                <c:pt idx="2116">
                  <c:v>41564</c:v>
                </c:pt>
                <c:pt idx="2117">
                  <c:v>41565</c:v>
                </c:pt>
                <c:pt idx="2118">
                  <c:v>41566</c:v>
                </c:pt>
                <c:pt idx="2119">
                  <c:v>41567</c:v>
                </c:pt>
                <c:pt idx="2120">
                  <c:v>41568</c:v>
                </c:pt>
                <c:pt idx="2121">
                  <c:v>41569</c:v>
                </c:pt>
                <c:pt idx="2122">
                  <c:v>41570</c:v>
                </c:pt>
                <c:pt idx="2123">
                  <c:v>41571</c:v>
                </c:pt>
                <c:pt idx="2124">
                  <c:v>41572</c:v>
                </c:pt>
                <c:pt idx="2125">
                  <c:v>41573</c:v>
                </c:pt>
                <c:pt idx="2126">
                  <c:v>41574</c:v>
                </c:pt>
                <c:pt idx="2127">
                  <c:v>41575</c:v>
                </c:pt>
                <c:pt idx="2128">
                  <c:v>41576</c:v>
                </c:pt>
                <c:pt idx="2129">
                  <c:v>41577</c:v>
                </c:pt>
                <c:pt idx="2130">
                  <c:v>41578</c:v>
                </c:pt>
                <c:pt idx="2131">
                  <c:v>41579</c:v>
                </c:pt>
                <c:pt idx="2132">
                  <c:v>41580</c:v>
                </c:pt>
                <c:pt idx="2133">
                  <c:v>41581</c:v>
                </c:pt>
                <c:pt idx="2134">
                  <c:v>41582</c:v>
                </c:pt>
                <c:pt idx="2135">
                  <c:v>41583</c:v>
                </c:pt>
                <c:pt idx="2136">
                  <c:v>41584</c:v>
                </c:pt>
                <c:pt idx="2137">
                  <c:v>41585</c:v>
                </c:pt>
                <c:pt idx="2138">
                  <c:v>41586</c:v>
                </c:pt>
                <c:pt idx="2139">
                  <c:v>41587</c:v>
                </c:pt>
                <c:pt idx="2140">
                  <c:v>41588</c:v>
                </c:pt>
                <c:pt idx="2141">
                  <c:v>41589</c:v>
                </c:pt>
                <c:pt idx="2142">
                  <c:v>41590</c:v>
                </c:pt>
                <c:pt idx="2143">
                  <c:v>41591</c:v>
                </c:pt>
                <c:pt idx="2144">
                  <c:v>41592</c:v>
                </c:pt>
                <c:pt idx="2145">
                  <c:v>41593</c:v>
                </c:pt>
                <c:pt idx="2146">
                  <c:v>41594</c:v>
                </c:pt>
                <c:pt idx="2147">
                  <c:v>41595</c:v>
                </c:pt>
                <c:pt idx="2148">
                  <c:v>41596</c:v>
                </c:pt>
                <c:pt idx="2149">
                  <c:v>41597</c:v>
                </c:pt>
                <c:pt idx="2150">
                  <c:v>41598</c:v>
                </c:pt>
                <c:pt idx="2151">
                  <c:v>41599</c:v>
                </c:pt>
                <c:pt idx="2152">
                  <c:v>41600</c:v>
                </c:pt>
                <c:pt idx="2153">
                  <c:v>41601</c:v>
                </c:pt>
                <c:pt idx="2154">
                  <c:v>41602</c:v>
                </c:pt>
                <c:pt idx="2155">
                  <c:v>41603</c:v>
                </c:pt>
                <c:pt idx="2156">
                  <c:v>41604</c:v>
                </c:pt>
                <c:pt idx="2157">
                  <c:v>41605</c:v>
                </c:pt>
                <c:pt idx="2158">
                  <c:v>41606</c:v>
                </c:pt>
                <c:pt idx="2159">
                  <c:v>41607</c:v>
                </c:pt>
                <c:pt idx="2160">
                  <c:v>41608</c:v>
                </c:pt>
                <c:pt idx="2161">
                  <c:v>41609</c:v>
                </c:pt>
                <c:pt idx="2162">
                  <c:v>41610</c:v>
                </c:pt>
                <c:pt idx="2163">
                  <c:v>41611</c:v>
                </c:pt>
                <c:pt idx="2164">
                  <c:v>41612</c:v>
                </c:pt>
                <c:pt idx="2165">
                  <c:v>41613</c:v>
                </c:pt>
                <c:pt idx="2166">
                  <c:v>41614</c:v>
                </c:pt>
                <c:pt idx="2167">
                  <c:v>41615</c:v>
                </c:pt>
                <c:pt idx="2168">
                  <c:v>41616</c:v>
                </c:pt>
                <c:pt idx="2169">
                  <c:v>41617</c:v>
                </c:pt>
                <c:pt idx="2170">
                  <c:v>41618</c:v>
                </c:pt>
                <c:pt idx="2171">
                  <c:v>41619</c:v>
                </c:pt>
                <c:pt idx="2172">
                  <c:v>41620</c:v>
                </c:pt>
                <c:pt idx="2173">
                  <c:v>41621</c:v>
                </c:pt>
                <c:pt idx="2174">
                  <c:v>41622</c:v>
                </c:pt>
                <c:pt idx="2175">
                  <c:v>41623</c:v>
                </c:pt>
                <c:pt idx="2176">
                  <c:v>41624</c:v>
                </c:pt>
                <c:pt idx="2177">
                  <c:v>41625</c:v>
                </c:pt>
                <c:pt idx="2178">
                  <c:v>41626</c:v>
                </c:pt>
                <c:pt idx="2179">
                  <c:v>41627</c:v>
                </c:pt>
                <c:pt idx="2180">
                  <c:v>41628</c:v>
                </c:pt>
                <c:pt idx="2181">
                  <c:v>41629</c:v>
                </c:pt>
                <c:pt idx="2182">
                  <c:v>41630</c:v>
                </c:pt>
                <c:pt idx="2183">
                  <c:v>41631</c:v>
                </c:pt>
                <c:pt idx="2184">
                  <c:v>41632</c:v>
                </c:pt>
                <c:pt idx="2185">
                  <c:v>41633</c:v>
                </c:pt>
                <c:pt idx="2186">
                  <c:v>41634</c:v>
                </c:pt>
                <c:pt idx="2187">
                  <c:v>41635</c:v>
                </c:pt>
                <c:pt idx="2188">
                  <c:v>41636</c:v>
                </c:pt>
                <c:pt idx="2189">
                  <c:v>41637</c:v>
                </c:pt>
                <c:pt idx="2190">
                  <c:v>41638</c:v>
                </c:pt>
                <c:pt idx="2191">
                  <c:v>41639</c:v>
                </c:pt>
                <c:pt idx="2192">
                  <c:v>41640</c:v>
                </c:pt>
                <c:pt idx="2193">
                  <c:v>41641</c:v>
                </c:pt>
                <c:pt idx="2194">
                  <c:v>41642</c:v>
                </c:pt>
                <c:pt idx="2195">
                  <c:v>41643</c:v>
                </c:pt>
                <c:pt idx="2196">
                  <c:v>41644</c:v>
                </c:pt>
                <c:pt idx="2197">
                  <c:v>41645</c:v>
                </c:pt>
                <c:pt idx="2198">
                  <c:v>41646</c:v>
                </c:pt>
                <c:pt idx="2199">
                  <c:v>41647</c:v>
                </c:pt>
                <c:pt idx="2200">
                  <c:v>41648</c:v>
                </c:pt>
                <c:pt idx="2201">
                  <c:v>41649</c:v>
                </c:pt>
                <c:pt idx="2202">
                  <c:v>41650</c:v>
                </c:pt>
                <c:pt idx="2203">
                  <c:v>41651</c:v>
                </c:pt>
                <c:pt idx="2204">
                  <c:v>41652</c:v>
                </c:pt>
                <c:pt idx="2205">
                  <c:v>41653</c:v>
                </c:pt>
                <c:pt idx="2206">
                  <c:v>41654</c:v>
                </c:pt>
                <c:pt idx="2207">
                  <c:v>41655</c:v>
                </c:pt>
                <c:pt idx="2208">
                  <c:v>41656</c:v>
                </c:pt>
                <c:pt idx="2209">
                  <c:v>41657</c:v>
                </c:pt>
                <c:pt idx="2210">
                  <c:v>41658</c:v>
                </c:pt>
                <c:pt idx="2211">
                  <c:v>41659</c:v>
                </c:pt>
                <c:pt idx="2212">
                  <c:v>41660</c:v>
                </c:pt>
                <c:pt idx="2213">
                  <c:v>41661</c:v>
                </c:pt>
                <c:pt idx="2214">
                  <c:v>41662</c:v>
                </c:pt>
                <c:pt idx="2215">
                  <c:v>41663</c:v>
                </c:pt>
                <c:pt idx="2216">
                  <c:v>41664</c:v>
                </c:pt>
                <c:pt idx="2217">
                  <c:v>41665</c:v>
                </c:pt>
                <c:pt idx="2218">
                  <c:v>41666</c:v>
                </c:pt>
                <c:pt idx="2219">
                  <c:v>41667</c:v>
                </c:pt>
                <c:pt idx="2220">
                  <c:v>41668</c:v>
                </c:pt>
                <c:pt idx="2221">
                  <c:v>41669</c:v>
                </c:pt>
                <c:pt idx="2222">
                  <c:v>41670</c:v>
                </c:pt>
                <c:pt idx="2223">
                  <c:v>41671</c:v>
                </c:pt>
                <c:pt idx="2224">
                  <c:v>41672</c:v>
                </c:pt>
                <c:pt idx="2225">
                  <c:v>41673</c:v>
                </c:pt>
                <c:pt idx="2226">
                  <c:v>41674</c:v>
                </c:pt>
                <c:pt idx="2227">
                  <c:v>41675</c:v>
                </c:pt>
                <c:pt idx="2228">
                  <c:v>41676</c:v>
                </c:pt>
                <c:pt idx="2229">
                  <c:v>41677</c:v>
                </c:pt>
                <c:pt idx="2230">
                  <c:v>41678</c:v>
                </c:pt>
                <c:pt idx="2231">
                  <c:v>41679</c:v>
                </c:pt>
                <c:pt idx="2232">
                  <c:v>41680</c:v>
                </c:pt>
                <c:pt idx="2233">
                  <c:v>41681</c:v>
                </c:pt>
                <c:pt idx="2234">
                  <c:v>41682</c:v>
                </c:pt>
                <c:pt idx="2235">
                  <c:v>41683</c:v>
                </c:pt>
                <c:pt idx="2236">
                  <c:v>41684</c:v>
                </c:pt>
                <c:pt idx="2237">
                  <c:v>41685</c:v>
                </c:pt>
                <c:pt idx="2238">
                  <c:v>41686</c:v>
                </c:pt>
                <c:pt idx="2239">
                  <c:v>41687</c:v>
                </c:pt>
                <c:pt idx="2240">
                  <c:v>41688</c:v>
                </c:pt>
                <c:pt idx="2241">
                  <c:v>41689</c:v>
                </c:pt>
                <c:pt idx="2242">
                  <c:v>41690</c:v>
                </c:pt>
                <c:pt idx="2243">
                  <c:v>41691</c:v>
                </c:pt>
                <c:pt idx="2244">
                  <c:v>41692</c:v>
                </c:pt>
                <c:pt idx="2245">
                  <c:v>41693</c:v>
                </c:pt>
                <c:pt idx="2246">
                  <c:v>41694</c:v>
                </c:pt>
                <c:pt idx="2247">
                  <c:v>41695</c:v>
                </c:pt>
                <c:pt idx="2248">
                  <c:v>41696</c:v>
                </c:pt>
                <c:pt idx="2249">
                  <c:v>41697</c:v>
                </c:pt>
                <c:pt idx="2250">
                  <c:v>41698</c:v>
                </c:pt>
                <c:pt idx="2251">
                  <c:v>41699</c:v>
                </c:pt>
                <c:pt idx="2252">
                  <c:v>41700</c:v>
                </c:pt>
                <c:pt idx="2253">
                  <c:v>41701</c:v>
                </c:pt>
                <c:pt idx="2254">
                  <c:v>41702</c:v>
                </c:pt>
                <c:pt idx="2255">
                  <c:v>41703</c:v>
                </c:pt>
                <c:pt idx="2256">
                  <c:v>41704</c:v>
                </c:pt>
                <c:pt idx="2257">
                  <c:v>41705</c:v>
                </c:pt>
                <c:pt idx="2258">
                  <c:v>41706</c:v>
                </c:pt>
                <c:pt idx="2259">
                  <c:v>41707</c:v>
                </c:pt>
                <c:pt idx="2260">
                  <c:v>41708</c:v>
                </c:pt>
                <c:pt idx="2261">
                  <c:v>41709</c:v>
                </c:pt>
                <c:pt idx="2262">
                  <c:v>41710</c:v>
                </c:pt>
                <c:pt idx="2263">
                  <c:v>41711</c:v>
                </c:pt>
                <c:pt idx="2264">
                  <c:v>41712</c:v>
                </c:pt>
                <c:pt idx="2265">
                  <c:v>41713</c:v>
                </c:pt>
                <c:pt idx="2266">
                  <c:v>41714</c:v>
                </c:pt>
                <c:pt idx="2267">
                  <c:v>41715</c:v>
                </c:pt>
                <c:pt idx="2268">
                  <c:v>41716</c:v>
                </c:pt>
                <c:pt idx="2269">
                  <c:v>41717</c:v>
                </c:pt>
                <c:pt idx="2270">
                  <c:v>41718</c:v>
                </c:pt>
                <c:pt idx="2271">
                  <c:v>41719</c:v>
                </c:pt>
                <c:pt idx="2272">
                  <c:v>41720</c:v>
                </c:pt>
                <c:pt idx="2273">
                  <c:v>41721</c:v>
                </c:pt>
                <c:pt idx="2274">
                  <c:v>41722</c:v>
                </c:pt>
                <c:pt idx="2275">
                  <c:v>41723</c:v>
                </c:pt>
                <c:pt idx="2276">
                  <c:v>41724</c:v>
                </c:pt>
                <c:pt idx="2277">
                  <c:v>41725</c:v>
                </c:pt>
                <c:pt idx="2278">
                  <c:v>41726</c:v>
                </c:pt>
                <c:pt idx="2279">
                  <c:v>41727</c:v>
                </c:pt>
                <c:pt idx="2280">
                  <c:v>41728</c:v>
                </c:pt>
                <c:pt idx="2281">
                  <c:v>41729</c:v>
                </c:pt>
                <c:pt idx="2282">
                  <c:v>41730</c:v>
                </c:pt>
                <c:pt idx="2283">
                  <c:v>41731</c:v>
                </c:pt>
                <c:pt idx="2284">
                  <c:v>41732</c:v>
                </c:pt>
                <c:pt idx="2285">
                  <c:v>41733</c:v>
                </c:pt>
                <c:pt idx="2286">
                  <c:v>41734</c:v>
                </c:pt>
                <c:pt idx="2287">
                  <c:v>41735</c:v>
                </c:pt>
                <c:pt idx="2288">
                  <c:v>41736</c:v>
                </c:pt>
                <c:pt idx="2289">
                  <c:v>41737</c:v>
                </c:pt>
                <c:pt idx="2290">
                  <c:v>41738</c:v>
                </c:pt>
                <c:pt idx="2291">
                  <c:v>41739</c:v>
                </c:pt>
                <c:pt idx="2292">
                  <c:v>41740</c:v>
                </c:pt>
                <c:pt idx="2293">
                  <c:v>41741</c:v>
                </c:pt>
                <c:pt idx="2294">
                  <c:v>41742</c:v>
                </c:pt>
                <c:pt idx="2295">
                  <c:v>41743</c:v>
                </c:pt>
                <c:pt idx="2296">
                  <c:v>41744</c:v>
                </c:pt>
                <c:pt idx="2297">
                  <c:v>41745</c:v>
                </c:pt>
                <c:pt idx="2298">
                  <c:v>41746</c:v>
                </c:pt>
                <c:pt idx="2299">
                  <c:v>41747</c:v>
                </c:pt>
                <c:pt idx="2300">
                  <c:v>41748</c:v>
                </c:pt>
                <c:pt idx="2301">
                  <c:v>41749</c:v>
                </c:pt>
                <c:pt idx="2302">
                  <c:v>41750</c:v>
                </c:pt>
                <c:pt idx="2303">
                  <c:v>41751</c:v>
                </c:pt>
                <c:pt idx="2304">
                  <c:v>41752</c:v>
                </c:pt>
                <c:pt idx="2305">
                  <c:v>41753</c:v>
                </c:pt>
                <c:pt idx="2306">
                  <c:v>41754</c:v>
                </c:pt>
                <c:pt idx="2307">
                  <c:v>41755</c:v>
                </c:pt>
                <c:pt idx="2308">
                  <c:v>41756</c:v>
                </c:pt>
                <c:pt idx="2309">
                  <c:v>41757</c:v>
                </c:pt>
                <c:pt idx="2310">
                  <c:v>41758</c:v>
                </c:pt>
                <c:pt idx="2311">
                  <c:v>41759</c:v>
                </c:pt>
                <c:pt idx="2312">
                  <c:v>41760</c:v>
                </c:pt>
                <c:pt idx="2313">
                  <c:v>41761</c:v>
                </c:pt>
                <c:pt idx="2314">
                  <c:v>41762</c:v>
                </c:pt>
                <c:pt idx="2315">
                  <c:v>41763</c:v>
                </c:pt>
                <c:pt idx="2316">
                  <c:v>41764</c:v>
                </c:pt>
                <c:pt idx="2317">
                  <c:v>41765</c:v>
                </c:pt>
                <c:pt idx="2318">
                  <c:v>41766</c:v>
                </c:pt>
                <c:pt idx="2319">
                  <c:v>41767</c:v>
                </c:pt>
                <c:pt idx="2320">
                  <c:v>41768</c:v>
                </c:pt>
                <c:pt idx="2321">
                  <c:v>41769</c:v>
                </c:pt>
                <c:pt idx="2322">
                  <c:v>41770</c:v>
                </c:pt>
                <c:pt idx="2323">
                  <c:v>41771</c:v>
                </c:pt>
                <c:pt idx="2324">
                  <c:v>41772</c:v>
                </c:pt>
                <c:pt idx="2325">
                  <c:v>41773</c:v>
                </c:pt>
                <c:pt idx="2326">
                  <c:v>41774</c:v>
                </c:pt>
                <c:pt idx="2327">
                  <c:v>41775</c:v>
                </c:pt>
                <c:pt idx="2328">
                  <c:v>41776</c:v>
                </c:pt>
                <c:pt idx="2329">
                  <c:v>41777</c:v>
                </c:pt>
                <c:pt idx="2330">
                  <c:v>41778</c:v>
                </c:pt>
                <c:pt idx="2331">
                  <c:v>41779</c:v>
                </c:pt>
                <c:pt idx="2332">
                  <c:v>41780</c:v>
                </c:pt>
                <c:pt idx="2333">
                  <c:v>41781</c:v>
                </c:pt>
                <c:pt idx="2334">
                  <c:v>41782</c:v>
                </c:pt>
                <c:pt idx="2335">
                  <c:v>41783</c:v>
                </c:pt>
                <c:pt idx="2336">
                  <c:v>41784</c:v>
                </c:pt>
                <c:pt idx="2337">
                  <c:v>41785</c:v>
                </c:pt>
                <c:pt idx="2338">
                  <c:v>41786</c:v>
                </c:pt>
                <c:pt idx="2339">
                  <c:v>41787</c:v>
                </c:pt>
                <c:pt idx="2340">
                  <c:v>41788</c:v>
                </c:pt>
                <c:pt idx="2341">
                  <c:v>41789</c:v>
                </c:pt>
                <c:pt idx="2342">
                  <c:v>41790</c:v>
                </c:pt>
                <c:pt idx="2343">
                  <c:v>41791</c:v>
                </c:pt>
                <c:pt idx="2344">
                  <c:v>41792</c:v>
                </c:pt>
                <c:pt idx="2345">
                  <c:v>41793</c:v>
                </c:pt>
                <c:pt idx="2346">
                  <c:v>41794</c:v>
                </c:pt>
                <c:pt idx="2347">
                  <c:v>41795</c:v>
                </c:pt>
                <c:pt idx="2348">
                  <c:v>41796</c:v>
                </c:pt>
                <c:pt idx="2349">
                  <c:v>41797</c:v>
                </c:pt>
                <c:pt idx="2350">
                  <c:v>41798</c:v>
                </c:pt>
                <c:pt idx="2351">
                  <c:v>41799</c:v>
                </c:pt>
                <c:pt idx="2352">
                  <c:v>41800</c:v>
                </c:pt>
                <c:pt idx="2353">
                  <c:v>41801</c:v>
                </c:pt>
                <c:pt idx="2354">
                  <c:v>41802</c:v>
                </c:pt>
                <c:pt idx="2355">
                  <c:v>41803</c:v>
                </c:pt>
                <c:pt idx="2356">
                  <c:v>41804</c:v>
                </c:pt>
                <c:pt idx="2357">
                  <c:v>41805</c:v>
                </c:pt>
                <c:pt idx="2358">
                  <c:v>41806</c:v>
                </c:pt>
                <c:pt idx="2359">
                  <c:v>41807</c:v>
                </c:pt>
                <c:pt idx="2360">
                  <c:v>41808</c:v>
                </c:pt>
                <c:pt idx="2361">
                  <c:v>41809</c:v>
                </c:pt>
                <c:pt idx="2362">
                  <c:v>41810</c:v>
                </c:pt>
                <c:pt idx="2363">
                  <c:v>41811</c:v>
                </c:pt>
                <c:pt idx="2364">
                  <c:v>41812</c:v>
                </c:pt>
                <c:pt idx="2365">
                  <c:v>41813</c:v>
                </c:pt>
                <c:pt idx="2366">
                  <c:v>41814</c:v>
                </c:pt>
                <c:pt idx="2367">
                  <c:v>41815</c:v>
                </c:pt>
                <c:pt idx="2368">
                  <c:v>41816</c:v>
                </c:pt>
                <c:pt idx="2369">
                  <c:v>41817</c:v>
                </c:pt>
                <c:pt idx="2370">
                  <c:v>41818</c:v>
                </c:pt>
                <c:pt idx="2371">
                  <c:v>41819</c:v>
                </c:pt>
                <c:pt idx="2372">
                  <c:v>41820</c:v>
                </c:pt>
                <c:pt idx="2373">
                  <c:v>41821</c:v>
                </c:pt>
                <c:pt idx="2374">
                  <c:v>41822</c:v>
                </c:pt>
                <c:pt idx="2375">
                  <c:v>41823</c:v>
                </c:pt>
                <c:pt idx="2376">
                  <c:v>41824</c:v>
                </c:pt>
                <c:pt idx="2377">
                  <c:v>41825</c:v>
                </c:pt>
                <c:pt idx="2378">
                  <c:v>41826</c:v>
                </c:pt>
                <c:pt idx="2379">
                  <c:v>41827</c:v>
                </c:pt>
                <c:pt idx="2380">
                  <c:v>41828</c:v>
                </c:pt>
                <c:pt idx="2381">
                  <c:v>41829</c:v>
                </c:pt>
                <c:pt idx="2382">
                  <c:v>41830</c:v>
                </c:pt>
                <c:pt idx="2383">
                  <c:v>41831</c:v>
                </c:pt>
                <c:pt idx="2384">
                  <c:v>41832</c:v>
                </c:pt>
                <c:pt idx="2385">
                  <c:v>41833</c:v>
                </c:pt>
                <c:pt idx="2386">
                  <c:v>41834</c:v>
                </c:pt>
                <c:pt idx="2387">
                  <c:v>41835</c:v>
                </c:pt>
                <c:pt idx="2388">
                  <c:v>41836</c:v>
                </c:pt>
                <c:pt idx="2389">
                  <c:v>41837</c:v>
                </c:pt>
                <c:pt idx="2390">
                  <c:v>41838</c:v>
                </c:pt>
                <c:pt idx="2391">
                  <c:v>41839</c:v>
                </c:pt>
                <c:pt idx="2392">
                  <c:v>41840</c:v>
                </c:pt>
                <c:pt idx="2393">
                  <c:v>41841</c:v>
                </c:pt>
                <c:pt idx="2394">
                  <c:v>41842</c:v>
                </c:pt>
                <c:pt idx="2395">
                  <c:v>41843</c:v>
                </c:pt>
                <c:pt idx="2396">
                  <c:v>41844</c:v>
                </c:pt>
                <c:pt idx="2397">
                  <c:v>41845</c:v>
                </c:pt>
                <c:pt idx="2398">
                  <c:v>41846</c:v>
                </c:pt>
                <c:pt idx="2399">
                  <c:v>41847</c:v>
                </c:pt>
                <c:pt idx="2400">
                  <c:v>41848</c:v>
                </c:pt>
                <c:pt idx="2401">
                  <c:v>41849</c:v>
                </c:pt>
                <c:pt idx="2402">
                  <c:v>41850</c:v>
                </c:pt>
                <c:pt idx="2403">
                  <c:v>41851</c:v>
                </c:pt>
                <c:pt idx="2404">
                  <c:v>41852</c:v>
                </c:pt>
                <c:pt idx="2405">
                  <c:v>41853</c:v>
                </c:pt>
                <c:pt idx="2406">
                  <c:v>41854</c:v>
                </c:pt>
                <c:pt idx="2407">
                  <c:v>41855</c:v>
                </c:pt>
                <c:pt idx="2408">
                  <c:v>41856</c:v>
                </c:pt>
                <c:pt idx="2409">
                  <c:v>41857</c:v>
                </c:pt>
                <c:pt idx="2410">
                  <c:v>41858</c:v>
                </c:pt>
                <c:pt idx="2411">
                  <c:v>41859</c:v>
                </c:pt>
                <c:pt idx="2412">
                  <c:v>41860</c:v>
                </c:pt>
                <c:pt idx="2413">
                  <c:v>41861</c:v>
                </c:pt>
                <c:pt idx="2414">
                  <c:v>41862</c:v>
                </c:pt>
                <c:pt idx="2415">
                  <c:v>41863</c:v>
                </c:pt>
                <c:pt idx="2416">
                  <c:v>41864</c:v>
                </c:pt>
                <c:pt idx="2417">
                  <c:v>41865</c:v>
                </c:pt>
                <c:pt idx="2418">
                  <c:v>41866</c:v>
                </c:pt>
                <c:pt idx="2419">
                  <c:v>41867</c:v>
                </c:pt>
                <c:pt idx="2420">
                  <c:v>41868</c:v>
                </c:pt>
                <c:pt idx="2421">
                  <c:v>41869</c:v>
                </c:pt>
                <c:pt idx="2422">
                  <c:v>41870</c:v>
                </c:pt>
                <c:pt idx="2423">
                  <c:v>41871</c:v>
                </c:pt>
                <c:pt idx="2424">
                  <c:v>41872</c:v>
                </c:pt>
                <c:pt idx="2425">
                  <c:v>41873</c:v>
                </c:pt>
                <c:pt idx="2426">
                  <c:v>41874</c:v>
                </c:pt>
                <c:pt idx="2427">
                  <c:v>41875</c:v>
                </c:pt>
                <c:pt idx="2428">
                  <c:v>41876</c:v>
                </c:pt>
                <c:pt idx="2429">
                  <c:v>41877</c:v>
                </c:pt>
                <c:pt idx="2430">
                  <c:v>41878</c:v>
                </c:pt>
                <c:pt idx="2431">
                  <c:v>41879</c:v>
                </c:pt>
                <c:pt idx="2432">
                  <c:v>41880</c:v>
                </c:pt>
                <c:pt idx="2433">
                  <c:v>41881</c:v>
                </c:pt>
                <c:pt idx="2434">
                  <c:v>41882</c:v>
                </c:pt>
                <c:pt idx="2435">
                  <c:v>41883</c:v>
                </c:pt>
                <c:pt idx="2436">
                  <c:v>41884</c:v>
                </c:pt>
                <c:pt idx="2437">
                  <c:v>41885</c:v>
                </c:pt>
                <c:pt idx="2438">
                  <c:v>41886</c:v>
                </c:pt>
                <c:pt idx="2439">
                  <c:v>41887</c:v>
                </c:pt>
                <c:pt idx="2440">
                  <c:v>41888</c:v>
                </c:pt>
                <c:pt idx="2441">
                  <c:v>41889</c:v>
                </c:pt>
                <c:pt idx="2442">
                  <c:v>41890</c:v>
                </c:pt>
                <c:pt idx="2443">
                  <c:v>41891</c:v>
                </c:pt>
                <c:pt idx="2444">
                  <c:v>41892</c:v>
                </c:pt>
                <c:pt idx="2445">
                  <c:v>41893</c:v>
                </c:pt>
                <c:pt idx="2446">
                  <c:v>41894</c:v>
                </c:pt>
                <c:pt idx="2447">
                  <c:v>41895</c:v>
                </c:pt>
                <c:pt idx="2448">
                  <c:v>41896</c:v>
                </c:pt>
                <c:pt idx="2449">
                  <c:v>41897</c:v>
                </c:pt>
                <c:pt idx="2450">
                  <c:v>41898</c:v>
                </c:pt>
                <c:pt idx="2451">
                  <c:v>41899</c:v>
                </c:pt>
                <c:pt idx="2452">
                  <c:v>41900</c:v>
                </c:pt>
                <c:pt idx="2453">
                  <c:v>41901</c:v>
                </c:pt>
                <c:pt idx="2454">
                  <c:v>41902</c:v>
                </c:pt>
                <c:pt idx="2455">
                  <c:v>41903</c:v>
                </c:pt>
                <c:pt idx="2456">
                  <c:v>41904</c:v>
                </c:pt>
                <c:pt idx="2457">
                  <c:v>41905</c:v>
                </c:pt>
                <c:pt idx="2458">
                  <c:v>41906</c:v>
                </c:pt>
                <c:pt idx="2459">
                  <c:v>41907</c:v>
                </c:pt>
                <c:pt idx="2460">
                  <c:v>41908</c:v>
                </c:pt>
                <c:pt idx="2461">
                  <c:v>41909</c:v>
                </c:pt>
                <c:pt idx="2462">
                  <c:v>41910</c:v>
                </c:pt>
                <c:pt idx="2463">
                  <c:v>41911</c:v>
                </c:pt>
                <c:pt idx="2464">
                  <c:v>41912</c:v>
                </c:pt>
                <c:pt idx="2465">
                  <c:v>41913</c:v>
                </c:pt>
                <c:pt idx="2466">
                  <c:v>41914</c:v>
                </c:pt>
                <c:pt idx="2467">
                  <c:v>41915</c:v>
                </c:pt>
                <c:pt idx="2468">
                  <c:v>41916</c:v>
                </c:pt>
                <c:pt idx="2469">
                  <c:v>41917</c:v>
                </c:pt>
                <c:pt idx="2470">
                  <c:v>41918</c:v>
                </c:pt>
                <c:pt idx="2471">
                  <c:v>41919</c:v>
                </c:pt>
                <c:pt idx="2472">
                  <c:v>41920</c:v>
                </c:pt>
                <c:pt idx="2473">
                  <c:v>41921</c:v>
                </c:pt>
                <c:pt idx="2474">
                  <c:v>41922</c:v>
                </c:pt>
                <c:pt idx="2475">
                  <c:v>41923</c:v>
                </c:pt>
                <c:pt idx="2476">
                  <c:v>41924</c:v>
                </c:pt>
                <c:pt idx="2477">
                  <c:v>41925</c:v>
                </c:pt>
                <c:pt idx="2478">
                  <c:v>41926</c:v>
                </c:pt>
                <c:pt idx="2479">
                  <c:v>41927</c:v>
                </c:pt>
                <c:pt idx="2480">
                  <c:v>41928</c:v>
                </c:pt>
                <c:pt idx="2481">
                  <c:v>41929</c:v>
                </c:pt>
                <c:pt idx="2482">
                  <c:v>41930</c:v>
                </c:pt>
                <c:pt idx="2483">
                  <c:v>41931</c:v>
                </c:pt>
                <c:pt idx="2484">
                  <c:v>41932</c:v>
                </c:pt>
                <c:pt idx="2485">
                  <c:v>41933</c:v>
                </c:pt>
                <c:pt idx="2486">
                  <c:v>41934</c:v>
                </c:pt>
                <c:pt idx="2487">
                  <c:v>41935</c:v>
                </c:pt>
                <c:pt idx="2488">
                  <c:v>41936</c:v>
                </c:pt>
                <c:pt idx="2489">
                  <c:v>41937</c:v>
                </c:pt>
                <c:pt idx="2490">
                  <c:v>41938</c:v>
                </c:pt>
                <c:pt idx="2491">
                  <c:v>41939</c:v>
                </c:pt>
                <c:pt idx="2492">
                  <c:v>41940</c:v>
                </c:pt>
                <c:pt idx="2493">
                  <c:v>41941</c:v>
                </c:pt>
                <c:pt idx="2494">
                  <c:v>41942</c:v>
                </c:pt>
                <c:pt idx="2495">
                  <c:v>41943</c:v>
                </c:pt>
                <c:pt idx="2496">
                  <c:v>41944</c:v>
                </c:pt>
                <c:pt idx="2497">
                  <c:v>41945</c:v>
                </c:pt>
                <c:pt idx="2498">
                  <c:v>41946</c:v>
                </c:pt>
                <c:pt idx="2499">
                  <c:v>41947</c:v>
                </c:pt>
                <c:pt idx="2500">
                  <c:v>41948</c:v>
                </c:pt>
                <c:pt idx="2501">
                  <c:v>41949</c:v>
                </c:pt>
                <c:pt idx="2502">
                  <c:v>41950</c:v>
                </c:pt>
                <c:pt idx="2503">
                  <c:v>41951</c:v>
                </c:pt>
                <c:pt idx="2504">
                  <c:v>41952</c:v>
                </c:pt>
                <c:pt idx="2505">
                  <c:v>41953</c:v>
                </c:pt>
                <c:pt idx="2506">
                  <c:v>41954</c:v>
                </c:pt>
                <c:pt idx="2507">
                  <c:v>41955</c:v>
                </c:pt>
                <c:pt idx="2508">
                  <c:v>41956</c:v>
                </c:pt>
                <c:pt idx="2509">
                  <c:v>41957</c:v>
                </c:pt>
                <c:pt idx="2510">
                  <c:v>41958</c:v>
                </c:pt>
                <c:pt idx="2511">
                  <c:v>41959</c:v>
                </c:pt>
                <c:pt idx="2512">
                  <c:v>41960</c:v>
                </c:pt>
                <c:pt idx="2513">
                  <c:v>41961</c:v>
                </c:pt>
                <c:pt idx="2514">
                  <c:v>41962</c:v>
                </c:pt>
                <c:pt idx="2515">
                  <c:v>41963</c:v>
                </c:pt>
                <c:pt idx="2516">
                  <c:v>41964</c:v>
                </c:pt>
                <c:pt idx="2517">
                  <c:v>41965</c:v>
                </c:pt>
                <c:pt idx="2518">
                  <c:v>41966</c:v>
                </c:pt>
                <c:pt idx="2519">
                  <c:v>41967</c:v>
                </c:pt>
                <c:pt idx="2520">
                  <c:v>41968</c:v>
                </c:pt>
                <c:pt idx="2521">
                  <c:v>41969</c:v>
                </c:pt>
                <c:pt idx="2522">
                  <c:v>41970</c:v>
                </c:pt>
                <c:pt idx="2523">
                  <c:v>41971</c:v>
                </c:pt>
                <c:pt idx="2524">
                  <c:v>41972</c:v>
                </c:pt>
                <c:pt idx="2525">
                  <c:v>41973</c:v>
                </c:pt>
                <c:pt idx="2526">
                  <c:v>41974</c:v>
                </c:pt>
                <c:pt idx="2527">
                  <c:v>41975</c:v>
                </c:pt>
                <c:pt idx="2528">
                  <c:v>41976</c:v>
                </c:pt>
                <c:pt idx="2529">
                  <c:v>41977</c:v>
                </c:pt>
                <c:pt idx="2530">
                  <c:v>41978</c:v>
                </c:pt>
                <c:pt idx="2531">
                  <c:v>41979</c:v>
                </c:pt>
                <c:pt idx="2532">
                  <c:v>41980</c:v>
                </c:pt>
                <c:pt idx="2533">
                  <c:v>41981</c:v>
                </c:pt>
                <c:pt idx="2534">
                  <c:v>41982</c:v>
                </c:pt>
                <c:pt idx="2535">
                  <c:v>41983</c:v>
                </c:pt>
                <c:pt idx="2536">
                  <c:v>41984</c:v>
                </c:pt>
                <c:pt idx="2537">
                  <c:v>41985</c:v>
                </c:pt>
                <c:pt idx="2538">
                  <c:v>41986</c:v>
                </c:pt>
                <c:pt idx="2539">
                  <c:v>41987</c:v>
                </c:pt>
                <c:pt idx="2540">
                  <c:v>41988</c:v>
                </c:pt>
                <c:pt idx="2541">
                  <c:v>41989</c:v>
                </c:pt>
                <c:pt idx="2542">
                  <c:v>41990</c:v>
                </c:pt>
                <c:pt idx="2543">
                  <c:v>41991</c:v>
                </c:pt>
                <c:pt idx="2544">
                  <c:v>41992</c:v>
                </c:pt>
                <c:pt idx="2545">
                  <c:v>41993</c:v>
                </c:pt>
                <c:pt idx="2546">
                  <c:v>41994</c:v>
                </c:pt>
                <c:pt idx="2547">
                  <c:v>41995</c:v>
                </c:pt>
                <c:pt idx="2548">
                  <c:v>41996</c:v>
                </c:pt>
                <c:pt idx="2549">
                  <c:v>41997</c:v>
                </c:pt>
                <c:pt idx="2550">
                  <c:v>41998</c:v>
                </c:pt>
                <c:pt idx="2551">
                  <c:v>41999</c:v>
                </c:pt>
                <c:pt idx="2552">
                  <c:v>42000</c:v>
                </c:pt>
                <c:pt idx="2553">
                  <c:v>42001</c:v>
                </c:pt>
                <c:pt idx="2554">
                  <c:v>42002</c:v>
                </c:pt>
                <c:pt idx="2555">
                  <c:v>42003</c:v>
                </c:pt>
                <c:pt idx="2556">
                  <c:v>42004</c:v>
                </c:pt>
                <c:pt idx="2557">
                  <c:v>42005</c:v>
                </c:pt>
                <c:pt idx="2558">
                  <c:v>42006</c:v>
                </c:pt>
                <c:pt idx="2559">
                  <c:v>42007</c:v>
                </c:pt>
                <c:pt idx="2560">
                  <c:v>42008</c:v>
                </c:pt>
                <c:pt idx="2561">
                  <c:v>42009</c:v>
                </c:pt>
                <c:pt idx="2562">
                  <c:v>42010</c:v>
                </c:pt>
                <c:pt idx="2563">
                  <c:v>42011</c:v>
                </c:pt>
                <c:pt idx="2564">
                  <c:v>42012</c:v>
                </c:pt>
                <c:pt idx="2565">
                  <c:v>42013</c:v>
                </c:pt>
                <c:pt idx="2566">
                  <c:v>42014</c:v>
                </c:pt>
                <c:pt idx="2567">
                  <c:v>42015</c:v>
                </c:pt>
                <c:pt idx="2568">
                  <c:v>42016</c:v>
                </c:pt>
                <c:pt idx="2569">
                  <c:v>42017</c:v>
                </c:pt>
                <c:pt idx="2570">
                  <c:v>42018</c:v>
                </c:pt>
                <c:pt idx="2571">
                  <c:v>42019</c:v>
                </c:pt>
                <c:pt idx="2572">
                  <c:v>42020</c:v>
                </c:pt>
                <c:pt idx="2573">
                  <c:v>42021</c:v>
                </c:pt>
                <c:pt idx="2574">
                  <c:v>42022</c:v>
                </c:pt>
                <c:pt idx="2575">
                  <c:v>42023</c:v>
                </c:pt>
                <c:pt idx="2576">
                  <c:v>42024</c:v>
                </c:pt>
                <c:pt idx="2577">
                  <c:v>42025</c:v>
                </c:pt>
                <c:pt idx="2578">
                  <c:v>42026</c:v>
                </c:pt>
                <c:pt idx="2579">
                  <c:v>42027</c:v>
                </c:pt>
                <c:pt idx="2580">
                  <c:v>42028</c:v>
                </c:pt>
                <c:pt idx="2581">
                  <c:v>42029</c:v>
                </c:pt>
                <c:pt idx="2582">
                  <c:v>42030</c:v>
                </c:pt>
                <c:pt idx="2583">
                  <c:v>42031</c:v>
                </c:pt>
                <c:pt idx="2584">
                  <c:v>42032</c:v>
                </c:pt>
                <c:pt idx="2585">
                  <c:v>42033</c:v>
                </c:pt>
                <c:pt idx="2586">
                  <c:v>42034</c:v>
                </c:pt>
                <c:pt idx="2587">
                  <c:v>42035</c:v>
                </c:pt>
                <c:pt idx="2588">
                  <c:v>42036</c:v>
                </c:pt>
                <c:pt idx="2589">
                  <c:v>42037</c:v>
                </c:pt>
                <c:pt idx="2590">
                  <c:v>42038</c:v>
                </c:pt>
                <c:pt idx="2591">
                  <c:v>42039</c:v>
                </c:pt>
                <c:pt idx="2592">
                  <c:v>42040</c:v>
                </c:pt>
                <c:pt idx="2593">
                  <c:v>42041</c:v>
                </c:pt>
                <c:pt idx="2594">
                  <c:v>42042</c:v>
                </c:pt>
                <c:pt idx="2595">
                  <c:v>42043</c:v>
                </c:pt>
                <c:pt idx="2596">
                  <c:v>42044</c:v>
                </c:pt>
                <c:pt idx="2597">
                  <c:v>42045</c:v>
                </c:pt>
                <c:pt idx="2598">
                  <c:v>42046</c:v>
                </c:pt>
                <c:pt idx="2599">
                  <c:v>42047</c:v>
                </c:pt>
                <c:pt idx="2600">
                  <c:v>42048</c:v>
                </c:pt>
                <c:pt idx="2601">
                  <c:v>42049</c:v>
                </c:pt>
                <c:pt idx="2602">
                  <c:v>42050</c:v>
                </c:pt>
                <c:pt idx="2603">
                  <c:v>42051</c:v>
                </c:pt>
                <c:pt idx="2604">
                  <c:v>42052</c:v>
                </c:pt>
                <c:pt idx="2605">
                  <c:v>42053</c:v>
                </c:pt>
                <c:pt idx="2606">
                  <c:v>42054</c:v>
                </c:pt>
                <c:pt idx="2607">
                  <c:v>42055</c:v>
                </c:pt>
                <c:pt idx="2608">
                  <c:v>42056</c:v>
                </c:pt>
                <c:pt idx="2609">
                  <c:v>42057</c:v>
                </c:pt>
                <c:pt idx="2610">
                  <c:v>42058</c:v>
                </c:pt>
                <c:pt idx="2611">
                  <c:v>42059</c:v>
                </c:pt>
                <c:pt idx="2612">
                  <c:v>42060</c:v>
                </c:pt>
                <c:pt idx="2613">
                  <c:v>42061</c:v>
                </c:pt>
                <c:pt idx="2614">
                  <c:v>42062</c:v>
                </c:pt>
                <c:pt idx="2615">
                  <c:v>42063</c:v>
                </c:pt>
                <c:pt idx="2616">
                  <c:v>42064</c:v>
                </c:pt>
                <c:pt idx="2617">
                  <c:v>42065</c:v>
                </c:pt>
                <c:pt idx="2618">
                  <c:v>42066</c:v>
                </c:pt>
                <c:pt idx="2619">
                  <c:v>42067</c:v>
                </c:pt>
                <c:pt idx="2620">
                  <c:v>42068</c:v>
                </c:pt>
                <c:pt idx="2621">
                  <c:v>42069</c:v>
                </c:pt>
                <c:pt idx="2622">
                  <c:v>42070</c:v>
                </c:pt>
                <c:pt idx="2623">
                  <c:v>42071</c:v>
                </c:pt>
                <c:pt idx="2624">
                  <c:v>42072</c:v>
                </c:pt>
                <c:pt idx="2625">
                  <c:v>42073</c:v>
                </c:pt>
                <c:pt idx="2626">
                  <c:v>42074</c:v>
                </c:pt>
                <c:pt idx="2627">
                  <c:v>42075</c:v>
                </c:pt>
                <c:pt idx="2628">
                  <c:v>42076</c:v>
                </c:pt>
                <c:pt idx="2629">
                  <c:v>42077</c:v>
                </c:pt>
                <c:pt idx="2630">
                  <c:v>42078</c:v>
                </c:pt>
                <c:pt idx="2631">
                  <c:v>42079</c:v>
                </c:pt>
                <c:pt idx="2632">
                  <c:v>42080</c:v>
                </c:pt>
                <c:pt idx="2633">
                  <c:v>42081</c:v>
                </c:pt>
                <c:pt idx="2634">
                  <c:v>42082</c:v>
                </c:pt>
                <c:pt idx="2635">
                  <c:v>42083</c:v>
                </c:pt>
                <c:pt idx="2636">
                  <c:v>42084</c:v>
                </c:pt>
                <c:pt idx="2637">
                  <c:v>42085</c:v>
                </c:pt>
                <c:pt idx="2638">
                  <c:v>42086</c:v>
                </c:pt>
                <c:pt idx="2639">
                  <c:v>42087</c:v>
                </c:pt>
                <c:pt idx="2640">
                  <c:v>42088</c:v>
                </c:pt>
                <c:pt idx="2641">
                  <c:v>42089</c:v>
                </c:pt>
                <c:pt idx="2642">
                  <c:v>42090</c:v>
                </c:pt>
                <c:pt idx="2643">
                  <c:v>42091</c:v>
                </c:pt>
                <c:pt idx="2644">
                  <c:v>42092</c:v>
                </c:pt>
                <c:pt idx="2645">
                  <c:v>42093</c:v>
                </c:pt>
                <c:pt idx="2646">
                  <c:v>42094</c:v>
                </c:pt>
                <c:pt idx="2647">
                  <c:v>42095</c:v>
                </c:pt>
                <c:pt idx="2648">
                  <c:v>42096</c:v>
                </c:pt>
                <c:pt idx="2649">
                  <c:v>42097</c:v>
                </c:pt>
                <c:pt idx="2650">
                  <c:v>42098</c:v>
                </c:pt>
                <c:pt idx="2651">
                  <c:v>42099</c:v>
                </c:pt>
                <c:pt idx="2652">
                  <c:v>42100</c:v>
                </c:pt>
                <c:pt idx="2653">
                  <c:v>42101</c:v>
                </c:pt>
                <c:pt idx="2654">
                  <c:v>42102</c:v>
                </c:pt>
                <c:pt idx="2655">
                  <c:v>42103</c:v>
                </c:pt>
                <c:pt idx="2656">
                  <c:v>42104</c:v>
                </c:pt>
                <c:pt idx="2657">
                  <c:v>42105</c:v>
                </c:pt>
                <c:pt idx="2658">
                  <c:v>42106</c:v>
                </c:pt>
                <c:pt idx="2659">
                  <c:v>42107</c:v>
                </c:pt>
                <c:pt idx="2660">
                  <c:v>42108</c:v>
                </c:pt>
                <c:pt idx="2661">
                  <c:v>42109</c:v>
                </c:pt>
                <c:pt idx="2662">
                  <c:v>42110</c:v>
                </c:pt>
                <c:pt idx="2663">
                  <c:v>42111</c:v>
                </c:pt>
                <c:pt idx="2664">
                  <c:v>42112</c:v>
                </c:pt>
                <c:pt idx="2665">
                  <c:v>42113</c:v>
                </c:pt>
                <c:pt idx="2666">
                  <c:v>42114</c:v>
                </c:pt>
                <c:pt idx="2667">
                  <c:v>42115</c:v>
                </c:pt>
                <c:pt idx="2668">
                  <c:v>42116</c:v>
                </c:pt>
                <c:pt idx="2669">
                  <c:v>42117</c:v>
                </c:pt>
                <c:pt idx="2670">
                  <c:v>42118</c:v>
                </c:pt>
                <c:pt idx="2671">
                  <c:v>42119</c:v>
                </c:pt>
                <c:pt idx="2672">
                  <c:v>42120</c:v>
                </c:pt>
                <c:pt idx="2673">
                  <c:v>42121</c:v>
                </c:pt>
                <c:pt idx="2674">
                  <c:v>42122</c:v>
                </c:pt>
                <c:pt idx="2675">
                  <c:v>42123</c:v>
                </c:pt>
                <c:pt idx="2676">
                  <c:v>42124</c:v>
                </c:pt>
                <c:pt idx="2677">
                  <c:v>42125</c:v>
                </c:pt>
                <c:pt idx="2678">
                  <c:v>42126</c:v>
                </c:pt>
                <c:pt idx="2679">
                  <c:v>42127</c:v>
                </c:pt>
                <c:pt idx="2680">
                  <c:v>42128</c:v>
                </c:pt>
                <c:pt idx="2681">
                  <c:v>42129</c:v>
                </c:pt>
                <c:pt idx="2682">
                  <c:v>42130</c:v>
                </c:pt>
                <c:pt idx="2683">
                  <c:v>42131</c:v>
                </c:pt>
                <c:pt idx="2684">
                  <c:v>42132</c:v>
                </c:pt>
                <c:pt idx="2685">
                  <c:v>42133</c:v>
                </c:pt>
                <c:pt idx="2686">
                  <c:v>42134</c:v>
                </c:pt>
                <c:pt idx="2687">
                  <c:v>42135</c:v>
                </c:pt>
                <c:pt idx="2688">
                  <c:v>42136</c:v>
                </c:pt>
                <c:pt idx="2689">
                  <c:v>42137</c:v>
                </c:pt>
                <c:pt idx="2690">
                  <c:v>42138</c:v>
                </c:pt>
                <c:pt idx="2691">
                  <c:v>42139</c:v>
                </c:pt>
                <c:pt idx="2692">
                  <c:v>42140</c:v>
                </c:pt>
                <c:pt idx="2693">
                  <c:v>42141</c:v>
                </c:pt>
                <c:pt idx="2694">
                  <c:v>42142</c:v>
                </c:pt>
                <c:pt idx="2695">
                  <c:v>42143</c:v>
                </c:pt>
                <c:pt idx="2696">
                  <c:v>42144</c:v>
                </c:pt>
                <c:pt idx="2697">
                  <c:v>42145</c:v>
                </c:pt>
                <c:pt idx="2698">
                  <c:v>42146</c:v>
                </c:pt>
                <c:pt idx="2699">
                  <c:v>42147</c:v>
                </c:pt>
                <c:pt idx="2700">
                  <c:v>42148</c:v>
                </c:pt>
                <c:pt idx="2701">
                  <c:v>42149</c:v>
                </c:pt>
                <c:pt idx="2702">
                  <c:v>42150</c:v>
                </c:pt>
                <c:pt idx="2703">
                  <c:v>42151</c:v>
                </c:pt>
                <c:pt idx="2704">
                  <c:v>42152</c:v>
                </c:pt>
                <c:pt idx="2705">
                  <c:v>42153</c:v>
                </c:pt>
                <c:pt idx="2706">
                  <c:v>42154</c:v>
                </c:pt>
                <c:pt idx="2707">
                  <c:v>42155</c:v>
                </c:pt>
                <c:pt idx="2708">
                  <c:v>42156</c:v>
                </c:pt>
                <c:pt idx="2709">
                  <c:v>42157</c:v>
                </c:pt>
                <c:pt idx="2710">
                  <c:v>42158</c:v>
                </c:pt>
                <c:pt idx="2711">
                  <c:v>42159</c:v>
                </c:pt>
                <c:pt idx="2712">
                  <c:v>42160</c:v>
                </c:pt>
                <c:pt idx="2713">
                  <c:v>42161</c:v>
                </c:pt>
                <c:pt idx="2714">
                  <c:v>42162</c:v>
                </c:pt>
                <c:pt idx="2715">
                  <c:v>42163</c:v>
                </c:pt>
                <c:pt idx="2716">
                  <c:v>42164</c:v>
                </c:pt>
                <c:pt idx="2717">
                  <c:v>42165</c:v>
                </c:pt>
                <c:pt idx="2718">
                  <c:v>42166</c:v>
                </c:pt>
                <c:pt idx="2719">
                  <c:v>42167</c:v>
                </c:pt>
                <c:pt idx="2720">
                  <c:v>42168</c:v>
                </c:pt>
                <c:pt idx="2721">
                  <c:v>42169</c:v>
                </c:pt>
                <c:pt idx="2722">
                  <c:v>42170</c:v>
                </c:pt>
                <c:pt idx="2723">
                  <c:v>42171</c:v>
                </c:pt>
                <c:pt idx="2724">
                  <c:v>42172</c:v>
                </c:pt>
                <c:pt idx="2725">
                  <c:v>42173</c:v>
                </c:pt>
                <c:pt idx="2726">
                  <c:v>42174</c:v>
                </c:pt>
                <c:pt idx="2727">
                  <c:v>42175</c:v>
                </c:pt>
                <c:pt idx="2728">
                  <c:v>42176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42182</c:v>
                </c:pt>
                <c:pt idx="2735">
                  <c:v>42183</c:v>
                </c:pt>
                <c:pt idx="2736">
                  <c:v>42184</c:v>
                </c:pt>
                <c:pt idx="2737">
                  <c:v>42185</c:v>
                </c:pt>
                <c:pt idx="2738">
                  <c:v>42186</c:v>
                </c:pt>
                <c:pt idx="2739">
                  <c:v>42187</c:v>
                </c:pt>
                <c:pt idx="2740">
                  <c:v>42188</c:v>
                </c:pt>
                <c:pt idx="2741">
                  <c:v>42189</c:v>
                </c:pt>
                <c:pt idx="2742">
                  <c:v>42190</c:v>
                </c:pt>
                <c:pt idx="2743">
                  <c:v>42191</c:v>
                </c:pt>
                <c:pt idx="2744">
                  <c:v>42192</c:v>
                </c:pt>
                <c:pt idx="2745">
                  <c:v>42193</c:v>
                </c:pt>
                <c:pt idx="2746">
                  <c:v>42194</c:v>
                </c:pt>
                <c:pt idx="2747">
                  <c:v>42195</c:v>
                </c:pt>
                <c:pt idx="2748">
                  <c:v>42196</c:v>
                </c:pt>
                <c:pt idx="2749">
                  <c:v>42197</c:v>
                </c:pt>
                <c:pt idx="2750">
                  <c:v>42198</c:v>
                </c:pt>
                <c:pt idx="2751">
                  <c:v>42199</c:v>
                </c:pt>
                <c:pt idx="2752">
                  <c:v>42200</c:v>
                </c:pt>
                <c:pt idx="2753">
                  <c:v>42201</c:v>
                </c:pt>
                <c:pt idx="2754">
                  <c:v>42202</c:v>
                </c:pt>
                <c:pt idx="2755">
                  <c:v>42203</c:v>
                </c:pt>
                <c:pt idx="2756">
                  <c:v>42204</c:v>
                </c:pt>
                <c:pt idx="2757">
                  <c:v>42205</c:v>
                </c:pt>
                <c:pt idx="2758">
                  <c:v>42206</c:v>
                </c:pt>
                <c:pt idx="2759">
                  <c:v>42207</c:v>
                </c:pt>
                <c:pt idx="2760">
                  <c:v>42208</c:v>
                </c:pt>
                <c:pt idx="2761">
                  <c:v>42209</c:v>
                </c:pt>
                <c:pt idx="2762">
                  <c:v>42210</c:v>
                </c:pt>
                <c:pt idx="2763">
                  <c:v>42211</c:v>
                </c:pt>
                <c:pt idx="2764">
                  <c:v>42212</c:v>
                </c:pt>
                <c:pt idx="2765">
                  <c:v>42213</c:v>
                </c:pt>
                <c:pt idx="2766">
                  <c:v>42214</c:v>
                </c:pt>
                <c:pt idx="2767">
                  <c:v>42215</c:v>
                </c:pt>
                <c:pt idx="2768">
                  <c:v>42216</c:v>
                </c:pt>
                <c:pt idx="2769">
                  <c:v>42217</c:v>
                </c:pt>
                <c:pt idx="2770">
                  <c:v>42218</c:v>
                </c:pt>
                <c:pt idx="2771">
                  <c:v>42219</c:v>
                </c:pt>
                <c:pt idx="2772">
                  <c:v>42220</c:v>
                </c:pt>
                <c:pt idx="2773">
                  <c:v>42221</c:v>
                </c:pt>
                <c:pt idx="2774">
                  <c:v>42222</c:v>
                </c:pt>
                <c:pt idx="2775">
                  <c:v>42223</c:v>
                </c:pt>
                <c:pt idx="2776">
                  <c:v>42224</c:v>
                </c:pt>
                <c:pt idx="2777">
                  <c:v>42225</c:v>
                </c:pt>
                <c:pt idx="2778">
                  <c:v>42226</c:v>
                </c:pt>
                <c:pt idx="2779">
                  <c:v>42227</c:v>
                </c:pt>
                <c:pt idx="2780">
                  <c:v>42228</c:v>
                </c:pt>
                <c:pt idx="2781">
                  <c:v>42229</c:v>
                </c:pt>
                <c:pt idx="2782">
                  <c:v>42230</c:v>
                </c:pt>
                <c:pt idx="2783">
                  <c:v>42231</c:v>
                </c:pt>
                <c:pt idx="2784">
                  <c:v>42232</c:v>
                </c:pt>
                <c:pt idx="2785">
                  <c:v>42233</c:v>
                </c:pt>
                <c:pt idx="2786">
                  <c:v>42234</c:v>
                </c:pt>
                <c:pt idx="2787">
                  <c:v>42235</c:v>
                </c:pt>
                <c:pt idx="2788">
                  <c:v>42236</c:v>
                </c:pt>
                <c:pt idx="2789">
                  <c:v>42237</c:v>
                </c:pt>
                <c:pt idx="2790">
                  <c:v>42238</c:v>
                </c:pt>
                <c:pt idx="2791">
                  <c:v>42239</c:v>
                </c:pt>
                <c:pt idx="2792">
                  <c:v>42240</c:v>
                </c:pt>
                <c:pt idx="2793">
                  <c:v>42241</c:v>
                </c:pt>
                <c:pt idx="2794">
                  <c:v>42242</c:v>
                </c:pt>
                <c:pt idx="2795">
                  <c:v>42243</c:v>
                </c:pt>
                <c:pt idx="2796">
                  <c:v>42244</c:v>
                </c:pt>
                <c:pt idx="2797">
                  <c:v>42245</c:v>
                </c:pt>
                <c:pt idx="2798">
                  <c:v>42246</c:v>
                </c:pt>
                <c:pt idx="2799">
                  <c:v>42247</c:v>
                </c:pt>
                <c:pt idx="2800">
                  <c:v>42248</c:v>
                </c:pt>
                <c:pt idx="2801">
                  <c:v>42249</c:v>
                </c:pt>
                <c:pt idx="2802">
                  <c:v>42250</c:v>
                </c:pt>
                <c:pt idx="2803">
                  <c:v>42251</c:v>
                </c:pt>
                <c:pt idx="2804">
                  <c:v>42252</c:v>
                </c:pt>
                <c:pt idx="2805">
                  <c:v>42253</c:v>
                </c:pt>
                <c:pt idx="2806">
                  <c:v>42254</c:v>
                </c:pt>
                <c:pt idx="2807">
                  <c:v>42255</c:v>
                </c:pt>
                <c:pt idx="2808">
                  <c:v>42256</c:v>
                </c:pt>
                <c:pt idx="2809">
                  <c:v>42257</c:v>
                </c:pt>
                <c:pt idx="2810">
                  <c:v>42258</c:v>
                </c:pt>
                <c:pt idx="2811">
                  <c:v>42259</c:v>
                </c:pt>
                <c:pt idx="2812">
                  <c:v>42260</c:v>
                </c:pt>
                <c:pt idx="2813">
                  <c:v>42261</c:v>
                </c:pt>
                <c:pt idx="2814">
                  <c:v>42262</c:v>
                </c:pt>
                <c:pt idx="2815">
                  <c:v>42263</c:v>
                </c:pt>
                <c:pt idx="2816">
                  <c:v>42264</c:v>
                </c:pt>
                <c:pt idx="2817">
                  <c:v>42265</c:v>
                </c:pt>
                <c:pt idx="2818">
                  <c:v>42266</c:v>
                </c:pt>
                <c:pt idx="2819">
                  <c:v>42267</c:v>
                </c:pt>
                <c:pt idx="2820">
                  <c:v>42268</c:v>
                </c:pt>
                <c:pt idx="2821">
                  <c:v>42269</c:v>
                </c:pt>
                <c:pt idx="2822">
                  <c:v>42270</c:v>
                </c:pt>
                <c:pt idx="2823">
                  <c:v>42271</c:v>
                </c:pt>
                <c:pt idx="2824">
                  <c:v>42272</c:v>
                </c:pt>
                <c:pt idx="2825">
                  <c:v>42273</c:v>
                </c:pt>
                <c:pt idx="2826">
                  <c:v>42274</c:v>
                </c:pt>
                <c:pt idx="2827">
                  <c:v>42275</c:v>
                </c:pt>
                <c:pt idx="2828">
                  <c:v>42276</c:v>
                </c:pt>
                <c:pt idx="2829">
                  <c:v>42277</c:v>
                </c:pt>
                <c:pt idx="2830">
                  <c:v>42278</c:v>
                </c:pt>
                <c:pt idx="2831">
                  <c:v>42279</c:v>
                </c:pt>
                <c:pt idx="2832">
                  <c:v>42280</c:v>
                </c:pt>
                <c:pt idx="2833">
                  <c:v>42281</c:v>
                </c:pt>
                <c:pt idx="2834">
                  <c:v>42282</c:v>
                </c:pt>
                <c:pt idx="2835">
                  <c:v>42283</c:v>
                </c:pt>
                <c:pt idx="2836">
                  <c:v>42284</c:v>
                </c:pt>
                <c:pt idx="2837">
                  <c:v>42285</c:v>
                </c:pt>
                <c:pt idx="2838">
                  <c:v>42286</c:v>
                </c:pt>
                <c:pt idx="2839">
                  <c:v>42287</c:v>
                </c:pt>
                <c:pt idx="2840">
                  <c:v>42288</c:v>
                </c:pt>
                <c:pt idx="2841">
                  <c:v>42289</c:v>
                </c:pt>
                <c:pt idx="2842">
                  <c:v>42290</c:v>
                </c:pt>
                <c:pt idx="2843">
                  <c:v>42291</c:v>
                </c:pt>
                <c:pt idx="2844">
                  <c:v>42292</c:v>
                </c:pt>
                <c:pt idx="2845">
                  <c:v>42293</c:v>
                </c:pt>
                <c:pt idx="2846">
                  <c:v>42294</c:v>
                </c:pt>
                <c:pt idx="2847">
                  <c:v>42295</c:v>
                </c:pt>
                <c:pt idx="2848">
                  <c:v>42296</c:v>
                </c:pt>
                <c:pt idx="2849">
                  <c:v>42297</c:v>
                </c:pt>
                <c:pt idx="2850">
                  <c:v>42298</c:v>
                </c:pt>
                <c:pt idx="2851">
                  <c:v>42299</c:v>
                </c:pt>
                <c:pt idx="2852">
                  <c:v>42300</c:v>
                </c:pt>
                <c:pt idx="2853">
                  <c:v>42301</c:v>
                </c:pt>
                <c:pt idx="2854">
                  <c:v>42302</c:v>
                </c:pt>
                <c:pt idx="2855">
                  <c:v>42303</c:v>
                </c:pt>
                <c:pt idx="2856">
                  <c:v>42304</c:v>
                </c:pt>
                <c:pt idx="2857">
                  <c:v>42305</c:v>
                </c:pt>
                <c:pt idx="2858">
                  <c:v>42306</c:v>
                </c:pt>
                <c:pt idx="2859">
                  <c:v>42307</c:v>
                </c:pt>
                <c:pt idx="2860">
                  <c:v>42308</c:v>
                </c:pt>
                <c:pt idx="2861">
                  <c:v>42309</c:v>
                </c:pt>
                <c:pt idx="2862">
                  <c:v>42310</c:v>
                </c:pt>
                <c:pt idx="2863">
                  <c:v>42311</c:v>
                </c:pt>
                <c:pt idx="2864">
                  <c:v>42312</c:v>
                </c:pt>
                <c:pt idx="2865">
                  <c:v>42313</c:v>
                </c:pt>
                <c:pt idx="2866">
                  <c:v>42314</c:v>
                </c:pt>
                <c:pt idx="2867">
                  <c:v>42315</c:v>
                </c:pt>
                <c:pt idx="2868">
                  <c:v>42316</c:v>
                </c:pt>
                <c:pt idx="2869">
                  <c:v>42317</c:v>
                </c:pt>
                <c:pt idx="2870">
                  <c:v>42318</c:v>
                </c:pt>
                <c:pt idx="2871">
                  <c:v>42319</c:v>
                </c:pt>
                <c:pt idx="2872">
                  <c:v>42320</c:v>
                </c:pt>
                <c:pt idx="2873">
                  <c:v>42321</c:v>
                </c:pt>
                <c:pt idx="2874">
                  <c:v>42322</c:v>
                </c:pt>
                <c:pt idx="2875">
                  <c:v>42323</c:v>
                </c:pt>
                <c:pt idx="2876">
                  <c:v>42324</c:v>
                </c:pt>
                <c:pt idx="2877">
                  <c:v>42325</c:v>
                </c:pt>
                <c:pt idx="2878">
                  <c:v>42326</c:v>
                </c:pt>
                <c:pt idx="2879">
                  <c:v>42327</c:v>
                </c:pt>
                <c:pt idx="2880">
                  <c:v>42328</c:v>
                </c:pt>
                <c:pt idx="2881">
                  <c:v>42329</c:v>
                </c:pt>
                <c:pt idx="2882">
                  <c:v>42330</c:v>
                </c:pt>
                <c:pt idx="2883">
                  <c:v>42331</c:v>
                </c:pt>
                <c:pt idx="2884">
                  <c:v>42332</c:v>
                </c:pt>
                <c:pt idx="2885">
                  <c:v>42333</c:v>
                </c:pt>
                <c:pt idx="2886">
                  <c:v>42334</c:v>
                </c:pt>
                <c:pt idx="2887">
                  <c:v>42335</c:v>
                </c:pt>
                <c:pt idx="2888">
                  <c:v>42336</c:v>
                </c:pt>
                <c:pt idx="2889">
                  <c:v>42337</c:v>
                </c:pt>
                <c:pt idx="2890">
                  <c:v>42338</c:v>
                </c:pt>
                <c:pt idx="2891">
                  <c:v>42339</c:v>
                </c:pt>
                <c:pt idx="2892">
                  <c:v>42340</c:v>
                </c:pt>
                <c:pt idx="2893">
                  <c:v>42341</c:v>
                </c:pt>
                <c:pt idx="2894">
                  <c:v>42342</c:v>
                </c:pt>
                <c:pt idx="2895">
                  <c:v>42343</c:v>
                </c:pt>
                <c:pt idx="2896">
                  <c:v>42344</c:v>
                </c:pt>
                <c:pt idx="2897">
                  <c:v>42345</c:v>
                </c:pt>
                <c:pt idx="2898">
                  <c:v>42346</c:v>
                </c:pt>
                <c:pt idx="2899">
                  <c:v>42347</c:v>
                </c:pt>
                <c:pt idx="2900">
                  <c:v>42348</c:v>
                </c:pt>
                <c:pt idx="2901">
                  <c:v>42349</c:v>
                </c:pt>
                <c:pt idx="2902">
                  <c:v>42350</c:v>
                </c:pt>
                <c:pt idx="2903">
                  <c:v>42351</c:v>
                </c:pt>
                <c:pt idx="2904">
                  <c:v>42352</c:v>
                </c:pt>
                <c:pt idx="2905">
                  <c:v>42353</c:v>
                </c:pt>
                <c:pt idx="2906">
                  <c:v>42354</c:v>
                </c:pt>
                <c:pt idx="2907">
                  <c:v>42355</c:v>
                </c:pt>
                <c:pt idx="2908">
                  <c:v>42356</c:v>
                </c:pt>
                <c:pt idx="2909">
                  <c:v>42357</c:v>
                </c:pt>
                <c:pt idx="2910">
                  <c:v>42358</c:v>
                </c:pt>
                <c:pt idx="2911">
                  <c:v>42359</c:v>
                </c:pt>
                <c:pt idx="2912">
                  <c:v>42360</c:v>
                </c:pt>
                <c:pt idx="2913">
                  <c:v>42361</c:v>
                </c:pt>
                <c:pt idx="2914">
                  <c:v>42362</c:v>
                </c:pt>
                <c:pt idx="2915">
                  <c:v>42363</c:v>
                </c:pt>
                <c:pt idx="2916">
                  <c:v>42364</c:v>
                </c:pt>
                <c:pt idx="2917">
                  <c:v>42365</c:v>
                </c:pt>
                <c:pt idx="2918">
                  <c:v>42366</c:v>
                </c:pt>
                <c:pt idx="2919">
                  <c:v>42367</c:v>
                </c:pt>
                <c:pt idx="2920">
                  <c:v>42368</c:v>
                </c:pt>
                <c:pt idx="2921">
                  <c:v>42369</c:v>
                </c:pt>
                <c:pt idx="2922">
                  <c:v>42370</c:v>
                </c:pt>
                <c:pt idx="2923">
                  <c:v>42371</c:v>
                </c:pt>
                <c:pt idx="2924">
                  <c:v>42372</c:v>
                </c:pt>
                <c:pt idx="2925">
                  <c:v>42373</c:v>
                </c:pt>
                <c:pt idx="2926">
                  <c:v>42374</c:v>
                </c:pt>
                <c:pt idx="2927">
                  <c:v>42375</c:v>
                </c:pt>
                <c:pt idx="2928">
                  <c:v>42376</c:v>
                </c:pt>
                <c:pt idx="2929">
                  <c:v>42377</c:v>
                </c:pt>
                <c:pt idx="2930">
                  <c:v>42378</c:v>
                </c:pt>
                <c:pt idx="2931">
                  <c:v>42379</c:v>
                </c:pt>
                <c:pt idx="2932">
                  <c:v>42380</c:v>
                </c:pt>
                <c:pt idx="2933">
                  <c:v>42381</c:v>
                </c:pt>
                <c:pt idx="2934">
                  <c:v>42382</c:v>
                </c:pt>
                <c:pt idx="2935">
                  <c:v>42383</c:v>
                </c:pt>
                <c:pt idx="2936">
                  <c:v>42384</c:v>
                </c:pt>
                <c:pt idx="2937">
                  <c:v>42385</c:v>
                </c:pt>
                <c:pt idx="2938">
                  <c:v>42386</c:v>
                </c:pt>
                <c:pt idx="2939">
                  <c:v>42387</c:v>
                </c:pt>
                <c:pt idx="2940">
                  <c:v>42388</c:v>
                </c:pt>
                <c:pt idx="2941">
                  <c:v>42389</c:v>
                </c:pt>
                <c:pt idx="2942">
                  <c:v>42390</c:v>
                </c:pt>
                <c:pt idx="2943">
                  <c:v>42391</c:v>
                </c:pt>
                <c:pt idx="2944">
                  <c:v>42392</c:v>
                </c:pt>
                <c:pt idx="2945">
                  <c:v>42393</c:v>
                </c:pt>
                <c:pt idx="2946">
                  <c:v>42394</c:v>
                </c:pt>
                <c:pt idx="2947">
                  <c:v>42395</c:v>
                </c:pt>
                <c:pt idx="2948">
                  <c:v>42396</c:v>
                </c:pt>
                <c:pt idx="2949">
                  <c:v>42397</c:v>
                </c:pt>
                <c:pt idx="2950">
                  <c:v>42398</c:v>
                </c:pt>
                <c:pt idx="2951">
                  <c:v>42399</c:v>
                </c:pt>
                <c:pt idx="2952">
                  <c:v>42400</c:v>
                </c:pt>
                <c:pt idx="2953">
                  <c:v>42401</c:v>
                </c:pt>
                <c:pt idx="2954">
                  <c:v>42402</c:v>
                </c:pt>
                <c:pt idx="2955">
                  <c:v>42403</c:v>
                </c:pt>
                <c:pt idx="2956">
                  <c:v>42404</c:v>
                </c:pt>
                <c:pt idx="2957">
                  <c:v>42405</c:v>
                </c:pt>
                <c:pt idx="2958">
                  <c:v>42406</c:v>
                </c:pt>
                <c:pt idx="2959">
                  <c:v>42407</c:v>
                </c:pt>
                <c:pt idx="2960">
                  <c:v>42408</c:v>
                </c:pt>
                <c:pt idx="2961">
                  <c:v>42409</c:v>
                </c:pt>
                <c:pt idx="2962">
                  <c:v>42410</c:v>
                </c:pt>
                <c:pt idx="2963">
                  <c:v>42411</c:v>
                </c:pt>
                <c:pt idx="2964">
                  <c:v>42412</c:v>
                </c:pt>
                <c:pt idx="2965">
                  <c:v>42413</c:v>
                </c:pt>
                <c:pt idx="2966">
                  <c:v>42414</c:v>
                </c:pt>
                <c:pt idx="2967">
                  <c:v>42415</c:v>
                </c:pt>
                <c:pt idx="2968">
                  <c:v>42416</c:v>
                </c:pt>
                <c:pt idx="2969">
                  <c:v>42417</c:v>
                </c:pt>
                <c:pt idx="2970">
                  <c:v>42418</c:v>
                </c:pt>
                <c:pt idx="2971">
                  <c:v>42419</c:v>
                </c:pt>
                <c:pt idx="2972">
                  <c:v>42420</c:v>
                </c:pt>
                <c:pt idx="2973">
                  <c:v>42421</c:v>
                </c:pt>
                <c:pt idx="2974">
                  <c:v>42422</c:v>
                </c:pt>
                <c:pt idx="2975">
                  <c:v>42423</c:v>
                </c:pt>
                <c:pt idx="2976">
                  <c:v>42424</c:v>
                </c:pt>
                <c:pt idx="2977">
                  <c:v>42425</c:v>
                </c:pt>
                <c:pt idx="2978">
                  <c:v>42426</c:v>
                </c:pt>
                <c:pt idx="2979">
                  <c:v>42427</c:v>
                </c:pt>
                <c:pt idx="2980">
                  <c:v>42428</c:v>
                </c:pt>
                <c:pt idx="2981">
                  <c:v>42429</c:v>
                </c:pt>
                <c:pt idx="2982">
                  <c:v>42430</c:v>
                </c:pt>
                <c:pt idx="2983">
                  <c:v>42431</c:v>
                </c:pt>
                <c:pt idx="2984">
                  <c:v>42432</c:v>
                </c:pt>
                <c:pt idx="2985">
                  <c:v>42433</c:v>
                </c:pt>
                <c:pt idx="2986">
                  <c:v>42434</c:v>
                </c:pt>
                <c:pt idx="2987">
                  <c:v>42435</c:v>
                </c:pt>
                <c:pt idx="2988">
                  <c:v>42436</c:v>
                </c:pt>
                <c:pt idx="2989">
                  <c:v>42437</c:v>
                </c:pt>
                <c:pt idx="2990">
                  <c:v>42438</c:v>
                </c:pt>
                <c:pt idx="2991">
                  <c:v>42439</c:v>
                </c:pt>
                <c:pt idx="2992">
                  <c:v>42440</c:v>
                </c:pt>
                <c:pt idx="2993">
                  <c:v>42441</c:v>
                </c:pt>
                <c:pt idx="2994">
                  <c:v>42442</c:v>
                </c:pt>
                <c:pt idx="2995">
                  <c:v>42443</c:v>
                </c:pt>
                <c:pt idx="2996">
                  <c:v>42444</c:v>
                </c:pt>
                <c:pt idx="2997">
                  <c:v>42445</c:v>
                </c:pt>
                <c:pt idx="2998">
                  <c:v>42446</c:v>
                </c:pt>
                <c:pt idx="2999">
                  <c:v>42447</c:v>
                </c:pt>
                <c:pt idx="3000">
                  <c:v>42448</c:v>
                </c:pt>
                <c:pt idx="3001">
                  <c:v>42449</c:v>
                </c:pt>
                <c:pt idx="3002">
                  <c:v>42450</c:v>
                </c:pt>
                <c:pt idx="3003">
                  <c:v>42451</c:v>
                </c:pt>
                <c:pt idx="3004">
                  <c:v>42452</c:v>
                </c:pt>
                <c:pt idx="3005">
                  <c:v>42453</c:v>
                </c:pt>
                <c:pt idx="3006">
                  <c:v>42454</c:v>
                </c:pt>
                <c:pt idx="3007">
                  <c:v>42455</c:v>
                </c:pt>
                <c:pt idx="3008">
                  <c:v>42456</c:v>
                </c:pt>
                <c:pt idx="3009">
                  <c:v>42457</c:v>
                </c:pt>
                <c:pt idx="3010">
                  <c:v>42458</c:v>
                </c:pt>
                <c:pt idx="3011">
                  <c:v>42459</c:v>
                </c:pt>
                <c:pt idx="3012">
                  <c:v>42460</c:v>
                </c:pt>
                <c:pt idx="3013">
                  <c:v>42461</c:v>
                </c:pt>
                <c:pt idx="3014">
                  <c:v>42462</c:v>
                </c:pt>
                <c:pt idx="3015">
                  <c:v>42463</c:v>
                </c:pt>
                <c:pt idx="3016">
                  <c:v>42464</c:v>
                </c:pt>
                <c:pt idx="3017">
                  <c:v>42465</c:v>
                </c:pt>
                <c:pt idx="3018">
                  <c:v>42466</c:v>
                </c:pt>
                <c:pt idx="3019">
                  <c:v>42467</c:v>
                </c:pt>
                <c:pt idx="3020">
                  <c:v>42468</c:v>
                </c:pt>
                <c:pt idx="3021">
                  <c:v>42469</c:v>
                </c:pt>
                <c:pt idx="3022">
                  <c:v>42470</c:v>
                </c:pt>
                <c:pt idx="3023">
                  <c:v>42471</c:v>
                </c:pt>
                <c:pt idx="3024">
                  <c:v>42472</c:v>
                </c:pt>
                <c:pt idx="3025">
                  <c:v>42473</c:v>
                </c:pt>
                <c:pt idx="3026">
                  <c:v>42474</c:v>
                </c:pt>
                <c:pt idx="3027">
                  <c:v>42475</c:v>
                </c:pt>
                <c:pt idx="3028">
                  <c:v>42476</c:v>
                </c:pt>
                <c:pt idx="3029">
                  <c:v>42477</c:v>
                </c:pt>
                <c:pt idx="3030">
                  <c:v>42478</c:v>
                </c:pt>
                <c:pt idx="3031">
                  <c:v>42479</c:v>
                </c:pt>
                <c:pt idx="3032">
                  <c:v>42480</c:v>
                </c:pt>
                <c:pt idx="3033">
                  <c:v>42481</c:v>
                </c:pt>
                <c:pt idx="3034">
                  <c:v>42482</c:v>
                </c:pt>
                <c:pt idx="3035">
                  <c:v>42483</c:v>
                </c:pt>
                <c:pt idx="3036">
                  <c:v>42484</c:v>
                </c:pt>
                <c:pt idx="3037">
                  <c:v>42485</c:v>
                </c:pt>
                <c:pt idx="3038">
                  <c:v>42486</c:v>
                </c:pt>
                <c:pt idx="3039">
                  <c:v>42487</c:v>
                </c:pt>
                <c:pt idx="3040">
                  <c:v>42488</c:v>
                </c:pt>
                <c:pt idx="3041">
                  <c:v>42489</c:v>
                </c:pt>
                <c:pt idx="3042">
                  <c:v>42490</c:v>
                </c:pt>
                <c:pt idx="3043">
                  <c:v>42491</c:v>
                </c:pt>
                <c:pt idx="3044">
                  <c:v>42492</c:v>
                </c:pt>
                <c:pt idx="3045">
                  <c:v>42493</c:v>
                </c:pt>
                <c:pt idx="3046">
                  <c:v>42494</c:v>
                </c:pt>
                <c:pt idx="3047">
                  <c:v>42495</c:v>
                </c:pt>
                <c:pt idx="3048">
                  <c:v>42496</c:v>
                </c:pt>
                <c:pt idx="3049">
                  <c:v>42497</c:v>
                </c:pt>
                <c:pt idx="3050">
                  <c:v>42498</c:v>
                </c:pt>
                <c:pt idx="3051">
                  <c:v>42499</c:v>
                </c:pt>
                <c:pt idx="3052">
                  <c:v>42500</c:v>
                </c:pt>
                <c:pt idx="3053">
                  <c:v>42501</c:v>
                </c:pt>
                <c:pt idx="3054">
                  <c:v>42502</c:v>
                </c:pt>
                <c:pt idx="3055">
                  <c:v>42503</c:v>
                </c:pt>
                <c:pt idx="3056">
                  <c:v>42504</c:v>
                </c:pt>
                <c:pt idx="3057">
                  <c:v>42505</c:v>
                </c:pt>
                <c:pt idx="3058">
                  <c:v>42506</c:v>
                </c:pt>
                <c:pt idx="3059">
                  <c:v>42507</c:v>
                </c:pt>
                <c:pt idx="3060">
                  <c:v>42508</c:v>
                </c:pt>
                <c:pt idx="3061">
                  <c:v>42509</c:v>
                </c:pt>
                <c:pt idx="3062">
                  <c:v>42510</c:v>
                </c:pt>
                <c:pt idx="3063">
                  <c:v>42511</c:v>
                </c:pt>
                <c:pt idx="3064">
                  <c:v>42512</c:v>
                </c:pt>
                <c:pt idx="3065">
                  <c:v>42513</c:v>
                </c:pt>
                <c:pt idx="3066">
                  <c:v>42514</c:v>
                </c:pt>
                <c:pt idx="3067">
                  <c:v>42515</c:v>
                </c:pt>
                <c:pt idx="3068">
                  <c:v>42516</c:v>
                </c:pt>
                <c:pt idx="3069">
                  <c:v>42517</c:v>
                </c:pt>
                <c:pt idx="3070">
                  <c:v>42518</c:v>
                </c:pt>
                <c:pt idx="3071">
                  <c:v>42519</c:v>
                </c:pt>
                <c:pt idx="3072">
                  <c:v>42520</c:v>
                </c:pt>
                <c:pt idx="3073">
                  <c:v>42521</c:v>
                </c:pt>
                <c:pt idx="3074">
                  <c:v>42522</c:v>
                </c:pt>
                <c:pt idx="3075">
                  <c:v>42523</c:v>
                </c:pt>
                <c:pt idx="3076">
                  <c:v>42524</c:v>
                </c:pt>
                <c:pt idx="3077">
                  <c:v>42525</c:v>
                </c:pt>
                <c:pt idx="3078">
                  <c:v>42526</c:v>
                </c:pt>
                <c:pt idx="3079">
                  <c:v>42527</c:v>
                </c:pt>
                <c:pt idx="3080">
                  <c:v>42528</c:v>
                </c:pt>
                <c:pt idx="3081">
                  <c:v>42529</c:v>
                </c:pt>
                <c:pt idx="3082">
                  <c:v>42530</c:v>
                </c:pt>
                <c:pt idx="3083">
                  <c:v>42531</c:v>
                </c:pt>
                <c:pt idx="3084">
                  <c:v>42532</c:v>
                </c:pt>
                <c:pt idx="3085">
                  <c:v>42533</c:v>
                </c:pt>
                <c:pt idx="3086">
                  <c:v>42534</c:v>
                </c:pt>
                <c:pt idx="3087">
                  <c:v>42535</c:v>
                </c:pt>
                <c:pt idx="3088">
                  <c:v>42536</c:v>
                </c:pt>
                <c:pt idx="3089">
                  <c:v>42537</c:v>
                </c:pt>
                <c:pt idx="3090">
                  <c:v>42538</c:v>
                </c:pt>
                <c:pt idx="3091">
                  <c:v>42539</c:v>
                </c:pt>
                <c:pt idx="3092">
                  <c:v>42540</c:v>
                </c:pt>
                <c:pt idx="3093">
                  <c:v>42541</c:v>
                </c:pt>
                <c:pt idx="3094">
                  <c:v>42542</c:v>
                </c:pt>
                <c:pt idx="3095">
                  <c:v>42543</c:v>
                </c:pt>
                <c:pt idx="3096">
                  <c:v>42544</c:v>
                </c:pt>
                <c:pt idx="3097">
                  <c:v>42545</c:v>
                </c:pt>
                <c:pt idx="3098">
                  <c:v>42546</c:v>
                </c:pt>
                <c:pt idx="3099">
                  <c:v>42547</c:v>
                </c:pt>
                <c:pt idx="3100">
                  <c:v>42548</c:v>
                </c:pt>
                <c:pt idx="3101">
                  <c:v>42549</c:v>
                </c:pt>
                <c:pt idx="3102">
                  <c:v>42550</c:v>
                </c:pt>
                <c:pt idx="3103">
                  <c:v>42551</c:v>
                </c:pt>
                <c:pt idx="3104">
                  <c:v>42552</c:v>
                </c:pt>
                <c:pt idx="3105">
                  <c:v>42553</c:v>
                </c:pt>
                <c:pt idx="3106">
                  <c:v>42554</c:v>
                </c:pt>
                <c:pt idx="3107">
                  <c:v>42555</c:v>
                </c:pt>
                <c:pt idx="3108">
                  <c:v>42556</c:v>
                </c:pt>
                <c:pt idx="3109">
                  <c:v>42557</c:v>
                </c:pt>
                <c:pt idx="3110">
                  <c:v>42558</c:v>
                </c:pt>
                <c:pt idx="3111">
                  <c:v>42559</c:v>
                </c:pt>
                <c:pt idx="3112">
                  <c:v>42560</c:v>
                </c:pt>
                <c:pt idx="3113">
                  <c:v>42561</c:v>
                </c:pt>
                <c:pt idx="3114">
                  <c:v>42562</c:v>
                </c:pt>
                <c:pt idx="3115">
                  <c:v>42563</c:v>
                </c:pt>
                <c:pt idx="3116">
                  <c:v>42564</c:v>
                </c:pt>
                <c:pt idx="3117">
                  <c:v>42565</c:v>
                </c:pt>
                <c:pt idx="3118">
                  <c:v>42566</c:v>
                </c:pt>
                <c:pt idx="3119">
                  <c:v>42567</c:v>
                </c:pt>
                <c:pt idx="3120">
                  <c:v>42568</c:v>
                </c:pt>
                <c:pt idx="3121">
                  <c:v>42569</c:v>
                </c:pt>
                <c:pt idx="3122">
                  <c:v>42570</c:v>
                </c:pt>
                <c:pt idx="3123">
                  <c:v>42571</c:v>
                </c:pt>
                <c:pt idx="3124">
                  <c:v>42572</c:v>
                </c:pt>
                <c:pt idx="3125">
                  <c:v>42573</c:v>
                </c:pt>
                <c:pt idx="3126">
                  <c:v>42574</c:v>
                </c:pt>
                <c:pt idx="3127">
                  <c:v>42575</c:v>
                </c:pt>
                <c:pt idx="3128">
                  <c:v>42576</c:v>
                </c:pt>
                <c:pt idx="3129">
                  <c:v>42577</c:v>
                </c:pt>
                <c:pt idx="3130">
                  <c:v>42578</c:v>
                </c:pt>
                <c:pt idx="3131">
                  <c:v>42579</c:v>
                </c:pt>
                <c:pt idx="3132">
                  <c:v>42580</c:v>
                </c:pt>
                <c:pt idx="3133">
                  <c:v>42581</c:v>
                </c:pt>
                <c:pt idx="3134">
                  <c:v>42582</c:v>
                </c:pt>
                <c:pt idx="3135">
                  <c:v>42583</c:v>
                </c:pt>
                <c:pt idx="3136">
                  <c:v>42584</c:v>
                </c:pt>
                <c:pt idx="3137">
                  <c:v>42585</c:v>
                </c:pt>
                <c:pt idx="3138">
                  <c:v>42586</c:v>
                </c:pt>
                <c:pt idx="3139">
                  <c:v>42587</c:v>
                </c:pt>
                <c:pt idx="3140">
                  <c:v>42588</c:v>
                </c:pt>
                <c:pt idx="3141">
                  <c:v>42589</c:v>
                </c:pt>
                <c:pt idx="3142">
                  <c:v>42590</c:v>
                </c:pt>
                <c:pt idx="3143">
                  <c:v>42591</c:v>
                </c:pt>
                <c:pt idx="3144">
                  <c:v>42592</c:v>
                </c:pt>
                <c:pt idx="3145">
                  <c:v>42593</c:v>
                </c:pt>
                <c:pt idx="3146">
                  <c:v>42594</c:v>
                </c:pt>
                <c:pt idx="3147">
                  <c:v>42595</c:v>
                </c:pt>
                <c:pt idx="3148">
                  <c:v>42596</c:v>
                </c:pt>
                <c:pt idx="3149">
                  <c:v>42597</c:v>
                </c:pt>
                <c:pt idx="3150">
                  <c:v>42598</c:v>
                </c:pt>
                <c:pt idx="3151">
                  <c:v>42599</c:v>
                </c:pt>
                <c:pt idx="3152">
                  <c:v>42600</c:v>
                </c:pt>
                <c:pt idx="3153">
                  <c:v>42601</c:v>
                </c:pt>
                <c:pt idx="3154">
                  <c:v>42602</c:v>
                </c:pt>
                <c:pt idx="3155">
                  <c:v>42603</c:v>
                </c:pt>
                <c:pt idx="3156">
                  <c:v>42604</c:v>
                </c:pt>
                <c:pt idx="3157">
                  <c:v>42605</c:v>
                </c:pt>
                <c:pt idx="3158">
                  <c:v>42606</c:v>
                </c:pt>
                <c:pt idx="3159">
                  <c:v>42607</c:v>
                </c:pt>
                <c:pt idx="3160">
                  <c:v>42608</c:v>
                </c:pt>
                <c:pt idx="3161">
                  <c:v>42609</c:v>
                </c:pt>
                <c:pt idx="3162">
                  <c:v>42610</c:v>
                </c:pt>
                <c:pt idx="3163">
                  <c:v>42611</c:v>
                </c:pt>
                <c:pt idx="3164">
                  <c:v>42612</c:v>
                </c:pt>
                <c:pt idx="3165">
                  <c:v>42613</c:v>
                </c:pt>
                <c:pt idx="3166">
                  <c:v>42614</c:v>
                </c:pt>
                <c:pt idx="3167">
                  <c:v>42615</c:v>
                </c:pt>
                <c:pt idx="3168">
                  <c:v>42616</c:v>
                </c:pt>
                <c:pt idx="3169">
                  <c:v>42617</c:v>
                </c:pt>
                <c:pt idx="3170">
                  <c:v>42618</c:v>
                </c:pt>
                <c:pt idx="3171">
                  <c:v>42619</c:v>
                </c:pt>
                <c:pt idx="3172">
                  <c:v>42620</c:v>
                </c:pt>
                <c:pt idx="3173">
                  <c:v>42621</c:v>
                </c:pt>
                <c:pt idx="3174">
                  <c:v>42622</c:v>
                </c:pt>
                <c:pt idx="3175">
                  <c:v>42623</c:v>
                </c:pt>
                <c:pt idx="3176">
                  <c:v>42624</c:v>
                </c:pt>
                <c:pt idx="3177">
                  <c:v>42625</c:v>
                </c:pt>
                <c:pt idx="3178">
                  <c:v>42626</c:v>
                </c:pt>
                <c:pt idx="3179">
                  <c:v>42627</c:v>
                </c:pt>
                <c:pt idx="3180">
                  <c:v>42628</c:v>
                </c:pt>
                <c:pt idx="3181">
                  <c:v>42629</c:v>
                </c:pt>
                <c:pt idx="3182">
                  <c:v>42630</c:v>
                </c:pt>
                <c:pt idx="3183">
                  <c:v>42631</c:v>
                </c:pt>
                <c:pt idx="3184">
                  <c:v>42632</c:v>
                </c:pt>
                <c:pt idx="3185">
                  <c:v>42633</c:v>
                </c:pt>
                <c:pt idx="3186">
                  <c:v>42634</c:v>
                </c:pt>
                <c:pt idx="3187">
                  <c:v>42635</c:v>
                </c:pt>
                <c:pt idx="3188">
                  <c:v>42636</c:v>
                </c:pt>
                <c:pt idx="3189">
                  <c:v>42637</c:v>
                </c:pt>
                <c:pt idx="3190">
                  <c:v>42638</c:v>
                </c:pt>
                <c:pt idx="3191">
                  <c:v>42639</c:v>
                </c:pt>
                <c:pt idx="3192">
                  <c:v>42640</c:v>
                </c:pt>
                <c:pt idx="3193">
                  <c:v>42641</c:v>
                </c:pt>
                <c:pt idx="3194">
                  <c:v>42642</c:v>
                </c:pt>
                <c:pt idx="3195">
                  <c:v>42643</c:v>
                </c:pt>
                <c:pt idx="3196">
                  <c:v>42644</c:v>
                </c:pt>
                <c:pt idx="3197">
                  <c:v>42645</c:v>
                </c:pt>
                <c:pt idx="3198">
                  <c:v>42646</c:v>
                </c:pt>
                <c:pt idx="3199">
                  <c:v>42647</c:v>
                </c:pt>
                <c:pt idx="3200">
                  <c:v>42648</c:v>
                </c:pt>
                <c:pt idx="3201">
                  <c:v>42649</c:v>
                </c:pt>
                <c:pt idx="3202">
                  <c:v>42650</c:v>
                </c:pt>
                <c:pt idx="3203">
                  <c:v>42651</c:v>
                </c:pt>
                <c:pt idx="3204">
                  <c:v>42652</c:v>
                </c:pt>
                <c:pt idx="3205">
                  <c:v>42653</c:v>
                </c:pt>
                <c:pt idx="3206">
                  <c:v>42654</c:v>
                </c:pt>
                <c:pt idx="3207">
                  <c:v>42655</c:v>
                </c:pt>
                <c:pt idx="3208">
                  <c:v>42656</c:v>
                </c:pt>
                <c:pt idx="3209">
                  <c:v>42657</c:v>
                </c:pt>
                <c:pt idx="3210">
                  <c:v>42658</c:v>
                </c:pt>
                <c:pt idx="3211">
                  <c:v>42659</c:v>
                </c:pt>
                <c:pt idx="3212">
                  <c:v>42660</c:v>
                </c:pt>
                <c:pt idx="3213">
                  <c:v>42661</c:v>
                </c:pt>
                <c:pt idx="3214">
                  <c:v>42662</c:v>
                </c:pt>
                <c:pt idx="3215">
                  <c:v>42663</c:v>
                </c:pt>
                <c:pt idx="3216">
                  <c:v>42664</c:v>
                </c:pt>
                <c:pt idx="3217">
                  <c:v>42665</c:v>
                </c:pt>
                <c:pt idx="3218">
                  <c:v>42666</c:v>
                </c:pt>
                <c:pt idx="3219">
                  <c:v>42667</c:v>
                </c:pt>
                <c:pt idx="3220">
                  <c:v>42668</c:v>
                </c:pt>
                <c:pt idx="3221">
                  <c:v>42669</c:v>
                </c:pt>
                <c:pt idx="3222">
                  <c:v>42670</c:v>
                </c:pt>
                <c:pt idx="3223">
                  <c:v>42671</c:v>
                </c:pt>
                <c:pt idx="3224">
                  <c:v>42672</c:v>
                </c:pt>
                <c:pt idx="3225">
                  <c:v>42673</c:v>
                </c:pt>
                <c:pt idx="3226">
                  <c:v>42674</c:v>
                </c:pt>
                <c:pt idx="3227">
                  <c:v>42675</c:v>
                </c:pt>
                <c:pt idx="3228">
                  <c:v>42676</c:v>
                </c:pt>
                <c:pt idx="3229">
                  <c:v>42677</c:v>
                </c:pt>
                <c:pt idx="3230">
                  <c:v>42678</c:v>
                </c:pt>
                <c:pt idx="3231">
                  <c:v>42679</c:v>
                </c:pt>
                <c:pt idx="3232">
                  <c:v>42680</c:v>
                </c:pt>
                <c:pt idx="3233">
                  <c:v>42681</c:v>
                </c:pt>
                <c:pt idx="3234">
                  <c:v>42682</c:v>
                </c:pt>
                <c:pt idx="3235">
                  <c:v>42683</c:v>
                </c:pt>
                <c:pt idx="3236">
                  <c:v>42684</c:v>
                </c:pt>
                <c:pt idx="3237">
                  <c:v>42685</c:v>
                </c:pt>
                <c:pt idx="3238">
                  <c:v>42686</c:v>
                </c:pt>
                <c:pt idx="3239">
                  <c:v>42687</c:v>
                </c:pt>
                <c:pt idx="3240">
                  <c:v>42688</c:v>
                </c:pt>
                <c:pt idx="3241">
                  <c:v>42689</c:v>
                </c:pt>
                <c:pt idx="3242">
                  <c:v>42690</c:v>
                </c:pt>
                <c:pt idx="3243">
                  <c:v>42691</c:v>
                </c:pt>
                <c:pt idx="3244">
                  <c:v>42692</c:v>
                </c:pt>
                <c:pt idx="3245">
                  <c:v>42693</c:v>
                </c:pt>
                <c:pt idx="3246">
                  <c:v>42694</c:v>
                </c:pt>
                <c:pt idx="3247">
                  <c:v>42695</c:v>
                </c:pt>
                <c:pt idx="3248">
                  <c:v>42696</c:v>
                </c:pt>
                <c:pt idx="3249">
                  <c:v>42697</c:v>
                </c:pt>
                <c:pt idx="3250">
                  <c:v>42698</c:v>
                </c:pt>
                <c:pt idx="3251">
                  <c:v>42699</c:v>
                </c:pt>
                <c:pt idx="3252">
                  <c:v>42700</c:v>
                </c:pt>
                <c:pt idx="3253">
                  <c:v>42701</c:v>
                </c:pt>
                <c:pt idx="3254">
                  <c:v>42702</c:v>
                </c:pt>
                <c:pt idx="3255">
                  <c:v>42703</c:v>
                </c:pt>
                <c:pt idx="3256">
                  <c:v>42704</c:v>
                </c:pt>
                <c:pt idx="3257">
                  <c:v>42705</c:v>
                </c:pt>
                <c:pt idx="3258">
                  <c:v>42706</c:v>
                </c:pt>
                <c:pt idx="3259">
                  <c:v>42707</c:v>
                </c:pt>
                <c:pt idx="3260">
                  <c:v>42708</c:v>
                </c:pt>
                <c:pt idx="3261">
                  <c:v>42709</c:v>
                </c:pt>
                <c:pt idx="3262">
                  <c:v>42710</c:v>
                </c:pt>
                <c:pt idx="3263">
                  <c:v>42711</c:v>
                </c:pt>
                <c:pt idx="3264">
                  <c:v>42712</c:v>
                </c:pt>
                <c:pt idx="3265">
                  <c:v>42713</c:v>
                </c:pt>
                <c:pt idx="3266">
                  <c:v>42714</c:v>
                </c:pt>
                <c:pt idx="3267">
                  <c:v>42715</c:v>
                </c:pt>
                <c:pt idx="3268">
                  <c:v>42716</c:v>
                </c:pt>
                <c:pt idx="3269">
                  <c:v>42717</c:v>
                </c:pt>
                <c:pt idx="3270">
                  <c:v>42718</c:v>
                </c:pt>
                <c:pt idx="3271">
                  <c:v>42719</c:v>
                </c:pt>
                <c:pt idx="3272">
                  <c:v>42720</c:v>
                </c:pt>
                <c:pt idx="3273">
                  <c:v>42721</c:v>
                </c:pt>
                <c:pt idx="3274">
                  <c:v>42722</c:v>
                </c:pt>
                <c:pt idx="3275">
                  <c:v>42723</c:v>
                </c:pt>
                <c:pt idx="3276">
                  <c:v>42724</c:v>
                </c:pt>
                <c:pt idx="3277">
                  <c:v>42725</c:v>
                </c:pt>
                <c:pt idx="3278">
                  <c:v>42726</c:v>
                </c:pt>
                <c:pt idx="3279">
                  <c:v>42727</c:v>
                </c:pt>
                <c:pt idx="3280">
                  <c:v>42728</c:v>
                </c:pt>
                <c:pt idx="3281">
                  <c:v>42729</c:v>
                </c:pt>
                <c:pt idx="3282">
                  <c:v>42730</c:v>
                </c:pt>
                <c:pt idx="3283">
                  <c:v>42731</c:v>
                </c:pt>
                <c:pt idx="3284">
                  <c:v>42732</c:v>
                </c:pt>
                <c:pt idx="3285">
                  <c:v>42733</c:v>
                </c:pt>
                <c:pt idx="3286">
                  <c:v>42734</c:v>
                </c:pt>
                <c:pt idx="3287">
                  <c:v>42735</c:v>
                </c:pt>
                <c:pt idx="3288">
                  <c:v>42736</c:v>
                </c:pt>
                <c:pt idx="3289">
                  <c:v>42737</c:v>
                </c:pt>
                <c:pt idx="3290">
                  <c:v>42738</c:v>
                </c:pt>
                <c:pt idx="3291">
                  <c:v>42739</c:v>
                </c:pt>
                <c:pt idx="3292">
                  <c:v>42740</c:v>
                </c:pt>
                <c:pt idx="3293">
                  <c:v>42741</c:v>
                </c:pt>
                <c:pt idx="3294">
                  <c:v>42742</c:v>
                </c:pt>
                <c:pt idx="3295">
                  <c:v>42743</c:v>
                </c:pt>
                <c:pt idx="3296">
                  <c:v>42744</c:v>
                </c:pt>
                <c:pt idx="3297">
                  <c:v>42745</c:v>
                </c:pt>
                <c:pt idx="3298">
                  <c:v>42746</c:v>
                </c:pt>
                <c:pt idx="3299">
                  <c:v>42747</c:v>
                </c:pt>
                <c:pt idx="3300">
                  <c:v>42748</c:v>
                </c:pt>
                <c:pt idx="3301">
                  <c:v>42749</c:v>
                </c:pt>
                <c:pt idx="3302">
                  <c:v>42750</c:v>
                </c:pt>
                <c:pt idx="3303">
                  <c:v>42751</c:v>
                </c:pt>
                <c:pt idx="3304">
                  <c:v>42752</c:v>
                </c:pt>
                <c:pt idx="3305">
                  <c:v>42753</c:v>
                </c:pt>
                <c:pt idx="3306">
                  <c:v>42754</c:v>
                </c:pt>
                <c:pt idx="3307">
                  <c:v>42755</c:v>
                </c:pt>
                <c:pt idx="3308">
                  <c:v>42756</c:v>
                </c:pt>
                <c:pt idx="3309">
                  <c:v>42757</c:v>
                </c:pt>
                <c:pt idx="3310">
                  <c:v>42758</c:v>
                </c:pt>
                <c:pt idx="3311">
                  <c:v>42759</c:v>
                </c:pt>
                <c:pt idx="3312">
                  <c:v>42760</c:v>
                </c:pt>
                <c:pt idx="3313">
                  <c:v>42761</c:v>
                </c:pt>
                <c:pt idx="3314">
                  <c:v>42762</c:v>
                </c:pt>
                <c:pt idx="3315">
                  <c:v>42763</c:v>
                </c:pt>
                <c:pt idx="3316">
                  <c:v>42764</c:v>
                </c:pt>
                <c:pt idx="3317">
                  <c:v>42765</c:v>
                </c:pt>
                <c:pt idx="3318">
                  <c:v>42766</c:v>
                </c:pt>
                <c:pt idx="3319">
                  <c:v>42767</c:v>
                </c:pt>
                <c:pt idx="3320">
                  <c:v>42768</c:v>
                </c:pt>
                <c:pt idx="3321">
                  <c:v>42769</c:v>
                </c:pt>
                <c:pt idx="3322">
                  <c:v>42770</c:v>
                </c:pt>
                <c:pt idx="3323">
                  <c:v>42771</c:v>
                </c:pt>
                <c:pt idx="3324">
                  <c:v>42772</c:v>
                </c:pt>
                <c:pt idx="3325">
                  <c:v>42773</c:v>
                </c:pt>
                <c:pt idx="3326">
                  <c:v>42774</c:v>
                </c:pt>
                <c:pt idx="3327">
                  <c:v>42775</c:v>
                </c:pt>
                <c:pt idx="3328">
                  <c:v>42776</c:v>
                </c:pt>
                <c:pt idx="3329">
                  <c:v>42777</c:v>
                </c:pt>
                <c:pt idx="3330">
                  <c:v>42778</c:v>
                </c:pt>
                <c:pt idx="3331">
                  <c:v>42779</c:v>
                </c:pt>
                <c:pt idx="3332">
                  <c:v>42780</c:v>
                </c:pt>
                <c:pt idx="3333">
                  <c:v>42781</c:v>
                </c:pt>
                <c:pt idx="3334">
                  <c:v>42782</c:v>
                </c:pt>
                <c:pt idx="3335">
                  <c:v>42783</c:v>
                </c:pt>
                <c:pt idx="3336">
                  <c:v>42784</c:v>
                </c:pt>
                <c:pt idx="3337">
                  <c:v>42785</c:v>
                </c:pt>
                <c:pt idx="3338">
                  <c:v>42786</c:v>
                </c:pt>
                <c:pt idx="3339">
                  <c:v>42787</c:v>
                </c:pt>
                <c:pt idx="3340">
                  <c:v>42788</c:v>
                </c:pt>
                <c:pt idx="3341">
                  <c:v>42789</c:v>
                </c:pt>
                <c:pt idx="3342">
                  <c:v>42790</c:v>
                </c:pt>
                <c:pt idx="3343">
                  <c:v>42791</c:v>
                </c:pt>
                <c:pt idx="3344">
                  <c:v>42792</c:v>
                </c:pt>
                <c:pt idx="3345">
                  <c:v>42793</c:v>
                </c:pt>
                <c:pt idx="3346">
                  <c:v>42794</c:v>
                </c:pt>
                <c:pt idx="3347">
                  <c:v>42795</c:v>
                </c:pt>
                <c:pt idx="3348">
                  <c:v>42796</c:v>
                </c:pt>
                <c:pt idx="3349">
                  <c:v>42797</c:v>
                </c:pt>
                <c:pt idx="3350">
                  <c:v>42798</c:v>
                </c:pt>
                <c:pt idx="3351">
                  <c:v>42799</c:v>
                </c:pt>
                <c:pt idx="3352">
                  <c:v>42800</c:v>
                </c:pt>
                <c:pt idx="3353">
                  <c:v>42801</c:v>
                </c:pt>
                <c:pt idx="3354">
                  <c:v>42802</c:v>
                </c:pt>
                <c:pt idx="3355">
                  <c:v>42803</c:v>
                </c:pt>
                <c:pt idx="3356">
                  <c:v>42804</c:v>
                </c:pt>
                <c:pt idx="3357">
                  <c:v>42805</c:v>
                </c:pt>
                <c:pt idx="3358">
                  <c:v>42806</c:v>
                </c:pt>
                <c:pt idx="3359">
                  <c:v>42807</c:v>
                </c:pt>
                <c:pt idx="3360">
                  <c:v>42808</c:v>
                </c:pt>
                <c:pt idx="3361">
                  <c:v>42809</c:v>
                </c:pt>
                <c:pt idx="3362">
                  <c:v>42810</c:v>
                </c:pt>
                <c:pt idx="3363">
                  <c:v>42811</c:v>
                </c:pt>
                <c:pt idx="3364">
                  <c:v>42812</c:v>
                </c:pt>
                <c:pt idx="3365">
                  <c:v>42813</c:v>
                </c:pt>
                <c:pt idx="3366">
                  <c:v>42814</c:v>
                </c:pt>
                <c:pt idx="3367">
                  <c:v>42815</c:v>
                </c:pt>
                <c:pt idx="3368">
                  <c:v>42816</c:v>
                </c:pt>
                <c:pt idx="3369">
                  <c:v>42817</c:v>
                </c:pt>
                <c:pt idx="3370">
                  <c:v>42818</c:v>
                </c:pt>
                <c:pt idx="3371">
                  <c:v>42819</c:v>
                </c:pt>
                <c:pt idx="3372">
                  <c:v>42820</c:v>
                </c:pt>
                <c:pt idx="3373">
                  <c:v>42821</c:v>
                </c:pt>
                <c:pt idx="3374">
                  <c:v>42822</c:v>
                </c:pt>
                <c:pt idx="3375">
                  <c:v>42823</c:v>
                </c:pt>
                <c:pt idx="3376">
                  <c:v>42824</c:v>
                </c:pt>
                <c:pt idx="3377">
                  <c:v>42825</c:v>
                </c:pt>
                <c:pt idx="3378">
                  <c:v>42826</c:v>
                </c:pt>
                <c:pt idx="3379">
                  <c:v>42827</c:v>
                </c:pt>
                <c:pt idx="3380">
                  <c:v>42828</c:v>
                </c:pt>
                <c:pt idx="3381">
                  <c:v>42829</c:v>
                </c:pt>
                <c:pt idx="3382">
                  <c:v>42830</c:v>
                </c:pt>
                <c:pt idx="3383">
                  <c:v>42831</c:v>
                </c:pt>
                <c:pt idx="3384">
                  <c:v>42832</c:v>
                </c:pt>
                <c:pt idx="3385">
                  <c:v>42833</c:v>
                </c:pt>
                <c:pt idx="3386">
                  <c:v>42834</c:v>
                </c:pt>
                <c:pt idx="3387">
                  <c:v>42835</c:v>
                </c:pt>
                <c:pt idx="3388">
                  <c:v>42836</c:v>
                </c:pt>
                <c:pt idx="3389">
                  <c:v>42837</c:v>
                </c:pt>
                <c:pt idx="3390">
                  <c:v>42838</c:v>
                </c:pt>
                <c:pt idx="3391">
                  <c:v>42839</c:v>
                </c:pt>
                <c:pt idx="3392">
                  <c:v>42840</c:v>
                </c:pt>
                <c:pt idx="3393">
                  <c:v>42841</c:v>
                </c:pt>
                <c:pt idx="3394">
                  <c:v>42842</c:v>
                </c:pt>
                <c:pt idx="3395">
                  <c:v>42843</c:v>
                </c:pt>
                <c:pt idx="3396">
                  <c:v>42844</c:v>
                </c:pt>
                <c:pt idx="3397">
                  <c:v>42845</c:v>
                </c:pt>
                <c:pt idx="3398">
                  <c:v>42846</c:v>
                </c:pt>
                <c:pt idx="3399">
                  <c:v>42847</c:v>
                </c:pt>
                <c:pt idx="3400">
                  <c:v>42848</c:v>
                </c:pt>
                <c:pt idx="3401">
                  <c:v>42849</c:v>
                </c:pt>
                <c:pt idx="3402">
                  <c:v>42850</c:v>
                </c:pt>
                <c:pt idx="3403">
                  <c:v>42851</c:v>
                </c:pt>
                <c:pt idx="3404">
                  <c:v>42852</c:v>
                </c:pt>
                <c:pt idx="3405">
                  <c:v>42853</c:v>
                </c:pt>
                <c:pt idx="3406">
                  <c:v>42854</c:v>
                </c:pt>
                <c:pt idx="3407">
                  <c:v>42855</c:v>
                </c:pt>
                <c:pt idx="3408">
                  <c:v>42856</c:v>
                </c:pt>
                <c:pt idx="3409">
                  <c:v>42857</c:v>
                </c:pt>
                <c:pt idx="3410">
                  <c:v>42858</c:v>
                </c:pt>
                <c:pt idx="3411">
                  <c:v>42859</c:v>
                </c:pt>
                <c:pt idx="3412">
                  <c:v>42860</c:v>
                </c:pt>
                <c:pt idx="3413">
                  <c:v>42861</c:v>
                </c:pt>
                <c:pt idx="3414">
                  <c:v>42862</c:v>
                </c:pt>
                <c:pt idx="3415">
                  <c:v>42863</c:v>
                </c:pt>
                <c:pt idx="3416">
                  <c:v>42864</c:v>
                </c:pt>
                <c:pt idx="3417">
                  <c:v>42865</c:v>
                </c:pt>
                <c:pt idx="3418">
                  <c:v>42866</c:v>
                </c:pt>
                <c:pt idx="3419">
                  <c:v>42867</c:v>
                </c:pt>
                <c:pt idx="3420">
                  <c:v>42868</c:v>
                </c:pt>
                <c:pt idx="3421">
                  <c:v>42869</c:v>
                </c:pt>
                <c:pt idx="3422">
                  <c:v>42870</c:v>
                </c:pt>
                <c:pt idx="3423">
                  <c:v>42871</c:v>
                </c:pt>
                <c:pt idx="3424">
                  <c:v>42872</c:v>
                </c:pt>
                <c:pt idx="3425">
                  <c:v>42873</c:v>
                </c:pt>
                <c:pt idx="3426">
                  <c:v>42874</c:v>
                </c:pt>
                <c:pt idx="3427">
                  <c:v>42875</c:v>
                </c:pt>
                <c:pt idx="3428">
                  <c:v>42876</c:v>
                </c:pt>
                <c:pt idx="3429">
                  <c:v>42877</c:v>
                </c:pt>
                <c:pt idx="3430">
                  <c:v>42878</c:v>
                </c:pt>
                <c:pt idx="3431">
                  <c:v>42879</c:v>
                </c:pt>
                <c:pt idx="3432">
                  <c:v>42880</c:v>
                </c:pt>
                <c:pt idx="3433">
                  <c:v>42881</c:v>
                </c:pt>
                <c:pt idx="3434">
                  <c:v>42882</c:v>
                </c:pt>
                <c:pt idx="3435">
                  <c:v>42883</c:v>
                </c:pt>
                <c:pt idx="3436">
                  <c:v>42884</c:v>
                </c:pt>
                <c:pt idx="3437">
                  <c:v>42885</c:v>
                </c:pt>
                <c:pt idx="3438">
                  <c:v>42886</c:v>
                </c:pt>
                <c:pt idx="3439">
                  <c:v>42887</c:v>
                </c:pt>
                <c:pt idx="3440">
                  <c:v>42888</c:v>
                </c:pt>
                <c:pt idx="3441">
                  <c:v>42889</c:v>
                </c:pt>
                <c:pt idx="3442">
                  <c:v>42890</c:v>
                </c:pt>
                <c:pt idx="3443">
                  <c:v>42891</c:v>
                </c:pt>
                <c:pt idx="3444">
                  <c:v>42892</c:v>
                </c:pt>
                <c:pt idx="3445">
                  <c:v>42893</c:v>
                </c:pt>
                <c:pt idx="3446">
                  <c:v>42894</c:v>
                </c:pt>
                <c:pt idx="3447">
                  <c:v>42895</c:v>
                </c:pt>
                <c:pt idx="3448">
                  <c:v>42896</c:v>
                </c:pt>
                <c:pt idx="3449">
                  <c:v>42897</c:v>
                </c:pt>
                <c:pt idx="3450">
                  <c:v>42898</c:v>
                </c:pt>
                <c:pt idx="3451">
                  <c:v>42899</c:v>
                </c:pt>
                <c:pt idx="3452">
                  <c:v>42900</c:v>
                </c:pt>
                <c:pt idx="3453">
                  <c:v>42901</c:v>
                </c:pt>
                <c:pt idx="3454">
                  <c:v>42902</c:v>
                </c:pt>
                <c:pt idx="3455">
                  <c:v>42903</c:v>
                </c:pt>
                <c:pt idx="3456">
                  <c:v>42904</c:v>
                </c:pt>
                <c:pt idx="3457">
                  <c:v>42905</c:v>
                </c:pt>
                <c:pt idx="3458">
                  <c:v>42906</c:v>
                </c:pt>
                <c:pt idx="3459">
                  <c:v>42907</c:v>
                </c:pt>
                <c:pt idx="3460">
                  <c:v>42908</c:v>
                </c:pt>
                <c:pt idx="3461">
                  <c:v>42909</c:v>
                </c:pt>
                <c:pt idx="3462">
                  <c:v>42910</c:v>
                </c:pt>
                <c:pt idx="3463">
                  <c:v>42911</c:v>
                </c:pt>
                <c:pt idx="3464">
                  <c:v>42912</c:v>
                </c:pt>
                <c:pt idx="3465">
                  <c:v>42913</c:v>
                </c:pt>
                <c:pt idx="3466">
                  <c:v>42914</c:v>
                </c:pt>
                <c:pt idx="3467">
                  <c:v>42915</c:v>
                </c:pt>
                <c:pt idx="3468">
                  <c:v>42916</c:v>
                </c:pt>
                <c:pt idx="3469">
                  <c:v>42917</c:v>
                </c:pt>
                <c:pt idx="3470">
                  <c:v>42918</c:v>
                </c:pt>
                <c:pt idx="3471">
                  <c:v>42919</c:v>
                </c:pt>
                <c:pt idx="3472">
                  <c:v>42920</c:v>
                </c:pt>
                <c:pt idx="3473">
                  <c:v>42921</c:v>
                </c:pt>
                <c:pt idx="3474">
                  <c:v>42922</c:v>
                </c:pt>
                <c:pt idx="3475">
                  <c:v>42923</c:v>
                </c:pt>
                <c:pt idx="3476">
                  <c:v>42924</c:v>
                </c:pt>
                <c:pt idx="3477">
                  <c:v>42925</c:v>
                </c:pt>
                <c:pt idx="3478">
                  <c:v>42926</c:v>
                </c:pt>
                <c:pt idx="3479">
                  <c:v>42927</c:v>
                </c:pt>
                <c:pt idx="3480">
                  <c:v>42928</c:v>
                </c:pt>
                <c:pt idx="3481">
                  <c:v>42929</c:v>
                </c:pt>
                <c:pt idx="3482">
                  <c:v>42930</c:v>
                </c:pt>
                <c:pt idx="3483">
                  <c:v>42931</c:v>
                </c:pt>
                <c:pt idx="3484">
                  <c:v>42932</c:v>
                </c:pt>
                <c:pt idx="3485">
                  <c:v>42933</c:v>
                </c:pt>
                <c:pt idx="3486">
                  <c:v>42934</c:v>
                </c:pt>
                <c:pt idx="3487">
                  <c:v>42935</c:v>
                </c:pt>
                <c:pt idx="3488">
                  <c:v>42936</c:v>
                </c:pt>
                <c:pt idx="3489">
                  <c:v>42937</c:v>
                </c:pt>
                <c:pt idx="3490">
                  <c:v>42938</c:v>
                </c:pt>
                <c:pt idx="3491">
                  <c:v>42939</c:v>
                </c:pt>
                <c:pt idx="3492">
                  <c:v>42940</c:v>
                </c:pt>
                <c:pt idx="3493">
                  <c:v>42941</c:v>
                </c:pt>
                <c:pt idx="3494">
                  <c:v>42942</c:v>
                </c:pt>
                <c:pt idx="3495">
                  <c:v>42943</c:v>
                </c:pt>
                <c:pt idx="3496">
                  <c:v>42944</c:v>
                </c:pt>
                <c:pt idx="3497">
                  <c:v>42945</c:v>
                </c:pt>
                <c:pt idx="3498">
                  <c:v>42946</c:v>
                </c:pt>
                <c:pt idx="3499">
                  <c:v>42947</c:v>
                </c:pt>
                <c:pt idx="3500">
                  <c:v>42948</c:v>
                </c:pt>
                <c:pt idx="3501">
                  <c:v>42949</c:v>
                </c:pt>
                <c:pt idx="3502">
                  <c:v>42950</c:v>
                </c:pt>
                <c:pt idx="3503">
                  <c:v>42951</c:v>
                </c:pt>
                <c:pt idx="3504">
                  <c:v>42952</c:v>
                </c:pt>
                <c:pt idx="3505">
                  <c:v>42953</c:v>
                </c:pt>
                <c:pt idx="3506">
                  <c:v>42954</c:v>
                </c:pt>
                <c:pt idx="3507">
                  <c:v>42955</c:v>
                </c:pt>
                <c:pt idx="3508">
                  <c:v>42956</c:v>
                </c:pt>
                <c:pt idx="3509">
                  <c:v>42957</c:v>
                </c:pt>
                <c:pt idx="3510">
                  <c:v>42958</c:v>
                </c:pt>
                <c:pt idx="3511">
                  <c:v>42959</c:v>
                </c:pt>
                <c:pt idx="3512">
                  <c:v>42960</c:v>
                </c:pt>
                <c:pt idx="3513">
                  <c:v>42961</c:v>
                </c:pt>
                <c:pt idx="3514">
                  <c:v>42962</c:v>
                </c:pt>
                <c:pt idx="3515">
                  <c:v>42963</c:v>
                </c:pt>
                <c:pt idx="3516">
                  <c:v>42964</c:v>
                </c:pt>
                <c:pt idx="3517">
                  <c:v>42965</c:v>
                </c:pt>
                <c:pt idx="3518">
                  <c:v>42966</c:v>
                </c:pt>
                <c:pt idx="3519">
                  <c:v>42967</c:v>
                </c:pt>
                <c:pt idx="3520">
                  <c:v>42968</c:v>
                </c:pt>
                <c:pt idx="3521">
                  <c:v>42969</c:v>
                </c:pt>
                <c:pt idx="3522">
                  <c:v>42970</c:v>
                </c:pt>
                <c:pt idx="3523">
                  <c:v>42971</c:v>
                </c:pt>
                <c:pt idx="3524">
                  <c:v>42972</c:v>
                </c:pt>
                <c:pt idx="3525">
                  <c:v>42973</c:v>
                </c:pt>
                <c:pt idx="3526">
                  <c:v>42974</c:v>
                </c:pt>
                <c:pt idx="3527">
                  <c:v>42975</c:v>
                </c:pt>
                <c:pt idx="3528">
                  <c:v>42976</c:v>
                </c:pt>
                <c:pt idx="3529">
                  <c:v>42977</c:v>
                </c:pt>
                <c:pt idx="3530">
                  <c:v>42978</c:v>
                </c:pt>
                <c:pt idx="3531">
                  <c:v>42979</c:v>
                </c:pt>
                <c:pt idx="3532">
                  <c:v>42980</c:v>
                </c:pt>
                <c:pt idx="3533">
                  <c:v>42981</c:v>
                </c:pt>
                <c:pt idx="3534">
                  <c:v>42982</c:v>
                </c:pt>
                <c:pt idx="3535">
                  <c:v>42983</c:v>
                </c:pt>
                <c:pt idx="3536">
                  <c:v>42984</c:v>
                </c:pt>
                <c:pt idx="3537">
                  <c:v>42985</c:v>
                </c:pt>
                <c:pt idx="3538">
                  <c:v>42986</c:v>
                </c:pt>
                <c:pt idx="3539">
                  <c:v>42987</c:v>
                </c:pt>
                <c:pt idx="3540">
                  <c:v>42988</c:v>
                </c:pt>
                <c:pt idx="3541">
                  <c:v>42989</c:v>
                </c:pt>
                <c:pt idx="3542">
                  <c:v>42990</c:v>
                </c:pt>
                <c:pt idx="3543">
                  <c:v>42991</c:v>
                </c:pt>
                <c:pt idx="3544">
                  <c:v>42992</c:v>
                </c:pt>
                <c:pt idx="3545">
                  <c:v>42993</c:v>
                </c:pt>
                <c:pt idx="3546">
                  <c:v>42994</c:v>
                </c:pt>
                <c:pt idx="3547">
                  <c:v>42995</c:v>
                </c:pt>
                <c:pt idx="3548">
                  <c:v>42996</c:v>
                </c:pt>
                <c:pt idx="3549">
                  <c:v>42997</c:v>
                </c:pt>
                <c:pt idx="3550">
                  <c:v>42998</c:v>
                </c:pt>
                <c:pt idx="3551">
                  <c:v>42999</c:v>
                </c:pt>
                <c:pt idx="3552">
                  <c:v>43000</c:v>
                </c:pt>
                <c:pt idx="3553">
                  <c:v>43001</c:v>
                </c:pt>
                <c:pt idx="3554">
                  <c:v>43002</c:v>
                </c:pt>
                <c:pt idx="3555">
                  <c:v>43003</c:v>
                </c:pt>
                <c:pt idx="3556">
                  <c:v>43004</c:v>
                </c:pt>
                <c:pt idx="3557">
                  <c:v>43005</c:v>
                </c:pt>
                <c:pt idx="3558">
                  <c:v>43006</c:v>
                </c:pt>
                <c:pt idx="3559">
                  <c:v>43007</c:v>
                </c:pt>
                <c:pt idx="3560">
                  <c:v>43008</c:v>
                </c:pt>
                <c:pt idx="3561">
                  <c:v>43009</c:v>
                </c:pt>
                <c:pt idx="3562">
                  <c:v>43010</c:v>
                </c:pt>
                <c:pt idx="3563">
                  <c:v>43011</c:v>
                </c:pt>
                <c:pt idx="3564">
                  <c:v>43012</c:v>
                </c:pt>
                <c:pt idx="3565">
                  <c:v>43013</c:v>
                </c:pt>
                <c:pt idx="3566">
                  <c:v>43014</c:v>
                </c:pt>
                <c:pt idx="3567">
                  <c:v>43015</c:v>
                </c:pt>
                <c:pt idx="3568">
                  <c:v>43016</c:v>
                </c:pt>
                <c:pt idx="3569">
                  <c:v>43017</c:v>
                </c:pt>
                <c:pt idx="3570">
                  <c:v>43018</c:v>
                </c:pt>
                <c:pt idx="3571">
                  <c:v>43019</c:v>
                </c:pt>
                <c:pt idx="3572">
                  <c:v>43020</c:v>
                </c:pt>
                <c:pt idx="3573">
                  <c:v>43021</c:v>
                </c:pt>
                <c:pt idx="3574">
                  <c:v>43022</c:v>
                </c:pt>
                <c:pt idx="3575">
                  <c:v>43023</c:v>
                </c:pt>
                <c:pt idx="3576">
                  <c:v>43024</c:v>
                </c:pt>
                <c:pt idx="3577">
                  <c:v>43025</c:v>
                </c:pt>
                <c:pt idx="3578">
                  <c:v>43026</c:v>
                </c:pt>
                <c:pt idx="3579">
                  <c:v>43027</c:v>
                </c:pt>
                <c:pt idx="3580">
                  <c:v>43028</c:v>
                </c:pt>
                <c:pt idx="3581">
                  <c:v>43029</c:v>
                </c:pt>
                <c:pt idx="3582">
                  <c:v>43030</c:v>
                </c:pt>
                <c:pt idx="3583">
                  <c:v>43031</c:v>
                </c:pt>
                <c:pt idx="3584">
                  <c:v>43032</c:v>
                </c:pt>
                <c:pt idx="3585">
                  <c:v>43033</c:v>
                </c:pt>
                <c:pt idx="3586">
                  <c:v>43034</c:v>
                </c:pt>
                <c:pt idx="3587">
                  <c:v>43035</c:v>
                </c:pt>
                <c:pt idx="3588">
                  <c:v>43036</c:v>
                </c:pt>
                <c:pt idx="3589">
                  <c:v>43037</c:v>
                </c:pt>
                <c:pt idx="3590">
                  <c:v>43038</c:v>
                </c:pt>
                <c:pt idx="3591">
                  <c:v>43039</c:v>
                </c:pt>
                <c:pt idx="3592">
                  <c:v>43040</c:v>
                </c:pt>
                <c:pt idx="3593">
                  <c:v>43041</c:v>
                </c:pt>
                <c:pt idx="3594">
                  <c:v>43042</c:v>
                </c:pt>
                <c:pt idx="3595">
                  <c:v>43043</c:v>
                </c:pt>
                <c:pt idx="3596">
                  <c:v>43044</c:v>
                </c:pt>
                <c:pt idx="3597">
                  <c:v>43045</c:v>
                </c:pt>
                <c:pt idx="3598">
                  <c:v>43046</c:v>
                </c:pt>
                <c:pt idx="3599">
                  <c:v>43047</c:v>
                </c:pt>
                <c:pt idx="3600">
                  <c:v>43048</c:v>
                </c:pt>
                <c:pt idx="3601">
                  <c:v>43049</c:v>
                </c:pt>
                <c:pt idx="3602">
                  <c:v>43050</c:v>
                </c:pt>
                <c:pt idx="3603">
                  <c:v>43051</c:v>
                </c:pt>
                <c:pt idx="3604">
                  <c:v>43052</c:v>
                </c:pt>
                <c:pt idx="3605">
                  <c:v>43053</c:v>
                </c:pt>
                <c:pt idx="3606">
                  <c:v>43054</c:v>
                </c:pt>
                <c:pt idx="3607">
                  <c:v>43055</c:v>
                </c:pt>
                <c:pt idx="3608">
                  <c:v>43056</c:v>
                </c:pt>
                <c:pt idx="3609">
                  <c:v>43057</c:v>
                </c:pt>
                <c:pt idx="3610">
                  <c:v>43058</c:v>
                </c:pt>
                <c:pt idx="3611">
                  <c:v>43059</c:v>
                </c:pt>
                <c:pt idx="3612">
                  <c:v>43060</c:v>
                </c:pt>
                <c:pt idx="3613">
                  <c:v>43061</c:v>
                </c:pt>
                <c:pt idx="3614">
                  <c:v>43062</c:v>
                </c:pt>
                <c:pt idx="3615">
                  <c:v>43063</c:v>
                </c:pt>
                <c:pt idx="3616">
                  <c:v>43064</c:v>
                </c:pt>
                <c:pt idx="3617">
                  <c:v>43065</c:v>
                </c:pt>
                <c:pt idx="3618">
                  <c:v>43066</c:v>
                </c:pt>
                <c:pt idx="3619">
                  <c:v>43067</c:v>
                </c:pt>
                <c:pt idx="3620">
                  <c:v>43068</c:v>
                </c:pt>
                <c:pt idx="3621">
                  <c:v>43069</c:v>
                </c:pt>
                <c:pt idx="3622">
                  <c:v>43070</c:v>
                </c:pt>
                <c:pt idx="3623">
                  <c:v>43071</c:v>
                </c:pt>
                <c:pt idx="3624">
                  <c:v>43072</c:v>
                </c:pt>
                <c:pt idx="3625">
                  <c:v>43073</c:v>
                </c:pt>
                <c:pt idx="3626">
                  <c:v>43074</c:v>
                </c:pt>
                <c:pt idx="3627">
                  <c:v>43075</c:v>
                </c:pt>
                <c:pt idx="3628">
                  <c:v>43076</c:v>
                </c:pt>
                <c:pt idx="3629">
                  <c:v>43077</c:v>
                </c:pt>
                <c:pt idx="3630">
                  <c:v>43078</c:v>
                </c:pt>
                <c:pt idx="3631">
                  <c:v>43079</c:v>
                </c:pt>
                <c:pt idx="3632">
                  <c:v>43080</c:v>
                </c:pt>
                <c:pt idx="3633">
                  <c:v>43081</c:v>
                </c:pt>
                <c:pt idx="3634">
                  <c:v>43082</c:v>
                </c:pt>
                <c:pt idx="3635">
                  <c:v>43083</c:v>
                </c:pt>
                <c:pt idx="3636">
                  <c:v>43084</c:v>
                </c:pt>
                <c:pt idx="3637">
                  <c:v>43085</c:v>
                </c:pt>
                <c:pt idx="3638">
                  <c:v>43086</c:v>
                </c:pt>
                <c:pt idx="3639">
                  <c:v>43087</c:v>
                </c:pt>
                <c:pt idx="3640">
                  <c:v>43088</c:v>
                </c:pt>
                <c:pt idx="3641">
                  <c:v>43089</c:v>
                </c:pt>
                <c:pt idx="3642">
                  <c:v>43090</c:v>
                </c:pt>
                <c:pt idx="3643">
                  <c:v>43091</c:v>
                </c:pt>
                <c:pt idx="3644">
                  <c:v>43092</c:v>
                </c:pt>
                <c:pt idx="3645">
                  <c:v>43093</c:v>
                </c:pt>
                <c:pt idx="3646">
                  <c:v>43094</c:v>
                </c:pt>
                <c:pt idx="3647">
                  <c:v>43095</c:v>
                </c:pt>
                <c:pt idx="3648">
                  <c:v>43096</c:v>
                </c:pt>
                <c:pt idx="3649">
                  <c:v>43097</c:v>
                </c:pt>
                <c:pt idx="3650">
                  <c:v>43098</c:v>
                </c:pt>
                <c:pt idx="3651">
                  <c:v>43099</c:v>
                </c:pt>
                <c:pt idx="3652">
                  <c:v>43100</c:v>
                </c:pt>
                <c:pt idx="3653">
                  <c:v>43101</c:v>
                </c:pt>
                <c:pt idx="3654">
                  <c:v>43102</c:v>
                </c:pt>
                <c:pt idx="3655">
                  <c:v>43103</c:v>
                </c:pt>
                <c:pt idx="3656">
                  <c:v>43104</c:v>
                </c:pt>
                <c:pt idx="3657">
                  <c:v>43105</c:v>
                </c:pt>
                <c:pt idx="3658">
                  <c:v>43106</c:v>
                </c:pt>
                <c:pt idx="3659">
                  <c:v>43107</c:v>
                </c:pt>
                <c:pt idx="3660">
                  <c:v>43108</c:v>
                </c:pt>
                <c:pt idx="3661">
                  <c:v>43109</c:v>
                </c:pt>
                <c:pt idx="3662">
                  <c:v>43110</c:v>
                </c:pt>
                <c:pt idx="3663">
                  <c:v>43111</c:v>
                </c:pt>
                <c:pt idx="3664">
                  <c:v>43112</c:v>
                </c:pt>
                <c:pt idx="3665">
                  <c:v>43113</c:v>
                </c:pt>
                <c:pt idx="3666">
                  <c:v>43114</c:v>
                </c:pt>
                <c:pt idx="3667">
                  <c:v>43115</c:v>
                </c:pt>
                <c:pt idx="3668">
                  <c:v>43116</c:v>
                </c:pt>
                <c:pt idx="3669">
                  <c:v>43117</c:v>
                </c:pt>
                <c:pt idx="3670">
                  <c:v>43118</c:v>
                </c:pt>
                <c:pt idx="3671">
                  <c:v>43119</c:v>
                </c:pt>
                <c:pt idx="3672">
                  <c:v>43120</c:v>
                </c:pt>
                <c:pt idx="3673">
                  <c:v>43121</c:v>
                </c:pt>
                <c:pt idx="3674">
                  <c:v>43122</c:v>
                </c:pt>
                <c:pt idx="3675">
                  <c:v>43123</c:v>
                </c:pt>
                <c:pt idx="3676">
                  <c:v>43124</c:v>
                </c:pt>
                <c:pt idx="3677">
                  <c:v>43125</c:v>
                </c:pt>
                <c:pt idx="3678">
                  <c:v>43126</c:v>
                </c:pt>
                <c:pt idx="3679">
                  <c:v>43127</c:v>
                </c:pt>
                <c:pt idx="3680">
                  <c:v>43128</c:v>
                </c:pt>
                <c:pt idx="3681">
                  <c:v>43129</c:v>
                </c:pt>
                <c:pt idx="3682">
                  <c:v>43130</c:v>
                </c:pt>
                <c:pt idx="3683">
                  <c:v>43131</c:v>
                </c:pt>
                <c:pt idx="3684">
                  <c:v>43132</c:v>
                </c:pt>
                <c:pt idx="3685">
                  <c:v>43133</c:v>
                </c:pt>
                <c:pt idx="3686">
                  <c:v>43134</c:v>
                </c:pt>
                <c:pt idx="3687">
                  <c:v>43135</c:v>
                </c:pt>
                <c:pt idx="3688">
                  <c:v>43136</c:v>
                </c:pt>
                <c:pt idx="3689">
                  <c:v>43137</c:v>
                </c:pt>
                <c:pt idx="3690">
                  <c:v>43138</c:v>
                </c:pt>
                <c:pt idx="3691">
                  <c:v>43139</c:v>
                </c:pt>
                <c:pt idx="3692">
                  <c:v>43140</c:v>
                </c:pt>
                <c:pt idx="3693">
                  <c:v>43141</c:v>
                </c:pt>
                <c:pt idx="3694">
                  <c:v>43142</c:v>
                </c:pt>
                <c:pt idx="3695">
                  <c:v>43143</c:v>
                </c:pt>
                <c:pt idx="3696">
                  <c:v>43144</c:v>
                </c:pt>
                <c:pt idx="3697">
                  <c:v>43145</c:v>
                </c:pt>
                <c:pt idx="3698">
                  <c:v>43146</c:v>
                </c:pt>
                <c:pt idx="3699">
                  <c:v>43147</c:v>
                </c:pt>
                <c:pt idx="3700">
                  <c:v>43148</c:v>
                </c:pt>
                <c:pt idx="3701">
                  <c:v>43149</c:v>
                </c:pt>
                <c:pt idx="3702">
                  <c:v>43150</c:v>
                </c:pt>
                <c:pt idx="3703">
                  <c:v>43151</c:v>
                </c:pt>
                <c:pt idx="3704">
                  <c:v>43152</c:v>
                </c:pt>
                <c:pt idx="3705">
                  <c:v>43153</c:v>
                </c:pt>
                <c:pt idx="3706">
                  <c:v>43154</c:v>
                </c:pt>
                <c:pt idx="3707">
                  <c:v>43155</c:v>
                </c:pt>
                <c:pt idx="3708">
                  <c:v>43156</c:v>
                </c:pt>
                <c:pt idx="3709">
                  <c:v>43157</c:v>
                </c:pt>
                <c:pt idx="3710">
                  <c:v>43158</c:v>
                </c:pt>
                <c:pt idx="3711">
                  <c:v>43159</c:v>
                </c:pt>
                <c:pt idx="3712">
                  <c:v>43160</c:v>
                </c:pt>
                <c:pt idx="3713">
                  <c:v>43161</c:v>
                </c:pt>
                <c:pt idx="3714">
                  <c:v>43162</c:v>
                </c:pt>
                <c:pt idx="3715">
                  <c:v>43163</c:v>
                </c:pt>
                <c:pt idx="3716">
                  <c:v>43164</c:v>
                </c:pt>
                <c:pt idx="3717">
                  <c:v>43165</c:v>
                </c:pt>
                <c:pt idx="3718">
                  <c:v>43166</c:v>
                </c:pt>
                <c:pt idx="3719">
                  <c:v>43167</c:v>
                </c:pt>
                <c:pt idx="3720">
                  <c:v>43168</c:v>
                </c:pt>
                <c:pt idx="3721">
                  <c:v>43169</c:v>
                </c:pt>
                <c:pt idx="3722">
                  <c:v>43170</c:v>
                </c:pt>
                <c:pt idx="3723">
                  <c:v>43171</c:v>
                </c:pt>
                <c:pt idx="3724">
                  <c:v>43172</c:v>
                </c:pt>
                <c:pt idx="3725">
                  <c:v>43173</c:v>
                </c:pt>
                <c:pt idx="3726">
                  <c:v>43174</c:v>
                </c:pt>
                <c:pt idx="3727">
                  <c:v>43175</c:v>
                </c:pt>
                <c:pt idx="3728">
                  <c:v>43176</c:v>
                </c:pt>
                <c:pt idx="3729">
                  <c:v>43177</c:v>
                </c:pt>
                <c:pt idx="3730">
                  <c:v>43178</c:v>
                </c:pt>
                <c:pt idx="3731">
                  <c:v>43179</c:v>
                </c:pt>
                <c:pt idx="3732">
                  <c:v>43180</c:v>
                </c:pt>
                <c:pt idx="3733">
                  <c:v>43181</c:v>
                </c:pt>
                <c:pt idx="3734">
                  <c:v>43182</c:v>
                </c:pt>
                <c:pt idx="3735">
                  <c:v>43183</c:v>
                </c:pt>
                <c:pt idx="3736">
                  <c:v>43184</c:v>
                </c:pt>
                <c:pt idx="3737">
                  <c:v>43185</c:v>
                </c:pt>
                <c:pt idx="3738">
                  <c:v>43186</c:v>
                </c:pt>
                <c:pt idx="3739">
                  <c:v>43187</c:v>
                </c:pt>
                <c:pt idx="3740">
                  <c:v>43188</c:v>
                </c:pt>
                <c:pt idx="3741">
                  <c:v>43189</c:v>
                </c:pt>
                <c:pt idx="3742">
                  <c:v>43190</c:v>
                </c:pt>
                <c:pt idx="3743">
                  <c:v>43191</c:v>
                </c:pt>
                <c:pt idx="3744">
                  <c:v>43192</c:v>
                </c:pt>
                <c:pt idx="3745">
                  <c:v>43193</c:v>
                </c:pt>
                <c:pt idx="3746">
                  <c:v>43194</c:v>
                </c:pt>
                <c:pt idx="3747">
                  <c:v>43195</c:v>
                </c:pt>
                <c:pt idx="3748">
                  <c:v>43196</c:v>
                </c:pt>
                <c:pt idx="3749">
                  <c:v>43197</c:v>
                </c:pt>
                <c:pt idx="3750">
                  <c:v>43198</c:v>
                </c:pt>
                <c:pt idx="3751">
                  <c:v>43199</c:v>
                </c:pt>
                <c:pt idx="3752">
                  <c:v>43200</c:v>
                </c:pt>
                <c:pt idx="3753">
                  <c:v>43201</c:v>
                </c:pt>
                <c:pt idx="3754">
                  <c:v>43202</c:v>
                </c:pt>
                <c:pt idx="3755">
                  <c:v>43203</c:v>
                </c:pt>
                <c:pt idx="3756">
                  <c:v>43204</c:v>
                </c:pt>
                <c:pt idx="3757">
                  <c:v>43205</c:v>
                </c:pt>
                <c:pt idx="3758">
                  <c:v>43206</c:v>
                </c:pt>
                <c:pt idx="3759">
                  <c:v>43207</c:v>
                </c:pt>
                <c:pt idx="3760">
                  <c:v>43208</c:v>
                </c:pt>
                <c:pt idx="3761">
                  <c:v>43209</c:v>
                </c:pt>
                <c:pt idx="3762">
                  <c:v>43210</c:v>
                </c:pt>
                <c:pt idx="3763">
                  <c:v>43211</c:v>
                </c:pt>
                <c:pt idx="3764">
                  <c:v>43212</c:v>
                </c:pt>
                <c:pt idx="3765">
                  <c:v>43213</c:v>
                </c:pt>
                <c:pt idx="3766">
                  <c:v>43214</c:v>
                </c:pt>
                <c:pt idx="3767">
                  <c:v>43215</c:v>
                </c:pt>
                <c:pt idx="3768">
                  <c:v>43216</c:v>
                </c:pt>
                <c:pt idx="3769">
                  <c:v>43217</c:v>
                </c:pt>
                <c:pt idx="3770">
                  <c:v>43218</c:v>
                </c:pt>
                <c:pt idx="3771">
                  <c:v>43219</c:v>
                </c:pt>
                <c:pt idx="3772">
                  <c:v>43220</c:v>
                </c:pt>
                <c:pt idx="3773">
                  <c:v>43221</c:v>
                </c:pt>
                <c:pt idx="3774">
                  <c:v>43222</c:v>
                </c:pt>
                <c:pt idx="3775">
                  <c:v>43223</c:v>
                </c:pt>
                <c:pt idx="3776">
                  <c:v>43224</c:v>
                </c:pt>
                <c:pt idx="3777">
                  <c:v>43225</c:v>
                </c:pt>
                <c:pt idx="3778">
                  <c:v>43226</c:v>
                </c:pt>
                <c:pt idx="3779">
                  <c:v>43227</c:v>
                </c:pt>
                <c:pt idx="3780">
                  <c:v>43228</c:v>
                </c:pt>
                <c:pt idx="3781">
                  <c:v>43229</c:v>
                </c:pt>
                <c:pt idx="3782">
                  <c:v>43230</c:v>
                </c:pt>
                <c:pt idx="3783">
                  <c:v>43231</c:v>
                </c:pt>
                <c:pt idx="3784">
                  <c:v>43232</c:v>
                </c:pt>
                <c:pt idx="3785">
                  <c:v>43233</c:v>
                </c:pt>
                <c:pt idx="3786">
                  <c:v>43234</c:v>
                </c:pt>
                <c:pt idx="3787">
                  <c:v>43235</c:v>
                </c:pt>
                <c:pt idx="3788">
                  <c:v>43236</c:v>
                </c:pt>
                <c:pt idx="3789">
                  <c:v>43237</c:v>
                </c:pt>
                <c:pt idx="3790">
                  <c:v>43238</c:v>
                </c:pt>
                <c:pt idx="3791">
                  <c:v>43239</c:v>
                </c:pt>
                <c:pt idx="3792">
                  <c:v>43240</c:v>
                </c:pt>
                <c:pt idx="3793">
                  <c:v>43241</c:v>
                </c:pt>
                <c:pt idx="3794">
                  <c:v>43242</c:v>
                </c:pt>
                <c:pt idx="3795">
                  <c:v>43243</c:v>
                </c:pt>
                <c:pt idx="3796">
                  <c:v>43244</c:v>
                </c:pt>
                <c:pt idx="3797">
                  <c:v>43245</c:v>
                </c:pt>
                <c:pt idx="3798">
                  <c:v>43246</c:v>
                </c:pt>
                <c:pt idx="3799">
                  <c:v>43247</c:v>
                </c:pt>
                <c:pt idx="3800">
                  <c:v>43248</c:v>
                </c:pt>
                <c:pt idx="3801">
                  <c:v>43249</c:v>
                </c:pt>
                <c:pt idx="3802">
                  <c:v>43250</c:v>
                </c:pt>
                <c:pt idx="3803">
                  <c:v>43251</c:v>
                </c:pt>
                <c:pt idx="3804">
                  <c:v>43252</c:v>
                </c:pt>
                <c:pt idx="3805">
                  <c:v>43253</c:v>
                </c:pt>
                <c:pt idx="3806">
                  <c:v>43254</c:v>
                </c:pt>
                <c:pt idx="3807">
                  <c:v>43255</c:v>
                </c:pt>
                <c:pt idx="3808">
                  <c:v>43256</c:v>
                </c:pt>
                <c:pt idx="3809">
                  <c:v>43257</c:v>
                </c:pt>
                <c:pt idx="3810">
                  <c:v>43258</c:v>
                </c:pt>
                <c:pt idx="3811">
                  <c:v>43259</c:v>
                </c:pt>
                <c:pt idx="3812">
                  <c:v>43260</c:v>
                </c:pt>
                <c:pt idx="3813">
                  <c:v>43261</c:v>
                </c:pt>
                <c:pt idx="3814">
                  <c:v>43262</c:v>
                </c:pt>
                <c:pt idx="3815">
                  <c:v>43263</c:v>
                </c:pt>
                <c:pt idx="3816">
                  <c:v>43264</c:v>
                </c:pt>
                <c:pt idx="3817">
                  <c:v>43265</c:v>
                </c:pt>
                <c:pt idx="3818">
                  <c:v>43266</c:v>
                </c:pt>
                <c:pt idx="3819">
                  <c:v>43267</c:v>
                </c:pt>
                <c:pt idx="3820">
                  <c:v>43268</c:v>
                </c:pt>
                <c:pt idx="3821">
                  <c:v>43269</c:v>
                </c:pt>
                <c:pt idx="3822">
                  <c:v>43270</c:v>
                </c:pt>
                <c:pt idx="3823">
                  <c:v>43271</c:v>
                </c:pt>
                <c:pt idx="3824">
                  <c:v>43272</c:v>
                </c:pt>
                <c:pt idx="3825">
                  <c:v>43273</c:v>
                </c:pt>
                <c:pt idx="3826">
                  <c:v>43274</c:v>
                </c:pt>
                <c:pt idx="3827">
                  <c:v>43275</c:v>
                </c:pt>
                <c:pt idx="3828">
                  <c:v>43276</c:v>
                </c:pt>
                <c:pt idx="3829">
                  <c:v>43277</c:v>
                </c:pt>
                <c:pt idx="3830">
                  <c:v>43278</c:v>
                </c:pt>
                <c:pt idx="3831">
                  <c:v>43279</c:v>
                </c:pt>
                <c:pt idx="3832">
                  <c:v>43280</c:v>
                </c:pt>
                <c:pt idx="3833">
                  <c:v>43281</c:v>
                </c:pt>
                <c:pt idx="3834">
                  <c:v>43282</c:v>
                </c:pt>
                <c:pt idx="3835">
                  <c:v>43283</c:v>
                </c:pt>
                <c:pt idx="3836">
                  <c:v>43284</c:v>
                </c:pt>
                <c:pt idx="3837">
                  <c:v>43285</c:v>
                </c:pt>
                <c:pt idx="3838">
                  <c:v>43286</c:v>
                </c:pt>
                <c:pt idx="3839">
                  <c:v>43287</c:v>
                </c:pt>
                <c:pt idx="3840">
                  <c:v>43288</c:v>
                </c:pt>
                <c:pt idx="3841">
                  <c:v>43289</c:v>
                </c:pt>
                <c:pt idx="3842">
                  <c:v>43290</c:v>
                </c:pt>
                <c:pt idx="3843">
                  <c:v>43291</c:v>
                </c:pt>
                <c:pt idx="3844">
                  <c:v>43292</c:v>
                </c:pt>
                <c:pt idx="3845">
                  <c:v>43293</c:v>
                </c:pt>
                <c:pt idx="3846">
                  <c:v>43294</c:v>
                </c:pt>
                <c:pt idx="3847">
                  <c:v>43295</c:v>
                </c:pt>
                <c:pt idx="3848">
                  <c:v>43296</c:v>
                </c:pt>
                <c:pt idx="3849">
                  <c:v>43297</c:v>
                </c:pt>
                <c:pt idx="3850">
                  <c:v>43298</c:v>
                </c:pt>
                <c:pt idx="3851">
                  <c:v>43299</c:v>
                </c:pt>
                <c:pt idx="3852">
                  <c:v>43300</c:v>
                </c:pt>
                <c:pt idx="3853">
                  <c:v>43301</c:v>
                </c:pt>
                <c:pt idx="3854">
                  <c:v>43302</c:v>
                </c:pt>
                <c:pt idx="3855">
                  <c:v>43303</c:v>
                </c:pt>
                <c:pt idx="3856">
                  <c:v>43304</c:v>
                </c:pt>
                <c:pt idx="3857">
                  <c:v>43305</c:v>
                </c:pt>
                <c:pt idx="3858">
                  <c:v>43306</c:v>
                </c:pt>
                <c:pt idx="3859">
                  <c:v>43307</c:v>
                </c:pt>
                <c:pt idx="3860">
                  <c:v>43308</c:v>
                </c:pt>
                <c:pt idx="3861">
                  <c:v>43309</c:v>
                </c:pt>
                <c:pt idx="3862">
                  <c:v>43310</c:v>
                </c:pt>
                <c:pt idx="3863">
                  <c:v>43311</c:v>
                </c:pt>
                <c:pt idx="3864">
                  <c:v>43312</c:v>
                </c:pt>
                <c:pt idx="3865">
                  <c:v>43313</c:v>
                </c:pt>
                <c:pt idx="3866">
                  <c:v>43314</c:v>
                </c:pt>
                <c:pt idx="3867">
                  <c:v>43315</c:v>
                </c:pt>
                <c:pt idx="3868">
                  <c:v>43316</c:v>
                </c:pt>
                <c:pt idx="3869">
                  <c:v>43317</c:v>
                </c:pt>
                <c:pt idx="3870">
                  <c:v>43318</c:v>
                </c:pt>
                <c:pt idx="3871">
                  <c:v>43319</c:v>
                </c:pt>
                <c:pt idx="3872">
                  <c:v>43320</c:v>
                </c:pt>
                <c:pt idx="3873">
                  <c:v>43321</c:v>
                </c:pt>
                <c:pt idx="3874">
                  <c:v>43322</c:v>
                </c:pt>
                <c:pt idx="3875">
                  <c:v>43323</c:v>
                </c:pt>
                <c:pt idx="3876">
                  <c:v>43324</c:v>
                </c:pt>
                <c:pt idx="3877">
                  <c:v>43325</c:v>
                </c:pt>
                <c:pt idx="3878">
                  <c:v>43326</c:v>
                </c:pt>
                <c:pt idx="3879">
                  <c:v>43327</c:v>
                </c:pt>
                <c:pt idx="3880">
                  <c:v>43328</c:v>
                </c:pt>
                <c:pt idx="3881">
                  <c:v>43329</c:v>
                </c:pt>
                <c:pt idx="3882">
                  <c:v>43330</c:v>
                </c:pt>
                <c:pt idx="3883">
                  <c:v>43331</c:v>
                </c:pt>
                <c:pt idx="3884">
                  <c:v>43332</c:v>
                </c:pt>
                <c:pt idx="3885">
                  <c:v>43333</c:v>
                </c:pt>
                <c:pt idx="3886">
                  <c:v>43334</c:v>
                </c:pt>
                <c:pt idx="3887">
                  <c:v>43335</c:v>
                </c:pt>
                <c:pt idx="3888">
                  <c:v>43336</c:v>
                </c:pt>
                <c:pt idx="3889">
                  <c:v>43337</c:v>
                </c:pt>
                <c:pt idx="3890">
                  <c:v>43338</c:v>
                </c:pt>
                <c:pt idx="3891">
                  <c:v>43339</c:v>
                </c:pt>
                <c:pt idx="3892">
                  <c:v>43340</c:v>
                </c:pt>
                <c:pt idx="3893">
                  <c:v>43341</c:v>
                </c:pt>
                <c:pt idx="3894">
                  <c:v>43342</c:v>
                </c:pt>
                <c:pt idx="3895">
                  <c:v>43343</c:v>
                </c:pt>
                <c:pt idx="3896">
                  <c:v>43344</c:v>
                </c:pt>
                <c:pt idx="3897">
                  <c:v>43345</c:v>
                </c:pt>
                <c:pt idx="3898">
                  <c:v>43346</c:v>
                </c:pt>
                <c:pt idx="3899">
                  <c:v>43347</c:v>
                </c:pt>
                <c:pt idx="3900">
                  <c:v>43348</c:v>
                </c:pt>
                <c:pt idx="3901">
                  <c:v>43349</c:v>
                </c:pt>
                <c:pt idx="3902">
                  <c:v>43350</c:v>
                </c:pt>
                <c:pt idx="3903">
                  <c:v>43351</c:v>
                </c:pt>
                <c:pt idx="3904">
                  <c:v>43352</c:v>
                </c:pt>
                <c:pt idx="3905">
                  <c:v>43353</c:v>
                </c:pt>
                <c:pt idx="3906">
                  <c:v>43354</c:v>
                </c:pt>
                <c:pt idx="3907">
                  <c:v>43355</c:v>
                </c:pt>
                <c:pt idx="3908">
                  <c:v>43356</c:v>
                </c:pt>
                <c:pt idx="3909">
                  <c:v>43357</c:v>
                </c:pt>
                <c:pt idx="3910">
                  <c:v>43358</c:v>
                </c:pt>
                <c:pt idx="3911">
                  <c:v>43359</c:v>
                </c:pt>
                <c:pt idx="3912">
                  <c:v>43360</c:v>
                </c:pt>
                <c:pt idx="3913">
                  <c:v>43361</c:v>
                </c:pt>
                <c:pt idx="3914">
                  <c:v>43362</c:v>
                </c:pt>
                <c:pt idx="3915">
                  <c:v>43363</c:v>
                </c:pt>
                <c:pt idx="3916">
                  <c:v>43364</c:v>
                </c:pt>
                <c:pt idx="3917">
                  <c:v>43365</c:v>
                </c:pt>
                <c:pt idx="3918">
                  <c:v>43366</c:v>
                </c:pt>
                <c:pt idx="3919">
                  <c:v>43367</c:v>
                </c:pt>
                <c:pt idx="3920">
                  <c:v>43368</c:v>
                </c:pt>
                <c:pt idx="3921">
                  <c:v>43369</c:v>
                </c:pt>
                <c:pt idx="3922">
                  <c:v>43370</c:v>
                </c:pt>
                <c:pt idx="3923">
                  <c:v>43371</c:v>
                </c:pt>
                <c:pt idx="3924">
                  <c:v>43372</c:v>
                </c:pt>
                <c:pt idx="3925">
                  <c:v>43373</c:v>
                </c:pt>
                <c:pt idx="3926">
                  <c:v>43374</c:v>
                </c:pt>
                <c:pt idx="3927">
                  <c:v>43375</c:v>
                </c:pt>
                <c:pt idx="3928">
                  <c:v>43376</c:v>
                </c:pt>
                <c:pt idx="3929">
                  <c:v>43377</c:v>
                </c:pt>
                <c:pt idx="3930">
                  <c:v>43378</c:v>
                </c:pt>
                <c:pt idx="3931">
                  <c:v>43379</c:v>
                </c:pt>
                <c:pt idx="3932">
                  <c:v>43380</c:v>
                </c:pt>
                <c:pt idx="3933">
                  <c:v>43381</c:v>
                </c:pt>
                <c:pt idx="3934">
                  <c:v>43382</c:v>
                </c:pt>
                <c:pt idx="3935">
                  <c:v>43383</c:v>
                </c:pt>
                <c:pt idx="3936">
                  <c:v>43384</c:v>
                </c:pt>
                <c:pt idx="3937">
                  <c:v>43385</c:v>
                </c:pt>
                <c:pt idx="3938">
                  <c:v>43386</c:v>
                </c:pt>
                <c:pt idx="3939">
                  <c:v>43387</c:v>
                </c:pt>
                <c:pt idx="3940">
                  <c:v>43388</c:v>
                </c:pt>
                <c:pt idx="3941">
                  <c:v>43389</c:v>
                </c:pt>
                <c:pt idx="3942">
                  <c:v>43390</c:v>
                </c:pt>
                <c:pt idx="3943">
                  <c:v>43391</c:v>
                </c:pt>
                <c:pt idx="3944">
                  <c:v>43392</c:v>
                </c:pt>
                <c:pt idx="3945">
                  <c:v>43393</c:v>
                </c:pt>
                <c:pt idx="3946">
                  <c:v>43394</c:v>
                </c:pt>
                <c:pt idx="3947">
                  <c:v>43395</c:v>
                </c:pt>
                <c:pt idx="3948">
                  <c:v>43396</c:v>
                </c:pt>
                <c:pt idx="3949">
                  <c:v>43397</c:v>
                </c:pt>
                <c:pt idx="3950">
                  <c:v>43398</c:v>
                </c:pt>
                <c:pt idx="3951">
                  <c:v>43399</c:v>
                </c:pt>
                <c:pt idx="3952">
                  <c:v>43400</c:v>
                </c:pt>
                <c:pt idx="3953">
                  <c:v>43401</c:v>
                </c:pt>
                <c:pt idx="3954">
                  <c:v>43402</c:v>
                </c:pt>
                <c:pt idx="3955">
                  <c:v>43403</c:v>
                </c:pt>
                <c:pt idx="3956">
                  <c:v>43404</c:v>
                </c:pt>
                <c:pt idx="3957">
                  <c:v>43405</c:v>
                </c:pt>
                <c:pt idx="3958">
                  <c:v>43406</c:v>
                </c:pt>
                <c:pt idx="3959">
                  <c:v>43407</c:v>
                </c:pt>
                <c:pt idx="3960">
                  <c:v>43408</c:v>
                </c:pt>
                <c:pt idx="3961">
                  <c:v>43409</c:v>
                </c:pt>
                <c:pt idx="3962">
                  <c:v>43410</c:v>
                </c:pt>
                <c:pt idx="3963">
                  <c:v>43411</c:v>
                </c:pt>
                <c:pt idx="3964">
                  <c:v>43412</c:v>
                </c:pt>
                <c:pt idx="3965">
                  <c:v>43413</c:v>
                </c:pt>
                <c:pt idx="3966">
                  <c:v>43414</c:v>
                </c:pt>
                <c:pt idx="3967">
                  <c:v>43415</c:v>
                </c:pt>
                <c:pt idx="3968">
                  <c:v>43416</c:v>
                </c:pt>
                <c:pt idx="3969">
                  <c:v>43417</c:v>
                </c:pt>
                <c:pt idx="3970">
                  <c:v>43418</c:v>
                </c:pt>
                <c:pt idx="3971">
                  <c:v>43419</c:v>
                </c:pt>
                <c:pt idx="3972">
                  <c:v>43420</c:v>
                </c:pt>
                <c:pt idx="3973">
                  <c:v>43421</c:v>
                </c:pt>
                <c:pt idx="3974">
                  <c:v>43422</c:v>
                </c:pt>
                <c:pt idx="3975">
                  <c:v>43423</c:v>
                </c:pt>
                <c:pt idx="3976">
                  <c:v>43424</c:v>
                </c:pt>
                <c:pt idx="3977">
                  <c:v>43425</c:v>
                </c:pt>
                <c:pt idx="3978">
                  <c:v>43426</c:v>
                </c:pt>
                <c:pt idx="3979">
                  <c:v>43427</c:v>
                </c:pt>
                <c:pt idx="3980">
                  <c:v>43428</c:v>
                </c:pt>
                <c:pt idx="3981">
                  <c:v>43429</c:v>
                </c:pt>
                <c:pt idx="3982">
                  <c:v>43430</c:v>
                </c:pt>
                <c:pt idx="3983">
                  <c:v>43431</c:v>
                </c:pt>
                <c:pt idx="3984">
                  <c:v>43432</c:v>
                </c:pt>
                <c:pt idx="3985">
                  <c:v>43433</c:v>
                </c:pt>
                <c:pt idx="3986">
                  <c:v>43434</c:v>
                </c:pt>
                <c:pt idx="3987">
                  <c:v>43435</c:v>
                </c:pt>
                <c:pt idx="3988">
                  <c:v>43436</c:v>
                </c:pt>
                <c:pt idx="3989">
                  <c:v>43437</c:v>
                </c:pt>
                <c:pt idx="3990">
                  <c:v>43438</c:v>
                </c:pt>
                <c:pt idx="3991">
                  <c:v>43439</c:v>
                </c:pt>
                <c:pt idx="3992">
                  <c:v>43440</c:v>
                </c:pt>
                <c:pt idx="3993">
                  <c:v>43441</c:v>
                </c:pt>
                <c:pt idx="3994">
                  <c:v>43442</c:v>
                </c:pt>
                <c:pt idx="3995">
                  <c:v>43443</c:v>
                </c:pt>
                <c:pt idx="3996">
                  <c:v>43444</c:v>
                </c:pt>
                <c:pt idx="3997">
                  <c:v>43445</c:v>
                </c:pt>
                <c:pt idx="3998">
                  <c:v>43446</c:v>
                </c:pt>
                <c:pt idx="3999">
                  <c:v>43447</c:v>
                </c:pt>
                <c:pt idx="4000">
                  <c:v>43448</c:v>
                </c:pt>
                <c:pt idx="4001">
                  <c:v>43449</c:v>
                </c:pt>
                <c:pt idx="4002">
                  <c:v>43450</c:v>
                </c:pt>
                <c:pt idx="4003">
                  <c:v>43451</c:v>
                </c:pt>
                <c:pt idx="4004">
                  <c:v>43452</c:v>
                </c:pt>
                <c:pt idx="4005">
                  <c:v>43453</c:v>
                </c:pt>
                <c:pt idx="4006">
                  <c:v>43454</c:v>
                </c:pt>
                <c:pt idx="4007">
                  <c:v>43455</c:v>
                </c:pt>
                <c:pt idx="4008">
                  <c:v>43456</c:v>
                </c:pt>
                <c:pt idx="4009">
                  <c:v>43457</c:v>
                </c:pt>
                <c:pt idx="4010">
                  <c:v>43458</c:v>
                </c:pt>
                <c:pt idx="4011">
                  <c:v>43459</c:v>
                </c:pt>
                <c:pt idx="4012">
                  <c:v>43460</c:v>
                </c:pt>
                <c:pt idx="4013">
                  <c:v>43461</c:v>
                </c:pt>
                <c:pt idx="4014">
                  <c:v>43462</c:v>
                </c:pt>
                <c:pt idx="4015">
                  <c:v>43463</c:v>
                </c:pt>
                <c:pt idx="4016">
                  <c:v>43464</c:v>
                </c:pt>
                <c:pt idx="4017">
                  <c:v>43465</c:v>
                </c:pt>
                <c:pt idx="4018">
                  <c:v>43466</c:v>
                </c:pt>
                <c:pt idx="4019">
                  <c:v>43467</c:v>
                </c:pt>
                <c:pt idx="4020">
                  <c:v>43468</c:v>
                </c:pt>
                <c:pt idx="4021">
                  <c:v>43469</c:v>
                </c:pt>
                <c:pt idx="4022">
                  <c:v>43470</c:v>
                </c:pt>
                <c:pt idx="4023">
                  <c:v>43471</c:v>
                </c:pt>
                <c:pt idx="4024">
                  <c:v>43472</c:v>
                </c:pt>
                <c:pt idx="4025">
                  <c:v>43473</c:v>
                </c:pt>
                <c:pt idx="4026">
                  <c:v>43474</c:v>
                </c:pt>
                <c:pt idx="4027">
                  <c:v>43475</c:v>
                </c:pt>
                <c:pt idx="4028">
                  <c:v>43476</c:v>
                </c:pt>
                <c:pt idx="4029">
                  <c:v>43477</c:v>
                </c:pt>
                <c:pt idx="4030">
                  <c:v>43478</c:v>
                </c:pt>
                <c:pt idx="4031">
                  <c:v>43479</c:v>
                </c:pt>
                <c:pt idx="4032">
                  <c:v>43480</c:v>
                </c:pt>
                <c:pt idx="4033">
                  <c:v>43481</c:v>
                </c:pt>
                <c:pt idx="4034">
                  <c:v>43482</c:v>
                </c:pt>
                <c:pt idx="4035">
                  <c:v>43483</c:v>
                </c:pt>
                <c:pt idx="4036">
                  <c:v>43484</c:v>
                </c:pt>
                <c:pt idx="4037">
                  <c:v>43485</c:v>
                </c:pt>
                <c:pt idx="4038">
                  <c:v>43486</c:v>
                </c:pt>
                <c:pt idx="4039">
                  <c:v>43487</c:v>
                </c:pt>
                <c:pt idx="4040">
                  <c:v>43488</c:v>
                </c:pt>
                <c:pt idx="4041">
                  <c:v>43489</c:v>
                </c:pt>
                <c:pt idx="4042">
                  <c:v>43490</c:v>
                </c:pt>
                <c:pt idx="4043">
                  <c:v>43491</c:v>
                </c:pt>
                <c:pt idx="4044">
                  <c:v>43492</c:v>
                </c:pt>
                <c:pt idx="4045">
                  <c:v>43493</c:v>
                </c:pt>
                <c:pt idx="4046">
                  <c:v>43494</c:v>
                </c:pt>
                <c:pt idx="4047">
                  <c:v>43495</c:v>
                </c:pt>
                <c:pt idx="4048">
                  <c:v>43496</c:v>
                </c:pt>
                <c:pt idx="4049">
                  <c:v>43497</c:v>
                </c:pt>
                <c:pt idx="4050">
                  <c:v>43498</c:v>
                </c:pt>
                <c:pt idx="4051">
                  <c:v>43499</c:v>
                </c:pt>
                <c:pt idx="4052">
                  <c:v>43500</c:v>
                </c:pt>
                <c:pt idx="4053">
                  <c:v>43501</c:v>
                </c:pt>
                <c:pt idx="4054">
                  <c:v>43502</c:v>
                </c:pt>
                <c:pt idx="4055">
                  <c:v>43503</c:v>
                </c:pt>
                <c:pt idx="4056">
                  <c:v>43504</c:v>
                </c:pt>
                <c:pt idx="4057">
                  <c:v>43505</c:v>
                </c:pt>
                <c:pt idx="4058">
                  <c:v>43506</c:v>
                </c:pt>
                <c:pt idx="4059">
                  <c:v>43507</c:v>
                </c:pt>
                <c:pt idx="4060">
                  <c:v>43508</c:v>
                </c:pt>
                <c:pt idx="4061">
                  <c:v>43509</c:v>
                </c:pt>
                <c:pt idx="4062">
                  <c:v>43510</c:v>
                </c:pt>
                <c:pt idx="4063">
                  <c:v>43511</c:v>
                </c:pt>
                <c:pt idx="4064">
                  <c:v>43512</c:v>
                </c:pt>
                <c:pt idx="4065">
                  <c:v>43513</c:v>
                </c:pt>
                <c:pt idx="4066">
                  <c:v>43514</c:v>
                </c:pt>
                <c:pt idx="4067">
                  <c:v>43515</c:v>
                </c:pt>
                <c:pt idx="4068">
                  <c:v>43516</c:v>
                </c:pt>
                <c:pt idx="4069">
                  <c:v>43517</c:v>
                </c:pt>
                <c:pt idx="4070">
                  <c:v>43518</c:v>
                </c:pt>
                <c:pt idx="4071">
                  <c:v>43519</c:v>
                </c:pt>
                <c:pt idx="4072">
                  <c:v>43520</c:v>
                </c:pt>
                <c:pt idx="4073">
                  <c:v>43521</c:v>
                </c:pt>
                <c:pt idx="4074">
                  <c:v>43522</c:v>
                </c:pt>
                <c:pt idx="4075">
                  <c:v>43523</c:v>
                </c:pt>
                <c:pt idx="4076">
                  <c:v>43524</c:v>
                </c:pt>
                <c:pt idx="4077">
                  <c:v>43525</c:v>
                </c:pt>
                <c:pt idx="4078">
                  <c:v>43526</c:v>
                </c:pt>
                <c:pt idx="4079">
                  <c:v>43527</c:v>
                </c:pt>
                <c:pt idx="4080">
                  <c:v>43528</c:v>
                </c:pt>
                <c:pt idx="4081">
                  <c:v>43529</c:v>
                </c:pt>
                <c:pt idx="4082">
                  <c:v>43530</c:v>
                </c:pt>
                <c:pt idx="4083">
                  <c:v>43531</c:v>
                </c:pt>
                <c:pt idx="4084">
                  <c:v>43532</c:v>
                </c:pt>
                <c:pt idx="4085">
                  <c:v>43533</c:v>
                </c:pt>
                <c:pt idx="4086">
                  <c:v>43534</c:v>
                </c:pt>
                <c:pt idx="4087">
                  <c:v>43535</c:v>
                </c:pt>
                <c:pt idx="4088">
                  <c:v>43536</c:v>
                </c:pt>
                <c:pt idx="4089">
                  <c:v>43537</c:v>
                </c:pt>
                <c:pt idx="4090">
                  <c:v>43538</c:v>
                </c:pt>
                <c:pt idx="4091">
                  <c:v>43539</c:v>
                </c:pt>
                <c:pt idx="4092">
                  <c:v>43540</c:v>
                </c:pt>
                <c:pt idx="4093">
                  <c:v>43541</c:v>
                </c:pt>
                <c:pt idx="4094">
                  <c:v>43542</c:v>
                </c:pt>
                <c:pt idx="4095">
                  <c:v>43543</c:v>
                </c:pt>
                <c:pt idx="4096">
                  <c:v>43544</c:v>
                </c:pt>
                <c:pt idx="4097">
                  <c:v>43545</c:v>
                </c:pt>
                <c:pt idx="4098">
                  <c:v>43546</c:v>
                </c:pt>
                <c:pt idx="4099">
                  <c:v>43547</c:v>
                </c:pt>
                <c:pt idx="4100">
                  <c:v>43548</c:v>
                </c:pt>
                <c:pt idx="4101">
                  <c:v>43549</c:v>
                </c:pt>
                <c:pt idx="4102">
                  <c:v>43550</c:v>
                </c:pt>
                <c:pt idx="4103">
                  <c:v>43551</c:v>
                </c:pt>
                <c:pt idx="4104">
                  <c:v>43552</c:v>
                </c:pt>
                <c:pt idx="4105">
                  <c:v>43553</c:v>
                </c:pt>
                <c:pt idx="4106">
                  <c:v>43554</c:v>
                </c:pt>
                <c:pt idx="4107">
                  <c:v>43555</c:v>
                </c:pt>
                <c:pt idx="4108">
                  <c:v>43556</c:v>
                </c:pt>
                <c:pt idx="4109">
                  <c:v>43557</c:v>
                </c:pt>
                <c:pt idx="4110">
                  <c:v>43558</c:v>
                </c:pt>
                <c:pt idx="4111">
                  <c:v>43559</c:v>
                </c:pt>
                <c:pt idx="4112">
                  <c:v>43560</c:v>
                </c:pt>
                <c:pt idx="4113">
                  <c:v>43561</c:v>
                </c:pt>
                <c:pt idx="4114">
                  <c:v>43562</c:v>
                </c:pt>
                <c:pt idx="4115">
                  <c:v>43563</c:v>
                </c:pt>
                <c:pt idx="4116">
                  <c:v>43564</c:v>
                </c:pt>
                <c:pt idx="4117">
                  <c:v>43565</c:v>
                </c:pt>
                <c:pt idx="4118">
                  <c:v>43566</c:v>
                </c:pt>
                <c:pt idx="4119">
                  <c:v>43567</c:v>
                </c:pt>
                <c:pt idx="4120">
                  <c:v>43568</c:v>
                </c:pt>
                <c:pt idx="4121">
                  <c:v>43569</c:v>
                </c:pt>
                <c:pt idx="4122">
                  <c:v>43570</c:v>
                </c:pt>
                <c:pt idx="4123">
                  <c:v>43571</c:v>
                </c:pt>
                <c:pt idx="4124">
                  <c:v>43572</c:v>
                </c:pt>
                <c:pt idx="4125">
                  <c:v>43573</c:v>
                </c:pt>
                <c:pt idx="4126">
                  <c:v>43574</c:v>
                </c:pt>
                <c:pt idx="4127">
                  <c:v>43575</c:v>
                </c:pt>
                <c:pt idx="4128">
                  <c:v>43576</c:v>
                </c:pt>
                <c:pt idx="4129">
                  <c:v>43577</c:v>
                </c:pt>
                <c:pt idx="4130">
                  <c:v>43578</c:v>
                </c:pt>
                <c:pt idx="4131">
                  <c:v>43579</c:v>
                </c:pt>
                <c:pt idx="4132">
                  <c:v>43580</c:v>
                </c:pt>
                <c:pt idx="4133">
                  <c:v>43581</c:v>
                </c:pt>
                <c:pt idx="4134">
                  <c:v>43582</c:v>
                </c:pt>
                <c:pt idx="4135">
                  <c:v>43583</c:v>
                </c:pt>
                <c:pt idx="4136">
                  <c:v>43584</c:v>
                </c:pt>
                <c:pt idx="4137">
                  <c:v>43585</c:v>
                </c:pt>
                <c:pt idx="4138">
                  <c:v>43586</c:v>
                </c:pt>
                <c:pt idx="4139">
                  <c:v>43587</c:v>
                </c:pt>
                <c:pt idx="4140">
                  <c:v>43588</c:v>
                </c:pt>
                <c:pt idx="4141">
                  <c:v>43589</c:v>
                </c:pt>
                <c:pt idx="4142">
                  <c:v>43590</c:v>
                </c:pt>
                <c:pt idx="4143">
                  <c:v>43591</c:v>
                </c:pt>
                <c:pt idx="4144">
                  <c:v>43592</c:v>
                </c:pt>
                <c:pt idx="4145">
                  <c:v>43593</c:v>
                </c:pt>
                <c:pt idx="4146">
                  <c:v>43594</c:v>
                </c:pt>
                <c:pt idx="4147">
                  <c:v>43595</c:v>
                </c:pt>
                <c:pt idx="4148">
                  <c:v>43596</c:v>
                </c:pt>
                <c:pt idx="4149">
                  <c:v>43597</c:v>
                </c:pt>
                <c:pt idx="4150">
                  <c:v>43598</c:v>
                </c:pt>
                <c:pt idx="4151">
                  <c:v>43599</c:v>
                </c:pt>
                <c:pt idx="4152">
                  <c:v>43600</c:v>
                </c:pt>
                <c:pt idx="4153">
                  <c:v>43601</c:v>
                </c:pt>
                <c:pt idx="4154">
                  <c:v>43602</c:v>
                </c:pt>
                <c:pt idx="4155">
                  <c:v>43603</c:v>
                </c:pt>
                <c:pt idx="4156">
                  <c:v>43604</c:v>
                </c:pt>
                <c:pt idx="4157">
                  <c:v>43605</c:v>
                </c:pt>
                <c:pt idx="4158">
                  <c:v>43606</c:v>
                </c:pt>
                <c:pt idx="4159">
                  <c:v>43607</c:v>
                </c:pt>
                <c:pt idx="4160">
                  <c:v>43608</c:v>
                </c:pt>
                <c:pt idx="4161">
                  <c:v>43609</c:v>
                </c:pt>
                <c:pt idx="4162">
                  <c:v>43610</c:v>
                </c:pt>
                <c:pt idx="4163">
                  <c:v>43611</c:v>
                </c:pt>
                <c:pt idx="4164">
                  <c:v>43612</c:v>
                </c:pt>
                <c:pt idx="4165">
                  <c:v>43613</c:v>
                </c:pt>
                <c:pt idx="4166">
                  <c:v>43614</c:v>
                </c:pt>
                <c:pt idx="4167">
                  <c:v>43615</c:v>
                </c:pt>
                <c:pt idx="4168">
                  <c:v>43616</c:v>
                </c:pt>
                <c:pt idx="4169">
                  <c:v>43617</c:v>
                </c:pt>
                <c:pt idx="4170">
                  <c:v>43618</c:v>
                </c:pt>
                <c:pt idx="4171">
                  <c:v>43619</c:v>
                </c:pt>
                <c:pt idx="4172">
                  <c:v>43620</c:v>
                </c:pt>
                <c:pt idx="4173">
                  <c:v>43621</c:v>
                </c:pt>
                <c:pt idx="4174">
                  <c:v>43622</c:v>
                </c:pt>
                <c:pt idx="4175">
                  <c:v>43623</c:v>
                </c:pt>
                <c:pt idx="4176">
                  <c:v>43624</c:v>
                </c:pt>
                <c:pt idx="4177">
                  <c:v>43625</c:v>
                </c:pt>
                <c:pt idx="4178">
                  <c:v>43626</c:v>
                </c:pt>
                <c:pt idx="4179">
                  <c:v>43627</c:v>
                </c:pt>
                <c:pt idx="4180">
                  <c:v>43628</c:v>
                </c:pt>
                <c:pt idx="4181">
                  <c:v>43629</c:v>
                </c:pt>
                <c:pt idx="4182">
                  <c:v>43630</c:v>
                </c:pt>
                <c:pt idx="4183">
                  <c:v>43631</c:v>
                </c:pt>
                <c:pt idx="4184">
                  <c:v>43632</c:v>
                </c:pt>
                <c:pt idx="4185">
                  <c:v>43633</c:v>
                </c:pt>
                <c:pt idx="4186">
                  <c:v>43634</c:v>
                </c:pt>
                <c:pt idx="4187">
                  <c:v>43635</c:v>
                </c:pt>
                <c:pt idx="4188">
                  <c:v>43636</c:v>
                </c:pt>
                <c:pt idx="4189">
                  <c:v>43637</c:v>
                </c:pt>
                <c:pt idx="4190">
                  <c:v>43638</c:v>
                </c:pt>
                <c:pt idx="4191">
                  <c:v>43639</c:v>
                </c:pt>
                <c:pt idx="4192">
                  <c:v>43640</c:v>
                </c:pt>
                <c:pt idx="4193">
                  <c:v>43641</c:v>
                </c:pt>
                <c:pt idx="4194">
                  <c:v>43642</c:v>
                </c:pt>
                <c:pt idx="4195">
                  <c:v>43643</c:v>
                </c:pt>
                <c:pt idx="4196">
                  <c:v>43644</c:v>
                </c:pt>
                <c:pt idx="4197">
                  <c:v>43645</c:v>
                </c:pt>
                <c:pt idx="4198">
                  <c:v>43646</c:v>
                </c:pt>
                <c:pt idx="4199">
                  <c:v>43647</c:v>
                </c:pt>
                <c:pt idx="4200">
                  <c:v>43648</c:v>
                </c:pt>
                <c:pt idx="4201">
                  <c:v>43649</c:v>
                </c:pt>
                <c:pt idx="4202">
                  <c:v>43650</c:v>
                </c:pt>
                <c:pt idx="4203">
                  <c:v>43651</c:v>
                </c:pt>
                <c:pt idx="4204">
                  <c:v>43652</c:v>
                </c:pt>
                <c:pt idx="4205">
                  <c:v>43653</c:v>
                </c:pt>
                <c:pt idx="4206">
                  <c:v>43654</c:v>
                </c:pt>
                <c:pt idx="4207">
                  <c:v>43655</c:v>
                </c:pt>
                <c:pt idx="4208">
                  <c:v>43656</c:v>
                </c:pt>
                <c:pt idx="4209">
                  <c:v>43657</c:v>
                </c:pt>
                <c:pt idx="4210">
                  <c:v>43658</c:v>
                </c:pt>
                <c:pt idx="4211">
                  <c:v>43659</c:v>
                </c:pt>
                <c:pt idx="4212">
                  <c:v>43660</c:v>
                </c:pt>
                <c:pt idx="4213">
                  <c:v>43661</c:v>
                </c:pt>
                <c:pt idx="4214">
                  <c:v>43662</c:v>
                </c:pt>
                <c:pt idx="4215">
                  <c:v>43663</c:v>
                </c:pt>
                <c:pt idx="4216">
                  <c:v>43664</c:v>
                </c:pt>
                <c:pt idx="4217">
                  <c:v>43665</c:v>
                </c:pt>
                <c:pt idx="4218">
                  <c:v>43666</c:v>
                </c:pt>
                <c:pt idx="4219">
                  <c:v>43667</c:v>
                </c:pt>
                <c:pt idx="4220">
                  <c:v>43668</c:v>
                </c:pt>
                <c:pt idx="4221">
                  <c:v>43669</c:v>
                </c:pt>
                <c:pt idx="4222">
                  <c:v>43670</c:v>
                </c:pt>
                <c:pt idx="4223">
                  <c:v>43671</c:v>
                </c:pt>
                <c:pt idx="4224">
                  <c:v>43672</c:v>
                </c:pt>
                <c:pt idx="4225">
                  <c:v>43673</c:v>
                </c:pt>
                <c:pt idx="4226">
                  <c:v>43674</c:v>
                </c:pt>
                <c:pt idx="4227">
                  <c:v>43675</c:v>
                </c:pt>
                <c:pt idx="4228">
                  <c:v>43676</c:v>
                </c:pt>
                <c:pt idx="4229">
                  <c:v>43677</c:v>
                </c:pt>
                <c:pt idx="4230">
                  <c:v>43678</c:v>
                </c:pt>
                <c:pt idx="4231">
                  <c:v>43679</c:v>
                </c:pt>
                <c:pt idx="4232">
                  <c:v>43680</c:v>
                </c:pt>
                <c:pt idx="4233">
                  <c:v>43681</c:v>
                </c:pt>
                <c:pt idx="4234">
                  <c:v>43682</c:v>
                </c:pt>
                <c:pt idx="4235">
                  <c:v>43683</c:v>
                </c:pt>
                <c:pt idx="4236">
                  <c:v>43684</c:v>
                </c:pt>
                <c:pt idx="4237">
                  <c:v>43685</c:v>
                </c:pt>
                <c:pt idx="4238">
                  <c:v>43686</c:v>
                </c:pt>
                <c:pt idx="4239">
                  <c:v>43687</c:v>
                </c:pt>
                <c:pt idx="4240">
                  <c:v>43688</c:v>
                </c:pt>
                <c:pt idx="4241">
                  <c:v>43689</c:v>
                </c:pt>
                <c:pt idx="4242">
                  <c:v>43690</c:v>
                </c:pt>
                <c:pt idx="4243">
                  <c:v>43691</c:v>
                </c:pt>
                <c:pt idx="4244">
                  <c:v>43692</c:v>
                </c:pt>
                <c:pt idx="4245">
                  <c:v>43693</c:v>
                </c:pt>
                <c:pt idx="4246">
                  <c:v>43694</c:v>
                </c:pt>
                <c:pt idx="4247">
                  <c:v>43695</c:v>
                </c:pt>
                <c:pt idx="4248">
                  <c:v>43696</c:v>
                </c:pt>
                <c:pt idx="4249">
                  <c:v>43697</c:v>
                </c:pt>
                <c:pt idx="4250">
                  <c:v>43698</c:v>
                </c:pt>
                <c:pt idx="4251">
                  <c:v>43699</c:v>
                </c:pt>
                <c:pt idx="4252">
                  <c:v>43700</c:v>
                </c:pt>
                <c:pt idx="4253">
                  <c:v>43701</c:v>
                </c:pt>
                <c:pt idx="4254">
                  <c:v>43702</c:v>
                </c:pt>
                <c:pt idx="4255">
                  <c:v>43703</c:v>
                </c:pt>
                <c:pt idx="4256">
                  <c:v>43704</c:v>
                </c:pt>
                <c:pt idx="4257">
                  <c:v>43705</c:v>
                </c:pt>
                <c:pt idx="4258">
                  <c:v>43706</c:v>
                </c:pt>
                <c:pt idx="4259">
                  <c:v>43707</c:v>
                </c:pt>
                <c:pt idx="4260">
                  <c:v>43708</c:v>
                </c:pt>
                <c:pt idx="4261">
                  <c:v>43709</c:v>
                </c:pt>
                <c:pt idx="4262">
                  <c:v>43710</c:v>
                </c:pt>
                <c:pt idx="4263">
                  <c:v>43711</c:v>
                </c:pt>
                <c:pt idx="4264">
                  <c:v>43712</c:v>
                </c:pt>
                <c:pt idx="4265">
                  <c:v>43713</c:v>
                </c:pt>
                <c:pt idx="4266">
                  <c:v>43714</c:v>
                </c:pt>
                <c:pt idx="4267">
                  <c:v>43715</c:v>
                </c:pt>
                <c:pt idx="4268">
                  <c:v>43716</c:v>
                </c:pt>
                <c:pt idx="4269">
                  <c:v>43717</c:v>
                </c:pt>
                <c:pt idx="4270">
                  <c:v>43718</c:v>
                </c:pt>
                <c:pt idx="4271">
                  <c:v>43719</c:v>
                </c:pt>
                <c:pt idx="4272">
                  <c:v>43720</c:v>
                </c:pt>
                <c:pt idx="4273">
                  <c:v>43721</c:v>
                </c:pt>
                <c:pt idx="4274">
                  <c:v>43722</c:v>
                </c:pt>
                <c:pt idx="4275">
                  <c:v>43723</c:v>
                </c:pt>
                <c:pt idx="4276">
                  <c:v>43724</c:v>
                </c:pt>
                <c:pt idx="4277">
                  <c:v>43725</c:v>
                </c:pt>
                <c:pt idx="4278">
                  <c:v>43726</c:v>
                </c:pt>
                <c:pt idx="4279">
                  <c:v>43727</c:v>
                </c:pt>
                <c:pt idx="4280">
                  <c:v>43728</c:v>
                </c:pt>
                <c:pt idx="4281">
                  <c:v>43729</c:v>
                </c:pt>
                <c:pt idx="4282">
                  <c:v>43730</c:v>
                </c:pt>
                <c:pt idx="4283">
                  <c:v>43731</c:v>
                </c:pt>
                <c:pt idx="4284">
                  <c:v>43732</c:v>
                </c:pt>
                <c:pt idx="4285">
                  <c:v>43733</c:v>
                </c:pt>
                <c:pt idx="4286">
                  <c:v>43734</c:v>
                </c:pt>
                <c:pt idx="4287">
                  <c:v>43735</c:v>
                </c:pt>
                <c:pt idx="4288">
                  <c:v>43736</c:v>
                </c:pt>
                <c:pt idx="4289">
                  <c:v>43737</c:v>
                </c:pt>
                <c:pt idx="4290">
                  <c:v>43738</c:v>
                </c:pt>
                <c:pt idx="4291">
                  <c:v>43739</c:v>
                </c:pt>
                <c:pt idx="4292">
                  <c:v>43740</c:v>
                </c:pt>
                <c:pt idx="4293">
                  <c:v>43741</c:v>
                </c:pt>
                <c:pt idx="4294">
                  <c:v>43742</c:v>
                </c:pt>
                <c:pt idx="4295">
                  <c:v>43743</c:v>
                </c:pt>
                <c:pt idx="4296">
                  <c:v>43744</c:v>
                </c:pt>
                <c:pt idx="4297">
                  <c:v>43745</c:v>
                </c:pt>
                <c:pt idx="4298">
                  <c:v>43746</c:v>
                </c:pt>
                <c:pt idx="4299">
                  <c:v>43747</c:v>
                </c:pt>
                <c:pt idx="4300">
                  <c:v>43748</c:v>
                </c:pt>
                <c:pt idx="4301">
                  <c:v>43749</c:v>
                </c:pt>
                <c:pt idx="4302">
                  <c:v>43750</c:v>
                </c:pt>
                <c:pt idx="4303">
                  <c:v>43751</c:v>
                </c:pt>
                <c:pt idx="4304">
                  <c:v>43752</c:v>
                </c:pt>
                <c:pt idx="4305">
                  <c:v>43753</c:v>
                </c:pt>
                <c:pt idx="4306">
                  <c:v>43754</c:v>
                </c:pt>
                <c:pt idx="4307">
                  <c:v>43755</c:v>
                </c:pt>
                <c:pt idx="4308">
                  <c:v>43756</c:v>
                </c:pt>
                <c:pt idx="4309">
                  <c:v>43757</c:v>
                </c:pt>
                <c:pt idx="4310">
                  <c:v>43758</c:v>
                </c:pt>
                <c:pt idx="4311">
                  <c:v>43759</c:v>
                </c:pt>
                <c:pt idx="4312">
                  <c:v>43760</c:v>
                </c:pt>
                <c:pt idx="4313">
                  <c:v>43761</c:v>
                </c:pt>
                <c:pt idx="4314">
                  <c:v>43762</c:v>
                </c:pt>
                <c:pt idx="4315">
                  <c:v>43763</c:v>
                </c:pt>
                <c:pt idx="4316">
                  <c:v>43764</c:v>
                </c:pt>
                <c:pt idx="4317">
                  <c:v>43765</c:v>
                </c:pt>
                <c:pt idx="4318">
                  <c:v>43766</c:v>
                </c:pt>
                <c:pt idx="4319">
                  <c:v>43767</c:v>
                </c:pt>
                <c:pt idx="4320">
                  <c:v>43768</c:v>
                </c:pt>
                <c:pt idx="4321">
                  <c:v>43769</c:v>
                </c:pt>
                <c:pt idx="4322">
                  <c:v>43770</c:v>
                </c:pt>
                <c:pt idx="4323">
                  <c:v>43771</c:v>
                </c:pt>
                <c:pt idx="4324">
                  <c:v>43772</c:v>
                </c:pt>
                <c:pt idx="4325">
                  <c:v>43773</c:v>
                </c:pt>
                <c:pt idx="4326">
                  <c:v>43774</c:v>
                </c:pt>
                <c:pt idx="4327">
                  <c:v>43775</c:v>
                </c:pt>
                <c:pt idx="4328">
                  <c:v>43776</c:v>
                </c:pt>
                <c:pt idx="4329">
                  <c:v>43777</c:v>
                </c:pt>
                <c:pt idx="4330">
                  <c:v>43778</c:v>
                </c:pt>
                <c:pt idx="4331">
                  <c:v>43779</c:v>
                </c:pt>
                <c:pt idx="4332">
                  <c:v>43780</c:v>
                </c:pt>
                <c:pt idx="4333">
                  <c:v>43781</c:v>
                </c:pt>
                <c:pt idx="4334">
                  <c:v>43782</c:v>
                </c:pt>
                <c:pt idx="4335">
                  <c:v>43783</c:v>
                </c:pt>
                <c:pt idx="4336">
                  <c:v>43784</c:v>
                </c:pt>
                <c:pt idx="4337">
                  <c:v>43785</c:v>
                </c:pt>
                <c:pt idx="4338">
                  <c:v>43786</c:v>
                </c:pt>
                <c:pt idx="4339">
                  <c:v>43787</c:v>
                </c:pt>
                <c:pt idx="4340">
                  <c:v>43788</c:v>
                </c:pt>
                <c:pt idx="4341">
                  <c:v>43789</c:v>
                </c:pt>
                <c:pt idx="4342">
                  <c:v>43790</c:v>
                </c:pt>
                <c:pt idx="4343">
                  <c:v>43791</c:v>
                </c:pt>
                <c:pt idx="4344">
                  <c:v>43792</c:v>
                </c:pt>
                <c:pt idx="4345">
                  <c:v>43793</c:v>
                </c:pt>
                <c:pt idx="4346">
                  <c:v>43794</c:v>
                </c:pt>
                <c:pt idx="4347">
                  <c:v>43795</c:v>
                </c:pt>
                <c:pt idx="4348">
                  <c:v>43796</c:v>
                </c:pt>
                <c:pt idx="4349">
                  <c:v>43797</c:v>
                </c:pt>
                <c:pt idx="4350">
                  <c:v>43798</c:v>
                </c:pt>
                <c:pt idx="4351">
                  <c:v>43799</c:v>
                </c:pt>
                <c:pt idx="4352">
                  <c:v>43800</c:v>
                </c:pt>
                <c:pt idx="4353">
                  <c:v>43801</c:v>
                </c:pt>
                <c:pt idx="4354">
                  <c:v>43802</c:v>
                </c:pt>
                <c:pt idx="4355">
                  <c:v>43803</c:v>
                </c:pt>
                <c:pt idx="4356">
                  <c:v>43804</c:v>
                </c:pt>
                <c:pt idx="4357">
                  <c:v>43805</c:v>
                </c:pt>
                <c:pt idx="4358">
                  <c:v>43806</c:v>
                </c:pt>
                <c:pt idx="4359">
                  <c:v>43807</c:v>
                </c:pt>
                <c:pt idx="4360">
                  <c:v>43808</c:v>
                </c:pt>
                <c:pt idx="4361">
                  <c:v>43809</c:v>
                </c:pt>
                <c:pt idx="4362">
                  <c:v>43810</c:v>
                </c:pt>
                <c:pt idx="4363">
                  <c:v>43811</c:v>
                </c:pt>
                <c:pt idx="4364">
                  <c:v>43812</c:v>
                </c:pt>
                <c:pt idx="4365">
                  <c:v>43813</c:v>
                </c:pt>
                <c:pt idx="4366">
                  <c:v>43814</c:v>
                </c:pt>
                <c:pt idx="4367">
                  <c:v>43815</c:v>
                </c:pt>
                <c:pt idx="4368">
                  <c:v>43816</c:v>
                </c:pt>
                <c:pt idx="4369">
                  <c:v>43817</c:v>
                </c:pt>
                <c:pt idx="4370">
                  <c:v>43818</c:v>
                </c:pt>
                <c:pt idx="4371">
                  <c:v>43819</c:v>
                </c:pt>
                <c:pt idx="4372">
                  <c:v>43820</c:v>
                </c:pt>
                <c:pt idx="4373">
                  <c:v>43821</c:v>
                </c:pt>
                <c:pt idx="4374">
                  <c:v>43822</c:v>
                </c:pt>
                <c:pt idx="4375">
                  <c:v>43823</c:v>
                </c:pt>
                <c:pt idx="4376">
                  <c:v>43824</c:v>
                </c:pt>
                <c:pt idx="4377">
                  <c:v>43825</c:v>
                </c:pt>
                <c:pt idx="4378">
                  <c:v>43826</c:v>
                </c:pt>
                <c:pt idx="4379">
                  <c:v>43827</c:v>
                </c:pt>
                <c:pt idx="4380">
                  <c:v>43828</c:v>
                </c:pt>
                <c:pt idx="4381">
                  <c:v>43829</c:v>
                </c:pt>
                <c:pt idx="4382">
                  <c:v>43830</c:v>
                </c:pt>
                <c:pt idx="4383">
                  <c:v>43831</c:v>
                </c:pt>
                <c:pt idx="4384">
                  <c:v>43832</c:v>
                </c:pt>
                <c:pt idx="4385">
                  <c:v>43833</c:v>
                </c:pt>
                <c:pt idx="4386">
                  <c:v>43834</c:v>
                </c:pt>
                <c:pt idx="4387">
                  <c:v>43835</c:v>
                </c:pt>
                <c:pt idx="4388">
                  <c:v>43836</c:v>
                </c:pt>
                <c:pt idx="4389">
                  <c:v>43837</c:v>
                </c:pt>
                <c:pt idx="4390">
                  <c:v>43838</c:v>
                </c:pt>
                <c:pt idx="4391">
                  <c:v>43839</c:v>
                </c:pt>
                <c:pt idx="4392">
                  <c:v>43840</c:v>
                </c:pt>
                <c:pt idx="4393">
                  <c:v>43841</c:v>
                </c:pt>
                <c:pt idx="4394">
                  <c:v>43842</c:v>
                </c:pt>
                <c:pt idx="4395">
                  <c:v>43843</c:v>
                </c:pt>
                <c:pt idx="4396">
                  <c:v>43844</c:v>
                </c:pt>
                <c:pt idx="4397">
                  <c:v>43845</c:v>
                </c:pt>
                <c:pt idx="4398">
                  <c:v>43846</c:v>
                </c:pt>
                <c:pt idx="4399">
                  <c:v>43847</c:v>
                </c:pt>
                <c:pt idx="4400">
                  <c:v>43848</c:v>
                </c:pt>
                <c:pt idx="4401">
                  <c:v>43849</c:v>
                </c:pt>
                <c:pt idx="4402">
                  <c:v>43850</c:v>
                </c:pt>
                <c:pt idx="4403">
                  <c:v>43851</c:v>
                </c:pt>
                <c:pt idx="4404">
                  <c:v>43852</c:v>
                </c:pt>
                <c:pt idx="4405">
                  <c:v>43853</c:v>
                </c:pt>
                <c:pt idx="4406">
                  <c:v>43854</c:v>
                </c:pt>
                <c:pt idx="4407">
                  <c:v>43855</c:v>
                </c:pt>
                <c:pt idx="4408">
                  <c:v>43856</c:v>
                </c:pt>
                <c:pt idx="4409">
                  <c:v>43857</c:v>
                </c:pt>
                <c:pt idx="4410">
                  <c:v>43858</c:v>
                </c:pt>
                <c:pt idx="4411">
                  <c:v>43859</c:v>
                </c:pt>
                <c:pt idx="4412">
                  <c:v>43860</c:v>
                </c:pt>
                <c:pt idx="4413">
                  <c:v>43861</c:v>
                </c:pt>
                <c:pt idx="4414">
                  <c:v>43862</c:v>
                </c:pt>
                <c:pt idx="4415">
                  <c:v>43863</c:v>
                </c:pt>
                <c:pt idx="4416">
                  <c:v>43864</c:v>
                </c:pt>
                <c:pt idx="4417">
                  <c:v>43865</c:v>
                </c:pt>
                <c:pt idx="4418">
                  <c:v>43866</c:v>
                </c:pt>
                <c:pt idx="4419">
                  <c:v>43867</c:v>
                </c:pt>
                <c:pt idx="4420">
                  <c:v>43868</c:v>
                </c:pt>
                <c:pt idx="4421">
                  <c:v>43869</c:v>
                </c:pt>
                <c:pt idx="4422">
                  <c:v>43870</c:v>
                </c:pt>
                <c:pt idx="4423">
                  <c:v>43871</c:v>
                </c:pt>
                <c:pt idx="4424">
                  <c:v>43872</c:v>
                </c:pt>
                <c:pt idx="4425">
                  <c:v>43873</c:v>
                </c:pt>
                <c:pt idx="4426">
                  <c:v>43874</c:v>
                </c:pt>
                <c:pt idx="4427">
                  <c:v>43875</c:v>
                </c:pt>
                <c:pt idx="4428">
                  <c:v>43876</c:v>
                </c:pt>
                <c:pt idx="4429">
                  <c:v>43877</c:v>
                </c:pt>
                <c:pt idx="4430">
                  <c:v>43878</c:v>
                </c:pt>
                <c:pt idx="4431">
                  <c:v>43879</c:v>
                </c:pt>
                <c:pt idx="4432">
                  <c:v>43880</c:v>
                </c:pt>
                <c:pt idx="4433">
                  <c:v>43881</c:v>
                </c:pt>
                <c:pt idx="4434">
                  <c:v>43882</c:v>
                </c:pt>
                <c:pt idx="4435">
                  <c:v>43883</c:v>
                </c:pt>
                <c:pt idx="4436">
                  <c:v>43884</c:v>
                </c:pt>
                <c:pt idx="4437">
                  <c:v>43885</c:v>
                </c:pt>
                <c:pt idx="4438">
                  <c:v>43886</c:v>
                </c:pt>
                <c:pt idx="4439">
                  <c:v>43887</c:v>
                </c:pt>
                <c:pt idx="4440">
                  <c:v>43888</c:v>
                </c:pt>
                <c:pt idx="4441">
                  <c:v>43889</c:v>
                </c:pt>
                <c:pt idx="4442">
                  <c:v>43890</c:v>
                </c:pt>
                <c:pt idx="4443">
                  <c:v>43891</c:v>
                </c:pt>
                <c:pt idx="4444">
                  <c:v>43892</c:v>
                </c:pt>
                <c:pt idx="4445">
                  <c:v>43893</c:v>
                </c:pt>
                <c:pt idx="4446">
                  <c:v>43894</c:v>
                </c:pt>
                <c:pt idx="4447">
                  <c:v>43895</c:v>
                </c:pt>
                <c:pt idx="4448">
                  <c:v>43896</c:v>
                </c:pt>
                <c:pt idx="4449">
                  <c:v>43897</c:v>
                </c:pt>
                <c:pt idx="4450">
                  <c:v>43898</c:v>
                </c:pt>
                <c:pt idx="4451">
                  <c:v>43899</c:v>
                </c:pt>
                <c:pt idx="4452">
                  <c:v>43900</c:v>
                </c:pt>
                <c:pt idx="4453">
                  <c:v>43901</c:v>
                </c:pt>
                <c:pt idx="4454">
                  <c:v>43902</c:v>
                </c:pt>
                <c:pt idx="4455">
                  <c:v>43903</c:v>
                </c:pt>
                <c:pt idx="4456">
                  <c:v>43904</c:v>
                </c:pt>
                <c:pt idx="4457">
                  <c:v>43905</c:v>
                </c:pt>
                <c:pt idx="4458">
                  <c:v>43906</c:v>
                </c:pt>
                <c:pt idx="4459">
                  <c:v>43907</c:v>
                </c:pt>
                <c:pt idx="4460">
                  <c:v>43908</c:v>
                </c:pt>
                <c:pt idx="4461">
                  <c:v>43909</c:v>
                </c:pt>
                <c:pt idx="4462">
                  <c:v>43910</c:v>
                </c:pt>
                <c:pt idx="4463">
                  <c:v>43911</c:v>
                </c:pt>
                <c:pt idx="4464">
                  <c:v>43912</c:v>
                </c:pt>
                <c:pt idx="4465">
                  <c:v>43913</c:v>
                </c:pt>
                <c:pt idx="4466">
                  <c:v>43914</c:v>
                </c:pt>
                <c:pt idx="4467">
                  <c:v>43915</c:v>
                </c:pt>
                <c:pt idx="4468">
                  <c:v>43916</c:v>
                </c:pt>
                <c:pt idx="4469">
                  <c:v>43917</c:v>
                </c:pt>
                <c:pt idx="4470">
                  <c:v>43918</c:v>
                </c:pt>
                <c:pt idx="4471">
                  <c:v>43919</c:v>
                </c:pt>
                <c:pt idx="4472">
                  <c:v>43920</c:v>
                </c:pt>
                <c:pt idx="4473">
                  <c:v>43921</c:v>
                </c:pt>
                <c:pt idx="4474">
                  <c:v>43922</c:v>
                </c:pt>
                <c:pt idx="4475">
                  <c:v>43923</c:v>
                </c:pt>
                <c:pt idx="4476">
                  <c:v>43924</c:v>
                </c:pt>
                <c:pt idx="4477">
                  <c:v>43925</c:v>
                </c:pt>
                <c:pt idx="4478">
                  <c:v>43926</c:v>
                </c:pt>
                <c:pt idx="4479">
                  <c:v>43927</c:v>
                </c:pt>
                <c:pt idx="4480">
                  <c:v>43928</c:v>
                </c:pt>
                <c:pt idx="4481">
                  <c:v>43929</c:v>
                </c:pt>
                <c:pt idx="4482">
                  <c:v>43930</c:v>
                </c:pt>
                <c:pt idx="4483">
                  <c:v>43931</c:v>
                </c:pt>
                <c:pt idx="4484">
                  <c:v>43932</c:v>
                </c:pt>
                <c:pt idx="4485">
                  <c:v>43933</c:v>
                </c:pt>
                <c:pt idx="4486">
                  <c:v>43934</c:v>
                </c:pt>
                <c:pt idx="4487">
                  <c:v>43935</c:v>
                </c:pt>
                <c:pt idx="4488">
                  <c:v>43936</c:v>
                </c:pt>
                <c:pt idx="4489">
                  <c:v>43937</c:v>
                </c:pt>
                <c:pt idx="4490">
                  <c:v>43938</c:v>
                </c:pt>
                <c:pt idx="4491">
                  <c:v>43939</c:v>
                </c:pt>
                <c:pt idx="4492">
                  <c:v>43940</c:v>
                </c:pt>
                <c:pt idx="4493">
                  <c:v>43941</c:v>
                </c:pt>
                <c:pt idx="4494">
                  <c:v>43942</c:v>
                </c:pt>
                <c:pt idx="4495">
                  <c:v>43943</c:v>
                </c:pt>
                <c:pt idx="4496">
                  <c:v>43944</c:v>
                </c:pt>
                <c:pt idx="4497">
                  <c:v>43945</c:v>
                </c:pt>
                <c:pt idx="4498">
                  <c:v>43946</c:v>
                </c:pt>
                <c:pt idx="4499">
                  <c:v>43947</c:v>
                </c:pt>
                <c:pt idx="4500">
                  <c:v>43948</c:v>
                </c:pt>
                <c:pt idx="4501">
                  <c:v>43949</c:v>
                </c:pt>
                <c:pt idx="4502">
                  <c:v>43950</c:v>
                </c:pt>
                <c:pt idx="4503">
                  <c:v>43951</c:v>
                </c:pt>
                <c:pt idx="4504">
                  <c:v>43952</c:v>
                </c:pt>
                <c:pt idx="4505">
                  <c:v>43953</c:v>
                </c:pt>
                <c:pt idx="4506">
                  <c:v>43954</c:v>
                </c:pt>
                <c:pt idx="4507">
                  <c:v>43955</c:v>
                </c:pt>
                <c:pt idx="4508">
                  <c:v>43956</c:v>
                </c:pt>
                <c:pt idx="4509">
                  <c:v>43957</c:v>
                </c:pt>
                <c:pt idx="4510">
                  <c:v>43958</c:v>
                </c:pt>
                <c:pt idx="4511">
                  <c:v>43959</c:v>
                </c:pt>
                <c:pt idx="4512">
                  <c:v>43960</c:v>
                </c:pt>
                <c:pt idx="4513">
                  <c:v>43961</c:v>
                </c:pt>
                <c:pt idx="4514">
                  <c:v>43962</c:v>
                </c:pt>
                <c:pt idx="4515">
                  <c:v>43963</c:v>
                </c:pt>
                <c:pt idx="4516">
                  <c:v>43964</c:v>
                </c:pt>
                <c:pt idx="4517">
                  <c:v>43965</c:v>
                </c:pt>
                <c:pt idx="4518">
                  <c:v>43966</c:v>
                </c:pt>
                <c:pt idx="4519">
                  <c:v>43967</c:v>
                </c:pt>
                <c:pt idx="4520">
                  <c:v>43968</c:v>
                </c:pt>
                <c:pt idx="4521">
                  <c:v>43969</c:v>
                </c:pt>
                <c:pt idx="4522">
                  <c:v>43970</c:v>
                </c:pt>
                <c:pt idx="4523">
                  <c:v>43971</c:v>
                </c:pt>
                <c:pt idx="4524">
                  <c:v>43972</c:v>
                </c:pt>
                <c:pt idx="4525">
                  <c:v>43973</c:v>
                </c:pt>
                <c:pt idx="4526">
                  <c:v>43974</c:v>
                </c:pt>
                <c:pt idx="4527">
                  <c:v>43975</c:v>
                </c:pt>
                <c:pt idx="4528">
                  <c:v>43976</c:v>
                </c:pt>
                <c:pt idx="4529">
                  <c:v>43977</c:v>
                </c:pt>
                <c:pt idx="4530">
                  <c:v>43978</c:v>
                </c:pt>
                <c:pt idx="4531">
                  <c:v>43979</c:v>
                </c:pt>
                <c:pt idx="4532">
                  <c:v>43980</c:v>
                </c:pt>
                <c:pt idx="4533">
                  <c:v>43981</c:v>
                </c:pt>
                <c:pt idx="4534">
                  <c:v>43982</c:v>
                </c:pt>
                <c:pt idx="4535">
                  <c:v>43983</c:v>
                </c:pt>
                <c:pt idx="4536">
                  <c:v>43984</c:v>
                </c:pt>
                <c:pt idx="4537">
                  <c:v>43985</c:v>
                </c:pt>
                <c:pt idx="4538">
                  <c:v>43986</c:v>
                </c:pt>
                <c:pt idx="4539">
                  <c:v>43987</c:v>
                </c:pt>
                <c:pt idx="4540">
                  <c:v>43988</c:v>
                </c:pt>
                <c:pt idx="4541">
                  <c:v>43989</c:v>
                </c:pt>
                <c:pt idx="4542">
                  <c:v>43990</c:v>
                </c:pt>
                <c:pt idx="4543">
                  <c:v>43991</c:v>
                </c:pt>
                <c:pt idx="4544">
                  <c:v>43992</c:v>
                </c:pt>
                <c:pt idx="4545">
                  <c:v>43993</c:v>
                </c:pt>
                <c:pt idx="4546">
                  <c:v>43994</c:v>
                </c:pt>
                <c:pt idx="4547">
                  <c:v>43995</c:v>
                </c:pt>
                <c:pt idx="4548">
                  <c:v>43996</c:v>
                </c:pt>
                <c:pt idx="4549">
                  <c:v>43997</c:v>
                </c:pt>
                <c:pt idx="4550">
                  <c:v>43998</c:v>
                </c:pt>
                <c:pt idx="4551">
                  <c:v>43999</c:v>
                </c:pt>
                <c:pt idx="4552">
                  <c:v>44000</c:v>
                </c:pt>
                <c:pt idx="4553">
                  <c:v>44001</c:v>
                </c:pt>
                <c:pt idx="4554">
                  <c:v>44002</c:v>
                </c:pt>
                <c:pt idx="4555">
                  <c:v>44003</c:v>
                </c:pt>
                <c:pt idx="4556">
                  <c:v>44004</c:v>
                </c:pt>
                <c:pt idx="4557">
                  <c:v>44005</c:v>
                </c:pt>
                <c:pt idx="4558">
                  <c:v>44006</c:v>
                </c:pt>
                <c:pt idx="4559">
                  <c:v>44007</c:v>
                </c:pt>
                <c:pt idx="4560">
                  <c:v>44008</c:v>
                </c:pt>
                <c:pt idx="4561">
                  <c:v>44009</c:v>
                </c:pt>
                <c:pt idx="4562">
                  <c:v>44010</c:v>
                </c:pt>
                <c:pt idx="4563">
                  <c:v>44011</c:v>
                </c:pt>
                <c:pt idx="4564">
                  <c:v>44012</c:v>
                </c:pt>
                <c:pt idx="4565">
                  <c:v>44013</c:v>
                </c:pt>
                <c:pt idx="4566">
                  <c:v>44014</c:v>
                </c:pt>
                <c:pt idx="4567">
                  <c:v>44015</c:v>
                </c:pt>
                <c:pt idx="4568">
                  <c:v>44016</c:v>
                </c:pt>
                <c:pt idx="4569">
                  <c:v>44017</c:v>
                </c:pt>
                <c:pt idx="4570">
                  <c:v>44018</c:v>
                </c:pt>
                <c:pt idx="4571">
                  <c:v>44019</c:v>
                </c:pt>
                <c:pt idx="4572">
                  <c:v>44020</c:v>
                </c:pt>
                <c:pt idx="4573">
                  <c:v>44021</c:v>
                </c:pt>
                <c:pt idx="4574">
                  <c:v>44022</c:v>
                </c:pt>
                <c:pt idx="4575">
                  <c:v>44023</c:v>
                </c:pt>
                <c:pt idx="4576">
                  <c:v>44024</c:v>
                </c:pt>
                <c:pt idx="4577">
                  <c:v>44025</c:v>
                </c:pt>
                <c:pt idx="4578">
                  <c:v>44026</c:v>
                </c:pt>
                <c:pt idx="4579">
                  <c:v>44027</c:v>
                </c:pt>
                <c:pt idx="4580">
                  <c:v>44028</c:v>
                </c:pt>
                <c:pt idx="4581">
                  <c:v>44029</c:v>
                </c:pt>
                <c:pt idx="4582">
                  <c:v>44030</c:v>
                </c:pt>
                <c:pt idx="4583">
                  <c:v>44031</c:v>
                </c:pt>
                <c:pt idx="4584">
                  <c:v>44032</c:v>
                </c:pt>
                <c:pt idx="4585">
                  <c:v>44033</c:v>
                </c:pt>
                <c:pt idx="4586">
                  <c:v>44034</c:v>
                </c:pt>
                <c:pt idx="4587">
                  <c:v>44035</c:v>
                </c:pt>
                <c:pt idx="4588">
                  <c:v>44036</c:v>
                </c:pt>
                <c:pt idx="4589">
                  <c:v>44037</c:v>
                </c:pt>
                <c:pt idx="4590">
                  <c:v>44038</c:v>
                </c:pt>
                <c:pt idx="4591">
                  <c:v>44039</c:v>
                </c:pt>
                <c:pt idx="4592">
                  <c:v>44040</c:v>
                </c:pt>
                <c:pt idx="4593">
                  <c:v>44041</c:v>
                </c:pt>
                <c:pt idx="4594">
                  <c:v>44042</c:v>
                </c:pt>
                <c:pt idx="4595">
                  <c:v>44043</c:v>
                </c:pt>
                <c:pt idx="4596">
                  <c:v>44044</c:v>
                </c:pt>
                <c:pt idx="4597">
                  <c:v>44045</c:v>
                </c:pt>
                <c:pt idx="4598">
                  <c:v>44046</c:v>
                </c:pt>
                <c:pt idx="4599">
                  <c:v>44047</c:v>
                </c:pt>
                <c:pt idx="4600">
                  <c:v>44048</c:v>
                </c:pt>
                <c:pt idx="4601">
                  <c:v>44049</c:v>
                </c:pt>
                <c:pt idx="4602">
                  <c:v>44050</c:v>
                </c:pt>
                <c:pt idx="4603">
                  <c:v>44051</c:v>
                </c:pt>
                <c:pt idx="4604">
                  <c:v>44052</c:v>
                </c:pt>
                <c:pt idx="4605">
                  <c:v>44053</c:v>
                </c:pt>
                <c:pt idx="4606">
                  <c:v>44054</c:v>
                </c:pt>
                <c:pt idx="4607">
                  <c:v>44055</c:v>
                </c:pt>
                <c:pt idx="4608">
                  <c:v>44056</c:v>
                </c:pt>
                <c:pt idx="4609">
                  <c:v>44057</c:v>
                </c:pt>
                <c:pt idx="4610">
                  <c:v>44058</c:v>
                </c:pt>
                <c:pt idx="4611">
                  <c:v>44059</c:v>
                </c:pt>
                <c:pt idx="4612">
                  <c:v>44060</c:v>
                </c:pt>
                <c:pt idx="4613">
                  <c:v>44061</c:v>
                </c:pt>
                <c:pt idx="4614">
                  <c:v>44062</c:v>
                </c:pt>
                <c:pt idx="4615">
                  <c:v>44063</c:v>
                </c:pt>
                <c:pt idx="4616">
                  <c:v>44064</c:v>
                </c:pt>
                <c:pt idx="4617">
                  <c:v>44065</c:v>
                </c:pt>
                <c:pt idx="4618">
                  <c:v>44066</c:v>
                </c:pt>
                <c:pt idx="4619">
                  <c:v>44067</c:v>
                </c:pt>
                <c:pt idx="4620">
                  <c:v>44068</c:v>
                </c:pt>
                <c:pt idx="4621">
                  <c:v>44069</c:v>
                </c:pt>
                <c:pt idx="4622">
                  <c:v>44070</c:v>
                </c:pt>
                <c:pt idx="4623">
                  <c:v>44071</c:v>
                </c:pt>
                <c:pt idx="4624">
                  <c:v>44072</c:v>
                </c:pt>
                <c:pt idx="4625">
                  <c:v>44073</c:v>
                </c:pt>
                <c:pt idx="4626">
                  <c:v>44074</c:v>
                </c:pt>
                <c:pt idx="4627">
                  <c:v>44075</c:v>
                </c:pt>
                <c:pt idx="4628">
                  <c:v>44076</c:v>
                </c:pt>
                <c:pt idx="4629">
                  <c:v>44077</c:v>
                </c:pt>
                <c:pt idx="4630">
                  <c:v>44078</c:v>
                </c:pt>
                <c:pt idx="4631">
                  <c:v>44079</c:v>
                </c:pt>
                <c:pt idx="4632">
                  <c:v>44080</c:v>
                </c:pt>
                <c:pt idx="4633">
                  <c:v>44081</c:v>
                </c:pt>
                <c:pt idx="4634">
                  <c:v>44082</c:v>
                </c:pt>
                <c:pt idx="4635">
                  <c:v>44083</c:v>
                </c:pt>
                <c:pt idx="4636">
                  <c:v>44084</c:v>
                </c:pt>
                <c:pt idx="4637">
                  <c:v>44085</c:v>
                </c:pt>
                <c:pt idx="4638">
                  <c:v>44086</c:v>
                </c:pt>
                <c:pt idx="4639">
                  <c:v>44087</c:v>
                </c:pt>
                <c:pt idx="4640">
                  <c:v>44088</c:v>
                </c:pt>
                <c:pt idx="4641">
                  <c:v>44089</c:v>
                </c:pt>
                <c:pt idx="4642">
                  <c:v>44090</c:v>
                </c:pt>
                <c:pt idx="4643">
                  <c:v>44091</c:v>
                </c:pt>
                <c:pt idx="4644">
                  <c:v>44092</c:v>
                </c:pt>
                <c:pt idx="4645">
                  <c:v>44093</c:v>
                </c:pt>
                <c:pt idx="4646">
                  <c:v>44094</c:v>
                </c:pt>
                <c:pt idx="4647">
                  <c:v>44095</c:v>
                </c:pt>
                <c:pt idx="4648">
                  <c:v>44096</c:v>
                </c:pt>
                <c:pt idx="4649">
                  <c:v>44097</c:v>
                </c:pt>
                <c:pt idx="4650">
                  <c:v>44098</c:v>
                </c:pt>
                <c:pt idx="4651">
                  <c:v>44099</c:v>
                </c:pt>
                <c:pt idx="4652">
                  <c:v>44100</c:v>
                </c:pt>
                <c:pt idx="4653">
                  <c:v>44101</c:v>
                </c:pt>
                <c:pt idx="4654">
                  <c:v>44102</c:v>
                </c:pt>
                <c:pt idx="4655">
                  <c:v>44103</c:v>
                </c:pt>
                <c:pt idx="4656">
                  <c:v>44104</c:v>
                </c:pt>
                <c:pt idx="4657">
                  <c:v>44105</c:v>
                </c:pt>
                <c:pt idx="4658">
                  <c:v>44106</c:v>
                </c:pt>
                <c:pt idx="4659">
                  <c:v>44107</c:v>
                </c:pt>
                <c:pt idx="4660">
                  <c:v>44108</c:v>
                </c:pt>
                <c:pt idx="4661">
                  <c:v>44109</c:v>
                </c:pt>
                <c:pt idx="4662">
                  <c:v>44110</c:v>
                </c:pt>
                <c:pt idx="4663">
                  <c:v>44111</c:v>
                </c:pt>
                <c:pt idx="4664">
                  <c:v>44112</c:v>
                </c:pt>
                <c:pt idx="4665">
                  <c:v>44113</c:v>
                </c:pt>
                <c:pt idx="4666">
                  <c:v>44114</c:v>
                </c:pt>
                <c:pt idx="4667">
                  <c:v>44115</c:v>
                </c:pt>
                <c:pt idx="4668">
                  <c:v>44116</c:v>
                </c:pt>
                <c:pt idx="4669">
                  <c:v>44117</c:v>
                </c:pt>
                <c:pt idx="4670">
                  <c:v>44118</c:v>
                </c:pt>
                <c:pt idx="4671">
                  <c:v>44119</c:v>
                </c:pt>
                <c:pt idx="4672">
                  <c:v>44120</c:v>
                </c:pt>
                <c:pt idx="4673">
                  <c:v>44121</c:v>
                </c:pt>
                <c:pt idx="4674">
                  <c:v>44122</c:v>
                </c:pt>
                <c:pt idx="4675">
                  <c:v>44123</c:v>
                </c:pt>
                <c:pt idx="4676">
                  <c:v>44124</c:v>
                </c:pt>
                <c:pt idx="4677">
                  <c:v>44125</c:v>
                </c:pt>
                <c:pt idx="4678">
                  <c:v>44126</c:v>
                </c:pt>
                <c:pt idx="4679">
                  <c:v>44127</c:v>
                </c:pt>
                <c:pt idx="4680">
                  <c:v>44128</c:v>
                </c:pt>
                <c:pt idx="4681">
                  <c:v>44129</c:v>
                </c:pt>
                <c:pt idx="4682">
                  <c:v>44130</c:v>
                </c:pt>
                <c:pt idx="4683">
                  <c:v>44131</c:v>
                </c:pt>
                <c:pt idx="4684">
                  <c:v>44132</c:v>
                </c:pt>
                <c:pt idx="4685">
                  <c:v>44133</c:v>
                </c:pt>
                <c:pt idx="4686">
                  <c:v>44134</c:v>
                </c:pt>
                <c:pt idx="4687">
                  <c:v>44135</c:v>
                </c:pt>
                <c:pt idx="4688">
                  <c:v>44136</c:v>
                </c:pt>
                <c:pt idx="4689">
                  <c:v>44137</c:v>
                </c:pt>
                <c:pt idx="4690">
                  <c:v>44138</c:v>
                </c:pt>
                <c:pt idx="4691">
                  <c:v>44139</c:v>
                </c:pt>
                <c:pt idx="4692">
                  <c:v>44140</c:v>
                </c:pt>
                <c:pt idx="4693">
                  <c:v>44141</c:v>
                </c:pt>
                <c:pt idx="4694">
                  <c:v>44142</c:v>
                </c:pt>
                <c:pt idx="4695">
                  <c:v>44143</c:v>
                </c:pt>
                <c:pt idx="4696">
                  <c:v>44144</c:v>
                </c:pt>
                <c:pt idx="4697">
                  <c:v>44145</c:v>
                </c:pt>
                <c:pt idx="4698">
                  <c:v>44146</c:v>
                </c:pt>
                <c:pt idx="4699">
                  <c:v>44147</c:v>
                </c:pt>
                <c:pt idx="4700">
                  <c:v>44148</c:v>
                </c:pt>
                <c:pt idx="4701">
                  <c:v>44149</c:v>
                </c:pt>
                <c:pt idx="4702">
                  <c:v>44150</c:v>
                </c:pt>
                <c:pt idx="4703">
                  <c:v>44151</c:v>
                </c:pt>
                <c:pt idx="4704">
                  <c:v>44152</c:v>
                </c:pt>
                <c:pt idx="4705">
                  <c:v>44153</c:v>
                </c:pt>
                <c:pt idx="4706">
                  <c:v>44154</c:v>
                </c:pt>
                <c:pt idx="4707">
                  <c:v>44155</c:v>
                </c:pt>
                <c:pt idx="4708">
                  <c:v>44156</c:v>
                </c:pt>
                <c:pt idx="4709">
                  <c:v>44157</c:v>
                </c:pt>
                <c:pt idx="4710">
                  <c:v>44158</c:v>
                </c:pt>
                <c:pt idx="4711">
                  <c:v>44159</c:v>
                </c:pt>
                <c:pt idx="4712">
                  <c:v>44160</c:v>
                </c:pt>
                <c:pt idx="4713">
                  <c:v>44161</c:v>
                </c:pt>
                <c:pt idx="4714">
                  <c:v>44162</c:v>
                </c:pt>
                <c:pt idx="4715">
                  <c:v>44163</c:v>
                </c:pt>
                <c:pt idx="4716">
                  <c:v>44164</c:v>
                </c:pt>
                <c:pt idx="4717">
                  <c:v>44165</c:v>
                </c:pt>
                <c:pt idx="4718">
                  <c:v>44166</c:v>
                </c:pt>
                <c:pt idx="4719">
                  <c:v>44167</c:v>
                </c:pt>
                <c:pt idx="4720">
                  <c:v>44168</c:v>
                </c:pt>
                <c:pt idx="4721">
                  <c:v>44169</c:v>
                </c:pt>
                <c:pt idx="4722">
                  <c:v>44170</c:v>
                </c:pt>
                <c:pt idx="4723">
                  <c:v>44171</c:v>
                </c:pt>
                <c:pt idx="4724">
                  <c:v>44172</c:v>
                </c:pt>
                <c:pt idx="4725">
                  <c:v>44173</c:v>
                </c:pt>
                <c:pt idx="4726">
                  <c:v>44174</c:v>
                </c:pt>
                <c:pt idx="4727">
                  <c:v>44175</c:v>
                </c:pt>
                <c:pt idx="4728">
                  <c:v>44176</c:v>
                </c:pt>
                <c:pt idx="4729">
                  <c:v>44177</c:v>
                </c:pt>
                <c:pt idx="4730">
                  <c:v>44178</c:v>
                </c:pt>
                <c:pt idx="4731">
                  <c:v>44179</c:v>
                </c:pt>
                <c:pt idx="4732">
                  <c:v>44180</c:v>
                </c:pt>
                <c:pt idx="4733">
                  <c:v>44181</c:v>
                </c:pt>
                <c:pt idx="4734">
                  <c:v>44182</c:v>
                </c:pt>
                <c:pt idx="4735">
                  <c:v>44183</c:v>
                </c:pt>
                <c:pt idx="4736">
                  <c:v>44184</c:v>
                </c:pt>
                <c:pt idx="4737">
                  <c:v>44185</c:v>
                </c:pt>
                <c:pt idx="4738">
                  <c:v>44186</c:v>
                </c:pt>
                <c:pt idx="4739">
                  <c:v>44187</c:v>
                </c:pt>
                <c:pt idx="4740">
                  <c:v>44188</c:v>
                </c:pt>
                <c:pt idx="4741">
                  <c:v>44189</c:v>
                </c:pt>
                <c:pt idx="4742">
                  <c:v>44190</c:v>
                </c:pt>
                <c:pt idx="4743">
                  <c:v>44191</c:v>
                </c:pt>
                <c:pt idx="4744">
                  <c:v>44192</c:v>
                </c:pt>
                <c:pt idx="4745">
                  <c:v>44193</c:v>
                </c:pt>
                <c:pt idx="4746">
                  <c:v>44194</c:v>
                </c:pt>
                <c:pt idx="4747">
                  <c:v>44195</c:v>
                </c:pt>
                <c:pt idx="4748">
                  <c:v>44196</c:v>
                </c:pt>
                <c:pt idx="4749">
                  <c:v>44197</c:v>
                </c:pt>
                <c:pt idx="4750">
                  <c:v>44198</c:v>
                </c:pt>
                <c:pt idx="4751">
                  <c:v>44199</c:v>
                </c:pt>
                <c:pt idx="4752">
                  <c:v>44200</c:v>
                </c:pt>
                <c:pt idx="4753">
                  <c:v>44201</c:v>
                </c:pt>
                <c:pt idx="4754">
                  <c:v>44202</c:v>
                </c:pt>
                <c:pt idx="4755">
                  <c:v>44203</c:v>
                </c:pt>
                <c:pt idx="4756">
                  <c:v>44204</c:v>
                </c:pt>
                <c:pt idx="4757">
                  <c:v>44205</c:v>
                </c:pt>
                <c:pt idx="4758">
                  <c:v>44206</c:v>
                </c:pt>
                <c:pt idx="4759">
                  <c:v>44207</c:v>
                </c:pt>
                <c:pt idx="4760">
                  <c:v>44208</c:v>
                </c:pt>
                <c:pt idx="4761">
                  <c:v>44209</c:v>
                </c:pt>
                <c:pt idx="4762">
                  <c:v>44210</c:v>
                </c:pt>
                <c:pt idx="4763">
                  <c:v>44211</c:v>
                </c:pt>
                <c:pt idx="4764">
                  <c:v>44212</c:v>
                </c:pt>
                <c:pt idx="4765">
                  <c:v>44213</c:v>
                </c:pt>
                <c:pt idx="4766">
                  <c:v>44214</c:v>
                </c:pt>
                <c:pt idx="4767">
                  <c:v>44215</c:v>
                </c:pt>
                <c:pt idx="4768">
                  <c:v>44216</c:v>
                </c:pt>
                <c:pt idx="4769">
                  <c:v>44217</c:v>
                </c:pt>
                <c:pt idx="4770">
                  <c:v>44218</c:v>
                </c:pt>
                <c:pt idx="4771">
                  <c:v>44219</c:v>
                </c:pt>
                <c:pt idx="4772">
                  <c:v>44220</c:v>
                </c:pt>
                <c:pt idx="4773">
                  <c:v>44221</c:v>
                </c:pt>
                <c:pt idx="4774">
                  <c:v>44222</c:v>
                </c:pt>
                <c:pt idx="4775">
                  <c:v>44223</c:v>
                </c:pt>
                <c:pt idx="4776">
                  <c:v>44224</c:v>
                </c:pt>
                <c:pt idx="4777">
                  <c:v>44225</c:v>
                </c:pt>
                <c:pt idx="4778">
                  <c:v>44226</c:v>
                </c:pt>
                <c:pt idx="4779">
                  <c:v>44227</c:v>
                </c:pt>
                <c:pt idx="4780">
                  <c:v>44228</c:v>
                </c:pt>
                <c:pt idx="4781">
                  <c:v>44229</c:v>
                </c:pt>
                <c:pt idx="4782">
                  <c:v>44230</c:v>
                </c:pt>
                <c:pt idx="4783">
                  <c:v>44231</c:v>
                </c:pt>
                <c:pt idx="4784">
                  <c:v>44232</c:v>
                </c:pt>
                <c:pt idx="4785">
                  <c:v>44233</c:v>
                </c:pt>
                <c:pt idx="4786">
                  <c:v>44234</c:v>
                </c:pt>
                <c:pt idx="4787">
                  <c:v>44235</c:v>
                </c:pt>
                <c:pt idx="4788">
                  <c:v>44236</c:v>
                </c:pt>
                <c:pt idx="4789">
                  <c:v>44237</c:v>
                </c:pt>
                <c:pt idx="4790">
                  <c:v>44238</c:v>
                </c:pt>
                <c:pt idx="4791">
                  <c:v>44239</c:v>
                </c:pt>
                <c:pt idx="4792">
                  <c:v>44240</c:v>
                </c:pt>
                <c:pt idx="4793">
                  <c:v>44241</c:v>
                </c:pt>
                <c:pt idx="4794">
                  <c:v>44242</c:v>
                </c:pt>
                <c:pt idx="4795">
                  <c:v>44243</c:v>
                </c:pt>
                <c:pt idx="4796">
                  <c:v>44244</c:v>
                </c:pt>
                <c:pt idx="4797">
                  <c:v>44245</c:v>
                </c:pt>
                <c:pt idx="4798">
                  <c:v>44246</c:v>
                </c:pt>
                <c:pt idx="4799">
                  <c:v>44247</c:v>
                </c:pt>
                <c:pt idx="4800">
                  <c:v>44248</c:v>
                </c:pt>
                <c:pt idx="4801">
                  <c:v>44249</c:v>
                </c:pt>
                <c:pt idx="4802">
                  <c:v>44250</c:v>
                </c:pt>
                <c:pt idx="4803">
                  <c:v>44251</c:v>
                </c:pt>
                <c:pt idx="4804">
                  <c:v>44252</c:v>
                </c:pt>
                <c:pt idx="4805">
                  <c:v>44253</c:v>
                </c:pt>
                <c:pt idx="4806">
                  <c:v>44254</c:v>
                </c:pt>
                <c:pt idx="4807">
                  <c:v>44255</c:v>
                </c:pt>
                <c:pt idx="4808">
                  <c:v>44256</c:v>
                </c:pt>
                <c:pt idx="4809">
                  <c:v>44257</c:v>
                </c:pt>
                <c:pt idx="4810">
                  <c:v>44258</c:v>
                </c:pt>
                <c:pt idx="4811">
                  <c:v>44259</c:v>
                </c:pt>
                <c:pt idx="4812">
                  <c:v>44260</c:v>
                </c:pt>
                <c:pt idx="4813">
                  <c:v>44261</c:v>
                </c:pt>
                <c:pt idx="4814">
                  <c:v>44262</c:v>
                </c:pt>
                <c:pt idx="4815">
                  <c:v>44263</c:v>
                </c:pt>
                <c:pt idx="4816">
                  <c:v>44264</c:v>
                </c:pt>
                <c:pt idx="4817">
                  <c:v>44265</c:v>
                </c:pt>
                <c:pt idx="4818">
                  <c:v>44266</c:v>
                </c:pt>
                <c:pt idx="4819">
                  <c:v>44267</c:v>
                </c:pt>
                <c:pt idx="4820">
                  <c:v>44268</c:v>
                </c:pt>
                <c:pt idx="4821">
                  <c:v>44269</c:v>
                </c:pt>
                <c:pt idx="4822">
                  <c:v>44270</c:v>
                </c:pt>
                <c:pt idx="4823">
                  <c:v>44271</c:v>
                </c:pt>
                <c:pt idx="4824">
                  <c:v>44272</c:v>
                </c:pt>
                <c:pt idx="4825">
                  <c:v>44273</c:v>
                </c:pt>
                <c:pt idx="4826">
                  <c:v>44274</c:v>
                </c:pt>
                <c:pt idx="4827">
                  <c:v>44275</c:v>
                </c:pt>
                <c:pt idx="4828">
                  <c:v>44276</c:v>
                </c:pt>
                <c:pt idx="4829">
                  <c:v>44277</c:v>
                </c:pt>
                <c:pt idx="4830">
                  <c:v>44278</c:v>
                </c:pt>
                <c:pt idx="4831">
                  <c:v>44279</c:v>
                </c:pt>
                <c:pt idx="4832">
                  <c:v>44280</c:v>
                </c:pt>
                <c:pt idx="4833">
                  <c:v>44281</c:v>
                </c:pt>
                <c:pt idx="4834">
                  <c:v>44282</c:v>
                </c:pt>
                <c:pt idx="4835">
                  <c:v>44283</c:v>
                </c:pt>
                <c:pt idx="4836">
                  <c:v>44284</c:v>
                </c:pt>
                <c:pt idx="4837">
                  <c:v>44285</c:v>
                </c:pt>
                <c:pt idx="4838">
                  <c:v>44286</c:v>
                </c:pt>
                <c:pt idx="4839">
                  <c:v>44287</c:v>
                </c:pt>
                <c:pt idx="4840">
                  <c:v>44288</c:v>
                </c:pt>
                <c:pt idx="4841">
                  <c:v>44289</c:v>
                </c:pt>
                <c:pt idx="4842">
                  <c:v>44290</c:v>
                </c:pt>
                <c:pt idx="4843">
                  <c:v>44291</c:v>
                </c:pt>
                <c:pt idx="4844">
                  <c:v>44292</c:v>
                </c:pt>
                <c:pt idx="4845">
                  <c:v>44293</c:v>
                </c:pt>
                <c:pt idx="4846">
                  <c:v>44294</c:v>
                </c:pt>
                <c:pt idx="4847">
                  <c:v>44295</c:v>
                </c:pt>
                <c:pt idx="4848">
                  <c:v>44296</c:v>
                </c:pt>
                <c:pt idx="4849">
                  <c:v>44297</c:v>
                </c:pt>
                <c:pt idx="4850">
                  <c:v>44298</c:v>
                </c:pt>
                <c:pt idx="4851">
                  <c:v>44299</c:v>
                </c:pt>
                <c:pt idx="4852">
                  <c:v>44300</c:v>
                </c:pt>
                <c:pt idx="4853">
                  <c:v>44301</c:v>
                </c:pt>
                <c:pt idx="4854">
                  <c:v>44302</c:v>
                </c:pt>
                <c:pt idx="4855">
                  <c:v>44303</c:v>
                </c:pt>
                <c:pt idx="4856">
                  <c:v>44304</c:v>
                </c:pt>
                <c:pt idx="4857">
                  <c:v>44305</c:v>
                </c:pt>
                <c:pt idx="4858">
                  <c:v>44306</c:v>
                </c:pt>
                <c:pt idx="4859">
                  <c:v>44307</c:v>
                </c:pt>
                <c:pt idx="4860">
                  <c:v>44308</c:v>
                </c:pt>
                <c:pt idx="4861">
                  <c:v>44309</c:v>
                </c:pt>
                <c:pt idx="4862">
                  <c:v>44310</c:v>
                </c:pt>
                <c:pt idx="4863">
                  <c:v>44311</c:v>
                </c:pt>
                <c:pt idx="4864">
                  <c:v>44312</c:v>
                </c:pt>
                <c:pt idx="4865">
                  <c:v>44313</c:v>
                </c:pt>
                <c:pt idx="4866">
                  <c:v>44314</c:v>
                </c:pt>
                <c:pt idx="4867">
                  <c:v>44315</c:v>
                </c:pt>
                <c:pt idx="4868">
                  <c:v>44316</c:v>
                </c:pt>
                <c:pt idx="4869">
                  <c:v>44317</c:v>
                </c:pt>
                <c:pt idx="4870">
                  <c:v>44318</c:v>
                </c:pt>
                <c:pt idx="4871">
                  <c:v>44319</c:v>
                </c:pt>
                <c:pt idx="4872">
                  <c:v>44320</c:v>
                </c:pt>
                <c:pt idx="4873">
                  <c:v>44321</c:v>
                </c:pt>
                <c:pt idx="4874">
                  <c:v>44322</c:v>
                </c:pt>
                <c:pt idx="4875">
                  <c:v>44323</c:v>
                </c:pt>
                <c:pt idx="4876">
                  <c:v>44324</c:v>
                </c:pt>
                <c:pt idx="4877">
                  <c:v>44325</c:v>
                </c:pt>
                <c:pt idx="4878">
                  <c:v>44326</c:v>
                </c:pt>
                <c:pt idx="4879">
                  <c:v>44327</c:v>
                </c:pt>
                <c:pt idx="4880">
                  <c:v>44328</c:v>
                </c:pt>
                <c:pt idx="4881">
                  <c:v>44329</c:v>
                </c:pt>
                <c:pt idx="4882">
                  <c:v>44330</c:v>
                </c:pt>
                <c:pt idx="4883">
                  <c:v>44331</c:v>
                </c:pt>
                <c:pt idx="4884">
                  <c:v>44332</c:v>
                </c:pt>
                <c:pt idx="4885">
                  <c:v>44333</c:v>
                </c:pt>
                <c:pt idx="4886">
                  <c:v>44334</c:v>
                </c:pt>
                <c:pt idx="4887">
                  <c:v>44335</c:v>
                </c:pt>
                <c:pt idx="4888">
                  <c:v>44336</c:v>
                </c:pt>
                <c:pt idx="4889">
                  <c:v>44337</c:v>
                </c:pt>
                <c:pt idx="4890">
                  <c:v>44338</c:v>
                </c:pt>
                <c:pt idx="4891">
                  <c:v>44339</c:v>
                </c:pt>
                <c:pt idx="4892">
                  <c:v>44340</c:v>
                </c:pt>
                <c:pt idx="4893">
                  <c:v>44341</c:v>
                </c:pt>
                <c:pt idx="4894">
                  <c:v>44342</c:v>
                </c:pt>
                <c:pt idx="4895">
                  <c:v>44343</c:v>
                </c:pt>
                <c:pt idx="4896">
                  <c:v>44344</c:v>
                </c:pt>
                <c:pt idx="4897">
                  <c:v>44345</c:v>
                </c:pt>
                <c:pt idx="4898">
                  <c:v>44346</c:v>
                </c:pt>
                <c:pt idx="4899">
                  <c:v>44347</c:v>
                </c:pt>
                <c:pt idx="4900">
                  <c:v>44348</c:v>
                </c:pt>
                <c:pt idx="4901">
                  <c:v>44349</c:v>
                </c:pt>
                <c:pt idx="4902">
                  <c:v>44350</c:v>
                </c:pt>
                <c:pt idx="4903">
                  <c:v>44351</c:v>
                </c:pt>
                <c:pt idx="4904">
                  <c:v>44352</c:v>
                </c:pt>
                <c:pt idx="4905">
                  <c:v>44353</c:v>
                </c:pt>
                <c:pt idx="4906">
                  <c:v>44354</c:v>
                </c:pt>
                <c:pt idx="4907">
                  <c:v>44355</c:v>
                </c:pt>
                <c:pt idx="4908">
                  <c:v>44356</c:v>
                </c:pt>
                <c:pt idx="4909">
                  <c:v>44357</c:v>
                </c:pt>
                <c:pt idx="4910">
                  <c:v>44358</c:v>
                </c:pt>
                <c:pt idx="4911">
                  <c:v>44359</c:v>
                </c:pt>
                <c:pt idx="4912">
                  <c:v>44360</c:v>
                </c:pt>
                <c:pt idx="4913">
                  <c:v>44361</c:v>
                </c:pt>
                <c:pt idx="4914">
                  <c:v>44362</c:v>
                </c:pt>
                <c:pt idx="4915">
                  <c:v>44363</c:v>
                </c:pt>
                <c:pt idx="4916">
                  <c:v>44364</c:v>
                </c:pt>
                <c:pt idx="4917">
                  <c:v>44365</c:v>
                </c:pt>
                <c:pt idx="4918">
                  <c:v>44366</c:v>
                </c:pt>
                <c:pt idx="4919">
                  <c:v>44367</c:v>
                </c:pt>
                <c:pt idx="4920">
                  <c:v>44368</c:v>
                </c:pt>
                <c:pt idx="4921">
                  <c:v>44369</c:v>
                </c:pt>
                <c:pt idx="4922">
                  <c:v>44370</c:v>
                </c:pt>
                <c:pt idx="4923">
                  <c:v>44371</c:v>
                </c:pt>
                <c:pt idx="4924">
                  <c:v>44372</c:v>
                </c:pt>
                <c:pt idx="4925">
                  <c:v>44373</c:v>
                </c:pt>
                <c:pt idx="4926">
                  <c:v>44374</c:v>
                </c:pt>
                <c:pt idx="4927">
                  <c:v>44375</c:v>
                </c:pt>
                <c:pt idx="4928">
                  <c:v>44376</c:v>
                </c:pt>
                <c:pt idx="4929">
                  <c:v>44377</c:v>
                </c:pt>
                <c:pt idx="4930">
                  <c:v>44378</c:v>
                </c:pt>
                <c:pt idx="4931">
                  <c:v>44379</c:v>
                </c:pt>
                <c:pt idx="4932">
                  <c:v>44380</c:v>
                </c:pt>
                <c:pt idx="4933">
                  <c:v>44381</c:v>
                </c:pt>
                <c:pt idx="4934">
                  <c:v>44382</c:v>
                </c:pt>
                <c:pt idx="4935">
                  <c:v>44383</c:v>
                </c:pt>
                <c:pt idx="4936">
                  <c:v>44384</c:v>
                </c:pt>
                <c:pt idx="4937">
                  <c:v>44385</c:v>
                </c:pt>
                <c:pt idx="4938">
                  <c:v>44386</c:v>
                </c:pt>
                <c:pt idx="4939">
                  <c:v>44387</c:v>
                </c:pt>
                <c:pt idx="4940">
                  <c:v>44388</c:v>
                </c:pt>
                <c:pt idx="4941">
                  <c:v>44389</c:v>
                </c:pt>
                <c:pt idx="4942">
                  <c:v>44390</c:v>
                </c:pt>
                <c:pt idx="4943">
                  <c:v>44391</c:v>
                </c:pt>
                <c:pt idx="4944">
                  <c:v>44392</c:v>
                </c:pt>
                <c:pt idx="4945">
                  <c:v>44393</c:v>
                </c:pt>
                <c:pt idx="4946">
                  <c:v>44394</c:v>
                </c:pt>
                <c:pt idx="4947">
                  <c:v>44395</c:v>
                </c:pt>
                <c:pt idx="4948">
                  <c:v>44396</c:v>
                </c:pt>
                <c:pt idx="4949">
                  <c:v>44397</c:v>
                </c:pt>
                <c:pt idx="4950">
                  <c:v>44398</c:v>
                </c:pt>
                <c:pt idx="4951">
                  <c:v>44399</c:v>
                </c:pt>
                <c:pt idx="4952">
                  <c:v>44400</c:v>
                </c:pt>
                <c:pt idx="4953">
                  <c:v>44401</c:v>
                </c:pt>
                <c:pt idx="4954">
                  <c:v>44402</c:v>
                </c:pt>
                <c:pt idx="4955">
                  <c:v>44403</c:v>
                </c:pt>
                <c:pt idx="4956">
                  <c:v>44404</c:v>
                </c:pt>
                <c:pt idx="4957">
                  <c:v>44405</c:v>
                </c:pt>
                <c:pt idx="4958">
                  <c:v>44406</c:v>
                </c:pt>
                <c:pt idx="4959">
                  <c:v>44407</c:v>
                </c:pt>
                <c:pt idx="4960">
                  <c:v>44408</c:v>
                </c:pt>
                <c:pt idx="4961">
                  <c:v>44409</c:v>
                </c:pt>
                <c:pt idx="4962">
                  <c:v>44410</c:v>
                </c:pt>
                <c:pt idx="4963">
                  <c:v>44411</c:v>
                </c:pt>
                <c:pt idx="4964">
                  <c:v>44412</c:v>
                </c:pt>
                <c:pt idx="4965">
                  <c:v>44413</c:v>
                </c:pt>
                <c:pt idx="4966">
                  <c:v>44414</c:v>
                </c:pt>
                <c:pt idx="4967">
                  <c:v>44415</c:v>
                </c:pt>
                <c:pt idx="4968">
                  <c:v>44416</c:v>
                </c:pt>
                <c:pt idx="4969">
                  <c:v>44417</c:v>
                </c:pt>
                <c:pt idx="4970">
                  <c:v>44418</c:v>
                </c:pt>
                <c:pt idx="4971">
                  <c:v>44419</c:v>
                </c:pt>
                <c:pt idx="4972">
                  <c:v>44420</c:v>
                </c:pt>
                <c:pt idx="4973">
                  <c:v>44421</c:v>
                </c:pt>
                <c:pt idx="4974">
                  <c:v>44422</c:v>
                </c:pt>
                <c:pt idx="4975">
                  <c:v>44423</c:v>
                </c:pt>
                <c:pt idx="4976">
                  <c:v>44424</c:v>
                </c:pt>
                <c:pt idx="4977">
                  <c:v>44425</c:v>
                </c:pt>
                <c:pt idx="4978">
                  <c:v>44426</c:v>
                </c:pt>
                <c:pt idx="4979">
                  <c:v>44427</c:v>
                </c:pt>
                <c:pt idx="4980">
                  <c:v>44428</c:v>
                </c:pt>
                <c:pt idx="4981">
                  <c:v>44429</c:v>
                </c:pt>
                <c:pt idx="4982">
                  <c:v>44430</c:v>
                </c:pt>
                <c:pt idx="4983">
                  <c:v>44431</c:v>
                </c:pt>
                <c:pt idx="4984">
                  <c:v>44432</c:v>
                </c:pt>
                <c:pt idx="4985">
                  <c:v>44433</c:v>
                </c:pt>
                <c:pt idx="4986">
                  <c:v>44434</c:v>
                </c:pt>
                <c:pt idx="4987">
                  <c:v>44435</c:v>
                </c:pt>
                <c:pt idx="4988">
                  <c:v>44436</c:v>
                </c:pt>
                <c:pt idx="4989">
                  <c:v>44437</c:v>
                </c:pt>
                <c:pt idx="4990">
                  <c:v>44438</c:v>
                </c:pt>
                <c:pt idx="4991">
                  <c:v>44439</c:v>
                </c:pt>
                <c:pt idx="4992">
                  <c:v>44440</c:v>
                </c:pt>
                <c:pt idx="4993">
                  <c:v>44441</c:v>
                </c:pt>
                <c:pt idx="4994">
                  <c:v>44442</c:v>
                </c:pt>
                <c:pt idx="4995">
                  <c:v>44443</c:v>
                </c:pt>
                <c:pt idx="4996">
                  <c:v>44444</c:v>
                </c:pt>
                <c:pt idx="4997">
                  <c:v>44445</c:v>
                </c:pt>
                <c:pt idx="4998">
                  <c:v>44446</c:v>
                </c:pt>
                <c:pt idx="4999">
                  <c:v>44447</c:v>
                </c:pt>
                <c:pt idx="5000">
                  <c:v>44448</c:v>
                </c:pt>
                <c:pt idx="5001">
                  <c:v>44449</c:v>
                </c:pt>
                <c:pt idx="5002">
                  <c:v>44450</c:v>
                </c:pt>
                <c:pt idx="5003">
                  <c:v>44451</c:v>
                </c:pt>
                <c:pt idx="5004">
                  <c:v>44452</c:v>
                </c:pt>
                <c:pt idx="5005">
                  <c:v>44453</c:v>
                </c:pt>
                <c:pt idx="5006">
                  <c:v>44454</c:v>
                </c:pt>
                <c:pt idx="5007">
                  <c:v>44455</c:v>
                </c:pt>
                <c:pt idx="5008">
                  <c:v>44456</c:v>
                </c:pt>
                <c:pt idx="5009">
                  <c:v>44457</c:v>
                </c:pt>
                <c:pt idx="5010">
                  <c:v>44458</c:v>
                </c:pt>
                <c:pt idx="5011">
                  <c:v>44459</c:v>
                </c:pt>
                <c:pt idx="5012">
                  <c:v>44460</c:v>
                </c:pt>
                <c:pt idx="5013">
                  <c:v>44461</c:v>
                </c:pt>
                <c:pt idx="5014">
                  <c:v>44462</c:v>
                </c:pt>
                <c:pt idx="5015">
                  <c:v>44463</c:v>
                </c:pt>
                <c:pt idx="5016">
                  <c:v>44464</c:v>
                </c:pt>
                <c:pt idx="5017">
                  <c:v>44465</c:v>
                </c:pt>
                <c:pt idx="5018">
                  <c:v>44466</c:v>
                </c:pt>
                <c:pt idx="5019">
                  <c:v>44467</c:v>
                </c:pt>
                <c:pt idx="5020">
                  <c:v>44468</c:v>
                </c:pt>
                <c:pt idx="5021">
                  <c:v>44469</c:v>
                </c:pt>
                <c:pt idx="5022">
                  <c:v>44470</c:v>
                </c:pt>
                <c:pt idx="5023">
                  <c:v>44471</c:v>
                </c:pt>
                <c:pt idx="5024">
                  <c:v>44472</c:v>
                </c:pt>
                <c:pt idx="5025">
                  <c:v>44473</c:v>
                </c:pt>
                <c:pt idx="5026">
                  <c:v>44474</c:v>
                </c:pt>
                <c:pt idx="5027">
                  <c:v>44475</c:v>
                </c:pt>
                <c:pt idx="5028">
                  <c:v>44476</c:v>
                </c:pt>
                <c:pt idx="5029">
                  <c:v>44477</c:v>
                </c:pt>
                <c:pt idx="5030">
                  <c:v>44478</c:v>
                </c:pt>
                <c:pt idx="5031">
                  <c:v>44479</c:v>
                </c:pt>
                <c:pt idx="5032">
                  <c:v>44480</c:v>
                </c:pt>
              </c:numCache>
            </c:numRef>
          </c:cat>
          <c:val>
            <c:numRef>
              <c:f>Zinsen!$B$4:$B$5036</c:f>
              <c:numCache>
                <c:formatCode>General</c:formatCode>
                <c:ptCount val="5033"/>
                <c:pt idx="1">
                  <c:v>4.45</c:v>
                </c:pt>
                <c:pt idx="2">
                  <c:v>4.3099999999999996</c:v>
                </c:pt>
                <c:pt idx="3">
                  <c:v>4.28</c:v>
                </c:pt>
                <c:pt idx="6">
                  <c:v>4.25</c:v>
                </c:pt>
                <c:pt idx="7">
                  <c:v>4.2300000000000004</c:v>
                </c:pt>
                <c:pt idx="8">
                  <c:v>4.22</c:v>
                </c:pt>
                <c:pt idx="9">
                  <c:v>4.2</c:v>
                </c:pt>
                <c:pt idx="10">
                  <c:v>4.22</c:v>
                </c:pt>
                <c:pt idx="13">
                  <c:v>4.17</c:v>
                </c:pt>
                <c:pt idx="14">
                  <c:v>4.1500000000000004</c:v>
                </c:pt>
                <c:pt idx="15">
                  <c:v>4.0999999999999996</c:v>
                </c:pt>
                <c:pt idx="16">
                  <c:v>4.1100000000000003</c:v>
                </c:pt>
                <c:pt idx="17">
                  <c:v>4.07</c:v>
                </c:pt>
                <c:pt idx="20">
                  <c:v>4.05</c:v>
                </c:pt>
                <c:pt idx="21">
                  <c:v>3.99</c:v>
                </c:pt>
                <c:pt idx="22">
                  <c:v>4.0599999999999996</c:v>
                </c:pt>
                <c:pt idx="23">
                  <c:v>4.09</c:v>
                </c:pt>
                <c:pt idx="24">
                  <c:v>4.1399999999999997</c:v>
                </c:pt>
                <c:pt idx="27">
                  <c:v>4.0599999999999996</c:v>
                </c:pt>
                <c:pt idx="28">
                  <c:v>4.0999999999999996</c:v>
                </c:pt>
                <c:pt idx="29">
                  <c:v>4.1100000000000003</c:v>
                </c:pt>
                <c:pt idx="30">
                  <c:v>4.0999999999999996</c:v>
                </c:pt>
                <c:pt idx="31">
                  <c:v>4.0599999999999996</c:v>
                </c:pt>
                <c:pt idx="34">
                  <c:v>4.0599999999999996</c:v>
                </c:pt>
                <c:pt idx="35">
                  <c:v>4.04</c:v>
                </c:pt>
                <c:pt idx="36">
                  <c:v>3.99</c:v>
                </c:pt>
                <c:pt idx="37">
                  <c:v>4.01</c:v>
                </c:pt>
                <c:pt idx="38">
                  <c:v>4.04</c:v>
                </c:pt>
                <c:pt idx="41">
                  <c:v>4</c:v>
                </c:pt>
                <c:pt idx="42">
                  <c:v>4</c:v>
                </c:pt>
                <c:pt idx="43">
                  <c:v>4.07</c:v>
                </c:pt>
                <c:pt idx="44">
                  <c:v>4.12</c:v>
                </c:pt>
                <c:pt idx="45">
                  <c:v>4.13</c:v>
                </c:pt>
                <c:pt idx="48">
                  <c:v>4.13</c:v>
                </c:pt>
                <c:pt idx="49">
                  <c:v>4.12</c:v>
                </c:pt>
                <c:pt idx="50">
                  <c:v>4.17</c:v>
                </c:pt>
                <c:pt idx="51">
                  <c:v>4.16</c:v>
                </c:pt>
                <c:pt idx="52">
                  <c:v>4.13</c:v>
                </c:pt>
                <c:pt idx="55">
                  <c:v>4.18</c:v>
                </c:pt>
                <c:pt idx="56">
                  <c:v>4.21</c:v>
                </c:pt>
                <c:pt idx="57">
                  <c:v>4.2</c:v>
                </c:pt>
                <c:pt idx="58">
                  <c:v>4.2</c:v>
                </c:pt>
                <c:pt idx="59">
                  <c:v>4.0999999999999996</c:v>
                </c:pt>
                <c:pt idx="62">
                  <c:v>4</c:v>
                </c:pt>
                <c:pt idx="63">
                  <c:v>4.01</c:v>
                </c:pt>
                <c:pt idx="64">
                  <c:v>4.01</c:v>
                </c:pt>
                <c:pt idx="65">
                  <c:v>4.0199999999999996</c:v>
                </c:pt>
                <c:pt idx="66">
                  <c:v>3.94</c:v>
                </c:pt>
                <c:pt idx="69">
                  <c:v>3.93</c:v>
                </c:pt>
                <c:pt idx="70">
                  <c:v>3.94</c:v>
                </c:pt>
                <c:pt idx="71">
                  <c:v>3.97</c:v>
                </c:pt>
                <c:pt idx="72">
                  <c:v>3.89</c:v>
                </c:pt>
                <c:pt idx="73">
                  <c:v>3.93</c:v>
                </c:pt>
                <c:pt idx="76">
                  <c:v>3.87</c:v>
                </c:pt>
                <c:pt idx="77">
                  <c:v>3.93</c:v>
                </c:pt>
                <c:pt idx="78">
                  <c:v>3.94</c:v>
                </c:pt>
                <c:pt idx="79">
                  <c:v>3.93</c:v>
                </c:pt>
                <c:pt idx="84">
                  <c:v>4.01</c:v>
                </c:pt>
                <c:pt idx="85">
                  <c:v>4.07</c:v>
                </c:pt>
                <c:pt idx="86">
                  <c:v>4.12</c:v>
                </c:pt>
                <c:pt idx="87">
                  <c:v>4.1500000000000004</c:v>
                </c:pt>
                <c:pt idx="90">
                  <c:v>4.12</c:v>
                </c:pt>
                <c:pt idx="91">
                  <c:v>4.1399999999999997</c:v>
                </c:pt>
                <c:pt idx="92">
                  <c:v>4.17</c:v>
                </c:pt>
                <c:pt idx="93">
                  <c:v>4.18</c:v>
                </c:pt>
                <c:pt idx="94">
                  <c:v>4.18</c:v>
                </c:pt>
                <c:pt idx="97">
                  <c:v>4.18</c:v>
                </c:pt>
                <c:pt idx="98">
                  <c:v>4.18</c:v>
                </c:pt>
                <c:pt idx="99">
                  <c:v>4.2</c:v>
                </c:pt>
                <c:pt idx="100">
                  <c:v>4.1500000000000004</c:v>
                </c:pt>
                <c:pt idx="101">
                  <c:v>4.1900000000000004</c:v>
                </c:pt>
                <c:pt idx="104">
                  <c:v>4.12</c:v>
                </c:pt>
                <c:pt idx="105">
                  <c:v>4.12</c:v>
                </c:pt>
                <c:pt idx="106">
                  <c:v>4.1900000000000004</c:v>
                </c:pt>
                <c:pt idx="107">
                  <c:v>4.2699999999999996</c:v>
                </c:pt>
                <c:pt idx="108">
                  <c:v>4.3</c:v>
                </c:pt>
                <c:pt idx="111">
                  <c:v>4.3</c:v>
                </c:pt>
                <c:pt idx="112">
                  <c:v>4.34</c:v>
                </c:pt>
                <c:pt idx="113">
                  <c:v>4.33</c:v>
                </c:pt>
                <c:pt idx="114">
                  <c:v>4.29</c:v>
                </c:pt>
                <c:pt idx="115">
                  <c:v>4.4000000000000004</c:v>
                </c:pt>
                <c:pt idx="118">
                  <c:v>4.3899999999999997</c:v>
                </c:pt>
                <c:pt idx="119">
                  <c:v>4.37</c:v>
                </c:pt>
                <c:pt idx="120">
                  <c:v>4.33</c:v>
                </c:pt>
                <c:pt idx="122">
                  <c:v>4.3</c:v>
                </c:pt>
                <c:pt idx="125">
                  <c:v>4.34</c:v>
                </c:pt>
                <c:pt idx="126">
                  <c:v>4.32</c:v>
                </c:pt>
                <c:pt idx="127">
                  <c:v>4.34</c:v>
                </c:pt>
                <c:pt idx="128">
                  <c:v>4.3099999999999996</c:v>
                </c:pt>
                <c:pt idx="129">
                  <c:v>4.2</c:v>
                </c:pt>
                <c:pt idx="132">
                  <c:v>4.21</c:v>
                </c:pt>
                <c:pt idx="133">
                  <c:v>4.18</c:v>
                </c:pt>
                <c:pt idx="134">
                  <c:v>4.3499999999999996</c:v>
                </c:pt>
                <c:pt idx="135">
                  <c:v>4.43</c:v>
                </c:pt>
                <c:pt idx="136">
                  <c:v>4.3899999999999997</c:v>
                </c:pt>
                <c:pt idx="139">
                  <c:v>4.32</c:v>
                </c:pt>
                <c:pt idx="140">
                  <c:v>4.3499999999999996</c:v>
                </c:pt>
                <c:pt idx="141">
                  <c:v>4.4000000000000004</c:v>
                </c:pt>
                <c:pt idx="142">
                  <c:v>4.4000000000000004</c:v>
                </c:pt>
                <c:pt idx="143">
                  <c:v>4.3899999999999997</c:v>
                </c:pt>
                <c:pt idx="146">
                  <c:v>4.41</c:v>
                </c:pt>
                <c:pt idx="147">
                  <c:v>4.42</c:v>
                </c:pt>
                <c:pt idx="148">
                  <c:v>4.47</c:v>
                </c:pt>
                <c:pt idx="149">
                  <c:v>4.54</c:v>
                </c:pt>
                <c:pt idx="150">
                  <c:v>4.55</c:v>
                </c:pt>
                <c:pt idx="153">
                  <c:v>4.49</c:v>
                </c:pt>
                <c:pt idx="154">
                  <c:v>4.5</c:v>
                </c:pt>
                <c:pt idx="155">
                  <c:v>4.5</c:v>
                </c:pt>
                <c:pt idx="156">
                  <c:v>4.5599999999999996</c:v>
                </c:pt>
                <c:pt idx="157">
                  <c:v>4.54</c:v>
                </c:pt>
                <c:pt idx="160">
                  <c:v>4.4400000000000004</c:v>
                </c:pt>
                <c:pt idx="161">
                  <c:v>4.6100000000000003</c:v>
                </c:pt>
                <c:pt idx="162">
                  <c:v>4.62</c:v>
                </c:pt>
                <c:pt idx="163">
                  <c:v>4.7</c:v>
                </c:pt>
                <c:pt idx="164">
                  <c:v>4.75</c:v>
                </c:pt>
                <c:pt idx="167">
                  <c:v>4.7300000000000004</c:v>
                </c:pt>
                <c:pt idx="168">
                  <c:v>4.71</c:v>
                </c:pt>
                <c:pt idx="169">
                  <c:v>4.72</c:v>
                </c:pt>
                <c:pt idx="170">
                  <c:v>4.72</c:v>
                </c:pt>
                <c:pt idx="171">
                  <c:v>4.74</c:v>
                </c:pt>
                <c:pt idx="174">
                  <c:v>4.6900000000000004</c:v>
                </c:pt>
                <c:pt idx="175">
                  <c:v>4.72</c:v>
                </c:pt>
                <c:pt idx="176">
                  <c:v>4.7300000000000004</c:v>
                </c:pt>
                <c:pt idx="177">
                  <c:v>4.7</c:v>
                </c:pt>
                <c:pt idx="178">
                  <c:v>4.6500000000000004</c:v>
                </c:pt>
                <c:pt idx="181">
                  <c:v>4.72</c:v>
                </c:pt>
                <c:pt idx="182">
                  <c:v>4.72</c:v>
                </c:pt>
                <c:pt idx="183">
                  <c:v>4.79</c:v>
                </c:pt>
                <c:pt idx="184">
                  <c:v>4.7699999999999996</c:v>
                </c:pt>
                <c:pt idx="185">
                  <c:v>4.67</c:v>
                </c:pt>
                <c:pt idx="188">
                  <c:v>4.59</c:v>
                </c:pt>
                <c:pt idx="189">
                  <c:v>4.54</c:v>
                </c:pt>
                <c:pt idx="190">
                  <c:v>4.57</c:v>
                </c:pt>
                <c:pt idx="191">
                  <c:v>4.5199999999999996</c:v>
                </c:pt>
                <c:pt idx="192">
                  <c:v>4.55</c:v>
                </c:pt>
                <c:pt idx="195">
                  <c:v>4.58</c:v>
                </c:pt>
                <c:pt idx="196">
                  <c:v>4.5</c:v>
                </c:pt>
                <c:pt idx="197">
                  <c:v>4.51</c:v>
                </c:pt>
                <c:pt idx="198">
                  <c:v>4.58</c:v>
                </c:pt>
                <c:pt idx="199">
                  <c:v>4.59</c:v>
                </c:pt>
                <c:pt idx="202">
                  <c:v>4.71</c:v>
                </c:pt>
                <c:pt idx="203">
                  <c:v>4.7300000000000004</c:v>
                </c:pt>
                <c:pt idx="204">
                  <c:v>4.78</c:v>
                </c:pt>
                <c:pt idx="205">
                  <c:v>4.72</c:v>
                </c:pt>
                <c:pt idx="206">
                  <c:v>4.63</c:v>
                </c:pt>
                <c:pt idx="209">
                  <c:v>4.71</c:v>
                </c:pt>
                <c:pt idx="210">
                  <c:v>4.67</c:v>
                </c:pt>
                <c:pt idx="211">
                  <c:v>4.57</c:v>
                </c:pt>
                <c:pt idx="212">
                  <c:v>4.5599999999999996</c:v>
                </c:pt>
                <c:pt idx="213">
                  <c:v>4.49</c:v>
                </c:pt>
                <c:pt idx="216">
                  <c:v>4.47</c:v>
                </c:pt>
                <c:pt idx="217">
                  <c:v>4.47</c:v>
                </c:pt>
                <c:pt idx="218">
                  <c:v>4.43</c:v>
                </c:pt>
                <c:pt idx="219">
                  <c:v>4.45</c:v>
                </c:pt>
                <c:pt idx="220">
                  <c:v>4.3899999999999997</c:v>
                </c:pt>
                <c:pt idx="223">
                  <c:v>4.3899999999999997</c:v>
                </c:pt>
                <c:pt idx="224">
                  <c:v>4.3899999999999997</c:v>
                </c:pt>
                <c:pt idx="225">
                  <c:v>4.37</c:v>
                </c:pt>
                <c:pt idx="226">
                  <c:v>4.3600000000000003</c:v>
                </c:pt>
                <c:pt idx="227">
                  <c:v>4.34</c:v>
                </c:pt>
                <c:pt idx="230">
                  <c:v>4.29</c:v>
                </c:pt>
                <c:pt idx="231">
                  <c:v>4.29</c:v>
                </c:pt>
                <c:pt idx="232">
                  <c:v>4.33</c:v>
                </c:pt>
                <c:pt idx="233">
                  <c:v>4.3</c:v>
                </c:pt>
                <c:pt idx="234">
                  <c:v>4.33</c:v>
                </c:pt>
                <c:pt idx="237">
                  <c:v>4.32</c:v>
                </c:pt>
                <c:pt idx="238">
                  <c:v>4.26</c:v>
                </c:pt>
                <c:pt idx="239">
                  <c:v>4.2699999999999996</c:v>
                </c:pt>
                <c:pt idx="240">
                  <c:v>4.3099999999999996</c:v>
                </c:pt>
                <c:pt idx="241">
                  <c:v>4.2699999999999996</c:v>
                </c:pt>
                <c:pt idx="244">
                  <c:v>4.29</c:v>
                </c:pt>
                <c:pt idx="245">
                  <c:v>4.3600000000000003</c:v>
                </c:pt>
                <c:pt idx="246">
                  <c:v>4.2699999999999996</c:v>
                </c:pt>
                <c:pt idx="247">
                  <c:v>4.3</c:v>
                </c:pt>
                <c:pt idx="248">
                  <c:v>4.2</c:v>
                </c:pt>
                <c:pt idx="251">
                  <c:v>4.28</c:v>
                </c:pt>
                <c:pt idx="252">
                  <c:v>4.24</c:v>
                </c:pt>
                <c:pt idx="253">
                  <c:v>4.22</c:v>
                </c:pt>
                <c:pt idx="254">
                  <c:v>4.26</c:v>
                </c:pt>
                <c:pt idx="255">
                  <c:v>4.3099999999999996</c:v>
                </c:pt>
                <c:pt idx="258">
                  <c:v>4.22</c:v>
                </c:pt>
                <c:pt idx="259">
                  <c:v>4.2</c:v>
                </c:pt>
                <c:pt idx="260">
                  <c:v>4.2300000000000004</c:v>
                </c:pt>
                <c:pt idx="261">
                  <c:v>4.24</c:v>
                </c:pt>
                <c:pt idx="262">
                  <c:v>4.34</c:v>
                </c:pt>
                <c:pt idx="265">
                  <c:v>4.43</c:v>
                </c:pt>
                <c:pt idx="266">
                  <c:v>4.45</c:v>
                </c:pt>
                <c:pt idx="267">
                  <c:v>4.41</c:v>
                </c:pt>
                <c:pt idx="268">
                  <c:v>4.43</c:v>
                </c:pt>
                <c:pt idx="269">
                  <c:v>4.42</c:v>
                </c:pt>
                <c:pt idx="272">
                  <c:v>4.3</c:v>
                </c:pt>
                <c:pt idx="273">
                  <c:v>4.25</c:v>
                </c:pt>
                <c:pt idx="274">
                  <c:v>4.24</c:v>
                </c:pt>
                <c:pt idx="275">
                  <c:v>4.24</c:v>
                </c:pt>
                <c:pt idx="276">
                  <c:v>4.07</c:v>
                </c:pt>
                <c:pt idx="279">
                  <c:v>3.99</c:v>
                </c:pt>
                <c:pt idx="280">
                  <c:v>3.95</c:v>
                </c:pt>
                <c:pt idx="281">
                  <c:v>3.85</c:v>
                </c:pt>
                <c:pt idx="282">
                  <c:v>4.1100000000000003</c:v>
                </c:pt>
                <c:pt idx="283">
                  <c:v>4.04</c:v>
                </c:pt>
                <c:pt idx="286">
                  <c:v>4.3</c:v>
                </c:pt>
                <c:pt idx="287">
                  <c:v>4.3099999999999996</c:v>
                </c:pt>
                <c:pt idx="288">
                  <c:v>4.3099999999999996</c:v>
                </c:pt>
                <c:pt idx="289">
                  <c:v>4.3600000000000003</c:v>
                </c:pt>
                <c:pt idx="290">
                  <c:v>4.3099999999999996</c:v>
                </c:pt>
                <c:pt idx="293">
                  <c:v>4.3099999999999996</c:v>
                </c:pt>
                <c:pt idx="294">
                  <c:v>4.3</c:v>
                </c:pt>
                <c:pt idx="295">
                  <c:v>4.21</c:v>
                </c:pt>
                <c:pt idx="296">
                  <c:v>4.13</c:v>
                </c:pt>
                <c:pt idx="297">
                  <c:v>4.04</c:v>
                </c:pt>
                <c:pt idx="300">
                  <c:v>4.05</c:v>
                </c:pt>
                <c:pt idx="301">
                  <c:v>4.1500000000000004</c:v>
                </c:pt>
                <c:pt idx="302">
                  <c:v>4.07</c:v>
                </c:pt>
                <c:pt idx="303">
                  <c:v>4.1500000000000004</c:v>
                </c:pt>
                <c:pt idx="304">
                  <c:v>4.08</c:v>
                </c:pt>
                <c:pt idx="307">
                  <c:v>4.17</c:v>
                </c:pt>
                <c:pt idx="308">
                  <c:v>4.1399999999999997</c:v>
                </c:pt>
                <c:pt idx="309">
                  <c:v>4.1100000000000003</c:v>
                </c:pt>
                <c:pt idx="310">
                  <c:v>4.12</c:v>
                </c:pt>
                <c:pt idx="311">
                  <c:v>4.0599999999999996</c:v>
                </c:pt>
                <c:pt idx="314">
                  <c:v>4.05</c:v>
                </c:pt>
                <c:pt idx="315">
                  <c:v>4.03</c:v>
                </c:pt>
                <c:pt idx="316">
                  <c:v>4</c:v>
                </c:pt>
                <c:pt idx="317">
                  <c:v>3.97</c:v>
                </c:pt>
                <c:pt idx="318">
                  <c:v>4.01</c:v>
                </c:pt>
                <c:pt idx="321">
                  <c:v>3.97</c:v>
                </c:pt>
                <c:pt idx="322">
                  <c:v>3.92</c:v>
                </c:pt>
                <c:pt idx="323">
                  <c:v>3.85</c:v>
                </c:pt>
                <c:pt idx="324">
                  <c:v>3.72</c:v>
                </c:pt>
                <c:pt idx="325">
                  <c:v>3.68</c:v>
                </c:pt>
                <c:pt idx="328">
                  <c:v>3.67</c:v>
                </c:pt>
                <c:pt idx="329">
                  <c:v>3.67</c:v>
                </c:pt>
                <c:pt idx="330">
                  <c:v>3.59</c:v>
                </c:pt>
                <c:pt idx="331">
                  <c:v>3.56</c:v>
                </c:pt>
                <c:pt idx="332">
                  <c:v>3.53</c:v>
                </c:pt>
                <c:pt idx="335">
                  <c:v>3.5</c:v>
                </c:pt>
                <c:pt idx="336">
                  <c:v>3.42</c:v>
                </c:pt>
                <c:pt idx="337">
                  <c:v>3.29</c:v>
                </c:pt>
                <c:pt idx="338">
                  <c:v>3.21</c:v>
                </c:pt>
                <c:pt idx="339">
                  <c:v>3.31</c:v>
                </c:pt>
                <c:pt idx="342">
                  <c:v>3.4</c:v>
                </c:pt>
                <c:pt idx="343">
                  <c:v>3.48</c:v>
                </c:pt>
                <c:pt idx="344">
                  <c:v>3.51</c:v>
                </c:pt>
                <c:pt idx="345">
                  <c:v>3.52</c:v>
                </c:pt>
                <c:pt idx="346">
                  <c:v>3.5</c:v>
                </c:pt>
                <c:pt idx="349">
                  <c:v>3.56</c:v>
                </c:pt>
                <c:pt idx="350">
                  <c:v>3.51</c:v>
                </c:pt>
                <c:pt idx="351">
                  <c:v>3.34</c:v>
                </c:pt>
                <c:pt idx="352">
                  <c:v>3.36</c:v>
                </c:pt>
                <c:pt idx="353">
                  <c:v>3.32</c:v>
                </c:pt>
                <c:pt idx="356">
                  <c:v>3.33</c:v>
                </c:pt>
                <c:pt idx="357">
                  <c:v>3.29</c:v>
                </c:pt>
                <c:pt idx="363">
                  <c:v>3.27</c:v>
                </c:pt>
                <c:pt idx="364">
                  <c:v>3.28</c:v>
                </c:pt>
                <c:pt idx="367">
                  <c:v>3.3</c:v>
                </c:pt>
                <c:pt idx="370">
                  <c:v>3.34</c:v>
                </c:pt>
                <c:pt idx="371">
                  <c:v>3.4</c:v>
                </c:pt>
                <c:pt idx="372">
                  <c:v>3.5</c:v>
                </c:pt>
                <c:pt idx="373">
                  <c:v>3.58</c:v>
                </c:pt>
                <c:pt idx="374">
                  <c:v>3.46</c:v>
                </c:pt>
                <c:pt idx="377">
                  <c:v>3.4</c:v>
                </c:pt>
                <c:pt idx="378">
                  <c:v>3.36</c:v>
                </c:pt>
                <c:pt idx="379">
                  <c:v>3.41</c:v>
                </c:pt>
                <c:pt idx="380">
                  <c:v>3.31</c:v>
                </c:pt>
                <c:pt idx="381">
                  <c:v>3.31</c:v>
                </c:pt>
                <c:pt idx="384">
                  <c:v>3.42</c:v>
                </c:pt>
                <c:pt idx="385">
                  <c:v>3.41</c:v>
                </c:pt>
                <c:pt idx="386">
                  <c:v>3.38</c:v>
                </c:pt>
                <c:pt idx="387">
                  <c:v>3.47</c:v>
                </c:pt>
                <c:pt idx="388">
                  <c:v>3.51</c:v>
                </c:pt>
                <c:pt idx="391">
                  <c:v>3.66</c:v>
                </c:pt>
                <c:pt idx="392">
                  <c:v>3.69</c:v>
                </c:pt>
                <c:pt idx="393">
                  <c:v>3.65</c:v>
                </c:pt>
                <c:pt idx="394">
                  <c:v>3.63</c:v>
                </c:pt>
                <c:pt idx="395">
                  <c:v>3.65</c:v>
                </c:pt>
                <c:pt idx="398">
                  <c:v>3.65</c:v>
                </c:pt>
                <c:pt idx="399">
                  <c:v>3.66</c:v>
                </c:pt>
                <c:pt idx="400">
                  <c:v>3.74</c:v>
                </c:pt>
                <c:pt idx="401">
                  <c:v>3.76</c:v>
                </c:pt>
                <c:pt idx="402">
                  <c:v>3.69</c:v>
                </c:pt>
                <c:pt idx="405">
                  <c:v>3.76</c:v>
                </c:pt>
                <c:pt idx="406">
                  <c:v>3.74</c:v>
                </c:pt>
                <c:pt idx="407">
                  <c:v>3.66</c:v>
                </c:pt>
                <c:pt idx="408">
                  <c:v>3.51</c:v>
                </c:pt>
                <c:pt idx="409">
                  <c:v>3.5</c:v>
                </c:pt>
                <c:pt idx="412">
                  <c:v>3.46</c:v>
                </c:pt>
                <c:pt idx="413">
                  <c:v>3.42</c:v>
                </c:pt>
                <c:pt idx="414">
                  <c:v>3.36</c:v>
                </c:pt>
                <c:pt idx="415">
                  <c:v>3.47</c:v>
                </c:pt>
                <c:pt idx="416">
                  <c:v>3.44</c:v>
                </c:pt>
                <c:pt idx="419">
                  <c:v>3.48</c:v>
                </c:pt>
                <c:pt idx="420">
                  <c:v>3.39</c:v>
                </c:pt>
                <c:pt idx="421">
                  <c:v>3.43</c:v>
                </c:pt>
                <c:pt idx="422">
                  <c:v>3.46</c:v>
                </c:pt>
                <c:pt idx="423">
                  <c:v>3.5</c:v>
                </c:pt>
                <c:pt idx="426">
                  <c:v>3.45</c:v>
                </c:pt>
                <c:pt idx="427">
                  <c:v>3.47</c:v>
                </c:pt>
                <c:pt idx="428">
                  <c:v>3.54</c:v>
                </c:pt>
                <c:pt idx="429">
                  <c:v>3.58</c:v>
                </c:pt>
                <c:pt idx="430">
                  <c:v>3.38</c:v>
                </c:pt>
                <c:pt idx="433">
                  <c:v>3.34</c:v>
                </c:pt>
                <c:pt idx="434">
                  <c:v>3.38</c:v>
                </c:pt>
                <c:pt idx="435">
                  <c:v>3.49</c:v>
                </c:pt>
                <c:pt idx="436">
                  <c:v>3.44</c:v>
                </c:pt>
                <c:pt idx="437">
                  <c:v>3.52</c:v>
                </c:pt>
                <c:pt idx="440">
                  <c:v>3.57</c:v>
                </c:pt>
                <c:pt idx="441">
                  <c:v>3.58</c:v>
                </c:pt>
                <c:pt idx="442">
                  <c:v>3.66</c:v>
                </c:pt>
                <c:pt idx="443">
                  <c:v>3.51</c:v>
                </c:pt>
                <c:pt idx="444">
                  <c:v>3.47</c:v>
                </c:pt>
                <c:pt idx="447">
                  <c:v>3.45</c:v>
                </c:pt>
                <c:pt idx="448">
                  <c:v>3.57</c:v>
                </c:pt>
                <c:pt idx="449">
                  <c:v>3.6</c:v>
                </c:pt>
                <c:pt idx="450">
                  <c:v>3.62</c:v>
                </c:pt>
                <c:pt idx="451">
                  <c:v>3.53</c:v>
                </c:pt>
                <c:pt idx="454">
                  <c:v>3.46</c:v>
                </c:pt>
                <c:pt idx="455">
                  <c:v>3.43</c:v>
                </c:pt>
                <c:pt idx="456">
                  <c:v>3.4</c:v>
                </c:pt>
                <c:pt idx="457">
                  <c:v>3.43</c:v>
                </c:pt>
                <c:pt idx="458">
                  <c:v>3.57</c:v>
                </c:pt>
                <c:pt idx="461">
                  <c:v>3.62</c:v>
                </c:pt>
                <c:pt idx="462">
                  <c:v>3.6</c:v>
                </c:pt>
                <c:pt idx="463">
                  <c:v>3.58</c:v>
                </c:pt>
                <c:pt idx="464">
                  <c:v>3.66</c:v>
                </c:pt>
                <c:pt idx="469">
                  <c:v>3.62</c:v>
                </c:pt>
                <c:pt idx="470">
                  <c:v>3.6</c:v>
                </c:pt>
                <c:pt idx="471">
                  <c:v>3.62</c:v>
                </c:pt>
                <c:pt idx="472">
                  <c:v>3.61</c:v>
                </c:pt>
                <c:pt idx="475">
                  <c:v>3.65</c:v>
                </c:pt>
                <c:pt idx="476">
                  <c:v>3.56</c:v>
                </c:pt>
                <c:pt idx="477">
                  <c:v>3.54</c:v>
                </c:pt>
                <c:pt idx="478">
                  <c:v>3.64</c:v>
                </c:pt>
                <c:pt idx="479">
                  <c:v>3.62</c:v>
                </c:pt>
                <c:pt idx="482">
                  <c:v>3.55</c:v>
                </c:pt>
                <c:pt idx="483">
                  <c:v>3.53</c:v>
                </c:pt>
                <c:pt idx="484">
                  <c:v>3.62</c:v>
                </c:pt>
                <c:pt idx="485">
                  <c:v>3.61</c:v>
                </c:pt>
                <c:pt idx="489">
                  <c:v>3.6</c:v>
                </c:pt>
                <c:pt idx="490">
                  <c:v>3.66</c:v>
                </c:pt>
                <c:pt idx="491">
                  <c:v>3.65</c:v>
                </c:pt>
                <c:pt idx="492">
                  <c:v>3.75</c:v>
                </c:pt>
                <c:pt idx="493">
                  <c:v>3.86</c:v>
                </c:pt>
                <c:pt idx="496">
                  <c:v>3.82</c:v>
                </c:pt>
                <c:pt idx="497">
                  <c:v>3.84</c:v>
                </c:pt>
                <c:pt idx="498">
                  <c:v>3.82</c:v>
                </c:pt>
                <c:pt idx="499">
                  <c:v>3.75</c:v>
                </c:pt>
                <c:pt idx="500">
                  <c:v>3.69</c:v>
                </c:pt>
                <c:pt idx="503">
                  <c:v>3.74</c:v>
                </c:pt>
                <c:pt idx="504">
                  <c:v>3.82</c:v>
                </c:pt>
                <c:pt idx="505">
                  <c:v>3.82</c:v>
                </c:pt>
                <c:pt idx="506">
                  <c:v>3.82</c:v>
                </c:pt>
                <c:pt idx="507">
                  <c:v>3.83</c:v>
                </c:pt>
                <c:pt idx="510">
                  <c:v>3.95</c:v>
                </c:pt>
                <c:pt idx="511">
                  <c:v>3.89</c:v>
                </c:pt>
                <c:pt idx="512">
                  <c:v>3.97</c:v>
                </c:pt>
                <c:pt idx="513">
                  <c:v>4</c:v>
                </c:pt>
                <c:pt idx="514">
                  <c:v>3.93</c:v>
                </c:pt>
                <c:pt idx="517">
                  <c:v>3.93</c:v>
                </c:pt>
                <c:pt idx="518">
                  <c:v>4</c:v>
                </c:pt>
                <c:pt idx="519">
                  <c:v>3.93</c:v>
                </c:pt>
                <c:pt idx="520">
                  <c:v>3.92</c:v>
                </c:pt>
                <c:pt idx="521">
                  <c:v>3.99</c:v>
                </c:pt>
                <c:pt idx="524">
                  <c:v>4.03</c:v>
                </c:pt>
                <c:pt idx="525">
                  <c:v>4</c:v>
                </c:pt>
                <c:pt idx="526">
                  <c:v>3.99</c:v>
                </c:pt>
                <c:pt idx="527">
                  <c:v>4.0199999999999996</c:v>
                </c:pt>
                <c:pt idx="528">
                  <c:v>3.94</c:v>
                </c:pt>
                <c:pt idx="531">
                  <c:v>3.9</c:v>
                </c:pt>
                <c:pt idx="532">
                  <c:v>3.88</c:v>
                </c:pt>
                <c:pt idx="533">
                  <c:v>3.85</c:v>
                </c:pt>
                <c:pt idx="534">
                  <c:v>3.85</c:v>
                </c:pt>
                <c:pt idx="535">
                  <c:v>3.93</c:v>
                </c:pt>
                <c:pt idx="538">
                  <c:v>3.85</c:v>
                </c:pt>
                <c:pt idx="539">
                  <c:v>3.83</c:v>
                </c:pt>
                <c:pt idx="540">
                  <c:v>3.81</c:v>
                </c:pt>
                <c:pt idx="541">
                  <c:v>3.81</c:v>
                </c:pt>
                <c:pt idx="542">
                  <c:v>3.79</c:v>
                </c:pt>
                <c:pt idx="545">
                  <c:v>3.74</c:v>
                </c:pt>
                <c:pt idx="546">
                  <c:v>3.74</c:v>
                </c:pt>
                <c:pt idx="547">
                  <c:v>3.75</c:v>
                </c:pt>
                <c:pt idx="548">
                  <c:v>3.74</c:v>
                </c:pt>
                <c:pt idx="549">
                  <c:v>3.68</c:v>
                </c:pt>
                <c:pt idx="552">
                  <c:v>3.66</c:v>
                </c:pt>
                <c:pt idx="553">
                  <c:v>3.67</c:v>
                </c:pt>
                <c:pt idx="554">
                  <c:v>3.62</c:v>
                </c:pt>
                <c:pt idx="555">
                  <c:v>3.62</c:v>
                </c:pt>
                <c:pt idx="556">
                  <c:v>3.64</c:v>
                </c:pt>
                <c:pt idx="559">
                  <c:v>3.59</c:v>
                </c:pt>
                <c:pt idx="560">
                  <c:v>3.65</c:v>
                </c:pt>
                <c:pt idx="561">
                  <c:v>3.67</c:v>
                </c:pt>
                <c:pt idx="562">
                  <c:v>3.72</c:v>
                </c:pt>
                <c:pt idx="563">
                  <c:v>3.66</c:v>
                </c:pt>
                <c:pt idx="566">
                  <c:v>3.78</c:v>
                </c:pt>
                <c:pt idx="567">
                  <c:v>3.74</c:v>
                </c:pt>
                <c:pt idx="568">
                  <c:v>3.7</c:v>
                </c:pt>
                <c:pt idx="569">
                  <c:v>3.74</c:v>
                </c:pt>
                <c:pt idx="570">
                  <c:v>3.81</c:v>
                </c:pt>
                <c:pt idx="573">
                  <c:v>3.82</c:v>
                </c:pt>
                <c:pt idx="574">
                  <c:v>3.8</c:v>
                </c:pt>
                <c:pt idx="575">
                  <c:v>3.74</c:v>
                </c:pt>
                <c:pt idx="576">
                  <c:v>3.75</c:v>
                </c:pt>
                <c:pt idx="577">
                  <c:v>3.66</c:v>
                </c:pt>
                <c:pt idx="580">
                  <c:v>3.6</c:v>
                </c:pt>
                <c:pt idx="581">
                  <c:v>3.61</c:v>
                </c:pt>
                <c:pt idx="582">
                  <c:v>3.63</c:v>
                </c:pt>
                <c:pt idx="583">
                  <c:v>3.62</c:v>
                </c:pt>
                <c:pt idx="584">
                  <c:v>3.65</c:v>
                </c:pt>
                <c:pt idx="587">
                  <c:v>3.74</c:v>
                </c:pt>
                <c:pt idx="588">
                  <c:v>3.76</c:v>
                </c:pt>
                <c:pt idx="589">
                  <c:v>3.7</c:v>
                </c:pt>
                <c:pt idx="590">
                  <c:v>3.75</c:v>
                </c:pt>
                <c:pt idx="591">
                  <c:v>3.66</c:v>
                </c:pt>
                <c:pt idx="594">
                  <c:v>3.58</c:v>
                </c:pt>
                <c:pt idx="595">
                  <c:v>3.57</c:v>
                </c:pt>
                <c:pt idx="596">
                  <c:v>3.51</c:v>
                </c:pt>
                <c:pt idx="597">
                  <c:v>3.5</c:v>
                </c:pt>
                <c:pt idx="598">
                  <c:v>3.51</c:v>
                </c:pt>
                <c:pt idx="601">
                  <c:v>3.56</c:v>
                </c:pt>
                <c:pt idx="602">
                  <c:v>3.53</c:v>
                </c:pt>
                <c:pt idx="603">
                  <c:v>3.5</c:v>
                </c:pt>
                <c:pt idx="604">
                  <c:v>3.49</c:v>
                </c:pt>
                <c:pt idx="605">
                  <c:v>3.52</c:v>
                </c:pt>
                <c:pt idx="608">
                  <c:v>3.49</c:v>
                </c:pt>
                <c:pt idx="609">
                  <c:v>3.49</c:v>
                </c:pt>
                <c:pt idx="610">
                  <c:v>3.47</c:v>
                </c:pt>
                <c:pt idx="611">
                  <c:v>3.52</c:v>
                </c:pt>
                <c:pt idx="612">
                  <c:v>3.53</c:v>
                </c:pt>
                <c:pt idx="615">
                  <c:v>3.53</c:v>
                </c:pt>
                <c:pt idx="616">
                  <c:v>3.53</c:v>
                </c:pt>
                <c:pt idx="617">
                  <c:v>3.56</c:v>
                </c:pt>
                <c:pt idx="618">
                  <c:v>3.64</c:v>
                </c:pt>
                <c:pt idx="619">
                  <c:v>3.56</c:v>
                </c:pt>
                <c:pt idx="622">
                  <c:v>3.53</c:v>
                </c:pt>
                <c:pt idx="623">
                  <c:v>3.55</c:v>
                </c:pt>
                <c:pt idx="624">
                  <c:v>3.55</c:v>
                </c:pt>
                <c:pt idx="625">
                  <c:v>3.62</c:v>
                </c:pt>
                <c:pt idx="626">
                  <c:v>3.59</c:v>
                </c:pt>
                <c:pt idx="629">
                  <c:v>3.65</c:v>
                </c:pt>
                <c:pt idx="630">
                  <c:v>3.69</c:v>
                </c:pt>
                <c:pt idx="631">
                  <c:v>3.67</c:v>
                </c:pt>
                <c:pt idx="632">
                  <c:v>3.6</c:v>
                </c:pt>
                <c:pt idx="633">
                  <c:v>3.55</c:v>
                </c:pt>
                <c:pt idx="636">
                  <c:v>3.52</c:v>
                </c:pt>
                <c:pt idx="637">
                  <c:v>3.52</c:v>
                </c:pt>
                <c:pt idx="638">
                  <c:v>3.49</c:v>
                </c:pt>
                <c:pt idx="639">
                  <c:v>3.52</c:v>
                </c:pt>
                <c:pt idx="640">
                  <c:v>3.46</c:v>
                </c:pt>
                <c:pt idx="643">
                  <c:v>3.45</c:v>
                </c:pt>
                <c:pt idx="644">
                  <c:v>3.46</c:v>
                </c:pt>
                <c:pt idx="645">
                  <c:v>3.46</c:v>
                </c:pt>
                <c:pt idx="646">
                  <c:v>3.42</c:v>
                </c:pt>
                <c:pt idx="647">
                  <c:v>3.46</c:v>
                </c:pt>
                <c:pt idx="650">
                  <c:v>3.52</c:v>
                </c:pt>
                <c:pt idx="651">
                  <c:v>3.48</c:v>
                </c:pt>
                <c:pt idx="652">
                  <c:v>3.51</c:v>
                </c:pt>
                <c:pt idx="653">
                  <c:v>3.58</c:v>
                </c:pt>
                <c:pt idx="654">
                  <c:v>3.62</c:v>
                </c:pt>
                <c:pt idx="657">
                  <c:v>3.61</c:v>
                </c:pt>
                <c:pt idx="658">
                  <c:v>3.57</c:v>
                </c:pt>
                <c:pt idx="659">
                  <c:v>3.58</c:v>
                </c:pt>
                <c:pt idx="660">
                  <c:v>3.6</c:v>
                </c:pt>
                <c:pt idx="661">
                  <c:v>3.63</c:v>
                </c:pt>
                <c:pt idx="664">
                  <c:v>3.68</c:v>
                </c:pt>
                <c:pt idx="665">
                  <c:v>3.66</c:v>
                </c:pt>
                <c:pt idx="666">
                  <c:v>3.57</c:v>
                </c:pt>
                <c:pt idx="667">
                  <c:v>3.58</c:v>
                </c:pt>
                <c:pt idx="668">
                  <c:v>3.59</c:v>
                </c:pt>
                <c:pt idx="671">
                  <c:v>3.55</c:v>
                </c:pt>
                <c:pt idx="672">
                  <c:v>3.51</c:v>
                </c:pt>
                <c:pt idx="673">
                  <c:v>3.62</c:v>
                </c:pt>
                <c:pt idx="674">
                  <c:v>3.65</c:v>
                </c:pt>
                <c:pt idx="675">
                  <c:v>3.66</c:v>
                </c:pt>
                <c:pt idx="678">
                  <c:v>3.68</c:v>
                </c:pt>
                <c:pt idx="679">
                  <c:v>3.6</c:v>
                </c:pt>
                <c:pt idx="680">
                  <c:v>3.63</c:v>
                </c:pt>
                <c:pt idx="681">
                  <c:v>3.57</c:v>
                </c:pt>
                <c:pt idx="682">
                  <c:v>3.59</c:v>
                </c:pt>
                <c:pt idx="685">
                  <c:v>3.57</c:v>
                </c:pt>
                <c:pt idx="686">
                  <c:v>3.57</c:v>
                </c:pt>
                <c:pt idx="687">
                  <c:v>3.53</c:v>
                </c:pt>
                <c:pt idx="688">
                  <c:v>3.54</c:v>
                </c:pt>
                <c:pt idx="689">
                  <c:v>3.51</c:v>
                </c:pt>
                <c:pt idx="692">
                  <c:v>3.52</c:v>
                </c:pt>
                <c:pt idx="693">
                  <c:v>3.51</c:v>
                </c:pt>
                <c:pt idx="694">
                  <c:v>3.5</c:v>
                </c:pt>
                <c:pt idx="695">
                  <c:v>3.46</c:v>
                </c:pt>
                <c:pt idx="696">
                  <c:v>3.42</c:v>
                </c:pt>
                <c:pt idx="699">
                  <c:v>3.4</c:v>
                </c:pt>
                <c:pt idx="700">
                  <c:v>3.42</c:v>
                </c:pt>
                <c:pt idx="701">
                  <c:v>3.44</c:v>
                </c:pt>
                <c:pt idx="702">
                  <c:v>3.47</c:v>
                </c:pt>
                <c:pt idx="703">
                  <c:v>3.44</c:v>
                </c:pt>
                <c:pt idx="706">
                  <c:v>3.48</c:v>
                </c:pt>
                <c:pt idx="707">
                  <c:v>3.45</c:v>
                </c:pt>
                <c:pt idx="708">
                  <c:v>3.41</c:v>
                </c:pt>
                <c:pt idx="709">
                  <c:v>3.44</c:v>
                </c:pt>
                <c:pt idx="710">
                  <c:v>3.5</c:v>
                </c:pt>
                <c:pt idx="713">
                  <c:v>3.46</c:v>
                </c:pt>
                <c:pt idx="714">
                  <c:v>3.47</c:v>
                </c:pt>
                <c:pt idx="715">
                  <c:v>3.51</c:v>
                </c:pt>
                <c:pt idx="716">
                  <c:v>3.45</c:v>
                </c:pt>
                <c:pt idx="717">
                  <c:v>3.4</c:v>
                </c:pt>
                <c:pt idx="720">
                  <c:v>3.42</c:v>
                </c:pt>
                <c:pt idx="721">
                  <c:v>3.52</c:v>
                </c:pt>
                <c:pt idx="722">
                  <c:v>3.55</c:v>
                </c:pt>
                <c:pt idx="727">
                  <c:v>3.64</c:v>
                </c:pt>
                <c:pt idx="728">
                  <c:v>3.62</c:v>
                </c:pt>
                <c:pt idx="729">
                  <c:v>3.63</c:v>
                </c:pt>
                <c:pt idx="734">
                  <c:v>3.65</c:v>
                </c:pt>
                <c:pt idx="735">
                  <c:v>3.66</c:v>
                </c:pt>
                <c:pt idx="736">
                  <c:v>3.64</c:v>
                </c:pt>
                <c:pt idx="737">
                  <c:v>3.66</c:v>
                </c:pt>
                <c:pt idx="738">
                  <c:v>3.65</c:v>
                </c:pt>
                <c:pt idx="741">
                  <c:v>3.66</c:v>
                </c:pt>
                <c:pt idx="742">
                  <c:v>3.59</c:v>
                </c:pt>
                <c:pt idx="743">
                  <c:v>3.61</c:v>
                </c:pt>
                <c:pt idx="744">
                  <c:v>3.6</c:v>
                </c:pt>
                <c:pt idx="745">
                  <c:v>3.57</c:v>
                </c:pt>
                <c:pt idx="748">
                  <c:v>3.54</c:v>
                </c:pt>
                <c:pt idx="749">
                  <c:v>3.57</c:v>
                </c:pt>
                <c:pt idx="750">
                  <c:v>3.54</c:v>
                </c:pt>
                <c:pt idx="751">
                  <c:v>3.51</c:v>
                </c:pt>
                <c:pt idx="752">
                  <c:v>3.48</c:v>
                </c:pt>
                <c:pt idx="755">
                  <c:v>3.5</c:v>
                </c:pt>
                <c:pt idx="756">
                  <c:v>3.46</c:v>
                </c:pt>
                <c:pt idx="757">
                  <c:v>3.48</c:v>
                </c:pt>
                <c:pt idx="758">
                  <c:v>3.48</c:v>
                </c:pt>
                <c:pt idx="759">
                  <c:v>3.46</c:v>
                </c:pt>
                <c:pt idx="762">
                  <c:v>3.45</c:v>
                </c:pt>
                <c:pt idx="763">
                  <c:v>3.46</c:v>
                </c:pt>
                <c:pt idx="764">
                  <c:v>3.48</c:v>
                </c:pt>
                <c:pt idx="765">
                  <c:v>3.48</c:v>
                </c:pt>
                <c:pt idx="766">
                  <c:v>3.36</c:v>
                </c:pt>
                <c:pt idx="769">
                  <c:v>3.37</c:v>
                </c:pt>
                <c:pt idx="770">
                  <c:v>3.41</c:v>
                </c:pt>
                <c:pt idx="771">
                  <c:v>3.49</c:v>
                </c:pt>
                <c:pt idx="772">
                  <c:v>3.48</c:v>
                </c:pt>
                <c:pt idx="773">
                  <c:v>3.46</c:v>
                </c:pt>
                <c:pt idx="776">
                  <c:v>3.47</c:v>
                </c:pt>
                <c:pt idx="777">
                  <c:v>3.46</c:v>
                </c:pt>
                <c:pt idx="778">
                  <c:v>3.47</c:v>
                </c:pt>
                <c:pt idx="779">
                  <c:v>3.49</c:v>
                </c:pt>
                <c:pt idx="780">
                  <c:v>3.54</c:v>
                </c:pt>
                <c:pt idx="783">
                  <c:v>3.55</c:v>
                </c:pt>
                <c:pt idx="784">
                  <c:v>3.51</c:v>
                </c:pt>
                <c:pt idx="785">
                  <c:v>3.42</c:v>
                </c:pt>
                <c:pt idx="786">
                  <c:v>3.38</c:v>
                </c:pt>
                <c:pt idx="787">
                  <c:v>3.39</c:v>
                </c:pt>
                <c:pt idx="790">
                  <c:v>3.4</c:v>
                </c:pt>
                <c:pt idx="791">
                  <c:v>3.39</c:v>
                </c:pt>
                <c:pt idx="792">
                  <c:v>3.4</c:v>
                </c:pt>
                <c:pt idx="793">
                  <c:v>3.43</c:v>
                </c:pt>
                <c:pt idx="794">
                  <c:v>3.39</c:v>
                </c:pt>
                <c:pt idx="797">
                  <c:v>3.42</c:v>
                </c:pt>
                <c:pt idx="798">
                  <c:v>3.4</c:v>
                </c:pt>
                <c:pt idx="799">
                  <c:v>3.39</c:v>
                </c:pt>
                <c:pt idx="800">
                  <c:v>3.41</c:v>
                </c:pt>
                <c:pt idx="801">
                  <c:v>3.45</c:v>
                </c:pt>
                <c:pt idx="804">
                  <c:v>3.41</c:v>
                </c:pt>
                <c:pt idx="805">
                  <c:v>3.43</c:v>
                </c:pt>
                <c:pt idx="806">
                  <c:v>3.38</c:v>
                </c:pt>
                <c:pt idx="807">
                  <c:v>3.36</c:v>
                </c:pt>
                <c:pt idx="808">
                  <c:v>3.38</c:v>
                </c:pt>
                <c:pt idx="811">
                  <c:v>3.35</c:v>
                </c:pt>
                <c:pt idx="812">
                  <c:v>3.33</c:v>
                </c:pt>
                <c:pt idx="813">
                  <c:v>3.32</c:v>
                </c:pt>
                <c:pt idx="814">
                  <c:v>3.38</c:v>
                </c:pt>
                <c:pt idx="815">
                  <c:v>3.42</c:v>
                </c:pt>
                <c:pt idx="818">
                  <c:v>3.42</c:v>
                </c:pt>
                <c:pt idx="819">
                  <c:v>3.39</c:v>
                </c:pt>
                <c:pt idx="820">
                  <c:v>3.37</c:v>
                </c:pt>
                <c:pt idx="821">
                  <c:v>3.38</c:v>
                </c:pt>
                <c:pt idx="826">
                  <c:v>3.42</c:v>
                </c:pt>
                <c:pt idx="827">
                  <c:v>3.38</c:v>
                </c:pt>
                <c:pt idx="828">
                  <c:v>3.36</c:v>
                </c:pt>
                <c:pt idx="829">
                  <c:v>3.4</c:v>
                </c:pt>
                <c:pt idx="832">
                  <c:v>3.46</c:v>
                </c:pt>
                <c:pt idx="833">
                  <c:v>3.44</c:v>
                </c:pt>
                <c:pt idx="834">
                  <c:v>3.42</c:v>
                </c:pt>
                <c:pt idx="835">
                  <c:v>3.38</c:v>
                </c:pt>
                <c:pt idx="836">
                  <c:v>3.38</c:v>
                </c:pt>
                <c:pt idx="839">
                  <c:v>3.35</c:v>
                </c:pt>
                <c:pt idx="840">
                  <c:v>3.36</c:v>
                </c:pt>
                <c:pt idx="841">
                  <c:v>3.37</c:v>
                </c:pt>
                <c:pt idx="842">
                  <c:v>3.34</c:v>
                </c:pt>
                <c:pt idx="843">
                  <c:v>3.35</c:v>
                </c:pt>
                <c:pt idx="846">
                  <c:v>3.3</c:v>
                </c:pt>
                <c:pt idx="847">
                  <c:v>3.3</c:v>
                </c:pt>
                <c:pt idx="848">
                  <c:v>3.2</c:v>
                </c:pt>
                <c:pt idx="849">
                  <c:v>3.27</c:v>
                </c:pt>
                <c:pt idx="850">
                  <c:v>3.27</c:v>
                </c:pt>
                <c:pt idx="853">
                  <c:v>3.26</c:v>
                </c:pt>
                <c:pt idx="854">
                  <c:v>3.22</c:v>
                </c:pt>
                <c:pt idx="855">
                  <c:v>3.13</c:v>
                </c:pt>
                <c:pt idx="856">
                  <c:v>3.12</c:v>
                </c:pt>
                <c:pt idx="857">
                  <c:v>2.96</c:v>
                </c:pt>
                <c:pt idx="860">
                  <c:v>3.21</c:v>
                </c:pt>
                <c:pt idx="861">
                  <c:v>3.13</c:v>
                </c:pt>
                <c:pt idx="862">
                  <c:v>3.2</c:v>
                </c:pt>
                <c:pt idx="863">
                  <c:v>3.19</c:v>
                </c:pt>
                <c:pt idx="864">
                  <c:v>3.13</c:v>
                </c:pt>
                <c:pt idx="867">
                  <c:v>3.11</c:v>
                </c:pt>
                <c:pt idx="868">
                  <c:v>3.11</c:v>
                </c:pt>
                <c:pt idx="869">
                  <c:v>3.02</c:v>
                </c:pt>
                <c:pt idx="870">
                  <c:v>3.03</c:v>
                </c:pt>
                <c:pt idx="871">
                  <c:v>2.92</c:v>
                </c:pt>
                <c:pt idx="874">
                  <c:v>2.89</c:v>
                </c:pt>
                <c:pt idx="875">
                  <c:v>2.81</c:v>
                </c:pt>
                <c:pt idx="876">
                  <c:v>2.87</c:v>
                </c:pt>
                <c:pt idx="877">
                  <c:v>2.9</c:v>
                </c:pt>
                <c:pt idx="878">
                  <c:v>2.92</c:v>
                </c:pt>
                <c:pt idx="881">
                  <c:v>2.89</c:v>
                </c:pt>
                <c:pt idx="882">
                  <c:v>2.82</c:v>
                </c:pt>
                <c:pt idx="883">
                  <c:v>2.87</c:v>
                </c:pt>
                <c:pt idx="884">
                  <c:v>2.94</c:v>
                </c:pt>
                <c:pt idx="885">
                  <c:v>2.91</c:v>
                </c:pt>
                <c:pt idx="888">
                  <c:v>2.81</c:v>
                </c:pt>
                <c:pt idx="889">
                  <c:v>2.76</c:v>
                </c:pt>
                <c:pt idx="890">
                  <c:v>2.77</c:v>
                </c:pt>
                <c:pt idx="891">
                  <c:v>2.83</c:v>
                </c:pt>
                <c:pt idx="892">
                  <c:v>2.88</c:v>
                </c:pt>
                <c:pt idx="895">
                  <c:v>2.87</c:v>
                </c:pt>
                <c:pt idx="896">
                  <c:v>2.92</c:v>
                </c:pt>
                <c:pt idx="897">
                  <c:v>2.91</c:v>
                </c:pt>
                <c:pt idx="898">
                  <c:v>2.94</c:v>
                </c:pt>
                <c:pt idx="899">
                  <c:v>2.94</c:v>
                </c:pt>
                <c:pt idx="902">
                  <c:v>3.01</c:v>
                </c:pt>
                <c:pt idx="903">
                  <c:v>2.96</c:v>
                </c:pt>
                <c:pt idx="904">
                  <c:v>2.92</c:v>
                </c:pt>
                <c:pt idx="905">
                  <c:v>2.87</c:v>
                </c:pt>
                <c:pt idx="906">
                  <c:v>2.87</c:v>
                </c:pt>
                <c:pt idx="909">
                  <c:v>2.88</c:v>
                </c:pt>
                <c:pt idx="910">
                  <c:v>2.78</c:v>
                </c:pt>
                <c:pt idx="911">
                  <c:v>2.82</c:v>
                </c:pt>
                <c:pt idx="912">
                  <c:v>2.81</c:v>
                </c:pt>
                <c:pt idx="913">
                  <c:v>2.77</c:v>
                </c:pt>
                <c:pt idx="916">
                  <c:v>2.77</c:v>
                </c:pt>
                <c:pt idx="917">
                  <c:v>2.8</c:v>
                </c:pt>
                <c:pt idx="918">
                  <c:v>2.79</c:v>
                </c:pt>
                <c:pt idx="919">
                  <c:v>2.81</c:v>
                </c:pt>
                <c:pt idx="920">
                  <c:v>2.86</c:v>
                </c:pt>
                <c:pt idx="923">
                  <c:v>2.8</c:v>
                </c:pt>
                <c:pt idx="924">
                  <c:v>2.84</c:v>
                </c:pt>
                <c:pt idx="925">
                  <c:v>2.86</c:v>
                </c:pt>
                <c:pt idx="926">
                  <c:v>2.86</c:v>
                </c:pt>
                <c:pt idx="927">
                  <c:v>2.87</c:v>
                </c:pt>
                <c:pt idx="930">
                  <c:v>2.8</c:v>
                </c:pt>
                <c:pt idx="931">
                  <c:v>2.83</c:v>
                </c:pt>
                <c:pt idx="932">
                  <c:v>2.82</c:v>
                </c:pt>
                <c:pt idx="933">
                  <c:v>2.8</c:v>
                </c:pt>
                <c:pt idx="934">
                  <c:v>2.86</c:v>
                </c:pt>
                <c:pt idx="937">
                  <c:v>2.88</c:v>
                </c:pt>
                <c:pt idx="938">
                  <c:v>2.98</c:v>
                </c:pt>
                <c:pt idx="939">
                  <c:v>2.99</c:v>
                </c:pt>
                <c:pt idx="940">
                  <c:v>2.97</c:v>
                </c:pt>
                <c:pt idx="941">
                  <c:v>2.92</c:v>
                </c:pt>
                <c:pt idx="944">
                  <c:v>2.93</c:v>
                </c:pt>
                <c:pt idx="945">
                  <c:v>2.91</c:v>
                </c:pt>
                <c:pt idx="946">
                  <c:v>2.82</c:v>
                </c:pt>
                <c:pt idx="947">
                  <c:v>2.83</c:v>
                </c:pt>
                <c:pt idx="948">
                  <c:v>2.79</c:v>
                </c:pt>
                <c:pt idx="951">
                  <c:v>2.74</c:v>
                </c:pt>
                <c:pt idx="952">
                  <c:v>2.76</c:v>
                </c:pt>
                <c:pt idx="953">
                  <c:v>2.72</c:v>
                </c:pt>
                <c:pt idx="954">
                  <c:v>2.66</c:v>
                </c:pt>
                <c:pt idx="955">
                  <c:v>2.67</c:v>
                </c:pt>
                <c:pt idx="958">
                  <c:v>2.59</c:v>
                </c:pt>
                <c:pt idx="959">
                  <c:v>2.58</c:v>
                </c:pt>
                <c:pt idx="960">
                  <c:v>2.54</c:v>
                </c:pt>
                <c:pt idx="961">
                  <c:v>2.54</c:v>
                </c:pt>
                <c:pt idx="962">
                  <c:v>2.48</c:v>
                </c:pt>
                <c:pt idx="965">
                  <c:v>2.4700000000000002</c:v>
                </c:pt>
                <c:pt idx="966">
                  <c:v>2.42</c:v>
                </c:pt>
                <c:pt idx="967">
                  <c:v>2.35</c:v>
                </c:pt>
                <c:pt idx="968">
                  <c:v>2.33</c:v>
                </c:pt>
                <c:pt idx="969">
                  <c:v>2.27</c:v>
                </c:pt>
                <c:pt idx="972">
                  <c:v>2.33</c:v>
                </c:pt>
                <c:pt idx="973">
                  <c:v>2.27</c:v>
                </c:pt>
                <c:pt idx="974">
                  <c:v>2.34</c:v>
                </c:pt>
                <c:pt idx="975">
                  <c:v>2.41</c:v>
                </c:pt>
                <c:pt idx="976">
                  <c:v>2.4700000000000002</c:v>
                </c:pt>
                <c:pt idx="979">
                  <c:v>2.5</c:v>
                </c:pt>
                <c:pt idx="980">
                  <c:v>2.46</c:v>
                </c:pt>
                <c:pt idx="981">
                  <c:v>2.38</c:v>
                </c:pt>
                <c:pt idx="982">
                  <c:v>2.48</c:v>
                </c:pt>
                <c:pt idx="983">
                  <c:v>2.52</c:v>
                </c:pt>
                <c:pt idx="986">
                  <c:v>2.62</c:v>
                </c:pt>
                <c:pt idx="987">
                  <c:v>2.5499999999999998</c:v>
                </c:pt>
                <c:pt idx="988">
                  <c:v>2.57</c:v>
                </c:pt>
                <c:pt idx="989">
                  <c:v>2.63</c:v>
                </c:pt>
                <c:pt idx="990">
                  <c:v>2.67</c:v>
                </c:pt>
                <c:pt idx="993">
                  <c:v>2.66</c:v>
                </c:pt>
                <c:pt idx="994">
                  <c:v>2.67</c:v>
                </c:pt>
                <c:pt idx="995">
                  <c:v>2.52</c:v>
                </c:pt>
                <c:pt idx="996">
                  <c:v>2.48</c:v>
                </c:pt>
                <c:pt idx="997">
                  <c:v>2.48</c:v>
                </c:pt>
                <c:pt idx="1000">
                  <c:v>2.4900000000000002</c:v>
                </c:pt>
                <c:pt idx="1001">
                  <c:v>2.44</c:v>
                </c:pt>
                <c:pt idx="1002">
                  <c:v>2.44</c:v>
                </c:pt>
                <c:pt idx="1003">
                  <c:v>2.42</c:v>
                </c:pt>
                <c:pt idx="1004">
                  <c:v>2.4900000000000002</c:v>
                </c:pt>
                <c:pt idx="1007">
                  <c:v>2.4300000000000002</c:v>
                </c:pt>
                <c:pt idx="1008">
                  <c:v>2.42</c:v>
                </c:pt>
                <c:pt idx="1009">
                  <c:v>2.44</c:v>
                </c:pt>
                <c:pt idx="1010">
                  <c:v>2.4500000000000002</c:v>
                </c:pt>
                <c:pt idx="1011">
                  <c:v>2.46</c:v>
                </c:pt>
                <c:pt idx="1014">
                  <c:v>2.46</c:v>
                </c:pt>
                <c:pt idx="1015">
                  <c:v>2.4</c:v>
                </c:pt>
                <c:pt idx="1016">
                  <c:v>2.4900000000000002</c:v>
                </c:pt>
                <c:pt idx="1017">
                  <c:v>2.48</c:v>
                </c:pt>
                <c:pt idx="1018">
                  <c:v>2.52</c:v>
                </c:pt>
                <c:pt idx="1021">
                  <c:v>2.56</c:v>
                </c:pt>
                <c:pt idx="1022">
                  <c:v>2.6</c:v>
                </c:pt>
                <c:pt idx="1023">
                  <c:v>2.6</c:v>
                </c:pt>
                <c:pt idx="1024">
                  <c:v>2.64</c:v>
                </c:pt>
                <c:pt idx="1025">
                  <c:v>2.66</c:v>
                </c:pt>
                <c:pt idx="1028">
                  <c:v>2.65</c:v>
                </c:pt>
                <c:pt idx="1029">
                  <c:v>2.69</c:v>
                </c:pt>
                <c:pt idx="1030">
                  <c:v>2.75</c:v>
                </c:pt>
                <c:pt idx="1031">
                  <c:v>2.75</c:v>
                </c:pt>
                <c:pt idx="1032">
                  <c:v>2.73</c:v>
                </c:pt>
                <c:pt idx="1035">
                  <c:v>2.66</c:v>
                </c:pt>
                <c:pt idx="1036">
                  <c:v>2.65</c:v>
                </c:pt>
                <c:pt idx="1037">
                  <c:v>2.63</c:v>
                </c:pt>
                <c:pt idx="1038">
                  <c:v>2.69</c:v>
                </c:pt>
                <c:pt idx="1039">
                  <c:v>2.58</c:v>
                </c:pt>
                <c:pt idx="1042">
                  <c:v>2.61</c:v>
                </c:pt>
                <c:pt idx="1043">
                  <c:v>2.59</c:v>
                </c:pt>
                <c:pt idx="1044">
                  <c:v>2.66</c:v>
                </c:pt>
                <c:pt idx="1045">
                  <c:v>2.62</c:v>
                </c:pt>
                <c:pt idx="1046">
                  <c:v>2.67</c:v>
                </c:pt>
                <c:pt idx="1049">
                  <c:v>2.76</c:v>
                </c:pt>
                <c:pt idx="1050">
                  <c:v>2.79</c:v>
                </c:pt>
                <c:pt idx="1051">
                  <c:v>2.82</c:v>
                </c:pt>
                <c:pt idx="1052">
                  <c:v>2.89</c:v>
                </c:pt>
                <c:pt idx="1053">
                  <c:v>2.91</c:v>
                </c:pt>
                <c:pt idx="1056">
                  <c:v>2.94</c:v>
                </c:pt>
                <c:pt idx="1057">
                  <c:v>2.86</c:v>
                </c:pt>
                <c:pt idx="1058">
                  <c:v>2.8</c:v>
                </c:pt>
                <c:pt idx="1059">
                  <c:v>2.93</c:v>
                </c:pt>
                <c:pt idx="1060">
                  <c:v>2.9</c:v>
                </c:pt>
                <c:pt idx="1063">
                  <c:v>2.97</c:v>
                </c:pt>
                <c:pt idx="1064">
                  <c:v>2.91</c:v>
                </c:pt>
                <c:pt idx="1065">
                  <c:v>2.96</c:v>
                </c:pt>
                <c:pt idx="1066">
                  <c:v>3.06</c:v>
                </c:pt>
                <c:pt idx="1067">
                  <c:v>3.06</c:v>
                </c:pt>
                <c:pt idx="1070">
                  <c:v>3.07</c:v>
                </c:pt>
                <c:pt idx="1071">
                  <c:v>3.13</c:v>
                </c:pt>
                <c:pt idx="1072">
                  <c:v>3.24</c:v>
                </c:pt>
                <c:pt idx="1073">
                  <c:v>3.2</c:v>
                </c:pt>
                <c:pt idx="1074">
                  <c:v>3.18</c:v>
                </c:pt>
                <c:pt idx="1077">
                  <c:v>3.19</c:v>
                </c:pt>
                <c:pt idx="1078">
                  <c:v>3.2</c:v>
                </c:pt>
                <c:pt idx="1079">
                  <c:v>3.26</c:v>
                </c:pt>
                <c:pt idx="1080">
                  <c:v>3.27</c:v>
                </c:pt>
                <c:pt idx="1081">
                  <c:v>3.27</c:v>
                </c:pt>
                <c:pt idx="1084">
                  <c:v>3.21</c:v>
                </c:pt>
                <c:pt idx="1085">
                  <c:v>3.18</c:v>
                </c:pt>
                <c:pt idx="1086">
                  <c:v>3.2</c:v>
                </c:pt>
                <c:pt idx="1087">
                  <c:v>3.15</c:v>
                </c:pt>
                <c:pt idx="1091">
                  <c:v>3.26</c:v>
                </c:pt>
                <c:pt idx="1092">
                  <c:v>3.19</c:v>
                </c:pt>
                <c:pt idx="1093">
                  <c:v>3.23</c:v>
                </c:pt>
                <c:pt idx="1094">
                  <c:v>3.19</c:v>
                </c:pt>
                <c:pt idx="1098">
                  <c:v>3.16</c:v>
                </c:pt>
                <c:pt idx="1099">
                  <c:v>3.16</c:v>
                </c:pt>
                <c:pt idx="1100">
                  <c:v>3.09</c:v>
                </c:pt>
                <c:pt idx="1101">
                  <c:v>3.2</c:v>
                </c:pt>
                <c:pt idx="1102">
                  <c:v>3.16</c:v>
                </c:pt>
                <c:pt idx="1105">
                  <c:v>3.12</c:v>
                </c:pt>
                <c:pt idx="1106">
                  <c:v>3.1</c:v>
                </c:pt>
                <c:pt idx="1107">
                  <c:v>3.19</c:v>
                </c:pt>
                <c:pt idx="1108">
                  <c:v>3.25</c:v>
                </c:pt>
                <c:pt idx="1109">
                  <c:v>3.25</c:v>
                </c:pt>
                <c:pt idx="1112">
                  <c:v>3.24</c:v>
                </c:pt>
                <c:pt idx="1113">
                  <c:v>3.29</c:v>
                </c:pt>
                <c:pt idx="1114">
                  <c:v>3.31</c:v>
                </c:pt>
                <c:pt idx="1115">
                  <c:v>3.32</c:v>
                </c:pt>
                <c:pt idx="1116">
                  <c:v>3.36</c:v>
                </c:pt>
                <c:pt idx="1119">
                  <c:v>3.36</c:v>
                </c:pt>
                <c:pt idx="1120">
                  <c:v>3.31</c:v>
                </c:pt>
                <c:pt idx="1121">
                  <c:v>3.37</c:v>
                </c:pt>
                <c:pt idx="1122">
                  <c:v>3.38</c:v>
                </c:pt>
                <c:pt idx="1123">
                  <c:v>3.4</c:v>
                </c:pt>
                <c:pt idx="1126">
                  <c:v>3.36</c:v>
                </c:pt>
                <c:pt idx="1127">
                  <c:v>3.41</c:v>
                </c:pt>
                <c:pt idx="1128">
                  <c:v>3.43</c:v>
                </c:pt>
                <c:pt idx="1129">
                  <c:v>3.46</c:v>
                </c:pt>
                <c:pt idx="1130">
                  <c:v>3.45</c:v>
                </c:pt>
                <c:pt idx="1133">
                  <c:v>3.48</c:v>
                </c:pt>
                <c:pt idx="1134">
                  <c:v>3.46</c:v>
                </c:pt>
                <c:pt idx="1135">
                  <c:v>3.49</c:v>
                </c:pt>
                <c:pt idx="1136">
                  <c:v>3.49</c:v>
                </c:pt>
                <c:pt idx="1137">
                  <c:v>3.49</c:v>
                </c:pt>
                <c:pt idx="1140">
                  <c:v>3.5</c:v>
                </c:pt>
                <c:pt idx="1141">
                  <c:v>3.52</c:v>
                </c:pt>
                <c:pt idx="1142">
                  <c:v>3.48</c:v>
                </c:pt>
                <c:pt idx="1143">
                  <c:v>3.44</c:v>
                </c:pt>
                <c:pt idx="1144">
                  <c:v>3.4</c:v>
                </c:pt>
                <c:pt idx="1147">
                  <c:v>3.4</c:v>
                </c:pt>
                <c:pt idx="1148">
                  <c:v>3.35</c:v>
                </c:pt>
                <c:pt idx="1149">
                  <c:v>3.34</c:v>
                </c:pt>
                <c:pt idx="1150">
                  <c:v>3.32</c:v>
                </c:pt>
                <c:pt idx="1151">
                  <c:v>3.35</c:v>
                </c:pt>
                <c:pt idx="1154">
                  <c:v>3.33</c:v>
                </c:pt>
                <c:pt idx="1155">
                  <c:v>3.39</c:v>
                </c:pt>
                <c:pt idx="1156">
                  <c:v>3.36</c:v>
                </c:pt>
                <c:pt idx="1157">
                  <c:v>3.44</c:v>
                </c:pt>
                <c:pt idx="1158">
                  <c:v>3.52</c:v>
                </c:pt>
                <c:pt idx="1161">
                  <c:v>3.49</c:v>
                </c:pt>
                <c:pt idx="1162">
                  <c:v>3.47</c:v>
                </c:pt>
                <c:pt idx="1163">
                  <c:v>3.47</c:v>
                </c:pt>
                <c:pt idx="1164">
                  <c:v>3.44</c:v>
                </c:pt>
                <c:pt idx="1165">
                  <c:v>3.38</c:v>
                </c:pt>
                <c:pt idx="1168">
                  <c:v>3.45</c:v>
                </c:pt>
                <c:pt idx="1169">
                  <c:v>3.29</c:v>
                </c:pt>
                <c:pt idx="1170">
                  <c:v>3.32</c:v>
                </c:pt>
                <c:pt idx="1171">
                  <c:v>3.31</c:v>
                </c:pt>
                <c:pt idx="1172">
                  <c:v>3.34</c:v>
                </c:pt>
                <c:pt idx="1175">
                  <c:v>3.41</c:v>
                </c:pt>
                <c:pt idx="1176">
                  <c:v>3.48</c:v>
                </c:pt>
                <c:pt idx="1177">
                  <c:v>3.44</c:v>
                </c:pt>
                <c:pt idx="1178">
                  <c:v>3.43</c:v>
                </c:pt>
                <c:pt idx="1179">
                  <c:v>3.46</c:v>
                </c:pt>
                <c:pt idx="1182">
                  <c:v>3.51</c:v>
                </c:pt>
                <c:pt idx="1183">
                  <c:v>3.51</c:v>
                </c:pt>
                <c:pt idx="1184">
                  <c:v>3.55</c:v>
                </c:pt>
                <c:pt idx="1185">
                  <c:v>3.54</c:v>
                </c:pt>
                <c:pt idx="1186">
                  <c:v>3.58</c:v>
                </c:pt>
                <c:pt idx="1189">
                  <c:v>3.59</c:v>
                </c:pt>
                <c:pt idx="1190">
                  <c:v>3.57</c:v>
                </c:pt>
                <c:pt idx="1191">
                  <c:v>3.59</c:v>
                </c:pt>
                <c:pt idx="1192">
                  <c:v>3.65</c:v>
                </c:pt>
                <c:pt idx="1193">
                  <c:v>3.67</c:v>
                </c:pt>
                <c:pt idx="1196">
                  <c:v>3.7</c:v>
                </c:pt>
                <c:pt idx="1197">
                  <c:v>3.67</c:v>
                </c:pt>
                <c:pt idx="1198">
                  <c:v>3.66</c:v>
                </c:pt>
                <c:pt idx="1199">
                  <c:v>3.61</c:v>
                </c:pt>
                <c:pt idx="1200">
                  <c:v>3.62</c:v>
                </c:pt>
                <c:pt idx="1203">
                  <c:v>3.54</c:v>
                </c:pt>
                <c:pt idx="1204">
                  <c:v>3.49</c:v>
                </c:pt>
                <c:pt idx="1205">
                  <c:v>3.51</c:v>
                </c:pt>
                <c:pt idx="1206">
                  <c:v>3.52</c:v>
                </c:pt>
                <c:pt idx="1211">
                  <c:v>3.47</c:v>
                </c:pt>
                <c:pt idx="1212">
                  <c:v>3.47</c:v>
                </c:pt>
                <c:pt idx="1213">
                  <c:v>3.48</c:v>
                </c:pt>
                <c:pt idx="1214">
                  <c:v>3.45</c:v>
                </c:pt>
                <c:pt idx="1217">
                  <c:v>3.44</c:v>
                </c:pt>
                <c:pt idx="1218">
                  <c:v>3.44</c:v>
                </c:pt>
                <c:pt idx="1219">
                  <c:v>3.47</c:v>
                </c:pt>
                <c:pt idx="1220">
                  <c:v>3.49</c:v>
                </c:pt>
                <c:pt idx="1221">
                  <c:v>3.35</c:v>
                </c:pt>
                <c:pt idx="1224">
                  <c:v>3.32</c:v>
                </c:pt>
                <c:pt idx="1225">
                  <c:v>3.3</c:v>
                </c:pt>
                <c:pt idx="1226">
                  <c:v>3.33</c:v>
                </c:pt>
                <c:pt idx="1227">
                  <c:v>3.27</c:v>
                </c:pt>
                <c:pt idx="1228">
                  <c:v>3.3</c:v>
                </c:pt>
                <c:pt idx="1231">
                  <c:v>3.25</c:v>
                </c:pt>
                <c:pt idx="1232">
                  <c:v>3.31</c:v>
                </c:pt>
                <c:pt idx="1233">
                  <c:v>3.27</c:v>
                </c:pt>
                <c:pt idx="1234">
                  <c:v>3.29</c:v>
                </c:pt>
                <c:pt idx="1235">
                  <c:v>3.29</c:v>
                </c:pt>
                <c:pt idx="1238">
                  <c:v>3.18</c:v>
                </c:pt>
                <c:pt idx="1239">
                  <c:v>3.21</c:v>
                </c:pt>
                <c:pt idx="1240">
                  <c:v>3.21</c:v>
                </c:pt>
                <c:pt idx="1241">
                  <c:v>3.22</c:v>
                </c:pt>
                <c:pt idx="1242">
                  <c:v>3.14</c:v>
                </c:pt>
                <c:pt idx="1245">
                  <c:v>3.16</c:v>
                </c:pt>
                <c:pt idx="1246">
                  <c:v>3.2</c:v>
                </c:pt>
                <c:pt idx="1247">
                  <c:v>3.21</c:v>
                </c:pt>
                <c:pt idx="1248">
                  <c:v>3.14</c:v>
                </c:pt>
                <c:pt idx="1249">
                  <c:v>3.18</c:v>
                </c:pt>
                <c:pt idx="1252">
                  <c:v>3.19</c:v>
                </c:pt>
                <c:pt idx="1253">
                  <c:v>3.2</c:v>
                </c:pt>
                <c:pt idx="1254">
                  <c:v>3.23</c:v>
                </c:pt>
                <c:pt idx="1255">
                  <c:v>3.19</c:v>
                </c:pt>
                <c:pt idx="1256">
                  <c:v>3.17</c:v>
                </c:pt>
                <c:pt idx="1259">
                  <c:v>3.12</c:v>
                </c:pt>
                <c:pt idx="1260">
                  <c:v>3.14</c:v>
                </c:pt>
                <c:pt idx="1261">
                  <c:v>3.17</c:v>
                </c:pt>
                <c:pt idx="1262">
                  <c:v>3.1</c:v>
                </c:pt>
                <c:pt idx="1263">
                  <c:v>3.12</c:v>
                </c:pt>
                <c:pt idx="1266">
                  <c:v>3.1</c:v>
                </c:pt>
                <c:pt idx="1267">
                  <c:v>3.13</c:v>
                </c:pt>
                <c:pt idx="1268">
                  <c:v>3.14</c:v>
                </c:pt>
                <c:pt idx="1269">
                  <c:v>3.11</c:v>
                </c:pt>
                <c:pt idx="1270">
                  <c:v>3.07</c:v>
                </c:pt>
                <c:pt idx="1273">
                  <c:v>3.05</c:v>
                </c:pt>
                <c:pt idx="1274">
                  <c:v>3.06</c:v>
                </c:pt>
                <c:pt idx="1275">
                  <c:v>3.15</c:v>
                </c:pt>
                <c:pt idx="1276">
                  <c:v>3.16</c:v>
                </c:pt>
                <c:pt idx="1277">
                  <c:v>3.19</c:v>
                </c:pt>
                <c:pt idx="1280">
                  <c:v>3.17</c:v>
                </c:pt>
                <c:pt idx="1281">
                  <c:v>3.16</c:v>
                </c:pt>
                <c:pt idx="1282">
                  <c:v>3.09</c:v>
                </c:pt>
                <c:pt idx="1283">
                  <c:v>3.1</c:v>
                </c:pt>
                <c:pt idx="1284">
                  <c:v>3.07</c:v>
                </c:pt>
                <c:pt idx="1287">
                  <c:v>2.9</c:v>
                </c:pt>
                <c:pt idx="1288">
                  <c:v>2.77</c:v>
                </c:pt>
                <c:pt idx="1289">
                  <c:v>2.89</c:v>
                </c:pt>
                <c:pt idx="1290">
                  <c:v>2.91</c:v>
                </c:pt>
                <c:pt idx="1291">
                  <c:v>2.88</c:v>
                </c:pt>
                <c:pt idx="1294">
                  <c:v>2.81</c:v>
                </c:pt>
                <c:pt idx="1295">
                  <c:v>2.88</c:v>
                </c:pt>
                <c:pt idx="1296">
                  <c:v>2.89</c:v>
                </c:pt>
                <c:pt idx="1297">
                  <c:v>2.95</c:v>
                </c:pt>
                <c:pt idx="1298">
                  <c:v>3.09</c:v>
                </c:pt>
                <c:pt idx="1301">
                  <c:v>2.98</c:v>
                </c:pt>
                <c:pt idx="1302">
                  <c:v>2.93</c:v>
                </c:pt>
                <c:pt idx="1303">
                  <c:v>2.88</c:v>
                </c:pt>
                <c:pt idx="1304">
                  <c:v>2.82</c:v>
                </c:pt>
                <c:pt idx="1305">
                  <c:v>2.8</c:v>
                </c:pt>
                <c:pt idx="1308">
                  <c:v>2.76</c:v>
                </c:pt>
                <c:pt idx="1309">
                  <c:v>2.61</c:v>
                </c:pt>
                <c:pt idx="1310">
                  <c:v>2.62</c:v>
                </c:pt>
                <c:pt idx="1311">
                  <c:v>2.63</c:v>
                </c:pt>
                <c:pt idx="1312">
                  <c:v>2.5299999999999998</c:v>
                </c:pt>
                <c:pt idx="1315">
                  <c:v>2.61</c:v>
                </c:pt>
                <c:pt idx="1316">
                  <c:v>2.5099999999999998</c:v>
                </c:pt>
                <c:pt idx="1317">
                  <c:v>2.5499999999999998</c:v>
                </c:pt>
                <c:pt idx="1318">
                  <c:v>2.4500000000000002</c:v>
                </c:pt>
                <c:pt idx="1319">
                  <c:v>2.52</c:v>
                </c:pt>
                <c:pt idx="1322">
                  <c:v>2.57</c:v>
                </c:pt>
                <c:pt idx="1323">
                  <c:v>2.5299999999999998</c:v>
                </c:pt>
                <c:pt idx="1324">
                  <c:v>2.5</c:v>
                </c:pt>
                <c:pt idx="1325">
                  <c:v>2.37</c:v>
                </c:pt>
                <c:pt idx="1326">
                  <c:v>2.31</c:v>
                </c:pt>
                <c:pt idx="1329">
                  <c:v>2.3199999999999998</c:v>
                </c:pt>
                <c:pt idx="1330">
                  <c:v>2.36</c:v>
                </c:pt>
                <c:pt idx="1331">
                  <c:v>2.33</c:v>
                </c:pt>
                <c:pt idx="1332">
                  <c:v>2.41</c:v>
                </c:pt>
                <c:pt idx="1333">
                  <c:v>2.37</c:v>
                </c:pt>
                <c:pt idx="1336">
                  <c:v>2.35</c:v>
                </c:pt>
                <c:pt idx="1337">
                  <c:v>2.35</c:v>
                </c:pt>
                <c:pt idx="1338">
                  <c:v>2.35</c:v>
                </c:pt>
                <c:pt idx="1339">
                  <c:v>2.37</c:v>
                </c:pt>
                <c:pt idx="1340">
                  <c:v>2.2799999999999998</c:v>
                </c:pt>
                <c:pt idx="1343">
                  <c:v>2.11</c:v>
                </c:pt>
                <c:pt idx="1344">
                  <c:v>2.1</c:v>
                </c:pt>
                <c:pt idx="1345">
                  <c:v>2.09</c:v>
                </c:pt>
                <c:pt idx="1346">
                  <c:v>2.0699999999999998</c:v>
                </c:pt>
                <c:pt idx="1347">
                  <c:v>1.99</c:v>
                </c:pt>
                <c:pt idx="1350">
                  <c:v>1.87</c:v>
                </c:pt>
                <c:pt idx="1351">
                  <c:v>1.85</c:v>
                </c:pt>
                <c:pt idx="1352">
                  <c:v>1.91</c:v>
                </c:pt>
                <c:pt idx="1353">
                  <c:v>2.04</c:v>
                </c:pt>
                <c:pt idx="1354">
                  <c:v>2.0699999999999998</c:v>
                </c:pt>
                <c:pt idx="1357">
                  <c:v>1.94</c:v>
                </c:pt>
                <c:pt idx="1358">
                  <c:v>1.93</c:v>
                </c:pt>
                <c:pt idx="1359">
                  <c:v>1.97</c:v>
                </c:pt>
                <c:pt idx="1360">
                  <c:v>1.83</c:v>
                </c:pt>
                <c:pt idx="1361">
                  <c:v>1.84</c:v>
                </c:pt>
                <c:pt idx="1364">
                  <c:v>1.94</c:v>
                </c:pt>
                <c:pt idx="1365">
                  <c:v>2.0299999999999998</c:v>
                </c:pt>
                <c:pt idx="1366">
                  <c:v>2.11</c:v>
                </c:pt>
                <c:pt idx="1367">
                  <c:v>2.12</c:v>
                </c:pt>
                <c:pt idx="1368">
                  <c:v>2.11</c:v>
                </c:pt>
                <c:pt idx="1371">
                  <c:v>1.97</c:v>
                </c:pt>
                <c:pt idx="1372">
                  <c:v>1.9</c:v>
                </c:pt>
                <c:pt idx="1373">
                  <c:v>1.93</c:v>
                </c:pt>
                <c:pt idx="1374">
                  <c:v>2.06</c:v>
                </c:pt>
                <c:pt idx="1375">
                  <c:v>2.11</c:v>
                </c:pt>
                <c:pt idx="1378">
                  <c:v>2.21</c:v>
                </c:pt>
                <c:pt idx="1379">
                  <c:v>2.2200000000000002</c:v>
                </c:pt>
                <c:pt idx="1380">
                  <c:v>2.3199999999999998</c:v>
                </c:pt>
                <c:pt idx="1381">
                  <c:v>2.34</c:v>
                </c:pt>
                <c:pt idx="1382">
                  <c:v>2.35</c:v>
                </c:pt>
                <c:pt idx="1385">
                  <c:v>2.4</c:v>
                </c:pt>
                <c:pt idx="1386">
                  <c:v>2.2000000000000002</c:v>
                </c:pt>
                <c:pt idx="1387">
                  <c:v>2.2799999999999998</c:v>
                </c:pt>
                <c:pt idx="1388">
                  <c:v>2.2200000000000002</c:v>
                </c:pt>
                <c:pt idx="1389">
                  <c:v>2.2000000000000002</c:v>
                </c:pt>
                <c:pt idx="1392">
                  <c:v>2.21</c:v>
                </c:pt>
                <c:pt idx="1393">
                  <c:v>2.3199999999999998</c:v>
                </c:pt>
                <c:pt idx="1394">
                  <c:v>2.27</c:v>
                </c:pt>
                <c:pt idx="1395">
                  <c:v>2.2999999999999998</c:v>
                </c:pt>
                <c:pt idx="1396">
                  <c:v>2.44</c:v>
                </c:pt>
                <c:pt idx="1399">
                  <c:v>2.3199999999999998</c:v>
                </c:pt>
                <c:pt idx="1400">
                  <c:v>2.0499999999999998</c:v>
                </c:pt>
                <c:pt idx="1401">
                  <c:v>2.0299999999999998</c:v>
                </c:pt>
                <c:pt idx="1402">
                  <c:v>2.09</c:v>
                </c:pt>
                <c:pt idx="1403">
                  <c:v>2.13</c:v>
                </c:pt>
                <c:pt idx="1406">
                  <c:v>1.96</c:v>
                </c:pt>
                <c:pt idx="1407">
                  <c:v>2</c:v>
                </c:pt>
                <c:pt idx="1408">
                  <c:v>1.9</c:v>
                </c:pt>
                <c:pt idx="1409">
                  <c:v>1.95</c:v>
                </c:pt>
                <c:pt idx="1410">
                  <c:v>1.96</c:v>
                </c:pt>
                <c:pt idx="1413">
                  <c:v>2</c:v>
                </c:pt>
                <c:pt idx="1414">
                  <c:v>1.92</c:v>
                </c:pt>
                <c:pt idx="1415">
                  <c:v>1.96</c:v>
                </c:pt>
                <c:pt idx="1416">
                  <c:v>1.93</c:v>
                </c:pt>
                <c:pt idx="1417">
                  <c:v>2.09</c:v>
                </c:pt>
                <c:pt idx="1420">
                  <c:v>2.0699999999999998</c:v>
                </c:pt>
                <c:pt idx="1421">
                  <c:v>2.12</c:v>
                </c:pt>
                <c:pt idx="1422">
                  <c:v>2.16</c:v>
                </c:pt>
                <c:pt idx="1423">
                  <c:v>2.35</c:v>
                </c:pt>
                <c:pt idx="1424">
                  <c:v>2.35</c:v>
                </c:pt>
                <c:pt idx="1427">
                  <c:v>2.4700000000000002</c:v>
                </c:pt>
                <c:pt idx="1428">
                  <c:v>2.4900000000000002</c:v>
                </c:pt>
                <c:pt idx="1429">
                  <c:v>2.5</c:v>
                </c:pt>
                <c:pt idx="1430">
                  <c:v>2.48</c:v>
                </c:pt>
                <c:pt idx="1431">
                  <c:v>2.36</c:v>
                </c:pt>
                <c:pt idx="1434">
                  <c:v>2.36</c:v>
                </c:pt>
                <c:pt idx="1435">
                  <c:v>2.4</c:v>
                </c:pt>
                <c:pt idx="1436">
                  <c:v>2.3199999999999998</c:v>
                </c:pt>
                <c:pt idx="1437">
                  <c:v>2.27</c:v>
                </c:pt>
                <c:pt idx="1438">
                  <c:v>2.23</c:v>
                </c:pt>
                <c:pt idx="1441">
                  <c:v>2.23</c:v>
                </c:pt>
                <c:pt idx="1442">
                  <c:v>2.21</c:v>
                </c:pt>
                <c:pt idx="1443">
                  <c:v>2.17</c:v>
                </c:pt>
                <c:pt idx="1444">
                  <c:v>2.0699999999999998</c:v>
                </c:pt>
                <c:pt idx="1445">
                  <c:v>2.08</c:v>
                </c:pt>
                <c:pt idx="1448">
                  <c:v>2.04</c:v>
                </c:pt>
                <c:pt idx="1449">
                  <c:v>2.0699999999999998</c:v>
                </c:pt>
                <c:pt idx="1450">
                  <c:v>2.15</c:v>
                </c:pt>
                <c:pt idx="1451">
                  <c:v>2.12</c:v>
                </c:pt>
                <c:pt idx="1452">
                  <c:v>2.08</c:v>
                </c:pt>
                <c:pt idx="1456">
                  <c:v>2.1</c:v>
                </c:pt>
                <c:pt idx="1457">
                  <c:v>2.08</c:v>
                </c:pt>
                <c:pt idx="1458">
                  <c:v>2.04</c:v>
                </c:pt>
                <c:pt idx="1459">
                  <c:v>1.99</c:v>
                </c:pt>
                <c:pt idx="1462">
                  <c:v>2.0099999999999998</c:v>
                </c:pt>
                <c:pt idx="1463">
                  <c:v>2.0699999999999998</c:v>
                </c:pt>
                <c:pt idx="1464">
                  <c:v>2.0699999999999998</c:v>
                </c:pt>
                <c:pt idx="1465">
                  <c:v>2.04</c:v>
                </c:pt>
                <c:pt idx="1466">
                  <c:v>2.02</c:v>
                </c:pt>
                <c:pt idx="1469">
                  <c:v>2.0099999999999998</c:v>
                </c:pt>
                <c:pt idx="1470">
                  <c:v>2.0099999999999998</c:v>
                </c:pt>
                <c:pt idx="1471">
                  <c:v>2.0099999999999998</c:v>
                </c:pt>
                <c:pt idx="1472">
                  <c:v>1.98</c:v>
                </c:pt>
                <c:pt idx="1473">
                  <c:v>1.94</c:v>
                </c:pt>
                <c:pt idx="1476">
                  <c:v>1.9</c:v>
                </c:pt>
                <c:pt idx="1477">
                  <c:v>1.95</c:v>
                </c:pt>
                <c:pt idx="1478">
                  <c:v>1.94</c:v>
                </c:pt>
                <c:pt idx="1479">
                  <c:v>1.93</c:v>
                </c:pt>
                <c:pt idx="1480">
                  <c:v>2.0099999999999998</c:v>
                </c:pt>
                <c:pt idx="1483">
                  <c:v>2.0699999999999998</c:v>
                </c:pt>
                <c:pt idx="1484">
                  <c:v>2.15</c:v>
                </c:pt>
                <c:pt idx="1485">
                  <c:v>2.15</c:v>
                </c:pt>
                <c:pt idx="1486">
                  <c:v>2.11</c:v>
                </c:pt>
                <c:pt idx="1487">
                  <c:v>2.0499999999999998</c:v>
                </c:pt>
                <c:pt idx="1490">
                  <c:v>1.98</c:v>
                </c:pt>
                <c:pt idx="1491">
                  <c:v>1.99</c:v>
                </c:pt>
                <c:pt idx="1492">
                  <c:v>1.98</c:v>
                </c:pt>
                <c:pt idx="1493">
                  <c:v>1.96</c:v>
                </c:pt>
                <c:pt idx="1494">
                  <c:v>1.98</c:v>
                </c:pt>
                <c:pt idx="1497">
                  <c:v>2.02</c:v>
                </c:pt>
                <c:pt idx="1498">
                  <c:v>2.02</c:v>
                </c:pt>
                <c:pt idx="1499">
                  <c:v>2.13</c:v>
                </c:pt>
                <c:pt idx="1500">
                  <c:v>2.13</c:v>
                </c:pt>
                <c:pt idx="1501">
                  <c:v>2.15</c:v>
                </c:pt>
                <c:pt idx="1504">
                  <c:v>2.12</c:v>
                </c:pt>
                <c:pt idx="1505">
                  <c:v>2.1</c:v>
                </c:pt>
                <c:pt idx="1506">
                  <c:v>2.09</c:v>
                </c:pt>
                <c:pt idx="1507">
                  <c:v>1.98</c:v>
                </c:pt>
                <c:pt idx="1508">
                  <c:v>2.06</c:v>
                </c:pt>
                <c:pt idx="1511">
                  <c:v>2.09</c:v>
                </c:pt>
                <c:pt idx="1512">
                  <c:v>2.13</c:v>
                </c:pt>
                <c:pt idx="1513">
                  <c:v>2.09</c:v>
                </c:pt>
                <c:pt idx="1514">
                  <c:v>2.04</c:v>
                </c:pt>
                <c:pt idx="1515">
                  <c:v>2.0299999999999998</c:v>
                </c:pt>
                <c:pt idx="1518">
                  <c:v>2.02</c:v>
                </c:pt>
                <c:pt idx="1519">
                  <c:v>1.98</c:v>
                </c:pt>
                <c:pt idx="1520">
                  <c:v>1.97</c:v>
                </c:pt>
                <c:pt idx="1521">
                  <c:v>1.99</c:v>
                </c:pt>
                <c:pt idx="1522">
                  <c:v>2</c:v>
                </c:pt>
                <c:pt idx="1525">
                  <c:v>1.95</c:v>
                </c:pt>
                <c:pt idx="1526">
                  <c:v>1.95</c:v>
                </c:pt>
                <c:pt idx="1527">
                  <c:v>1.96</c:v>
                </c:pt>
                <c:pt idx="1528">
                  <c:v>1.98</c:v>
                </c:pt>
                <c:pt idx="1529">
                  <c:v>1.97</c:v>
                </c:pt>
                <c:pt idx="1532">
                  <c:v>1.95</c:v>
                </c:pt>
                <c:pt idx="1533">
                  <c:v>1.95</c:v>
                </c:pt>
                <c:pt idx="1534">
                  <c:v>2.08</c:v>
                </c:pt>
                <c:pt idx="1535">
                  <c:v>2.15</c:v>
                </c:pt>
                <c:pt idx="1536">
                  <c:v>2.16</c:v>
                </c:pt>
                <c:pt idx="1539">
                  <c:v>2.2000000000000002</c:v>
                </c:pt>
                <c:pt idx="1540">
                  <c:v>2.21</c:v>
                </c:pt>
                <c:pt idx="1541">
                  <c:v>2.2400000000000002</c:v>
                </c:pt>
                <c:pt idx="1542">
                  <c:v>2.09</c:v>
                </c:pt>
                <c:pt idx="1543">
                  <c:v>2.06</c:v>
                </c:pt>
                <c:pt idx="1546">
                  <c:v>2.0499999999999998</c:v>
                </c:pt>
                <c:pt idx="1547">
                  <c:v>2.12</c:v>
                </c:pt>
                <c:pt idx="1548">
                  <c:v>2.06</c:v>
                </c:pt>
                <c:pt idx="1549">
                  <c:v>2.02</c:v>
                </c:pt>
                <c:pt idx="1550">
                  <c:v>1.99</c:v>
                </c:pt>
                <c:pt idx="1553">
                  <c:v>2.0099999999999998</c:v>
                </c:pt>
                <c:pt idx="1554">
                  <c:v>1.99</c:v>
                </c:pt>
                <c:pt idx="1555">
                  <c:v>2</c:v>
                </c:pt>
                <c:pt idx="1556">
                  <c:v>1.96</c:v>
                </c:pt>
                <c:pt idx="1561">
                  <c:v>1.89</c:v>
                </c:pt>
                <c:pt idx="1562">
                  <c:v>1.86</c:v>
                </c:pt>
                <c:pt idx="1563">
                  <c:v>1.87</c:v>
                </c:pt>
                <c:pt idx="1564">
                  <c:v>1.85</c:v>
                </c:pt>
                <c:pt idx="1567">
                  <c:v>1.83</c:v>
                </c:pt>
                <c:pt idx="1568">
                  <c:v>1.87</c:v>
                </c:pt>
                <c:pt idx="1569">
                  <c:v>1.85</c:v>
                </c:pt>
                <c:pt idx="1570">
                  <c:v>1.84</c:v>
                </c:pt>
                <c:pt idx="1571">
                  <c:v>1.8</c:v>
                </c:pt>
                <c:pt idx="1574">
                  <c:v>1.78</c:v>
                </c:pt>
                <c:pt idx="1575">
                  <c:v>1.79</c:v>
                </c:pt>
                <c:pt idx="1576">
                  <c:v>1.84</c:v>
                </c:pt>
                <c:pt idx="1577">
                  <c:v>1.83</c:v>
                </c:pt>
                <c:pt idx="1578">
                  <c:v>1.79</c:v>
                </c:pt>
                <c:pt idx="1581">
                  <c:v>1.8</c:v>
                </c:pt>
                <c:pt idx="1583">
                  <c:v>1.77</c:v>
                </c:pt>
                <c:pt idx="1584">
                  <c:v>1.73</c:v>
                </c:pt>
                <c:pt idx="1585">
                  <c:v>1.73</c:v>
                </c:pt>
                <c:pt idx="1588">
                  <c:v>1.68</c:v>
                </c:pt>
                <c:pt idx="1589">
                  <c:v>1.68</c:v>
                </c:pt>
                <c:pt idx="1590">
                  <c:v>1.64</c:v>
                </c:pt>
                <c:pt idx="1591">
                  <c:v>1.61</c:v>
                </c:pt>
                <c:pt idx="1592">
                  <c:v>1.64</c:v>
                </c:pt>
                <c:pt idx="1595">
                  <c:v>1.55</c:v>
                </c:pt>
                <c:pt idx="1596">
                  <c:v>1.59</c:v>
                </c:pt>
                <c:pt idx="1597">
                  <c:v>1.57</c:v>
                </c:pt>
                <c:pt idx="1598">
                  <c:v>1.57</c:v>
                </c:pt>
                <c:pt idx="1599">
                  <c:v>1.53</c:v>
                </c:pt>
                <c:pt idx="1602">
                  <c:v>1.57</c:v>
                </c:pt>
                <c:pt idx="1603">
                  <c:v>1.57</c:v>
                </c:pt>
                <c:pt idx="1604">
                  <c:v>1.54</c:v>
                </c:pt>
                <c:pt idx="1605">
                  <c:v>1.46</c:v>
                </c:pt>
                <c:pt idx="1606">
                  <c:v>1.5</c:v>
                </c:pt>
                <c:pt idx="1609">
                  <c:v>1.48</c:v>
                </c:pt>
                <c:pt idx="1610">
                  <c:v>1.47</c:v>
                </c:pt>
                <c:pt idx="1611">
                  <c:v>1.42</c:v>
                </c:pt>
                <c:pt idx="1612">
                  <c:v>1.38</c:v>
                </c:pt>
                <c:pt idx="1613">
                  <c:v>1.24</c:v>
                </c:pt>
                <c:pt idx="1616">
                  <c:v>1.27</c:v>
                </c:pt>
                <c:pt idx="1617">
                  <c:v>1.26</c:v>
                </c:pt>
                <c:pt idx="1618">
                  <c:v>1.36</c:v>
                </c:pt>
                <c:pt idx="1619">
                  <c:v>1.48</c:v>
                </c:pt>
                <c:pt idx="1620">
                  <c:v>1.41</c:v>
                </c:pt>
                <c:pt idx="1623">
                  <c:v>1.5</c:v>
                </c:pt>
                <c:pt idx="1624">
                  <c:v>1.48</c:v>
                </c:pt>
                <c:pt idx="1625">
                  <c:v>1.63</c:v>
                </c:pt>
                <c:pt idx="1626">
                  <c:v>1.63</c:v>
                </c:pt>
                <c:pt idx="1627">
                  <c:v>1.6</c:v>
                </c:pt>
                <c:pt idx="1630">
                  <c:v>1.53</c:v>
                </c:pt>
                <c:pt idx="1631">
                  <c:v>1.57</c:v>
                </c:pt>
                <c:pt idx="1632">
                  <c:v>1.7</c:v>
                </c:pt>
                <c:pt idx="1633">
                  <c:v>1.7</c:v>
                </c:pt>
                <c:pt idx="1634">
                  <c:v>1.62</c:v>
                </c:pt>
                <c:pt idx="1637">
                  <c:v>1.62</c:v>
                </c:pt>
                <c:pt idx="1638">
                  <c:v>1.61</c:v>
                </c:pt>
                <c:pt idx="1639">
                  <c:v>1.65</c:v>
                </c:pt>
                <c:pt idx="1640">
                  <c:v>1.63</c:v>
                </c:pt>
                <c:pt idx="1641">
                  <c:v>1.73</c:v>
                </c:pt>
                <c:pt idx="1644">
                  <c:v>1.71</c:v>
                </c:pt>
                <c:pt idx="1645">
                  <c:v>1.66</c:v>
                </c:pt>
                <c:pt idx="1646">
                  <c:v>1.62</c:v>
                </c:pt>
                <c:pt idx="1647">
                  <c:v>1.57</c:v>
                </c:pt>
                <c:pt idx="1648">
                  <c:v>1.47</c:v>
                </c:pt>
                <c:pt idx="1651">
                  <c:v>1.39</c:v>
                </c:pt>
                <c:pt idx="1652">
                  <c:v>1.42</c:v>
                </c:pt>
                <c:pt idx="1653">
                  <c:v>1.41</c:v>
                </c:pt>
                <c:pt idx="1654">
                  <c:v>1.34</c:v>
                </c:pt>
                <c:pt idx="1655">
                  <c:v>1.32</c:v>
                </c:pt>
                <c:pt idx="1658">
                  <c:v>1.33</c:v>
                </c:pt>
                <c:pt idx="1659">
                  <c:v>1.34</c:v>
                </c:pt>
                <c:pt idx="1660">
                  <c:v>1.29</c:v>
                </c:pt>
                <c:pt idx="1661">
                  <c:v>1.29</c:v>
                </c:pt>
                <c:pt idx="1662">
                  <c:v>1.28</c:v>
                </c:pt>
                <c:pt idx="1665">
                  <c:v>1.22</c:v>
                </c:pt>
                <c:pt idx="1666">
                  <c:v>1.36</c:v>
                </c:pt>
                <c:pt idx="1667">
                  <c:v>1.37</c:v>
                </c:pt>
                <c:pt idx="1668">
                  <c:v>1.32</c:v>
                </c:pt>
                <c:pt idx="1669">
                  <c:v>1.4</c:v>
                </c:pt>
                <c:pt idx="1672">
                  <c:v>1.47</c:v>
                </c:pt>
                <c:pt idx="1673">
                  <c:v>1.45</c:v>
                </c:pt>
                <c:pt idx="1674">
                  <c:v>1.42</c:v>
                </c:pt>
                <c:pt idx="1675">
                  <c:v>1.47</c:v>
                </c:pt>
                <c:pt idx="1676">
                  <c:v>1.38</c:v>
                </c:pt>
                <c:pt idx="1679">
                  <c:v>1.48</c:v>
                </c:pt>
                <c:pt idx="1680">
                  <c:v>1.5</c:v>
                </c:pt>
                <c:pt idx="1681">
                  <c:v>1.54</c:v>
                </c:pt>
                <c:pt idx="1682">
                  <c:v>1.55</c:v>
                </c:pt>
                <c:pt idx="1683">
                  <c:v>1.5</c:v>
                </c:pt>
                <c:pt idx="1686">
                  <c:v>1.51</c:v>
                </c:pt>
                <c:pt idx="1687">
                  <c:v>1.53</c:v>
                </c:pt>
                <c:pt idx="1688">
                  <c:v>1.62</c:v>
                </c:pt>
                <c:pt idx="1689">
                  <c:v>1.67</c:v>
                </c:pt>
                <c:pt idx="1690">
                  <c:v>1.66</c:v>
                </c:pt>
                <c:pt idx="1693">
                  <c:v>1.67</c:v>
                </c:pt>
                <c:pt idx="1694">
                  <c:v>1.65</c:v>
                </c:pt>
                <c:pt idx="1695">
                  <c:v>1.63</c:v>
                </c:pt>
                <c:pt idx="1696">
                  <c:v>1.5</c:v>
                </c:pt>
                <c:pt idx="1697">
                  <c:v>1.45</c:v>
                </c:pt>
                <c:pt idx="1700">
                  <c:v>1.44</c:v>
                </c:pt>
                <c:pt idx="1701">
                  <c:v>1.46</c:v>
                </c:pt>
                <c:pt idx="1702">
                  <c:v>1.41</c:v>
                </c:pt>
                <c:pt idx="1703">
                  <c:v>1.46</c:v>
                </c:pt>
                <c:pt idx="1704">
                  <c:v>1.46</c:v>
                </c:pt>
                <c:pt idx="1707">
                  <c:v>1.43</c:v>
                </c:pt>
                <c:pt idx="1708">
                  <c:v>1.52</c:v>
                </c:pt>
                <c:pt idx="1709">
                  <c:v>1.48</c:v>
                </c:pt>
                <c:pt idx="1710">
                  <c:v>1.59</c:v>
                </c:pt>
                <c:pt idx="1711">
                  <c:v>1.68</c:v>
                </c:pt>
                <c:pt idx="1714">
                  <c:v>1.61</c:v>
                </c:pt>
                <c:pt idx="1715">
                  <c:v>1.62</c:v>
                </c:pt>
                <c:pt idx="1716">
                  <c:v>1.71</c:v>
                </c:pt>
                <c:pt idx="1717">
                  <c:v>1.69</c:v>
                </c:pt>
                <c:pt idx="1718">
                  <c:v>1.73</c:v>
                </c:pt>
                <c:pt idx="1721">
                  <c:v>1.77</c:v>
                </c:pt>
                <c:pt idx="1722">
                  <c:v>1.67</c:v>
                </c:pt>
                <c:pt idx="1723">
                  <c:v>1.72</c:v>
                </c:pt>
                <c:pt idx="1724">
                  <c:v>1.68</c:v>
                </c:pt>
                <c:pt idx="1725">
                  <c:v>1.71</c:v>
                </c:pt>
                <c:pt idx="1728">
                  <c:v>1.65</c:v>
                </c:pt>
                <c:pt idx="1729">
                  <c:v>1.61</c:v>
                </c:pt>
                <c:pt idx="1730">
                  <c:v>1.61</c:v>
                </c:pt>
                <c:pt idx="1731">
                  <c:v>1.54</c:v>
                </c:pt>
                <c:pt idx="1732">
                  <c:v>1.54</c:v>
                </c:pt>
                <c:pt idx="1735">
                  <c:v>1.57</c:v>
                </c:pt>
                <c:pt idx="1736">
                  <c:v>1.57</c:v>
                </c:pt>
                <c:pt idx="1737">
                  <c:v>1.56</c:v>
                </c:pt>
                <c:pt idx="1738">
                  <c:v>1.53</c:v>
                </c:pt>
                <c:pt idx="1739">
                  <c:v>1.56</c:v>
                </c:pt>
                <c:pt idx="1742">
                  <c:v>1.58</c:v>
                </c:pt>
                <c:pt idx="1743">
                  <c:v>1.58</c:v>
                </c:pt>
                <c:pt idx="1744">
                  <c:v>1.58</c:v>
                </c:pt>
                <c:pt idx="1745">
                  <c:v>1.56</c:v>
                </c:pt>
                <c:pt idx="1746">
                  <c:v>1.57</c:v>
                </c:pt>
                <c:pt idx="1749">
                  <c:v>1.55</c:v>
                </c:pt>
                <c:pt idx="1750">
                  <c:v>1.57</c:v>
                </c:pt>
                <c:pt idx="1751">
                  <c:v>1.68</c:v>
                </c:pt>
                <c:pt idx="1752">
                  <c:v>1.74</c:v>
                </c:pt>
                <c:pt idx="1753">
                  <c:v>1.71</c:v>
                </c:pt>
                <c:pt idx="1756">
                  <c:v>1.71</c:v>
                </c:pt>
                <c:pt idx="1757">
                  <c:v>1.71</c:v>
                </c:pt>
                <c:pt idx="1758">
                  <c:v>1.66</c:v>
                </c:pt>
                <c:pt idx="1759">
                  <c:v>1.71</c:v>
                </c:pt>
                <c:pt idx="1760">
                  <c:v>1.64</c:v>
                </c:pt>
                <c:pt idx="1763">
                  <c:v>1.59</c:v>
                </c:pt>
                <c:pt idx="1764">
                  <c:v>1.57</c:v>
                </c:pt>
                <c:pt idx="1765">
                  <c:v>1.6</c:v>
                </c:pt>
                <c:pt idx="1766">
                  <c:v>1.57</c:v>
                </c:pt>
                <c:pt idx="1767">
                  <c:v>1.55</c:v>
                </c:pt>
                <c:pt idx="1770">
                  <c:v>1.52</c:v>
                </c:pt>
                <c:pt idx="1771">
                  <c:v>1.53</c:v>
                </c:pt>
                <c:pt idx="1772">
                  <c:v>1.52</c:v>
                </c:pt>
                <c:pt idx="1773">
                  <c:v>1.46</c:v>
                </c:pt>
                <c:pt idx="1774">
                  <c:v>1.43</c:v>
                </c:pt>
                <c:pt idx="1777">
                  <c:v>1.44</c:v>
                </c:pt>
                <c:pt idx="1778">
                  <c:v>1.42</c:v>
                </c:pt>
                <c:pt idx="1779">
                  <c:v>1.46</c:v>
                </c:pt>
                <c:pt idx="1780">
                  <c:v>1.44</c:v>
                </c:pt>
                <c:pt idx="1781">
                  <c:v>1.44</c:v>
                </c:pt>
                <c:pt idx="1784">
                  <c:v>1.45</c:v>
                </c:pt>
                <c:pt idx="1785">
                  <c:v>1.47</c:v>
                </c:pt>
                <c:pt idx="1786">
                  <c:v>1.51</c:v>
                </c:pt>
                <c:pt idx="1787">
                  <c:v>1.55</c:v>
                </c:pt>
                <c:pt idx="1788">
                  <c:v>1.53</c:v>
                </c:pt>
                <c:pt idx="1791">
                  <c:v>1.53</c:v>
                </c:pt>
                <c:pt idx="1792">
                  <c:v>1.54</c:v>
                </c:pt>
                <c:pt idx="1793">
                  <c:v>1.5</c:v>
                </c:pt>
                <c:pt idx="1794">
                  <c:v>1.49</c:v>
                </c:pt>
                <c:pt idx="1795">
                  <c:v>1.47</c:v>
                </c:pt>
                <c:pt idx="1798">
                  <c:v>1.48</c:v>
                </c:pt>
                <c:pt idx="1799">
                  <c:v>1.52</c:v>
                </c:pt>
                <c:pt idx="1800">
                  <c:v>1.47</c:v>
                </c:pt>
                <c:pt idx="1801">
                  <c:v>1.45</c:v>
                </c:pt>
                <c:pt idx="1802">
                  <c:v>1.41</c:v>
                </c:pt>
                <c:pt idx="1805">
                  <c:v>1.38</c:v>
                </c:pt>
                <c:pt idx="1806">
                  <c:v>1.43</c:v>
                </c:pt>
                <c:pt idx="1807">
                  <c:v>1.45</c:v>
                </c:pt>
                <c:pt idx="1808">
                  <c:v>1.42</c:v>
                </c:pt>
                <c:pt idx="1809">
                  <c:v>1.45</c:v>
                </c:pt>
                <c:pt idx="1812">
                  <c:v>1.47</c:v>
                </c:pt>
                <c:pt idx="1813">
                  <c:v>1.48</c:v>
                </c:pt>
                <c:pt idx="1814">
                  <c:v>1.53</c:v>
                </c:pt>
                <c:pt idx="1815">
                  <c:v>1.5</c:v>
                </c:pt>
                <c:pt idx="1816">
                  <c:v>1.49</c:v>
                </c:pt>
                <c:pt idx="1822">
                  <c:v>1.46</c:v>
                </c:pt>
                <c:pt idx="1823">
                  <c:v>1.38</c:v>
                </c:pt>
                <c:pt idx="1828">
                  <c:v>1.52</c:v>
                </c:pt>
                <c:pt idx="1829">
                  <c:v>1.54</c:v>
                </c:pt>
                <c:pt idx="1830">
                  <c:v>1.63</c:v>
                </c:pt>
                <c:pt idx="1833">
                  <c:v>1.63</c:v>
                </c:pt>
                <c:pt idx="1834">
                  <c:v>1.62</c:v>
                </c:pt>
                <c:pt idx="1835">
                  <c:v>1.58</c:v>
                </c:pt>
                <c:pt idx="1836">
                  <c:v>1.6</c:v>
                </c:pt>
                <c:pt idx="1837">
                  <c:v>1.67</c:v>
                </c:pt>
                <c:pt idx="1840">
                  <c:v>1.66</c:v>
                </c:pt>
                <c:pt idx="1841">
                  <c:v>1.65</c:v>
                </c:pt>
                <c:pt idx="1842">
                  <c:v>1.56</c:v>
                </c:pt>
                <c:pt idx="1843">
                  <c:v>1.59</c:v>
                </c:pt>
                <c:pt idx="1844">
                  <c:v>1.58</c:v>
                </c:pt>
                <c:pt idx="1847">
                  <c:v>1.58</c:v>
                </c:pt>
                <c:pt idx="1848">
                  <c:v>1.6</c:v>
                </c:pt>
                <c:pt idx="1849">
                  <c:v>1.56</c:v>
                </c:pt>
                <c:pt idx="1850">
                  <c:v>1.51</c:v>
                </c:pt>
                <c:pt idx="1851">
                  <c:v>1.59</c:v>
                </c:pt>
                <c:pt idx="1854">
                  <c:v>1.64</c:v>
                </c:pt>
                <c:pt idx="1855">
                  <c:v>1.65</c:v>
                </c:pt>
                <c:pt idx="1856">
                  <c:v>1.69</c:v>
                </c:pt>
                <c:pt idx="1857">
                  <c:v>1.65</c:v>
                </c:pt>
                <c:pt idx="1858">
                  <c:v>1.67</c:v>
                </c:pt>
                <c:pt idx="1861">
                  <c:v>1.68</c:v>
                </c:pt>
                <c:pt idx="1862">
                  <c:v>1.61</c:v>
                </c:pt>
                <c:pt idx="1863">
                  <c:v>1.62</c:v>
                </c:pt>
                <c:pt idx="1864">
                  <c:v>1.64</c:v>
                </c:pt>
                <c:pt idx="1865">
                  <c:v>1.59</c:v>
                </c:pt>
                <c:pt idx="1868">
                  <c:v>1.61</c:v>
                </c:pt>
                <c:pt idx="1869">
                  <c:v>1.6</c:v>
                </c:pt>
                <c:pt idx="1870">
                  <c:v>1.71</c:v>
                </c:pt>
                <c:pt idx="1871">
                  <c:v>1.7</c:v>
                </c:pt>
                <c:pt idx="1872">
                  <c:v>1.67</c:v>
                </c:pt>
                <c:pt idx="1875">
                  <c:v>1.67</c:v>
                </c:pt>
                <c:pt idx="1876">
                  <c:v>1.68</c:v>
                </c:pt>
                <c:pt idx="1877">
                  <c:v>1.7</c:v>
                </c:pt>
                <c:pt idx="1878">
                  <c:v>1.65</c:v>
                </c:pt>
                <c:pt idx="1879">
                  <c:v>1.64</c:v>
                </c:pt>
                <c:pt idx="1882">
                  <c:v>1.62</c:v>
                </c:pt>
                <c:pt idx="1883">
                  <c:v>1.53</c:v>
                </c:pt>
                <c:pt idx="1884">
                  <c:v>1.51</c:v>
                </c:pt>
                <c:pt idx="1885">
                  <c:v>1.52</c:v>
                </c:pt>
                <c:pt idx="1886">
                  <c:v>1.5</c:v>
                </c:pt>
                <c:pt idx="1889">
                  <c:v>1.47</c:v>
                </c:pt>
                <c:pt idx="1890">
                  <c:v>1.51</c:v>
                </c:pt>
                <c:pt idx="1891">
                  <c:v>1.53</c:v>
                </c:pt>
                <c:pt idx="1892">
                  <c:v>1.53</c:v>
                </c:pt>
                <c:pt idx="1893">
                  <c:v>1.56</c:v>
                </c:pt>
                <c:pt idx="1896">
                  <c:v>1.56</c:v>
                </c:pt>
                <c:pt idx="1897">
                  <c:v>1.55</c:v>
                </c:pt>
                <c:pt idx="1898">
                  <c:v>1.53</c:v>
                </c:pt>
                <c:pt idx="1899">
                  <c:v>1.55</c:v>
                </c:pt>
                <c:pt idx="1900">
                  <c:v>1.54</c:v>
                </c:pt>
                <c:pt idx="1903">
                  <c:v>1.46</c:v>
                </c:pt>
                <c:pt idx="1904">
                  <c:v>1.44</c:v>
                </c:pt>
                <c:pt idx="1905">
                  <c:v>1.43</c:v>
                </c:pt>
                <c:pt idx="1906">
                  <c:v>1.45</c:v>
                </c:pt>
                <c:pt idx="1907">
                  <c:v>1.4</c:v>
                </c:pt>
                <c:pt idx="1910">
                  <c:v>1.46</c:v>
                </c:pt>
                <c:pt idx="1911">
                  <c:v>1.41</c:v>
                </c:pt>
                <c:pt idx="1912">
                  <c:v>1.36</c:v>
                </c:pt>
                <c:pt idx="1913">
                  <c:v>1.32</c:v>
                </c:pt>
                <c:pt idx="1918">
                  <c:v>1.36</c:v>
                </c:pt>
                <c:pt idx="1919">
                  <c:v>1.38</c:v>
                </c:pt>
                <c:pt idx="1920">
                  <c:v>1.35</c:v>
                </c:pt>
                <c:pt idx="1921">
                  <c:v>1.31</c:v>
                </c:pt>
                <c:pt idx="1924">
                  <c:v>1.27</c:v>
                </c:pt>
                <c:pt idx="1925">
                  <c:v>1.33</c:v>
                </c:pt>
                <c:pt idx="1926">
                  <c:v>1.35</c:v>
                </c:pt>
                <c:pt idx="1927">
                  <c:v>1.37</c:v>
                </c:pt>
                <c:pt idx="1928">
                  <c:v>1.33</c:v>
                </c:pt>
                <c:pt idx="1931">
                  <c:v>1.33</c:v>
                </c:pt>
                <c:pt idx="1932">
                  <c:v>1.32</c:v>
                </c:pt>
                <c:pt idx="1933">
                  <c:v>1.35</c:v>
                </c:pt>
                <c:pt idx="1934">
                  <c:v>1.3</c:v>
                </c:pt>
                <c:pt idx="1935">
                  <c:v>1.31</c:v>
                </c:pt>
                <c:pt idx="1938">
                  <c:v>1.32</c:v>
                </c:pt>
                <c:pt idx="1939">
                  <c:v>1.26</c:v>
                </c:pt>
                <c:pt idx="1940">
                  <c:v>1.33</c:v>
                </c:pt>
                <c:pt idx="1941">
                  <c:v>1.31</c:v>
                </c:pt>
                <c:pt idx="1942">
                  <c:v>1.29</c:v>
                </c:pt>
                <c:pt idx="1945">
                  <c:v>1.27</c:v>
                </c:pt>
                <c:pt idx="1946">
                  <c:v>1.26</c:v>
                </c:pt>
                <c:pt idx="1948">
                  <c:v>1.27</c:v>
                </c:pt>
                <c:pt idx="1949">
                  <c:v>1.25</c:v>
                </c:pt>
                <c:pt idx="1952">
                  <c:v>1.31</c:v>
                </c:pt>
                <c:pt idx="1953">
                  <c:v>1.35</c:v>
                </c:pt>
                <c:pt idx="1954">
                  <c:v>1.36</c:v>
                </c:pt>
                <c:pt idx="1955">
                  <c:v>1.32</c:v>
                </c:pt>
                <c:pt idx="1956">
                  <c:v>1.4</c:v>
                </c:pt>
                <c:pt idx="1959">
                  <c:v>1.43</c:v>
                </c:pt>
                <c:pt idx="1960">
                  <c:v>1.43</c:v>
                </c:pt>
                <c:pt idx="1961">
                  <c:v>1.44</c:v>
                </c:pt>
                <c:pt idx="1962">
                  <c:v>1.46</c:v>
                </c:pt>
                <c:pt idx="1963">
                  <c:v>1.38</c:v>
                </c:pt>
                <c:pt idx="1966">
                  <c:v>1.45</c:v>
                </c:pt>
                <c:pt idx="1967">
                  <c:v>1.46</c:v>
                </c:pt>
                <c:pt idx="1968">
                  <c:v>1.47</c:v>
                </c:pt>
                <c:pt idx="1969">
                  <c:v>1.46</c:v>
                </c:pt>
                <c:pt idx="1970">
                  <c:v>1.51</c:v>
                </c:pt>
                <c:pt idx="1973">
                  <c:v>1.49</c:v>
                </c:pt>
                <c:pt idx="1974">
                  <c:v>1.51</c:v>
                </c:pt>
                <c:pt idx="1975">
                  <c:v>1.57</c:v>
                </c:pt>
                <c:pt idx="1976">
                  <c:v>1.55</c:v>
                </c:pt>
                <c:pt idx="1977">
                  <c:v>1.51</c:v>
                </c:pt>
                <c:pt idx="1980">
                  <c:v>1.57</c:v>
                </c:pt>
                <c:pt idx="1981">
                  <c:v>1.6</c:v>
                </c:pt>
                <c:pt idx="1982">
                  <c:v>1.59</c:v>
                </c:pt>
                <c:pt idx="1983">
                  <c:v>1.54</c:v>
                </c:pt>
                <c:pt idx="1984">
                  <c:v>1.53</c:v>
                </c:pt>
                <c:pt idx="1987">
                  <c:v>1.56</c:v>
                </c:pt>
                <c:pt idx="1988">
                  <c:v>1.66</c:v>
                </c:pt>
                <c:pt idx="1989">
                  <c:v>1.64</c:v>
                </c:pt>
                <c:pt idx="1990">
                  <c:v>1.6</c:v>
                </c:pt>
                <c:pt idx="1991">
                  <c:v>1.56</c:v>
                </c:pt>
                <c:pt idx="1994">
                  <c:v>1.57</c:v>
                </c:pt>
                <c:pt idx="1995">
                  <c:v>1.59</c:v>
                </c:pt>
                <c:pt idx="1996">
                  <c:v>1.59</c:v>
                </c:pt>
                <c:pt idx="1997">
                  <c:v>1.68</c:v>
                </c:pt>
                <c:pt idx="1998">
                  <c:v>1.72</c:v>
                </c:pt>
                <c:pt idx="2001">
                  <c:v>1.85</c:v>
                </c:pt>
                <c:pt idx="2002">
                  <c:v>1.82</c:v>
                </c:pt>
                <c:pt idx="2003">
                  <c:v>1.81</c:v>
                </c:pt>
                <c:pt idx="2004">
                  <c:v>1.8</c:v>
                </c:pt>
                <c:pt idx="2005">
                  <c:v>1.76</c:v>
                </c:pt>
                <c:pt idx="2008">
                  <c:v>1.81</c:v>
                </c:pt>
                <c:pt idx="2009">
                  <c:v>1.75</c:v>
                </c:pt>
                <c:pt idx="2010">
                  <c:v>1.69</c:v>
                </c:pt>
                <c:pt idx="2011">
                  <c:v>1.72</c:v>
                </c:pt>
                <c:pt idx="2012">
                  <c:v>1.72</c:v>
                </c:pt>
                <c:pt idx="2015">
                  <c:v>1.77</c:v>
                </c:pt>
                <c:pt idx="2016">
                  <c:v>1.75</c:v>
                </c:pt>
                <c:pt idx="2017">
                  <c:v>1.69</c:v>
                </c:pt>
                <c:pt idx="2018">
                  <c:v>1.67</c:v>
                </c:pt>
                <c:pt idx="2019">
                  <c:v>1.63</c:v>
                </c:pt>
                <c:pt idx="2022">
                  <c:v>1.62</c:v>
                </c:pt>
                <c:pt idx="2023">
                  <c:v>1.61</c:v>
                </c:pt>
                <c:pt idx="2024">
                  <c:v>1.63</c:v>
                </c:pt>
                <c:pt idx="2025">
                  <c:v>1.58</c:v>
                </c:pt>
                <c:pt idx="2026">
                  <c:v>1.58</c:v>
                </c:pt>
                <c:pt idx="2029">
                  <c:v>1.59</c:v>
                </c:pt>
                <c:pt idx="2030">
                  <c:v>1.61</c:v>
                </c:pt>
                <c:pt idx="2031">
                  <c:v>1.66</c:v>
                </c:pt>
                <c:pt idx="2032">
                  <c:v>1.71</c:v>
                </c:pt>
                <c:pt idx="2033">
                  <c:v>1.74</c:v>
                </c:pt>
                <c:pt idx="2036">
                  <c:v>1.75</c:v>
                </c:pt>
                <c:pt idx="2037">
                  <c:v>1.74</c:v>
                </c:pt>
                <c:pt idx="2038">
                  <c:v>1.76</c:v>
                </c:pt>
                <c:pt idx="2039">
                  <c:v>1.69</c:v>
                </c:pt>
                <c:pt idx="2040">
                  <c:v>1.79</c:v>
                </c:pt>
                <c:pt idx="2043">
                  <c:v>1.72</c:v>
                </c:pt>
                <c:pt idx="2044">
                  <c:v>1.78</c:v>
                </c:pt>
                <c:pt idx="2045">
                  <c:v>1.76</c:v>
                </c:pt>
                <c:pt idx="2046">
                  <c:v>1.76</c:v>
                </c:pt>
                <c:pt idx="2047">
                  <c:v>1.77</c:v>
                </c:pt>
                <c:pt idx="2050">
                  <c:v>1.8</c:v>
                </c:pt>
                <c:pt idx="2051">
                  <c:v>1.85</c:v>
                </c:pt>
                <c:pt idx="2052">
                  <c:v>1.89</c:v>
                </c:pt>
                <c:pt idx="2053">
                  <c:v>1.9</c:v>
                </c:pt>
                <c:pt idx="2054">
                  <c:v>1.97</c:v>
                </c:pt>
                <c:pt idx="2057">
                  <c:v>1.98</c:v>
                </c:pt>
                <c:pt idx="2058">
                  <c:v>1.96</c:v>
                </c:pt>
                <c:pt idx="2059">
                  <c:v>1.96</c:v>
                </c:pt>
                <c:pt idx="2060">
                  <c:v>2.04</c:v>
                </c:pt>
                <c:pt idx="2061">
                  <c:v>2.0499999999999998</c:v>
                </c:pt>
                <c:pt idx="2064">
                  <c:v>2.02</c:v>
                </c:pt>
                <c:pt idx="2065">
                  <c:v>1.97</c:v>
                </c:pt>
                <c:pt idx="2066">
                  <c:v>1.93</c:v>
                </c:pt>
                <c:pt idx="2067">
                  <c:v>1.97</c:v>
                </c:pt>
                <c:pt idx="2068">
                  <c:v>1.94</c:v>
                </c:pt>
                <c:pt idx="2071">
                  <c:v>2.0299999999999998</c:v>
                </c:pt>
                <c:pt idx="2072">
                  <c:v>2.0099999999999998</c:v>
                </c:pt>
                <c:pt idx="2073">
                  <c:v>2.02</c:v>
                </c:pt>
                <c:pt idx="2074">
                  <c:v>2.0699999999999998</c:v>
                </c:pt>
                <c:pt idx="2075">
                  <c:v>2.11</c:v>
                </c:pt>
                <c:pt idx="2078">
                  <c:v>2.0499999999999998</c:v>
                </c:pt>
                <c:pt idx="2079">
                  <c:v>2.09</c:v>
                </c:pt>
                <c:pt idx="2080">
                  <c:v>2.12</c:v>
                </c:pt>
                <c:pt idx="2081">
                  <c:v>2.08</c:v>
                </c:pt>
                <c:pt idx="2082">
                  <c:v>2.08</c:v>
                </c:pt>
                <c:pt idx="2085">
                  <c:v>1.99</c:v>
                </c:pt>
                <c:pt idx="2086">
                  <c:v>2</c:v>
                </c:pt>
                <c:pt idx="2087">
                  <c:v>2.0299999999999998</c:v>
                </c:pt>
                <c:pt idx="2088">
                  <c:v>1.95</c:v>
                </c:pt>
                <c:pt idx="2089">
                  <c:v>1.98</c:v>
                </c:pt>
                <c:pt idx="2092">
                  <c:v>2.0099999999999998</c:v>
                </c:pt>
                <c:pt idx="2093">
                  <c:v>1.93</c:v>
                </c:pt>
                <c:pt idx="2094">
                  <c:v>1.89</c:v>
                </c:pt>
                <c:pt idx="2095">
                  <c:v>1.87</c:v>
                </c:pt>
                <c:pt idx="2096">
                  <c:v>1.86</c:v>
                </c:pt>
                <c:pt idx="2099">
                  <c:v>1.82</c:v>
                </c:pt>
                <c:pt idx="2100">
                  <c:v>1.86</c:v>
                </c:pt>
                <c:pt idx="2101">
                  <c:v>1.86</c:v>
                </c:pt>
                <c:pt idx="2102">
                  <c:v>1.92</c:v>
                </c:pt>
                <c:pt idx="2103">
                  <c:v>1.9</c:v>
                </c:pt>
                <c:pt idx="2106">
                  <c:v>1.9</c:v>
                </c:pt>
                <c:pt idx="2107">
                  <c:v>1.9</c:v>
                </c:pt>
                <c:pt idx="2108">
                  <c:v>1.87</c:v>
                </c:pt>
                <c:pt idx="2109">
                  <c:v>1.93</c:v>
                </c:pt>
                <c:pt idx="2110">
                  <c:v>1.95</c:v>
                </c:pt>
                <c:pt idx="2113">
                  <c:v>1.95</c:v>
                </c:pt>
                <c:pt idx="2114">
                  <c:v>1.98</c:v>
                </c:pt>
                <c:pt idx="2115">
                  <c:v>2</c:v>
                </c:pt>
                <c:pt idx="2116">
                  <c:v>1.98</c:v>
                </c:pt>
                <c:pt idx="2117">
                  <c:v>1.92</c:v>
                </c:pt>
                <c:pt idx="2120">
                  <c:v>1.93</c:v>
                </c:pt>
                <c:pt idx="2121">
                  <c:v>1.93</c:v>
                </c:pt>
                <c:pt idx="2122">
                  <c:v>1.86</c:v>
                </c:pt>
                <c:pt idx="2123">
                  <c:v>1.85</c:v>
                </c:pt>
                <c:pt idx="2124">
                  <c:v>1.85</c:v>
                </c:pt>
                <c:pt idx="2127">
                  <c:v>1.84</c:v>
                </c:pt>
                <c:pt idx="2128">
                  <c:v>1.83</c:v>
                </c:pt>
                <c:pt idx="2129">
                  <c:v>1.8</c:v>
                </c:pt>
                <c:pt idx="2130">
                  <c:v>1.75</c:v>
                </c:pt>
                <c:pt idx="2131">
                  <c:v>1.77</c:v>
                </c:pt>
                <c:pt idx="2134">
                  <c:v>1.78</c:v>
                </c:pt>
                <c:pt idx="2135">
                  <c:v>1.8</c:v>
                </c:pt>
                <c:pt idx="2136">
                  <c:v>1.83</c:v>
                </c:pt>
                <c:pt idx="2137">
                  <c:v>1.84</c:v>
                </c:pt>
                <c:pt idx="2138">
                  <c:v>1.8</c:v>
                </c:pt>
                <c:pt idx="2141">
                  <c:v>1.85</c:v>
                </c:pt>
                <c:pt idx="2142">
                  <c:v>1.9</c:v>
                </c:pt>
                <c:pt idx="2143">
                  <c:v>1.89</c:v>
                </c:pt>
                <c:pt idx="2144">
                  <c:v>1.83</c:v>
                </c:pt>
                <c:pt idx="2145">
                  <c:v>1.81</c:v>
                </c:pt>
                <c:pt idx="2148">
                  <c:v>1.82</c:v>
                </c:pt>
                <c:pt idx="2149">
                  <c:v>1.82</c:v>
                </c:pt>
                <c:pt idx="2150">
                  <c:v>1.86</c:v>
                </c:pt>
                <c:pt idx="2151">
                  <c:v>1.88</c:v>
                </c:pt>
                <c:pt idx="2152">
                  <c:v>1.89</c:v>
                </c:pt>
                <c:pt idx="2155">
                  <c:v>1.84</c:v>
                </c:pt>
                <c:pt idx="2156">
                  <c:v>1.84</c:v>
                </c:pt>
                <c:pt idx="2157">
                  <c:v>1.82</c:v>
                </c:pt>
                <c:pt idx="2158">
                  <c:v>1.84</c:v>
                </c:pt>
                <c:pt idx="2159">
                  <c:v>1.82</c:v>
                </c:pt>
                <c:pt idx="2162">
                  <c:v>1.86</c:v>
                </c:pt>
                <c:pt idx="2163">
                  <c:v>1.88</c:v>
                </c:pt>
                <c:pt idx="2164">
                  <c:v>1.88</c:v>
                </c:pt>
                <c:pt idx="2165">
                  <c:v>1.93</c:v>
                </c:pt>
                <c:pt idx="2166">
                  <c:v>1.98</c:v>
                </c:pt>
                <c:pt idx="2169">
                  <c:v>1.98</c:v>
                </c:pt>
                <c:pt idx="2170">
                  <c:v>1.96</c:v>
                </c:pt>
                <c:pt idx="2171">
                  <c:v>1.96</c:v>
                </c:pt>
                <c:pt idx="2172">
                  <c:v>1.96</c:v>
                </c:pt>
                <c:pt idx="2173">
                  <c:v>1.97</c:v>
                </c:pt>
                <c:pt idx="2176">
                  <c:v>1.97</c:v>
                </c:pt>
                <c:pt idx="2177">
                  <c:v>1.97</c:v>
                </c:pt>
                <c:pt idx="2178">
                  <c:v>1.96</c:v>
                </c:pt>
                <c:pt idx="2179">
                  <c:v>1.98</c:v>
                </c:pt>
                <c:pt idx="2180">
                  <c:v>2.02</c:v>
                </c:pt>
                <c:pt idx="2183">
                  <c:v>2.0299999999999998</c:v>
                </c:pt>
                <c:pt idx="2187">
                  <c:v>2.08</c:v>
                </c:pt>
                <c:pt idx="2190">
                  <c:v>2.11</c:v>
                </c:pt>
                <c:pt idx="2193">
                  <c:v>2.11</c:v>
                </c:pt>
                <c:pt idx="2194">
                  <c:v>2.09</c:v>
                </c:pt>
                <c:pt idx="2197">
                  <c:v>2.0699999999999998</c:v>
                </c:pt>
                <c:pt idx="2198">
                  <c:v>2.0499999999999998</c:v>
                </c:pt>
                <c:pt idx="2199">
                  <c:v>2.04</c:v>
                </c:pt>
                <c:pt idx="2200">
                  <c:v>2.08</c:v>
                </c:pt>
                <c:pt idx="2201">
                  <c:v>2.06</c:v>
                </c:pt>
                <c:pt idx="2204">
                  <c:v>2</c:v>
                </c:pt>
                <c:pt idx="2205">
                  <c:v>1.97</c:v>
                </c:pt>
                <c:pt idx="2206">
                  <c:v>1.97</c:v>
                </c:pt>
                <c:pt idx="2207">
                  <c:v>1.98</c:v>
                </c:pt>
                <c:pt idx="2208">
                  <c:v>1.93</c:v>
                </c:pt>
                <c:pt idx="2211">
                  <c:v>1.91</c:v>
                </c:pt>
                <c:pt idx="2212">
                  <c:v>1.91</c:v>
                </c:pt>
                <c:pt idx="2213">
                  <c:v>1.91</c:v>
                </c:pt>
                <c:pt idx="2214">
                  <c:v>1.91</c:v>
                </c:pt>
                <c:pt idx="2215">
                  <c:v>1.82</c:v>
                </c:pt>
                <c:pt idx="2218">
                  <c:v>1.82</c:v>
                </c:pt>
                <c:pt idx="2219">
                  <c:v>1.84</c:v>
                </c:pt>
                <c:pt idx="2220">
                  <c:v>1.84</c:v>
                </c:pt>
                <c:pt idx="2221">
                  <c:v>1.77</c:v>
                </c:pt>
                <c:pt idx="2222">
                  <c:v>1.73</c:v>
                </c:pt>
                <c:pt idx="2225">
                  <c:v>1.73</c:v>
                </c:pt>
                <c:pt idx="2226">
                  <c:v>1.71</c:v>
                </c:pt>
                <c:pt idx="2227">
                  <c:v>1.69</c:v>
                </c:pt>
                <c:pt idx="2228">
                  <c:v>1.72</c:v>
                </c:pt>
                <c:pt idx="2229">
                  <c:v>1.73</c:v>
                </c:pt>
                <c:pt idx="2232">
                  <c:v>1.73</c:v>
                </c:pt>
                <c:pt idx="2233">
                  <c:v>1.75</c:v>
                </c:pt>
                <c:pt idx="2234">
                  <c:v>1.75</c:v>
                </c:pt>
                <c:pt idx="2235">
                  <c:v>1.74</c:v>
                </c:pt>
                <c:pt idx="2236">
                  <c:v>1.74</c:v>
                </c:pt>
                <c:pt idx="2239">
                  <c:v>1.76</c:v>
                </c:pt>
                <c:pt idx="2240">
                  <c:v>1.73</c:v>
                </c:pt>
                <c:pt idx="2241">
                  <c:v>1.71</c:v>
                </c:pt>
                <c:pt idx="2242">
                  <c:v>1.72</c:v>
                </c:pt>
                <c:pt idx="2243">
                  <c:v>1.74</c:v>
                </c:pt>
                <c:pt idx="2246">
                  <c:v>1.74</c:v>
                </c:pt>
                <c:pt idx="2247">
                  <c:v>1.77</c:v>
                </c:pt>
                <c:pt idx="2248">
                  <c:v>1.72</c:v>
                </c:pt>
                <c:pt idx="2249">
                  <c:v>1.63</c:v>
                </c:pt>
                <c:pt idx="2250">
                  <c:v>1.67</c:v>
                </c:pt>
                <c:pt idx="2253">
                  <c:v>1.64</c:v>
                </c:pt>
                <c:pt idx="2254">
                  <c:v>1.66</c:v>
                </c:pt>
                <c:pt idx="2255">
                  <c:v>1.69</c:v>
                </c:pt>
                <c:pt idx="2256">
                  <c:v>1.69</c:v>
                </c:pt>
                <c:pt idx="2257">
                  <c:v>1.71</c:v>
                </c:pt>
                <c:pt idx="2260">
                  <c:v>1.71</c:v>
                </c:pt>
                <c:pt idx="2261">
                  <c:v>1.69</c:v>
                </c:pt>
                <c:pt idx="2262">
                  <c:v>1.68</c:v>
                </c:pt>
                <c:pt idx="2263">
                  <c:v>1.67</c:v>
                </c:pt>
                <c:pt idx="2264">
                  <c:v>1.61</c:v>
                </c:pt>
                <c:pt idx="2267">
                  <c:v>1.63</c:v>
                </c:pt>
                <c:pt idx="2268">
                  <c:v>1.63</c:v>
                </c:pt>
                <c:pt idx="2269">
                  <c:v>1.65</c:v>
                </c:pt>
                <c:pt idx="2270">
                  <c:v>1.74</c:v>
                </c:pt>
                <c:pt idx="2271">
                  <c:v>1.72</c:v>
                </c:pt>
                <c:pt idx="2274">
                  <c:v>1.72</c:v>
                </c:pt>
                <c:pt idx="2275">
                  <c:v>1.65</c:v>
                </c:pt>
                <c:pt idx="2276">
                  <c:v>1.64</c:v>
                </c:pt>
                <c:pt idx="2277">
                  <c:v>1.62</c:v>
                </c:pt>
                <c:pt idx="2278">
                  <c:v>1.61</c:v>
                </c:pt>
                <c:pt idx="2281">
                  <c:v>1.65</c:v>
                </c:pt>
                <c:pt idx="2282">
                  <c:v>1.66</c:v>
                </c:pt>
                <c:pt idx="2283">
                  <c:v>1.68</c:v>
                </c:pt>
                <c:pt idx="2284">
                  <c:v>1.71</c:v>
                </c:pt>
                <c:pt idx="2285">
                  <c:v>1.71</c:v>
                </c:pt>
                <c:pt idx="2288">
                  <c:v>1.66</c:v>
                </c:pt>
                <c:pt idx="2289">
                  <c:v>1.64</c:v>
                </c:pt>
                <c:pt idx="2290">
                  <c:v>1.66</c:v>
                </c:pt>
                <c:pt idx="2291">
                  <c:v>1.62</c:v>
                </c:pt>
                <c:pt idx="2292">
                  <c:v>1.61</c:v>
                </c:pt>
                <c:pt idx="2295">
                  <c:v>1.59</c:v>
                </c:pt>
                <c:pt idx="2296">
                  <c:v>1.6</c:v>
                </c:pt>
                <c:pt idx="2297">
                  <c:v>1.58</c:v>
                </c:pt>
                <c:pt idx="2298">
                  <c:v>1.58</c:v>
                </c:pt>
                <c:pt idx="2303">
                  <c:v>1.62</c:v>
                </c:pt>
                <c:pt idx="2304">
                  <c:v>1.62</c:v>
                </c:pt>
                <c:pt idx="2305">
                  <c:v>1.63</c:v>
                </c:pt>
                <c:pt idx="2306">
                  <c:v>1.59</c:v>
                </c:pt>
                <c:pt idx="2309">
                  <c:v>1.57</c:v>
                </c:pt>
                <c:pt idx="2310">
                  <c:v>1.62</c:v>
                </c:pt>
                <c:pt idx="2311">
                  <c:v>1.61</c:v>
                </c:pt>
                <c:pt idx="2313">
                  <c:v>1.56</c:v>
                </c:pt>
                <c:pt idx="2316">
                  <c:v>1.54</c:v>
                </c:pt>
                <c:pt idx="2317">
                  <c:v>1.57</c:v>
                </c:pt>
                <c:pt idx="2318">
                  <c:v>1.55</c:v>
                </c:pt>
                <c:pt idx="2319">
                  <c:v>1.58</c:v>
                </c:pt>
                <c:pt idx="2320">
                  <c:v>1.54</c:v>
                </c:pt>
                <c:pt idx="2323">
                  <c:v>1.57</c:v>
                </c:pt>
                <c:pt idx="2324">
                  <c:v>1.56</c:v>
                </c:pt>
                <c:pt idx="2325">
                  <c:v>1.48</c:v>
                </c:pt>
                <c:pt idx="2326">
                  <c:v>1.46</c:v>
                </c:pt>
                <c:pt idx="2327">
                  <c:v>1.42</c:v>
                </c:pt>
                <c:pt idx="2330">
                  <c:v>1.42</c:v>
                </c:pt>
                <c:pt idx="2331">
                  <c:v>1.44</c:v>
                </c:pt>
                <c:pt idx="2332">
                  <c:v>1.46</c:v>
                </c:pt>
                <c:pt idx="2333">
                  <c:v>1.46</c:v>
                </c:pt>
                <c:pt idx="2334">
                  <c:v>1.46</c:v>
                </c:pt>
                <c:pt idx="2337">
                  <c:v>1.47</c:v>
                </c:pt>
                <c:pt idx="2338">
                  <c:v>1.46</c:v>
                </c:pt>
                <c:pt idx="2339">
                  <c:v>1.41</c:v>
                </c:pt>
                <c:pt idx="2340">
                  <c:v>1.38</c:v>
                </c:pt>
                <c:pt idx="2341">
                  <c:v>1.42</c:v>
                </c:pt>
                <c:pt idx="2344">
                  <c:v>1.4</c:v>
                </c:pt>
                <c:pt idx="2345">
                  <c:v>1.43</c:v>
                </c:pt>
                <c:pt idx="2346">
                  <c:v>1.46</c:v>
                </c:pt>
                <c:pt idx="2347">
                  <c:v>1.49</c:v>
                </c:pt>
                <c:pt idx="2348">
                  <c:v>1.43</c:v>
                </c:pt>
                <c:pt idx="2351">
                  <c:v>1.41</c:v>
                </c:pt>
                <c:pt idx="2352">
                  <c:v>1.43</c:v>
                </c:pt>
                <c:pt idx="2353">
                  <c:v>1.47</c:v>
                </c:pt>
                <c:pt idx="2354">
                  <c:v>1.46</c:v>
                </c:pt>
                <c:pt idx="2355">
                  <c:v>1.43</c:v>
                </c:pt>
                <c:pt idx="2358">
                  <c:v>1.42</c:v>
                </c:pt>
                <c:pt idx="2359">
                  <c:v>1.43</c:v>
                </c:pt>
                <c:pt idx="2360">
                  <c:v>1.46</c:v>
                </c:pt>
                <c:pt idx="2361">
                  <c:v>1.4</c:v>
                </c:pt>
                <c:pt idx="2362">
                  <c:v>1.4</c:v>
                </c:pt>
                <c:pt idx="2365">
                  <c:v>1.4</c:v>
                </c:pt>
                <c:pt idx="2366">
                  <c:v>1.38</c:v>
                </c:pt>
                <c:pt idx="2367">
                  <c:v>1.38</c:v>
                </c:pt>
                <c:pt idx="2368">
                  <c:v>1.32</c:v>
                </c:pt>
                <c:pt idx="2369">
                  <c:v>1.31</c:v>
                </c:pt>
                <c:pt idx="2372">
                  <c:v>1.31</c:v>
                </c:pt>
                <c:pt idx="2373">
                  <c:v>1.32</c:v>
                </c:pt>
                <c:pt idx="2374">
                  <c:v>1.31</c:v>
                </c:pt>
                <c:pt idx="2375">
                  <c:v>1.37</c:v>
                </c:pt>
                <c:pt idx="2376">
                  <c:v>1.34</c:v>
                </c:pt>
                <c:pt idx="2379">
                  <c:v>1.33</c:v>
                </c:pt>
                <c:pt idx="2380">
                  <c:v>1.31</c:v>
                </c:pt>
                <c:pt idx="2381">
                  <c:v>1.29</c:v>
                </c:pt>
                <c:pt idx="2382">
                  <c:v>1.25</c:v>
                </c:pt>
                <c:pt idx="2383">
                  <c:v>1.27</c:v>
                </c:pt>
                <c:pt idx="2386">
                  <c:v>1.27</c:v>
                </c:pt>
                <c:pt idx="2387">
                  <c:v>1.25</c:v>
                </c:pt>
                <c:pt idx="2388">
                  <c:v>1.26</c:v>
                </c:pt>
                <c:pt idx="2389">
                  <c:v>1.24</c:v>
                </c:pt>
                <c:pt idx="2390">
                  <c:v>1.22</c:v>
                </c:pt>
                <c:pt idx="2393">
                  <c:v>1.21</c:v>
                </c:pt>
                <c:pt idx="2394">
                  <c:v>1.22</c:v>
                </c:pt>
                <c:pt idx="2395">
                  <c:v>1.22</c:v>
                </c:pt>
                <c:pt idx="2396">
                  <c:v>1.24</c:v>
                </c:pt>
                <c:pt idx="2397">
                  <c:v>1.24</c:v>
                </c:pt>
                <c:pt idx="2400">
                  <c:v>1.22</c:v>
                </c:pt>
                <c:pt idx="2401">
                  <c:v>1.18</c:v>
                </c:pt>
                <c:pt idx="2402">
                  <c:v>1.18</c:v>
                </c:pt>
                <c:pt idx="2403">
                  <c:v>1.21</c:v>
                </c:pt>
                <c:pt idx="2404">
                  <c:v>1.24</c:v>
                </c:pt>
                <c:pt idx="2407">
                  <c:v>1.19</c:v>
                </c:pt>
                <c:pt idx="2408">
                  <c:v>1.21</c:v>
                </c:pt>
                <c:pt idx="2409">
                  <c:v>1.18</c:v>
                </c:pt>
                <c:pt idx="2410">
                  <c:v>1.1499999999999999</c:v>
                </c:pt>
                <c:pt idx="2411">
                  <c:v>1.0900000000000001</c:v>
                </c:pt>
                <c:pt idx="2414">
                  <c:v>1.1100000000000001</c:v>
                </c:pt>
                <c:pt idx="2415">
                  <c:v>1.1200000000000001</c:v>
                </c:pt>
                <c:pt idx="2416">
                  <c:v>1.1399999999999999</c:v>
                </c:pt>
                <c:pt idx="2417">
                  <c:v>1.07</c:v>
                </c:pt>
                <c:pt idx="2418">
                  <c:v>1.07</c:v>
                </c:pt>
                <c:pt idx="2421">
                  <c:v>1.06</c:v>
                </c:pt>
                <c:pt idx="2422">
                  <c:v>1.06</c:v>
                </c:pt>
                <c:pt idx="2423">
                  <c:v>1.06</c:v>
                </c:pt>
                <c:pt idx="2424">
                  <c:v>1.06</c:v>
                </c:pt>
                <c:pt idx="2425">
                  <c:v>1.03</c:v>
                </c:pt>
                <c:pt idx="2428">
                  <c:v>0.99</c:v>
                </c:pt>
                <c:pt idx="2429">
                  <c:v>0.99</c:v>
                </c:pt>
                <c:pt idx="2430">
                  <c:v>0.97</c:v>
                </c:pt>
                <c:pt idx="2431">
                  <c:v>0.96</c:v>
                </c:pt>
                <c:pt idx="2432">
                  <c:v>0.95</c:v>
                </c:pt>
                <c:pt idx="2435">
                  <c:v>0.94</c:v>
                </c:pt>
                <c:pt idx="2436">
                  <c:v>0.98</c:v>
                </c:pt>
                <c:pt idx="2437">
                  <c:v>1.01</c:v>
                </c:pt>
                <c:pt idx="2438">
                  <c:v>1</c:v>
                </c:pt>
                <c:pt idx="2439">
                  <c:v>1.02</c:v>
                </c:pt>
                <c:pt idx="2442">
                  <c:v>0.98</c:v>
                </c:pt>
                <c:pt idx="2443">
                  <c:v>1.05</c:v>
                </c:pt>
                <c:pt idx="2444">
                  <c:v>1.08</c:v>
                </c:pt>
                <c:pt idx="2445">
                  <c:v>1.04</c:v>
                </c:pt>
                <c:pt idx="2446">
                  <c:v>1.08</c:v>
                </c:pt>
                <c:pt idx="2449">
                  <c:v>1.1000000000000001</c:v>
                </c:pt>
                <c:pt idx="2450">
                  <c:v>1.06</c:v>
                </c:pt>
                <c:pt idx="2451">
                  <c:v>1.08</c:v>
                </c:pt>
                <c:pt idx="2452">
                  <c:v>1.0900000000000001</c:v>
                </c:pt>
                <c:pt idx="2453">
                  <c:v>1.1299999999999999</c:v>
                </c:pt>
                <c:pt idx="2456">
                  <c:v>1.06</c:v>
                </c:pt>
                <c:pt idx="2457">
                  <c:v>1.02</c:v>
                </c:pt>
                <c:pt idx="2458">
                  <c:v>1.02</c:v>
                </c:pt>
                <c:pt idx="2459">
                  <c:v>1.02</c:v>
                </c:pt>
                <c:pt idx="2460">
                  <c:v>0.98</c:v>
                </c:pt>
                <c:pt idx="2463">
                  <c:v>1</c:v>
                </c:pt>
                <c:pt idx="2464">
                  <c:v>0.99</c:v>
                </c:pt>
                <c:pt idx="2465">
                  <c:v>0.96</c:v>
                </c:pt>
                <c:pt idx="2466">
                  <c:v>0.93</c:v>
                </c:pt>
                <c:pt idx="2470">
                  <c:v>0.94</c:v>
                </c:pt>
                <c:pt idx="2471">
                  <c:v>0.94</c:v>
                </c:pt>
                <c:pt idx="2472">
                  <c:v>0.92</c:v>
                </c:pt>
                <c:pt idx="2473">
                  <c:v>0.91</c:v>
                </c:pt>
                <c:pt idx="2474">
                  <c:v>0.92</c:v>
                </c:pt>
                <c:pt idx="2477">
                  <c:v>0.91</c:v>
                </c:pt>
                <c:pt idx="2478">
                  <c:v>0.88</c:v>
                </c:pt>
                <c:pt idx="2479">
                  <c:v>0.85</c:v>
                </c:pt>
                <c:pt idx="2480">
                  <c:v>0.77</c:v>
                </c:pt>
                <c:pt idx="2481">
                  <c:v>0.9</c:v>
                </c:pt>
                <c:pt idx="2484">
                  <c:v>0.88</c:v>
                </c:pt>
                <c:pt idx="2485">
                  <c:v>0.9</c:v>
                </c:pt>
                <c:pt idx="2486">
                  <c:v>0.9</c:v>
                </c:pt>
                <c:pt idx="2487">
                  <c:v>0.93</c:v>
                </c:pt>
                <c:pt idx="2488">
                  <c:v>0.93</c:v>
                </c:pt>
                <c:pt idx="2491">
                  <c:v>0.93</c:v>
                </c:pt>
                <c:pt idx="2492">
                  <c:v>0.92</c:v>
                </c:pt>
                <c:pt idx="2493">
                  <c:v>0.92</c:v>
                </c:pt>
                <c:pt idx="2494">
                  <c:v>0.92</c:v>
                </c:pt>
                <c:pt idx="2495">
                  <c:v>0.89</c:v>
                </c:pt>
                <c:pt idx="2498">
                  <c:v>0.89</c:v>
                </c:pt>
                <c:pt idx="2499">
                  <c:v>0.88</c:v>
                </c:pt>
                <c:pt idx="2500">
                  <c:v>0.88</c:v>
                </c:pt>
                <c:pt idx="2501">
                  <c:v>0.88</c:v>
                </c:pt>
                <c:pt idx="2502">
                  <c:v>0.9</c:v>
                </c:pt>
                <c:pt idx="2505">
                  <c:v>0.86</c:v>
                </c:pt>
                <c:pt idx="2506">
                  <c:v>0.89</c:v>
                </c:pt>
                <c:pt idx="2507">
                  <c:v>0.86</c:v>
                </c:pt>
                <c:pt idx="2508">
                  <c:v>0.86</c:v>
                </c:pt>
                <c:pt idx="2509">
                  <c:v>0.83</c:v>
                </c:pt>
                <c:pt idx="2512">
                  <c:v>0.83</c:v>
                </c:pt>
                <c:pt idx="2513">
                  <c:v>0.85</c:v>
                </c:pt>
                <c:pt idx="2514">
                  <c:v>0.87</c:v>
                </c:pt>
                <c:pt idx="2515">
                  <c:v>0.87</c:v>
                </c:pt>
                <c:pt idx="2516">
                  <c:v>0.83</c:v>
                </c:pt>
                <c:pt idx="2519">
                  <c:v>0.84</c:v>
                </c:pt>
                <c:pt idx="2520">
                  <c:v>0.82</c:v>
                </c:pt>
                <c:pt idx="2521">
                  <c:v>0.79</c:v>
                </c:pt>
                <c:pt idx="2522">
                  <c:v>0.76</c:v>
                </c:pt>
                <c:pt idx="2523">
                  <c:v>0.75</c:v>
                </c:pt>
                <c:pt idx="2526">
                  <c:v>0.74</c:v>
                </c:pt>
                <c:pt idx="2527">
                  <c:v>0.79</c:v>
                </c:pt>
                <c:pt idx="2528">
                  <c:v>0.79</c:v>
                </c:pt>
                <c:pt idx="2529">
                  <c:v>0.81</c:v>
                </c:pt>
                <c:pt idx="2530">
                  <c:v>0.81</c:v>
                </c:pt>
                <c:pt idx="2533">
                  <c:v>0.79</c:v>
                </c:pt>
                <c:pt idx="2534">
                  <c:v>0.76</c:v>
                </c:pt>
                <c:pt idx="2535">
                  <c:v>0.73</c:v>
                </c:pt>
                <c:pt idx="2536">
                  <c:v>0.72</c:v>
                </c:pt>
                <c:pt idx="2537">
                  <c:v>0.69</c:v>
                </c:pt>
                <c:pt idx="2540">
                  <c:v>0.69</c:v>
                </c:pt>
                <c:pt idx="2541">
                  <c:v>0.65</c:v>
                </c:pt>
                <c:pt idx="2542">
                  <c:v>0.63</c:v>
                </c:pt>
                <c:pt idx="2543">
                  <c:v>0.63</c:v>
                </c:pt>
                <c:pt idx="2544">
                  <c:v>0.66</c:v>
                </c:pt>
                <c:pt idx="2547">
                  <c:v>0.64</c:v>
                </c:pt>
                <c:pt idx="2548">
                  <c:v>0.64</c:v>
                </c:pt>
                <c:pt idx="2554">
                  <c:v>0.62</c:v>
                </c:pt>
                <c:pt idx="2555">
                  <c:v>0.6</c:v>
                </c:pt>
                <c:pt idx="2558">
                  <c:v>0.57999999999999996</c:v>
                </c:pt>
                <c:pt idx="2561">
                  <c:v>0.54</c:v>
                </c:pt>
                <c:pt idx="2562">
                  <c:v>0.5</c:v>
                </c:pt>
                <c:pt idx="2563">
                  <c:v>0.46</c:v>
                </c:pt>
                <c:pt idx="2564">
                  <c:v>0.51</c:v>
                </c:pt>
                <c:pt idx="2565">
                  <c:v>0.54</c:v>
                </c:pt>
                <c:pt idx="2568">
                  <c:v>0.52</c:v>
                </c:pt>
                <c:pt idx="2569">
                  <c:v>0.49</c:v>
                </c:pt>
                <c:pt idx="2570">
                  <c:v>0.49</c:v>
                </c:pt>
                <c:pt idx="2571">
                  <c:v>0.47</c:v>
                </c:pt>
                <c:pt idx="2572">
                  <c:v>0.43</c:v>
                </c:pt>
                <c:pt idx="2575">
                  <c:v>0.42</c:v>
                </c:pt>
                <c:pt idx="2576">
                  <c:v>0.43</c:v>
                </c:pt>
                <c:pt idx="2577">
                  <c:v>0.48</c:v>
                </c:pt>
                <c:pt idx="2578">
                  <c:v>0.54</c:v>
                </c:pt>
                <c:pt idx="2579">
                  <c:v>0.39</c:v>
                </c:pt>
                <c:pt idx="2582">
                  <c:v>0.36</c:v>
                </c:pt>
                <c:pt idx="2583">
                  <c:v>0.39</c:v>
                </c:pt>
                <c:pt idx="2584">
                  <c:v>0.39</c:v>
                </c:pt>
                <c:pt idx="2585">
                  <c:v>0.35</c:v>
                </c:pt>
                <c:pt idx="2586">
                  <c:v>0.35</c:v>
                </c:pt>
                <c:pt idx="2589">
                  <c:v>0.3</c:v>
                </c:pt>
                <c:pt idx="2590">
                  <c:v>0.32</c:v>
                </c:pt>
                <c:pt idx="2591">
                  <c:v>0.34</c:v>
                </c:pt>
                <c:pt idx="2592">
                  <c:v>0.34</c:v>
                </c:pt>
                <c:pt idx="2593">
                  <c:v>0.34</c:v>
                </c:pt>
                <c:pt idx="2596">
                  <c:v>0.33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0.35</c:v>
                </c:pt>
                <c:pt idx="2603">
                  <c:v>0.36</c:v>
                </c:pt>
                <c:pt idx="2604">
                  <c:v>0.36</c:v>
                </c:pt>
                <c:pt idx="2605">
                  <c:v>0.38</c:v>
                </c:pt>
                <c:pt idx="2606">
                  <c:v>0.38</c:v>
                </c:pt>
                <c:pt idx="2607">
                  <c:v>0.39</c:v>
                </c:pt>
                <c:pt idx="2610">
                  <c:v>0.41</c:v>
                </c:pt>
                <c:pt idx="2611">
                  <c:v>0.4</c:v>
                </c:pt>
                <c:pt idx="2612">
                  <c:v>0.34</c:v>
                </c:pt>
                <c:pt idx="2613">
                  <c:v>0.28999999999999998</c:v>
                </c:pt>
                <c:pt idx="2614">
                  <c:v>0.33</c:v>
                </c:pt>
                <c:pt idx="2617">
                  <c:v>0.33</c:v>
                </c:pt>
                <c:pt idx="2618">
                  <c:v>0.34</c:v>
                </c:pt>
                <c:pt idx="2619">
                  <c:v>0.36</c:v>
                </c:pt>
                <c:pt idx="2620">
                  <c:v>0.39</c:v>
                </c:pt>
                <c:pt idx="2621">
                  <c:v>0.34</c:v>
                </c:pt>
                <c:pt idx="2624">
                  <c:v>0.33</c:v>
                </c:pt>
                <c:pt idx="2625">
                  <c:v>0.27</c:v>
                </c:pt>
                <c:pt idx="2626">
                  <c:v>0.21</c:v>
                </c:pt>
                <c:pt idx="2627">
                  <c:v>0.18</c:v>
                </c:pt>
                <c:pt idx="2628">
                  <c:v>0.26</c:v>
                </c:pt>
                <c:pt idx="2631">
                  <c:v>0.28000000000000003</c:v>
                </c:pt>
                <c:pt idx="2632">
                  <c:v>0.27</c:v>
                </c:pt>
                <c:pt idx="2633">
                  <c:v>0.27</c:v>
                </c:pt>
                <c:pt idx="2634">
                  <c:v>0.19</c:v>
                </c:pt>
                <c:pt idx="2635">
                  <c:v>0.2</c:v>
                </c:pt>
                <c:pt idx="2638">
                  <c:v>0.19</c:v>
                </c:pt>
                <c:pt idx="2639">
                  <c:v>0.22</c:v>
                </c:pt>
                <c:pt idx="2640">
                  <c:v>0.22</c:v>
                </c:pt>
                <c:pt idx="2641">
                  <c:v>0.22</c:v>
                </c:pt>
                <c:pt idx="2642">
                  <c:v>0.25</c:v>
                </c:pt>
                <c:pt idx="2645">
                  <c:v>0.2</c:v>
                </c:pt>
                <c:pt idx="2646">
                  <c:v>0.22</c:v>
                </c:pt>
                <c:pt idx="2647">
                  <c:v>0.19</c:v>
                </c:pt>
                <c:pt idx="2648">
                  <c:v>0.19</c:v>
                </c:pt>
                <c:pt idx="2653">
                  <c:v>0.21</c:v>
                </c:pt>
                <c:pt idx="2654">
                  <c:v>0.19</c:v>
                </c:pt>
                <c:pt idx="2655">
                  <c:v>0.18</c:v>
                </c:pt>
                <c:pt idx="2656">
                  <c:v>0.18</c:v>
                </c:pt>
                <c:pt idx="2659">
                  <c:v>0.18</c:v>
                </c:pt>
                <c:pt idx="2660">
                  <c:v>0.15</c:v>
                </c:pt>
                <c:pt idx="2661">
                  <c:v>0.14000000000000001</c:v>
                </c:pt>
                <c:pt idx="2662">
                  <c:v>0.09</c:v>
                </c:pt>
                <c:pt idx="2663">
                  <c:v>7.0000000000000007E-2</c:v>
                </c:pt>
                <c:pt idx="2666">
                  <c:v>7.0000000000000007E-2</c:v>
                </c:pt>
                <c:pt idx="2667">
                  <c:v>7.0000000000000007E-2</c:v>
                </c:pt>
                <c:pt idx="2668">
                  <c:v>0.1</c:v>
                </c:pt>
                <c:pt idx="2669">
                  <c:v>0.15</c:v>
                </c:pt>
                <c:pt idx="2670">
                  <c:v>0.18</c:v>
                </c:pt>
                <c:pt idx="2673">
                  <c:v>0.15</c:v>
                </c:pt>
                <c:pt idx="2674">
                  <c:v>0.17</c:v>
                </c:pt>
                <c:pt idx="2675">
                  <c:v>0.23</c:v>
                </c:pt>
                <c:pt idx="2676">
                  <c:v>0.36</c:v>
                </c:pt>
                <c:pt idx="2680">
                  <c:v>0.4</c:v>
                </c:pt>
                <c:pt idx="2681">
                  <c:v>0.44</c:v>
                </c:pt>
                <c:pt idx="2682">
                  <c:v>0.54</c:v>
                </c:pt>
                <c:pt idx="2683">
                  <c:v>0.78</c:v>
                </c:pt>
                <c:pt idx="2684">
                  <c:v>0.59</c:v>
                </c:pt>
                <c:pt idx="2687">
                  <c:v>0.6</c:v>
                </c:pt>
                <c:pt idx="2688">
                  <c:v>0.74</c:v>
                </c:pt>
                <c:pt idx="2689">
                  <c:v>0.68</c:v>
                </c:pt>
                <c:pt idx="2690">
                  <c:v>0.77</c:v>
                </c:pt>
                <c:pt idx="2691">
                  <c:v>0.67</c:v>
                </c:pt>
                <c:pt idx="2694">
                  <c:v>0.67</c:v>
                </c:pt>
                <c:pt idx="2695">
                  <c:v>0.61</c:v>
                </c:pt>
                <c:pt idx="2696">
                  <c:v>0.64</c:v>
                </c:pt>
                <c:pt idx="2697">
                  <c:v>0.67</c:v>
                </c:pt>
                <c:pt idx="2698">
                  <c:v>0.65</c:v>
                </c:pt>
                <c:pt idx="2702">
                  <c:v>0.59</c:v>
                </c:pt>
                <c:pt idx="2703">
                  <c:v>0.56999999999999995</c:v>
                </c:pt>
                <c:pt idx="2704">
                  <c:v>0.57999999999999996</c:v>
                </c:pt>
                <c:pt idx="2705">
                  <c:v>0.56000000000000005</c:v>
                </c:pt>
                <c:pt idx="2708">
                  <c:v>0.53</c:v>
                </c:pt>
                <c:pt idx="2709">
                  <c:v>0.65</c:v>
                </c:pt>
                <c:pt idx="2710">
                  <c:v>0.74</c:v>
                </c:pt>
                <c:pt idx="2711">
                  <c:v>1</c:v>
                </c:pt>
                <c:pt idx="2712">
                  <c:v>0.91</c:v>
                </c:pt>
                <c:pt idx="2715">
                  <c:v>0.92</c:v>
                </c:pt>
                <c:pt idx="2716">
                  <c:v>0.94</c:v>
                </c:pt>
                <c:pt idx="2717">
                  <c:v>1.08</c:v>
                </c:pt>
                <c:pt idx="2718">
                  <c:v>1.07</c:v>
                </c:pt>
                <c:pt idx="2719">
                  <c:v>0.97</c:v>
                </c:pt>
                <c:pt idx="2722">
                  <c:v>0.89</c:v>
                </c:pt>
                <c:pt idx="2723">
                  <c:v>0.84</c:v>
                </c:pt>
                <c:pt idx="2724">
                  <c:v>0.88</c:v>
                </c:pt>
                <c:pt idx="2725">
                  <c:v>0.82</c:v>
                </c:pt>
                <c:pt idx="2726">
                  <c:v>0.84</c:v>
                </c:pt>
                <c:pt idx="2729">
                  <c:v>0.89</c:v>
                </c:pt>
                <c:pt idx="2730">
                  <c:v>0.95</c:v>
                </c:pt>
                <c:pt idx="2731">
                  <c:v>0.93</c:v>
                </c:pt>
                <c:pt idx="2732">
                  <c:v>0.91</c:v>
                </c:pt>
                <c:pt idx="2733">
                  <c:v>0.93</c:v>
                </c:pt>
                <c:pt idx="2736">
                  <c:v>0.87</c:v>
                </c:pt>
                <c:pt idx="2737">
                  <c:v>0.86</c:v>
                </c:pt>
                <c:pt idx="2738">
                  <c:v>0.89</c:v>
                </c:pt>
                <c:pt idx="2739">
                  <c:v>0.96</c:v>
                </c:pt>
                <c:pt idx="2740">
                  <c:v>0.91</c:v>
                </c:pt>
                <c:pt idx="2743">
                  <c:v>0.8</c:v>
                </c:pt>
                <c:pt idx="2744">
                  <c:v>0.79</c:v>
                </c:pt>
                <c:pt idx="2745">
                  <c:v>0.71</c:v>
                </c:pt>
                <c:pt idx="2746">
                  <c:v>0.75</c:v>
                </c:pt>
                <c:pt idx="2747">
                  <c:v>0.89</c:v>
                </c:pt>
                <c:pt idx="2750">
                  <c:v>1</c:v>
                </c:pt>
                <c:pt idx="2751">
                  <c:v>0.92</c:v>
                </c:pt>
                <c:pt idx="2752">
                  <c:v>0.89</c:v>
                </c:pt>
                <c:pt idx="2753">
                  <c:v>0.85</c:v>
                </c:pt>
                <c:pt idx="2754">
                  <c:v>0.82</c:v>
                </c:pt>
                <c:pt idx="2757">
                  <c:v>0.79</c:v>
                </c:pt>
                <c:pt idx="2758">
                  <c:v>0.76</c:v>
                </c:pt>
                <c:pt idx="2759">
                  <c:v>0.79</c:v>
                </c:pt>
                <c:pt idx="2760">
                  <c:v>0.74</c:v>
                </c:pt>
                <c:pt idx="2761">
                  <c:v>0.73</c:v>
                </c:pt>
                <c:pt idx="2764">
                  <c:v>0.69</c:v>
                </c:pt>
                <c:pt idx="2765">
                  <c:v>0.73</c:v>
                </c:pt>
                <c:pt idx="2766">
                  <c:v>0.7</c:v>
                </c:pt>
                <c:pt idx="2767">
                  <c:v>0.7</c:v>
                </c:pt>
                <c:pt idx="2768">
                  <c:v>0.68</c:v>
                </c:pt>
                <c:pt idx="2771">
                  <c:v>0.66</c:v>
                </c:pt>
                <c:pt idx="2772">
                  <c:v>0.62</c:v>
                </c:pt>
                <c:pt idx="2773">
                  <c:v>0.67</c:v>
                </c:pt>
                <c:pt idx="2774">
                  <c:v>0.73</c:v>
                </c:pt>
                <c:pt idx="2775">
                  <c:v>0.72</c:v>
                </c:pt>
                <c:pt idx="2778">
                  <c:v>0.68</c:v>
                </c:pt>
                <c:pt idx="2779">
                  <c:v>0.67</c:v>
                </c:pt>
                <c:pt idx="2780">
                  <c:v>0.61</c:v>
                </c:pt>
                <c:pt idx="2781">
                  <c:v>0.62</c:v>
                </c:pt>
                <c:pt idx="2782">
                  <c:v>0.62</c:v>
                </c:pt>
                <c:pt idx="2785">
                  <c:v>0.63</c:v>
                </c:pt>
                <c:pt idx="2786">
                  <c:v>0.62</c:v>
                </c:pt>
                <c:pt idx="2787">
                  <c:v>0.65</c:v>
                </c:pt>
                <c:pt idx="2788">
                  <c:v>0.6</c:v>
                </c:pt>
                <c:pt idx="2789">
                  <c:v>0.57999999999999996</c:v>
                </c:pt>
                <c:pt idx="2792">
                  <c:v>0.56000000000000005</c:v>
                </c:pt>
                <c:pt idx="2793">
                  <c:v>0.64</c:v>
                </c:pt>
                <c:pt idx="2794">
                  <c:v>0.68</c:v>
                </c:pt>
                <c:pt idx="2795">
                  <c:v>0.71</c:v>
                </c:pt>
                <c:pt idx="2796">
                  <c:v>0.71</c:v>
                </c:pt>
                <c:pt idx="2799">
                  <c:v>0.71</c:v>
                </c:pt>
                <c:pt idx="2800">
                  <c:v>0.8</c:v>
                </c:pt>
                <c:pt idx="2801">
                  <c:v>0.77</c:v>
                </c:pt>
                <c:pt idx="2802">
                  <c:v>0.78</c:v>
                </c:pt>
                <c:pt idx="2803">
                  <c:v>0.7</c:v>
                </c:pt>
                <c:pt idx="2806">
                  <c:v>0.68</c:v>
                </c:pt>
                <c:pt idx="2807">
                  <c:v>0.68</c:v>
                </c:pt>
                <c:pt idx="2808">
                  <c:v>0.69</c:v>
                </c:pt>
                <c:pt idx="2809">
                  <c:v>0.68</c:v>
                </c:pt>
                <c:pt idx="2810">
                  <c:v>0.67</c:v>
                </c:pt>
                <c:pt idx="2813">
                  <c:v>0.65</c:v>
                </c:pt>
                <c:pt idx="2814">
                  <c:v>0.67</c:v>
                </c:pt>
                <c:pt idx="2815">
                  <c:v>0.74</c:v>
                </c:pt>
                <c:pt idx="2816">
                  <c:v>0.77</c:v>
                </c:pt>
                <c:pt idx="2817">
                  <c:v>0.68</c:v>
                </c:pt>
                <c:pt idx="2820">
                  <c:v>0.68</c:v>
                </c:pt>
                <c:pt idx="2821">
                  <c:v>0.64</c:v>
                </c:pt>
                <c:pt idx="2822">
                  <c:v>0.62</c:v>
                </c:pt>
                <c:pt idx="2823">
                  <c:v>0.61</c:v>
                </c:pt>
                <c:pt idx="2824">
                  <c:v>0.64</c:v>
                </c:pt>
                <c:pt idx="2827">
                  <c:v>0.63</c:v>
                </c:pt>
                <c:pt idx="2828">
                  <c:v>0.6</c:v>
                </c:pt>
                <c:pt idx="2829">
                  <c:v>0.61</c:v>
                </c:pt>
                <c:pt idx="2830">
                  <c:v>0.57999999999999996</c:v>
                </c:pt>
                <c:pt idx="2831">
                  <c:v>0.56999999999999995</c:v>
                </c:pt>
                <c:pt idx="2834">
                  <c:v>0.54</c:v>
                </c:pt>
                <c:pt idx="2835">
                  <c:v>0.57999999999999996</c:v>
                </c:pt>
                <c:pt idx="2836">
                  <c:v>0.63</c:v>
                </c:pt>
                <c:pt idx="2837">
                  <c:v>0.56999999999999995</c:v>
                </c:pt>
                <c:pt idx="2838">
                  <c:v>0.61</c:v>
                </c:pt>
                <c:pt idx="2841">
                  <c:v>0.61</c:v>
                </c:pt>
                <c:pt idx="2842">
                  <c:v>0.56000000000000005</c:v>
                </c:pt>
                <c:pt idx="2843">
                  <c:v>0.56000000000000005</c:v>
                </c:pt>
                <c:pt idx="2844">
                  <c:v>0.54</c:v>
                </c:pt>
                <c:pt idx="2845">
                  <c:v>0.55000000000000004</c:v>
                </c:pt>
                <c:pt idx="2848">
                  <c:v>0.56000000000000005</c:v>
                </c:pt>
                <c:pt idx="2849">
                  <c:v>0.57999999999999996</c:v>
                </c:pt>
                <c:pt idx="2850">
                  <c:v>0.6</c:v>
                </c:pt>
                <c:pt idx="2851">
                  <c:v>0.56999999999999995</c:v>
                </c:pt>
                <c:pt idx="2852">
                  <c:v>0.51</c:v>
                </c:pt>
                <c:pt idx="2855">
                  <c:v>0.51</c:v>
                </c:pt>
                <c:pt idx="2856">
                  <c:v>0.49</c:v>
                </c:pt>
                <c:pt idx="2857">
                  <c:v>0.44</c:v>
                </c:pt>
                <c:pt idx="2858">
                  <c:v>0.45</c:v>
                </c:pt>
                <c:pt idx="2859">
                  <c:v>0.51</c:v>
                </c:pt>
                <c:pt idx="2862">
                  <c:v>0.56999999999999995</c:v>
                </c:pt>
                <c:pt idx="2863">
                  <c:v>0.56000000000000005</c:v>
                </c:pt>
                <c:pt idx="2864">
                  <c:v>0.56999999999999995</c:v>
                </c:pt>
                <c:pt idx="2865">
                  <c:v>0.6</c:v>
                </c:pt>
                <c:pt idx="2866">
                  <c:v>0.63</c:v>
                </c:pt>
                <c:pt idx="2869">
                  <c:v>0.73</c:v>
                </c:pt>
                <c:pt idx="2870">
                  <c:v>0.66</c:v>
                </c:pt>
                <c:pt idx="2871">
                  <c:v>0.64</c:v>
                </c:pt>
                <c:pt idx="2872">
                  <c:v>0.62</c:v>
                </c:pt>
                <c:pt idx="2873">
                  <c:v>0.6</c:v>
                </c:pt>
                <c:pt idx="2876">
                  <c:v>0.6</c:v>
                </c:pt>
                <c:pt idx="2877">
                  <c:v>0.56000000000000005</c:v>
                </c:pt>
                <c:pt idx="2878">
                  <c:v>0.53</c:v>
                </c:pt>
                <c:pt idx="2879">
                  <c:v>0.51</c:v>
                </c:pt>
                <c:pt idx="2880">
                  <c:v>0.51</c:v>
                </c:pt>
                <c:pt idx="2883">
                  <c:v>0.53</c:v>
                </c:pt>
                <c:pt idx="2884">
                  <c:v>0.51</c:v>
                </c:pt>
                <c:pt idx="2885">
                  <c:v>0.51</c:v>
                </c:pt>
                <c:pt idx="2886">
                  <c:v>0.49</c:v>
                </c:pt>
                <c:pt idx="2887">
                  <c:v>0.48</c:v>
                </c:pt>
                <c:pt idx="2890">
                  <c:v>0.49</c:v>
                </c:pt>
                <c:pt idx="2891">
                  <c:v>0.52</c:v>
                </c:pt>
                <c:pt idx="2892">
                  <c:v>0.48</c:v>
                </c:pt>
                <c:pt idx="2893">
                  <c:v>0.51</c:v>
                </c:pt>
                <c:pt idx="2894">
                  <c:v>0.67</c:v>
                </c:pt>
                <c:pt idx="2897">
                  <c:v>0.66</c:v>
                </c:pt>
                <c:pt idx="2898">
                  <c:v>0.63</c:v>
                </c:pt>
                <c:pt idx="2899">
                  <c:v>0.6</c:v>
                </c:pt>
                <c:pt idx="2900">
                  <c:v>0.63</c:v>
                </c:pt>
                <c:pt idx="2901">
                  <c:v>0.59</c:v>
                </c:pt>
                <c:pt idx="2904">
                  <c:v>0.59</c:v>
                </c:pt>
                <c:pt idx="2905">
                  <c:v>0.66</c:v>
                </c:pt>
                <c:pt idx="2906">
                  <c:v>0.66</c:v>
                </c:pt>
                <c:pt idx="2907">
                  <c:v>0.62</c:v>
                </c:pt>
                <c:pt idx="2908">
                  <c:v>0.6</c:v>
                </c:pt>
                <c:pt idx="2911">
                  <c:v>0.59</c:v>
                </c:pt>
                <c:pt idx="2912">
                  <c:v>0.59</c:v>
                </c:pt>
                <c:pt idx="2913">
                  <c:v>0.64</c:v>
                </c:pt>
                <c:pt idx="2918">
                  <c:v>0.65</c:v>
                </c:pt>
                <c:pt idx="2919">
                  <c:v>0.63</c:v>
                </c:pt>
                <c:pt idx="2920">
                  <c:v>0.7</c:v>
                </c:pt>
                <c:pt idx="2925">
                  <c:v>0.63</c:v>
                </c:pt>
                <c:pt idx="2926">
                  <c:v>0.61</c:v>
                </c:pt>
                <c:pt idx="2927">
                  <c:v>0.56000000000000005</c:v>
                </c:pt>
                <c:pt idx="2928">
                  <c:v>0.56000000000000005</c:v>
                </c:pt>
                <c:pt idx="2929">
                  <c:v>0.6</c:v>
                </c:pt>
                <c:pt idx="2932">
                  <c:v>0.59</c:v>
                </c:pt>
                <c:pt idx="2933">
                  <c:v>0.64</c:v>
                </c:pt>
                <c:pt idx="2934">
                  <c:v>0.59</c:v>
                </c:pt>
                <c:pt idx="2935">
                  <c:v>0.53</c:v>
                </c:pt>
                <c:pt idx="2936">
                  <c:v>0.53</c:v>
                </c:pt>
                <c:pt idx="2939">
                  <c:v>0.54</c:v>
                </c:pt>
                <c:pt idx="2940">
                  <c:v>0.53</c:v>
                </c:pt>
                <c:pt idx="2941">
                  <c:v>0.47</c:v>
                </c:pt>
                <c:pt idx="2942">
                  <c:v>0.47</c:v>
                </c:pt>
                <c:pt idx="2943">
                  <c:v>0.47</c:v>
                </c:pt>
                <c:pt idx="2946">
                  <c:v>0.46</c:v>
                </c:pt>
                <c:pt idx="2947">
                  <c:v>0.44</c:v>
                </c:pt>
                <c:pt idx="2948">
                  <c:v>0.41</c:v>
                </c:pt>
                <c:pt idx="2949">
                  <c:v>0.41</c:v>
                </c:pt>
                <c:pt idx="2950">
                  <c:v>0.34</c:v>
                </c:pt>
                <c:pt idx="2953">
                  <c:v>0.31</c:v>
                </c:pt>
                <c:pt idx="2954">
                  <c:v>0.31</c:v>
                </c:pt>
                <c:pt idx="2955">
                  <c:v>0.3</c:v>
                </c:pt>
                <c:pt idx="2956">
                  <c:v>0.3</c:v>
                </c:pt>
                <c:pt idx="2957">
                  <c:v>0.3</c:v>
                </c:pt>
                <c:pt idx="2960">
                  <c:v>0.24</c:v>
                </c:pt>
                <c:pt idx="2961">
                  <c:v>0.23</c:v>
                </c:pt>
                <c:pt idx="2962">
                  <c:v>0.24</c:v>
                </c:pt>
                <c:pt idx="2963">
                  <c:v>0.17</c:v>
                </c:pt>
                <c:pt idx="2964">
                  <c:v>0.19</c:v>
                </c:pt>
                <c:pt idx="2967">
                  <c:v>0.24</c:v>
                </c:pt>
                <c:pt idx="2968">
                  <c:v>0.23</c:v>
                </c:pt>
                <c:pt idx="2969">
                  <c:v>0.23</c:v>
                </c:pt>
                <c:pt idx="2970">
                  <c:v>0.23</c:v>
                </c:pt>
                <c:pt idx="2971">
                  <c:v>0.18</c:v>
                </c:pt>
                <c:pt idx="2974">
                  <c:v>0.19</c:v>
                </c:pt>
                <c:pt idx="2975">
                  <c:v>0.16</c:v>
                </c:pt>
                <c:pt idx="2976">
                  <c:v>0.12</c:v>
                </c:pt>
                <c:pt idx="2977">
                  <c:v>0.13</c:v>
                </c:pt>
                <c:pt idx="2978">
                  <c:v>0.14000000000000001</c:v>
                </c:pt>
                <c:pt idx="2981">
                  <c:v>0.11</c:v>
                </c:pt>
                <c:pt idx="2982">
                  <c:v>0.12</c:v>
                </c:pt>
                <c:pt idx="2983">
                  <c:v>0.19</c:v>
                </c:pt>
                <c:pt idx="2984">
                  <c:v>0.19</c:v>
                </c:pt>
                <c:pt idx="2985">
                  <c:v>0.18</c:v>
                </c:pt>
                <c:pt idx="2988">
                  <c:v>0.19</c:v>
                </c:pt>
                <c:pt idx="2989">
                  <c:v>0.16</c:v>
                </c:pt>
                <c:pt idx="2990">
                  <c:v>0.19</c:v>
                </c:pt>
                <c:pt idx="2991">
                  <c:v>0.21</c:v>
                </c:pt>
                <c:pt idx="2992">
                  <c:v>0.26</c:v>
                </c:pt>
                <c:pt idx="2995">
                  <c:v>0.24</c:v>
                </c:pt>
                <c:pt idx="2996">
                  <c:v>0.26</c:v>
                </c:pt>
                <c:pt idx="2997">
                  <c:v>0.28000000000000003</c:v>
                </c:pt>
                <c:pt idx="2998">
                  <c:v>0.23</c:v>
                </c:pt>
                <c:pt idx="2999">
                  <c:v>0.19</c:v>
                </c:pt>
                <c:pt idx="3002">
                  <c:v>0.17</c:v>
                </c:pt>
                <c:pt idx="3003">
                  <c:v>0.19</c:v>
                </c:pt>
                <c:pt idx="3004">
                  <c:v>0.21</c:v>
                </c:pt>
                <c:pt idx="3005">
                  <c:v>0.16</c:v>
                </c:pt>
                <c:pt idx="3010">
                  <c:v>0.13</c:v>
                </c:pt>
                <c:pt idx="3011">
                  <c:v>0.12</c:v>
                </c:pt>
                <c:pt idx="3012">
                  <c:v>0.13</c:v>
                </c:pt>
                <c:pt idx="3013">
                  <c:v>0.14000000000000001</c:v>
                </c:pt>
                <c:pt idx="3016">
                  <c:v>0.12</c:v>
                </c:pt>
                <c:pt idx="3017">
                  <c:v>0.08</c:v>
                </c:pt>
                <c:pt idx="3018">
                  <c:v>0.11</c:v>
                </c:pt>
                <c:pt idx="3019">
                  <c:v>0.1</c:v>
                </c:pt>
                <c:pt idx="3020">
                  <c:v>0.09</c:v>
                </c:pt>
                <c:pt idx="3023">
                  <c:v>0.08</c:v>
                </c:pt>
                <c:pt idx="3024">
                  <c:v>0.14000000000000001</c:v>
                </c:pt>
                <c:pt idx="3025">
                  <c:v>0.15</c:v>
                </c:pt>
                <c:pt idx="3026">
                  <c:v>0.15</c:v>
                </c:pt>
                <c:pt idx="3027">
                  <c:v>0.14000000000000001</c:v>
                </c:pt>
                <c:pt idx="3030">
                  <c:v>0.12</c:v>
                </c:pt>
                <c:pt idx="3031">
                  <c:v>0.18</c:v>
                </c:pt>
                <c:pt idx="3032">
                  <c:v>0.14000000000000001</c:v>
                </c:pt>
                <c:pt idx="3033">
                  <c:v>0.21</c:v>
                </c:pt>
                <c:pt idx="3034">
                  <c:v>0.22</c:v>
                </c:pt>
                <c:pt idx="3037">
                  <c:v>0.22</c:v>
                </c:pt>
                <c:pt idx="3038">
                  <c:v>0.27</c:v>
                </c:pt>
                <c:pt idx="3039">
                  <c:v>0.3</c:v>
                </c:pt>
                <c:pt idx="3040">
                  <c:v>0.23</c:v>
                </c:pt>
                <c:pt idx="3041">
                  <c:v>0.25</c:v>
                </c:pt>
                <c:pt idx="3044">
                  <c:v>0.26</c:v>
                </c:pt>
                <c:pt idx="3045">
                  <c:v>0.25</c:v>
                </c:pt>
                <c:pt idx="3046">
                  <c:v>0.21</c:v>
                </c:pt>
                <c:pt idx="3047">
                  <c:v>0.22</c:v>
                </c:pt>
                <c:pt idx="3048">
                  <c:v>0.15</c:v>
                </c:pt>
                <c:pt idx="3051">
                  <c:v>0.15</c:v>
                </c:pt>
                <c:pt idx="3052">
                  <c:v>0.13</c:v>
                </c:pt>
                <c:pt idx="3053">
                  <c:v>0.11</c:v>
                </c:pt>
                <c:pt idx="3054">
                  <c:v>0.14000000000000001</c:v>
                </c:pt>
                <c:pt idx="3055">
                  <c:v>0.13</c:v>
                </c:pt>
                <c:pt idx="3059">
                  <c:v>0.16</c:v>
                </c:pt>
                <c:pt idx="3060">
                  <c:v>0.14000000000000001</c:v>
                </c:pt>
                <c:pt idx="3061">
                  <c:v>0.19</c:v>
                </c:pt>
                <c:pt idx="3062">
                  <c:v>0.17</c:v>
                </c:pt>
                <c:pt idx="3065">
                  <c:v>0.16</c:v>
                </c:pt>
                <c:pt idx="3066">
                  <c:v>0.17</c:v>
                </c:pt>
                <c:pt idx="3067">
                  <c:v>0.17</c:v>
                </c:pt>
                <c:pt idx="3068">
                  <c:v>0.15</c:v>
                </c:pt>
                <c:pt idx="3069">
                  <c:v>0.13</c:v>
                </c:pt>
                <c:pt idx="3072">
                  <c:v>0.17</c:v>
                </c:pt>
                <c:pt idx="3073">
                  <c:v>0.17</c:v>
                </c:pt>
                <c:pt idx="3074">
                  <c:v>0.13</c:v>
                </c:pt>
                <c:pt idx="3075">
                  <c:v>0.15</c:v>
                </c:pt>
                <c:pt idx="3076">
                  <c:v>0.1</c:v>
                </c:pt>
                <c:pt idx="3079">
                  <c:v>7.0000000000000007E-2</c:v>
                </c:pt>
                <c:pt idx="3080">
                  <c:v>7.0000000000000007E-2</c:v>
                </c:pt>
                <c:pt idx="3081">
                  <c:v>0.03</c:v>
                </c:pt>
                <c:pt idx="3082">
                  <c:v>0.02</c:v>
                </c:pt>
                <c:pt idx="3083">
                  <c:v>0.02</c:v>
                </c:pt>
                <c:pt idx="3086">
                  <c:v>-0.01</c:v>
                </c:pt>
                <c:pt idx="3087">
                  <c:v>-0.05</c:v>
                </c:pt>
                <c:pt idx="3088">
                  <c:v>-0.02</c:v>
                </c:pt>
                <c:pt idx="3089">
                  <c:v>-0.05</c:v>
                </c:pt>
                <c:pt idx="3090">
                  <c:v>-0.03</c:v>
                </c:pt>
                <c:pt idx="3093">
                  <c:v>0.02</c:v>
                </c:pt>
                <c:pt idx="3094">
                  <c:v>0.04</c:v>
                </c:pt>
                <c:pt idx="3095">
                  <c:v>0.02</c:v>
                </c:pt>
                <c:pt idx="3096">
                  <c:v>0.03</c:v>
                </c:pt>
                <c:pt idx="3097">
                  <c:v>-0.11</c:v>
                </c:pt>
                <c:pt idx="3100">
                  <c:v>-0.14000000000000001</c:v>
                </c:pt>
                <c:pt idx="3101">
                  <c:v>-0.13</c:v>
                </c:pt>
                <c:pt idx="3102">
                  <c:v>-0.15</c:v>
                </c:pt>
                <c:pt idx="3103">
                  <c:v>-0.14000000000000001</c:v>
                </c:pt>
                <c:pt idx="3104">
                  <c:v>-0.17</c:v>
                </c:pt>
                <c:pt idx="3107">
                  <c:v>-0.15</c:v>
                </c:pt>
                <c:pt idx="3108">
                  <c:v>-0.19</c:v>
                </c:pt>
                <c:pt idx="3109">
                  <c:v>-0.24</c:v>
                </c:pt>
                <c:pt idx="3110">
                  <c:v>-0.2</c:v>
                </c:pt>
                <c:pt idx="3111">
                  <c:v>-0.2</c:v>
                </c:pt>
                <c:pt idx="3114">
                  <c:v>-0.23</c:v>
                </c:pt>
                <c:pt idx="3115">
                  <c:v>-0.15</c:v>
                </c:pt>
                <c:pt idx="3116">
                  <c:v>-0.14000000000000001</c:v>
                </c:pt>
                <c:pt idx="3117">
                  <c:v>-0.15</c:v>
                </c:pt>
                <c:pt idx="3118">
                  <c:v>-0.11</c:v>
                </c:pt>
                <c:pt idx="3121">
                  <c:v>-0.1</c:v>
                </c:pt>
                <c:pt idx="3122">
                  <c:v>-0.12</c:v>
                </c:pt>
                <c:pt idx="3123">
                  <c:v>-0.11</c:v>
                </c:pt>
                <c:pt idx="3124">
                  <c:v>-7.0000000000000007E-2</c:v>
                </c:pt>
                <c:pt idx="3125">
                  <c:v>-0.08</c:v>
                </c:pt>
                <c:pt idx="3128">
                  <c:v>-0.08</c:v>
                </c:pt>
                <c:pt idx="3129">
                  <c:v>-0.13</c:v>
                </c:pt>
                <c:pt idx="3130">
                  <c:v>-0.12</c:v>
                </c:pt>
                <c:pt idx="3131">
                  <c:v>-0.16</c:v>
                </c:pt>
                <c:pt idx="3132">
                  <c:v>-0.15</c:v>
                </c:pt>
                <c:pt idx="3135">
                  <c:v>-0.19</c:v>
                </c:pt>
                <c:pt idx="3136">
                  <c:v>-0.15</c:v>
                </c:pt>
                <c:pt idx="3137">
                  <c:v>-0.12</c:v>
                </c:pt>
                <c:pt idx="3138">
                  <c:v>-0.12</c:v>
                </c:pt>
                <c:pt idx="3139">
                  <c:v>-0.16</c:v>
                </c:pt>
                <c:pt idx="3142">
                  <c:v>-0.13</c:v>
                </c:pt>
                <c:pt idx="3143">
                  <c:v>-0.14000000000000001</c:v>
                </c:pt>
                <c:pt idx="3144">
                  <c:v>-0.17</c:v>
                </c:pt>
                <c:pt idx="3145">
                  <c:v>-0.18</c:v>
                </c:pt>
                <c:pt idx="3146">
                  <c:v>-0.17</c:v>
                </c:pt>
                <c:pt idx="3149">
                  <c:v>-0.18</c:v>
                </c:pt>
                <c:pt idx="3150">
                  <c:v>-0.16</c:v>
                </c:pt>
                <c:pt idx="3151">
                  <c:v>-0.11</c:v>
                </c:pt>
                <c:pt idx="3152">
                  <c:v>-0.14000000000000001</c:v>
                </c:pt>
                <c:pt idx="3153">
                  <c:v>-0.16</c:v>
                </c:pt>
                <c:pt idx="3156">
                  <c:v>-0.13</c:v>
                </c:pt>
                <c:pt idx="3157">
                  <c:v>-0.15</c:v>
                </c:pt>
                <c:pt idx="3158">
                  <c:v>-0.16</c:v>
                </c:pt>
                <c:pt idx="3159">
                  <c:v>-0.16</c:v>
                </c:pt>
                <c:pt idx="3160">
                  <c:v>-0.14000000000000001</c:v>
                </c:pt>
                <c:pt idx="3163">
                  <c:v>-0.12</c:v>
                </c:pt>
                <c:pt idx="3164">
                  <c:v>-0.14000000000000001</c:v>
                </c:pt>
                <c:pt idx="3165">
                  <c:v>-0.16</c:v>
                </c:pt>
                <c:pt idx="3166">
                  <c:v>-0.11</c:v>
                </c:pt>
                <c:pt idx="3167">
                  <c:v>-0.12</c:v>
                </c:pt>
                <c:pt idx="3170">
                  <c:v>-0.1</c:v>
                </c:pt>
                <c:pt idx="3171">
                  <c:v>-0.11</c:v>
                </c:pt>
                <c:pt idx="3172">
                  <c:v>-0.17</c:v>
                </c:pt>
                <c:pt idx="3173">
                  <c:v>-0.18</c:v>
                </c:pt>
                <c:pt idx="3174">
                  <c:v>-0.09</c:v>
                </c:pt>
                <c:pt idx="3177">
                  <c:v>-0.01</c:v>
                </c:pt>
                <c:pt idx="3178">
                  <c:v>-0.05</c:v>
                </c:pt>
                <c:pt idx="3179">
                  <c:v>0</c:v>
                </c:pt>
                <c:pt idx="3180">
                  <c:v>-0.01</c:v>
                </c:pt>
                <c:pt idx="3181">
                  <c:v>-0.06</c:v>
                </c:pt>
                <c:pt idx="3184">
                  <c:v>-0.04</c:v>
                </c:pt>
                <c:pt idx="3185">
                  <c:v>-0.05</c:v>
                </c:pt>
                <c:pt idx="3186">
                  <c:v>-7.0000000000000007E-2</c:v>
                </c:pt>
                <c:pt idx="3187">
                  <c:v>-0.1</c:v>
                </c:pt>
                <c:pt idx="3188">
                  <c:v>-0.14000000000000001</c:v>
                </c:pt>
                <c:pt idx="3191">
                  <c:v>-0.16</c:v>
                </c:pt>
                <c:pt idx="3192">
                  <c:v>-0.2</c:v>
                </c:pt>
                <c:pt idx="3193">
                  <c:v>-0.19</c:v>
                </c:pt>
                <c:pt idx="3194">
                  <c:v>-0.17</c:v>
                </c:pt>
                <c:pt idx="3195">
                  <c:v>-0.21</c:v>
                </c:pt>
                <c:pt idx="3199">
                  <c:v>-0.16</c:v>
                </c:pt>
                <c:pt idx="3200">
                  <c:v>-0.11</c:v>
                </c:pt>
                <c:pt idx="3201">
                  <c:v>-0.1</c:v>
                </c:pt>
                <c:pt idx="3202">
                  <c:v>-0.03</c:v>
                </c:pt>
                <c:pt idx="3205">
                  <c:v>-0.02</c:v>
                </c:pt>
                <c:pt idx="3206">
                  <c:v>0</c:v>
                </c:pt>
                <c:pt idx="3207">
                  <c:v>-0.01</c:v>
                </c:pt>
                <c:pt idx="3208">
                  <c:v>0</c:v>
                </c:pt>
                <c:pt idx="3209">
                  <c:v>0.01</c:v>
                </c:pt>
                <c:pt idx="3212">
                  <c:v>0.04</c:v>
                </c:pt>
                <c:pt idx="3213">
                  <c:v>0.01</c:v>
                </c:pt>
                <c:pt idx="3214">
                  <c:v>-0.02</c:v>
                </c:pt>
                <c:pt idx="3215">
                  <c:v>-0.01</c:v>
                </c:pt>
                <c:pt idx="3216">
                  <c:v>-0.05</c:v>
                </c:pt>
                <c:pt idx="3219">
                  <c:v>-0.05</c:v>
                </c:pt>
                <c:pt idx="3220">
                  <c:v>-0.01</c:v>
                </c:pt>
                <c:pt idx="3221">
                  <c:v>0.01</c:v>
                </c:pt>
                <c:pt idx="3222">
                  <c:v>0.1</c:v>
                </c:pt>
                <c:pt idx="3223">
                  <c:v>0.14000000000000001</c:v>
                </c:pt>
                <c:pt idx="3226">
                  <c:v>0.13</c:v>
                </c:pt>
                <c:pt idx="3227">
                  <c:v>0.15</c:v>
                </c:pt>
                <c:pt idx="3228">
                  <c:v>0.09</c:v>
                </c:pt>
                <c:pt idx="3229">
                  <c:v>0.12</c:v>
                </c:pt>
                <c:pt idx="3230">
                  <c:v>0.11</c:v>
                </c:pt>
                <c:pt idx="3233">
                  <c:v>0.12</c:v>
                </c:pt>
                <c:pt idx="3234">
                  <c:v>0.11</c:v>
                </c:pt>
                <c:pt idx="3235">
                  <c:v>0.14000000000000001</c:v>
                </c:pt>
                <c:pt idx="3236">
                  <c:v>0.21</c:v>
                </c:pt>
                <c:pt idx="3237">
                  <c:v>0.3</c:v>
                </c:pt>
                <c:pt idx="3240">
                  <c:v>0.34</c:v>
                </c:pt>
                <c:pt idx="3241">
                  <c:v>0.28999999999999998</c:v>
                </c:pt>
                <c:pt idx="3242">
                  <c:v>0.32</c:v>
                </c:pt>
                <c:pt idx="3243">
                  <c:v>0.27</c:v>
                </c:pt>
                <c:pt idx="3244">
                  <c:v>0.3</c:v>
                </c:pt>
                <c:pt idx="3247">
                  <c:v>0.28000000000000003</c:v>
                </c:pt>
                <c:pt idx="3248">
                  <c:v>0.24</c:v>
                </c:pt>
                <c:pt idx="3249">
                  <c:v>0.21</c:v>
                </c:pt>
                <c:pt idx="3250">
                  <c:v>0.24</c:v>
                </c:pt>
                <c:pt idx="3251">
                  <c:v>0.24</c:v>
                </c:pt>
                <c:pt idx="3254">
                  <c:v>0.21</c:v>
                </c:pt>
                <c:pt idx="3255">
                  <c:v>0.19</c:v>
                </c:pt>
                <c:pt idx="3256">
                  <c:v>0.2</c:v>
                </c:pt>
                <c:pt idx="3257">
                  <c:v>0.31</c:v>
                </c:pt>
                <c:pt idx="3258">
                  <c:v>0.34</c:v>
                </c:pt>
                <c:pt idx="3261">
                  <c:v>0.32</c:v>
                </c:pt>
                <c:pt idx="3262">
                  <c:v>0.34</c:v>
                </c:pt>
                <c:pt idx="3263">
                  <c:v>0.36</c:v>
                </c:pt>
                <c:pt idx="3264">
                  <c:v>0.39</c:v>
                </c:pt>
                <c:pt idx="3265">
                  <c:v>0.41</c:v>
                </c:pt>
                <c:pt idx="3268">
                  <c:v>0.44</c:v>
                </c:pt>
                <c:pt idx="3269">
                  <c:v>0.41</c:v>
                </c:pt>
                <c:pt idx="3270">
                  <c:v>0.36</c:v>
                </c:pt>
                <c:pt idx="3271">
                  <c:v>0.38</c:v>
                </c:pt>
                <c:pt idx="3272">
                  <c:v>0.34</c:v>
                </c:pt>
                <c:pt idx="3275">
                  <c:v>0.34</c:v>
                </c:pt>
                <c:pt idx="3276">
                  <c:v>0.3</c:v>
                </c:pt>
                <c:pt idx="3277">
                  <c:v>0.27</c:v>
                </c:pt>
                <c:pt idx="3278">
                  <c:v>0.28000000000000003</c:v>
                </c:pt>
                <c:pt idx="3279">
                  <c:v>0.28000000000000003</c:v>
                </c:pt>
                <c:pt idx="3283">
                  <c:v>0.24</c:v>
                </c:pt>
                <c:pt idx="3284">
                  <c:v>0.21</c:v>
                </c:pt>
                <c:pt idx="3285">
                  <c:v>0.2</c:v>
                </c:pt>
                <c:pt idx="3286">
                  <c:v>0.22</c:v>
                </c:pt>
                <c:pt idx="3289">
                  <c:v>0.2</c:v>
                </c:pt>
                <c:pt idx="3290">
                  <c:v>0.28000000000000003</c:v>
                </c:pt>
                <c:pt idx="3291">
                  <c:v>0.3</c:v>
                </c:pt>
                <c:pt idx="3292">
                  <c:v>0.31</c:v>
                </c:pt>
                <c:pt idx="3293">
                  <c:v>0.28000000000000003</c:v>
                </c:pt>
                <c:pt idx="3296">
                  <c:v>0.33</c:v>
                </c:pt>
                <c:pt idx="3297">
                  <c:v>0.32</c:v>
                </c:pt>
                <c:pt idx="3298">
                  <c:v>0.32</c:v>
                </c:pt>
                <c:pt idx="3299">
                  <c:v>0.27</c:v>
                </c:pt>
                <c:pt idx="3300">
                  <c:v>0.28000000000000003</c:v>
                </c:pt>
                <c:pt idx="3303">
                  <c:v>0.28999999999999998</c:v>
                </c:pt>
                <c:pt idx="3304">
                  <c:v>0.25</c:v>
                </c:pt>
                <c:pt idx="3305">
                  <c:v>0.28999999999999998</c:v>
                </c:pt>
                <c:pt idx="3306">
                  <c:v>0.35</c:v>
                </c:pt>
                <c:pt idx="3307">
                  <c:v>0.37</c:v>
                </c:pt>
                <c:pt idx="3310">
                  <c:v>0.38</c:v>
                </c:pt>
                <c:pt idx="3311">
                  <c:v>0.36</c:v>
                </c:pt>
                <c:pt idx="3312">
                  <c:v>0.42</c:v>
                </c:pt>
                <c:pt idx="3313">
                  <c:v>0.47</c:v>
                </c:pt>
                <c:pt idx="3314">
                  <c:v>0.45</c:v>
                </c:pt>
                <c:pt idx="3317">
                  <c:v>0.46</c:v>
                </c:pt>
                <c:pt idx="3318">
                  <c:v>0.46</c:v>
                </c:pt>
                <c:pt idx="3319">
                  <c:v>0.44</c:v>
                </c:pt>
                <c:pt idx="3320">
                  <c:v>0.44</c:v>
                </c:pt>
                <c:pt idx="3321">
                  <c:v>0.42</c:v>
                </c:pt>
                <c:pt idx="3324">
                  <c:v>0.39</c:v>
                </c:pt>
                <c:pt idx="3325">
                  <c:v>0.34</c:v>
                </c:pt>
                <c:pt idx="3326">
                  <c:v>0.33</c:v>
                </c:pt>
                <c:pt idx="3327">
                  <c:v>0.28000000000000003</c:v>
                </c:pt>
                <c:pt idx="3328">
                  <c:v>0.31</c:v>
                </c:pt>
                <c:pt idx="3331">
                  <c:v>0.32</c:v>
                </c:pt>
                <c:pt idx="3332">
                  <c:v>0.31</c:v>
                </c:pt>
                <c:pt idx="3333">
                  <c:v>0.35</c:v>
                </c:pt>
                <c:pt idx="3334">
                  <c:v>0.35</c:v>
                </c:pt>
                <c:pt idx="3335">
                  <c:v>0.27</c:v>
                </c:pt>
                <c:pt idx="3338">
                  <c:v>0.28999999999999998</c:v>
                </c:pt>
                <c:pt idx="3339">
                  <c:v>0.31</c:v>
                </c:pt>
                <c:pt idx="3340">
                  <c:v>0.26</c:v>
                </c:pt>
                <c:pt idx="3341">
                  <c:v>0.25</c:v>
                </c:pt>
                <c:pt idx="3342">
                  <c:v>0.19</c:v>
                </c:pt>
                <c:pt idx="3345">
                  <c:v>0.17</c:v>
                </c:pt>
                <c:pt idx="3346">
                  <c:v>0.18</c:v>
                </c:pt>
                <c:pt idx="3347">
                  <c:v>0.22</c:v>
                </c:pt>
                <c:pt idx="3348">
                  <c:v>0.27</c:v>
                </c:pt>
                <c:pt idx="3349">
                  <c:v>0.28000000000000003</c:v>
                </c:pt>
                <c:pt idx="3352">
                  <c:v>0.32</c:v>
                </c:pt>
                <c:pt idx="3353">
                  <c:v>0.32</c:v>
                </c:pt>
                <c:pt idx="3354">
                  <c:v>0.34</c:v>
                </c:pt>
                <c:pt idx="3355">
                  <c:v>0.38</c:v>
                </c:pt>
                <c:pt idx="3356">
                  <c:v>0.43</c:v>
                </c:pt>
                <c:pt idx="3359">
                  <c:v>0.44</c:v>
                </c:pt>
                <c:pt idx="3360">
                  <c:v>0.46</c:v>
                </c:pt>
                <c:pt idx="3361">
                  <c:v>0.42</c:v>
                </c:pt>
                <c:pt idx="3362">
                  <c:v>0.41</c:v>
                </c:pt>
                <c:pt idx="3363">
                  <c:v>0.46</c:v>
                </c:pt>
                <c:pt idx="3366">
                  <c:v>0.43</c:v>
                </c:pt>
                <c:pt idx="3367">
                  <c:v>0.46</c:v>
                </c:pt>
                <c:pt idx="3368">
                  <c:v>0.39</c:v>
                </c:pt>
                <c:pt idx="3369">
                  <c:v>0.39</c:v>
                </c:pt>
                <c:pt idx="3370">
                  <c:v>0.41</c:v>
                </c:pt>
                <c:pt idx="3373">
                  <c:v>0.37</c:v>
                </c:pt>
                <c:pt idx="3374">
                  <c:v>0.38</c:v>
                </c:pt>
                <c:pt idx="3375">
                  <c:v>0.37</c:v>
                </c:pt>
                <c:pt idx="3376">
                  <c:v>0.33</c:v>
                </c:pt>
                <c:pt idx="3377">
                  <c:v>0.33</c:v>
                </c:pt>
                <c:pt idx="3380">
                  <c:v>0.31</c:v>
                </c:pt>
                <c:pt idx="3381">
                  <c:v>0.27</c:v>
                </c:pt>
                <c:pt idx="3382">
                  <c:v>0.26</c:v>
                </c:pt>
                <c:pt idx="3383">
                  <c:v>0.26</c:v>
                </c:pt>
                <c:pt idx="3384">
                  <c:v>0.25</c:v>
                </c:pt>
                <c:pt idx="3387">
                  <c:v>0.22</c:v>
                </c:pt>
                <c:pt idx="3388">
                  <c:v>0.21</c:v>
                </c:pt>
                <c:pt idx="3389">
                  <c:v>0.21</c:v>
                </c:pt>
                <c:pt idx="3390">
                  <c:v>0.17</c:v>
                </c:pt>
                <c:pt idx="3395">
                  <c:v>0.17</c:v>
                </c:pt>
                <c:pt idx="3396">
                  <c:v>0.17</c:v>
                </c:pt>
                <c:pt idx="3397">
                  <c:v>0.23</c:v>
                </c:pt>
                <c:pt idx="3398">
                  <c:v>0.23</c:v>
                </c:pt>
                <c:pt idx="3401">
                  <c:v>0.34</c:v>
                </c:pt>
                <c:pt idx="3402">
                  <c:v>0.36</c:v>
                </c:pt>
                <c:pt idx="3403">
                  <c:v>0.36</c:v>
                </c:pt>
                <c:pt idx="3404">
                  <c:v>0.35</c:v>
                </c:pt>
                <c:pt idx="3405">
                  <c:v>0.34</c:v>
                </c:pt>
                <c:pt idx="3409">
                  <c:v>0.34</c:v>
                </c:pt>
                <c:pt idx="3410">
                  <c:v>0.33</c:v>
                </c:pt>
                <c:pt idx="3411">
                  <c:v>0.38</c:v>
                </c:pt>
                <c:pt idx="3412">
                  <c:v>0.39</c:v>
                </c:pt>
                <c:pt idx="3415">
                  <c:v>0.42</c:v>
                </c:pt>
                <c:pt idx="3416">
                  <c:v>0.46</c:v>
                </c:pt>
                <c:pt idx="3417">
                  <c:v>0.44</c:v>
                </c:pt>
                <c:pt idx="3418">
                  <c:v>0.47</c:v>
                </c:pt>
                <c:pt idx="3419">
                  <c:v>0.43</c:v>
                </c:pt>
                <c:pt idx="3422">
                  <c:v>0.44</c:v>
                </c:pt>
                <c:pt idx="3423">
                  <c:v>0.46</c:v>
                </c:pt>
                <c:pt idx="3424">
                  <c:v>0.44</c:v>
                </c:pt>
                <c:pt idx="3425">
                  <c:v>0.36</c:v>
                </c:pt>
                <c:pt idx="3426">
                  <c:v>0.39</c:v>
                </c:pt>
                <c:pt idx="3429">
                  <c:v>0.41</c:v>
                </c:pt>
                <c:pt idx="3430">
                  <c:v>0.44</c:v>
                </c:pt>
                <c:pt idx="3431">
                  <c:v>0.42</c:v>
                </c:pt>
                <c:pt idx="3432">
                  <c:v>0.39</c:v>
                </c:pt>
                <c:pt idx="3433">
                  <c:v>0.37</c:v>
                </c:pt>
                <c:pt idx="3436">
                  <c:v>0.36</c:v>
                </c:pt>
                <c:pt idx="3437">
                  <c:v>0.33</c:v>
                </c:pt>
                <c:pt idx="3438">
                  <c:v>0.33</c:v>
                </c:pt>
                <c:pt idx="3439">
                  <c:v>0.34</c:v>
                </c:pt>
                <c:pt idx="3440">
                  <c:v>0.33</c:v>
                </c:pt>
                <c:pt idx="3444">
                  <c:v>0.3</c:v>
                </c:pt>
                <c:pt idx="3445">
                  <c:v>0.28999999999999998</c:v>
                </c:pt>
                <c:pt idx="3446">
                  <c:v>0.32</c:v>
                </c:pt>
                <c:pt idx="3447">
                  <c:v>0.28999999999999998</c:v>
                </c:pt>
                <c:pt idx="3450">
                  <c:v>0.28999999999999998</c:v>
                </c:pt>
                <c:pt idx="3451">
                  <c:v>0.31</c:v>
                </c:pt>
                <c:pt idx="3452">
                  <c:v>0.3</c:v>
                </c:pt>
                <c:pt idx="3453">
                  <c:v>0.28999999999999998</c:v>
                </c:pt>
                <c:pt idx="3454">
                  <c:v>0.35</c:v>
                </c:pt>
                <c:pt idx="3457">
                  <c:v>0.32</c:v>
                </c:pt>
                <c:pt idx="3458">
                  <c:v>0.3</c:v>
                </c:pt>
                <c:pt idx="3459">
                  <c:v>0.28999999999999998</c:v>
                </c:pt>
                <c:pt idx="3460">
                  <c:v>0.28999999999999998</c:v>
                </c:pt>
                <c:pt idx="3461">
                  <c:v>0.3</c:v>
                </c:pt>
                <c:pt idx="3464">
                  <c:v>0.28999999999999998</c:v>
                </c:pt>
                <c:pt idx="3465">
                  <c:v>0.33</c:v>
                </c:pt>
                <c:pt idx="3466">
                  <c:v>0.42</c:v>
                </c:pt>
                <c:pt idx="3467">
                  <c:v>0.45</c:v>
                </c:pt>
                <c:pt idx="3468">
                  <c:v>0.48</c:v>
                </c:pt>
                <c:pt idx="3471">
                  <c:v>0.5</c:v>
                </c:pt>
                <c:pt idx="3472">
                  <c:v>0.51</c:v>
                </c:pt>
                <c:pt idx="3473">
                  <c:v>0.53</c:v>
                </c:pt>
                <c:pt idx="3474">
                  <c:v>0.55000000000000004</c:v>
                </c:pt>
                <c:pt idx="3475">
                  <c:v>0.61</c:v>
                </c:pt>
                <c:pt idx="3478">
                  <c:v>0.6</c:v>
                </c:pt>
                <c:pt idx="3479">
                  <c:v>0.62</c:v>
                </c:pt>
                <c:pt idx="3480">
                  <c:v>0.57999999999999996</c:v>
                </c:pt>
                <c:pt idx="3481">
                  <c:v>0.56000000000000005</c:v>
                </c:pt>
                <c:pt idx="3482">
                  <c:v>0.56999999999999995</c:v>
                </c:pt>
                <c:pt idx="3485">
                  <c:v>0.56999999999999995</c:v>
                </c:pt>
                <c:pt idx="3486">
                  <c:v>0.56000000000000005</c:v>
                </c:pt>
                <c:pt idx="3487">
                  <c:v>0.54</c:v>
                </c:pt>
                <c:pt idx="3488">
                  <c:v>0.54</c:v>
                </c:pt>
                <c:pt idx="3489">
                  <c:v>0.51</c:v>
                </c:pt>
                <c:pt idx="3492">
                  <c:v>0.49</c:v>
                </c:pt>
                <c:pt idx="3493">
                  <c:v>0.51</c:v>
                </c:pt>
                <c:pt idx="3494">
                  <c:v>0.55000000000000004</c:v>
                </c:pt>
                <c:pt idx="3495">
                  <c:v>0.51</c:v>
                </c:pt>
                <c:pt idx="3496">
                  <c:v>0.56999999999999995</c:v>
                </c:pt>
                <c:pt idx="3499">
                  <c:v>0.55000000000000004</c:v>
                </c:pt>
                <c:pt idx="3500">
                  <c:v>0.52</c:v>
                </c:pt>
                <c:pt idx="3501">
                  <c:v>0.49</c:v>
                </c:pt>
                <c:pt idx="3502">
                  <c:v>0.48</c:v>
                </c:pt>
                <c:pt idx="3503">
                  <c:v>0.45</c:v>
                </c:pt>
                <c:pt idx="3506">
                  <c:v>0.48</c:v>
                </c:pt>
                <c:pt idx="3507">
                  <c:v>0.45</c:v>
                </c:pt>
                <c:pt idx="3508">
                  <c:v>0.42</c:v>
                </c:pt>
                <c:pt idx="3509">
                  <c:v>0.42</c:v>
                </c:pt>
                <c:pt idx="3510">
                  <c:v>0.37</c:v>
                </c:pt>
                <c:pt idx="3513">
                  <c:v>0.41</c:v>
                </c:pt>
                <c:pt idx="3514">
                  <c:v>0.41</c:v>
                </c:pt>
                <c:pt idx="3515">
                  <c:v>0.45</c:v>
                </c:pt>
                <c:pt idx="3516">
                  <c:v>0.42</c:v>
                </c:pt>
                <c:pt idx="3517">
                  <c:v>0.39</c:v>
                </c:pt>
                <c:pt idx="3520">
                  <c:v>0.39</c:v>
                </c:pt>
                <c:pt idx="3521">
                  <c:v>0.39</c:v>
                </c:pt>
                <c:pt idx="3522">
                  <c:v>0.4</c:v>
                </c:pt>
                <c:pt idx="3523">
                  <c:v>0.37</c:v>
                </c:pt>
                <c:pt idx="3524">
                  <c:v>0.39</c:v>
                </c:pt>
                <c:pt idx="3527">
                  <c:v>0.37</c:v>
                </c:pt>
                <c:pt idx="3528">
                  <c:v>0.31</c:v>
                </c:pt>
                <c:pt idx="3529">
                  <c:v>0.34</c:v>
                </c:pt>
                <c:pt idx="3530">
                  <c:v>0.35</c:v>
                </c:pt>
                <c:pt idx="3531">
                  <c:v>0.35</c:v>
                </c:pt>
                <c:pt idx="3534">
                  <c:v>0.36</c:v>
                </c:pt>
                <c:pt idx="3535">
                  <c:v>0.38</c:v>
                </c:pt>
                <c:pt idx="3536">
                  <c:v>0.34</c:v>
                </c:pt>
                <c:pt idx="3537">
                  <c:v>0.36</c:v>
                </c:pt>
                <c:pt idx="3538">
                  <c:v>0.32</c:v>
                </c:pt>
                <c:pt idx="3541">
                  <c:v>0.33</c:v>
                </c:pt>
                <c:pt idx="3542">
                  <c:v>0.36</c:v>
                </c:pt>
                <c:pt idx="3543">
                  <c:v>0.4</c:v>
                </c:pt>
                <c:pt idx="3544">
                  <c:v>0.41</c:v>
                </c:pt>
                <c:pt idx="3545">
                  <c:v>0.43</c:v>
                </c:pt>
                <c:pt idx="3548">
                  <c:v>0.44</c:v>
                </c:pt>
                <c:pt idx="3549">
                  <c:v>0.45</c:v>
                </c:pt>
                <c:pt idx="3550">
                  <c:v>0.45</c:v>
                </c:pt>
                <c:pt idx="3551">
                  <c:v>0.48</c:v>
                </c:pt>
                <c:pt idx="3552">
                  <c:v>0.47</c:v>
                </c:pt>
                <c:pt idx="3555">
                  <c:v>0.42</c:v>
                </c:pt>
                <c:pt idx="3556">
                  <c:v>0.41</c:v>
                </c:pt>
                <c:pt idx="3557">
                  <c:v>0.48</c:v>
                </c:pt>
                <c:pt idx="3558">
                  <c:v>0.5</c:v>
                </c:pt>
                <c:pt idx="3559">
                  <c:v>0.46</c:v>
                </c:pt>
                <c:pt idx="3562">
                  <c:v>0.47</c:v>
                </c:pt>
                <c:pt idx="3564">
                  <c:v>0.45</c:v>
                </c:pt>
                <c:pt idx="3565">
                  <c:v>0.46</c:v>
                </c:pt>
                <c:pt idx="3566">
                  <c:v>0.5</c:v>
                </c:pt>
                <c:pt idx="3569">
                  <c:v>0.46</c:v>
                </c:pt>
                <c:pt idx="3570">
                  <c:v>0.45</c:v>
                </c:pt>
                <c:pt idx="3571">
                  <c:v>0.47</c:v>
                </c:pt>
                <c:pt idx="3572">
                  <c:v>0.46</c:v>
                </c:pt>
                <c:pt idx="3573">
                  <c:v>0.44</c:v>
                </c:pt>
                <c:pt idx="3576">
                  <c:v>0.42</c:v>
                </c:pt>
                <c:pt idx="3577">
                  <c:v>0.39</c:v>
                </c:pt>
                <c:pt idx="3578">
                  <c:v>0.39</c:v>
                </c:pt>
                <c:pt idx="3579">
                  <c:v>0.41</c:v>
                </c:pt>
                <c:pt idx="3580">
                  <c:v>0.46</c:v>
                </c:pt>
                <c:pt idx="3583">
                  <c:v>0.46</c:v>
                </c:pt>
                <c:pt idx="3584">
                  <c:v>0.49</c:v>
                </c:pt>
                <c:pt idx="3585">
                  <c:v>0.51</c:v>
                </c:pt>
                <c:pt idx="3586">
                  <c:v>0.49</c:v>
                </c:pt>
                <c:pt idx="3587">
                  <c:v>0.44</c:v>
                </c:pt>
                <c:pt idx="3590">
                  <c:v>0.41</c:v>
                </c:pt>
                <c:pt idx="3592">
                  <c:v>0.4</c:v>
                </c:pt>
                <c:pt idx="3593">
                  <c:v>0.42</c:v>
                </c:pt>
                <c:pt idx="3594">
                  <c:v>0.4</c:v>
                </c:pt>
                <c:pt idx="3597">
                  <c:v>0.37</c:v>
                </c:pt>
                <c:pt idx="3598">
                  <c:v>0.38</c:v>
                </c:pt>
                <c:pt idx="3599">
                  <c:v>0.35</c:v>
                </c:pt>
                <c:pt idx="3600">
                  <c:v>0.36</c:v>
                </c:pt>
                <c:pt idx="3601">
                  <c:v>0.43</c:v>
                </c:pt>
                <c:pt idx="3604">
                  <c:v>0.42</c:v>
                </c:pt>
                <c:pt idx="3605">
                  <c:v>0.45</c:v>
                </c:pt>
                <c:pt idx="3606">
                  <c:v>0.4</c:v>
                </c:pt>
                <c:pt idx="3607">
                  <c:v>0.43</c:v>
                </c:pt>
                <c:pt idx="3608">
                  <c:v>0.42</c:v>
                </c:pt>
                <c:pt idx="3611">
                  <c:v>0.4</c:v>
                </c:pt>
                <c:pt idx="3612">
                  <c:v>0.38</c:v>
                </c:pt>
                <c:pt idx="3613">
                  <c:v>0.41</c:v>
                </c:pt>
                <c:pt idx="3614">
                  <c:v>0.39</c:v>
                </c:pt>
                <c:pt idx="3615">
                  <c:v>0.41</c:v>
                </c:pt>
                <c:pt idx="3618">
                  <c:v>0.4</c:v>
                </c:pt>
                <c:pt idx="3619">
                  <c:v>0.38</c:v>
                </c:pt>
                <c:pt idx="3620">
                  <c:v>0.41</c:v>
                </c:pt>
                <c:pt idx="3621">
                  <c:v>0.42</c:v>
                </c:pt>
                <c:pt idx="3622">
                  <c:v>0.38</c:v>
                </c:pt>
                <c:pt idx="3625">
                  <c:v>0.38</c:v>
                </c:pt>
                <c:pt idx="3626">
                  <c:v>0.37</c:v>
                </c:pt>
                <c:pt idx="3627">
                  <c:v>0.34</c:v>
                </c:pt>
                <c:pt idx="3628">
                  <c:v>0.34</c:v>
                </c:pt>
                <c:pt idx="3629">
                  <c:v>0.36</c:v>
                </c:pt>
                <c:pt idx="3632">
                  <c:v>0.33</c:v>
                </c:pt>
                <c:pt idx="3633">
                  <c:v>0.35</c:v>
                </c:pt>
                <c:pt idx="3634">
                  <c:v>0.38</c:v>
                </c:pt>
                <c:pt idx="3635">
                  <c:v>0.37</c:v>
                </c:pt>
                <c:pt idx="3636">
                  <c:v>0.34</c:v>
                </c:pt>
                <c:pt idx="3639">
                  <c:v>0.35</c:v>
                </c:pt>
                <c:pt idx="3640">
                  <c:v>0.37</c:v>
                </c:pt>
                <c:pt idx="3641">
                  <c:v>0.42</c:v>
                </c:pt>
                <c:pt idx="3642">
                  <c:v>0.48</c:v>
                </c:pt>
                <c:pt idx="3643">
                  <c:v>0.46</c:v>
                </c:pt>
                <c:pt idx="3648">
                  <c:v>0.46</c:v>
                </c:pt>
                <c:pt idx="3649">
                  <c:v>0.47</c:v>
                </c:pt>
                <c:pt idx="3650">
                  <c:v>0.48</c:v>
                </c:pt>
                <c:pt idx="3654">
                  <c:v>0.5</c:v>
                </c:pt>
                <c:pt idx="3655">
                  <c:v>0.51</c:v>
                </c:pt>
                <c:pt idx="3656">
                  <c:v>0.51</c:v>
                </c:pt>
                <c:pt idx="3657">
                  <c:v>0.49</c:v>
                </c:pt>
                <c:pt idx="3660">
                  <c:v>0.49</c:v>
                </c:pt>
                <c:pt idx="3661">
                  <c:v>0.5</c:v>
                </c:pt>
                <c:pt idx="3662">
                  <c:v>0.53</c:v>
                </c:pt>
                <c:pt idx="3663">
                  <c:v>0.52</c:v>
                </c:pt>
                <c:pt idx="3664">
                  <c:v>0.57999999999999996</c:v>
                </c:pt>
                <c:pt idx="3667">
                  <c:v>0.57999999999999996</c:v>
                </c:pt>
                <c:pt idx="3668">
                  <c:v>0.56999999999999995</c:v>
                </c:pt>
                <c:pt idx="3669">
                  <c:v>0.55000000000000004</c:v>
                </c:pt>
                <c:pt idx="3670">
                  <c:v>0.6</c:v>
                </c:pt>
                <c:pt idx="3671">
                  <c:v>0.59</c:v>
                </c:pt>
                <c:pt idx="3674">
                  <c:v>0.59</c:v>
                </c:pt>
                <c:pt idx="3675">
                  <c:v>0.56000000000000005</c:v>
                </c:pt>
                <c:pt idx="3676">
                  <c:v>0.59</c:v>
                </c:pt>
                <c:pt idx="3677">
                  <c:v>0.6</c:v>
                </c:pt>
                <c:pt idx="3678">
                  <c:v>0.6</c:v>
                </c:pt>
                <c:pt idx="3681">
                  <c:v>0.68</c:v>
                </c:pt>
                <c:pt idx="3682">
                  <c:v>0.7</c:v>
                </c:pt>
                <c:pt idx="3683">
                  <c:v>0.69</c:v>
                </c:pt>
                <c:pt idx="3684">
                  <c:v>0.74</c:v>
                </c:pt>
                <c:pt idx="3685">
                  <c:v>0.76</c:v>
                </c:pt>
                <c:pt idx="3688">
                  <c:v>0.76</c:v>
                </c:pt>
                <c:pt idx="3689">
                  <c:v>0.7</c:v>
                </c:pt>
                <c:pt idx="3690">
                  <c:v>0.71</c:v>
                </c:pt>
                <c:pt idx="3691">
                  <c:v>0.78</c:v>
                </c:pt>
                <c:pt idx="3692">
                  <c:v>0.77</c:v>
                </c:pt>
                <c:pt idx="3695">
                  <c:v>0.8</c:v>
                </c:pt>
                <c:pt idx="3696">
                  <c:v>0.76</c:v>
                </c:pt>
                <c:pt idx="3697">
                  <c:v>0.76</c:v>
                </c:pt>
                <c:pt idx="3698">
                  <c:v>0.81</c:v>
                </c:pt>
                <c:pt idx="3699">
                  <c:v>0.78</c:v>
                </c:pt>
                <c:pt idx="3702">
                  <c:v>0.76</c:v>
                </c:pt>
                <c:pt idx="3703">
                  <c:v>0.78</c:v>
                </c:pt>
                <c:pt idx="3704">
                  <c:v>0.73</c:v>
                </c:pt>
                <c:pt idx="3705">
                  <c:v>0.74</c:v>
                </c:pt>
                <c:pt idx="3706">
                  <c:v>0.71</c:v>
                </c:pt>
                <c:pt idx="3709">
                  <c:v>0.69</c:v>
                </c:pt>
                <c:pt idx="3710">
                  <c:v>0.7</c:v>
                </c:pt>
                <c:pt idx="3711">
                  <c:v>0.7</c:v>
                </c:pt>
                <c:pt idx="3712">
                  <c:v>0.66</c:v>
                </c:pt>
                <c:pt idx="3713">
                  <c:v>0.64</c:v>
                </c:pt>
                <c:pt idx="3716">
                  <c:v>0.66</c:v>
                </c:pt>
                <c:pt idx="3717">
                  <c:v>0.68</c:v>
                </c:pt>
                <c:pt idx="3718">
                  <c:v>0.7</c:v>
                </c:pt>
                <c:pt idx="3719">
                  <c:v>0.7</c:v>
                </c:pt>
                <c:pt idx="3720">
                  <c:v>0.67</c:v>
                </c:pt>
                <c:pt idx="3723">
                  <c:v>0.67</c:v>
                </c:pt>
                <c:pt idx="3724">
                  <c:v>0.65</c:v>
                </c:pt>
                <c:pt idx="3725">
                  <c:v>0.64</c:v>
                </c:pt>
                <c:pt idx="3726">
                  <c:v>0.62</c:v>
                </c:pt>
                <c:pt idx="3727">
                  <c:v>0.59</c:v>
                </c:pt>
                <c:pt idx="3730">
                  <c:v>0.59</c:v>
                </c:pt>
                <c:pt idx="3731">
                  <c:v>0.61</c:v>
                </c:pt>
                <c:pt idx="3732">
                  <c:v>0.62</c:v>
                </c:pt>
                <c:pt idx="3733">
                  <c:v>0.57999999999999996</c:v>
                </c:pt>
                <c:pt idx="3734">
                  <c:v>0.54</c:v>
                </c:pt>
                <c:pt idx="3737">
                  <c:v>0.56000000000000005</c:v>
                </c:pt>
                <c:pt idx="3738">
                  <c:v>0.54</c:v>
                </c:pt>
                <c:pt idx="3739">
                  <c:v>0.51</c:v>
                </c:pt>
                <c:pt idx="3740">
                  <c:v>0.53</c:v>
                </c:pt>
                <c:pt idx="3745">
                  <c:v>0.53</c:v>
                </c:pt>
                <c:pt idx="3746">
                  <c:v>0.52</c:v>
                </c:pt>
                <c:pt idx="3747">
                  <c:v>0.55000000000000004</c:v>
                </c:pt>
                <c:pt idx="3748">
                  <c:v>0.54</c:v>
                </c:pt>
                <c:pt idx="3751">
                  <c:v>0.52</c:v>
                </c:pt>
                <c:pt idx="3752">
                  <c:v>0.54</c:v>
                </c:pt>
                <c:pt idx="3753">
                  <c:v>0.53</c:v>
                </c:pt>
                <c:pt idx="3754">
                  <c:v>0.52</c:v>
                </c:pt>
                <c:pt idx="3755">
                  <c:v>0.55000000000000004</c:v>
                </c:pt>
                <c:pt idx="3758">
                  <c:v>0.56999999999999995</c:v>
                </c:pt>
                <c:pt idx="3759">
                  <c:v>0.55000000000000004</c:v>
                </c:pt>
                <c:pt idx="3760">
                  <c:v>0.52</c:v>
                </c:pt>
                <c:pt idx="3761">
                  <c:v>0.57999999999999996</c:v>
                </c:pt>
                <c:pt idx="3762">
                  <c:v>0.62</c:v>
                </c:pt>
                <c:pt idx="3765">
                  <c:v>0.66</c:v>
                </c:pt>
                <c:pt idx="3766">
                  <c:v>0.64</c:v>
                </c:pt>
                <c:pt idx="3767">
                  <c:v>0.67</c:v>
                </c:pt>
                <c:pt idx="3768">
                  <c:v>0.64</c:v>
                </c:pt>
                <c:pt idx="3769">
                  <c:v>0.6</c:v>
                </c:pt>
                <c:pt idx="3772">
                  <c:v>0.6</c:v>
                </c:pt>
                <c:pt idx="3774">
                  <c:v>0.61</c:v>
                </c:pt>
                <c:pt idx="3775">
                  <c:v>0.6</c:v>
                </c:pt>
                <c:pt idx="3776">
                  <c:v>0.56999999999999995</c:v>
                </c:pt>
                <c:pt idx="3779">
                  <c:v>0.56999999999999995</c:v>
                </c:pt>
                <c:pt idx="3780">
                  <c:v>0.56999999999999995</c:v>
                </c:pt>
                <c:pt idx="3781">
                  <c:v>0.61</c:v>
                </c:pt>
                <c:pt idx="3782">
                  <c:v>0.59</c:v>
                </c:pt>
                <c:pt idx="3783">
                  <c:v>0.56999999999999995</c:v>
                </c:pt>
                <c:pt idx="3786">
                  <c:v>0.62</c:v>
                </c:pt>
                <c:pt idx="3787">
                  <c:v>0.65</c:v>
                </c:pt>
                <c:pt idx="3788">
                  <c:v>0.64</c:v>
                </c:pt>
                <c:pt idx="3789">
                  <c:v>0.65</c:v>
                </c:pt>
                <c:pt idx="3790">
                  <c:v>0.67</c:v>
                </c:pt>
                <c:pt idx="3794">
                  <c:v>0.61</c:v>
                </c:pt>
                <c:pt idx="3795">
                  <c:v>0.54</c:v>
                </c:pt>
                <c:pt idx="3796">
                  <c:v>0.56999999999999995</c:v>
                </c:pt>
                <c:pt idx="3797">
                  <c:v>0.49</c:v>
                </c:pt>
                <c:pt idx="3800">
                  <c:v>0.45</c:v>
                </c:pt>
                <c:pt idx="3801">
                  <c:v>0.25</c:v>
                </c:pt>
                <c:pt idx="3802">
                  <c:v>0.37</c:v>
                </c:pt>
                <c:pt idx="3803">
                  <c:v>0.44</c:v>
                </c:pt>
                <c:pt idx="3804">
                  <c:v>0.42</c:v>
                </c:pt>
                <c:pt idx="3807">
                  <c:v>0.44</c:v>
                </c:pt>
                <c:pt idx="3808">
                  <c:v>0.44</c:v>
                </c:pt>
                <c:pt idx="3809">
                  <c:v>0.46</c:v>
                </c:pt>
                <c:pt idx="3810">
                  <c:v>0.55000000000000004</c:v>
                </c:pt>
                <c:pt idx="3811">
                  <c:v>0.45</c:v>
                </c:pt>
                <c:pt idx="3814">
                  <c:v>0.5</c:v>
                </c:pt>
                <c:pt idx="3815">
                  <c:v>0.54</c:v>
                </c:pt>
                <c:pt idx="3816">
                  <c:v>0.51</c:v>
                </c:pt>
                <c:pt idx="3817">
                  <c:v>0.54</c:v>
                </c:pt>
                <c:pt idx="3818">
                  <c:v>0.44</c:v>
                </c:pt>
                <c:pt idx="3821">
                  <c:v>0.44</c:v>
                </c:pt>
                <c:pt idx="3822">
                  <c:v>0.41</c:v>
                </c:pt>
                <c:pt idx="3823">
                  <c:v>0.42</c:v>
                </c:pt>
                <c:pt idx="3824">
                  <c:v>0.41</c:v>
                </c:pt>
                <c:pt idx="3825">
                  <c:v>0.4</c:v>
                </c:pt>
                <c:pt idx="3828">
                  <c:v>0.37</c:v>
                </c:pt>
                <c:pt idx="3829">
                  <c:v>0.39</c:v>
                </c:pt>
                <c:pt idx="3830">
                  <c:v>0.35</c:v>
                </c:pt>
                <c:pt idx="3831">
                  <c:v>0.36</c:v>
                </c:pt>
                <c:pt idx="3832">
                  <c:v>0.38</c:v>
                </c:pt>
                <c:pt idx="3835">
                  <c:v>0.34</c:v>
                </c:pt>
                <c:pt idx="3836">
                  <c:v>0.35</c:v>
                </c:pt>
                <c:pt idx="3837">
                  <c:v>0.32</c:v>
                </c:pt>
                <c:pt idx="3838">
                  <c:v>0.37</c:v>
                </c:pt>
                <c:pt idx="3839">
                  <c:v>0.34</c:v>
                </c:pt>
                <c:pt idx="3842">
                  <c:v>0.35</c:v>
                </c:pt>
                <c:pt idx="3843">
                  <c:v>0.35</c:v>
                </c:pt>
                <c:pt idx="3844">
                  <c:v>0.34</c:v>
                </c:pt>
                <c:pt idx="3845">
                  <c:v>0.35</c:v>
                </c:pt>
                <c:pt idx="3846">
                  <c:v>0.31</c:v>
                </c:pt>
                <c:pt idx="3849">
                  <c:v>0.33</c:v>
                </c:pt>
                <c:pt idx="3850">
                  <c:v>0.34</c:v>
                </c:pt>
                <c:pt idx="3851">
                  <c:v>0.32</c:v>
                </c:pt>
                <c:pt idx="3852">
                  <c:v>0.33</c:v>
                </c:pt>
                <c:pt idx="3853">
                  <c:v>0.31</c:v>
                </c:pt>
                <c:pt idx="3856">
                  <c:v>0.37</c:v>
                </c:pt>
                <c:pt idx="3857">
                  <c:v>0.4</c:v>
                </c:pt>
                <c:pt idx="3858">
                  <c:v>0.37</c:v>
                </c:pt>
                <c:pt idx="3859">
                  <c:v>0.4</c:v>
                </c:pt>
                <c:pt idx="3860">
                  <c:v>0.4</c:v>
                </c:pt>
                <c:pt idx="3863">
                  <c:v>0.42</c:v>
                </c:pt>
                <c:pt idx="3864">
                  <c:v>0.43</c:v>
                </c:pt>
                <c:pt idx="3865">
                  <c:v>0.45</c:v>
                </c:pt>
                <c:pt idx="3866">
                  <c:v>0.46</c:v>
                </c:pt>
                <c:pt idx="3867">
                  <c:v>0.41</c:v>
                </c:pt>
                <c:pt idx="3870">
                  <c:v>0.4</c:v>
                </c:pt>
                <c:pt idx="3871">
                  <c:v>0.39</c:v>
                </c:pt>
                <c:pt idx="3872">
                  <c:v>0.39</c:v>
                </c:pt>
                <c:pt idx="3873">
                  <c:v>0.39</c:v>
                </c:pt>
                <c:pt idx="3874">
                  <c:v>0.33</c:v>
                </c:pt>
                <c:pt idx="3877">
                  <c:v>0.31</c:v>
                </c:pt>
                <c:pt idx="3878">
                  <c:v>0.32</c:v>
                </c:pt>
                <c:pt idx="3879">
                  <c:v>0.33</c:v>
                </c:pt>
                <c:pt idx="3880">
                  <c:v>0.31</c:v>
                </c:pt>
                <c:pt idx="3881">
                  <c:v>0.28999999999999998</c:v>
                </c:pt>
                <c:pt idx="3884">
                  <c:v>0.3</c:v>
                </c:pt>
                <c:pt idx="3885">
                  <c:v>0.31</c:v>
                </c:pt>
                <c:pt idx="3886">
                  <c:v>0.33</c:v>
                </c:pt>
                <c:pt idx="3887">
                  <c:v>0.34</c:v>
                </c:pt>
                <c:pt idx="3888">
                  <c:v>0.34</c:v>
                </c:pt>
                <c:pt idx="3891">
                  <c:v>0.36</c:v>
                </c:pt>
                <c:pt idx="3892">
                  <c:v>0.36</c:v>
                </c:pt>
                <c:pt idx="3893">
                  <c:v>0.38</c:v>
                </c:pt>
                <c:pt idx="3894">
                  <c:v>0.39</c:v>
                </c:pt>
                <c:pt idx="3895">
                  <c:v>0.35</c:v>
                </c:pt>
                <c:pt idx="3898">
                  <c:v>0.33</c:v>
                </c:pt>
                <c:pt idx="3899">
                  <c:v>0.35</c:v>
                </c:pt>
                <c:pt idx="3900">
                  <c:v>0.36</c:v>
                </c:pt>
                <c:pt idx="3901">
                  <c:v>0.38</c:v>
                </c:pt>
                <c:pt idx="3902">
                  <c:v>0.37</c:v>
                </c:pt>
                <c:pt idx="3905">
                  <c:v>0.41</c:v>
                </c:pt>
                <c:pt idx="3906">
                  <c:v>0.42</c:v>
                </c:pt>
                <c:pt idx="3907">
                  <c:v>0.42</c:v>
                </c:pt>
                <c:pt idx="3908">
                  <c:v>0.42</c:v>
                </c:pt>
                <c:pt idx="3909">
                  <c:v>0.43</c:v>
                </c:pt>
                <c:pt idx="3912">
                  <c:v>0.45</c:v>
                </c:pt>
                <c:pt idx="3913">
                  <c:v>0.45</c:v>
                </c:pt>
                <c:pt idx="3914">
                  <c:v>0.49</c:v>
                </c:pt>
                <c:pt idx="3915">
                  <c:v>0.48</c:v>
                </c:pt>
                <c:pt idx="3916">
                  <c:v>0.46</c:v>
                </c:pt>
                <c:pt idx="3919">
                  <c:v>0.47</c:v>
                </c:pt>
                <c:pt idx="3920">
                  <c:v>0.52</c:v>
                </c:pt>
                <c:pt idx="3921">
                  <c:v>0.53</c:v>
                </c:pt>
                <c:pt idx="3922">
                  <c:v>0.51</c:v>
                </c:pt>
                <c:pt idx="3923">
                  <c:v>0.49</c:v>
                </c:pt>
                <c:pt idx="3926">
                  <c:v>0.5</c:v>
                </c:pt>
                <c:pt idx="3927">
                  <c:v>0.42</c:v>
                </c:pt>
                <c:pt idx="3929">
                  <c:v>0.55000000000000004</c:v>
                </c:pt>
                <c:pt idx="3930">
                  <c:v>0.56000000000000005</c:v>
                </c:pt>
                <c:pt idx="3933">
                  <c:v>0.54</c:v>
                </c:pt>
                <c:pt idx="3934">
                  <c:v>0.56999999999999995</c:v>
                </c:pt>
                <c:pt idx="3935">
                  <c:v>0.56000000000000005</c:v>
                </c:pt>
                <c:pt idx="3936">
                  <c:v>0.51</c:v>
                </c:pt>
                <c:pt idx="3937">
                  <c:v>0.54</c:v>
                </c:pt>
                <c:pt idx="3940">
                  <c:v>0.5</c:v>
                </c:pt>
                <c:pt idx="3941">
                  <c:v>0.52</c:v>
                </c:pt>
                <c:pt idx="3942">
                  <c:v>0.49</c:v>
                </c:pt>
                <c:pt idx="3943">
                  <c:v>0.49</c:v>
                </c:pt>
                <c:pt idx="3944">
                  <c:v>0.42</c:v>
                </c:pt>
                <c:pt idx="3947">
                  <c:v>0.48</c:v>
                </c:pt>
                <c:pt idx="3948">
                  <c:v>0.44</c:v>
                </c:pt>
                <c:pt idx="3949">
                  <c:v>0.4</c:v>
                </c:pt>
                <c:pt idx="3950">
                  <c:v>0.4</c:v>
                </c:pt>
                <c:pt idx="3951">
                  <c:v>0.37</c:v>
                </c:pt>
                <c:pt idx="3954">
                  <c:v>0.37</c:v>
                </c:pt>
                <c:pt idx="3955">
                  <c:v>0.4</c:v>
                </c:pt>
                <c:pt idx="3956">
                  <c:v>0.4</c:v>
                </c:pt>
                <c:pt idx="3957">
                  <c:v>0.42</c:v>
                </c:pt>
                <c:pt idx="3958">
                  <c:v>0.44</c:v>
                </c:pt>
                <c:pt idx="3961">
                  <c:v>0.44</c:v>
                </c:pt>
                <c:pt idx="3962">
                  <c:v>0.43</c:v>
                </c:pt>
                <c:pt idx="3963">
                  <c:v>0.43</c:v>
                </c:pt>
                <c:pt idx="3964">
                  <c:v>0.46</c:v>
                </c:pt>
                <c:pt idx="3965">
                  <c:v>0.44</c:v>
                </c:pt>
                <c:pt idx="3968">
                  <c:v>0.4</c:v>
                </c:pt>
                <c:pt idx="3969">
                  <c:v>0.4</c:v>
                </c:pt>
                <c:pt idx="3970">
                  <c:v>0.41</c:v>
                </c:pt>
                <c:pt idx="3971">
                  <c:v>0.36</c:v>
                </c:pt>
                <c:pt idx="3972">
                  <c:v>0.39</c:v>
                </c:pt>
                <c:pt idx="3975">
                  <c:v>0.4</c:v>
                </c:pt>
                <c:pt idx="3976">
                  <c:v>0.37</c:v>
                </c:pt>
                <c:pt idx="3977">
                  <c:v>0.38</c:v>
                </c:pt>
                <c:pt idx="3978">
                  <c:v>0.37</c:v>
                </c:pt>
                <c:pt idx="3979">
                  <c:v>0.37</c:v>
                </c:pt>
                <c:pt idx="3982">
                  <c:v>0.37</c:v>
                </c:pt>
                <c:pt idx="3983">
                  <c:v>0.37</c:v>
                </c:pt>
                <c:pt idx="3984">
                  <c:v>0.35</c:v>
                </c:pt>
                <c:pt idx="3985">
                  <c:v>0.35</c:v>
                </c:pt>
                <c:pt idx="3986">
                  <c:v>0.33</c:v>
                </c:pt>
                <c:pt idx="3989">
                  <c:v>0.34</c:v>
                </c:pt>
                <c:pt idx="3990">
                  <c:v>0.3</c:v>
                </c:pt>
                <c:pt idx="3991">
                  <c:v>0.27</c:v>
                </c:pt>
                <c:pt idx="3992">
                  <c:v>0.25</c:v>
                </c:pt>
                <c:pt idx="3993">
                  <c:v>0.27</c:v>
                </c:pt>
                <c:pt idx="3996">
                  <c:v>0.27</c:v>
                </c:pt>
                <c:pt idx="3997">
                  <c:v>0.28999999999999998</c:v>
                </c:pt>
                <c:pt idx="3998">
                  <c:v>0.26</c:v>
                </c:pt>
                <c:pt idx="3999">
                  <c:v>0.28999999999999998</c:v>
                </c:pt>
                <c:pt idx="4000">
                  <c:v>0.27</c:v>
                </c:pt>
                <c:pt idx="4003">
                  <c:v>0.27</c:v>
                </c:pt>
                <c:pt idx="4004">
                  <c:v>0.25</c:v>
                </c:pt>
                <c:pt idx="4005">
                  <c:v>0.26</c:v>
                </c:pt>
                <c:pt idx="4006">
                  <c:v>0.24</c:v>
                </c:pt>
                <c:pt idx="4007">
                  <c:v>0.26</c:v>
                </c:pt>
                <c:pt idx="4013">
                  <c:v>0.24</c:v>
                </c:pt>
                <c:pt idx="4014">
                  <c:v>0.25</c:v>
                </c:pt>
                <c:pt idx="4019">
                  <c:v>0.2</c:v>
                </c:pt>
                <c:pt idx="4020">
                  <c:v>0.2</c:v>
                </c:pt>
                <c:pt idx="4021">
                  <c:v>0.21</c:v>
                </c:pt>
                <c:pt idx="4024">
                  <c:v>0.22</c:v>
                </c:pt>
                <c:pt idx="4025">
                  <c:v>0.26</c:v>
                </c:pt>
                <c:pt idx="4026">
                  <c:v>0.27</c:v>
                </c:pt>
                <c:pt idx="4027">
                  <c:v>0.23</c:v>
                </c:pt>
                <c:pt idx="4028">
                  <c:v>0.22</c:v>
                </c:pt>
                <c:pt idx="4031">
                  <c:v>0.2</c:v>
                </c:pt>
                <c:pt idx="4032">
                  <c:v>0.18</c:v>
                </c:pt>
                <c:pt idx="4033">
                  <c:v>0.2</c:v>
                </c:pt>
                <c:pt idx="4034">
                  <c:v>0.2</c:v>
                </c:pt>
                <c:pt idx="4035">
                  <c:v>0.25</c:v>
                </c:pt>
                <c:pt idx="4038">
                  <c:v>0.23</c:v>
                </c:pt>
                <c:pt idx="4039">
                  <c:v>0.24</c:v>
                </c:pt>
                <c:pt idx="4040">
                  <c:v>0.22</c:v>
                </c:pt>
                <c:pt idx="4041">
                  <c:v>0.19</c:v>
                </c:pt>
                <c:pt idx="4042">
                  <c:v>0.15</c:v>
                </c:pt>
                <c:pt idx="4045">
                  <c:v>0.18</c:v>
                </c:pt>
                <c:pt idx="4046">
                  <c:v>0.18</c:v>
                </c:pt>
                <c:pt idx="4047">
                  <c:v>0.17</c:v>
                </c:pt>
                <c:pt idx="4048">
                  <c:v>0.14000000000000001</c:v>
                </c:pt>
                <c:pt idx="4049">
                  <c:v>0.14000000000000001</c:v>
                </c:pt>
                <c:pt idx="4052">
                  <c:v>0.15</c:v>
                </c:pt>
                <c:pt idx="4053">
                  <c:v>0.17</c:v>
                </c:pt>
                <c:pt idx="4054">
                  <c:v>0.14000000000000001</c:v>
                </c:pt>
                <c:pt idx="4055">
                  <c:v>0.13</c:v>
                </c:pt>
                <c:pt idx="4056">
                  <c:v>0.09</c:v>
                </c:pt>
                <c:pt idx="4059">
                  <c:v>0.09</c:v>
                </c:pt>
                <c:pt idx="4060">
                  <c:v>0.11</c:v>
                </c:pt>
                <c:pt idx="4061">
                  <c:v>0.11</c:v>
                </c:pt>
                <c:pt idx="4062">
                  <c:v>0.09</c:v>
                </c:pt>
                <c:pt idx="4063">
                  <c:v>0.09</c:v>
                </c:pt>
                <c:pt idx="4066">
                  <c:v>7.0000000000000007E-2</c:v>
                </c:pt>
                <c:pt idx="4067">
                  <c:v>7.0000000000000007E-2</c:v>
                </c:pt>
                <c:pt idx="4068">
                  <c:v>7.0000000000000007E-2</c:v>
                </c:pt>
                <c:pt idx="4069">
                  <c:v>0.09</c:v>
                </c:pt>
                <c:pt idx="4070">
                  <c:v>0.09</c:v>
                </c:pt>
                <c:pt idx="4073">
                  <c:v>0.1</c:v>
                </c:pt>
                <c:pt idx="4074">
                  <c:v>0.09</c:v>
                </c:pt>
                <c:pt idx="4075">
                  <c:v>0.11</c:v>
                </c:pt>
                <c:pt idx="4076">
                  <c:v>0.15</c:v>
                </c:pt>
                <c:pt idx="4077">
                  <c:v>0.17</c:v>
                </c:pt>
                <c:pt idx="4080">
                  <c:v>0.16</c:v>
                </c:pt>
                <c:pt idx="4081">
                  <c:v>0.16</c:v>
                </c:pt>
                <c:pt idx="4082">
                  <c:v>0.14000000000000001</c:v>
                </c:pt>
                <c:pt idx="4083">
                  <c:v>0.11</c:v>
                </c:pt>
                <c:pt idx="4084">
                  <c:v>0.05</c:v>
                </c:pt>
                <c:pt idx="4087">
                  <c:v>0.05</c:v>
                </c:pt>
                <c:pt idx="4088">
                  <c:v>0.08</c:v>
                </c:pt>
                <c:pt idx="4089">
                  <c:v>0.06</c:v>
                </c:pt>
                <c:pt idx="4090">
                  <c:v>0.06</c:v>
                </c:pt>
                <c:pt idx="4091">
                  <c:v>7.0000000000000007E-2</c:v>
                </c:pt>
                <c:pt idx="4094">
                  <c:v>7.0000000000000007E-2</c:v>
                </c:pt>
                <c:pt idx="4095">
                  <c:v>7.0000000000000007E-2</c:v>
                </c:pt>
                <c:pt idx="4096">
                  <c:v>0.09</c:v>
                </c:pt>
                <c:pt idx="4097">
                  <c:v>0.05</c:v>
                </c:pt>
                <c:pt idx="4098">
                  <c:v>-0.01</c:v>
                </c:pt>
                <c:pt idx="4101">
                  <c:v>-0.01</c:v>
                </c:pt>
                <c:pt idx="4102">
                  <c:v>-0.04</c:v>
                </c:pt>
                <c:pt idx="4103">
                  <c:v>-7.0000000000000007E-2</c:v>
                </c:pt>
                <c:pt idx="4104">
                  <c:v>-0.08</c:v>
                </c:pt>
                <c:pt idx="4105">
                  <c:v>-7.0000000000000007E-2</c:v>
                </c:pt>
                <c:pt idx="4108">
                  <c:v>-0.05</c:v>
                </c:pt>
                <c:pt idx="4109">
                  <c:v>-0.05</c:v>
                </c:pt>
                <c:pt idx="4110">
                  <c:v>-0.01</c:v>
                </c:pt>
                <c:pt idx="4111">
                  <c:v>-0.01</c:v>
                </c:pt>
                <c:pt idx="4112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-0.02</c:v>
                </c:pt>
                <c:pt idx="4118">
                  <c:v>-0.04</c:v>
                </c:pt>
                <c:pt idx="4119">
                  <c:v>0.01</c:v>
                </c:pt>
                <c:pt idx="4122">
                  <c:v>0.06</c:v>
                </c:pt>
                <c:pt idx="4123">
                  <c:v>7.0000000000000007E-2</c:v>
                </c:pt>
                <c:pt idx="4124">
                  <c:v>0.08</c:v>
                </c:pt>
                <c:pt idx="4125">
                  <c:v>0.04</c:v>
                </c:pt>
                <c:pt idx="4130">
                  <c:v>0.05</c:v>
                </c:pt>
                <c:pt idx="4131">
                  <c:v>0.02</c:v>
                </c:pt>
                <c:pt idx="4132">
                  <c:v>-0.02</c:v>
                </c:pt>
                <c:pt idx="4133">
                  <c:v>-0.04</c:v>
                </c:pt>
                <c:pt idx="4136">
                  <c:v>-0.01</c:v>
                </c:pt>
                <c:pt idx="4137">
                  <c:v>0.03</c:v>
                </c:pt>
                <c:pt idx="4139">
                  <c:v>0.02</c:v>
                </c:pt>
                <c:pt idx="4140">
                  <c:v>0.04</c:v>
                </c:pt>
                <c:pt idx="4143">
                  <c:v>0.01</c:v>
                </c:pt>
                <c:pt idx="4144">
                  <c:v>-0.01</c:v>
                </c:pt>
                <c:pt idx="4145">
                  <c:v>-0.04</c:v>
                </c:pt>
                <c:pt idx="4146">
                  <c:v>-0.06</c:v>
                </c:pt>
                <c:pt idx="4147">
                  <c:v>-0.04</c:v>
                </c:pt>
                <c:pt idx="4150">
                  <c:v>-0.05</c:v>
                </c:pt>
                <c:pt idx="4151">
                  <c:v>-0.05</c:v>
                </c:pt>
                <c:pt idx="4152">
                  <c:v>-0.1</c:v>
                </c:pt>
                <c:pt idx="4153">
                  <c:v>-0.12</c:v>
                </c:pt>
                <c:pt idx="4154">
                  <c:v>-0.1</c:v>
                </c:pt>
                <c:pt idx="4157">
                  <c:v>-0.08</c:v>
                </c:pt>
                <c:pt idx="4158">
                  <c:v>-0.08</c:v>
                </c:pt>
                <c:pt idx="4159">
                  <c:v>-7.0000000000000007E-2</c:v>
                </c:pt>
                <c:pt idx="4160">
                  <c:v>-0.09</c:v>
                </c:pt>
                <c:pt idx="4161">
                  <c:v>-0.09</c:v>
                </c:pt>
                <c:pt idx="4164">
                  <c:v>-0.12</c:v>
                </c:pt>
                <c:pt idx="4165">
                  <c:v>-0.15</c:v>
                </c:pt>
                <c:pt idx="4166">
                  <c:v>-0.15</c:v>
                </c:pt>
                <c:pt idx="4167">
                  <c:v>-0.15</c:v>
                </c:pt>
                <c:pt idx="4168">
                  <c:v>-0.2</c:v>
                </c:pt>
                <c:pt idx="4171">
                  <c:v>-0.21</c:v>
                </c:pt>
                <c:pt idx="4172">
                  <c:v>-0.21</c:v>
                </c:pt>
                <c:pt idx="4173">
                  <c:v>-0.21</c:v>
                </c:pt>
                <c:pt idx="4174">
                  <c:v>-0.23</c:v>
                </c:pt>
                <c:pt idx="4175">
                  <c:v>-0.23</c:v>
                </c:pt>
                <c:pt idx="4179">
                  <c:v>-0.22</c:v>
                </c:pt>
                <c:pt idx="4180">
                  <c:v>-0.22</c:v>
                </c:pt>
                <c:pt idx="4181">
                  <c:v>-0.24</c:v>
                </c:pt>
                <c:pt idx="4182">
                  <c:v>-0.26</c:v>
                </c:pt>
                <c:pt idx="4185">
                  <c:v>-0.25</c:v>
                </c:pt>
                <c:pt idx="4186">
                  <c:v>-0.3</c:v>
                </c:pt>
                <c:pt idx="4187">
                  <c:v>-0.28999999999999998</c:v>
                </c:pt>
                <c:pt idx="4188">
                  <c:v>-0.28999999999999998</c:v>
                </c:pt>
                <c:pt idx="4189">
                  <c:v>-0.28999999999999998</c:v>
                </c:pt>
                <c:pt idx="4192">
                  <c:v>-0.3</c:v>
                </c:pt>
                <c:pt idx="4193">
                  <c:v>-0.3</c:v>
                </c:pt>
                <c:pt idx="4194">
                  <c:v>-0.32</c:v>
                </c:pt>
                <c:pt idx="4195">
                  <c:v>-0.28999999999999998</c:v>
                </c:pt>
                <c:pt idx="4196">
                  <c:v>-0.31</c:v>
                </c:pt>
                <c:pt idx="4199">
                  <c:v>-0.32</c:v>
                </c:pt>
                <c:pt idx="4200">
                  <c:v>-0.35</c:v>
                </c:pt>
                <c:pt idx="4201">
                  <c:v>-0.38</c:v>
                </c:pt>
                <c:pt idx="4202">
                  <c:v>-0.39</c:v>
                </c:pt>
                <c:pt idx="4203">
                  <c:v>-0.39</c:v>
                </c:pt>
                <c:pt idx="4206">
                  <c:v>-0.35</c:v>
                </c:pt>
                <c:pt idx="4207">
                  <c:v>-0.33</c:v>
                </c:pt>
                <c:pt idx="4208">
                  <c:v>-0.28000000000000003</c:v>
                </c:pt>
                <c:pt idx="4209">
                  <c:v>-0.3</c:v>
                </c:pt>
                <c:pt idx="4210">
                  <c:v>-0.22</c:v>
                </c:pt>
                <c:pt idx="4213">
                  <c:v>-0.26</c:v>
                </c:pt>
                <c:pt idx="4214">
                  <c:v>-0.3</c:v>
                </c:pt>
                <c:pt idx="4215">
                  <c:v>-0.3</c:v>
                </c:pt>
                <c:pt idx="4216">
                  <c:v>-0.33</c:v>
                </c:pt>
                <c:pt idx="4217">
                  <c:v>-0.35</c:v>
                </c:pt>
                <c:pt idx="4220">
                  <c:v>-0.36</c:v>
                </c:pt>
                <c:pt idx="4221">
                  <c:v>-0.36</c:v>
                </c:pt>
                <c:pt idx="4222">
                  <c:v>-0.4</c:v>
                </c:pt>
                <c:pt idx="4223">
                  <c:v>-0.41</c:v>
                </c:pt>
                <c:pt idx="4224">
                  <c:v>-0.39</c:v>
                </c:pt>
                <c:pt idx="4227">
                  <c:v>-0.41</c:v>
                </c:pt>
                <c:pt idx="4228">
                  <c:v>-0.42</c:v>
                </c:pt>
                <c:pt idx="4229">
                  <c:v>-0.43</c:v>
                </c:pt>
                <c:pt idx="4230">
                  <c:v>-0.44</c:v>
                </c:pt>
                <c:pt idx="4231">
                  <c:v>-0.51</c:v>
                </c:pt>
                <c:pt idx="4234">
                  <c:v>-0.55000000000000004</c:v>
                </c:pt>
                <c:pt idx="4235">
                  <c:v>-0.55000000000000004</c:v>
                </c:pt>
                <c:pt idx="4236">
                  <c:v>-0.6</c:v>
                </c:pt>
                <c:pt idx="4237">
                  <c:v>-0.57999999999999996</c:v>
                </c:pt>
                <c:pt idx="4238">
                  <c:v>-0.61</c:v>
                </c:pt>
                <c:pt idx="4241">
                  <c:v>-0.61</c:v>
                </c:pt>
                <c:pt idx="4242">
                  <c:v>-0.63</c:v>
                </c:pt>
                <c:pt idx="4243">
                  <c:v>-0.64</c:v>
                </c:pt>
                <c:pt idx="4244">
                  <c:v>-0.68</c:v>
                </c:pt>
                <c:pt idx="4245">
                  <c:v>-0.73</c:v>
                </c:pt>
                <c:pt idx="4248">
                  <c:v>-0.66</c:v>
                </c:pt>
                <c:pt idx="4249">
                  <c:v>-0.69</c:v>
                </c:pt>
                <c:pt idx="4250">
                  <c:v>-0.67</c:v>
                </c:pt>
                <c:pt idx="4251">
                  <c:v>-0.67</c:v>
                </c:pt>
                <c:pt idx="4252">
                  <c:v>-0.63</c:v>
                </c:pt>
                <c:pt idx="4255">
                  <c:v>-0.67</c:v>
                </c:pt>
                <c:pt idx="4256">
                  <c:v>-0.68</c:v>
                </c:pt>
                <c:pt idx="4257">
                  <c:v>-0.72</c:v>
                </c:pt>
                <c:pt idx="4258">
                  <c:v>-0.71</c:v>
                </c:pt>
                <c:pt idx="4259">
                  <c:v>-0.71</c:v>
                </c:pt>
                <c:pt idx="4262">
                  <c:v>-0.71</c:v>
                </c:pt>
                <c:pt idx="4263">
                  <c:v>-0.75</c:v>
                </c:pt>
                <c:pt idx="4264">
                  <c:v>-0.69</c:v>
                </c:pt>
                <c:pt idx="4265">
                  <c:v>-0.65</c:v>
                </c:pt>
                <c:pt idx="4266">
                  <c:v>-0.6</c:v>
                </c:pt>
                <c:pt idx="4269">
                  <c:v>-0.62</c:v>
                </c:pt>
                <c:pt idx="4270">
                  <c:v>-0.59</c:v>
                </c:pt>
                <c:pt idx="4271">
                  <c:v>-0.55000000000000004</c:v>
                </c:pt>
                <c:pt idx="4272">
                  <c:v>-0.59</c:v>
                </c:pt>
                <c:pt idx="4273">
                  <c:v>-0.51</c:v>
                </c:pt>
                <c:pt idx="4276">
                  <c:v>-0.49</c:v>
                </c:pt>
                <c:pt idx="4277">
                  <c:v>-0.5</c:v>
                </c:pt>
                <c:pt idx="4278">
                  <c:v>-0.51</c:v>
                </c:pt>
                <c:pt idx="4279">
                  <c:v>-0.5</c:v>
                </c:pt>
                <c:pt idx="4280">
                  <c:v>-0.53</c:v>
                </c:pt>
                <c:pt idx="4283">
                  <c:v>-0.6</c:v>
                </c:pt>
                <c:pt idx="4284">
                  <c:v>-0.59</c:v>
                </c:pt>
                <c:pt idx="4285">
                  <c:v>-0.63</c:v>
                </c:pt>
                <c:pt idx="4286">
                  <c:v>-0.6</c:v>
                </c:pt>
                <c:pt idx="4287">
                  <c:v>-0.6</c:v>
                </c:pt>
                <c:pt idx="4290">
                  <c:v>-0.56999999999999995</c:v>
                </c:pt>
                <c:pt idx="4291">
                  <c:v>-0.53</c:v>
                </c:pt>
                <c:pt idx="4292">
                  <c:v>-0.56000000000000005</c:v>
                </c:pt>
                <c:pt idx="4294">
                  <c:v>-0.61</c:v>
                </c:pt>
                <c:pt idx="4297">
                  <c:v>-0.61</c:v>
                </c:pt>
                <c:pt idx="4298">
                  <c:v>-0.59</c:v>
                </c:pt>
                <c:pt idx="4299">
                  <c:v>-0.59</c:v>
                </c:pt>
                <c:pt idx="4300">
                  <c:v>-0.55000000000000004</c:v>
                </c:pt>
                <c:pt idx="4301">
                  <c:v>-0.49</c:v>
                </c:pt>
                <c:pt idx="4304">
                  <c:v>-0.47</c:v>
                </c:pt>
                <c:pt idx="4305">
                  <c:v>-0.47</c:v>
                </c:pt>
                <c:pt idx="4306">
                  <c:v>-0.44</c:v>
                </c:pt>
                <c:pt idx="4307">
                  <c:v>-0.38</c:v>
                </c:pt>
                <c:pt idx="4308">
                  <c:v>-0.4</c:v>
                </c:pt>
                <c:pt idx="4311">
                  <c:v>-0.35</c:v>
                </c:pt>
                <c:pt idx="4312">
                  <c:v>-0.38</c:v>
                </c:pt>
                <c:pt idx="4313">
                  <c:v>-0.42</c:v>
                </c:pt>
                <c:pt idx="4314">
                  <c:v>-0.39</c:v>
                </c:pt>
                <c:pt idx="4315">
                  <c:v>-0.39</c:v>
                </c:pt>
                <c:pt idx="4318">
                  <c:v>-0.35</c:v>
                </c:pt>
                <c:pt idx="4319">
                  <c:v>-0.35</c:v>
                </c:pt>
                <c:pt idx="4320">
                  <c:v>-0.36</c:v>
                </c:pt>
                <c:pt idx="4321">
                  <c:v>-0.42</c:v>
                </c:pt>
                <c:pt idx="4322">
                  <c:v>-0.41</c:v>
                </c:pt>
                <c:pt idx="4325">
                  <c:v>-0.37</c:v>
                </c:pt>
                <c:pt idx="4326">
                  <c:v>-0.32</c:v>
                </c:pt>
                <c:pt idx="4327">
                  <c:v>-0.31</c:v>
                </c:pt>
                <c:pt idx="4328">
                  <c:v>-0.32</c:v>
                </c:pt>
                <c:pt idx="4329">
                  <c:v>-0.26</c:v>
                </c:pt>
                <c:pt idx="4332">
                  <c:v>-0.27</c:v>
                </c:pt>
                <c:pt idx="4333">
                  <c:v>-0.24</c:v>
                </c:pt>
                <c:pt idx="4334">
                  <c:v>-0.28999999999999998</c:v>
                </c:pt>
                <c:pt idx="4335">
                  <c:v>-0.33</c:v>
                </c:pt>
                <c:pt idx="4336">
                  <c:v>-0.33</c:v>
                </c:pt>
                <c:pt idx="4339">
                  <c:v>-0.32</c:v>
                </c:pt>
                <c:pt idx="4340">
                  <c:v>-0.33</c:v>
                </c:pt>
                <c:pt idx="4341">
                  <c:v>-0.38</c:v>
                </c:pt>
                <c:pt idx="4342">
                  <c:v>-0.34</c:v>
                </c:pt>
                <c:pt idx="4343">
                  <c:v>-0.35</c:v>
                </c:pt>
                <c:pt idx="4346">
                  <c:v>-0.35</c:v>
                </c:pt>
                <c:pt idx="4347">
                  <c:v>-0.36</c:v>
                </c:pt>
                <c:pt idx="4348">
                  <c:v>-0.38</c:v>
                </c:pt>
                <c:pt idx="4349">
                  <c:v>-0.38</c:v>
                </c:pt>
                <c:pt idx="4350">
                  <c:v>-0.37</c:v>
                </c:pt>
                <c:pt idx="4353">
                  <c:v>-0.28999999999999998</c:v>
                </c:pt>
                <c:pt idx="4354">
                  <c:v>-0.28000000000000003</c:v>
                </c:pt>
                <c:pt idx="4355">
                  <c:v>-0.33</c:v>
                </c:pt>
                <c:pt idx="4356">
                  <c:v>-0.3</c:v>
                </c:pt>
                <c:pt idx="4357">
                  <c:v>-0.3</c:v>
                </c:pt>
                <c:pt idx="4360">
                  <c:v>-0.3</c:v>
                </c:pt>
                <c:pt idx="4361">
                  <c:v>-0.28000000000000003</c:v>
                </c:pt>
                <c:pt idx="4362">
                  <c:v>-0.31</c:v>
                </c:pt>
                <c:pt idx="4363">
                  <c:v>-0.32</c:v>
                </c:pt>
                <c:pt idx="4364">
                  <c:v>-0.23</c:v>
                </c:pt>
                <c:pt idx="4367">
                  <c:v>-0.3</c:v>
                </c:pt>
                <c:pt idx="4368">
                  <c:v>-0.28000000000000003</c:v>
                </c:pt>
                <c:pt idx="4369">
                  <c:v>-0.28000000000000003</c:v>
                </c:pt>
                <c:pt idx="4370">
                  <c:v>-0.21</c:v>
                </c:pt>
                <c:pt idx="4371">
                  <c:v>-0.21</c:v>
                </c:pt>
                <c:pt idx="4374">
                  <c:v>-0.24</c:v>
                </c:pt>
                <c:pt idx="4378">
                  <c:v>-0.24</c:v>
                </c:pt>
                <c:pt idx="4381">
                  <c:v>-0.19</c:v>
                </c:pt>
                <c:pt idx="4384">
                  <c:v>-0.16</c:v>
                </c:pt>
                <c:pt idx="4385">
                  <c:v>-0.28000000000000003</c:v>
                </c:pt>
                <c:pt idx="4388">
                  <c:v>-0.28000000000000003</c:v>
                </c:pt>
                <c:pt idx="4389">
                  <c:v>-0.27</c:v>
                </c:pt>
                <c:pt idx="4390">
                  <c:v>-0.27</c:v>
                </c:pt>
                <c:pt idx="4391">
                  <c:v>-0.22</c:v>
                </c:pt>
                <c:pt idx="4392">
                  <c:v>-0.2</c:v>
                </c:pt>
                <c:pt idx="4395">
                  <c:v>-0.2</c:v>
                </c:pt>
                <c:pt idx="4396">
                  <c:v>-0.18</c:v>
                </c:pt>
                <c:pt idx="4397">
                  <c:v>-0.22</c:v>
                </c:pt>
                <c:pt idx="4398">
                  <c:v>-0.23</c:v>
                </c:pt>
                <c:pt idx="4399">
                  <c:v>-0.23</c:v>
                </c:pt>
                <c:pt idx="4402">
                  <c:v>-0.23</c:v>
                </c:pt>
                <c:pt idx="4403">
                  <c:v>-0.24</c:v>
                </c:pt>
                <c:pt idx="4404">
                  <c:v>-0.25</c:v>
                </c:pt>
                <c:pt idx="4405">
                  <c:v>-0.28000000000000003</c:v>
                </c:pt>
                <c:pt idx="4406">
                  <c:v>-0.31</c:v>
                </c:pt>
                <c:pt idx="4409">
                  <c:v>-0.38</c:v>
                </c:pt>
                <c:pt idx="4410">
                  <c:v>-0.41</c:v>
                </c:pt>
                <c:pt idx="4411">
                  <c:v>-0.38</c:v>
                </c:pt>
                <c:pt idx="4412">
                  <c:v>-0.41</c:v>
                </c:pt>
                <c:pt idx="4413">
                  <c:v>-0.42</c:v>
                </c:pt>
                <c:pt idx="4416">
                  <c:v>-0.45</c:v>
                </c:pt>
                <c:pt idx="4417">
                  <c:v>-0.42</c:v>
                </c:pt>
                <c:pt idx="4418">
                  <c:v>-0.38</c:v>
                </c:pt>
                <c:pt idx="4419">
                  <c:v>-0.37</c:v>
                </c:pt>
                <c:pt idx="4420">
                  <c:v>-0.39</c:v>
                </c:pt>
                <c:pt idx="4423">
                  <c:v>-0.4</c:v>
                </c:pt>
                <c:pt idx="4424">
                  <c:v>-0.38</c:v>
                </c:pt>
                <c:pt idx="4425">
                  <c:v>-0.38</c:v>
                </c:pt>
                <c:pt idx="4426">
                  <c:v>-0.42</c:v>
                </c:pt>
                <c:pt idx="4427">
                  <c:v>-0.41</c:v>
                </c:pt>
                <c:pt idx="4430">
                  <c:v>-0.41</c:v>
                </c:pt>
                <c:pt idx="4431">
                  <c:v>-0.43</c:v>
                </c:pt>
                <c:pt idx="4432">
                  <c:v>-0.43</c:v>
                </c:pt>
                <c:pt idx="4433">
                  <c:v>-0.43</c:v>
                </c:pt>
                <c:pt idx="4434">
                  <c:v>-0.44</c:v>
                </c:pt>
                <c:pt idx="4437">
                  <c:v>-0.5</c:v>
                </c:pt>
                <c:pt idx="4438">
                  <c:v>-0.52</c:v>
                </c:pt>
                <c:pt idx="4439">
                  <c:v>-0.52</c:v>
                </c:pt>
                <c:pt idx="4440">
                  <c:v>-0.52</c:v>
                </c:pt>
                <c:pt idx="4441">
                  <c:v>-0.61</c:v>
                </c:pt>
                <c:pt idx="4444">
                  <c:v>-0.63</c:v>
                </c:pt>
                <c:pt idx="4445">
                  <c:v>-0.57999999999999996</c:v>
                </c:pt>
                <c:pt idx="4446">
                  <c:v>-0.64</c:v>
                </c:pt>
                <c:pt idx="4447">
                  <c:v>-0.63</c:v>
                </c:pt>
                <c:pt idx="4448">
                  <c:v>-0.73</c:v>
                </c:pt>
                <c:pt idx="4451">
                  <c:v>-0.85</c:v>
                </c:pt>
                <c:pt idx="4452">
                  <c:v>-0.76</c:v>
                </c:pt>
                <c:pt idx="4453">
                  <c:v>-0.78</c:v>
                </c:pt>
                <c:pt idx="4454">
                  <c:v>-0.81</c:v>
                </c:pt>
                <c:pt idx="4455">
                  <c:v>-0.64</c:v>
                </c:pt>
                <c:pt idx="4458">
                  <c:v>-0.56999999999999995</c:v>
                </c:pt>
                <c:pt idx="4459">
                  <c:v>-0.43</c:v>
                </c:pt>
                <c:pt idx="4460">
                  <c:v>-0.28000000000000003</c:v>
                </c:pt>
                <c:pt idx="4461">
                  <c:v>-0.28000000000000003</c:v>
                </c:pt>
                <c:pt idx="4462">
                  <c:v>-0.28000000000000003</c:v>
                </c:pt>
                <c:pt idx="4465">
                  <c:v>-0.39</c:v>
                </c:pt>
                <c:pt idx="4466">
                  <c:v>-0.38</c:v>
                </c:pt>
                <c:pt idx="4467">
                  <c:v>-0.28999999999999998</c:v>
                </c:pt>
                <c:pt idx="4468">
                  <c:v>-0.3</c:v>
                </c:pt>
                <c:pt idx="4469">
                  <c:v>-0.44</c:v>
                </c:pt>
                <c:pt idx="4472">
                  <c:v>-0.53</c:v>
                </c:pt>
                <c:pt idx="4473">
                  <c:v>-0.47</c:v>
                </c:pt>
                <c:pt idx="4474">
                  <c:v>-0.5</c:v>
                </c:pt>
                <c:pt idx="4475">
                  <c:v>-0.42</c:v>
                </c:pt>
                <c:pt idx="4476">
                  <c:v>-0.45</c:v>
                </c:pt>
                <c:pt idx="4479">
                  <c:v>-0.44</c:v>
                </c:pt>
                <c:pt idx="4480">
                  <c:v>-0.38</c:v>
                </c:pt>
                <c:pt idx="4481">
                  <c:v>-0.34</c:v>
                </c:pt>
                <c:pt idx="4482">
                  <c:v>-0.3</c:v>
                </c:pt>
                <c:pt idx="4487">
                  <c:v>-0.35</c:v>
                </c:pt>
                <c:pt idx="4488">
                  <c:v>-0.41</c:v>
                </c:pt>
                <c:pt idx="4489">
                  <c:v>-0.44</c:v>
                </c:pt>
                <c:pt idx="4490">
                  <c:v>-0.47</c:v>
                </c:pt>
                <c:pt idx="4493">
                  <c:v>-0.48</c:v>
                </c:pt>
                <c:pt idx="4494">
                  <c:v>-0.46</c:v>
                </c:pt>
                <c:pt idx="4495">
                  <c:v>-0.45</c:v>
                </c:pt>
                <c:pt idx="4496">
                  <c:v>-0.4</c:v>
                </c:pt>
                <c:pt idx="4497">
                  <c:v>-0.46</c:v>
                </c:pt>
                <c:pt idx="4500">
                  <c:v>-0.47</c:v>
                </c:pt>
                <c:pt idx="4501">
                  <c:v>-0.44</c:v>
                </c:pt>
                <c:pt idx="4502">
                  <c:v>-0.47</c:v>
                </c:pt>
                <c:pt idx="4503">
                  <c:v>-0.5</c:v>
                </c:pt>
                <c:pt idx="4507">
                  <c:v>-0.56999999999999995</c:v>
                </c:pt>
                <c:pt idx="4508">
                  <c:v>-0.52</c:v>
                </c:pt>
                <c:pt idx="4509">
                  <c:v>-0.54</c:v>
                </c:pt>
                <c:pt idx="4510">
                  <c:v>-0.48</c:v>
                </c:pt>
                <c:pt idx="4511">
                  <c:v>-0.55000000000000004</c:v>
                </c:pt>
                <c:pt idx="4514">
                  <c:v>-0.5</c:v>
                </c:pt>
                <c:pt idx="4515">
                  <c:v>-0.49</c:v>
                </c:pt>
                <c:pt idx="4516">
                  <c:v>-0.51</c:v>
                </c:pt>
                <c:pt idx="4517">
                  <c:v>-0.53</c:v>
                </c:pt>
                <c:pt idx="4518">
                  <c:v>-0.53</c:v>
                </c:pt>
                <c:pt idx="4521">
                  <c:v>-0.54</c:v>
                </c:pt>
                <c:pt idx="4522">
                  <c:v>-0.46</c:v>
                </c:pt>
                <c:pt idx="4523">
                  <c:v>-0.45</c:v>
                </c:pt>
                <c:pt idx="4524">
                  <c:v>-0.46</c:v>
                </c:pt>
                <c:pt idx="4525">
                  <c:v>-0.48</c:v>
                </c:pt>
                <c:pt idx="4528">
                  <c:v>-0.47</c:v>
                </c:pt>
                <c:pt idx="4529">
                  <c:v>-0.42</c:v>
                </c:pt>
                <c:pt idx="4530">
                  <c:v>-0.44</c:v>
                </c:pt>
                <c:pt idx="4531">
                  <c:v>-0.4</c:v>
                </c:pt>
                <c:pt idx="4532">
                  <c:v>-0.41</c:v>
                </c:pt>
                <c:pt idx="4536">
                  <c:v>-0.39</c:v>
                </c:pt>
                <c:pt idx="4537">
                  <c:v>-0.36</c:v>
                </c:pt>
                <c:pt idx="4538">
                  <c:v>-0.33</c:v>
                </c:pt>
                <c:pt idx="4539">
                  <c:v>-0.28000000000000003</c:v>
                </c:pt>
                <c:pt idx="4542">
                  <c:v>-0.26</c:v>
                </c:pt>
                <c:pt idx="4543">
                  <c:v>-0.32</c:v>
                </c:pt>
                <c:pt idx="4544">
                  <c:v>-0.3</c:v>
                </c:pt>
                <c:pt idx="4545">
                  <c:v>-0.37</c:v>
                </c:pt>
                <c:pt idx="4546">
                  <c:v>-0.4</c:v>
                </c:pt>
                <c:pt idx="4549">
                  <c:v>-0.43</c:v>
                </c:pt>
                <c:pt idx="4550">
                  <c:v>-0.4</c:v>
                </c:pt>
                <c:pt idx="4551">
                  <c:v>-0.38</c:v>
                </c:pt>
                <c:pt idx="4552">
                  <c:v>-0.41</c:v>
                </c:pt>
                <c:pt idx="4553">
                  <c:v>-0.43</c:v>
                </c:pt>
                <c:pt idx="4556">
                  <c:v>-0.44</c:v>
                </c:pt>
                <c:pt idx="4557">
                  <c:v>-0.44</c:v>
                </c:pt>
                <c:pt idx="4558">
                  <c:v>-0.42</c:v>
                </c:pt>
                <c:pt idx="4559">
                  <c:v>-0.47</c:v>
                </c:pt>
                <c:pt idx="4560">
                  <c:v>-0.49</c:v>
                </c:pt>
                <c:pt idx="4563">
                  <c:v>-0.49</c:v>
                </c:pt>
                <c:pt idx="4564">
                  <c:v>-0.5</c:v>
                </c:pt>
                <c:pt idx="4565">
                  <c:v>-0.46</c:v>
                </c:pt>
                <c:pt idx="4566">
                  <c:v>-0.42</c:v>
                </c:pt>
                <c:pt idx="4567">
                  <c:v>-0.46</c:v>
                </c:pt>
                <c:pt idx="4570">
                  <c:v>-0.45</c:v>
                </c:pt>
                <c:pt idx="4571">
                  <c:v>-0.46</c:v>
                </c:pt>
                <c:pt idx="4572">
                  <c:v>-0.47</c:v>
                </c:pt>
                <c:pt idx="4573">
                  <c:v>-0.46</c:v>
                </c:pt>
                <c:pt idx="4574">
                  <c:v>-0.5</c:v>
                </c:pt>
                <c:pt idx="4577">
                  <c:v>-0.48</c:v>
                </c:pt>
                <c:pt idx="4578">
                  <c:v>-0.45</c:v>
                </c:pt>
                <c:pt idx="4579">
                  <c:v>-0.49</c:v>
                </c:pt>
                <c:pt idx="4580">
                  <c:v>-0.47</c:v>
                </c:pt>
                <c:pt idx="4581">
                  <c:v>-0.48</c:v>
                </c:pt>
                <c:pt idx="4584">
                  <c:v>-0.46</c:v>
                </c:pt>
                <c:pt idx="4585">
                  <c:v>-0.49</c:v>
                </c:pt>
                <c:pt idx="4586">
                  <c:v>-0.5</c:v>
                </c:pt>
                <c:pt idx="4587">
                  <c:v>-0.52</c:v>
                </c:pt>
                <c:pt idx="4588">
                  <c:v>-0.49</c:v>
                </c:pt>
                <c:pt idx="4591">
                  <c:v>-0.49</c:v>
                </c:pt>
                <c:pt idx="4592">
                  <c:v>-0.52</c:v>
                </c:pt>
                <c:pt idx="4593">
                  <c:v>-0.53</c:v>
                </c:pt>
                <c:pt idx="4594">
                  <c:v>-0.55000000000000004</c:v>
                </c:pt>
                <c:pt idx="4595">
                  <c:v>-0.56999999999999995</c:v>
                </c:pt>
                <c:pt idx="4598">
                  <c:v>-0.54</c:v>
                </c:pt>
                <c:pt idx="4599">
                  <c:v>-0.56000000000000005</c:v>
                </c:pt>
                <c:pt idx="4600">
                  <c:v>-0.56000000000000005</c:v>
                </c:pt>
                <c:pt idx="4601">
                  <c:v>-0.55000000000000004</c:v>
                </c:pt>
                <c:pt idx="4602">
                  <c:v>-0.56000000000000005</c:v>
                </c:pt>
                <c:pt idx="4605">
                  <c:v>-0.54</c:v>
                </c:pt>
                <c:pt idx="4606">
                  <c:v>-0.53</c:v>
                </c:pt>
                <c:pt idx="4607">
                  <c:v>-0.47</c:v>
                </c:pt>
                <c:pt idx="4608">
                  <c:v>-0.48</c:v>
                </c:pt>
                <c:pt idx="4609">
                  <c:v>-0.43</c:v>
                </c:pt>
                <c:pt idx="4612">
                  <c:v>-0.44</c:v>
                </c:pt>
                <c:pt idx="4613">
                  <c:v>-0.48</c:v>
                </c:pt>
                <c:pt idx="4614">
                  <c:v>-0.5</c:v>
                </c:pt>
                <c:pt idx="4615">
                  <c:v>-0.5</c:v>
                </c:pt>
                <c:pt idx="4616">
                  <c:v>-0.53</c:v>
                </c:pt>
                <c:pt idx="4619">
                  <c:v>-0.51</c:v>
                </c:pt>
                <c:pt idx="4620">
                  <c:v>-0.52</c:v>
                </c:pt>
                <c:pt idx="4621">
                  <c:v>-0.43</c:v>
                </c:pt>
                <c:pt idx="4622">
                  <c:v>-0.47</c:v>
                </c:pt>
                <c:pt idx="4623">
                  <c:v>-0.4</c:v>
                </c:pt>
                <c:pt idx="4626">
                  <c:v>-0.4</c:v>
                </c:pt>
                <c:pt idx="4627">
                  <c:v>-0.4</c:v>
                </c:pt>
                <c:pt idx="4628">
                  <c:v>-0.46</c:v>
                </c:pt>
                <c:pt idx="4629">
                  <c:v>-0.48</c:v>
                </c:pt>
                <c:pt idx="4630">
                  <c:v>-0.49</c:v>
                </c:pt>
                <c:pt idx="4633">
                  <c:v>-0.48</c:v>
                </c:pt>
                <c:pt idx="4634">
                  <c:v>-0.48</c:v>
                </c:pt>
                <c:pt idx="4635">
                  <c:v>-0.52</c:v>
                </c:pt>
                <c:pt idx="4636">
                  <c:v>-0.48</c:v>
                </c:pt>
                <c:pt idx="4637">
                  <c:v>-0.48</c:v>
                </c:pt>
                <c:pt idx="4640">
                  <c:v>-0.51</c:v>
                </c:pt>
                <c:pt idx="4641">
                  <c:v>-0.49</c:v>
                </c:pt>
                <c:pt idx="4642">
                  <c:v>-0.5</c:v>
                </c:pt>
                <c:pt idx="4643">
                  <c:v>-0.49</c:v>
                </c:pt>
                <c:pt idx="4644">
                  <c:v>-0.51</c:v>
                </c:pt>
                <c:pt idx="4647">
                  <c:v>-0.52</c:v>
                </c:pt>
                <c:pt idx="4648">
                  <c:v>-0.54</c:v>
                </c:pt>
                <c:pt idx="4649">
                  <c:v>-0.52</c:v>
                </c:pt>
                <c:pt idx="4650">
                  <c:v>-0.54</c:v>
                </c:pt>
                <c:pt idx="4651">
                  <c:v>-0.53</c:v>
                </c:pt>
                <c:pt idx="4654">
                  <c:v>-0.53</c:v>
                </c:pt>
                <c:pt idx="4655">
                  <c:v>-0.56000000000000005</c:v>
                </c:pt>
                <c:pt idx="4656">
                  <c:v>-0.56000000000000005</c:v>
                </c:pt>
                <c:pt idx="4657">
                  <c:v>-0.53</c:v>
                </c:pt>
                <c:pt idx="4658">
                  <c:v>-0.56000000000000005</c:v>
                </c:pt>
                <c:pt idx="4661">
                  <c:v>-0.56000000000000005</c:v>
                </c:pt>
                <c:pt idx="4662">
                  <c:v>-0.53</c:v>
                </c:pt>
                <c:pt idx="4663">
                  <c:v>-0.53</c:v>
                </c:pt>
                <c:pt idx="4664">
                  <c:v>-0.52</c:v>
                </c:pt>
                <c:pt idx="4665">
                  <c:v>-0.56000000000000005</c:v>
                </c:pt>
                <c:pt idx="4668">
                  <c:v>-0.56000000000000005</c:v>
                </c:pt>
                <c:pt idx="4669">
                  <c:v>-0.56000000000000005</c:v>
                </c:pt>
                <c:pt idx="4670">
                  <c:v>-0.59</c:v>
                </c:pt>
                <c:pt idx="4671">
                  <c:v>-0.62</c:v>
                </c:pt>
                <c:pt idx="4672">
                  <c:v>-0.64</c:v>
                </c:pt>
                <c:pt idx="4675">
                  <c:v>-0.64</c:v>
                </c:pt>
                <c:pt idx="4676">
                  <c:v>-0.64</c:v>
                </c:pt>
                <c:pt idx="4677">
                  <c:v>-0.6</c:v>
                </c:pt>
                <c:pt idx="4678">
                  <c:v>-0.6</c:v>
                </c:pt>
                <c:pt idx="4679">
                  <c:v>-0.56999999999999995</c:v>
                </c:pt>
                <c:pt idx="4682">
                  <c:v>-0.59</c:v>
                </c:pt>
                <c:pt idx="4683">
                  <c:v>-0.6</c:v>
                </c:pt>
                <c:pt idx="4684">
                  <c:v>-0.66</c:v>
                </c:pt>
                <c:pt idx="4685">
                  <c:v>-0.63</c:v>
                </c:pt>
                <c:pt idx="4686">
                  <c:v>-0.63</c:v>
                </c:pt>
                <c:pt idx="4689">
                  <c:v>-0.62</c:v>
                </c:pt>
                <c:pt idx="4690">
                  <c:v>-0.63</c:v>
                </c:pt>
                <c:pt idx="4691">
                  <c:v>-0.67</c:v>
                </c:pt>
                <c:pt idx="4692">
                  <c:v>-0.66</c:v>
                </c:pt>
                <c:pt idx="4693">
                  <c:v>-0.65</c:v>
                </c:pt>
                <c:pt idx="4696">
                  <c:v>-0.65</c:v>
                </c:pt>
                <c:pt idx="4697">
                  <c:v>-0.5</c:v>
                </c:pt>
                <c:pt idx="4698">
                  <c:v>-0.49</c:v>
                </c:pt>
                <c:pt idx="4699">
                  <c:v>-0.51</c:v>
                </c:pt>
                <c:pt idx="4700">
                  <c:v>-0.55000000000000004</c:v>
                </c:pt>
                <c:pt idx="4703">
                  <c:v>-0.56999999999999995</c:v>
                </c:pt>
                <c:pt idx="4704">
                  <c:v>-0.56999999999999995</c:v>
                </c:pt>
                <c:pt idx="4705">
                  <c:v>-0.56999999999999995</c:v>
                </c:pt>
                <c:pt idx="4706">
                  <c:v>-0.59</c:v>
                </c:pt>
                <c:pt idx="4707">
                  <c:v>-0.59</c:v>
                </c:pt>
                <c:pt idx="4710">
                  <c:v>-0.59</c:v>
                </c:pt>
                <c:pt idx="4711">
                  <c:v>-0.59</c:v>
                </c:pt>
                <c:pt idx="4712">
                  <c:v>-0.59</c:v>
                </c:pt>
                <c:pt idx="4713">
                  <c:v>-0.59</c:v>
                </c:pt>
                <c:pt idx="4714">
                  <c:v>-0.59</c:v>
                </c:pt>
                <c:pt idx="4717">
                  <c:v>-0.59</c:v>
                </c:pt>
                <c:pt idx="4718">
                  <c:v>-0.56000000000000005</c:v>
                </c:pt>
                <c:pt idx="4719">
                  <c:v>-0.52</c:v>
                </c:pt>
                <c:pt idx="4720">
                  <c:v>-0.54</c:v>
                </c:pt>
                <c:pt idx="4721">
                  <c:v>-0.56000000000000005</c:v>
                </c:pt>
                <c:pt idx="4724">
                  <c:v>-0.57999999999999996</c:v>
                </c:pt>
                <c:pt idx="4725">
                  <c:v>-0.6</c:v>
                </c:pt>
                <c:pt idx="4726">
                  <c:v>-0.6</c:v>
                </c:pt>
                <c:pt idx="4727">
                  <c:v>-0.63</c:v>
                </c:pt>
                <c:pt idx="4728">
                  <c:v>-0.64</c:v>
                </c:pt>
                <c:pt idx="4731">
                  <c:v>-0.63</c:v>
                </c:pt>
                <c:pt idx="4732">
                  <c:v>-0.63</c:v>
                </c:pt>
                <c:pt idx="4733">
                  <c:v>-0.59</c:v>
                </c:pt>
                <c:pt idx="4734">
                  <c:v>-0.57999999999999996</c:v>
                </c:pt>
                <c:pt idx="4735">
                  <c:v>-0.56000000000000005</c:v>
                </c:pt>
                <c:pt idx="4738">
                  <c:v>-0.62</c:v>
                </c:pt>
                <c:pt idx="4739">
                  <c:v>-0.6</c:v>
                </c:pt>
                <c:pt idx="4740">
                  <c:v>-0.62</c:v>
                </c:pt>
                <c:pt idx="4745">
                  <c:v>-0.56000000000000005</c:v>
                </c:pt>
                <c:pt idx="4746">
                  <c:v>-0.59</c:v>
                </c:pt>
                <c:pt idx="4747">
                  <c:v>-0.56999999999999995</c:v>
                </c:pt>
                <c:pt idx="4752">
                  <c:v>-0.61</c:v>
                </c:pt>
                <c:pt idx="4753">
                  <c:v>-0.61</c:v>
                </c:pt>
                <c:pt idx="4754">
                  <c:v>-0.55000000000000004</c:v>
                </c:pt>
                <c:pt idx="4755">
                  <c:v>-0.56999999999999995</c:v>
                </c:pt>
                <c:pt idx="4756">
                  <c:v>-0.56000000000000005</c:v>
                </c:pt>
                <c:pt idx="4759">
                  <c:v>-0.56000000000000005</c:v>
                </c:pt>
                <c:pt idx="4760">
                  <c:v>-0.51</c:v>
                </c:pt>
                <c:pt idx="4761">
                  <c:v>-0.53</c:v>
                </c:pt>
                <c:pt idx="4762">
                  <c:v>-0.56000000000000005</c:v>
                </c:pt>
                <c:pt idx="4763">
                  <c:v>-0.56999999999999995</c:v>
                </c:pt>
                <c:pt idx="4766">
                  <c:v>-0.56999999999999995</c:v>
                </c:pt>
                <c:pt idx="4767">
                  <c:v>-0.55000000000000004</c:v>
                </c:pt>
                <c:pt idx="4768">
                  <c:v>-0.56000000000000005</c:v>
                </c:pt>
                <c:pt idx="4769">
                  <c:v>-0.56000000000000005</c:v>
                </c:pt>
                <c:pt idx="4770">
                  <c:v>-0.53</c:v>
                </c:pt>
                <c:pt idx="4773">
                  <c:v>-0.55000000000000004</c:v>
                </c:pt>
                <c:pt idx="4774">
                  <c:v>-0.57999999999999996</c:v>
                </c:pt>
                <c:pt idx="4775">
                  <c:v>-0.56999999999999995</c:v>
                </c:pt>
                <c:pt idx="4776">
                  <c:v>-0.59</c:v>
                </c:pt>
                <c:pt idx="4777">
                  <c:v>-0.54</c:v>
                </c:pt>
                <c:pt idx="4780">
                  <c:v>-0.53</c:v>
                </c:pt>
                <c:pt idx="4781">
                  <c:v>-0.53</c:v>
                </c:pt>
                <c:pt idx="4782">
                  <c:v>-0.51</c:v>
                </c:pt>
                <c:pt idx="4783">
                  <c:v>-0.51</c:v>
                </c:pt>
                <c:pt idx="4784">
                  <c:v>-0.48</c:v>
                </c:pt>
                <c:pt idx="4787">
                  <c:v>-0.45</c:v>
                </c:pt>
                <c:pt idx="4788">
                  <c:v>-0.48</c:v>
                </c:pt>
                <c:pt idx="4789">
                  <c:v>-0.47</c:v>
                </c:pt>
                <c:pt idx="4790">
                  <c:v>-0.49</c:v>
                </c:pt>
                <c:pt idx="4791">
                  <c:v>-0.49</c:v>
                </c:pt>
                <c:pt idx="4794">
                  <c:v>-0.4</c:v>
                </c:pt>
                <c:pt idx="4795">
                  <c:v>-0.4</c:v>
                </c:pt>
                <c:pt idx="4796">
                  <c:v>-0.38</c:v>
                </c:pt>
                <c:pt idx="4797">
                  <c:v>-0.38</c:v>
                </c:pt>
                <c:pt idx="4798">
                  <c:v>-0.35</c:v>
                </c:pt>
                <c:pt idx="4801">
                  <c:v>-0.34</c:v>
                </c:pt>
                <c:pt idx="4802">
                  <c:v>-0.33</c:v>
                </c:pt>
                <c:pt idx="4803">
                  <c:v>-0.33</c:v>
                </c:pt>
                <c:pt idx="4804">
                  <c:v>-0.28000000000000003</c:v>
                </c:pt>
                <c:pt idx="4805">
                  <c:v>-0.27</c:v>
                </c:pt>
                <c:pt idx="4808">
                  <c:v>-0.32</c:v>
                </c:pt>
                <c:pt idx="4809">
                  <c:v>-0.34</c:v>
                </c:pt>
                <c:pt idx="4810">
                  <c:v>-0.33</c:v>
                </c:pt>
                <c:pt idx="4811">
                  <c:v>-0.31</c:v>
                </c:pt>
                <c:pt idx="4812">
                  <c:v>-0.31</c:v>
                </c:pt>
                <c:pt idx="4815">
                  <c:v>-0.31</c:v>
                </c:pt>
                <c:pt idx="4816">
                  <c:v>-0.31</c:v>
                </c:pt>
                <c:pt idx="4817">
                  <c:v>-0.32</c:v>
                </c:pt>
                <c:pt idx="4818">
                  <c:v>-0.34</c:v>
                </c:pt>
                <c:pt idx="4819">
                  <c:v>-0.33</c:v>
                </c:pt>
                <c:pt idx="4822">
                  <c:v>-0.33</c:v>
                </c:pt>
                <c:pt idx="4823">
                  <c:v>-0.36</c:v>
                </c:pt>
                <c:pt idx="4824">
                  <c:v>-0.32</c:v>
                </c:pt>
                <c:pt idx="4825">
                  <c:v>-0.28000000000000003</c:v>
                </c:pt>
                <c:pt idx="4826">
                  <c:v>-0.31</c:v>
                </c:pt>
                <c:pt idx="4829">
                  <c:v>-0.33</c:v>
                </c:pt>
                <c:pt idx="4830">
                  <c:v>-0.34</c:v>
                </c:pt>
                <c:pt idx="4831">
                  <c:v>-0.37</c:v>
                </c:pt>
                <c:pt idx="4832">
                  <c:v>-0.37</c:v>
                </c:pt>
                <c:pt idx="4833">
                  <c:v>-0.37</c:v>
                </c:pt>
                <c:pt idx="4836">
                  <c:v>-0.35</c:v>
                </c:pt>
                <c:pt idx="4837">
                  <c:v>-0.27</c:v>
                </c:pt>
                <c:pt idx="4838">
                  <c:v>-0.27</c:v>
                </c:pt>
                <c:pt idx="4839">
                  <c:v>-0.31</c:v>
                </c:pt>
                <c:pt idx="4844">
                  <c:v>-0.31</c:v>
                </c:pt>
                <c:pt idx="4845">
                  <c:v>-0.34</c:v>
                </c:pt>
                <c:pt idx="4846">
                  <c:v>-0.34</c:v>
                </c:pt>
                <c:pt idx="4847">
                  <c:v>-0.32</c:v>
                </c:pt>
                <c:pt idx="4850">
                  <c:v>-0.33</c:v>
                </c:pt>
                <c:pt idx="4851">
                  <c:v>-0.28999999999999998</c:v>
                </c:pt>
                <c:pt idx="4852">
                  <c:v>-0.28999999999999998</c:v>
                </c:pt>
                <c:pt idx="4853">
                  <c:v>-0.28000000000000003</c:v>
                </c:pt>
                <c:pt idx="4854">
                  <c:v>-0.28000000000000003</c:v>
                </c:pt>
                <c:pt idx="4857">
                  <c:v>-0.28000000000000003</c:v>
                </c:pt>
                <c:pt idx="4858">
                  <c:v>-0.24</c:v>
                </c:pt>
                <c:pt idx="4859">
                  <c:v>-0.26</c:v>
                </c:pt>
                <c:pt idx="4860">
                  <c:v>-0.28000000000000003</c:v>
                </c:pt>
                <c:pt idx="4861">
                  <c:v>-0.28000000000000003</c:v>
                </c:pt>
                <c:pt idx="4864">
                  <c:v>-0.27</c:v>
                </c:pt>
                <c:pt idx="4865">
                  <c:v>-0.27</c:v>
                </c:pt>
                <c:pt idx="4866">
                  <c:v>-0.23</c:v>
                </c:pt>
                <c:pt idx="4867">
                  <c:v>-0.23</c:v>
                </c:pt>
                <c:pt idx="4868">
                  <c:v>-0.21</c:v>
                </c:pt>
                <c:pt idx="4871">
                  <c:v>-0.18</c:v>
                </c:pt>
                <c:pt idx="4872">
                  <c:v>-0.22</c:v>
                </c:pt>
                <c:pt idx="4873">
                  <c:v>-0.24</c:v>
                </c:pt>
                <c:pt idx="4874">
                  <c:v>-0.24</c:v>
                </c:pt>
                <c:pt idx="4875">
                  <c:v>-0.24</c:v>
                </c:pt>
                <c:pt idx="4878">
                  <c:v>-0.21</c:v>
                </c:pt>
                <c:pt idx="4879">
                  <c:v>-0.18</c:v>
                </c:pt>
                <c:pt idx="4880">
                  <c:v>-0.18</c:v>
                </c:pt>
                <c:pt idx="4881">
                  <c:v>-0.11</c:v>
                </c:pt>
                <c:pt idx="4882">
                  <c:v>-0.14000000000000001</c:v>
                </c:pt>
                <c:pt idx="4885">
                  <c:v>-0.14000000000000001</c:v>
                </c:pt>
                <c:pt idx="4886">
                  <c:v>-0.12</c:v>
                </c:pt>
                <c:pt idx="4887">
                  <c:v>-0.09</c:v>
                </c:pt>
                <c:pt idx="4888">
                  <c:v>-0.11</c:v>
                </c:pt>
                <c:pt idx="4889">
                  <c:v>-0.13</c:v>
                </c:pt>
                <c:pt idx="4893">
                  <c:v>-0.16</c:v>
                </c:pt>
                <c:pt idx="4894">
                  <c:v>-0.2</c:v>
                </c:pt>
                <c:pt idx="4895">
                  <c:v>-0.21</c:v>
                </c:pt>
                <c:pt idx="4896">
                  <c:v>-0.18</c:v>
                </c:pt>
                <c:pt idx="4899">
                  <c:v>-0.17</c:v>
                </c:pt>
                <c:pt idx="4900">
                  <c:v>-0.19</c:v>
                </c:pt>
                <c:pt idx="4901">
                  <c:v>-0.19</c:v>
                </c:pt>
                <c:pt idx="4902">
                  <c:v>-0.19</c:v>
                </c:pt>
                <c:pt idx="4903">
                  <c:v>-0.19</c:v>
                </c:pt>
                <c:pt idx="4906">
                  <c:v>-0.2</c:v>
                </c:pt>
                <c:pt idx="4907">
                  <c:v>-0.21</c:v>
                </c:pt>
                <c:pt idx="4908">
                  <c:v>-0.24</c:v>
                </c:pt>
                <c:pt idx="4909">
                  <c:v>-0.24</c:v>
                </c:pt>
                <c:pt idx="4910">
                  <c:v>-0.28999999999999998</c:v>
                </c:pt>
                <c:pt idx="4913">
                  <c:v>-0.28000000000000003</c:v>
                </c:pt>
                <c:pt idx="4914">
                  <c:v>-0.27</c:v>
                </c:pt>
                <c:pt idx="4915">
                  <c:v>-0.24</c:v>
                </c:pt>
                <c:pt idx="4916">
                  <c:v>-0.22</c:v>
                </c:pt>
                <c:pt idx="4917">
                  <c:v>-0.25</c:v>
                </c:pt>
                <c:pt idx="4920">
                  <c:v>-0.25</c:v>
                </c:pt>
                <c:pt idx="4921">
                  <c:v>-0.21</c:v>
                </c:pt>
                <c:pt idx="4922">
                  <c:v>-0.21</c:v>
                </c:pt>
                <c:pt idx="4923">
                  <c:v>-0.21</c:v>
                </c:pt>
                <c:pt idx="4924">
                  <c:v>-0.22</c:v>
                </c:pt>
                <c:pt idx="4927">
                  <c:v>-0.21</c:v>
                </c:pt>
                <c:pt idx="4928">
                  <c:v>-0.22</c:v>
                </c:pt>
                <c:pt idx="4929">
                  <c:v>-0.23</c:v>
                </c:pt>
                <c:pt idx="4930">
                  <c:v>-0.23</c:v>
                </c:pt>
                <c:pt idx="4931">
                  <c:v>-0.27</c:v>
                </c:pt>
                <c:pt idx="4934">
                  <c:v>-0.26</c:v>
                </c:pt>
                <c:pt idx="4935">
                  <c:v>-0.26</c:v>
                </c:pt>
                <c:pt idx="4936">
                  <c:v>-0.32</c:v>
                </c:pt>
                <c:pt idx="4937">
                  <c:v>-0.38</c:v>
                </c:pt>
                <c:pt idx="4938">
                  <c:v>-0.36</c:v>
                </c:pt>
                <c:pt idx="4941">
                  <c:v>-0.35</c:v>
                </c:pt>
                <c:pt idx="4942">
                  <c:v>-0.34</c:v>
                </c:pt>
                <c:pt idx="4943">
                  <c:v>-0.33</c:v>
                </c:pt>
                <c:pt idx="4944">
                  <c:v>-0.38</c:v>
                </c:pt>
                <c:pt idx="4945">
                  <c:v>-0.38</c:v>
                </c:pt>
                <c:pt idx="4948">
                  <c:v>-0.41</c:v>
                </c:pt>
                <c:pt idx="4949">
                  <c:v>-0.45</c:v>
                </c:pt>
                <c:pt idx="4950">
                  <c:v>-0.44</c:v>
                </c:pt>
                <c:pt idx="4951">
                  <c:v>-0.43</c:v>
                </c:pt>
                <c:pt idx="4952">
                  <c:v>-0.45</c:v>
                </c:pt>
                <c:pt idx="4955">
                  <c:v>-0.47</c:v>
                </c:pt>
                <c:pt idx="4956">
                  <c:v>-0.48</c:v>
                </c:pt>
                <c:pt idx="4957">
                  <c:v>-0.48</c:v>
                </c:pt>
                <c:pt idx="4958">
                  <c:v>-0.48</c:v>
                </c:pt>
                <c:pt idx="4959">
                  <c:v>-0.48</c:v>
                </c:pt>
                <c:pt idx="4962">
                  <c:v>-0.48</c:v>
                </c:pt>
                <c:pt idx="4963">
                  <c:v>-0.5</c:v>
                </c:pt>
                <c:pt idx="4964">
                  <c:v>-0.52</c:v>
                </c:pt>
                <c:pt idx="4965">
                  <c:v>-0.54</c:v>
                </c:pt>
                <c:pt idx="4966">
                  <c:v>-0.53</c:v>
                </c:pt>
                <c:pt idx="4969">
                  <c:v>-0.51</c:v>
                </c:pt>
                <c:pt idx="4970">
                  <c:v>-0.5</c:v>
                </c:pt>
                <c:pt idx="4971">
                  <c:v>-0.48</c:v>
                </c:pt>
                <c:pt idx="4972">
                  <c:v>-0.5</c:v>
                </c:pt>
                <c:pt idx="4973">
                  <c:v>-0.51</c:v>
                </c:pt>
                <c:pt idx="4976">
                  <c:v>-0.51</c:v>
                </c:pt>
                <c:pt idx="4977">
                  <c:v>-0.54</c:v>
                </c:pt>
                <c:pt idx="4978">
                  <c:v>-0.53</c:v>
                </c:pt>
                <c:pt idx="4979">
                  <c:v>-0.54</c:v>
                </c:pt>
                <c:pt idx="4980">
                  <c:v>-0.53</c:v>
                </c:pt>
                <c:pt idx="4983">
                  <c:v>-0.51</c:v>
                </c:pt>
                <c:pt idx="4984">
                  <c:v>-0.52</c:v>
                </c:pt>
                <c:pt idx="4985">
                  <c:v>-0.5</c:v>
                </c:pt>
                <c:pt idx="4986">
                  <c:v>-0.44</c:v>
                </c:pt>
                <c:pt idx="4987">
                  <c:v>-0.45</c:v>
                </c:pt>
                <c:pt idx="4990">
                  <c:v>-0.46</c:v>
                </c:pt>
                <c:pt idx="4991">
                  <c:v>-0.46</c:v>
                </c:pt>
                <c:pt idx="4992">
                  <c:v>-0.4</c:v>
                </c:pt>
                <c:pt idx="4993">
                  <c:v>-0.4</c:v>
                </c:pt>
                <c:pt idx="4994">
                  <c:v>-0.42</c:v>
                </c:pt>
                <c:pt idx="4997">
                  <c:v>-0.39</c:v>
                </c:pt>
                <c:pt idx="4998">
                  <c:v>-0.36</c:v>
                </c:pt>
                <c:pt idx="4999">
                  <c:v>-0.36</c:v>
                </c:pt>
                <c:pt idx="5000">
                  <c:v>-0.36</c:v>
                </c:pt>
                <c:pt idx="5001">
                  <c:v>-0.38</c:v>
                </c:pt>
                <c:pt idx="5004">
                  <c:v>-0.36</c:v>
                </c:pt>
                <c:pt idx="5005">
                  <c:v>-0.34</c:v>
                </c:pt>
                <c:pt idx="5006">
                  <c:v>-0.37</c:v>
                </c:pt>
                <c:pt idx="5007">
                  <c:v>-0.33</c:v>
                </c:pt>
                <c:pt idx="5008">
                  <c:v>-0.31</c:v>
                </c:pt>
                <c:pt idx="5011">
                  <c:v>-0.34</c:v>
                </c:pt>
                <c:pt idx="5012">
                  <c:v>-0.33</c:v>
                </c:pt>
                <c:pt idx="5013">
                  <c:v>-0.34</c:v>
                </c:pt>
                <c:pt idx="5014">
                  <c:v>-0.33</c:v>
                </c:pt>
                <c:pt idx="5015">
                  <c:v>-0.26</c:v>
                </c:pt>
                <c:pt idx="5018">
                  <c:v>-0.24</c:v>
                </c:pt>
                <c:pt idx="5019">
                  <c:v>-0.22</c:v>
                </c:pt>
                <c:pt idx="5020">
                  <c:v>-0.24</c:v>
                </c:pt>
                <c:pt idx="5021">
                  <c:v>-0.24</c:v>
                </c:pt>
                <c:pt idx="5022">
                  <c:v>-0.25</c:v>
                </c:pt>
                <c:pt idx="5025">
                  <c:v>-0.23</c:v>
                </c:pt>
                <c:pt idx="5026">
                  <c:v>-0.25</c:v>
                </c:pt>
                <c:pt idx="5027">
                  <c:v>-0.19</c:v>
                </c:pt>
                <c:pt idx="5028">
                  <c:v>-0.21</c:v>
                </c:pt>
                <c:pt idx="5029">
                  <c:v>-0.18</c:v>
                </c:pt>
                <c:pt idx="5032">
                  <c:v>-0.16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8C-49CA-8045-329C084774A0}"/>
            </c:ext>
          </c:extLst>
        </c:ser>
        <c:ser>
          <c:idx val="1"/>
          <c:order val="1"/>
          <c:tx>
            <c:strRef>
              <c:f>Zinsen!$C$3</c:f>
              <c:strCache>
                <c:ptCount val="1"/>
                <c:pt idx="0">
                  <c:v>ECB Deposit facility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Zinsen!$A$4:$A$5036</c:f>
              <c:numCache>
                <c:formatCode>m/d/yyyy</c:formatCode>
                <c:ptCount val="5033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  <c:pt idx="366">
                  <c:v>39814</c:v>
                </c:pt>
                <c:pt idx="367">
                  <c:v>39815</c:v>
                </c:pt>
                <c:pt idx="368">
                  <c:v>39816</c:v>
                </c:pt>
                <c:pt idx="369">
                  <c:v>39817</c:v>
                </c:pt>
                <c:pt idx="370">
                  <c:v>39818</c:v>
                </c:pt>
                <c:pt idx="371">
                  <c:v>39819</c:v>
                </c:pt>
                <c:pt idx="372">
                  <c:v>39820</c:v>
                </c:pt>
                <c:pt idx="373">
                  <c:v>39821</c:v>
                </c:pt>
                <c:pt idx="374">
                  <c:v>39822</c:v>
                </c:pt>
                <c:pt idx="375">
                  <c:v>39823</c:v>
                </c:pt>
                <c:pt idx="376">
                  <c:v>39824</c:v>
                </c:pt>
                <c:pt idx="377">
                  <c:v>39825</c:v>
                </c:pt>
                <c:pt idx="378">
                  <c:v>39826</c:v>
                </c:pt>
                <c:pt idx="379">
                  <c:v>39827</c:v>
                </c:pt>
                <c:pt idx="380">
                  <c:v>39828</c:v>
                </c:pt>
                <c:pt idx="381">
                  <c:v>39829</c:v>
                </c:pt>
                <c:pt idx="382">
                  <c:v>39830</c:v>
                </c:pt>
                <c:pt idx="383">
                  <c:v>39831</c:v>
                </c:pt>
                <c:pt idx="384">
                  <c:v>39832</c:v>
                </c:pt>
                <c:pt idx="385">
                  <c:v>39833</c:v>
                </c:pt>
                <c:pt idx="386">
                  <c:v>39834</c:v>
                </c:pt>
                <c:pt idx="387">
                  <c:v>39835</c:v>
                </c:pt>
                <c:pt idx="388">
                  <c:v>39836</c:v>
                </c:pt>
                <c:pt idx="389">
                  <c:v>39837</c:v>
                </c:pt>
                <c:pt idx="390">
                  <c:v>39838</c:v>
                </c:pt>
                <c:pt idx="391">
                  <c:v>39839</c:v>
                </c:pt>
                <c:pt idx="392">
                  <c:v>39840</c:v>
                </c:pt>
                <c:pt idx="393">
                  <c:v>39841</c:v>
                </c:pt>
                <c:pt idx="394">
                  <c:v>39842</c:v>
                </c:pt>
                <c:pt idx="395">
                  <c:v>39843</c:v>
                </c:pt>
                <c:pt idx="396">
                  <c:v>39844</c:v>
                </c:pt>
                <c:pt idx="397">
                  <c:v>39845</c:v>
                </c:pt>
                <c:pt idx="398">
                  <c:v>39846</c:v>
                </c:pt>
                <c:pt idx="399">
                  <c:v>39847</c:v>
                </c:pt>
                <c:pt idx="400">
                  <c:v>39848</c:v>
                </c:pt>
                <c:pt idx="401">
                  <c:v>39849</c:v>
                </c:pt>
                <c:pt idx="402">
                  <c:v>39850</c:v>
                </c:pt>
                <c:pt idx="403">
                  <c:v>39851</c:v>
                </c:pt>
                <c:pt idx="404">
                  <c:v>39852</c:v>
                </c:pt>
                <c:pt idx="405">
                  <c:v>39853</c:v>
                </c:pt>
                <c:pt idx="406">
                  <c:v>39854</c:v>
                </c:pt>
                <c:pt idx="407">
                  <c:v>39855</c:v>
                </c:pt>
                <c:pt idx="408">
                  <c:v>39856</c:v>
                </c:pt>
                <c:pt idx="409">
                  <c:v>39857</c:v>
                </c:pt>
                <c:pt idx="410">
                  <c:v>39858</c:v>
                </c:pt>
                <c:pt idx="411">
                  <c:v>39859</c:v>
                </c:pt>
                <c:pt idx="412">
                  <c:v>39860</c:v>
                </c:pt>
                <c:pt idx="413">
                  <c:v>39861</c:v>
                </c:pt>
                <c:pt idx="414">
                  <c:v>39862</c:v>
                </c:pt>
                <c:pt idx="415">
                  <c:v>39863</c:v>
                </c:pt>
                <c:pt idx="416">
                  <c:v>39864</c:v>
                </c:pt>
                <c:pt idx="417">
                  <c:v>39865</c:v>
                </c:pt>
                <c:pt idx="418">
                  <c:v>39866</c:v>
                </c:pt>
                <c:pt idx="419">
                  <c:v>39867</c:v>
                </c:pt>
                <c:pt idx="420">
                  <c:v>39868</c:v>
                </c:pt>
                <c:pt idx="421">
                  <c:v>39869</c:v>
                </c:pt>
                <c:pt idx="422">
                  <c:v>39870</c:v>
                </c:pt>
                <c:pt idx="423">
                  <c:v>39871</c:v>
                </c:pt>
                <c:pt idx="424">
                  <c:v>39872</c:v>
                </c:pt>
                <c:pt idx="425">
                  <c:v>39873</c:v>
                </c:pt>
                <c:pt idx="426">
                  <c:v>39874</c:v>
                </c:pt>
                <c:pt idx="427">
                  <c:v>39875</c:v>
                </c:pt>
                <c:pt idx="428">
                  <c:v>39876</c:v>
                </c:pt>
                <c:pt idx="429">
                  <c:v>39877</c:v>
                </c:pt>
                <c:pt idx="430">
                  <c:v>39878</c:v>
                </c:pt>
                <c:pt idx="431">
                  <c:v>39879</c:v>
                </c:pt>
                <c:pt idx="432">
                  <c:v>39880</c:v>
                </c:pt>
                <c:pt idx="433">
                  <c:v>39881</c:v>
                </c:pt>
                <c:pt idx="434">
                  <c:v>39882</c:v>
                </c:pt>
                <c:pt idx="435">
                  <c:v>39883</c:v>
                </c:pt>
                <c:pt idx="436">
                  <c:v>39884</c:v>
                </c:pt>
                <c:pt idx="437">
                  <c:v>39885</c:v>
                </c:pt>
                <c:pt idx="438">
                  <c:v>39886</c:v>
                </c:pt>
                <c:pt idx="439">
                  <c:v>39887</c:v>
                </c:pt>
                <c:pt idx="440">
                  <c:v>39888</c:v>
                </c:pt>
                <c:pt idx="441">
                  <c:v>39889</c:v>
                </c:pt>
                <c:pt idx="442">
                  <c:v>39890</c:v>
                </c:pt>
                <c:pt idx="443">
                  <c:v>39891</c:v>
                </c:pt>
                <c:pt idx="444">
                  <c:v>39892</c:v>
                </c:pt>
                <c:pt idx="445">
                  <c:v>39893</c:v>
                </c:pt>
                <c:pt idx="446">
                  <c:v>39894</c:v>
                </c:pt>
                <c:pt idx="447">
                  <c:v>39895</c:v>
                </c:pt>
                <c:pt idx="448">
                  <c:v>39896</c:v>
                </c:pt>
                <c:pt idx="449">
                  <c:v>39897</c:v>
                </c:pt>
                <c:pt idx="450">
                  <c:v>39898</c:v>
                </c:pt>
                <c:pt idx="451">
                  <c:v>39899</c:v>
                </c:pt>
                <c:pt idx="452">
                  <c:v>39900</c:v>
                </c:pt>
                <c:pt idx="453">
                  <c:v>39901</c:v>
                </c:pt>
                <c:pt idx="454">
                  <c:v>39902</c:v>
                </c:pt>
                <c:pt idx="455">
                  <c:v>39903</c:v>
                </c:pt>
                <c:pt idx="456">
                  <c:v>39904</c:v>
                </c:pt>
                <c:pt idx="457">
                  <c:v>39905</c:v>
                </c:pt>
                <c:pt idx="458">
                  <c:v>39906</c:v>
                </c:pt>
                <c:pt idx="459">
                  <c:v>39907</c:v>
                </c:pt>
                <c:pt idx="460">
                  <c:v>39908</c:v>
                </c:pt>
                <c:pt idx="461">
                  <c:v>39909</c:v>
                </c:pt>
                <c:pt idx="462">
                  <c:v>39910</c:v>
                </c:pt>
                <c:pt idx="463">
                  <c:v>39911</c:v>
                </c:pt>
                <c:pt idx="464">
                  <c:v>39912</c:v>
                </c:pt>
                <c:pt idx="465">
                  <c:v>39913</c:v>
                </c:pt>
                <c:pt idx="466">
                  <c:v>39914</c:v>
                </c:pt>
                <c:pt idx="467">
                  <c:v>39915</c:v>
                </c:pt>
                <c:pt idx="468">
                  <c:v>39916</c:v>
                </c:pt>
                <c:pt idx="469">
                  <c:v>39917</c:v>
                </c:pt>
                <c:pt idx="470">
                  <c:v>39918</c:v>
                </c:pt>
                <c:pt idx="471">
                  <c:v>39919</c:v>
                </c:pt>
                <c:pt idx="472">
                  <c:v>39920</c:v>
                </c:pt>
                <c:pt idx="473">
                  <c:v>39921</c:v>
                </c:pt>
                <c:pt idx="474">
                  <c:v>39922</c:v>
                </c:pt>
                <c:pt idx="475">
                  <c:v>39923</c:v>
                </c:pt>
                <c:pt idx="476">
                  <c:v>39924</c:v>
                </c:pt>
                <c:pt idx="477">
                  <c:v>39925</c:v>
                </c:pt>
                <c:pt idx="478">
                  <c:v>39926</c:v>
                </c:pt>
                <c:pt idx="479">
                  <c:v>39927</c:v>
                </c:pt>
                <c:pt idx="480">
                  <c:v>39928</c:v>
                </c:pt>
                <c:pt idx="481">
                  <c:v>39929</c:v>
                </c:pt>
                <c:pt idx="482">
                  <c:v>39930</c:v>
                </c:pt>
                <c:pt idx="483">
                  <c:v>39931</c:v>
                </c:pt>
                <c:pt idx="484">
                  <c:v>39932</c:v>
                </c:pt>
                <c:pt idx="485">
                  <c:v>39933</c:v>
                </c:pt>
                <c:pt idx="486">
                  <c:v>39934</c:v>
                </c:pt>
                <c:pt idx="487">
                  <c:v>39935</c:v>
                </c:pt>
                <c:pt idx="488">
                  <c:v>39936</c:v>
                </c:pt>
                <c:pt idx="489">
                  <c:v>39937</c:v>
                </c:pt>
                <c:pt idx="490">
                  <c:v>39938</c:v>
                </c:pt>
                <c:pt idx="491">
                  <c:v>39939</c:v>
                </c:pt>
                <c:pt idx="492">
                  <c:v>39940</c:v>
                </c:pt>
                <c:pt idx="493">
                  <c:v>39941</c:v>
                </c:pt>
                <c:pt idx="494">
                  <c:v>39942</c:v>
                </c:pt>
                <c:pt idx="495">
                  <c:v>39943</c:v>
                </c:pt>
                <c:pt idx="496">
                  <c:v>39944</c:v>
                </c:pt>
                <c:pt idx="497">
                  <c:v>39945</c:v>
                </c:pt>
                <c:pt idx="498">
                  <c:v>39946</c:v>
                </c:pt>
                <c:pt idx="499">
                  <c:v>39947</c:v>
                </c:pt>
                <c:pt idx="500">
                  <c:v>39948</c:v>
                </c:pt>
                <c:pt idx="501">
                  <c:v>39949</c:v>
                </c:pt>
                <c:pt idx="502">
                  <c:v>39950</c:v>
                </c:pt>
                <c:pt idx="503">
                  <c:v>39951</c:v>
                </c:pt>
                <c:pt idx="504">
                  <c:v>39952</c:v>
                </c:pt>
                <c:pt idx="505">
                  <c:v>39953</c:v>
                </c:pt>
                <c:pt idx="506">
                  <c:v>39954</c:v>
                </c:pt>
                <c:pt idx="507">
                  <c:v>39955</c:v>
                </c:pt>
                <c:pt idx="508">
                  <c:v>39956</c:v>
                </c:pt>
                <c:pt idx="509">
                  <c:v>39957</c:v>
                </c:pt>
                <c:pt idx="510">
                  <c:v>39958</c:v>
                </c:pt>
                <c:pt idx="511">
                  <c:v>39959</c:v>
                </c:pt>
                <c:pt idx="512">
                  <c:v>39960</c:v>
                </c:pt>
                <c:pt idx="513">
                  <c:v>39961</c:v>
                </c:pt>
                <c:pt idx="514">
                  <c:v>39962</c:v>
                </c:pt>
                <c:pt idx="515">
                  <c:v>39963</c:v>
                </c:pt>
                <c:pt idx="516">
                  <c:v>39964</c:v>
                </c:pt>
                <c:pt idx="517">
                  <c:v>39965</c:v>
                </c:pt>
                <c:pt idx="518">
                  <c:v>39966</c:v>
                </c:pt>
                <c:pt idx="519">
                  <c:v>39967</c:v>
                </c:pt>
                <c:pt idx="520">
                  <c:v>39968</c:v>
                </c:pt>
                <c:pt idx="521">
                  <c:v>39969</c:v>
                </c:pt>
                <c:pt idx="522">
                  <c:v>39970</c:v>
                </c:pt>
                <c:pt idx="523">
                  <c:v>39971</c:v>
                </c:pt>
                <c:pt idx="524">
                  <c:v>39972</c:v>
                </c:pt>
                <c:pt idx="525">
                  <c:v>39973</c:v>
                </c:pt>
                <c:pt idx="526">
                  <c:v>39974</c:v>
                </c:pt>
                <c:pt idx="527">
                  <c:v>39975</c:v>
                </c:pt>
                <c:pt idx="528">
                  <c:v>39976</c:v>
                </c:pt>
                <c:pt idx="529">
                  <c:v>39977</c:v>
                </c:pt>
                <c:pt idx="530">
                  <c:v>39978</c:v>
                </c:pt>
                <c:pt idx="531">
                  <c:v>39979</c:v>
                </c:pt>
                <c:pt idx="532">
                  <c:v>39980</c:v>
                </c:pt>
                <c:pt idx="533">
                  <c:v>39981</c:v>
                </c:pt>
                <c:pt idx="534">
                  <c:v>39982</c:v>
                </c:pt>
                <c:pt idx="535">
                  <c:v>39983</c:v>
                </c:pt>
                <c:pt idx="536">
                  <c:v>39984</c:v>
                </c:pt>
                <c:pt idx="537">
                  <c:v>39985</c:v>
                </c:pt>
                <c:pt idx="538">
                  <c:v>39986</c:v>
                </c:pt>
                <c:pt idx="539">
                  <c:v>39987</c:v>
                </c:pt>
                <c:pt idx="540">
                  <c:v>39988</c:v>
                </c:pt>
                <c:pt idx="541">
                  <c:v>39989</c:v>
                </c:pt>
                <c:pt idx="542">
                  <c:v>39990</c:v>
                </c:pt>
                <c:pt idx="543">
                  <c:v>39991</c:v>
                </c:pt>
                <c:pt idx="544">
                  <c:v>39992</c:v>
                </c:pt>
                <c:pt idx="545">
                  <c:v>39993</c:v>
                </c:pt>
                <c:pt idx="546">
                  <c:v>39994</c:v>
                </c:pt>
                <c:pt idx="547">
                  <c:v>39995</c:v>
                </c:pt>
                <c:pt idx="548">
                  <c:v>39996</c:v>
                </c:pt>
                <c:pt idx="549">
                  <c:v>39997</c:v>
                </c:pt>
                <c:pt idx="550">
                  <c:v>39998</c:v>
                </c:pt>
                <c:pt idx="551">
                  <c:v>39999</c:v>
                </c:pt>
                <c:pt idx="552">
                  <c:v>40000</c:v>
                </c:pt>
                <c:pt idx="553">
                  <c:v>40001</c:v>
                </c:pt>
                <c:pt idx="554">
                  <c:v>40002</c:v>
                </c:pt>
                <c:pt idx="555">
                  <c:v>40003</c:v>
                </c:pt>
                <c:pt idx="556">
                  <c:v>40004</c:v>
                </c:pt>
                <c:pt idx="557">
                  <c:v>40005</c:v>
                </c:pt>
                <c:pt idx="558">
                  <c:v>40006</c:v>
                </c:pt>
                <c:pt idx="559">
                  <c:v>40007</c:v>
                </c:pt>
                <c:pt idx="560">
                  <c:v>40008</c:v>
                </c:pt>
                <c:pt idx="561">
                  <c:v>40009</c:v>
                </c:pt>
                <c:pt idx="562">
                  <c:v>40010</c:v>
                </c:pt>
                <c:pt idx="563">
                  <c:v>40011</c:v>
                </c:pt>
                <c:pt idx="564">
                  <c:v>40012</c:v>
                </c:pt>
                <c:pt idx="565">
                  <c:v>40013</c:v>
                </c:pt>
                <c:pt idx="566">
                  <c:v>40014</c:v>
                </c:pt>
                <c:pt idx="567">
                  <c:v>40015</c:v>
                </c:pt>
                <c:pt idx="568">
                  <c:v>40016</c:v>
                </c:pt>
                <c:pt idx="569">
                  <c:v>40017</c:v>
                </c:pt>
                <c:pt idx="570">
                  <c:v>40018</c:v>
                </c:pt>
                <c:pt idx="571">
                  <c:v>40019</c:v>
                </c:pt>
                <c:pt idx="572">
                  <c:v>40020</c:v>
                </c:pt>
                <c:pt idx="573">
                  <c:v>40021</c:v>
                </c:pt>
                <c:pt idx="574">
                  <c:v>40022</c:v>
                </c:pt>
                <c:pt idx="575">
                  <c:v>40023</c:v>
                </c:pt>
                <c:pt idx="576">
                  <c:v>40024</c:v>
                </c:pt>
                <c:pt idx="577">
                  <c:v>40025</c:v>
                </c:pt>
                <c:pt idx="578">
                  <c:v>40026</c:v>
                </c:pt>
                <c:pt idx="579">
                  <c:v>40027</c:v>
                </c:pt>
                <c:pt idx="580">
                  <c:v>40028</c:v>
                </c:pt>
                <c:pt idx="581">
                  <c:v>40029</c:v>
                </c:pt>
                <c:pt idx="582">
                  <c:v>40030</c:v>
                </c:pt>
                <c:pt idx="583">
                  <c:v>40031</c:v>
                </c:pt>
                <c:pt idx="584">
                  <c:v>40032</c:v>
                </c:pt>
                <c:pt idx="585">
                  <c:v>40033</c:v>
                </c:pt>
                <c:pt idx="586">
                  <c:v>40034</c:v>
                </c:pt>
                <c:pt idx="587">
                  <c:v>40035</c:v>
                </c:pt>
                <c:pt idx="588">
                  <c:v>40036</c:v>
                </c:pt>
                <c:pt idx="589">
                  <c:v>40037</c:v>
                </c:pt>
                <c:pt idx="590">
                  <c:v>40038</c:v>
                </c:pt>
                <c:pt idx="591">
                  <c:v>40039</c:v>
                </c:pt>
                <c:pt idx="592">
                  <c:v>40040</c:v>
                </c:pt>
                <c:pt idx="593">
                  <c:v>40041</c:v>
                </c:pt>
                <c:pt idx="594">
                  <c:v>40042</c:v>
                </c:pt>
                <c:pt idx="595">
                  <c:v>40043</c:v>
                </c:pt>
                <c:pt idx="596">
                  <c:v>40044</c:v>
                </c:pt>
                <c:pt idx="597">
                  <c:v>40045</c:v>
                </c:pt>
                <c:pt idx="598">
                  <c:v>40046</c:v>
                </c:pt>
                <c:pt idx="599">
                  <c:v>40047</c:v>
                </c:pt>
                <c:pt idx="600">
                  <c:v>40048</c:v>
                </c:pt>
                <c:pt idx="601">
                  <c:v>40049</c:v>
                </c:pt>
                <c:pt idx="602">
                  <c:v>40050</c:v>
                </c:pt>
                <c:pt idx="603">
                  <c:v>40051</c:v>
                </c:pt>
                <c:pt idx="604">
                  <c:v>40052</c:v>
                </c:pt>
                <c:pt idx="605">
                  <c:v>40053</c:v>
                </c:pt>
                <c:pt idx="606">
                  <c:v>40054</c:v>
                </c:pt>
                <c:pt idx="607">
                  <c:v>40055</c:v>
                </c:pt>
                <c:pt idx="608">
                  <c:v>40056</c:v>
                </c:pt>
                <c:pt idx="609">
                  <c:v>40057</c:v>
                </c:pt>
                <c:pt idx="610">
                  <c:v>40058</c:v>
                </c:pt>
                <c:pt idx="611">
                  <c:v>40059</c:v>
                </c:pt>
                <c:pt idx="612">
                  <c:v>40060</c:v>
                </c:pt>
                <c:pt idx="613">
                  <c:v>40061</c:v>
                </c:pt>
                <c:pt idx="614">
                  <c:v>40062</c:v>
                </c:pt>
                <c:pt idx="615">
                  <c:v>40063</c:v>
                </c:pt>
                <c:pt idx="616">
                  <c:v>40064</c:v>
                </c:pt>
                <c:pt idx="617">
                  <c:v>40065</c:v>
                </c:pt>
                <c:pt idx="618">
                  <c:v>40066</c:v>
                </c:pt>
                <c:pt idx="619">
                  <c:v>40067</c:v>
                </c:pt>
                <c:pt idx="620">
                  <c:v>40068</c:v>
                </c:pt>
                <c:pt idx="621">
                  <c:v>40069</c:v>
                </c:pt>
                <c:pt idx="622">
                  <c:v>40070</c:v>
                </c:pt>
                <c:pt idx="623">
                  <c:v>40071</c:v>
                </c:pt>
                <c:pt idx="624">
                  <c:v>40072</c:v>
                </c:pt>
                <c:pt idx="625">
                  <c:v>40073</c:v>
                </c:pt>
                <c:pt idx="626">
                  <c:v>40074</c:v>
                </c:pt>
                <c:pt idx="627">
                  <c:v>40075</c:v>
                </c:pt>
                <c:pt idx="628">
                  <c:v>40076</c:v>
                </c:pt>
                <c:pt idx="629">
                  <c:v>40077</c:v>
                </c:pt>
                <c:pt idx="630">
                  <c:v>40078</c:v>
                </c:pt>
                <c:pt idx="631">
                  <c:v>40079</c:v>
                </c:pt>
                <c:pt idx="632">
                  <c:v>40080</c:v>
                </c:pt>
                <c:pt idx="633">
                  <c:v>40081</c:v>
                </c:pt>
                <c:pt idx="634">
                  <c:v>40082</c:v>
                </c:pt>
                <c:pt idx="635">
                  <c:v>40083</c:v>
                </c:pt>
                <c:pt idx="636">
                  <c:v>40084</c:v>
                </c:pt>
                <c:pt idx="637">
                  <c:v>40085</c:v>
                </c:pt>
                <c:pt idx="638">
                  <c:v>40086</c:v>
                </c:pt>
                <c:pt idx="639">
                  <c:v>40087</c:v>
                </c:pt>
                <c:pt idx="640">
                  <c:v>40088</c:v>
                </c:pt>
                <c:pt idx="641">
                  <c:v>40089</c:v>
                </c:pt>
                <c:pt idx="642">
                  <c:v>40090</c:v>
                </c:pt>
                <c:pt idx="643">
                  <c:v>40091</c:v>
                </c:pt>
                <c:pt idx="644">
                  <c:v>40092</c:v>
                </c:pt>
                <c:pt idx="645">
                  <c:v>40093</c:v>
                </c:pt>
                <c:pt idx="646">
                  <c:v>40094</c:v>
                </c:pt>
                <c:pt idx="647">
                  <c:v>40095</c:v>
                </c:pt>
                <c:pt idx="648">
                  <c:v>40096</c:v>
                </c:pt>
                <c:pt idx="649">
                  <c:v>40097</c:v>
                </c:pt>
                <c:pt idx="650">
                  <c:v>40098</c:v>
                </c:pt>
                <c:pt idx="651">
                  <c:v>40099</c:v>
                </c:pt>
                <c:pt idx="652">
                  <c:v>40100</c:v>
                </c:pt>
                <c:pt idx="653">
                  <c:v>40101</c:v>
                </c:pt>
                <c:pt idx="654">
                  <c:v>40102</c:v>
                </c:pt>
                <c:pt idx="655">
                  <c:v>40103</c:v>
                </c:pt>
                <c:pt idx="656">
                  <c:v>40104</c:v>
                </c:pt>
                <c:pt idx="657">
                  <c:v>40105</c:v>
                </c:pt>
                <c:pt idx="658">
                  <c:v>40106</c:v>
                </c:pt>
                <c:pt idx="659">
                  <c:v>40107</c:v>
                </c:pt>
                <c:pt idx="660">
                  <c:v>40108</c:v>
                </c:pt>
                <c:pt idx="661">
                  <c:v>40109</c:v>
                </c:pt>
                <c:pt idx="662">
                  <c:v>40110</c:v>
                </c:pt>
                <c:pt idx="663">
                  <c:v>40111</c:v>
                </c:pt>
                <c:pt idx="664">
                  <c:v>40112</c:v>
                </c:pt>
                <c:pt idx="665">
                  <c:v>40113</c:v>
                </c:pt>
                <c:pt idx="666">
                  <c:v>40114</c:v>
                </c:pt>
                <c:pt idx="667">
                  <c:v>40115</c:v>
                </c:pt>
                <c:pt idx="668">
                  <c:v>40116</c:v>
                </c:pt>
                <c:pt idx="669">
                  <c:v>40117</c:v>
                </c:pt>
                <c:pt idx="670">
                  <c:v>40118</c:v>
                </c:pt>
                <c:pt idx="671">
                  <c:v>40119</c:v>
                </c:pt>
                <c:pt idx="672">
                  <c:v>40120</c:v>
                </c:pt>
                <c:pt idx="673">
                  <c:v>40121</c:v>
                </c:pt>
                <c:pt idx="674">
                  <c:v>40122</c:v>
                </c:pt>
                <c:pt idx="675">
                  <c:v>40123</c:v>
                </c:pt>
                <c:pt idx="676">
                  <c:v>40124</c:v>
                </c:pt>
                <c:pt idx="677">
                  <c:v>40125</c:v>
                </c:pt>
                <c:pt idx="678">
                  <c:v>40126</c:v>
                </c:pt>
                <c:pt idx="679">
                  <c:v>40127</c:v>
                </c:pt>
                <c:pt idx="680">
                  <c:v>40128</c:v>
                </c:pt>
                <c:pt idx="681">
                  <c:v>40129</c:v>
                </c:pt>
                <c:pt idx="682">
                  <c:v>40130</c:v>
                </c:pt>
                <c:pt idx="683">
                  <c:v>40131</c:v>
                </c:pt>
                <c:pt idx="684">
                  <c:v>40132</c:v>
                </c:pt>
                <c:pt idx="685">
                  <c:v>40133</c:v>
                </c:pt>
                <c:pt idx="686">
                  <c:v>40134</c:v>
                </c:pt>
                <c:pt idx="687">
                  <c:v>40135</c:v>
                </c:pt>
                <c:pt idx="688">
                  <c:v>40136</c:v>
                </c:pt>
                <c:pt idx="689">
                  <c:v>40137</c:v>
                </c:pt>
                <c:pt idx="690">
                  <c:v>40138</c:v>
                </c:pt>
                <c:pt idx="691">
                  <c:v>40139</c:v>
                </c:pt>
                <c:pt idx="692">
                  <c:v>40140</c:v>
                </c:pt>
                <c:pt idx="693">
                  <c:v>40141</c:v>
                </c:pt>
                <c:pt idx="694">
                  <c:v>40142</c:v>
                </c:pt>
                <c:pt idx="695">
                  <c:v>40143</c:v>
                </c:pt>
                <c:pt idx="696">
                  <c:v>40144</c:v>
                </c:pt>
                <c:pt idx="697">
                  <c:v>40145</c:v>
                </c:pt>
                <c:pt idx="698">
                  <c:v>40146</c:v>
                </c:pt>
                <c:pt idx="699">
                  <c:v>40147</c:v>
                </c:pt>
                <c:pt idx="700">
                  <c:v>40148</c:v>
                </c:pt>
                <c:pt idx="701">
                  <c:v>40149</c:v>
                </c:pt>
                <c:pt idx="702">
                  <c:v>40150</c:v>
                </c:pt>
                <c:pt idx="703">
                  <c:v>40151</c:v>
                </c:pt>
                <c:pt idx="704">
                  <c:v>40152</c:v>
                </c:pt>
                <c:pt idx="705">
                  <c:v>40153</c:v>
                </c:pt>
                <c:pt idx="706">
                  <c:v>40154</c:v>
                </c:pt>
                <c:pt idx="707">
                  <c:v>40155</c:v>
                </c:pt>
                <c:pt idx="708">
                  <c:v>40156</c:v>
                </c:pt>
                <c:pt idx="709">
                  <c:v>40157</c:v>
                </c:pt>
                <c:pt idx="710">
                  <c:v>40158</c:v>
                </c:pt>
                <c:pt idx="711">
                  <c:v>40159</c:v>
                </c:pt>
                <c:pt idx="712">
                  <c:v>40160</c:v>
                </c:pt>
                <c:pt idx="713">
                  <c:v>40161</c:v>
                </c:pt>
                <c:pt idx="714">
                  <c:v>40162</c:v>
                </c:pt>
                <c:pt idx="715">
                  <c:v>40163</c:v>
                </c:pt>
                <c:pt idx="716">
                  <c:v>40164</c:v>
                </c:pt>
                <c:pt idx="717">
                  <c:v>40165</c:v>
                </c:pt>
                <c:pt idx="718">
                  <c:v>40166</c:v>
                </c:pt>
                <c:pt idx="719">
                  <c:v>40167</c:v>
                </c:pt>
                <c:pt idx="720">
                  <c:v>40168</c:v>
                </c:pt>
                <c:pt idx="721">
                  <c:v>40169</c:v>
                </c:pt>
                <c:pt idx="722">
                  <c:v>40170</c:v>
                </c:pt>
                <c:pt idx="723">
                  <c:v>40171</c:v>
                </c:pt>
                <c:pt idx="724">
                  <c:v>40172</c:v>
                </c:pt>
                <c:pt idx="725">
                  <c:v>40173</c:v>
                </c:pt>
                <c:pt idx="726">
                  <c:v>40174</c:v>
                </c:pt>
                <c:pt idx="727">
                  <c:v>40175</c:v>
                </c:pt>
                <c:pt idx="728">
                  <c:v>40176</c:v>
                </c:pt>
                <c:pt idx="729">
                  <c:v>40177</c:v>
                </c:pt>
                <c:pt idx="730">
                  <c:v>40178</c:v>
                </c:pt>
                <c:pt idx="731">
                  <c:v>40179</c:v>
                </c:pt>
                <c:pt idx="732">
                  <c:v>40180</c:v>
                </c:pt>
                <c:pt idx="733">
                  <c:v>40181</c:v>
                </c:pt>
                <c:pt idx="734">
                  <c:v>40182</c:v>
                </c:pt>
                <c:pt idx="735">
                  <c:v>40183</c:v>
                </c:pt>
                <c:pt idx="736">
                  <c:v>40184</c:v>
                </c:pt>
                <c:pt idx="737">
                  <c:v>40185</c:v>
                </c:pt>
                <c:pt idx="738">
                  <c:v>40186</c:v>
                </c:pt>
                <c:pt idx="739">
                  <c:v>40187</c:v>
                </c:pt>
                <c:pt idx="740">
                  <c:v>40188</c:v>
                </c:pt>
                <c:pt idx="741">
                  <c:v>40189</c:v>
                </c:pt>
                <c:pt idx="742">
                  <c:v>40190</c:v>
                </c:pt>
                <c:pt idx="743">
                  <c:v>40191</c:v>
                </c:pt>
                <c:pt idx="744">
                  <c:v>40192</c:v>
                </c:pt>
                <c:pt idx="745">
                  <c:v>40193</c:v>
                </c:pt>
                <c:pt idx="746">
                  <c:v>40194</c:v>
                </c:pt>
                <c:pt idx="747">
                  <c:v>40195</c:v>
                </c:pt>
                <c:pt idx="748">
                  <c:v>40196</c:v>
                </c:pt>
                <c:pt idx="749">
                  <c:v>40197</c:v>
                </c:pt>
                <c:pt idx="750">
                  <c:v>40198</c:v>
                </c:pt>
                <c:pt idx="751">
                  <c:v>40199</c:v>
                </c:pt>
                <c:pt idx="752">
                  <c:v>40200</c:v>
                </c:pt>
                <c:pt idx="753">
                  <c:v>40201</c:v>
                </c:pt>
                <c:pt idx="754">
                  <c:v>40202</c:v>
                </c:pt>
                <c:pt idx="755">
                  <c:v>40203</c:v>
                </c:pt>
                <c:pt idx="756">
                  <c:v>40204</c:v>
                </c:pt>
                <c:pt idx="757">
                  <c:v>40205</c:v>
                </c:pt>
                <c:pt idx="758">
                  <c:v>40206</c:v>
                </c:pt>
                <c:pt idx="759">
                  <c:v>40207</c:v>
                </c:pt>
                <c:pt idx="760">
                  <c:v>40208</c:v>
                </c:pt>
                <c:pt idx="761">
                  <c:v>40209</c:v>
                </c:pt>
                <c:pt idx="762">
                  <c:v>40210</c:v>
                </c:pt>
                <c:pt idx="763">
                  <c:v>40211</c:v>
                </c:pt>
                <c:pt idx="764">
                  <c:v>40212</c:v>
                </c:pt>
                <c:pt idx="765">
                  <c:v>40213</c:v>
                </c:pt>
                <c:pt idx="766">
                  <c:v>40214</c:v>
                </c:pt>
                <c:pt idx="767">
                  <c:v>40215</c:v>
                </c:pt>
                <c:pt idx="768">
                  <c:v>40216</c:v>
                </c:pt>
                <c:pt idx="769">
                  <c:v>40217</c:v>
                </c:pt>
                <c:pt idx="770">
                  <c:v>40218</c:v>
                </c:pt>
                <c:pt idx="771">
                  <c:v>40219</c:v>
                </c:pt>
                <c:pt idx="772">
                  <c:v>40220</c:v>
                </c:pt>
                <c:pt idx="773">
                  <c:v>40221</c:v>
                </c:pt>
                <c:pt idx="774">
                  <c:v>40222</c:v>
                </c:pt>
                <c:pt idx="775">
                  <c:v>40223</c:v>
                </c:pt>
                <c:pt idx="776">
                  <c:v>40224</c:v>
                </c:pt>
                <c:pt idx="777">
                  <c:v>40225</c:v>
                </c:pt>
                <c:pt idx="778">
                  <c:v>40226</c:v>
                </c:pt>
                <c:pt idx="779">
                  <c:v>40227</c:v>
                </c:pt>
                <c:pt idx="780">
                  <c:v>40228</c:v>
                </c:pt>
                <c:pt idx="781">
                  <c:v>40229</c:v>
                </c:pt>
                <c:pt idx="782">
                  <c:v>40230</c:v>
                </c:pt>
                <c:pt idx="783">
                  <c:v>40231</c:v>
                </c:pt>
                <c:pt idx="784">
                  <c:v>40232</c:v>
                </c:pt>
                <c:pt idx="785">
                  <c:v>40233</c:v>
                </c:pt>
                <c:pt idx="786">
                  <c:v>40234</c:v>
                </c:pt>
                <c:pt idx="787">
                  <c:v>40235</c:v>
                </c:pt>
                <c:pt idx="788">
                  <c:v>40236</c:v>
                </c:pt>
                <c:pt idx="789">
                  <c:v>40237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40243</c:v>
                </c:pt>
                <c:pt idx="796">
                  <c:v>40244</c:v>
                </c:pt>
                <c:pt idx="797">
                  <c:v>40245</c:v>
                </c:pt>
                <c:pt idx="798">
                  <c:v>40246</c:v>
                </c:pt>
                <c:pt idx="799">
                  <c:v>40247</c:v>
                </c:pt>
                <c:pt idx="800">
                  <c:v>40248</c:v>
                </c:pt>
                <c:pt idx="801">
                  <c:v>40249</c:v>
                </c:pt>
                <c:pt idx="802">
                  <c:v>40250</c:v>
                </c:pt>
                <c:pt idx="803">
                  <c:v>40251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40257</c:v>
                </c:pt>
                <c:pt idx="810">
                  <c:v>40258</c:v>
                </c:pt>
                <c:pt idx="811">
                  <c:v>40259</c:v>
                </c:pt>
                <c:pt idx="812">
                  <c:v>40260</c:v>
                </c:pt>
                <c:pt idx="813">
                  <c:v>40261</c:v>
                </c:pt>
                <c:pt idx="814">
                  <c:v>40262</c:v>
                </c:pt>
                <c:pt idx="815">
                  <c:v>40263</c:v>
                </c:pt>
                <c:pt idx="816">
                  <c:v>40264</c:v>
                </c:pt>
                <c:pt idx="817">
                  <c:v>40265</c:v>
                </c:pt>
                <c:pt idx="818">
                  <c:v>40266</c:v>
                </c:pt>
                <c:pt idx="819">
                  <c:v>40267</c:v>
                </c:pt>
                <c:pt idx="820">
                  <c:v>40268</c:v>
                </c:pt>
                <c:pt idx="821">
                  <c:v>40269</c:v>
                </c:pt>
                <c:pt idx="822">
                  <c:v>40270</c:v>
                </c:pt>
                <c:pt idx="823">
                  <c:v>40271</c:v>
                </c:pt>
                <c:pt idx="824">
                  <c:v>40272</c:v>
                </c:pt>
                <c:pt idx="825">
                  <c:v>40273</c:v>
                </c:pt>
                <c:pt idx="826">
                  <c:v>40274</c:v>
                </c:pt>
                <c:pt idx="827">
                  <c:v>40275</c:v>
                </c:pt>
                <c:pt idx="828">
                  <c:v>40276</c:v>
                </c:pt>
                <c:pt idx="829">
                  <c:v>40277</c:v>
                </c:pt>
                <c:pt idx="830">
                  <c:v>40278</c:v>
                </c:pt>
                <c:pt idx="831">
                  <c:v>40279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40285</c:v>
                </c:pt>
                <c:pt idx="838">
                  <c:v>40286</c:v>
                </c:pt>
                <c:pt idx="839">
                  <c:v>40287</c:v>
                </c:pt>
                <c:pt idx="840">
                  <c:v>40288</c:v>
                </c:pt>
                <c:pt idx="841">
                  <c:v>40289</c:v>
                </c:pt>
                <c:pt idx="842">
                  <c:v>40290</c:v>
                </c:pt>
                <c:pt idx="843">
                  <c:v>40291</c:v>
                </c:pt>
                <c:pt idx="844">
                  <c:v>40292</c:v>
                </c:pt>
                <c:pt idx="845">
                  <c:v>40293</c:v>
                </c:pt>
                <c:pt idx="846">
                  <c:v>40294</c:v>
                </c:pt>
                <c:pt idx="847">
                  <c:v>40295</c:v>
                </c:pt>
                <c:pt idx="848">
                  <c:v>40296</c:v>
                </c:pt>
                <c:pt idx="849">
                  <c:v>40297</c:v>
                </c:pt>
                <c:pt idx="850">
                  <c:v>40298</c:v>
                </c:pt>
                <c:pt idx="851">
                  <c:v>40299</c:v>
                </c:pt>
                <c:pt idx="852">
                  <c:v>40300</c:v>
                </c:pt>
                <c:pt idx="853">
                  <c:v>40301</c:v>
                </c:pt>
                <c:pt idx="854">
                  <c:v>40302</c:v>
                </c:pt>
                <c:pt idx="855">
                  <c:v>40303</c:v>
                </c:pt>
                <c:pt idx="856">
                  <c:v>40304</c:v>
                </c:pt>
                <c:pt idx="857">
                  <c:v>40305</c:v>
                </c:pt>
                <c:pt idx="858">
                  <c:v>40306</c:v>
                </c:pt>
                <c:pt idx="859">
                  <c:v>40307</c:v>
                </c:pt>
                <c:pt idx="860">
                  <c:v>40308</c:v>
                </c:pt>
                <c:pt idx="861">
                  <c:v>40309</c:v>
                </c:pt>
                <c:pt idx="862">
                  <c:v>40310</c:v>
                </c:pt>
                <c:pt idx="863">
                  <c:v>40311</c:v>
                </c:pt>
                <c:pt idx="864">
                  <c:v>40312</c:v>
                </c:pt>
                <c:pt idx="865">
                  <c:v>40313</c:v>
                </c:pt>
                <c:pt idx="866">
                  <c:v>40314</c:v>
                </c:pt>
                <c:pt idx="867">
                  <c:v>40315</c:v>
                </c:pt>
                <c:pt idx="868">
                  <c:v>40316</c:v>
                </c:pt>
                <c:pt idx="869">
                  <c:v>40317</c:v>
                </c:pt>
                <c:pt idx="870">
                  <c:v>40318</c:v>
                </c:pt>
                <c:pt idx="871">
                  <c:v>40319</c:v>
                </c:pt>
                <c:pt idx="872">
                  <c:v>40320</c:v>
                </c:pt>
                <c:pt idx="873">
                  <c:v>40321</c:v>
                </c:pt>
                <c:pt idx="874">
                  <c:v>40322</c:v>
                </c:pt>
                <c:pt idx="875">
                  <c:v>40323</c:v>
                </c:pt>
                <c:pt idx="876">
                  <c:v>40324</c:v>
                </c:pt>
                <c:pt idx="877">
                  <c:v>40325</c:v>
                </c:pt>
                <c:pt idx="878">
                  <c:v>40326</c:v>
                </c:pt>
                <c:pt idx="879">
                  <c:v>40327</c:v>
                </c:pt>
                <c:pt idx="880">
                  <c:v>40328</c:v>
                </c:pt>
                <c:pt idx="881">
                  <c:v>40329</c:v>
                </c:pt>
                <c:pt idx="882">
                  <c:v>40330</c:v>
                </c:pt>
                <c:pt idx="883">
                  <c:v>40331</c:v>
                </c:pt>
                <c:pt idx="884">
                  <c:v>40332</c:v>
                </c:pt>
                <c:pt idx="885">
                  <c:v>40333</c:v>
                </c:pt>
                <c:pt idx="886">
                  <c:v>40334</c:v>
                </c:pt>
                <c:pt idx="887">
                  <c:v>40335</c:v>
                </c:pt>
                <c:pt idx="888">
                  <c:v>40336</c:v>
                </c:pt>
                <c:pt idx="889">
                  <c:v>40337</c:v>
                </c:pt>
                <c:pt idx="890">
                  <c:v>40338</c:v>
                </c:pt>
                <c:pt idx="891">
                  <c:v>40339</c:v>
                </c:pt>
                <c:pt idx="892">
                  <c:v>40340</c:v>
                </c:pt>
                <c:pt idx="893">
                  <c:v>40341</c:v>
                </c:pt>
                <c:pt idx="894">
                  <c:v>40342</c:v>
                </c:pt>
                <c:pt idx="895">
                  <c:v>40343</c:v>
                </c:pt>
                <c:pt idx="896">
                  <c:v>40344</c:v>
                </c:pt>
                <c:pt idx="897">
                  <c:v>40345</c:v>
                </c:pt>
                <c:pt idx="898">
                  <c:v>40346</c:v>
                </c:pt>
                <c:pt idx="899">
                  <c:v>40347</c:v>
                </c:pt>
                <c:pt idx="900">
                  <c:v>40348</c:v>
                </c:pt>
                <c:pt idx="901">
                  <c:v>40349</c:v>
                </c:pt>
                <c:pt idx="902">
                  <c:v>40350</c:v>
                </c:pt>
                <c:pt idx="903">
                  <c:v>40351</c:v>
                </c:pt>
                <c:pt idx="904">
                  <c:v>40352</c:v>
                </c:pt>
                <c:pt idx="905">
                  <c:v>40353</c:v>
                </c:pt>
                <c:pt idx="906">
                  <c:v>40354</c:v>
                </c:pt>
                <c:pt idx="907">
                  <c:v>40355</c:v>
                </c:pt>
                <c:pt idx="908">
                  <c:v>40356</c:v>
                </c:pt>
                <c:pt idx="909">
                  <c:v>40357</c:v>
                </c:pt>
                <c:pt idx="910">
                  <c:v>40358</c:v>
                </c:pt>
                <c:pt idx="911">
                  <c:v>40359</c:v>
                </c:pt>
                <c:pt idx="912">
                  <c:v>40360</c:v>
                </c:pt>
                <c:pt idx="913">
                  <c:v>40361</c:v>
                </c:pt>
                <c:pt idx="914">
                  <c:v>40362</c:v>
                </c:pt>
                <c:pt idx="915">
                  <c:v>40363</c:v>
                </c:pt>
                <c:pt idx="916">
                  <c:v>40364</c:v>
                </c:pt>
                <c:pt idx="917">
                  <c:v>40365</c:v>
                </c:pt>
                <c:pt idx="918">
                  <c:v>40366</c:v>
                </c:pt>
                <c:pt idx="919">
                  <c:v>40367</c:v>
                </c:pt>
                <c:pt idx="920">
                  <c:v>40368</c:v>
                </c:pt>
                <c:pt idx="921">
                  <c:v>40369</c:v>
                </c:pt>
                <c:pt idx="922">
                  <c:v>40370</c:v>
                </c:pt>
                <c:pt idx="923">
                  <c:v>40371</c:v>
                </c:pt>
                <c:pt idx="924">
                  <c:v>40372</c:v>
                </c:pt>
                <c:pt idx="925">
                  <c:v>40373</c:v>
                </c:pt>
                <c:pt idx="926">
                  <c:v>40374</c:v>
                </c:pt>
                <c:pt idx="927">
                  <c:v>40375</c:v>
                </c:pt>
                <c:pt idx="928">
                  <c:v>40376</c:v>
                </c:pt>
                <c:pt idx="929">
                  <c:v>40377</c:v>
                </c:pt>
                <c:pt idx="930">
                  <c:v>40378</c:v>
                </c:pt>
                <c:pt idx="931">
                  <c:v>40379</c:v>
                </c:pt>
                <c:pt idx="932">
                  <c:v>40380</c:v>
                </c:pt>
                <c:pt idx="933">
                  <c:v>40381</c:v>
                </c:pt>
                <c:pt idx="934">
                  <c:v>40382</c:v>
                </c:pt>
                <c:pt idx="935">
                  <c:v>40383</c:v>
                </c:pt>
                <c:pt idx="936">
                  <c:v>40384</c:v>
                </c:pt>
                <c:pt idx="937">
                  <c:v>40385</c:v>
                </c:pt>
                <c:pt idx="938">
                  <c:v>40386</c:v>
                </c:pt>
                <c:pt idx="939">
                  <c:v>40387</c:v>
                </c:pt>
                <c:pt idx="940">
                  <c:v>40388</c:v>
                </c:pt>
                <c:pt idx="941">
                  <c:v>40389</c:v>
                </c:pt>
                <c:pt idx="942">
                  <c:v>40390</c:v>
                </c:pt>
                <c:pt idx="943">
                  <c:v>40391</c:v>
                </c:pt>
                <c:pt idx="944">
                  <c:v>40392</c:v>
                </c:pt>
                <c:pt idx="945">
                  <c:v>40393</c:v>
                </c:pt>
                <c:pt idx="946">
                  <c:v>40394</c:v>
                </c:pt>
                <c:pt idx="947">
                  <c:v>40395</c:v>
                </c:pt>
                <c:pt idx="948">
                  <c:v>40396</c:v>
                </c:pt>
                <c:pt idx="949">
                  <c:v>40397</c:v>
                </c:pt>
                <c:pt idx="950">
                  <c:v>40398</c:v>
                </c:pt>
                <c:pt idx="951">
                  <c:v>40399</c:v>
                </c:pt>
                <c:pt idx="952">
                  <c:v>40400</c:v>
                </c:pt>
                <c:pt idx="953">
                  <c:v>40401</c:v>
                </c:pt>
                <c:pt idx="954">
                  <c:v>40402</c:v>
                </c:pt>
                <c:pt idx="955">
                  <c:v>40403</c:v>
                </c:pt>
                <c:pt idx="956">
                  <c:v>40404</c:v>
                </c:pt>
                <c:pt idx="957">
                  <c:v>40405</c:v>
                </c:pt>
                <c:pt idx="958">
                  <c:v>40406</c:v>
                </c:pt>
                <c:pt idx="959">
                  <c:v>40407</c:v>
                </c:pt>
                <c:pt idx="960">
                  <c:v>40408</c:v>
                </c:pt>
                <c:pt idx="961">
                  <c:v>40409</c:v>
                </c:pt>
                <c:pt idx="962">
                  <c:v>40410</c:v>
                </c:pt>
                <c:pt idx="963">
                  <c:v>40411</c:v>
                </c:pt>
                <c:pt idx="964">
                  <c:v>40412</c:v>
                </c:pt>
                <c:pt idx="965">
                  <c:v>40413</c:v>
                </c:pt>
                <c:pt idx="966">
                  <c:v>40414</c:v>
                </c:pt>
                <c:pt idx="967">
                  <c:v>40415</c:v>
                </c:pt>
                <c:pt idx="968">
                  <c:v>40416</c:v>
                </c:pt>
                <c:pt idx="969">
                  <c:v>40417</c:v>
                </c:pt>
                <c:pt idx="970">
                  <c:v>40418</c:v>
                </c:pt>
                <c:pt idx="971">
                  <c:v>40419</c:v>
                </c:pt>
                <c:pt idx="972">
                  <c:v>40420</c:v>
                </c:pt>
                <c:pt idx="973">
                  <c:v>40421</c:v>
                </c:pt>
                <c:pt idx="974">
                  <c:v>40422</c:v>
                </c:pt>
                <c:pt idx="975">
                  <c:v>40423</c:v>
                </c:pt>
                <c:pt idx="976">
                  <c:v>40424</c:v>
                </c:pt>
                <c:pt idx="977">
                  <c:v>40425</c:v>
                </c:pt>
                <c:pt idx="978">
                  <c:v>40426</c:v>
                </c:pt>
                <c:pt idx="979">
                  <c:v>40427</c:v>
                </c:pt>
                <c:pt idx="980">
                  <c:v>40428</c:v>
                </c:pt>
                <c:pt idx="981">
                  <c:v>40429</c:v>
                </c:pt>
                <c:pt idx="982">
                  <c:v>40430</c:v>
                </c:pt>
                <c:pt idx="983">
                  <c:v>40431</c:v>
                </c:pt>
                <c:pt idx="984">
                  <c:v>40432</c:v>
                </c:pt>
                <c:pt idx="985">
                  <c:v>40433</c:v>
                </c:pt>
                <c:pt idx="986">
                  <c:v>40434</c:v>
                </c:pt>
                <c:pt idx="987">
                  <c:v>40435</c:v>
                </c:pt>
                <c:pt idx="988">
                  <c:v>40436</c:v>
                </c:pt>
                <c:pt idx="989">
                  <c:v>40437</c:v>
                </c:pt>
                <c:pt idx="990">
                  <c:v>40438</c:v>
                </c:pt>
                <c:pt idx="991">
                  <c:v>40439</c:v>
                </c:pt>
                <c:pt idx="992">
                  <c:v>40440</c:v>
                </c:pt>
                <c:pt idx="993">
                  <c:v>40441</c:v>
                </c:pt>
                <c:pt idx="994">
                  <c:v>40442</c:v>
                </c:pt>
                <c:pt idx="995">
                  <c:v>40443</c:v>
                </c:pt>
                <c:pt idx="996">
                  <c:v>40444</c:v>
                </c:pt>
                <c:pt idx="997">
                  <c:v>40445</c:v>
                </c:pt>
                <c:pt idx="998">
                  <c:v>40446</c:v>
                </c:pt>
                <c:pt idx="999">
                  <c:v>40447</c:v>
                </c:pt>
                <c:pt idx="1000">
                  <c:v>40448</c:v>
                </c:pt>
                <c:pt idx="1001">
                  <c:v>40449</c:v>
                </c:pt>
                <c:pt idx="1002">
                  <c:v>40450</c:v>
                </c:pt>
                <c:pt idx="1003">
                  <c:v>40451</c:v>
                </c:pt>
                <c:pt idx="1004">
                  <c:v>40452</c:v>
                </c:pt>
                <c:pt idx="1005">
                  <c:v>40453</c:v>
                </c:pt>
                <c:pt idx="1006">
                  <c:v>40454</c:v>
                </c:pt>
                <c:pt idx="1007">
                  <c:v>40455</c:v>
                </c:pt>
                <c:pt idx="1008">
                  <c:v>40456</c:v>
                </c:pt>
                <c:pt idx="1009">
                  <c:v>40457</c:v>
                </c:pt>
                <c:pt idx="1010">
                  <c:v>40458</c:v>
                </c:pt>
                <c:pt idx="1011">
                  <c:v>40459</c:v>
                </c:pt>
                <c:pt idx="1012">
                  <c:v>40460</c:v>
                </c:pt>
                <c:pt idx="1013">
                  <c:v>40461</c:v>
                </c:pt>
                <c:pt idx="1014">
                  <c:v>40462</c:v>
                </c:pt>
                <c:pt idx="1015">
                  <c:v>40463</c:v>
                </c:pt>
                <c:pt idx="1016">
                  <c:v>40464</c:v>
                </c:pt>
                <c:pt idx="1017">
                  <c:v>40465</c:v>
                </c:pt>
                <c:pt idx="1018">
                  <c:v>40466</c:v>
                </c:pt>
                <c:pt idx="1019">
                  <c:v>40467</c:v>
                </c:pt>
                <c:pt idx="1020">
                  <c:v>40468</c:v>
                </c:pt>
                <c:pt idx="1021">
                  <c:v>40469</c:v>
                </c:pt>
                <c:pt idx="1022">
                  <c:v>40470</c:v>
                </c:pt>
                <c:pt idx="1023">
                  <c:v>40471</c:v>
                </c:pt>
                <c:pt idx="1024">
                  <c:v>40472</c:v>
                </c:pt>
                <c:pt idx="1025">
                  <c:v>40473</c:v>
                </c:pt>
                <c:pt idx="1026">
                  <c:v>40474</c:v>
                </c:pt>
                <c:pt idx="1027">
                  <c:v>40475</c:v>
                </c:pt>
                <c:pt idx="1028">
                  <c:v>40476</c:v>
                </c:pt>
                <c:pt idx="1029">
                  <c:v>40477</c:v>
                </c:pt>
                <c:pt idx="1030">
                  <c:v>40478</c:v>
                </c:pt>
                <c:pt idx="1031">
                  <c:v>40479</c:v>
                </c:pt>
                <c:pt idx="1032">
                  <c:v>40480</c:v>
                </c:pt>
                <c:pt idx="1033">
                  <c:v>40481</c:v>
                </c:pt>
                <c:pt idx="1034">
                  <c:v>40482</c:v>
                </c:pt>
                <c:pt idx="1035">
                  <c:v>40483</c:v>
                </c:pt>
                <c:pt idx="1036">
                  <c:v>40484</c:v>
                </c:pt>
                <c:pt idx="1037">
                  <c:v>40485</c:v>
                </c:pt>
                <c:pt idx="1038">
                  <c:v>40486</c:v>
                </c:pt>
                <c:pt idx="1039">
                  <c:v>40487</c:v>
                </c:pt>
                <c:pt idx="1040">
                  <c:v>40488</c:v>
                </c:pt>
                <c:pt idx="1041">
                  <c:v>40489</c:v>
                </c:pt>
                <c:pt idx="1042">
                  <c:v>40490</c:v>
                </c:pt>
                <c:pt idx="1043">
                  <c:v>40491</c:v>
                </c:pt>
                <c:pt idx="1044">
                  <c:v>40492</c:v>
                </c:pt>
                <c:pt idx="1045">
                  <c:v>40493</c:v>
                </c:pt>
                <c:pt idx="1046">
                  <c:v>40494</c:v>
                </c:pt>
                <c:pt idx="1047">
                  <c:v>40495</c:v>
                </c:pt>
                <c:pt idx="1048">
                  <c:v>40496</c:v>
                </c:pt>
                <c:pt idx="1049">
                  <c:v>40497</c:v>
                </c:pt>
                <c:pt idx="1050">
                  <c:v>40498</c:v>
                </c:pt>
                <c:pt idx="1051">
                  <c:v>40499</c:v>
                </c:pt>
                <c:pt idx="1052">
                  <c:v>40500</c:v>
                </c:pt>
                <c:pt idx="1053">
                  <c:v>40501</c:v>
                </c:pt>
                <c:pt idx="1054">
                  <c:v>40502</c:v>
                </c:pt>
                <c:pt idx="1055">
                  <c:v>40503</c:v>
                </c:pt>
                <c:pt idx="1056">
                  <c:v>40504</c:v>
                </c:pt>
                <c:pt idx="1057">
                  <c:v>40505</c:v>
                </c:pt>
                <c:pt idx="1058">
                  <c:v>40506</c:v>
                </c:pt>
                <c:pt idx="1059">
                  <c:v>40507</c:v>
                </c:pt>
                <c:pt idx="1060">
                  <c:v>40508</c:v>
                </c:pt>
                <c:pt idx="1061">
                  <c:v>40509</c:v>
                </c:pt>
                <c:pt idx="1062">
                  <c:v>40510</c:v>
                </c:pt>
                <c:pt idx="1063">
                  <c:v>40511</c:v>
                </c:pt>
                <c:pt idx="1064">
                  <c:v>40512</c:v>
                </c:pt>
                <c:pt idx="1065">
                  <c:v>40513</c:v>
                </c:pt>
                <c:pt idx="1066">
                  <c:v>40514</c:v>
                </c:pt>
                <c:pt idx="1067">
                  <c:v>40515</c:v>
                </c:pt>
                <c:pt idx="1068">
                  <c:v>40516</c:v>
                </c:pt>
                <c:pt idx="1069">
                  <c:v>40517</c:v>
                </c:pt>
                <c:pt idx="1070">
                  <c:v>40518</c:v>
                </c:pt>
                <c:pt idx="1071">
                  <c:v>40519</c:v>
                </c:pt>
                <c:pt idx="1072">
                  <c:v>40520</c:v>
                </c:pt>
                <c:pt idx="1073">
                  <c:v>40521</c:v>
                </c:pt>
                <c:pt idx="1074">
                  <c:v>40522</c:v>
                </c:pt>
                <c:pt idx="1075">
                  <c:v>40523</c:v>
                </c:pt>
                <c:pt idx="1076">
                  <c:v>40524</c:v>
                </c:pt>
                <c:pt idx="1077">
                  <c:v>40525</c:v>
                </c:pt>
                <c:pt idx="1078">
                  <c:v>40526</c:v>
                </c:pt>
                <c:pt idx="1079">
                  <c:v>40527</c:v>
                </c:pt>
                <c:pt idx="1080">
                  <c:v>40528</c:v>
                </c:pt>
                <c:pt idx="1081">
                  <c:v>40529</c:v>
                </c:pt>
                <c:pt idx="1082">
                  <c:v>40530</c:v>
                </c:pt>
                <c:pt idx="1083">
                  <c:v>40531</c:v>
                </c:pt>
                <c:pt idx="1084">
                  <c:v>40532</c:v>
                </c:pt>
                <c:pt idx="1085">
                  <c:v>40533</c:v>
                </c:pt>
                <c:pt idx="1086">
                  <c:v>40534</c:v>
                </c:pt>
                <c:pt idx="1087">
                  <c:v>40535</c:v>
                </c:pt>
                <c:pt idx="1088">
                  <c:v>40536</c:v>
                </c:pt>
                <c:pt idx="1089">
                  <c:v>40537</c:v>
                </c:pt>
                <c:pt idx="1090">
                  <c:v>40538</c:v>
                </c:pt>
                <c:pt idx="1091">
                  <c:v>40539</c:v>
                </c:pt>
                <c:pt idx="1092">
                  <c:v>40540</c:v>
                </c:pt>
                <c:pt idx="1093">
                  <c:v>40541</c:v>
                </c:pt>
                <c:pt idx="1094">
                  <c:v>40542</c:v>
                </c:pt>
                <c:pt idx="1095">
                  <c:v>40543</c:v>
                </c:pt>
                <c:pt idx="1096">
                  <c:v>40544</c:v>
                </c:pt>
                <c:pt idx="1097">
                  <c:v>40545</c:v>
                </c:pt>
                <c:pt idx="1098">
                  <c:v>40546</c:v>
                </c:pt>
                <c:pt idx="1099">
                  <c:v>40547</c:v>
                </c:pt>
                <c:pt idx="1100">
                  <c:v>40548</c:v>
                </c:pt>
                <c:pt idx="1101">
                  <c:v>40549</c:v>
                </c:pt>
                <c:pt idx="1102">
                  <c:v>40550</c:v>
                </c:pt>
                <c:pt idx="1103">
                  <c:v>40551</c:v>
                </c:pt>
                <c:pt idx="1104">
                  <c:v>40552</c:v>
                </c:pt>
                <c:pt idx="1105">
                  <c:v>40553</c:v>
                </c:pt>
                <c:pt idx="1106">
                  <c:v>40554</c:v>
                </c:pt>
                <c:pt idx="1107">
                  <c:v>40555</c:v>
                </c:pt>
                <c:pt idx="1108">
                  <c:v>40556</c:v>
                </c:pt>
                <c:pt idx="1109">
                  <c:v>40557</c:v>
                </c:pt>
                <c:pt idx="1110">
                  <c:v>40558</c:v>
                </c:pt>
                <c:pt idx="1111">
                  <c:v>40559</c:v>
                </c:pt>
                <c:pt idx="1112">
                  <c:v>40560</c:v>
                </c:pt>
                <c:pt idx="1113">
                  <c:v>40561</c:v>
                </c:pt>
                <c:pt idx="1114">
                  <c:v>40562</c:v>
                </c:pt>
                <c:pt idx="1115">
                  <c:v>40563</c:v>
                </c:pt>
                <c:pt idx="1116">
                  <c:v>40564</c:v>
                </c:pt>
                <c:pt idx="1117">
                  <c:v>40565</c:v>
                </c:pt>
                <c:pt idx="1118">
                  <c:v>40566</c:v>
                </c:pt>
                <c:pt idx="1119">
                  <c:v>40567</c:v>
                </c:pt>
                <c:pt idx="1120">
                  <c:v>40568</c:v>
                </c:pt>
                <c:pt idx="1121">
                  <c:v>40569</c:v>
                </c:pt>
                <c:pt idx="1122">
                  <c:v>40570</c:v>
                </c:pt>
                <c:pt idx="1123">
                  <c:v>40571</c:v>
                </c:pt>
                <c:pt idx="1124">
                  <c:v>40572</c:v>
                </c:pt>
                <c:pt idx="1125">
                  <c:v>40573</c:v>
                </c:pt>
                <c:pt idx="1126">
                  <c:v>40574</c:v>
                </c:pt>
                <c:pt idx="1127">
                  <c:v>40575</c:v>
                </c:pt>
                <c:pt idx="1128">
                  <c:v>40576</c:v>
                </c:pt>
                <c:pt idx="1129">
                  <c:v>40577</c:v>
                </c:pt>
                <c:pt idx="1130">
                  <c:v>40578</c:v>
                </c:pt>
                <c:pt idx="1131">
                  <c:v>40579</c:v>
                </c:pt>
                <c:pt idx="1132">
                  <c:v>40580</c:v>
                </c:pt>
                <c:pt idx="1133">
                  <c:v>40581</c:v>
                </c:pt>
                <c:pt idx="1134">
                  <c:v>40582</c:v>
                </c:pt>
                <c:pt idx="1135">
                  <c:v>40583</c:v>
                </c:pt>
                <c:pt idx="1136">
                  <c:v>40584</c:v>
                </c:pt>
                <c:pt idx="1137">
                  <c:v>40585</c:v>
                </c:pt>
                <c:pt idx="1138">
                  <c:v>40586</c:v>
                </c:pt>
                <c:pt idx="1139">
                  <c:v>40587</c:v>
                </c:pt>
                <c:pt idx="1140">
                  <c:v>40588</c:v>
                </c:pt>
                <c:pt idx="1141">
                  <c:v>40589</c:v>
                </c:pt>
                <c:pt idx="1142">
                  <c:v>40590</c:v>
                </c:pt>
                <c:pt idx="1143">
                  <c:v>40591</c:v>
                </c:pt>
                <c:pt idx="1144">
                  <c:v>40592</c:v>
                </c:pt>
                <c:pt idx="1145">
                  <c:v>40593</c:v>
                </c:pt>
                <c:pt idx="1146">
                  <c:v>40594</c:v>
                </c:pt>
                <c:pt idx="1147">
                  <c:v>40595</c:v>
                </c:pt>
                <c:pt idx="1148">
                  <c:v>40596</c:v>
                </c:pt>
                <c:pt idx="1149">
                  <c:v>40597</c:v>
                </c:pt>
                <c:pt idx="1150">
                  <c:v>40598</c:v>
                </c:pt>
                <c:pt idx="1151">
                  <c:v>40599</c:v>
                </c:pt>
                <c:pt idx="1152">
                  <c:v>40600</c:v>
                </c:pt>
                <c:pt idx="1153">
                  <c:v>40601</c:v>
                </c:pt>
                <c:pt idx="1154">
                  <c:v>40602</c:v>
                </c:pt>
                <c:pt idx="1155">
                  <c:v>40603</c:v>
                </c:pt>
                <c:pt idx="1156">
                  <c:v>40604</c:v>
                </c:pt>
                <c:pt idx="1157">
                  <c:v>40605</c:v>
                </c:pt>
                <c:pt idx="1158">
                  <c:v>40606</c:v>
                </c:pt>
                <c:pt idx="1159">
                  <c:v>40607</c:v>
                </c:pt>
                <c:pt idx="1160">
                  <c:v>40608</c:v>
                </c:pt>
                <c:pt idx="1161">
                  <c:v>40609</c:v>
                </c:pt>
                <c:pt idx="1162">
                  <c:v>40610</c:v>
                </c:pt>
                <c:pt idx="1163">
                  <c:v>40611</c:v>
                </c:pt>
                <c:pt idx="1164">
                  <c:v>40612</c:v>
                </c:pt>
                <c:pt idx="1165">
                  <c:v>40613</c:v>
                </c:pt>
                <c:pt idx="1166">
                  <c:v>40614</c:v>
                </c:pt>
                <c:pt idx="1167">
                  <c:v>40615</c:v>
                </c:pt>
                <c:pt idx="1168">
                  <c:v>40616</c:v>
                </c:pt>
                <c:pt idx="1169">
                  <c:v>40617</c:v>
                </c:pt>
                <c:pt idx="1170">
                  <c:v>40618</c:v>
                </c:pt>
                <c:pt idx="1171">
                  <c:v>40619</c:v>
                </c:pt>
                <c:pt idx="1172">
                  <c:v>40620</c:v>
                </c:pt>
                <c:pt idx="1173">
                  <c:v>40621</c:v>
                </c:pt>
                <c:pt idx="1174">
                  <c:v>40622</c:v>
                </c:pt>
                <c:pt idx="1175">
                  <c:v>40623</c:v>
                </c:pt>
                <c:pt idx="1176">
                  <c:v>40624</c:v>
                </c:pt>
                <c:pt idx="1177">
                  <c:v>40625</c:v>
                </c:pt>
                <c:pt idx="1178">
                  <c:v>40626</c:v>
                </c:pt>
                <c:pt idx="1179">
                  <c:v>40627</c:v>
                </c:pt>
                <c:pt idx="1180">
                  <c:v>40628</c:v>
                </c:pt>
                <c:pt idx="1181">
                  <c:v>40629</c:v>
                </c:pt>
                <c:pt idx="1182">
                  <c:v>40630</c:v>
                </c:pt>
                <c:pt idx="1183">
                  <c:v>40631</c:v>
                </c:pt>
                <c:pt idx="1184">
                  <c:v>40632</c:v>
                </c:pt>
                <c:pt idx="1185">
                  <c:v>40633</c:v>
                </c:pt>
                <c:pt idx="1186">
                  <c:v>40634</c:v>
                </c:pt>
                <c:pt idx="1187">
                  <c:v>40635</c:v>
                </c:pt>
                <c:pt idx="1188">
                  <c:v>40636</c:v>
                </c:pt>
                <c:pt idx="1189">
                  <c:v>40637</c:v>
                </c:pt>
                <c:pt idx="1190">
                  <c:v>40638</c:v>
                </c:pt>
                <c:pt idx="1191">
                  <c:v>40639</c:v>
                </c:pt>
                <c:pt idx="1192">
                  <c:v>40640</c:v>
                </c:pt>
                <c:pt idx="1193">
                  <c:v>40641</c:v>
                </c:pt>
                <c:pt idx="1194">
                  <c:v>40642</c:v>
                </c:pt>
                <c:pt idx="1195">
                  <c:v>40643</c:v>
                </c:pt>
                <c:pt idx="1196">
                  <c:v>40644</c:v>
                </c:pt>
                <c:pt idx="1197">
                  <c:v>40645</c:v>
                </c:pt>
                <c:pt idx="1198">
                  <c:v>40646</c:v>
                </c:pt>
                <c:pt idx="1199">
                  <c:v>40647</c:v>
                </c:pt>
                <c:pt idx="1200">
                  <c:v>40648</c:v>
                </c:pt>
                <c:pt idx="1201">
                  <c:v>40649</c:v>
                </c:pt>
                <c:pt idx="1202">
                  <c:v>40650</c:v>
                </c:pt>
                <c:pt idx="1203">
                  <c:v>40651</c:v>
                </c:pt>
                <c:pt idx="1204">
                  <c:v>40652</c:v>
                </c:pt>
                <c:pt idx="1205">
                  <c:v>40653</c:v>
                </c:pt>
                <c:pt idx="1206">
                  <c:v>40654</c:v>
                </c:pt>
                <c:pt idx="1207">
                  <c:v>40655</c:v>
                </c:pt>
                <c:pt idx="1208">
                  <c:v>40656</c:v>
                </c:pt>
                <c:pt idx="1209">
                  <c:v>40657</c:v>
                </c:pt>
                <c:pt idx="1210">
                  <c:v>40658</c:v>
                </c:pt>
                <c:pt idx="1211">
                  <c:v>40659</c:v>
                </c:pt>
                <c:pt idx="1212">
                  <c:v>40660</c:v>
                </c:pt>
                <c:pt idx="1213">
                  <c:v>40661</c:v>
                </c:pt>
                <c:pt idx="1214">
                  <c:v>40662</c:v>
                </c:pt>
                <c:pt idx="1215">
                  <c:v>40663</c:v>
                </c:pt>
                <c:pt idx="1216">
                  <c:v>40664</c:v>
                </c:pt>
                <c:pt idx="1217">
                  <c:v>40665</c:v>
                </c:pt>
                <c:pt idx="1218">
                  <c:v>40666</c:v>
                </c:pt>
                <c:pt idx="1219">
                  <c:v>40667</c:v>
                </c:pt>
                <c:pt idx="1220">
                  <c:v>40668</c:v>
                </c:pt>
                <c:pt idx="1221">
                  <c:v>40669</c:v>
                </c:pt>
                <c:pt idx="1222">
                  <c:v>40670</c:v>
                </c:pt>
                <c:pt idx="1223">
                  <c:v>40671</c:v>
                </c:pt>
                <c:pt idx="1224">
                  <c:v>40672</c:v>
                </c:pt>
                <c:pt idx="1225">
                  <c:v>40673</c:v>
                </c:pt>
                <c:pt idx="1226">
                  <c:v>40674</c:v>
                </c:pt>
                <c:pt idx="1227">
                  <c:v>40675</c:v>
                </c:pt>
                <c:pt idx="1228">
                  <c:v>40676</c:v>
                </c:pt>
                <c:pt idx="1229">
                  <c:v>40677</c:v>
                </c:pt>
                <c:pt idx="1230">
                  <c:v>40678</c:v>
                </c:pt>
                <c:pt idx="1231">
                  <c:v>40679</c:v>
                </c:pt>
                <c:pt idx="1232">
                  <c:v>40680</c:v>
                </c:pt>
                <c:pt idx="1233">
                  <c:v>40681</c:v>
                </c:pt>
                <c:pt idx="1234">
                  <c:v>40682</c:v>
                </c:pt>
                <c:pt idx="1235">
                  <c:v>40683</c:v>
                </c:pt>
                <c:pt idx="1236">
                  <c:v>40684</c:v>
                </c:pt>
                <c:pt idx="1237">
                  <c:v>40685</c:v>
                </c:pt>
                <c:pt idx="1238">
                  <c:v>40686</c:v>
                </c:pt>
                <c:pt idx="1239">
                  <c:v>40687</c:v>
                </c:pt>
                <c:pt idx="1240">
                  <c:v>40688</c:v>
                </c:pt>
                <c:pt idx="1241">
                  <c:v>40689</c:v>
                </c:pt>
                <c:pt idx="1242">
                  <c:v>40690</c:v>
                </c:pt>
                <c:pt idx="1243">
                  <c:v>40691</c:v>
                </c:pt>
                <c:pt idx="1244">
                  <c:v>40692</c:v>
                </c:pt>
                <c:pt idx="1245">
                  <c:v>40693</c:v>
                </c:pt>
                <c:pt idx="1246">
                  <c:v>40694</c:v>
                </c:pt>
                <c:pt idx="1247">
                  <c:v>40695</c:v>
                </c:pt>
                <c:pt idx="1248">
                  <c:v>40696</c:v>
                </c:pt>
                <c:pt idx="1249">
                  <c:v>40697</c:v>
                </c:pt>
                <c:pt idx="1250">
                  <c:v>40698</c:v>
                </c:pt>
                <c:pt idx="1251">
                  <c:v>40699</c:v>
                </c:pt>
                <c:pt idx="1252">
                  <c:v>40700</c:v>
                </c:pt>
                <c:pt idx="1253">
                  <c:v>40701</c:v>
                </c:pt>
                <c:pt idx="1254">
                  <c:v>40702</c:v>
                </c:pt>
                <c:pt idx="1255">
                  <c:v>40703</c:v>
                </c:pt>
                <c:pt idx="1256">
                  <c:v>40704</c:v>
                </c:pt>
                <c:pt idx="1257">
                  <c:v>40705</c:v>
                </c:pt>
                <c:pt idx="1258">
                  <c:v>40706</c:v>
                </c:pt>
                <c:pt idx="1259">
                  <c:v>40707</c:v>
                </c:pt>
                <c:pt idx="1260">
                  <c:v>40708</c:v>
                </c:pt>
                <c:pt idx="1261">
                  <c:v>40709</c:v>
                </c:pt>
                <c:pt idx="1262">
                  <c:v>40710</c:v>
                </c:pt>
                <c:pt idx="1263">
                  <c:v>40711</c:v>
                </c:pt>
                <c:pt idx="1264">
                  <c:v>40712</c:v>
                </c:pt>
                <c:pt idx="1265">
                  <c:v>40713</c:v>
                </c:pt>
                <c:pt idx="1266">
                  <c:v>40714</c:v>
                </c:pt>
                <c:pt idx="1267">
                  <c:v>40715</c:v>
                </c:pt>
                <c:pt idx="1268">
                  <c:v>40716</c:v>
                </c:pt>
                <c:pt idx="1269">
                  <c:v>40717</c:v>
                </c:pt>
                <c:pt idx="1270">
                  <c:v>40718</c:v>
                </c:pt>
                <c:pt idx="1271">
                  <c:v>40719</c:v>
                </c:pt>
                <c:pt idx="1272">
                  <c:v>40720</c:v>
                </c:pt>
                <c:pt idx="1273">
                  <c:v>40721</c:v>
                </c:pt>
                <c:pt idx="1274">
                  <c:v>40722</c:v>
                </c:pt>
                <c:pt idx="1275">
                  <c:v>40723</c:v>
                </c:pt>
                <c:pt idx="1276">
                  <c:v>40724</c:v>
                </c:pt>
                <c:pt idx="1277">
                  <c:v>40725</c:v>
                </c:pt>
                <c:pt idx="1278">
                  <c:v>40726</c:v>
                </c:pt>
                <c:pt idx="1279">
                  <c:v>40727</c:v>
                </c:pt>
                <c:pt idx="1280">
                  <c:v>40728</c:v>
                </c:pt>
                <c:pt idx="1281">
                  <c:v>40729</c:v>
                </c:pt>
                <c:pt idx="1282">
                  <c:v>40730</c:v>
                </c:pt>
                <c:pt idx="1283">
                  <c:v>40731</c:v>
                </c:pt>
                <c:pt idx="1284">
                  <c:v>40732</c:v>
                </c:pt>
                <c:pt idx="1285">
                  <c:v>40733</c:v>
                </c:pt>
                <c:pt idx="1286">
                  <c:v>40734</c:v>
                </c:pt>
                <c:pt idx="1287">
                  <c:v>40735</c:v>
                </c:pt>
                <c:pt idx="1288">
                  <c:v>40736</c:v>
                </c:pt>
                <c:pt idx="1289">
                  <c:v>40737</c:v>
                </c:pt>
                <c:pt idx="1290">
                  <c:v>40738</c:v>
                </c:pt>
                <c:pt idx="1291">
                  <c:v>40739</c:v>
                </c:pt>
                <c:pt idx="1292">
                  <c:v>40740</c:v>
                </c:pt>
                <c:pt idx="1293">
                  <c:v>40741</c:v>
                </c:pt>
                <c:pt idx="1294">
                  <c:v>40742</c:v>
                </c:pt>
                <c:pt idx="1295">
                  <c:v>40743</c:v>
                </c:pt>
                <c:pt idx="1296">
                  <c:v>40744</c:v>
                </c:pt>
                <c:pt idx="1297">
                  <c:v>40745</c:v>
                </c:pt>
                <c:pt idx="1298">
                  <c:v>40746</c:v>
                </c:pt>
                <c:pt idx="1299">
                  <c:v>40747</c:v>
                </c:pt>
                <c:pt idx="1300">
                  <c:v>40748</c:v>
                </c:pt>
                <c:pt idx="1301">
                  <c:v>40749</c:v>
                </c:pt>
                <c:pt idx="1302">
                  <c:v>40750</c:v>
                </c:pt>
                <c:pt idx="1303">
                  <c:v>40751</c:v>
                </c:pt>
                <c:pt idx="1304">
                  <c:v>40752</c:v>
                </c:pt>
                <c:pt idx="1305">
                  <c:v>40753</c:v>
                </c:pt>
                <c:pt idx="1306">
                  <c:v>40754</c:v>
                </c:pt>
                <c:pt idx="1307">
                  <c:v>40755</c:v>
                </c:pt>
                <c:pt idx="1308">
                  <c:v>40756</c:v>
                </c:pt>
                <c:pt idx="1309">
                  <c:v>40757</c:v>
                </c:pt>
                <c:pt idx="1310">
                  <c:v>40758</c:v>
                </c:pt>
                <c:pt idx="1311">
                  <c:v>40759</c:v>
                </c:pt>
                <c:pt idx="1312">
                  <c:v>40760</c:v>
                </c:pt>
                <c:pt idx="1313">
                  <c:v>40761</c:v>
                </c:pt>
                <c:pt idx="1314">
                  <c:v>40762</c:v>
                </c:pt>
                <c:pt idx="1315">
                  <c:v>40763</c:v>
                </c:pt>
                <c:pt idx="1316">
                  <c:v>40764</c:v>
                </c:pt>
                <c:pt idx="1317">
                  <c:v>40765</c:v>
                </c:pt>
                <c:pt idx="1318">
                  <c:v>40766</c:v>
                </c:pt>
                <c:pt idx="1319">
                  <c:v>40767</c:v>
                </c:pt>
                <c:pt idx="1320">
                  <c:v>40768</c:v>
                </c:pt>
                <c:pt idx="1321">
                  <c:v>40769</c:v>
                </c:pt>
                <c:pt idx="1322">
                  <c:v>40770</c:v>
                </c:pt>
                <c:pt idx="1323">
                  <c:v>40771</c:v>
                </c:pt>
                <c:pt idx="1324">
                  <c:v>40772</c:v>
                </c:pt>
                <c:pt idx="1325">
                  <c:v>40773</c:v>
                </c:pt>
                <c:pt idx="1326">
                  <c:v>40774</c:v>
                </c:pt>
                <c:pt idx="1327">
                  <c:v>40775</c:v>
                </c:pt>
                <c:pt idx="1328">
                  <c:v>40776</c:v>
                </c:pt>
                <c:pt idx="1329">
                  <c:v>40777</c:v>
                </c:pt>
                <c:pt idx="1330">
                  <c:v>40778</c:v>
                </c:pt>
                <c:pt idx="1331">
                  <c:v>40779</c:v>
                </c:pt>
                <c:pt idx="1332">
                  <c:v>40780</c:v>
                </c:pt>
                <c:pt idx="1333">
                  <c:v>40781</c:v>
                </c:pt>
                <c:pt idx="1334">
                  <c:v>40782</c:v>
                </c:pt>
                <c:pt idx="1335">
                  <c:v>40783</c:v>
                </c:pt>
                <c:pt idx="1336">
                  <c:v>40784</c:v>
                </c:pt>
                <c:pt idx="1337">
                  <c:v>40785</c:v>
                </c:pt>
                <c:pt idx="1338">
                  <c:v>40786</c:v>
                </c:pt>
                <c:pt idx="1339">
                  <c:v>40787</c:v>
                </c:pt>
                <c:pt idx="1340">
                  <c:v>40788</c:v>
                </c:pt>
                <c:pt idx="1341">
                  <c:v>40789</c:v>
                </c:pt>
                <c:pt idx="1342">
                  <c:v>40790</c:v>
                </c:pt>
                <c:pt idx="1343">
                  <c:v>40791</c:v>
                </c:pt>
                <c:pt idx="1344">
                  <c:v>40792</c:v>
                </c:pt>
                <c:pt idx="1345">
                  <c:v>40793</c:v>
                </c:pt>
                <c:pt idx="1346">
                  <c:v>40794</c:v>
                </c:pt>
                <c:pt idx="1347">
                  <c:v>40795</c:v>
                </c:pt>
                <c:pt idx="1348">
                  <c:v>40796</c:v>
                </c:pt>
                <c:pt idx="1349">
                  <c:v>40797</c:v>
                </c:pt>
                <c:pt idx="1350">
                  <c:v>40798</c:v>
                </c:pt>
                <c:pt idx="1351">
                  <c:v>40799</c:v>
                </c:pt>
                <c:pt idx="1352">
                  <c:v>40800</c:v>
                </c:pt>
                <c:pt idx="1353">
                  <c:v>40801</c:v>
                </c:pt>
                <c:pt idx="1354">
                  <c:v>40802</c:v>
                </c:pt>
                <c:pt idx="1355">
                  <c:v>40803</c:v>
                </c:pt>
                <c:pt idx="1356">
                  <c:v>40804</c:v>
                </c:pt>
                <c:pt idx="1357">
                  <c:v>40805</c:v>
                </c:pt>
                <c:pt idx="1358">
                  <c:v>40806</c:v>
                </c:pt>
                <c:pt idx="1359">
                  <c:v>40807</c:v>
                </c:pt>
                <c:pt idx="1360">
                  <c:v>40808</c:v>
                </c:pt>
                <c:pt idx="1361">
                  <c:v>40809</c:v>
                </c:pt>
                <c:pt idx="1362">
                  <c:v>40810</c:v>
                </c:pt>
                <c:pt idx="1363">
                  <c:v>40811</c:v>
                </c:pt>
                <c:pt idx="1364">
                  <c:v>40812</c:v>
                </c:pt>
                <c:pt idx="1365">
                  <c:v>40813</c:v>
                </c:pt>
                <c:pt idx="1366">
                  <c:v>40814</c:v>
                </c:pt>
                <c:pt idx="1367">
                  <c:v>40815</c:v>
                </c:pt>
                <c:pt idx="1368">
                  <c:v>40816</c:v>
                </c:pt>
                <c:pt idx="1369">
                  <c:v>40817</c:v>
                </c:pt>
                <c:pt idx="1370">
                  <c:v>40818</c:v>
                </c:pt>
                <c:pt idx="1371">
                  <c:v>40819</c:v>
                </c:pt>
                <c:pt idx="1372">
                  <c:v>40820</c:v>
                </c:pt>
                <c:pt idx="1373">
                  <c:v>40821</c:v>
                </c:pt>
                <c:pt idx="1374">
                  <c:v>40822</c:v>
                </c:pt>
                <c:pt idx="1375">
                  <c:v>40823</c:v>
                </c:pt>
                <c:pt idx="1376">
                  <c:v>40824</c:v>
                </c:pt>
                <c:pt idx="1377">
                  <c:v>40825</c:v>
                </c:pt>
                <c:pt idx="1378">
                  <c:v>40826</c:v>
                </c:pt>
                <c:pt idx="1379">
                  <c:v>40827</c:v>
                </c:pt>
                <c:pt idx="1380">
                  <c:v>40828</c:v>
                </c:pt>
                <c:pt idx="1381">
                  <c:v>40829</c:v>
                </c:pt>
                <c:pt idx="1382">
                  <c:v>40830</c:v>
                </c:pt>
                <c:pt idx="1383">
                  <c:v>40831</c:v>
                </c:pt>
                <c:pt idx="1384">
                  <c:v>40832</c:v>
                </c:pt>
                <c:pt idx="1385">
                  <c:v>40833</c:v>
                </c:pt>
                <c:pt idx="1386">
                  <c:v>40834</c:v>
                </c:pt>
                <c:pt idx="1387">
                  <c:v>40835</c:v>
                </c:pt>
                <c:pt idx="1388">
                  <c:v>40836</c:v>
                </c:pt>
                <c:pt idx="1389">
                  <c:v>40837</c:v>
                </c:pt>
                <c:pt idx="1390">
                  <c:v>40838</c:v>
                </c:pt>
                <c:pt idx="1391">
                  <c:v>40839</c:v>
                </c:pt>
                <c:pt idx="1392">
                  <c:v>40840</c:v>
                </c:pt>
                <c:pt idx="1393">
                  <c:v>40841</c:v>
                </c:pt>
                <c:pt idx="1394">
                  <c:v>40842</c:v>
                </c:pt>
                <c:pt idx="1395">
                  <c:v>40843</c:v>
                </c:pt>
                <c:pt idx="1396">
                  <c:v>40844</c:v>
                </c:pt>
                <c:pt idx="1397">
                  <c:v>40845</c:v>
                </c:pt>
                <c:pt idx="1398">
                  <c:v>40846</c:v>
                </c:pt>
                <c:pt idx="1399">
                  <c:v>40847</c:v>
                </c:pt>
                <c:pt idx="1400">
                  <c:v>40848</c:v>
                </c:pt>
                <c:pt idx="1401">
                  <c:v>40849</c:v>
                </c:pt>
                <c:pt idx="1402">
                  <c:v>40850</c:v>
                </c:pt>
                <c:pt idx="1403">
                  <c:v>40851</c:v>
                </c:pt>
                <c:pt idx="1404">
                  <c:v>40852</c:v>
                </c:pt>
                <c:pt idx="1405">
                  <c:v>40853</c:v>
                </c:pt>
                <c:pt idx="1406">
                  <c:v>40854</c:v>
                </c:pt>
                <c:pt idx="1407">
                  <c:v>40855</c:v>
                </c:pt>
                <c:pt idx="1408">
                  <c:v>40856</c:v>
                </c:pt>
                <c:pt idx="1409">
                  <c:v>40857</c:v>
                </c:pt>
                <c:pt idx="1410">
                  <c:v>40858</c:v>
                </c:pt>
                <c:pt idx="1411">
                  <c:v>40859</c:v>
                </c:pt>
                <c:pt idx="1412">
                  <c:v>40860</c:v>
                </c:pt>
                <c:pt idx="1413">
                  <c:v>40861</c:v>
                </c:pt>
                <c:pt idx="1414">
                  <c:v>40862</c:v>
                </c:pt>
                <c:pt idx="1415">
                  <c:v>40863</c:v>
                </c:pt>
                <c:pt idx="1416">
                  <c:v>40864</c:v>
                </c:pt>
                <c:pt idx="1417">
                  <c:v>40865</c:v>
                </c:pt>
                <c:pt idx="1418">
                  <c:v>40866</c:v>
                </c:pt>
                <c:pt idx="1419">
                  <c:v>40867</c:v>
                </c:pt>
                <c:pt idx="1420">
                  <c:v>40868</c:v>
                </c:pt>
                <c:pt idx="1421">
                  <c:v>40869</c:v>
                </c:pt>
                <c:pt idx="1422">
                  <c:v>40870</c:v>
                </c:pt>
                <c:pt idx="1423">
                  <c:v>40871</c:v>
                </c:pt>
                <c:pt idx="1424">
                  <c:v>40872</c:v>
                </c:pt>
                <c:pt idx="1425">
                  <c:v>40873</c:v>
                </c:pt>
                <c:pt idx="1426">
                  <c:v>40874</c:v>
                </c:pt>
                <c:pt idx="1427">
                  <c:v>40875</c:v>
                </c:pt>
                <c:pt idx="1428">
                  <c:v>40876</c:v>
                </c:pt>
                <c:pt idx="1429">
                  <c:v>40877</c:v>
                </c:pt>
                <c:pt idx="1430">
                  <c:v>40878</c:v>
                </c:pt>
                <c:pt idx="1431">
                  <c:v>40879</c:v>
                </c:pt>
                <c:pt idx="1432">
                  <c:v>40880</c:v>
                </c:pt>
                <c:pt idx="1433">
                  <c:v>40881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40887</c:v>
                </c:pt>
                <c:pt idx="1440">
                  <c:v>40888</c:v>
                </c:pt>
                <c:pt idx="1441">
                  <c:v>40889</c:v>
                </c:pt>
                <c:pt idx="1442">
                  <c:v>40890</c:v>
                </c:pt>
                <c:pt idx="1443">
                  <c:v>40891</c:v>
                </c:pt>
                <c:pt idx="1444">
                  <c:v>40892</c:v>
                </c:pt>
                <c:pt idx="1445">
                  <c:v>40893</c:v>
                </c:pt>
                <c:pt idx="1446">
                  <c:v>40894</c:v>
                </c:pt>
                <c:pt idx="1447">
                  <c:v>40895</c:v>
                </c:pt>
                <c:pt idx="1448">
                  <c:v>40896</c:v>
                </c:pt>
                <c:pt idx="1449">
                  <c:v>40897</c:v>
                </c:pt>
                <c:pt idx="1450">
                  <c:v>40898</c:v>
                </c:pt>
                <c:pt idx="1451">
                  <c:v>40899</c:v>
                </c:pt>
                <c:pt idx="1452">
                  <c:v>40900</c:v>
                </c:pt>
                <c:pt idx="1453">
                  <c:v>40901</c:v>
                </c:pt>
                <c:pt idx="1454">
                  <c:v>40902</c:v>
                </c:pt>
                <c:pt idx="1455">
                  <c:v>40903</c:v>
                </c:pt>
                <c:pt idx="1456">
                  <c:v>40904</c:v>
                </c:pt>
                <c:pt idx="1457">
                  <c:v>40905</c:v>
                </c:pt>
                <c:pt idx="1458">
                  <c:v>40906</c:v>
                </c:pt>
                <c:pt idx="1459">
                  <c:v>40907</c:v>
                </c:pt>
                <c:pt idx="1460">
                  <c:v>40908</c:v>
                </c:pt>
                <c:pt idx="1461">
                  <c:v>40909</c:v>
                </c:pt>
                <c:pt idx="1462">
                  <c:v>40910</c:v>
                </c:pt>
                <c:pt idx="1463">
                  <c:v>40911</c:v>
                </c:pt>
                <c:pt idx="1464">
                  <c:v>40912</c:v>
                </c:pt>
                <c:pt idx="1465">
                  <c:v>40913</c:v>
                </c:pt>
                <c:pt idx="1466">
                  <c:v>40914</c:v>
                </c:pt>
                <c:pt idx="1467">
                  <c:v>40915</c:v>
                </c:pt>
                <c:pt idx="1468">
                  <c:v>40916</c:v>
                </c:pt>
                <c:pt idx="1469">
                  <c:v>40917</c:v>
                </c:pt>
                <c:pt idx="1470">
                  <c:v>40918</c:v>
                </c:pt>
                <c:pt idx="1471">
                  <c:v>40919</c:v>
                </c:pt>
                <c:pt idx="1472">
                  <c:v>40920</c:v>
                </c:pt>
                <c:pt idx="1473">
                  <c:v>40921</c:v>
                </c:pt>
                <c:pt idx="1474">
                  <c:v>40922</c:v>
                </c:pt>
                <c:pt idx="1475">
                  <c:v>40923</c:v>
                </c:pt>
                <c:pt idx="1476">
                  <c:v>40924</c:v>
                </c:pt>
                <c:pt idx="1477">
                  <c:v>40925</c:v>
                </c:pt>
                <c:pt idx="1478">
                  <c:v>40926</c:v>
                </c:pt>
                <c:pt idx="1479">
                  <c:v>40927</c:v>
                </c:pt>
                <c:pt idx="1480">
                  <c:v>40928</c:v>
                </c:pt>
                <c:pt idx="1481">
                  <c:v>40929</c:v>
                </c:pt>
                <c:pt idx="1482">
                  <c:v>40930</c:v>
                </c:pt>
                <c:pt idx="1483">
                  <c:v>40931</c:v>
                </c:pt>
                <c:pt idx="1484">
                  <c:v>40932</c:v>
                </c:pt>
                <c:pt idx="1485">
                  <c:v>40933</c:v>
                </c:pt>
                <c:pt idx="1486">
                  <c:v>40934</c:v>
                </c:pt>
                <c:pt idx="1487">
                  <c:v>40935</c:v>
                </c:pt>
                <c:pt idx="1488">
                  <c:v>40936</c:v>
                </c:pt>
                <c:pt idx="1489">
                  <c:v>40937</c:v>
                </c:pt>
                <c:pt idx="1490">
                  <c:v>40938</c:v>
                </c:pt>
                <c:pt idx="1491">
                  <c:v>40939</c:v>
                </c:pt>
                <c:pt idx="1492">
                  <c:v>40940</c:v>
                </c:pt>
                <c:pt idx="1493">
                  <c:v>40941</c:v>
                </c:pt>
                <c:pt idx="1494">
                  <c:v>40942</c:v>
                </c:pt>
                <c:pt idx="1495">
                  <c:v>40943</c:v>
                </c:pt>
                <c:pt idx="1496">
                  <c:v>40944</c:v>
                </c:pt>
                <c:pt idx="1497">
                  <c:v>40945</c:v>
                </c:pt>
                <c:pt idx="1498">
                  <c:v>40946</c:v>
                </c:pt>
                <c:pt idx="1499">
                  <c:v>40947</c:v>
                </c:pt>
                <c:pt idx="1500">
                  <c:v>40948</c:v>
                </c:pt>
                <c:pt idx="1501">
                  <c:v>40949</c:v>
                </c:pt>
                <c:pt idx="1502">
                  <c:v>40950</c:v>
                </c:pt>
                <c:pt idx="1503">
                  <c:v>40951</c:v>
                </c:pt>
                <c:pt idx="1504">
                  <c:v>40952</c:v>
                </c:pt>
                <c:pt idx="1505">
                  <c:v>40953</c:v>
                </c:pt>
                <c:pt idx="1506">
                  <c:v>40954</c:v>
                </c:pt>
                <c:pt idx="1507">
                  <c:v>40955</c:v>
                </c:pt>
                <c:pt idx="1508">
                  <c:v>40956</c:v>
                </c:pt>
                <c:pt idx="1509">
                  <c:v>40957</c:v>
                </c:pt>
                <c:pt idx="1510">
                  <c:v>40958</c:v>
                </c:pt>
                <c:pt idx="1511">
                  <c:v>40959</c:v>
                </c:pt>
                <c:pt idx="1512">
                  <c:v>40960</c:v>
                </c:pt>
                <c:pt idx="1513">
                  <c:v>40961</c:v>
                </c:pt>
                <c:pt idx="1514">
                  <c:v>40962</c:v>
                </c:pt>
                <c:pt idx="1515">
                  <c:v>40963</c:v>
                </c:pt>
                <c:pt idx="1516">
                  <c:v>40964</c:v>
                </c:pt>
                <c:pt idx="1517">
                  <c:v>40965</c:v>
                </c:pt>
                <c:pt idx="1518">
                  <c:v>40966</c:v>
                </c:pt>
                <c:pt idx="1519">
                  <c:v>40967</c:v>
                </c:pt>
                <c:pt idx="1520">
                  <c:v>40968</c:v>
                </c:pt>
                <c:pt idx="1521">
                  <c:v>40969</c:v>
                </c:pt>
                <c:pt idx="1522">
                  <c:v>40970</c:v>
                </c:pt>
                <c:pt idx="1523">
                  <c:v>40971</c:v>
                </c:pt>
                <c:pt idx="1524">
                  <c:v>40972</c:v>
                </c:pt>
                <c:pt idx="1525">
                  <c:v>40973</c:v>
                </c:pt>
                <c:pt idx="1526">
                  <c:v>40974</c:v>
                </c:pt>
                <c:pt idx="1527">
                  <c:v>40975</c:v>
                </c:pt>
                <c:pt idx="1528">
                  <c:v>40976</c:v>
                </c:pt>
                <c:pt idx="1529">
                  <c:v>40977</c:v>
                </c:pt>
                <c:pt idx="1530">
                  <c:v>40978</c:v>
                </c:pt>
                <c:pt idx="1531">
                  <c:v>40979</c:v>
                </c:pt>
                <c:pt idx="1532">
                  <c:v>40980</c:v>
                </c:pt>
                <c:pt idx="1533">
                  <c:v>40981</c:v>
                </c:pt>
                <c:pt idx="1534">
                  <c:v>40982</c:v>
                </c:pt>
                <c:pt idx="1535">
                  <c:v>40983</c:v>
                </c:pt>
                <c:pt idx="1536">
                  <c:v>40984</c:v>
                </c:pt>
                <c:pt idx="1537">
                  <c:v>40985</c:v>
                </c:pt>
                <c:pt idx="1538">
                  <c:v>40986</c:v>
                </c:pt>
                <c:pt idx="1539">
                  <c:v>40987</c:v>
                </c:pt>
                <c:pt idx="1540">
                  <c:v>40988</c:v>
                </c:pt>
                <c:pt idx="1541">
                  <c:v>40989</c:v>
                </c:pt>
                <c:pt idx="1542">
                  <c:v>40990</c:v>
                </c:pt>
                <c:pt idx="1543">
                  <c:v>40991</c:v>
                </c:pt>
                <c:pt idx="1544">
                  <c:v>40992</c:v>
                </c:pt>
                <c:pt idx="1545">
                  <c:v>40993</c:v>
                </c:pt>
                <c:pt idx="1546">
                  <c:v>40994</c:v>
                </c:pt>
                <c:pt idx="1547">
                  <c:v>40995</c:v>
                </c:pt>
                <c:pt idx="1548">
                  <c:v>40996</c:v>
                </c:pt>
                <c:pt idx="1549">
                  <c:v>40997</c:v>
                </c:pt>
                <c:pt idx="1550">
                  <c:v>40998</c:v>
                </c:pt>
                <c:pt idx="1551">
                  <c:v>40999</c:v>
                </c:pt>
                <c:pt idx="1552">
                  <c:v>41000</c:v>
                </c:pt>
                <c:pt idx="1553">
                  <c:v>41001</c:v>
                </c:pt>
                <c:pt idx="1554">
                  <c:v>41002</c:v>
                </c:pt>
                <c:pt idx="1555">
                  <c:v>41003</c:v>
                </c:pt>
                <c:pt idx="1556">
                  <c:v>41004</c:v>
                </c:pt>
                <c:pt idx="1557">
                  <c:v>41005</c:v>
                </c:pt>
                <c:pt idx="1558">
                  <c:v>41006</c:v>
                </c:pt>
                <c:pt idx="1559">
                  <c:v>41007</c:v>
                </c:pt>
                <c:pt idx="1560">
                  <c:v>41008</c:v>
                </c:pt>
                <c:pt idx="1561">
                  <c:v>41009</c:v>
                </c:pt>
                <c:pt idx="1562">
                  <c:v>41010</c:v>
                </c:pt>
                <c:pt idx="1563">
                  <c:v>41011</c:v>
                </c:pt>
                <c:pt idx="1564">
                  <c:v>41012</c:v>
                </c:pt>
                <c:pt idx="1565">
                  <c:v>41013</c:v>
                </c:pt>
                <c:pt idx="1566">
                  <c:v>41014</c:v>
                </c:pt>
                <c:pt idx="1567">
                  <c:v>41015</c:v>
                </c:pt>
                <c:pt idx="1568">
                  <c:v>41016</c:v>
                </c:pt>
                <c:pt idx="1569">
                  <c:v>41017</c:v>
                </c:pt>
                <c:pt idx="1570">
                  <c:v>41018</c:v>
                </c:pt>
                <c:pt idx="1571">
                  <c:v>41019</c:v>
                </c:pt>
                <c:pt idx="1572">
                  <c:v>41020</c:v>
                </c:pt>
                <c:pt idx="1573">
                  <c:v>41021</c:v>
                </c:pt>
                <c:pt idx="1574">
                  <c:v>41022</c:v>
                </c:pt>
                <c:pt idx="1575">
                  <c:v>41023</c:v>
                </c:pt>
                <c:pt idx="1576">
                  <c:v>41024</c:v>
                </c:pt>
                <c:pt idx="1577">
                  <c:v>41025</c:v>
                </c:pt>
                <c:pt idx="1578">
                  <c:v>41026</c:v>
                </c:pt>
                <c:pt idx="1579">
                  <c:v>41027</c:v>
                </c:pt>
                <c:pt idx="1580">
                  <c:v>41028</c:v>
                </c:pt>
                <c:pt idx="1581">
                  <c:v>41029</c:v>
                </c:pt>
                <c:pt idx="1582">
                  <c:v>41030</c:v>
                </c:pt>
                <c:pt idx="1583">
                  <c:v>41031</c:v>
                </c:pt>
                <c:pt idx="1584">
                  <c:v>41032</c:v>
                </c:pt>
                <c:pt idx="1585">
                  <c:v>41033</c:v>
                </c:pt>
                <c:pt idx="1586">
                  <c:v>41034</c:v>
                </c:pt>
                <c:pt idx="1587">
                  <c:v>41035</c:v>
                </c:pt>
                <c:pt idx="1588">
                  <c:v>41036</c:v>
                </c:pt>
                <c:pt idx="1589">
                  <c:v>41037</c:v>
                </c:pt>
                <c:pt idx="1590">
                  <c:v>41038</c:v>
                </c:pt>
                <c:pt idx="1591">
                  <c:v>41039</c:v>
                </c:pt>
                <c:pt idx="1592">
                  <c:v>41040</c:v>
                </c:pt>
                <c:pt idx="1593">
                  <c:v>41041</c:v>
                </c:pt>
                <c:pt idx="1594">
                  <c:v>41042</c:v>
                </c:pt>
                <c:pt idx="1595">
                  <c:v>41043</c:v>
                </c:pt>
                <c:pt idx="1596">
                  <c:v>41044</c:v>
                </c:pt>
                <c:pt idx="1597">
                  <c:v>41045</c:v>
                </c:pt>
                <c:pt idx="1598">
                  <c:v>41046</c:v>
                </c:pt>
                <c:pt idx="1599">
                  <c:v>41047</c:v>
                </c:pt>
                <c:pt idx="1600">
                  <c:v>41048</c:v>
                </c:pt>
                <c:pt idx="1601">
                  <c:v>41049</c:v>
                </c:pt>
                <c:pt idx="1602">
                  <c:v>41050</c:v>
                </c:pt>
                <c:pt idx="1603">
                  <c:v>41051</c:v>
                </c:pt>
                <c:pt idx="1604">
                  <c:v>41052</c:v>
                </c:pt>
                <c:pt idx="1605">
                  <c:v>41053</c:v>
                </c:pt>
                <c:pt idx="1606">
                  <c:v>41054</c:v>
                </c:pt>
                <c:pt idx="1607">
                  <c:v>41055</c:v>
                </c:pt>
                <c:pt idx="1608">
                  <c:v>41056</c:v>
                </c:pt>
                <c:pt idx="1609">
                  <c:v>41057</c:v>
                </c:pt>
                <c:pt idx="1610">
                  <c:v>41058</c:v>
                </c:pt>
                <c:pt idx="1611">
                  <c:v>41059</c:v>
                </c:pt>
                <c:pt idx="1612">
                  <c:v>41060</c:v>
                </c:pt>
                <c:pt idx="1613">
                  <c:v>41061</c:v>
                </c:pt>
                <c:pt idx="1614">
                  <c:v>41062</c:v>
                </c:pt>
                <c:pt idx="1615">
                  <c:v>41063</c:v>
                </c:pt>
                <c:pt idx="1616">
                  <c:v>41064</c:v>
                </c:pt>
                <c:pt idx="1617">
                  <c:v>41065</c:v>
                </c:pt>
                <c:pt idx="1618">
                  <c:v>41066</c:v>
                </c:pt>
                <c:pt idx="1619">
                  <c:v>41067</c:v>
                </c:pt>
                <c:pt idx="1620">
                  <c:v>41068</c:v>
                </c:pt>
                <c:pt idx="1621">
                  <c:v>41069</c:v>
                </c:pt>
                <c:pt idx="1622">
                  <c:v>41070</c:v>
                </c:pt>
                <c:pt idx="1623">
                  <c:v>41071</c:v>
                </c:pt>
                <c:pt idx="1624">
                  <c:v>41072</c:v>
                </c:pt>
                <c:pt idx="1625">
                  <c:v>41073</c:v>
                </c:pt>
                <c:pt idx="1626">
                  <c:v>41074</c:v>
                </c:pt>
                <c:pt idx="1627">
                  <c:v>41075</c:v>
                </c:pt>
                <c:pt idx="1628">
                  <c:v>41076</c:v>
                </c:pt>
                <c:pt idx="1629">
                  <c:v>41077</c:v>
                </c:pt>
                <c:pt idx="1630">
                  <c:v>41078</c:v>
                </c:pt>
                <c:pt idx="1631">
                  <c:v>41079</c:v>
                </c:pt>
                <c:pt idx="1632">
                  <c:v>41080</c:v>
                </c:pt>
                <c:pt idx="1633">
                  <c:v>41081</c:v>
                </c:pt>
                <c:pt idx="1634">
                  <c:v>41082</c:v>
                </c:pt>
                <c:pt idx="1635">
                  <c:v>41083</c:v>
                </c:pt>
                <c:pt idx="1636">
                  <c:v>41084</c:v>
                </c:pt>
                <c:pt idx="1637">
                  <c:v>41085</c:v>
                </c:pt>
                <c:pt idx="1638">
                  <c:v>41086</c:v>
                </c:pt>
                <c:pt idx="1639">
                  <c:v>41087</c:v>
                </c:pt>
                <c:pt idx="1640">
                  <c:v>41088</c:v>
                </c:pt>
                <c:pt idx="1641">
                  <c:v>41089</c:v>
                </c:pt>
                <c:pt idx="1642">
                  <c:v>41090</c:v>
                </c:pt>
                <c:pt idx="1643">
                  <c:v>41091</c:v>
                </c:pt>
                <c:pt idx="1644">
                  <c:v>41092</c:v>
                </c:pt>
                <c:pt idx="1645">
                  <c:v>41093</c:v>
                </c:pt>
                <c:pt idx="1646">
                  <c:v>41094</c:v>
                </c:pt>
                <c:pt idx="1647">
                  <c:v>41095</c:v>
                </c:pt>
                <c:pt idx="1648">
                  <c:v>41096</c:v>
                </c:pt>
                <c:pt idx="1649">
                  <c:v>41097</c:v>
                </c:pt>
                <c:pt idx="1650">
                  <c:v>41098</c:v>
                </c:pt>
                <c:pt idx="1651">
                  <c:v>41099</c:v>
                </c:pt>
                <c:pt idx="1652">
                  <c:v>41100</c:v>
                </c:pt>
                <c:pt idx="1653">
                  <c:v>41101</c:v>
                </c:pt>
                <c:pt idx="1654">
                  <c:v>41102</c:v>
                </c:pt>
                <c:pt idx="1655">
                  <c:v>41103</c:v>
                </c:pt>
                <c:pt idx="1656">
                  <c:v>41104</c:v>
                </c:pt>
                <c:pt idx="1657">
                  <c:v>41105</c:v>
                </c:pt>
                <c:pt idx="1658">
                  <c:v>41106</c:v>
                </c:pt>
                <c:pt idx="1659">
                  <c:v>41107</c:v>
                </c:pt>
                <c:pt idx="1660">
                  <c:v>41108</c:v>
                </c:pt>
                <c:pt idx="1661">
                  <c:v>41109</c:v>
                </c:pt>
                <c:pt idx="1662">
                  <c:v>41110</c:v>
                </c:pt>
                <c:pt idx="1663">
                  <c:v>41111</c:v>
                </c:pt>
                <c:pt idx="1664">
                  <c:v>41112</c:v>
                </c:pt>
                <c:pt idx="1665">
                  <c:v>41113</c:v>
                </c:pt>
                <c:pt idx="1666">
                  <c:v>41114</c:v>
                </c:pt>
                <c:pt idx="1667">
                  <c:v>41115</c:v>
                </c:pt>
                <c:pt idx="1668">
                  <c:v>41116</c:v>
                </c:pt>
                <c:pt idx="1669">
                  <c:v>41117</c:v>
                </c:pt>
                <c:pt idx="1670">
                  <c:v>41118</c:v>
                </c:pt>
                <c:pt idx="1671">
                  <c:v>41119</c:v>
                </c:pt>
                <c:pt idx="1672">
                  <c:v>41120</c:v>
                </c:pt>
                <c:pt idx="1673">
                  <c:v>41121</c:v>
                </c:pt>
                <c:pt idx="1674">
                  <c:v>41122</c:v>
                </c:pt>
                <c:pt idx="1675">
                  <c:v>41123</c:v>
                </c:pt>
                <c:pt idx="1676">
                  <c:v>41124</c:v>
                </c:pt>
                <c:pt idx="1677">
                  <c:v>41125</c:v>
                </c:pt>
                <c:pt idx="1678">
                  <c:v>41126</c:v>
                </c:pt>
                <c:pt idx="1679">
                  <c:v>41127</c:v>
                </c:pt>
                <c:pt idx="1680">
                  <c:v>41128</c:v>
                </c:pt>
                <c:pt idx="1681">
                  <c:v>41129</c:v>
                </c:pt>
                <c:pt idx="1682">
                  <c:v>41130</c:v>
                </c:pt>
                <c:pt idx="1683">
                  <c:v>41131</c:v>
                </c:pt>
                <c:pt idx="1684">
                  <c:v>41132</c:v>
                </c:pt>
                <c:pt idx="1685">
                  <c:v>41133</c:v>
                </c:pt>
                <c:pt idx="1686">
                  <c:v>41134</c:v>
                </c:pt>
                <c:pt idx="1687">
                  <c:v>41135</c:v>
                </c:pt>
                <c:pt idx="1688">
                  <c:v>41136</c:v>
                </c:pt>
                <c:pt idx="1689">
                  <c:v>41137</c:v>
                </c:pt>
                <c:pt idx="1690">
                  <c:v>41138</c:v>
                </c:pt>
                <c:pt idx="1691">
                  <c:v>41139</c:v>
                </c:pt>
                <c:pt idx="1692">
                  <c:v>41140</c:v>
                </c:pt>
                <c:pt idx="1693">
                  <c:v>41141</c:v>
                </c:pt>
                <c:pt idx="1694">
                  <c:v>41142</c:v>
                </c:pt>
                <c:pt idx="1695">
                  <c:v>41143</c:v>
                </c:pt>
                <c:pt idx="1696">
                  <c:v>41144</c:v>
                </c:pt>
                <c:pt idx="1697">
                  <c:v>41145</c:v>
                </c:pt>
                <c:pt idx="1698">
                  <c:v>41146</c:v>
                </c:pt>
                <c:pt idx="1699">
                  <c:v>41147</c:v>
                </c:pt>
                <c:pt idx="1700">
                  <c:v>41148</c:v>
                </c:pt>
                <c:pt idx="1701">
                  <c:v>41149</c:v>
                </c:pt>
                <c:pt idx="1702">
                  <c:v>41150</c:v>
                </c:pt>
                <c:pt idx="1703">
                  <c:v>41151</c:v>
                </c:pt>
                <c:pt idx="1704">
                  <c:v>41152</c:v>
                </c:pt>
                <c:pt idx="1705">
                  <c:v>41153</c:v>
                </c:pt>
                <c:pt idx="1706">
                  <c:v>41154</c:v>
                </c:pt>
                <c:pt idx="1707">
                  <c:v>41155</c:v>
                </c:pt>
                <c:pt idx="1708">
                  <c:v>41156</c:v>
                </c:pt>
                <c:pt idx="1709">
                  <c:v>41157</c:v>
                </c:pt>
                <c:pt idx="1710">
                  <c:v>41158</c:v>
                </c:pt>
                <c:pt idx="1711">
                  <c:v>41159</c:v>
                </c:pt>
                <c:pt idx="1712">
                  <c:v>41160</c:v>
                </c:pt>
                <c:pt idx="1713">
                  <c:v>41161</c:v>
                </c:pt>
                <c:pt idx="1714">
                  <c:v>41162</c:v>
                </c:pt>
                <c:pt idx="1715">
                  <c:v>41163</c:v>
                </c:pt>
                <c:pt idx="1716">
                  <c:v>41164</c:v>
                </c:pt>
                <c:pt idx="1717">
                  <c:v>41165</c:v>
                </c:pt>
                <c:pt idx="1718">
                  <c:v>41166</c:v>
                </c:pt>
                <c:pt idx="1719">
                  <c:v>41167</c:v>
                </c:pt>
                <c:pt idx="1720">
                  <c:v>41168</c:v>
                </c:pt>
                <c:pt idx="1721">
                  <c:v>41169</c:v>
                </c:pt>
                <c:pt idx="1722">
                  <c:v>41170</c:v>
                </c:pt>
                <c:pt idx="1723">
                  <c:v>41171</c:v>
                </c:pt>
                <c:pt idx="1724">
                  <c:v>41172</c:v>
                </c:pt>
                <c:pt idx="1725">
                  <c:v>41173</c:v>
                </c:pt>
                <c:pt idx="1726">
                  <c:v>41174</c:v>
                </c:pt>
                <c:pt idx="1727">
                  <c:v>41175</c:v>
                </c:pt>
                <c:pt idx="1728">
                  <c:v>41176</c:v>
                </c:pt>
                <c:pt idx="1729">
                  <c:v>41177</c:v>
                </c:pt>
                <c:pt idx="1730">
                  <c:v>41178</c:v>
                </c:pt>
                <c:pt idx="1731">
                  <c:v>41179</c:v>
                </c:pt>
                <c:pt idx="1732">
                  <c:v>41180</c:v>
                </c:pt>
                <c:pt idx="1733">
                  <c:v>41181</c:v>
                </c:pt>
                <c:pt idx="1734">
                  <c:v>41182</c:v>
                </c:pt>
                <c:pt idx="1735">
                  <c:v>41183</c:v>
                </c:pt>
                <c:pt idx="1736">
                  <c:v>41184</c:v>
                </c:pt>
                <c:pt idx="1737">
                  <c:v>41185</c:v>
                </c:pt>
                <c:pt idx="1738">
                  <c:v>41186</c:v>
                </c:pt>
                <c:pt idx="1739">
                  <c:v>41187</c:v>
                </c:pt>
                <c:pt idx="1740">
                  <c:v>41188</c:v>
                </c:pt>
                <c:pt idx="1741">
                  <c:v>41189</c:v>
                </c:pt>
                <c:pt idx="1742">
                  <c:v>41190</c:v>
                </c:pt>
                <c:pt idx="1743">
                  <c:v>41191</c:v>
                </c:pt>
                <c:pt idx="1744">
                  <c:v>41192</c:v>
                </c:pt>
                <c:pt idx="1745">
                  <c:v>41193</c:v>
                </c:pt>
                <c:pt idx="1746">
                  <c:v>41194</c:v>
                </c:pt>
                <c:pt idx="1747">
                  <c:v>41195</c:v>
                </c:pt>
                <c:pt idx="1748">
                  <c:v>41196</c:v>
                </c:pt>
                <c:pt idx="1749">
                  <c:v>41197</c:v>
                </c:pt>
                <c:pt idx="1750">
                  <c:v>41198</c:v>
                </c:pt>
                <c:pt idx="1751">
                  <c:v>41199</c:v>
                </c:pt>
                <c:pt idx="1752">
                  <c:v>41200</c:v>
                </c:pt>
                <c:pt idx="1753">
                  <c:v>41201</c:v>
                </c:pt>
                <c:pt idx="1754">
                  <c:v>41202</c:v>
                </c:pt>
                <c:pt idx="1755">
                  <c:v>41203</c:v>
                </c:pt>
                <c:pt idx="1756">
                  <c:v>41204</c:v>
                </c:pt>
                <c:pt idx="1757">
                  <c:v>41205</c:v>
                </c:pt>
                <c:pt idx="1758">
                  <c:v>41206</c:v>
                </c:pt>
                <c:pt idx="1759">
                  <c:v>41207</c:v>
                </c:pt>
                <c:pt idx="1760">
                  <c:v>41208</c:v>
                </c:pt>
                <c:pt idx="1761">
                  <c:v>41209</c:v>
                </c:pt>
                <c:pt idx="1762">
                  <c:v>41210</c:v>
                </c:pt>
                <c:pt idx="1763">
                  <c:v>41211</c:v>
                </c:pt>
                <c:pt idx="1764">
                  <c:v>41212</c:v>
                </c:pt>
                <c:pt idx="1765">
                  <c:v>41213</c:v>
                </c:pt>
                <c:pt idx="1766">
                  <c:v>41214</c:v>
                </c:pt>
                <c:pt idx="1767">
                  <c:v>41215</c:v>
                </c:pt>
                <c:pt idx="1768">
                  <c:v>41216</c:v>
                </c:pt>
                <c:pt idx="1769">
                  <c:v>41217</c:v>
                </c:pt>
                <c:pt idx="1770">
                  <c:v>41218</c:v>
                </c:pt>
                <c:pt idx="1771">
                  <c:v>41219</c:v>
                </c:pt>
                <c:pt idx="1772">
                  <c:v>41220</c:v>
                </c:pt>
                <c:pt idx="1773">
                  <c:v>41221</c:v>
                </c:pt>
                <c:pt idx="1774">
                  <c:v>41222</c:v>
                </c:pt>
                <c:pt idx="1775">
                  <c:v>41223</c:v>
                </c:pt>
                <c:pt idx="1776">
                  <c:v>41224</c:v>
                </c:pt>
                <c:pt idx="1777">
                  <c:v>41225</c:v>
                </c:pt>
                <c:pt idx="1778">
                  <c:v>41226</c:v>
                </c:pt>
                <c:pt idx="1779">
                  <c:v>41227</c:v>
                </c:pt>
                <c:pt idx="1780">
                  <c:v>41228</c:v>
                </c:pt>
                <c:pt idx="1781">
                  <c:v>41229</c:v>
                </c:pt>
                <c:pt idx="1782">
                  <c:v>41230</c:v>
                </c:pt>
                <c:pt idx="1783">
                  <c:v>41231</c:v>
                </c:pt>
                <c:pt idx="1784">
                  <c:v>41232</c:v>
                </c:pt>
                <c:pt idx="1785">
                  <c:v>41233</c:v>
                </c:pt>
                <c:pt idx="1786">
                  <c:v>41234</c:v>
                </c:pt>
                <c:pt idx="1787">
                  <c:v>41235</c:v>
                </c:pt>
                <c:pt idx="1788">
                  <c:v>41236</c:v>
                </c:pt>
                <c:pt idx="1789">
                  <c:v>41237</c:v>
                </c:pt>
                <c:pt idx="1790">
                  <c:v>41238</c:v>
                </c:pt>
                <c:pt idx="1791">
                  <c:v>41239</c:v>
                </c:pt>
                <c:pt idx="1792">
                  <c:v>41240</c:v>
                </c:pt>
                <c:pt idx="1793">
                  <c:v>41241</c:v>
                </c:pt>
                <c:pt idx="1794">
                  <c:v>41242</c:v>
                </c:pt>
                <c:pt idx="1795">
                  <c:v>41243</c:v>
                </c:pt>
                <c:pt idx="1796">
                  <c:v>41244</c:v>
                </c:pt>
                <c:pt idx="1797">
                  <c:v>41245</c:v>
                </c:pt>
                <c:pt idx="1798">
                  <c:v>41246</c:v>
                </c:pt>
                <c:pt idx="1799">
                  <c:v>41247</c:v>
                </c:pt>
                <c:pt idx="1800">
                  <c:v>41248</c:v>
                </c:pt>
                <c:pt idx="1801">
                  <c:v>41249</c:v>
                </c:pt>
                <c:pt idx="1802">
                  <c:v>41250</c:v>
                </c:pt>
                <c:pt idx="1803">
                  <c:v>41251</c:v>
                </c:pt>
                <c:pt idx="1804">
                  <c:v>41252</c:v>
                </c:pt>
                <c:pt idx="1805">
                  <c:v>41253</c:v>
                </c:pt>
                <c:pt idx="1806">
                  <c:v>41254</c:v>
                </c:pt>
                <c:pt idx="1807">
                  <c:v>41255</c:v>
                </c:pt>
                <c:pt idx="1808">
                  <c:v>41256</c:v>
                </c:pt>
                <c:pt idx="1809">
                  <c:v>41257</c:v>
                </c:pt>
                <c:pt idx="1810">
                  <c:v>41258</c:v>
                </c:pt>
                <c:pt idx="1811">
                  <c:v>41259</c:v>
                </c:pt>
                <c:pt idx="1812">
                  <c:v>41260</c:v>
                </c:pt>
                <c:pt idx="1813">
                  <c:v>41261</c:v>
                </c:pt>
                <c:pt idx="1814">
                  <c:v>41262</c:v>
                </c:pt>
                <c:pt idx="1815">
                  <c:v>41263</c:v>
                </c:pt>
                <c:pt idx="1816">
                  <c:v>41264</c:v>
                </c:pt>
                <c:pt idx="1817">
                  <c:v>41265</c:v>
                </c:pt>
                <c:pt idx="1818">
                  <c:v>41266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41272</c:v>
                </c:pt>
                <c:pt idx="1825">
                  <c:v>41273</c:v>
                </c:pt>
                <c:pt idx="1826">
                  <c:v>41274</c:v>
                </c:pt>
                <c:pt idx="1827">
                  <c:v>41275</c:v>
                </c:pt>
                <c:pt idx="1828">
                  <c:v>41276</c:v>
                </c:pt>
                <c:pt idx="1829">
                  <c:v>41277</c:v>
                </c:pt>
                <c:pt idx="1830">
                  <c:v>41278</c:v>
                </c:pt>
                <c:pt idx="1831">
                  <c:v>41279</c:v>
                </c:pt>
                <c:pt idx="1832">
                  <c:v>41280</c:v>
                </c:pt>
                <c:pt idx="1833">
                  <c:v>41281</c:v>
                </c:pt>
                <c:pt idx="1834">
                  <c:v>41282</c:v>
                </c:pt>
                <c:pt idx="1835">
                  <c:v>41283</c:v>
                </c:pt>
                <c:pt idx="1836">
                  <c:v>41284</c:v>
                </c:pt>
                <c:pt idx="1837">
                  <c:v>41285</c:v>
                </c:pt>
                <c:pt idx="1838">
                  <c:v>41286</c:v>
                </c:pt>
                <c:pt idx="1839">
                  <c:v>41287</c:v>
                </c:pt>
                <c:pt idx="1840">
                  <c:v>41288</c:v>
                </c:pt>
                <c:pt idx="1841">
                  <c:v>41289</c:v>
                </c:pt>
                <c:pt idx="1842">
                  <c:v>41290</c:v>
                </c:pt>
                <c:pt idx="1843">
                  <c:v>41291</c:v>
                </c:pt>
                <c:pt idx="1844">
                  <c:v>41292</c:v>
                </c:pt>
                <c:pt idx="1845">
                  <c:v>41293</c:v>
                </c:pt>
                <c:pt idx="1846">
                  <c:v>41294</c:v>
                </c:pt>
                <c:pt idx="1847">
                  <c:v>41295</c:v>
                </c:pt>
                <c:pt idx="1848">
                  <c:v>41296</c:v>
                </c:pt>
                <c:pt idx="1849">
                  <c:v>41297</c:v>
                </c:pt>
                <c:pt idx="1850">
                  <c:v>41298</c:v>
                </c:pt>
                <c:pt idx="1851">
                  <c:v>41299</c:v>
                </c:pt>
                <c:pt idx="1852">
                  <c:v>41300</c:v>
                </c:pt>
                <c:pt idx="1853">
                  <c:v>41301</c:v>
                </c:pt>
                <c:pt idx="1854">
                  <c:v>41302</c:v>
                </c:pt>
                <c:pt idx="1855">
                  <c:v>41303</c:v>
                </c:pt>
                <c:pt idx="1856">
                  <c:v>41304</c:v>
                </c:pt>
                <c:pt idx="1857">
                  <c:v>41305</c:v>
                </c:pt>
                <c:pt idx="1858">
                  <c:v>41306</c:v>
                </c:pt>
                <c:pt idx="1859">
                  <c:v>41307</c:v>
                </c:pt>
                <c:pt idx="1860">
                  <c:v>41308</c:v>
                </c:pt>
                <c:pt idx="1861">
                  <c:v>41309</c:v>
                </c:pt>
                <c:pt idx="1862">
                  <c:v>41310</c:v>
                </c:pt>
                <c:pt idx="1863">
                  <c:v>41311</c:v>
                </c:pt>
                <c:pt idx="1864">
                  <c:v>41312</c:v>
                </c:pt>
                <c:pt idx="1865">
                  <c:v>41313</c:v>
                </c:pt>
                <c:pt idx="1866">
                  <c:v>41314</c:v>
                </c:pt>
                <c:pt idx="1867">
                  <c:v>41315</c:v>
                </c:pt>
                <c:pt idx="1868">
                  <c:v>41316</c:v>
                </c:pt>
                <c:pt idx="1869">
                  <c:v>41317</c:v>
                </c:pt>
                <c:pt idx="1870">
                  <c:v>41318</c:v>
                </c:pt>
                <c:pt idx="1871">
                  <c:v>41319</c:v>
                </c:pt>
                <c:pt idx="1872">
                  <c:v>41320</c:v>
                </c:pt>
                <c:pt idx="1873">
                  <c:v>41321</c:v>
                </c:pt>
                <c:pt idx="1874">
                  <c:v>41322</c:v>
                </c:pt>
                <c:pt idx="1875">
                  <c:v>41323</c:v>
                </c:pt>
                <c:pt idx="1876">
                  <c:v>41324</c:v>
                </c:pt>
                <c:pt idx="1877">
                  <c:v>41325</c:v>
                </c:pt>
                <c:pt idx="1878">
                  <c:v>41326</c:v>
                </c:pt>
                <c:pt idx="1879">
                  <c:v>41327</c:v>
                </c:pt>
                <c:pt idx="1880">
                  <c:v>41328</c:v>
                </c:pt>
                <c:pt idx="1881">
                  <c:v>41329</c:v>
                </c:pt>
                <c:pt idx="1882">
                  <c:v>41330</c:v>
                </c:pt>
                <c:pt idx="1883">
                  <c:v>41331</c:v>
                </c:pt>
                <c:pt idx="1884">
                  <c:v>41332</c:v>
                </c:pt>
                <c:pt idx="1885">
                  <c:v>41333</c:v>
                </c:pt>
                <c:pt idx="1886">
                  <c:v>41334</c:v>
                </c:pt>
                <c:pt idx="1887">
                  <c:v>41335</c:v>
                </c:pt>
                <c:pt idx="1888">
                  <c:v>41336</c:v>
                </c:pt>
                <c:pt idx="1889">
                  <c:v>41337</c:v>
                </c:pt>
                <c:pt idx="1890">
                  <c:v>41338</c:v>
                </c:pt>
                <c:pt idx="1891">
                  <c:v>41339</c:v>
                </c:pt>
                <c:pt idx="1892">
                  <c:v>41340</c:v>
                </c:pt>
                <c:pt idx="1893">
                  <c:v>41341</c:v>
                </c:pt>
                <c:pt idx="1894">
                  <c:v>41342</c:v>
                </c:pt>
                <c:pt idx="1895">
                  <c:v>41343</c:v>
                </c:pt>
                <c:pt idx="1896">
                  <c:v>41344</c:v>
                </c:pt>
                <c:pt idx="1897">
                  <c:v>41345</c:v>
                </c:pt>
                <c:pt idx="1898">
                  <c:v>41346</c:v>
                </c:pt>
                <c:pt idx="1899">
                  <c:v>41347</c:v>
                </c:pt>
                <c:pt idx="1900">
                  <c:v>41348</c:v>
                </c:pt>
                <c:pt idx="1901">
                  <c:v>41349</c:v>
                </c:pt>
                <c:pt idx="1902">
                  <c:v>41350</c:v>
                </c:pt>
                <c:pt idx="1903">
                  <c:v>41351</c:v>
                </c:pt>
                <c:pt idx="1904">
                  <c:v>41352</c:v>
                </c:pt>
                <c:pt idx="1905">
                  <c:v>41353</c:v>
                </c:pt>
                <c:pt idx="1906">
                  <c:v>41354</c:v>
                </c:pt>
                <c:pt idx="1907">
                  <c:v>41355</c:v>
                </c:pt>
                <c:pt idx="1908">
                  <c:v>41356</c:v>
                </c:pt>
                <c:pt idx="1909">
                  <c:v>41357</c:v>
                </c:pt>
                <c:pt idx="1910">
                  <c:v>41358</c:v>
                </c:pt>
                <c:pt idx="1911">
                  <c:v>41359</c:v>
                </c:pt>
                <c:pt idx="1912">
                  <c:v>41360</c:v>
                </c:pt>
                <c:pt idx="1913">
                  <c:v>41361</c:v>
                </c:pt>
                <c:pt idx="1914">
                  <c:v>41362</c:v>
                </c:pt>
                <c:pt idx="1915">
                  <c:v>41363</c:v>
                </c:pt>
                <c:pt idx="1916">
                  <c:v>41364</c:v>
                </c:pt>
                <c:pt idx="1917">
                  <c:v>41365</c:v>
                </c:pt>
                <c:pt idx="1918">
                  <c:v>41366</c:v>
                </c:pt>
                <c:pt idx="1919">
                  <c:v>41367</c:v>
                </c:pt>
                <c:pt idx="1920">
                  <c:v>41368</c:v>
                </c:pt>
                <c:pt idx="1921">
                  <c:v>41369</c:v>
                </c:pt>
                <c:pt idx="1922">
                  <c:v>41370</c:v>
                </c:pt>
                <c:pt idx="1923">
                  <c:v>41371</c:v>
                </c:pt>
                <c:pt idx="1924">
                  <c:v>41372</c:v>
                </c:pt>
                <c:pt idx="1925">
                  <c:v>41373</c:v>
                </c:pt>
                <c:pt idx="1926">
                  <c:v>41374</c:v>
                </c:pt>
                <c:pt idx="1927">
                  <c:v>41375</c:v>
                </c:pt>
                <c:pt idx="1928">
                  <c:v>41376</c:v>
                </c:pt>
                <c:pt idx="1929">
                  <c:v>41377</c:v>
                </c:pt>
                <c:pt idx="1930">
                  <c:v>41378</c:v>
                </c:pt>
                <c:pt idx="1931">
                  <c:v>41379</c:v>
                </c:pt>
                <c:pt idx="1932">
                  <c:v>41380</c:v>
                </c:pt>
                <c:pt idx="1933">
                  <c:v>41381</c:v>
                </c:pt>
                <c:pt idx="1934">
                  <c:v>41382</c:v>
                </c:pt>
                <c:pt idx="1935">
                  <c:v>41383</c:v>
                </c:pt>
                <c:pt idx="1936">
                  <c:v>41384</c:v>
                </c:pt>
                <c:pt idx="1937">
                  <c:v>41385</c:v>
                </c:pt>
                <c:pt idx="1938">
                  <c:v>41386</c:v>
                </c:pt>
                <c:pt idx="1939">
                  <c:v>41387</c:v>
                </c:pt>
                <c:pt idx="1940">
                  <c:v>41388</c:v>
                </c:pt>
                <c:pt idx="1941">
                  <c:v>41389</c:v>
                </c:pt>
                <c:pt idx="1942">
                  <c:v>41390</c:v>
                </c:pt>
                <c:pt idx="1943">
                  <c:v>41391</c:v>
                </c:pt>
                <c:pt idx="1944">
                  <c:v>41392</c:v>
                </c:pt>
                <c:pt idx="1945">
                  <c:v>41393</c:v>
                </c:pt>
                <c:pt idx="1946">
                  <c:v>41394</c:v>
                </c:pt>
                <c:pt idx="1947">
                  <c:v>41395</c:v>
                </c:pt>
                <c:pt idx="1948">
                  <c:v>41396</c:v>
                </c:pt>
                <c:pt idx="1949">
                  <c:v>41397</c:v>
                </c:pt>
                <c:pt idx="1950">
                  <c:v>41398</c:v>
                </c:pt>
                <c:pt idx="1951">
                  <c:v>41399</c:v>
                </c:pt>
                <c:pt idx="1952">
                  <c:v>41400</c:v>
                </c:pt>
                <c:pt idx="1953">
                  <c:v>41401</c:v>
                </c:pt>
                <c:pt idx="1954">
                  <c:v>41402</c:v>
                </c:pt>
                <c:pt idx="1955">
                  <c:v>41403</c:v>
                </c:pt>
                <c:pt idx="1956">
                  <c:v>41404</c:v>
                </c:pt>
                <c:pt idx="1957">
                  <c:v>41405</c:v>
                </c:pt>
                <c:pt idx="1958">
                  <c:v>41406</c:v>
                </c:pt>
                <c:pt idx="1959">
                  <c:v>41407</c:v>
                </c:pt>
                <c:pt idx="1960">
                  <c:v>41408</c:v>
                </c:pt>
                <c:pt idx="1961">
                  <c:v>41409</c:v>
                </c:pt>
                <c:pt idx="1962">
                  <c:v>41410</c:v>
                </c:pt>
                <c:pt idx="1963">
                  <c:v>41411</c:v>
                </c:pt>
                <c:pt idx="1964">
                  <c:v>41412</c:v>
                </c:pt>
                <c:pt idx="1965">
                  <c:v>41413</c:v>
                </c:pt>
                <c:pt idx="1966">
                  <c:v>41414</c:v>
                </c:pt>
                <c:pt idx="1967">
                  <c:v>41415</c:v>
                </c:pt>
                <c:pt idx="1968">
                  <c:v>41416</c:v>
                </c:pt>
                <c:pt idx="1969">
                  <c:v>41417</c:v>
                </c:pt>
                <c:pt idx="1970">
                  <c:v>41418</c:v>
                </c:pt>
                <c:pt idx="1971">
                  <c:v>41419</c:v>
                </c:pt>
                <c:pt idx="1972">
                  <c:v>41420</c:v>
                </c:pt>
                <c:pt idx="1973">
                  <c:v>41421</c:v>
                </c:pt>
                <c:pt idx="1974">
                  <c:v>41422</c:v>
                </c:pt>
                <c:pt idx="1975">
                  <c:v>41423</c:v>
                </c:pt>
                <c:pt idx="1976">
                  <c:v>41424</c:v>
                </c:pt>
                <c:pt idx="1977">
                  <c:v>41425</c:v>
                </c:pt>
                <c:pt idx="1978">
                  <c:v>41426</c:v>
                </c:pt>
                <c:pt idx="1979">
                  <c:v>41427</c:v>
                </c:pt>
                <c:pt idx="1980">
                  <c:v>41428</c:v>
                </c:pt>
                <c:pt idx="1981">
                  <c:v>41429</c:v>
                </c:pt>
                <c:pt idx="1982">
                  <c:v>41430</c:v>
                </c:pt>
                <c:pt idx="1983">
                  <c:v>41431</c:v>
                </c:pt>
                <c:pt idx="1984">
                  <c:v>41432</c:v>
                </c:pt>
                <c:pt idx="1985">
                  <c:v>41433</c:v>
                </c:pt>
                <c:pt idx="1986">
                  <c:v>41434</c:v>
                </c:pt>
                <c:pt idx="1987">
                  <c:v>41435</c:v>
                </c:pt>
                <c:pt idx="1988">
                  <c:v>41436</c:v>
                </c:pt>
                <c:pt idx="1989">
                  <c:v>41437</c:v>
                </c:pt>
                <c:pt idx="1990">
                  <c:v>41438</c:v>
                </c:pt>
                <c:pt idx="1991">
                  <c:v>41439</c:v>
                </c:pt>
                <c:pt idx="1992">
                  <c:v>41440</c:v>
                </c:pt>
                <c:pt idx="1993">
                  <c:v>41441</c:v>
                </c:pt>
                <c:pt idx="1994">
                  <c:v>41442</c:v>
                </c:pt>
                <c:pt idx="1995">
                  <c:v>41443</c:v>
                </c:pt>
                <c:pt idx="1996">
                  <c:v>41444</c:v>
                </c:pt>
                <c:pt idx="1997">
                  <c:v>41445</c:v>
                </c:pt>
                <c:pt idx="1998">
                  <c:v>41446</c:v>
                </c:pt>
                <c:pt idx="1999">
                  <c:v>41447</c:v>
                </c:pt>
                <c:pt idx="2000">
                  <c:v>41448</c:v>
                </c:pt>
                <c:pt idx="2001">
                  <c:v>41449</c:v>
                </c:pt>
                <c:pt idx="2002">
                  <c:v>41450</c:v>
                </c:pt>
                <c:pt idx="2003">
                  <c:v>41451</c:v>
                </c:pt>
                <c:pt idx="2004">
                  <c:v>41452</c:v>
                </c:pt>
                <c:pt idx="2005">
                  <c:v>41453</c:v>
                </c:pt>
                <c:pt idx="2006">
                  <c:v>41454</c:v>
                </c:pt>
                <c:pt idx="2007">
                  <c:v>41455</c:v>
                </c:pt>
                <c:pt idx="2008">
                  <c:v>41456</c:v>
                </c:pt>
                <c:pt idx="2009">
                  <c:v>41457</c:v>
                </c:pt>
                <c:pt idx="2010">
                  <c:v>41458</c:v>
                </c:pt>
                <c:pt idx="2011">
                  <c:v>41459</c:v>
                </c:pt>
                <c:pt idx="2012">
                  <c:v>41460</c:v>
                </c:pt>
                <c:pt idx="2013">
                  <c:v>41461</c:v>
                </c:pt>
                <c:pt idx="2014">
                  <c:v>41462</c:v>
                </c:pt>
                <c:pt idx="2015">
                  <c:v>41463</c:v>
                </c:pt>
                <c:pt idx="2016">
                  <c:v>41464</c:v>
                </c:pt>
                <c:pt idx="2017">
                  <c:v>41465</c:v>
                </c:pt>
                <c:pt idx="2018">
                  <c:v>41466</c:v>
                </c:pt>
                <c:pt idx="2019">
                  <c:v>41467</c:v>
                </c:pt>
                <c:pt idx="2020">
                  <c:v>41468</c:v>
                </c:pt>
                <c:pt idx="2021">
                  <c:v>41469</c:v>
                </c:pt>
                <c:pt idx="2022">
                  <c:v>41470</c:v>
                </c:pt>
                <c:pt idx="2023">
                  <c:v>41471</c:v>
                </c:pt>
                <c:pt idx="2024">
                  <c:v>41472</c:v>
                </c:pt>
                <c:pt idx="2025">
                  <c:v>41473</c:v>
                </c:pt>
                <c:pt idx="2026">
                  <c:v>41474</c:v>
                </c:pt>
                <c:pt idx="2027">
                  <c:v>41475</c:v>
                </c:pt>
                <c:pt idx="2028">
                  <c:v>41476</c:v>
                </c:pt>
                <c:pt idx="2029">
                  <c:v>41477</c:v>
                </c:pt>
                <c:pt idx="2030">
                  <c:v>41478</c:v>
                </c:pt>
                <c:pt idx="2031">
                  <c:v>41479</c:v>
                </c:pt>
                <c:pt idx="2032">
                  <c:v>41480</c:v>
                </c:pt>
                <c:pt idx="2033">
                  <c:v>41481</c:v>
                </c:pt>
                <c:pt idx="2034">
                  <c:v>41482</c:v>
                </c:pt>
                <c:pt idx="2035">
                  <c:v>41483</c:v>
                </c:pt>
                <c:pt idx="2036">
                  <c:v>41484</c:v>
                </c:pt>
                <c:pt idx="2037">
                  <c:v>41485</c:v>
                </c:pt>
                <c:pt idx="2038">
                  <c:v>41486</c:v>
                </c:pt>
                <c:pt idx="2039">
                  <c:v>41487</c:v>
                </c:pt>
                <c:pt idx="2040">
                  <c:v>41488</c:v>
                </c:pt>
                <c:pt idx="2041">
                  <c:v>41489</c:v>
                </c:pt>
                <c:pt idx="2042">
                  <c:v>41490</c:v>
                </c:pt>
                <c:pt idx="2043">
                  <c:v>41491</c:v>
                </c:pt>
                <c:pt idx="2044">
                  <c:v>41492</c:v>
                </c:pt>
                <c:pt idx="2045">
                  <c:v>41493</c:v>
                </c:pt>
                <c:pt idx="2046">
                  <c:v>41494</c:v>
                </c:pt>
                <c:pt idx="2047">
                  <c:v>41495</c:v>
                </c:pt>
                <c:pt idx="2048">
                  <c:v>41496</c:v>
                </c:pt>
                <c:pt idx="2049">
                  <c:v>41497</c:v>
                </c:pt>
                <c:pt idx="2050">
                  <c:v>41498</c:v>
                </c:pt>
                <c:pt idx="2051">
                  <c:v>41499</c:v>
                </c:pt>
                <c:pt idx="2052">
                  <c:v>41500</c:v>
                </c:pt>
                <c:pt idx="2053">
                  <c:v>41501</c:v>
                </c:pt>
                <c:pt idx="2054">
                  <c:v>41502</c:v>
                </c:pt>
                <c:pt idx="2055">
                  <c:v>41503</c:v>
                </c:pt>
                <c:pt idx="2056">
                  <c:v>41504</c:v>
                </c:pt>
                <c:pt idx="2057">
                  <c:v>41505</c:v>
                </c:pt>
                <c:pt idx="2058">
                  <c:v>41506</c:v>
                </c:pt>
                <c:pt idx="2059">
                  <c:v>41507</c:v>
                </c:pt>
                <c:pt idx="2060">
                  <c:v>41508</c:v>
                </c:pt>
                <c:pt idx="2061">
                  <c:v>41509</c:v>
                </c:pt>
                <c:pt idx="2062">
                  <c:v>41510</c:v>
                </c:pt>
                <c:pt idx="2063">
                  <c:v>41511</c:v>
                </c:pt>
                <c:pt idx="2064">
                  <c:v>41512</c:v>
                </c:pt>
                <c:pt idx="2065">
                  <c:v>41513</c:v>
                </c:pt>
                <c:pt idx="2066">
                  <c:v>41514</c:v>
                </c:pt>
                <c:pt idx="2067">
                  <c:v>41515</c:v>
                </c:pt>
                <c:pt idx="2068">
                  <c:v>41516</c:v>
                </c:pt>
                <c:pt idx="2069">
                  <c:v>41517</c:v>
                </c:pt>
                <c:pt idx="2070">
                  <c:v>41518</c:v>
                </c:pt>
                <c:pt idx="2071">
                  <c:v>41519</c:v>
                </c:pt>
                <c:pt idx="2072">
                  <c:v>41520</c:v>
                </c:pt>
                <c:pt idx="2073">
                  <c:v>41521</c:v>
                </c:pt>
                <c:pt idx="2074">
                  <c:v>41522</c:v>
                </c:pt>
                <c:pt idx="2075">
                  <c:v>41523</c:v>
                </c:pt>
                <c:pt idx="2076">
                  <c:v>41524</c:v>
                </c:pt>
                <c:pt idx="2077">
                  <c:v>41525</c:v>
                </c:pt>
                <c:pt idx="2078">
                  <c:v>41526</c:v>
                </c:pt>
                <c:pt idx="2079">
                  <c:v>41527</c:v>
                </c:pt>
                <c:pt idx="2080">
                  <c:v>41528</c:v>
                </c:pt>
                <c:pt idx="2081">
                  <c:v>41529</c:v>
                </c:pt>
                <c:pt idx="2082">
                  <c:v>41530</c:v>
                </c:pt>
                <c:pt idx="2083">
                  <c:v>41531</c:v>
                </c:pt>
                <c:pt idx="2084">
                  <c:v>41532</c:v>
                </c:pt>
                <c:pt idx="2085">
                  <c:v>41533</c:v>
                </c:pt>
                <c:pt idx="2086">
                  <c:v>41534</c:v>
                </c:pt>
                <c:pt idx="2087">
                  <c:v>41535</c:v>
                </c:pt>
                <c:pt idx="2088">
                  <c:v>41536</c:v>
                </c:pt>
                <c:pt idx="2089">
                  <c:v>41537</c:v>
                </c:pt>
                <c:pt idx="2090">
                  <c:v>41538</c:v>
                </c:pt>
                <c:pt idx="2091">
                  <c:v>41539</c:v>
                </c:pt>
                <c:pt idx="2092">
                  <c:v>41540</c:v>
                </c:pt>
                <c:pt idx="2093">
                  <c:v>41541</c:v>
                </c:pt>
                <c:pt idx="2094">
                  <c:v>41542</c:v>
                </c:pt>
                <c:pt idx="2095">
                  <c:v>41543</c:v>
                </c:pt>
                <c:pt idx="2096">
                  <c:v>41544</c:v>
                </c:pt>
                <c:pt idx="2097">
                  <c:v>41545</c:v>
                </c:pt>
                <c:pt idx="2098">
                  <c:v>41546</c:v>
                </c:pt>
                <c:pt idx="2099">
                  <c:v>41547</c:v>
                </c:pt>
                <c:pt idx="2100">
                  <c:v>41548</c:v>
                </c:pt>
                <c:pt idx="2101">
                  <c:v>41549</c:v>
                </c:pt>
                <c:pt idx="2102">
                  <c:v>41550</c:v>
                </c:pt>
                <c:pt idx="2103">
                  <c:v>41551</c:v>
                </c:pt>
                <c:pt idx="2104">
                  <c:v>41552</c:v>
                </c:pt>
                <c:pt idx="2105">
                  <c:v>41553</c:v>
                </c:pt>
                <c:pt idx="2106">
                  <c:v>41554</c:v>
                </c:pt>
                <c:pt idx="2107">
                  <c:v>41555</c:v>
                </c:pt>
                <c:pt idx="2108">
                  <c:v>41556</c:v>
                </c:pt>
                <c:pt idx="2109">
                  <c:v>41557</c:v>
                </c:pt>
                <c:pt idx="2110">
                  <c:v>41558</c:v>
                </c:pt>
                <c:pt idx="2111">
                  <c:v>41559</c:v>
                </c:pt>
                <c:pt idx="2112">
                  <c:v>41560</c:v>
                </c:pt>
                <c:pt idx="2113">
                  <c:v>41561</c:v>
                </c:pt>
                <c:pt idx="2114">
                  <c:v>41562</c:v>
                </c:pt>
                <c:pt idx="2115">
                  <c:v>41563</c:v>
                </c:pt>
                <c:pt idx="2116">
                  <c:v>41564</c:v>
                </c:pt>
                <c:pt idx="2117">
                  <c:v>41565</c:v>
                </c:pt>
                <c:pt idx="2118">
                  <c:v>41566</c:v>
                </c:pt>
                <c:pt idx="2119">
                  <c:v>41567</c:v>
                </c:pt>
                <c:pt idx="2120">
                  <c:v>41568</c:v>
                </c:pt>
                <c:pt idx="2121">
                  <c:v>41569</c:v>
                </c:pt>
                <c:pt idx="2122">
                  <c:v>41570</c:v>
                </c:pt>
                <c:pt idx="2123">
                  <c:v>41571</c:v>
                </c:pt>
                <c:pt idx="2124">
                  <c:v>41572</c:v>
                </c:pt>
                <c:pt idx="2125">
                  <c:v>41573</c:v>
                </c:pt>
                <c:pt idx="2126">
                  <c:v>41574</c:v>
                </c:pt>
                <c:pt idx="2127">
                  <c:v>41575</c:v>
                </c:pt>
                <c:pt idx="2128">
                  <c:v>41576</c:v>
                </c:pt>
                <c:pt idx="2129">
                  <c:v>41577</c:v>
                </c:pt>
                <c:pt idx="2130">
                  <c:v>41578</c:v>
                </c:pt>
                <c:pt idx="2131">
                  <c:v>41579</c:v>
                </c:pt>
                <c:pt idx="2132">
                  <c:v>41580</c:v>
                </c:pt>
                <c:pt idx="2133">
                  <c:v>41581</c:v>
                </c:pt>
                <c:pt idx="2134">
                  <c:v>41582</c:v>
                </c:pt>
                <c:pt idx="2135">
                  <c:v>41583</c:v>
                </c:pt>
                <c:pt idx="2136">
                  <c:v>41584</c:v>
                </c:pt>
                <c:pt idx="2137">
                  <c:v>41585</c:v>
                </c:pt>
                <c:pt idx="2138">
                  <c:v>41586</c:v>
                </c:pt>
                <c:pt idx="2139">
                  <c:v>41587</c:v>
                </c:pt>
                <c:pt idx="2140">
                  <c:v>41588</c:v>
                </c:pt>
                <c:pt idx="2141">
                  <c:v>41589</c:v>
                </c:pt>
                <c:pt idx="2142">
                  <c:v>41590</c:v>
                </c:pt>
                <c:pt idx="2143">
                  <c:v>41591</c:v>
                </c:pt>
                <c:pt idx="2144">
                  <c:v>41592</c:v>
                </c:pt>
                <c:pt idx="2145">
                  <c:v>41593</c:v>
                </c:pt>
                <c:pt idx="2146">
                  <c:v>41594</c:v>
                </c:pt>
                <c:pt idx="2147">
                  <c:v>41595</c:v>
                </c:pt>
                <c:pt idx="2148">
                  <c:v>41596</c:v>
                </c:pt>
                <c:pt idx="2149">
                  <c:v>41597</c:v>
                </c:pt>
                <c:pt idx="2150">
                  <c:v>41598</c:v>
                </c:pt>
                <c:pt idx="2151">
                  <c:v>41599</c:v>
                </c:pt>
                <c:pt idx="2152">
                  <c:v>41600</c:v>
                </c:pt>
                <c:pt idx="2153">
                  <c:v>41601</c:v>
                </c:pt>
                <c:pt idx="2154">
                  <c:v>41602</c:v>
                </c:pt>
                <c:pt idx="2155">
                  <c:v>41603</c:v>
                </c:pt>
                <c:pt idx="2156">
                  <c:v>41604</c:v>
                </c:pt>
                <c:pt idx="2157">
                  <c:v>41605</c:v>
                </c:pt>
                <c:pt idx="2158">
                  <c:v>41606</c:v>
                </c:pt>
                <c:pt idx="2159">
                  <c:v>41607</c:v>
                </c:pt>
                <c:pt idx="2160">
                  <c:v>41608</c:v>
                </c:pt>
                <c:pt idx="2161">
                  <c:v>41609</c:v>
                </c:pt>
                <c:pt idx="2162">
                  <c:v>41610</c:v>
                </c:pt>
                <c:pt idx="2163">
                  <c:v>41611</c:v>
                </c:pt>
                <c:pt idx="2164">
                  <c:v>41612</c:v>
                </c:pt>
                <c:pt idx="2165">
                  <c:v>41613</c:v>
                </c:pt>
                <c:pt idx="2166">
                  <c:v>41614</c:v>
                </c:pt>
                <c:pt idx="2167">
                  <c:v>41615</c:v>
                </c:pt>
                <c:pt idx="2168">
                  <c:v>41616</c:v>
                </c:pt>
                <c:pt idx="2169">
                  <c:v>41617</c:v>
                </c:pt>
                <c:pt idx="2170">
                  <c:v>41618</c:v>
                </c:pt>
                <c:pt idx="2171">
                  <c:v>41619</c:v>
                </c:pt>
                <c:pt idx="2172">
                  <c:v>41620</c:v>
                </c:pt>
                <c:pt idx="2173">
                  <c:v>41621</c:v>
                </c:pt>
                <c:pt idx="2174">
                  <c:v>41622</c:v>
                </c:pt>
                <c:pt idx="2175">
                  <c:v>41623</c:v>
                </c:pt>
                <c:pt idx="2176">
                  <c:v>41624</c:v>
                </c:pt>
                <c:pt idx="2177">
                  <c:v>41625</c:v>
                </c:pt>
                <c:pt idx="2178">
                  <c:v>41626</c:v>
                </c:pt>
                <c:pt idx="2179">
                  <c:v>41627</c:v>
                </c:pt>
                <c:pt idx="2180">
                  <c:v>41628</c:v>
                </c:pt>
                <c:pt idx="2181">
                  <c:v>41629</c:v>
                </c:pt>
                <c:pt idx="2182">
                  <c:v>41630</c:v>
                </c:pt>
                <c:pt idx="2183">
                  <c:v>41631</c:v>
                </c:pt>
                <c:pt idx="2184">
                  <c:v>41632</c:v>
                </c:pt>
                <c:pt idx="2185">
                  <c:v>41633</c:v>
                </c:pt>
                <c:pt idx="2186">
                  <c:v>41634</c:v>
                </c:pt>
                <c:pt idx="2187">
                  <c:v>41635</c:v>
                </c:pt>
                <c:pt idx="2188">
                  <c:v>41636</c:v>
                </c:pt>
                <c:pt idx="2189">
                  <c:v>41637</c:v>
                </c:pt>
                <c:pt idx="2190">
                  <c:v>41638</c:v>
                </c:pt>
                <c:pt idx="2191">
                  <c:v>41639</c:v>
                </c:pt>
                <c:pt idx="2192">
                  <c:v>41640</c:v>
                </c:pt>
                <c:pt idx="2193">
                  <c:v>41641</c:v>
                </c:pt>
                <c:pt idx="2194">
                  <c:v>41642</c:v>
                </c:pt>
                <c:pt idx="2195">
                  <c:v>41643</c:v>
                </c:pt>
                <c:pt idx="2196">
                  <c:v>41644</c:v>
                </c:pt>
                <c:pt idx="2197">
                  <c:v>41645</c:v>
                </c:pt>
                <c:pt idx="2198">
                  <c:v>41646</c:v>
                </c:pt>
                <c:pt idx="2199">
                  <c:v>41647</c:v>
                </c:pt>
                <c:pt idx="2200">
                  <c:v>41648</c:v>
                </c:pt>
                <c:pt idx="2201">
                  <c:v>41649</c:v>
                </c:pt>
                <c:pt idx="2202">
                  <c:v>41650</c:v>
                </c:pt>
                <c:pt idx="2203">
                  <c:v>41651</c:v>
                </c:pt>
                <c:pt idx="2204">
                  <c:v>41652</c:v>
                </c:pt>
                <c:pt idx="2205">
                  <c:v>41653</c:v>
                </c:pt>
                <c:pt idx="2206">
                  <c:v>41654</c:v>
                </c:pt>
                <c:pt idx="2207">
                  <c:v>41655</c:v>
                </c:pt>
                <c:pt idx="2208">
                  <c:v>41656</c:v>
                </c:pt>
                <c:pt idx="2209">
                  <c:v>41657</c:v>
                </c:pt>
                <c:pt idx="2210">
                  <c:v>41658</c:v>
                </c:pt>
                <c:pt idx="2211">
                  <c:v>41659</c:v>
                </c:pt>
                <c:pt idx="2212">
                  <c:v>41660</c:v>
                </c:pt>
                <c:pt idx="2213">
                  <c:v>41661</c:v>
                </c:pt>
                <c:pt idx="2214">
                  <c:v>41662</c:v>
                </c:pt>
                <c:pt idx="2215">
                  <c:v>41663</c:v>
                </c:pt>
                <c:pt idx="2216">
                  <c:v>41664</c:v>
                </c:pt>
                <c:pt idx="2217">
                  <c:v>41665</c:v>
                </c:pt>
                <c:pt idx="2218">
                  <c:v>41666</c:v>
                </c:pt>
                <c:pt idx="2219">
                  <c:v>41667</c:v>
                </c:pt>
                <c:pt idx="2220">
                  <c:v>41668</c:v>
                </c:pt>
                <c:pt idx="2221">
                  <c:v>41669</c:v>
                </c:pt>
                <c:pt idx="2222">
                  <c:v>41670</c:v>
                </c:pt>
                <c:pt idx="2223">
                  <c:v>41671</c:v>
                </c:pt>
                <c:pt idx="2224">
                  <c:v>41672</c:v>
                </c:pt>
                <c:pt idx="2225">
                  <c:v>41673</c:v>
                </c:pt>
                <c:pt idx="2226">
                  <c:v>41674</c:v>
                </c:pt>
                <c:pt idx="2227">
                  <c:v>41675</c:v>
                </c:pt>
                <c:pt idx="2228">
                  <c:v>41676</c:v>
                </c:pt>
                <c:pt idx="2229">
                  <c:v>41677</c:v>
                </c:pt>
                <c:pt idx="2230">
                  <c:v>41678</c:v>
                </c:pt>
                <c:pt idx="2231">
                  <c:v>41679</c:v>
                </c:pt>
                <c:pt idx="2232">
                  <c:v>41680</c:v>
                </c:pt>
                <c:pt idx="2233">
                  <c:v>41681</c:v>
                </c:pt>
                <c:pt idx="2234">
                  <c:v>41682</c:v>
                </c:pt>
                <c:pt idx="2235">
                  <c:v>41683</c:v>
                </c:pt>
                <c:pt idx="2236">
                  <c:v>41684</c:v>
                </c:pt>
                <c:pt idx="2237">
                  <c:v>41685</c:v>
                </c:pt>
                <c:pt idx="2238">
                  <c:v>41686</c:v>
                </c:pt>
                <c:pt idx="2239">
                  <c:v>41687</c:v>
                </c:pt>
                <c:pt idx="2240">
                  <c:v>41688</c:v>
                </c:pt>
                <c:pt idx="2241">
                  <c:v>41689</c:v>
                </c:pt>
                <c:pt idx="2242">
                  <c:v>41690</c:v>
                </c:pt>
                <c:pt idx="2243">
                  <c:v>41691</c:v>
                </c:pt>
                <c:pt idx="2244">
                  <c:v>41692</c:v>
                </c:pt>
                <c:pt idx="2245">
                  <c:v>41693</c:v>
                </c:pt>
                <c:pt idx="2246">
                  <c:v>41694</c:v>
                </c:pt>
                <c:pt idx="2247">
                  <c:v>41695</c:v>
                </c:pt>
                <c:pt idx="2248">
                  <c:v>41696</c:v>
                </c:pt>
                <c:pt idx="2249">
                  <c:v>41697</c:v>
                </c:pt>
                <c:pt idx="2250">
                  <c:v>41698</c:v>
                </c:pt>
                <c:pt idx="2251">
                  <c:v>41699</c:v>
                </c:pt>
                <c:pt idx="2252">
                  <c:v>41700</c:v>
                </c:pt>
                <c:pt idx="2253">
                  <c:v>41701</c:v>
                </c:pt>
                <c:pt idx="2254">
                  <c:v>41702</c:v>
                </c:pt>
                <c:pt idx="2255">
                  <c:v>41703</c:v>
                </c:pt>
                <c:pt idx="2256">
                  <c:v>41704</c:v>
                </c:pt>
                <c:pt idx="2257">
                  <c:v>41705</c:v>
                </c:pt>
                <c:pt idx="2258">
                  <c:v>41706</c:v>
                </c:pt>
                <c:pt idx="2259">
                  <c:v>41707</c:v>
                </c:pt>
                <c:pt idx="2260">
                  <c:v>41708</c:v>
                </c:pt>
                <c:pt idx="2261">
                  <c:v>41709</c:v>
                </c:pt>
                <c:pt idx="2262">
                  <c:v>41710</c:v>
                </c:pt>
                <c:pt idx="2263">
                  <c:v>41711</c:v>
                </c:pt>
                <c:pt idx="2264">
                  <c:v>41712</c:v>
                </c:pt>
                <c:pt idx="2265">
                  <c:v>41713</c:v>
                </c:pt>
                <c:pt idx="2266">
                  <c:v>41714</c:v>
                </c:pt>
                <c:pt idx="2267">
                  <c:v>41715</c:v>
                </c:pt>
                <c:pt idx="2268">
                  <c:v>41716</c:v>
                </c:pt>
                <c:pt idx="2269">
                  <c:v>41717</c:v>
                </c:pt>
                <c:pt idx="2270">
                  <c:v>41718</c:v>
                </c:pt>
                <c:pt idx="2271">
                  <c:v>41719</c:v>
                </c:pt>
                <c:pt idx="2272">
                  <c:v>41720</c:v>
                </c:pt>
                <c:pt idx="2273">
                  <c:v>41721</c:v>
                </c:pt>
                <c:pt idx="2274">
                  <c:v>41722</c:v>
                </c:pt>
                <c:pt idx="2275">
                  <c:v>41723</c:v>
                </c:pt>
                <c:pt idx="2276">
                  <c:v>41724</c:v>
                </c:pt>
                <c:pt idx="2277">
                  <c:v>41725</c:v>
                </c:pt>
                <c:pt idx="2278">
                  <c:v>41726</c:v>
                </c:pt>
                <c:pt idx="2279">
                  <c:v>41727</c:v>
                </c:pt>
                <c:pt idx="2280">
                  <c:v>41728</c:v>
                </c:pt>
                <c:pt idx="2281">
                  <c:v>41729</c:v>
                </c:pt>
                <c:pt idx="2282">
                  <c:v>41730</c:v>
                </c:pt>
                <c:pt idx="2283">
                  <c:v>41731</c:v>
                </c:pt>
                <c:pt idx="2284">
                  <c:v>41732</c:v>
                </c:pt>
                <c:pt idx="2285">
                  <c:v>41733</c:v>
                </c:pt>
                <c:pt idx="2286">
                  <c:v>41734</c:v>
                </c:pt>
                <c:pt idx="2287">
                  <c:v>41735</c:v>
                </c:pt>
                <c:pt idx="2288">
                  <c:v>41736</c:v>
                </c:pt>
                <c:pt idx="2289">
                  <c:v>41737</c:v>
                </c:pt>
                <c:pt idx="2290">
                  <c:v>41738</c:v>
                </c:pt>
                <c:pt idx="2291">
                  <c:v>41739</c:v>
                </c:pt>
                <c:pt idx="2292">
                  <c:v>41740</c:v>
                </c:pt>
                <c:pt idx="2293">
                  <c:v>41741</c:v>
                </c:pt>
                <c:pt idx="2294">
                  <c:v>41742</c:v>
                </c:pt>
                <c:pt idx="2295">
                  <c:v>41743</c:v>
                </c:pt>
                <c:pt idx="2296">
                  <c:v>41744</c:v>
                </c:pt>
                <c:pt idx="2297">
                  <c:v>41745</c:v>
                </c:pt>
                <c:pt idx="2298">
                  <c:v>41746</c:v>
                </c:pt>
                <c:pt idx="2299">
                  <c:v>41747</c:v>
                </c:pt>
                <c:pt idx="2300">
                  <c:v>41748</c:v>
                </c:pt>
                <c:pt idx="2301">
                  <c:v>41749</c:v>
                </c:pt>
                <c:pt idx="2302">
                  <c:v>41750</c:v>
                </c:pt>
                <c:pt idx="2303">
                  <c:v>41751</c:v>
                </c:pt>
                <c:pt idx="2304">
                  <c:v>41752</c:v>
                </c:pt>
                <c:pt idx="2305">
                  <c:v>41753</c:v>
                </c:pt>
                <c:pt idx="2306">
                  <c:v>41754</c:v>
                </c:pt>
                <c:pt idx="2307">
                  <c:v>41755</c:v>
                </c:pt>
                <c:pt idx="2308">
                  <c:v>41756</c:v>
                </c:pt>
                <c:pt idx="2309">
                  <c:v>41757</c:v>
                </c:pt>
                <c:pt idx="2310">
                  <c:v>41758</c:v>
                </c:pt>
                <c:pt idx="2311">
                  <c:v>41759</c:v>
                </c:pt>
                <c:pt idx="2312">
                  <c:v>41760</c:v>
                </c:pt>
                <c:pt idx="2313">
                  <c:v>41761</c:v>
                </c:pt>
                <c:pt idx="2314">
                  <c:v>41762</c:v>
                </c:pt>
                <c:pt idx="2315">
                  <c:v>41763</c:v>
                </c:pt>
                <c:pt idx="2316">
                  <c:v>41764</c:v>
                </c:pt>
                <c:pt idx="2317">
                  <c:v>41765</c:v>
                </c:pt>
                <c:pt idx="2318">
                  <c:v>41766</c:v>
                </c:pt>
                <c:pt idx="2319">
                  <c:v>41767</c:v>
                </c:pt>
                <c:pt idx="2320">
                  <c:v>41768</c:v>
                </c:pt>
                <c:pt idx="2321">
                  <c:v>41769</c:v>
                </c:pt>
                <c:pt idx="2322">
                  <c:v>41770</c:v>
                </c:pt>
                <c:pt idx="2323">
                  <c:v>41771</c:v>
                </c:pt>
                <c:pt idx="2324">
                  <c:v>41772</c:v>
                </c:pt>
                <c:pt idx="2325">
                  <c:v>41773</c:v>
                </c:pt>
                <c:pt idx="2326">
                  <c:v>41774</c:v>
                </c:pt>
                <c:pt idx="2327">
                  <c:v>41775</c:v>
                </c:pt>
                <c:pt idx="2328">
                  <c:v>41776</c:v>
                </c:pt>
                <c:pt idx="2329">
                  <c:v>41777</c:v>
                </c:pt>
                <c:pt idx="2330">
                  <c:v>41778</c:v>
                </c:pt>
                <c:pt idx="2331">
                  <c:v>41779</c:v>
                </c:pt>
                <c:pt idx="2332">
                  <c:v>41780</c:v>
                </c:pt>
                <c:pt idx="2333">
                  <c:v>41781</c:v>
                </c:pt>
                <c:pt idx="2334">
                  <c:v>41782</c:v>
                </c:pt>
                <c:pt idx="2335">
                  <c:v>41783</c:v>
                </c:pt>
                <c:pt idx="2336">
                  <c:v>41784</c:v>
                </c:pt>
                <c:pt idx="2337">
                  <c:v>41785</c:v>
                </c:pt>
                <c:pt idx="2338">
                  <c:v>41786</c:v>
                </c:pt>
                <c:pt idx="2339">
                  <c:v>41787</c:v>
                </c:pt>
                <c:pt idx="2340">
                  <c:v>41788</c:v>
                </c:pt>
                <c:pt idx="2341">
                  <c:v>41789</c:v>
                </c:pt>
                <c:pt idx="2342">
                  <c:v>41790</c:v>
                </c:pt>
                <c:pt idx="2343">
                  <c:v>41791</c:v>
                </c:pt>
                <c:pt idx="2344">
                  <c:v>41792</c:v>
                </c:pt>
                <c:pt idx="2345">
                  <c:v>41793</c:v>
                </c:pt>
                <c:pt idx="2346">
                  <c:v>41794</c:v>
                </c:pt>
                <c:pt idx="2347">
                  <c:v>41795</c:v>
                </c:pt>
                <c:pt idx="2348">
                  <c:v>41796</c:v>
                </c:pt>
                <c:pt idx="2349">
                  <c:v>41797</c:v>
                </c:pt>
                <c:pt idx="2350">
                  <c:v>41798</c:v>
                </c:pt>
                <c:pt idx="2351">
                  <c:v>41799</c:v>
                </c:pt>
                <c:pt idx="2352">
                  <c:v>41800</c:v>
                </c:pt>
                <c:pt idx="2353">
                  <c:v>41801</c:v>
                </c:pt>
                <c:pt idx="2354">
                  <c:v>41802</c:v>
                </c:pt>
                <c:pt idx="2355">
                  <c:v>41803</c:v>
                </c:pt>
                <c:pt idx="2356">
                  <c:v>41804</c:v>
                </c:pt>
                <c:pt idx="2357">
                  <c:v>41805</c:v>
                </c:pt>
                <c:pt idx="2358">
                  <c:v>41806</c:v>
                </c:pt>
                <c:pt idx="2359">
                  <c:v>41807</c:v>
                </c:pt>
                <c:pt idx="2360">
                  <c:v>41808</c:v>
                </c:pt>
                <c:pt idx="2361">
                  <c:v>41809</c:v>
                </c:pt>
                <c:pt idx="2362">
                  <c:v>41810</c:v>
                </c:pt>
                <c:pt idx="2363">
                  <c:v>41811</c:v>
                </c:pt>
                <c:pt idx="2364">
                  <c:v>41812</c:v>
                </c:pt>
                <c:pt idx="2365">
                  <c:v>41813</c:v>
                </c:pt>
                <c:pt idx="2366">
                  <c:v>41814</c:v>
                </c:pt>
                <c:pt idx="2367">
                  <c:v>41815</c:v>
                </c:pt>
                <c:pt idx="2368">
                  <c:v>41816</c:v>
                </c:pt>
                <c:pt idx="2369">
                  <c:v>41817</c:v>
                </c:pt>
                <c:pt idx="2370">
                  <c:v>41818</c:v>
                </c:pt>
                <c:pt idx="2371">
                  <c:v>41819</c:v>
                </c:pt>
                <c:pt idx="2372">
                  <c:v>41820</c:v>
                </c:pt>
                <c:pt idx="2373">
                  <c:v>41821</c:v>
                </c:pt>
                <c:pt idx="2374">
                  <c:v>41822</c:v>
                </c:pt>
                <c:pt idx="2375">
                  <c:v>41823</c:v>
                </c:pt>
                <c:pt idx="2376">
                  <c:v>41824</c:v>
                </c:pt>
                <c:pt idx="2377">
                  <c:v>41825</c:v>
                </c:pt>
                <c:pt idx="2378">
                  <c:v>41826</c:v>
                </c:pt>
                <c:pt idx="2379">
                  <c:v>41827</c:v>
                </c:pt>
                <c:pt idx="2380">
                  <c:v>41828</c:v>
                </c:pt>
                <c:pt idx="2381">
                  <c:v>41829</c:v>
                </c:pt>
                <c:pt idx="2382">
                  <c:v>41830</c:v>
                </c:pt>
                <c:pt idx="2383">
                  <c:v>41831</c:v>
                </c:pt>
                <c:pt idx="2384">
                  <c:v>41832</c:v>
                </c:pt>
                <c:pt idx="2385">
                  <c:v>41833</c:v>
                </c:pt>
                <c:pt idx="2386">
                  <c:v>41834</c:v>
                </c:pt>
                <c:pt idx="2387">
                  <c:v>41835</c:v>
                </c:pt>
                <c:pt idx="2388">
                  <c:v>41836</c:v>
                </c:pt>
                <c:pt idx="2389">
                  <c:v>41837</c:v>
                </c:pt>
                <c:pt idx="2390">
                  <c:v>41838</c:v>
                </c:pt>
                <c:pt idx="2391">
                  <c:v>41839</c:v>
                </c:pt>
                <c:pt idx="2392">
                  <c:v>41840</c:v>
                </c:pt>
                <c:pt idx="2393">
                  <c:v>41841</c:v>
                </c:pt>
                <c:pt idx="2394">
                  <c:v>41842</c:v>
                </c:pt>
                <c:pt idx="2395">
                  <c:v>41843</c:v>
                </c:pt>
                <c:pt idx="2396">
                  <c:v>41844</c:v>
                </c:pt>
                <c:pt idx="2397">
                  <c:v>41845</c:v>
                </c:pt>
                <c:pt idx="2398">
                  <c:v>41846</c:v>
                </c:pt>
                <c:pt idx="2399">
                  <c:v>41847</c:v>
                </c:pt>
                <c:pt idx="2400">
                  <c:v>41848</c:v>
                </c:pt>
                <c:pt idx="2401">
                  <c:v>41849</c:v>
                </c:pt>
                <c:pt idx="2402">
                  <c:v>41850</c:v>
                </c:pt>
                <c:pt idx="2403">
                  <c:v>41851</c:v>
                </c:pt>
                <c:pt idx="2404">
                  <c:v>41852</c:v>
                </c:pt>
                <c:pt idx="2405">
                  <c:v>41853</c:v>
                </c:pt>
                <c:pt idx="2406">
                  <c:v>41854</c:v>
                </c:pt>
                <c:pt idx="2407">
                  <c:v>41855</c:v>
                </c:pt>
                <c:pt idx="2408">
                  <c:v>41856</c:v>
                </c:pt>
                <c:pt idx="2409">
                  <c:v>41857</c:v>
                </c:pt>
                <c:pt idx="2410">
                  <c:v>41858</c:v>
                </c:pt>
                <c:pt idx="2411">
                  <c:v>41859</c:v>
                </c:pt>
                <c:pt idx="2412">
                  <c:v>41860</c:v>
                </c:pt>
                <c:pt idx="2413">
                  <c:v>41861</c:v>
                </c:pt>
                <c:pt idx="2414">
                  <c:v>41862</c:v>
                </c:pt>
                <c:pt idx="2415">
                  <c:v>41863</c:v>
                </c:pt>
                <c:pt idx="2416">
                  <c:v>41864</c:v>
                </c:pt>
                <c:pt idx="2417">
                  <c:v>41865</c:v>
                </c:pt>
                <c:pt idx="2418">
                  <c:v>41866</c:v>
                </c:pt>
                <c:pt idx="2419">
                  <c:v>41867</c:v>
                </c:pt>
                <c:pt idx="2420">
                  <c:v>41868</c:v>
                </c:pt>
                <c:pt idx="2421">
                  <c:v>41869</c:v>
                </c:pt>
                <c:pt idx="2422">
                  <c:v>41870</c:v>
                </c:pt>
                <c:pt idx="2423">
                  <c:v>41871</c:v>
                </c:pt>
                <c:pt idx="2424">
                  <c:v>41872</c:v>
                </c:pt>
                <c:pt idx="2425">
                  <c:v>41873</c:v>
                </c:pt>
                <c:pt idx="2426">
                  <c:v>41874</c:v>
                </c:pt>
                <c:pt idx="2427">
                  <c:v>41875</c:v>
                </c:pt>
                <c:pt idx="2428">
                  <c:v>41876</c:v>
                </c:pt>
                <c:pt idx="2429">
                  <c:v>41877</c:v>
                </c:pt>
                <c:pt idx="2430">
                  <c:v>41878</c:v>
                </c:pt>
                <c:pt idx="2431">
                  <c:v>41879</c:v>
                </c:pt>
                <c:pt idx="2432">
                  <c:v>41880</c:v>
                </c:pt>
                <c:pt idx="2433">
                  <c:v>41881</c:v>
                </c:pt>
                <c:pt idx="2434">
                  <c:v>41882</c:v>
                </c:pt>
                <c:pt idx="2435">
                  <c:v>41883</c:v>
                </c:pt>
                <c:pt idx="2436">
                  <c:v>41884</c:v>
                </c:pt>
                <c:pt idx="2437">
                  <c:v>41885</c:v>
                </c:pt>
                <c:pt idx="2438">
                  <c:v>41886</c:v>
                </c:pt>
                <c:pt idx="2439">
                  <c:v>41887</c:v>
                </c:pt>
                <c:pt idx="2440">
                  <c:v>41888</c:v>
                </c:pt>
                <c:pt idx="2441">
                  <c:v>41889</c:v>
                </c:pt>
                <c:pt idx="2442">
                  <c:v>41890</c:v>
                </c:pt>
                <c:pt idx="2443">
                  <c:v>41891</c:v>
                </c:pt>
                <c:pt idx="2444">
                  <c:v>41892</c:v>
                </c:pt>
                <c:pt idx="2445">
                  <c:v>41893</c:v>
                </c:pt>
                <c:pt idx="2446">
                  <c:v>41894</c:v>
                </c:pt>
                <c:pt idx="2447">
                  <c:v>41895</c:v>
                </c:pt>
                <c:pt idx="2448">
                  <c:v>41896</c:v>
                </c:pt>
                <c:pt idx="2449">
                  <c:v>41897</c:v>
                </c:pt>
                <c:pt idx="2450">
                  <c:v>41898</c:v>
                </c:pt>
                <c:pt idx="2451">
                  <c:v>41899</c:v>
                </c:pt>
                <c:pt idx="2452">
                  <c:v>41900</c:v>
                </c:pt>
                <c:pt idx="2453">
                  <c:v>41901</c:v>
                </c:pt>
                <c:pt idx="2454">
                  <c:v>41902</c:v>
                </c:pt>
                <c:pt idx="2455">
                  <c:v>41903</c:v>
                </c:pt>
                <c:pt idx="2456">
                  <c:v>41904</c:v>
                </c:pt>
                <c:pt idx="2457">
                  <c:v>41905</c:v>
                </c:pt>
                <c:pt idx="2458">
                  <c:v>41906</c:v>
                </c:pt>
                <c:pt idx="2459">
                  <c:v>41907</c:v>
                </c:pt>
                <c:pt idx="2460">
                  <c:v>41908</c:v>
                </c:pt>
                <c:pt idx="2461">
                  <c:v>41909</c:v>
                </c:pt>
                <c:pt idx="2462">
                  <c:v>41910</c:v>
                </c:pt>
                <c:pt idx="2463">
                  <c:v>41911</c:v>
                </c:pt>
                <c:pt idx="2464">
                  <c:v>41912</c:v>
                </c:pt>
                <c:pt idx="2465">
                  <c:v>41913</c:v>
                </c:pt>
                <c:pt idx="2466">
                  <c:v>41914</c:v>
                </c:pt>
                <c:pt idx="2467">
                  <c:v>41915</c:v>
                </c:pt>
                <c:pt idx="2468">
                  <c:v>41916</c:v>
                </c:pt>
                <c:pt idx="2469">
                  <c:v>41917</c:v>
                </c:pt>
                <c:pt idx="2470">
                  <c:v>41918</c:v>
                </c:pt>
                <c:pt idx="2471">
                  <c:v>41919</c:v>
                </c:pt>
                <c:pt idx="2472">
                  <c:v>41920</c:v>
                </c:pt>
                <c:pt idx="2473">
                  <c:v>41921</c:v>
                </c:pt>
                <c:pt idx="2474">
                  <c:v>41922</c:v>
                </c:pt>
                <c:pt idx="2475">
                  <c:v>41923</c:v>
                </c:pt>
                <c:pt idx="2476">
                  <c:v>41924</c:v>
                </c:pt>
                <c:pt idx="2477">
                  <c:v>41925</c:v>
                </c:pt>
                <c:pt idx="2478">
                  <c:v>41926</c:v>
                </c:pt>
                <c:pt idx="2479">
                  <c:v>41927</c:v>
                </c:pt>
                <c:pt idx="2480">
                  <c:v>41928</c:v>
                </c:pt>
                <c:pt idx="2481">
                  <c:v>41929</c:v>
                </c:pt>
                <c:pt idx="2482">
                  <c:v>41930</c:v>
                </c:pt>
                <c:pt idx="2483">
                  <c:v>41931</c:v>
                </c:pt>
                <c:pt idx="2484">
                  <c:v>41932</c:v>
                </c:pt>
                <c:pt idx="2485">
                  <c:v>41933</c:v>
                </c:pt>
                <c:pt idx="2486">
                  <c:v>41934</c:v>
                </c:pt>
                <c:pt idx="2487">
                  <c:v>41935</c:v>
                </c:pt>
                <c:pt idx="2488">
                  <c:v>41936</c:v>
                </c:pt>
                <c:pt idx="2489">
                  <c:v>41937</c:v>
                </c:pt>
                <c:pt idx="2490">
                  <c:v>41938</c:v>
                </c:pt>
                <c:pt idx="2491">
                  <c:v>41939</c:v>
                </c:pt>
                <c:pt idx="2492">
                  <c:v>41940</c:v>
                </c:pt>
                <c:pt idx="2493">
                  <c:v>41941</c:v>
                </c:pt>
                <c:pt idx="2494">
                  <c:v>41942</c:v>
                </c:pt>
                <c:pt idx="2495">
                  <c:v>41943</c:v>
                </c:pt>
                <c:pt idx="2496">
                  <c:v>41944</c:v>
                </c:pt>
                <c:pt idx="2497">
                  <c:v>41945</c:v>
                </c:pt>
                <c:pt idx="2498">
                  <c:v>41946</c:v>
                </c:pt>
                <c:pt idx="2499">
                  <c:v>41947</c:v>
                </c:pt>
                <c:pt idx="2500">
                  <c:v>41948</c:v>
                </c:pt>
                <c:pt idx="2501">
                  <c:v>41949</c:v>
                </c:pt>
                <c:pt idx="2502">
                  <c:v>41950</c:v>
                </c:pt>
                <c:pt idx="2503">
                  <c:v>41951</c:v>
                </c:pt>
                <c:pt idx="2504">
                  <c:v>41952</c:v>
                </c:pt>
                <c:pt idx="2505">
                  <c:v>41953</c:v>
                </c:pt>
                <c:pt idx="2506">
                  <c:v>41954</c:v>
                </c:pt>
                <c:pt idx="2507">
                  <c:v>41955</c:v>
                </c:pt>
                <c:pt idx="2508">
                  <c:v>41956</c:v>
                </c:pt>
                <c:pt idx="2509">
                  <c:v>41957</c:v>
                </c:pt>
                <c:pt idx="2510">
                  <c:v>41958</c:v>
                </c:pt>
                <c:pt idx="2511">
                  <c:v>41959</c:v>
                </c:pt>
                <c:pt idx="2512">
                  <c:v>41960</c:v>
                </c:pt>
                <c:pt idx="2513">
                  <c:v>41961</c:v>
                </c:pt>
                <c:pt idx="2514">
                  <c:v>41962</c:v>
                </c:pt>
                <c:pt idx="2515">
                  <c:v>41963</c:v>
                </c:pt>
                <c:pt idx="2516">
                  <c:v>41964</c:v>
                </c:pt>
                <c:pt idx="2517">
                  <c:v>41965</c:v>
                </c:pt>
                <c:pt idx="2518">
                  <c:v>41966</c:v>
                </c:pt>
                <c:pt idx="2519">
                  <c:v>41967</c:v>
                </c:pt>
                <c:pt idx="2520">
                  <c:v>41968</c:v>
                </c:pt>
                <c:pt idx="2521">
                  <c:v>41969</c:v>
                </c:pt>
                <c:pt idx="2522">
                  <c:v>41970</c:v>
                </c:pt>
                <c:pt idx="2523">
                  <c:v>41971</c:v>
                </c:pt>
                <c:pt idx="2524">
                  <c:v>41972</c:v>
                </c:pt>
                <c:pt idx="2525">
                  <c:v>41973</c:v>
                </c:pt>
                <c:pt idx="2526">
                  <c:v>41974</c:v>
                </c:pt>
                <c:pt idx="2527">
                  <c:v>41975</c:v>
                </c:pt>
                <c:pt idx="2528">
                  <c:v>41976</c:v>
                </c:pt>
                <c:pt idx="2529">
                  <c:v>41977</c:v>
                </c:pt>
                <c:pt idx="2530">
                  <c:v>41978</c:v>
                </c:pt>
                <c:pt idx="2531">
                  <c:v>41979</c:v>
                </c:pt>
                <c:pt idx="2532">
                  <c:v>41980</c:v>
                </c:pt>
                <c:pt idx="2533">
                  <c:v>41981</c:v>
                </c:pt>
                <c:pt idx="2534">
                  <c:v>41982</c:v>
                </c:pt>
                <c:pt idx="2535">
                  <c:v>41983</c:v>
                </c:pt>
                <c:pt idx="2536">
                  <c:v>41984</c:v>
                </c:pt>
                <c:pt idx="2537">
                  <c:v>41985</c:v>
                </c:pt>
                <c:pt idx="2538">
                  <c:v>41986</c:v>
                </c:pt>
                <c:pt idx="2539">
                  <c:v>41987</c:v>
                </c:pt>
                <c:pt idx="2540">
                  <c:v>41988</c:v>
                </c:pt>
                <c:pt idx="2541">
                  <c:v>41989</c:v>
                </c:pt>
                <c:pt idx="2542">
                  <c:v>41990</c:v>
                </c:pt>
                <c:pt idx="2543">
                  <c:v>41991</c:v>
                </c:pt>
                <c:pt idx="2544">
                  <c:v>41992</c:v>
                </c:pt>
                <c:pt idx="2545">
                  <c:v>41993</c:v>
                </c:pt>
                <c:pt idx="2546">
                  <c:v>41994</c:v>
                </c:pt>
                <c:pt idx="2547">
                  <c:v>41995</c:v>
                </c:pt>
                <c:pt idx="2548">
                  <c:v>41996</c:v>
                </c:pt>
                <c:pt idx="2549">
                  <c:v>41997</c:v>
                </c:pt>
                <c:pt idx="2550">
                  <c:v>41998</c:v>
                </c:pt>
                <c:pt idx="2551">
                  <c:v>41999</c:v>
                </c:pt>
                <c:pt idx="2552">
                  <c:v>42000</c:v>
                </c:pt>
                <c:pt idx="2553">
                  <c:v>42001</c:v>
                </c:pt>
                <c:pt idx="2554">
                  <c:v>42002</c:v>
                </c:pt>
                <c:pt idx="2555">
                  <c:v>42003</c:v>
                </c:pt>
                <c:pt idx="2556">
                  <c:v>42004</c:v>
                </c:pt>
                <c:pt idx="2557">
                  <c:v>42005</c:v>
                </c:pt>
                <c:pt idx="2558">
                  <c:v>42006</c:v>
                </c:pt>
                <c:pt idx="2559">
                  <c:v>42007</c:v>
                </c:pt>
                <c:pt idx="2560">
                  <c:v>42008</c:v>
                </c:pt>
                <c:pt idx="2561">
                  <c:v>42009</c:v>
                </c:pt>
                <c:pt idx="2562">
                  <c:v>42010</c:v>
                </c:pt>
                <c:pt idx="2563">
                  <c:v>42011</c:v>
                </c:pt>
                <c:pt idx="2564">
                  <c:v>42012</c:v>
                </c:pt>
                <c:pt idx="2565">
                  <c:v>42013</c:v>
                </c:pt>
                <c:pt idx="2566">
                  <c:v>42014</c:v>
                </c:pt>
                <c:pt idx="2567">
                  <c:v>42015</c:v>
                </c:pt>
                <c:pt idx="2568">
                  <c:v>42016</c:v>
                </c:pt>
                <c:pt idx="2569">
                  <c:v>42017</c:v>
                </c:pt>
                <c:pt idx="2570">
                  <c:v>42018</c:v>
                </c:pt>
                <c:pt idx="2571">
                  <c:v>42019</c:v>
                </c:pt>
                <c:pt idx="2572">
                  <c:v>42020</c:v>
                </c:pt>
                <c:pt idx="2573">
                  <c:v>42021</c:v>
                </c:pt>
                <c:pt idx="2574">
                  <c:v>42022</c:v>
                </c:pt>
                <c:pt idx="2575">
                  <c:v>42023</c:v>
                </c:pt>
                <c:pt idx="2576">
                  <c:v>42024</c:v>
                </c:pt>
                <c:pt idx="2577">
                  <c:v>42025</c:v>
                </c:pt>
                <c:pt idx="2578">
                  <c:v>42026</c:v>
                </c:pt>
                <c:pt idx="2579">
                  <c:v>42027</c:v>
                </c:pt>
                <c:pt idx="2580">
                  <c:v>42028</c:v>
                </c:pt>
                <c:pt idx="2581">
                  <c:v>42029</c:v>
                </c:pt>
                <c:pt idx="2582">
                  <c:v>42030</c:v>
                </c:pt>
                <c:pt idx="2583">
                  <c:v>42031</c:v>
                </c:pt>
                <c:pt idx="2584">
                  <c:v>42032</c:v>
                </c:pt>
                <c:pt idx="2585">
                  <c:v>42033</c:v>
                </c:pt>
                <c:pt idx="2586">
                  <c:v>42034</c:v>
                </c:pt>
                <c:pt idx="2587">
                  <c:v>42035</c:v>
                </c:pt>
                <c:pt idx="2588">
                  <c:v>42036</c:v>
                </c:pt>
                <c:pt idx="2589">
                  <c:v>42037</c:v>
                </c:pt>
                <c:pt idx="2590">
                  <c:v>42038</c:v>
                </c:pt>
                <c:pt idx="2591">
                  <c:v>42039</c:v>
                </c:pt>
                <c:pt idx="2592">
                  <c:v>42040</c:v>
                </c:pt>
                <c:pt idx="2593">
                  <c:v>42041</c:v>
                </c:pt>
                <c:pt idx="2594">
                  <c:v>42042</c:v>
                </c:pt>
                <c:pt idx="2595">
                  <c:v>42043</c:v>
                </c:pt>
                <c:pt idx="2596">
                  <c:v>42044</c:v>
                </c:pt>
                <c:pt idx="2597">
                  <c:v>42045</c:v>
                </c:pt>
                <c:pt idx="2598">
                  <c:v>42046</c:v>
                </c:pt>
                <c:pt idx="2599">
                  <c:v>42047</c:v>
                </c:pt>
                <c:pt idx="2600">
                  <c:v>42048</c:v>
                </c:pt>
                <c:pt idx="2601">
                  <c:v>42049</c:v>
                </c:pt>
                <c:pt idx="2602">
                  <c:v>42050</c:v>
                </c:pt>
                <c:pt idx="2603">
                  <c:v>42051</c:v>
                </c:pt>
                <c:pt idx="2604">
                  <c:v>42052</c:v>
                </c:pt>
                <c:pt idx="2605">
                  <c:v>42053</c:v>
                </c:pt>
                <c:pt idx="2606">
                  <c:v>42054</c:v>
                </c:pt>
                <c:pt idx="2607">
                  <c:v>42055</c:v>
                </c:pt>
                <c:pt idx="2608">
                  <c:v>42056</c:v>
                </c:pt>
                <c:pt idx="2609">
                  <c:v>42057</c:v>
                </c:pt>
                <c:pt idx="2610">
                  <c:v>42058</c:v>
                </c:pt>
                <c:pt idx="2611">
                  <c:v>42059</c:v>
                </c:pt>
                <c:pt idx="2612">
                  <c:v>42060</c:v>
                </c:pt>
                <c:pt idx="2613">
                  <c:v>42061</c:v>
                </c:pt>
                <c:pt idx="2614">
                  <c:v>42062</c:v>
                </c:pt>
                <c:pt idx="2615">
                  <c:v>42063</c:v>
                </c:pt>
                <c:pt idx="2616">
                  <c:v>42064</c:v>
                </c:pt>
                <c:pt idx="2617">
                  <c:v>42065</c:v>
                </c:pt>
                <c:pt idx="2618">
                  <c:v>42066</c:v>
                </c:pt>
                <c:pt idx="2619">
                  <c:v>42067</c:v>
                </c:pt>
                <c:pt idx="2620">
                  <c:v>42068</c:v>
                </c:pt>
                <c:pt idx="2621">
                  <c:v>42069</c:v>
                </c:pt>
                <c:pt idx="2622">
                  <c:v>42070</c:v>
                </c:pt>
                <c:pt idx="2623">
                  <c:v>42071</c:v>
                </c:pt>
                <c:pt idx="2624">
                  <c:v>42072</c:v>
                </c:pt>
                <c:pt idx="2625">
                  <c:v>42073</c:v>
                </c:pt>
                <c:pt idx="2626">
                  <c:v>42074</c:v>
                </c:pt>
                <c:pt idx="2627">
                  <c:v>42075</c:v>
                </c:pt>
                <c:pt idx="2628">
                  <c:v>42076</c:v>
                </c:pt>
                <c:pt idx="2629">
                  <c:v>42077</c:v>
                </c:pt>
                <c:pt idx="2630">
                  <c:v>42078</c:v>
                </c:pt>
                <c:pt idx="2631">
                  <c:v>42079</c:v>
                </c:pt>
                <c:pt idx="2632">
                  <c:v>42080</c:v>
                </c:pt>
                <c:pt idx="2633">
                  <c:v>42081</c:v>
                </c:pt>
                <c:pt idx="2634">
                  <c:v>42082</c:v>
                </c:pt>
                <c:pt idx="2635">
                  <c:v>42083</c:v>
                </c:pt>
                <c:pt idx="2636">
                  <c:v>42084</c:v>
                </c:pt>
                <c:pt idx="2637">
                  <c:v>42085</c:v>
                </c:pt>
                <c:pt idx="2638">
                  <c:v>42086</c:v>
                </c:pt>
                <c:pt idx="2639">
                  <c:v>42087</c:v>
                </c:pt>
                <c:pt idx="2640">
                  <c:v>42088</c:v>
                </c:pt>
                <c:pt idx="2641">
                  <c:v>42089</c:v>
                </c:pt>
                <c:pt idx="2642">
                  <c:v>42090</c:v>
                </c:pt>
                <c:pt idx="2643">
                  <c:v>42091</c:v>
                </c:pt>
                <c:pt idx="2644">
                  <c:v>42092</c:v>
                </c:pt>
                <c:pt idx="2645">
                  <c:v>42093</c:v>
                </c:pt>
                <c:pt idx="2646">
                  <c:v>42094</c:v>
                </c:pt>
                <c:pt idx="2647">
                  <c:v>42095</c:v>
                </c:pt>
                <c:pt idx="2648">
                  <c:v>42096</c:v>
                </c:pt>
                <c:pt idx="2649">
                  <c:v>42097</c:v>
                </c:pt>
                <c:pt idx="2650">
                  <c:v>42098</c:v>
                </c:pt>
                <c:pt idx="2651">
                  <c:v>42099</c:v>
                </c:pt>
                <c:pt idx="2652">
                  <c:v>42100</c:v>
                </c:pt>
                <c:pt idx="2653">
                  <c:v>42101</c:v>
                </c:pt>
                <c:pt idx="2654">
                  <c:v>42102</c:v>
                </c:pt>
                <c:pt idx="2655">
                  <c:v>42103</c:v>
                </c:pt>
                <c:pt idx="2656">
                  <c:v>42104</c:v>
                </c:pt>
                <c:pt idx="2657">
                  <c:v>42105</c:v>
                </c:pt>
                <c:pt idx="2658">
                  <c:v>42106</c:v>
                </c:pt>
                <c:pt idx="2659">
                  <c:v>42107</c:v>
                </c:pt>
                <c:pt idx="2660">
                  <c:v>42108</c:v>
                </c:pt>
                <c:pt idx="2661">
                  <c:v>42109</c:v>
                </c:pt>
                <c:pt idx="2662">
                  <c:v>42110</c:v>
                </c:pt>
                <c:pt idx="2663">
                  <c:v>42111</c:v>
                </c:pt>
                <c:pt idx="2664">
                  <c:v>42112</c:v>
                </c:pt>
                <c:pt idx="2665">
                  <c:v>42113</c:v>
                </c:pt>
                <c:pt idx="2666">
                  <c:v>42114</c:v>
                </c:pt>
                <c:pt idx="2667">
                  <c:v>42115</c:v>
                </c:pt>
                <c:pt idx="2668">
                  <c:v>42116</c:v>
                </c:pt>
                <c:pt idx="2669">
                  <c:v>42117</c:v>
                </c:pt>
                <c:pt idx="2670">
                  <c:v>42118</c:v>
                </c:pt>
                <c:pt idx="2671">
                  <c:v>42119</c:v>
                </c:pt>
                <c:pt idx="2672">
                  <c:v>42120</c:v>
                </c:pt>
                <c:pt idx="2673">
                  <c:v>42121</c:v>
                </c:pt>
                <c:pt idx="2674">
                  <c:v>42122</c:v>
                </c:pt>
                <c:pt idx="2675">
                  <c:v>42123</c:v>
                </c:pt>
                <c:pt idx="2676">
                  <c:v>42124</c:v>
                </c:pt>
                <c:pt idx="2677">
                  <c:v>42125</c:v>
                </c:pt>
                <c:pt idx="2678">
                  <c:v>42126</c:v>
                </c:pt>
                <c:pt idx="2679">
                  <c:v>42127</c:v>
                </c:pt>
                <c:pt idx="2680">
                  <c:v>42128</c:v>
                </c:pt>
                <c:pt idx="2681">
                  <c:v>42129</c:v>
                </c:pt>
                <c:pt idx="2682">
                  <c:v>42130</c:v>
                </c:pt>
                <c:pt idx="2683">
                  <c:v>42131</c:v>
                </c:pt>
                <c:pt idx="2684">
                  <c:v>42132</c:v>
                </c:pt>
                <c:pt idx="2685">
                  <c:v>42133</c:v>
                </c:pt>
                <c:pt idx="2686">
                  <c:v>42134</c:v>
                </c:pt>
                <c:pt idx="2687">
                  <c:v>42135</c:v>
                </c:pt>
                <c:pt idx="2688">
                  <c:v>42136</c:v>
                </c:pt>
                <c:pt idx="2689">
                  <c:v>42137</c:v>
                </c:pt>
                <c:pt idx="2690">
                  <c:v>42138</c:v>
                </c:pt>
                <c:pt idx="2691">
                  <c:v>42139</c:v>
                </c:pt>
                <c:pt idx="2692">
                  <c:v>42140</c:v>
                </c:pt>
                <c:pt idx="2693">
                  <c:v>42141</c:v>
                </c:pt>
                <c:pt idx="2694">
                  <c:v>42142</c:v>
                </c:pt>
                <c:pt idx="2695">
                  <c:v>42143</c:v>
                </c:pt>
                <c:pt idx="2696">
                  <c:v>42144</c:v>
                </c:pt>
                <c:pt idx="2697">
                  <c:v>42145</c:v>
                </c:pt>
                <c:pt idx="2698">
                  <c:v>42146</c:v>
                </c:pt>
                <c:pt idx="2699">
                  <c:v>42147</c:v>
                </c:pt>
                <c:pt idx="2700">
                  <c:v>42148</c:v>
                </c:pt>
                <c:pt idx="2701">
                  <c:v>42149</c:v>
                </c:pt>
                <c:pt idx="2702">
                  <c:v>42150</c:v>
                </c:pt>
                <c:pt idx="2703">
                  <c:v>42151</c:v>
                </c:pt>
                <c:pt idx="2704">
                  <c:v>42152</c:v>
                </c:pt>
                <c:pt idx="2705">
                  <c:v>42153</c:v>
                </c:pt>
                <c:pt idx="2706">
                  <c:v>42154</c:v>
                </c:pt>
                <c:pt idx="2707">
                  <c:v>42155</c:v>
                </c:pt>
                <c:pt idx="2708">
                  <c:v>42156</c:v>
                </c:pt>
                <c:pt idx="2709">
                  <c:v>42157</c:v>
                </c:pt>
                <c:pt idx="2710">
                  <c:v>42158</c:v>
                </c:pt>
                <c:pt idx="2711">
                  <c:v>42159</c:v>
                </c:pt>
                <c:pt idx="2712">
                  <c:v>42160</c:v>
                </c:pt>
                <c:pt idx="2713">
                  <c:v>42161</c:v>
                </c:pt>
                <c:pt idx="2714">
                  <c:v>42162</c:v>
                </c:pt>
                <c:pt idx="2715">
                  <c:v>42163</c:v>
                </c:pt>
                <c:pt idx="2716">
                  <c:v>42164</c:v>
                </c:pt>
                <c:pt idx="2717">
                  <c:v>42165</c:v>
                </c:pt>
                <c:pt idx="2718">
                  <c:v>42166</c:v>
                </c:pt>
                <c:pt idx="2719">
                  <c:v>42167</c:v>
                </c:pt>
                <c:pt idx="2720">
                  <c:v>42168</c:v>
                </c:pt>
                <c:pt idx="2721">
                  <c:v>42169</c:v>
                </c:pt>
                <c:pt idx="2722">
                  <c:v>42170</c:v>
                </c:pt>
                <c:pt idx="2723">
                  <c:v>42171</c:v>
                </c:pt>
                <c:pt idx="2724">
                  <c:v>42172</c:v>
                </c:pt>
                <c:pt idx="2725">
                  <c:v>42173</c:v>
                </c:pt>
                <c:pt idx="2726">
                  <c:v>42174</c:v>
                </c:pt>
                <c:pt idx="2727">
                  <c:v>42175</c:v>
                </c:pt>
                <c:pt idx="2728">
                  <c:v>42176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42182</c:v>
                </c:pt>
                <c:pt idx="2735">
                  <c:v>42183</c:v>
                </c:pt>
                <c:pt idx="2736">
                  <c:v>42184</c:v>
                </c:pt>
                <c:pt idx="2737">
                  <c:v>42185</c:v>
                </c:pt>
                <c:pt idx="2738">
                  <c:v>42186</c:v>
                </c:pt>
                <c:pt idx="2739">
                  <c:v>42187</c:v>
                </c:pt>
                <c:pt idx="2740">
                  <c:v>42188</c:v>
                </c:pt>
                <c:pt idx="2741">
                  <c:v>42189</c:v>
                </c:pt>
                <c:pt idx="2742">
                  <c:v>42190</c:v>
                </c:pt>
                <c:pt idx="2743">
                  <c:v>42191</c:v>
                </c:pt>
                <c:pt idx="2744">
                  <c:v>42192</c:v>
                </c:pt>
                <c:pt idx="2745">
                  <c:v>42193</c:v>
                </c:pt>
                <c:pt idx="2746">
                  <c:v>42194</c:v>
                </c:pt>
                <c:pt idx="2747">
                  <c:v>42195</c:v>
                </c:pt>
                <c:pt idx="2748">
                  <c:v>42196</c:v>
                </c:pt>
                <c:pt idx="2749">
                  <c:v>42197</c:v>
                </c:pt>
                <c:pt idx="2750">
                  <c:v>42198</c:v>
                </c:pt>
                <c:pt idx="2751">
                  <c:v>42199</c:v>
                </c:pt>
                <c:pt idx="2752">
                  <c:v>42200</c:v>
                </c:pt>
                <c:pt idx="2753">
                  <c:v>42201</c:v>
                </c:pt>
                <c:pt idx="2754">
                  <c:v>42202</c:v>
                </c:pt>
                <c:pt idx="2755">
                  <c:v>42203</c:v>
                </c:pt>
                <c:pt idx="2756">
                  <c:v>42204</c:v>
                </c:pt>
                <c:pt idx="2757">
                  <c:v>42205</c:v>
                </c:pt>
                <c:pt idx="2758">
                  <c:v>42206</c:v>
                </c:pt>
                <c:pt idx="2759">
                  <c:v>42207</c:v>
                </c:pt>
                <c:pt idx="2760">
                  <c:v>42208</c:v>
                </c:pt>
                <c:pt idx="2761">
                  <c:v>42209</c:v>
                </c:pt>
                <c:pt idx="2762">
                  <c:v>42210</c:v>
                </c:pt>
                <c:pt idx="2763">
                  <c:v>42211</c:v>
                </c:pt>
                <c:pt idx="2764">
                  <c:v>42212</c:v>
                </c:pt>
                <c:pt idx="2765">
                  <c:v>42213</c:v>
                </c:pt>
                <c:pt idx="2766">
                  <c:v>42214</c:v>
                </c:pt>
                <c:pt idx="2767">
                  <c:v>42215</c:v>
                </c:pt>
                <c:pt idx="2768">
                  <c:v>42216</c:v>
                </c:pt>
                <c:pt idx="2769">
                  <c:v>42217</c:v>
                </c:pt>
                <c:pt idx="2770">
                  <c:v>42218</c:v>
                </c:pt>
                <c:pt idx="2771">
                  <c:v>42219</c:v>
                </c:pt>
                <c:pt idx="2772">
                  <c:v>42220</c:v>
                </c:pt>
                <c:pt idx="2773">
                  <c:v>42221</c:v>
                </c:pt>
                <c:pt idx="2774">
                  <c:v>42222</c:v>
                </c:pt>
                <c:pt idx="2775">
                  <c:v>42223</c:v>
                </c:pt>
                <c:pt idx="2776">
                  <c:v>42224</c:v>
                </c:pt>
                <c:pt idx="2777">
                  <c:v>42225</c:v>
                </c:pt>
                <c:pt idx="2778">
                  <c:v>42226</c:v>
                </c:pt>
                <c:pt idx="2779">
                  <c:v>42227</c:v>
                </c:pt>
                <c:pt idx="2780">
                  <c:v>42228</c:v>
                </c:pt>
                <c:pt idx="2781">
                  <c:v>42229</c:v>
                </c:pt>
                <c:pt idx="2782">
                  <c:v>42230</c:v>
                </c:pt>
                <c:pt idx="2783">
                  <c:v>42231</c:v>
                </c:pt>
                <c:pt idx="2784">
                  <c:v>42232</c:v>
                </c:pt>
                <c:pt idx="2785">
                  <c:v>42233</c:v>
                </c:pt>
                <c:pt idx="2786">
                  <c:v>42234</c:v>
                </c:pt>
                <c:pt idx="2787">
                  <c:v>42235</c:v>
                </c:pt>
                <c:pt idx="2788">
                  <c:v>42236</c:v>
                </c:pt>
                <c:pt idx="2789">
                  <c:v>42237</c:v>
                </c:pt>
                <c:pt idx="2790">
                  <c:v>42238</c:v>
                </c:pt>
                <c:pt idx="2791">
                  <c:v>42239</c:v>
                </c:pt>
                <c:pt idx="2792">
                  <c:v>42240</c:v>
                </c:pt>
                <c:pt idx="2793">
                  <c:v>42241</c:v>
                </c:pt>
                <c:pt idx="2794">
                  <c:v>42242</c:v>
                </c:pt>
                <c:pt idx="2795">
                  <c:v>42243</c:v>
                </c:pt>
                <c:pt idx="2796">
                  <c:v>42244</c:v>
                </c:pt>
                <c:pt idx="2797">
                  <c:v>42245</c:v>
                </c:pt>
                <c:pt idx="2798">
                  <c:v>42246</c:v>
                </c:pt>
                <c:pt idx="2799">
                  <c:v>42247</c:v>
                </c:pt>
                <c:pt idx="2800">
                  <c:v>42248</c:v>
                </c:pt>
                <c:pt idx="2801">
                  <c:v>42249</c:v>
                </c:pt>
                <c:pt idx="2802">
                  <c:v>42250</c:v>
                </c:pt>
                <c:pt idx="2803">
                  <c:v>42251</c:v>
                </c:pt>
                <c:pt idx="2804">
                  <c:v>42252</c:v>
                </c:pt>
                <c:pt idx="2805">
                  <c:v>42253</c:v>
                </c:pt>
                <c:pt idx="2806">
                  <c:v>42254</c:v>
                </c:pt>
                <c:pt idx="2807">
                  <c:v>42255</c:v>
                </c:pt>
                <c:pt idx="2808">
                  <c:v>42256</c:v>
                </c:pt>
                <c:pt idx="2809">
                  <c:v>42257</c:v>
                </c:pt>
                <c:pt idx="2810">
                  <c:v>42258</c:v>
                </c:pt>
                <c:pt idx="2811">
                  <c:v>42259</c:v>
                </c:pt>
                <c:pt idx="2812">
                  <c:v>42260</c:v>
                </c:pt>
                <c:pt idx="2813">
                  <c:v>42261</c:v>
                </c:pt>
                <c:pt idx="2814">
                  <c:v>42262</c:v>
                </c:pt>
                <c:pt idx="2815">
                  <c:v>42263</c:v>
                </c:pt>
                <c:pt idx="2816">
                  <c:v>42264</c:v>
                </c:pt>
                <c:pt idx="2817">
                  <c:v>42265</c:v>
                </c:pt>
                <c:pt idx="2818">
                  <c:v>42266</c:v>
                </c:pt>
                <c:pt idx="2819">
                  <c:v>42267</c:v>
                </c:pt>
                <c:pt idx="2820">
                  <c:v>42268</c:v>
                </c:pt>
                <c:pt idx="2821">
                  <c:v>42269</c:v>
                </c:pt>
                <c:pt idx="2822">
                  <c:v>42270</c:v>
                </c:pt>
                <c:pt idx="2823">
                  <c:v>42271</c:v>
                </c:pt>
                <c:pt idx="2824">
                  <c:v>42272</c:v>
                </c:pt>
                <c:pt idx="2825">
                  <c:v>42273</c:v>
                </c:pt>
                <c:pt idx="2826">
                  <c:v>42274</c:v>
                </c:pt>
                <c:pt idx="2827">
                  <c:v>42275</c:v>
                </c:pt>
                <c:pt idx="2828">
                  <c:v>42276</c:v>
                </c:pt>
                <c:pt idx="2829">
                  <c:v>42277</c:v>
                </c:pt>
                <c:pt idx="2830">
                  <c:v>42278</c:v>
                </c:pt>
                <c:pt idx="2831">
                  <c:v>42279</c:v>
                </c:pt>
                <c:pt idx="2832">
                  <c:v>42280</c:v>
                </c:pt>
                <c:pt idx="2833">
                  <c:v>42281</c:v>
                </c:pt>
                <c:pt idx="2834">
                  <c:v>42282</c:v>
                </c:pt>
                <c:pt idx="2835">
                  <c:v>42283</c:v>
                </c:pt>
                <c:pt idx="2836">
                  <c:v>42284</c:v>
                </c:pt>
                <c:pt idx="2837">
                  <c:v>42285</c:v>
                </c:pt>
                <c:pt idx="2838">
                  <c:v>42286</c:v>
                </c:pt>
                <c:pt idx="2839">
                  <c:v>42287</c:v>
                </c:pt>
                <c:pt idx="2840">
                  <c:v>42288</c:v>
                </c:pt>
                <c:pt idx="2841">
                  <c:v>42289</c:v>
                </c:pt>
                <c:pt idx="2842">
                  <c:v>42290</c:v>
                </c:pt>
                <c:pt idx="2843">
                  <c:v>42291</c:v>
                </c:pt>
                <c:pt idx="2844">
                  <c:v>42292</c:v>
                </c:pt>
                <c:pt idx="2845">
                  <c:v>42293</c:v>
                </c:pt>
                <c:pt idx="2846">
                  <c:v>42294</c:v>
                </c:pt>
                <c:pt idx="2847">
                  <c:v>42295</c:v>
                </c:pt>
                <c:pt idx="2848">
                  <c:v>42296</c:v>
                </c:pt>
                <c:pt idx="2849">
                  <c:v>42297</c:v>
                </c:pt>
                <c:pt idx="2850">
                  <c:v>42298</c:v>
                </c:pt>
                <c:pt idx="2851">
                  <c:v>42299</c:v>
                </c:pt>
                <c:pt idx="2852">
                  <c:v>42300</c:v>
                </c:pt>
                <c:pt idx="2853">
                  <c:v>42301</c:v>
                </c:pt>
                <c:pt idx="2854">
                  <c:v>42302</c:v>
                </c:pt>
                <c:pt idx="2855">
                  <c:v>42303</c:v>
                </c:pt>
                <c:pt idx="2856">
                  <c:v>42304</c:v>
                </c:pt>
                <c:pt idx="2857">
                  <c:v>42305</c:v>
                </c:pt>
                <c:pt idx="2858">
                  <c:v>42306</c:v>
                </c:pt>
                <c:pt idx="2859">
                  <c:v>42307</c:v>
                </c:pt>
                <c:pt idx="2860">
                  <c:v>42308</c:v>
                </c:pt>
                <c:pt idx="2861">
                  <c:v>42309</c:v>
                </c:pt>
                <c:pt idx="2862">
                  <c:v>42310</c:v>
                </c:pt>
                <c:pt idx="2863">
                  <c:v>42311</c:v>
                </c:pt>
                <c:pt idx="2864">
                  <c:v>42312</c:v>
                </c:pt>
                <c:pt idx="2865">
                  <c:v>42313</c:v>
                </c:pt>
                <c:pt idx="2866">
                  <c:v>42314</c:v>
                </c:pt>
                <c:pt idx="2867">
                  <c:v>42315</c:v>
                </c:pt>
                <c:pt idx="2868">
                  <c:v>42316</c:v>
                </c:pt>
                <c:pt idx="2869">
                  <c:v>42317</c:v>
                </c:pt>
                <c:pt idx="2870">
                  <c:v>42318</c:v>
                </c:pt>
                <c:pt idx="2871">
                  <c:v>42319</c:v>
                </c:pt>
                <c:pt idx="2872">
                  <c:v>42320</c:v>
                </c:pt>
                <c:pt idx="2873">
                  <c:v>42321</c:v>
                </c:pt>
                <c:pt idx="2874">
                  <c:v>42322</c:v>
                </c:pt>
                <c:pt idx="2875">
                  <c:v>42323</c:v>
                </c:pt>
                <c:pt idx="2876">
                  <c:v>42324</c:v>
                </c:pt>
                <c:pt idx="2877">
                  <c:v>42325</c:v>
                </c:pt>
                <c:pt idx="2878">
                  <c:v>42326</c:v>
                </c:pt>
                <c:pt idx="2879">
                  <c:v>42327</c:v>
                </c:pt>
                <c:pt idx="2880">
                  <c:v>42328</c:v>
                </c:pt>
                <c:pt idx="2881">
                  <c:v>42329</c:v>
                </c:pt>
                <c:pt idx="2882">
                  <c:v>42330</c:v>
                </c:pt>
                <c:pt idx="2883">
                  <c:v>42331</c:v>
                </c:pt>
                <c:pt idx="2884">
                  <c:v>42332</c:v>
                </c:pt>
                <c:pt idx="2885">
                  <c:v>42333</c:v>
                </c:pt>
                <c:pt idx="2886">
                  <c:v>42334</c:v>
                </c:pt>
                <c:pt idx="2887">
                  <c:v>42335</c:v>
                </c:pt>
                <c:pt idx="2888">
                  <c:v>42336</c:v>
                </c:pt>
                <c:pt idx="2889">
                  <c:v>42337</c:v>
                </c:pt>
                <c:pt idx="2890">
                  <c:v>42338</c:v>
                </c:pt>
                <c:pt idx="2891">
                  <c:v>42339</c:v>
                </c:pt>
                <c:pt idx="2892">
                  <c:v>42340</c:v>
                </c:pt>
                <c:pt idx="2893">
                  <c:v>42341</c:v>
                </c:pt>
                <c:pt idx="2894">
                  <c:v>42342</c:v>
                </c:pt>
                <c:pt idx="2895">
                  <c:v>42343</c:v>
                </c:pt>
                <c:pt idx="2896">
                  <c:v>42344</c:v>
                </c:pt>
                <c:pt idx="2897">
                  <c:v>42345</c:v>
                </c:pt>
                <c:pt idx="2898">
                  <c:v>42346</c:v>
                </c:pt>
                <c:pt idx="2899">
                  <c:v>42347</c:v>
                </c:pt>
                <c:pt idx="2900">
                  <c:v>42348</c:v>
                </c:pt>
                <c:pt idx="2901">
                  <c:v>42349</c:v>
                </c:pt>
                <c:pt idx="2902">
                  <c:v>42350</c:v>
                </c:pt>
                <c:pt idx="2903">
                  <c:v>42351</c:v>
                </c:pt>
                <c:pt idx="2904">
                  <c:v>42352</c:v>
                </c:pt>
                <c:pt idx="2905">
                  <c:v>42353</c:v>
                </c:pt>
                <c:pt idx="2906">
                  <c:v>42354</c:v>
                </c:pt>
                <c:pt idx="2907">
                  <c:v>42355</c:v>
                </c:pt>
                <c:pt idx="2908">
                  <c:v>42356</c:v>
                </c:pt>
                <c:pt idx="2909">
                  <c:v>42357</c:v>
                </c:pt>
                <c:pt idx="2910">
                  <c:v>42358</c:v>
                </c:pt>
                <c:pt idx="2911">
                  <c:v>42359</c:v>
                </c:pt>
                <c:pt idx="2912">
                  <c:v>42360</c:v>
                </c:pt>
                <c:pt idx="2913">
                  <c:v>42361</c:v>
                </c:pt>
                <c:pt idx="2914">
                  <c:v>42362</c:v>
                </c:pt>
                <c:pt idx="2915">
                  <c:v>42363</c:v>
                </c:pt>
                <c:pt idx="2916">
                  <c:v>42364</c:v>
                </c:pt>
                <c:pt idx="2917">
                  <c:v>42365</c:v>
                </c:pt>
                <c:pt idx="2918">
                  <c:v>42366</c:v>
                </c:pt>
                <c:pt idx="2919">
                  <c:v>42367</c:v>
                </c:pt>
                <c:pt idx="2920">
                  <c:v>42368</c:v>
                </c:pt>
                <c:pt idx="2921">
                  <c:v>42369</c:v>
                </c:pt>
                <c:pt idx="2922">
                  <c:v>42370</c:v>
                </c:pt>
                <c:pt idx="2923">
                  <c:v>42371</c:v>
                </c:pt>
                <c:pt idx="2924">
                  <c:v>42372</c:v>
                </c:pt>
                <c:pt idx="2925">
                  <c:v>42373</c:v>
                </c:pt>
                <c:pt idx="2926">
                  <c:v>42374</c:v>
                </c:pt>
                <c:pt idx="2927">
                  <c:v>42375</c:v>
                </c:pt>
                <c:pt idx="2928">
                  <c:v>42376</c:v>
                </c:pt>
                <c:pt idx="2929">
                  <c:v>42377</c:v>
                </c:pt>
                <c:pt idx="2930">
                  <c:v>42378</c:v>
                </c:pt>
                <c:pt idx="2931">
                  <c:v>42379</c:v>
                </c:pt>
                <c:pt idx="2932">
                  <c:v>42380</c:v>
                </c:pt>
                <c:pt idx="2933">
                  <c:v>42381</c:v>
                </c:pt>
                <c:pt idx="2934">
                  <c:v>42382</c:v>
                </c:pt>
                <c:pt idx="2935">
                  <c:v>42383</c:v>
                </c:pt>
                <c:pt idx="2936">
                  <c:v>42384</c:v>
                </c:pt>
                <c:pt idx="2937">
                  <c:v>42385</c:v>
                </c:pt>
                <c:pt idx="2938">
                  <c:v>42386</c:v>
                </c:pt>
                <c:pt idx="2939">
                  <c:v>42387</c:v>
                </c:pt>
                <c:pt idx="2940">
                  <c:v>42388</c:v>
                </c:pt>
                <c:pt idx="2941">
                  <c:v>42389</c:v>
                </c:pt>
                <c:pt idx="2942">
                  <c:v>42390</c:v>
                </c:pt>
                <c:pt idx="2943">
                  <c:v>42391</c:v>
                </c:pt>
                <c:pt idx="2944">
                  <c:v>42392</c:v>
                </c:pt>
                <c:pt idx="2945">
                  <c:v>42393</c:v>
                </c:pt>
                <c:pt idx="2946">
                  <c:v>42394</c:v>
                </c:pt>
                <c:pt idx="2947">
                  <c:v>42395</c:v>
                </c:pt>
                <c:pt idx="2948">
                  <c:v>42396</c:v>
                </c:pt>
                <c:pt idx="2949">
                  <c:v>42397</c:v>
                </c:pt>
                <c:pt idx="2950">
                  <c:v>42398</c:v>
                </c:pt>
                <c:pt idx="2951">
                  <c:v>42399</c:v>
                </c:pt>
                <c:pt idx="2952">
                  <c:v>42400</c:v>
                </c:pt>
                <c:pt idx="2953">
                  <c:v>42401</c:v>
                </c:pt>
                <c:pt idx="2954">
                  <c:v>42402</c:v>
                </c:pt>
                <c:pt idx="2955">
                  <c:v>42403</c:v>
                </c:pt>
                <c:pt idx="2956">
                  <c:v>42404</c:v>
                </c:pt>
                <c:pt idx="2957">
                  <c:v>42405</c:v>
                </c:pt>
                <c:pt idx="2958">
                  <c:v>42406</c:v>
                </c:pt>
                <c:pt idx="2959">
                  <c:v>42407</c:v>
                </c:pt>
                <c:pt idx="2960">
                  <c:v>42408</c:v>
                </c:pt>
                <c:pt idx="2961">
                  <c:v>42409</c:v>
                </c:pt>
                <c:pt idx="2962">
                  <c:v>42410</c:v>
                </c:pt>
                <c:pt idx="2963">
                  <c:v>42411</c:v>
                </c:pt>
                <c:pt idx="2964">
                  <c:v>42412</c:v>
                </c:pt>
                <c:pt idx="2965">
                  <c:v>42413</c:v>
                </c:pt>
                <c:pt idx="2966">
                  <c:v>42414</c:v>
                </c:pt>
                <c:pt idx="2967">
                  <c:v>42415</c:v>
                </c:pt>
                <c:pt idx="2968">
                  <c:v>42416</c:v>
                </c:pt>
                <c:pt idx="2969">
                  <c:v>42417</c:v>
                </c:pt>
                <c:pt idx="2970">
                  <c:v>42418</c:v>
                </c:pt>
                <c:pt idx="2971">
                  <c:v>42419</c:v>
                </c:pt>
                <c:pt idx="2972">
                  <c:v>42420</c:v>
                </c:pt>
                <c:pt idx="2973">
                  <c:v>42421</c:v>
                </c:pt>
                <c:pt idx="2974">
                  <c:v>42422</c:v>
                </c:pt>
                <c:pt idx="2975">
                  <c:v>42423</c:v>
                </c:pt>
                <c:pt idx="2976">
                  <c:v>42424</c:v>
                </c:pt>
                <c:pt idx="2977">
                  <c:v>42425</c:v>
                </c:pt>
                <c:pt idx="2978">
                  <c:v>42426</c:v>
                </c:pt>
                <c:pt idx="2979">
                  <c:v>42427</c:v>
                </c:pt>
                <c:pt idx="2980">
                  <c:v>42428</c:v>
                </c:pt>
                <c:pt idx="2981">
                  <c:v>42429</c:v>
                </c:pt>
                <c:pt idx="2982">
                  <c:v>42430</c:v>
                </c:pt>
                <c:pt idx="2983">
                  <c:v>42431</c:v>
                </c:pt>
                <c:pt idx="2984">
                  <c:v>42432</c:v>
                </c:pt>
                <c:pt idx="2985">
                  <c:v>42433</c:v>
                </c:pt>
                <c:pt idx="2986">
                  <c:v>42434</c:v>
                </c:pt>
                <c:pt idx="2987">
                  <c:v>42435</c:v>
                </c:pt>
                <c:pt idx="2988">
                  <c:v>42436</c:v>
                </c:pt>
                <c:pt idx="2989">
                  <c:v>42437</c:v>
                </c:pt>
                <c:pt idx="2990">
                  <c:v>42438</c:v>
                </c:pt>
                <c:pt idx="2991">
                  <c:v>42439</c:v>
                </c:pt>
                <c:pt idx="2992">
                  <c:v>42440</c:v>
                </c:pt>
                <c:pt idx="2993">
                  <c:v>42441</c:v>
                </c:pt>
                <c:pt idx="2994">
                  <c:v>42442</c:v>
                </c:pt>
                <c:pt idx="2995">
                  <c:v>42443</c:v>
                </c:pt>
                <c:pt idx="2996">
                  <c:v>42444</c:v>
                </c:pt>
                <c:pt idx="2997">
                  <c:v>42445</c:v>
                </c:pt>
                <c:pt idx="2998">
                  <c:v>42446</c:v>
                </c:pt>
                <c:pt idx="2999">
                  <c:v>42447</c:v>
                </c:pt>
                <c:pt idx="3000">
                  <c:v>42448</c:v>
                </c:pt>
                <c:pt idx="3001">
                  <c:v>42449</c:v>
                </c:pt>
                <c:pt idx="3002">
                  <c:v>42450</c:v>
                </c:pt>
                <c:pt idx="3003">
                  <c:v>42451</c:v>
                </c:pt>
                <c:pt idx="3004">
                  <c:v>42452</c:v>
                </c:pt>
                <c:pt idx="3005">
                  <c:v>42453</c:v>
                </c:pt>
                <c:pt idx="3006">
                  <c:v>42454</c:v>
                </c:pt>
                <c:pt idx="3007">
                  <c:v>42455</c:v>
                </c:pt>
                <c:pt idx="3008">
                  <c:v>42456</c:v>
                </c:pt>
                <c:pt idx="3009">
                  <c:v>42457</c:v>
                </c:pt>
                <c:pt idx="3010">
                  <c:v>42458</c:v>
                </c:pt>
                <c:pt idx="3011">
                  <c:v>42459</c:v>
                </c:pt>
                <c:pt idx="3012">
                  <c:v>42460</c:v>
                </c:pt>
                <c:pt idx="3013">
                  <c:v>42461</c:v>
                </c:pt>
                <c:pt idx="3014">
                  <c:v>42462</c:v>
                </c:pt>
                <c:pt idx="3015">
                  <c:v>42463</c:v>
                </c:pt>
                <c:pt idx="3016">
                  <c:v>42464</c:v>
                </c:pt>
                <c:pt idx="3017">
                  <c:v>42465</c:v>
                </c:pt>
                <c:pt idx="3018">
                  <c:v>42466</c:v>
                </c:pt>
                <c:pt idx="3019">
                  <c:v>42467</c:v>
                </c:pt>
                <c:pt idx="3020">
                  <c:v>42468</c:v>
                </c:pt>
                <c:pt idx="3021">
                  <c:v>42469</c:v>
                </c:pt>
                <c:pt idx="3022">
                  <c:v>42470</c:v>
                </c:pt>
                <c:pt idx="3023">
                  <c:v>42471</c:v>
                </c:pt>
                <c:pt idx="3024">
                  <c:v>42472</c:v>
                </c:pt>
                <c:pt idx="3025">
                  <c:v>42473</c:v>
                </c:pt>
                <c:pt idx="3026">
                  <c:v>42474</c:v>
                </c:pt>
                <c:pt idx="3027">
                  <c:v>42475</c:v>
                </c:pt>
                <c:pt idx="3028">
                  <c:v>42476</c:v>
                </c:pt>
                <c:pt idx="3029">
                  <c:v>42477</c:v>
                </c:pt>
                <c:pt idx="3030">
                  <c:v>42478</c:v>
                </c:pt>
                <c:pt idx="3031">
                  <c:v>42479</c:v>
                </c:pt>
                <c:pt idx="3032">
                  <c:v>42480</c:v>
                </c:pt>
                <c:pt idx="3033">
                  <c:v>42481</c:v>
                </c:pt>
                <c:pt idx="3034">
                  <c:v>42482</c:v>
                </c:pt>
                <c:pt idx="3035">
                  <c:v>42483</c:v>
                </c:pt>
                <c:pt idx="3036">
                  <c:v>42484</c:v>
                </c:pt>
                <c:pt idx="3037">
                  <c:v>42485</c:v>
                </c:pt>
                <c:pt idx="3038">
                  <c:v>42486</c:v>
                </c:pt>
                <c:pt idx="3039">
                  <c:v>42487</c:v>
                </c:pt>
                <c:pt idx="3040">
                  <c:v>42488</c:v>
                </c:pt>
                <c:pt idx="3041">
                  <c:v>42489</c:v>
                </c:pt>
                <c:pt idx="3042">
                  <c:v>42490</c:v>
                </c:pt>
                <c:pt idx="3043">
                  <c:v>42491</c:v>
                </c:pt>
                <c:pt idx="3044">
                  <c:v>42492</c:v>
                </c:pt>
                <c:pt idx="3045">
                  <c:v>42493</c:v>
                </c:pt>
                <c:pt idx="3046">
                  <c:v>42494</c:v>
                </c:pt>
                <c:pt idx="3047">
                  <c:v>42495</c:v>
                </c:pt>
                <c:pt idx="3048">
                  <c:v>42496</c:v>
                </c:pt>
                <c:pt idx="3049">
                  <c:v>42497</c:v>
                </c:pt>
                <c:pt idx="3050">
                  <c:v>42498</c:v>
                </c:pt>
                <c:pt idx="3051">
                  <c:v>42499</c:v>
                </c:pt>
                <c:pt idx="3052">
                  <c:v>42500</c:v>
                </c:pt>
                <c:pt idx="3053">
                  <c:v>42501</c:v>
                </c:pt>
                <c:pt idx="3054">
                  <c:v>42502</c:v>
                </c:pt>
                <c:pt idx="3055">
                  <c:v>42503</c:v>
                </c:pt>
                <c:pt idx="3056">
                  <c:v>42504</c:v>
                </c:pt>
                <c:pt idx="3057">
                  <c:v>42505</c:v>
                </c:pt>
                <c:pt idx="3058">
                  <c:v>42506</c:v>
                </c:pt>
                <c:pt idx="3059">
                  <c:v>42507</c:v>
                </c:pt>
                <c:pt idx="3060">
                  <c:v>42508</c:v>
                </c:pt>
                <c:pt idx="3061">
                  <c:v>42509</c:v>
                </c:pt>
                <c:pt idx="3062">
                  <c:v>42510</c:v>
                </c:pt>
                <c:pt idx="3063">
                  <c:v>42511</c:v>
                </c:pt>
                <c:pt idx="3064">
                  <c:v>42512</c:v>
                </c:pt>
                <c:pt idx="3065">
                  <c:v>42513</c:v>
                </c:pt>
                <c:pt idx="3066">
                  <c:v>42514</c:v>
                </c:pt>
                <c:pt idx="3067">
                  <c:v>42515</c:v>
                </c:pt>
                <c:pt idx="3068">
                  <c:v>42516</c:v>
                </c:pt>
                <c:pt idx="3069">
                  <c:v>42517</c:v>
                </c:pt>
                <c:pt idx="3070">
                  <c:v>42518</c:v>
                </c:pt>
                <c:pt idx="3071">
                  <c:v>42519</c:v>
                </c:pt>
                <c:pt idx="3072">
                  <c:v>42520</c:v>
                </c:pt>
                <c:pt idx="3073">
                  <c:v>42521</c:v>
                </c:pt>
                <c:pt idx="3074">
                  <c:v>42522</c:v>
                </c:pt>
                <c:pt idx="3075">
                  <c:v>42523</c:v>
                </c:pt>
                <c:pt idx="3076">
                  <c:v>42524</c:v>
                </c:pt>
                <c:pt idx="3077">
                  <c:v>42525</c:v>
                </c:pt>
                <c:pt idx="3078">
                  <c:v>42526</c:v>
                </c:pt>
                <c:pt idx="3079">
                  <c:v>42527</c:v>
                </c:pt>
                <c:pt idx="3080">
                  <c:v>42528</c:v>
                </c:pt>
                <c:pt idx="3081">
                  <c:v>42529</c:v>
                </c:pt>
                <c:pt idx="3082">
                  <c:v>42530</c:v>
                </c:pt>
                <c:pt idx="3083">
                  <c:v>42531</c:v>
                </c:pt>
                <c:pt idx="3084">
                  <c:v>42532</c:v>
                </c:pt>
                <c:pt idx="3085">
                  <c:v>42533</c:v>
                </c:pt>
                <c:pt idx="3086">
                  <c:v>42534</c:v>
                </c:pt>
                <c:pt idx="3087">
                  <c:v>42535</c:v>
                </c:pt>
                <c:pt idx="3088">
                  <c:v>42536</c:v>
                </c:pt>
                <c:pt idx="3089">
                  <c:v>42537</c:v>
                </c:pt>
                <c:pt idx="3090">
                  <c:v>42538</c:v>
                </c:pt>
                <c:pt idx="3091">
                  <c:v>42539</c:v>
                </c:pt>
                <c:pt idx="3092">
                  <c:v>42540</c:v>
                </c:pt>
                <c:pt idx="3093">
                  <c:v>42541</c:v>
                </c:pt>
                <c:pt idx="3094">
                  <c:v>42542</c:v>
                </c:pt>
                <c:pt idx="3095">
                  <c:v>42543</c:v>
                </c:pt>
                <c:pt idx="3096">
                  <c:v>42544</c:v>
                </c:pt>
                <c:pt idx="3097">
                  <c:v>42545</c:v>
                </c:pt>
                <c:pt idx="3098">
                  <c:v>42546</c:v>
                </c:pt>
                <c:pt idx="3099">
                  <c:v>42547</c:v>
                </c:pt>
                <c:pt idx="3100">
                  <c:v>42548</c:v>
                </c:pt>
                <c:pt idx="3101">
                  <c:v>42549</c:v>
                </c:pt>
                <c:pt idx="3102">
                  <c:v>42550</c:v>
                </c:pt>
                <c:pt idx="3103">
                  <c:v>42551</c:v>
                </c:pt>
                <c:pt idx="3104">
                  <c:v>42552</c:v>
                </c:pt>
                <c:pt idx="3105">
                  <c:v>42553</c:v>
                </c:pt>
                <c:pt idx="3106">
                  <c:v>42554</c:v>
                </c:pt>
                <c:pt idx="3107">
                  <c:v>42555</c:v>
                </c:pt>
                <c:pt idx="3108">
                  <c:v>42556</c:v>
                </c:pt>
                <c:pt idx="3109">
                  <c:v>42557</c:v>
                </c:pt>
                <c:pt idx="3110">
                  <c:v>42558</c:v>
                </c:pt>
                <c:pt idx="3111">
                  <c:v>42559</c:v>
                </c:pt>
                <c:pt idx="3112">
                  <c:v>42560</c:v>
                </c:pt>
                <c:pt idx="3113">
                  <c:v>42561</c:v>
                </c:pt>
                <c:pt idx="3114">
                  <c:v>42562</c:v>
                </c:pt>
                <c:pt idx="3115">
                  <c:v>42563</c:v>
                </c:pt>
                <c:pt idx="3116">
                  <c:v>42564</c:v>
                </c:pt>
                <c:pt idx="3117">
                  <c:v>42565</c:v>
                </c:pt>
                <c:pt idx="3118">
                  <c:v>42566</c:v>
                </c:pt>
                <c:pt idx="3119">
                  <c:v>42567</c:v>
                </c:pt>
                <c:pt idx="3120">
                  <c:v>42568</c:v>
                </c:pt>
                <c:pt idx="3121">
                  <c:v>42569</c:v>
                </c:pt>
                <c:pt idx="3122">
                  <c:v>42570</c:v>
                </c:pt>
                <c:pt idx="3123">
                  <c:v>42571</c:v>
                </c:pt>
                <c:pt idx="3124">
                  <c:v>42572</c:v>
                </c:pt>
                <c:pt idx="3125">
                  <c:v>42573</c:v>
                </c:pt>
                <c:pt idx="3126">
                  <c:v>42574</c:v>
                </c:pt>
                <c:pt idx="3127">
                  <c:v>42575</c:v>
                </c:pt>
                <c:pt idx="3128">
                  <c:v>42576</c:v>
                </c:pt>
                <c:pt idx="3129">
                  <c:v>42577</c:v>
                </c:pt>
                <c:pt idx="3130">
                  <c:v>42578</c:v>
                </c:pt>
                <c:pt idx="3131">
                  <c:v>42579</c:v>
                </c:pt>
                <c:pt idx="3132">
                  <c:v>42580</c:v>
                </c:pt>
                <c:pt idx="3133">
                  <c:v>42581</c:v>
                </c:pt>
                <c:pt idx="3134">
                  <c:v>42582</c:v>
                </c:pt>
                <c:pt idx="3135">
                  <c:v>42583</c:v>
                </c:pt>
                <c:pt idx="3136">
                  <c:v>42584</c:v>
                </c:pt>
                <c:pt idx="3137">
                  <c:v>42585</c:v>
                </c:pt>
                <c:pt idx="3138">
                  <c:v>42586</c:v>
                </c:pt>
                <c:pt idx="3139">
                  <c:v>42587</c:v>
                </c:pt>
                <c:pt idx="3140">
                  <c:v>42588</c:v>
                </c:pt>
                <c:pt idx="3141">
                  <c:v>42589</c:v>
                </c:pt>
                <c:pt idx="3142">
                  <c:v>42590</c:v>
                </c:pt>
                <c:pt idx="3143">
                  <c:v>42591</c:v>
                </c:pt>
                <c:pt idx="3144">
                  <c:v>42592</c:v>
                </c:pt>
                <c:pt idx="3145">
                  <c:v>42593</c:v>
                </c:pt>
                <c:pt idx="3146">
                  <c:v>42594</c:v>
                </c:pt>
                <c:pt idx="3147">
                  <c:v>42595</c:v>
                </c:pt>
                <c:pt idx="3148">
                  <c:v>42596</c:v>
                </c:pt>
                <c:pt idx="3149">
                  <c:v>42597</c:v>
                </c:pt>
                <c:pt idx="3150">
                  <c:v>42598</c:v>
                </c:pt>
                <c:pt idx="3151">
                  <c:v>42599</c:v>
                </c:pt>
                <c:pt idx="3152">
                  <c:v>42600</c:v>
                </c:pt>
                <c:pt idx="3153">
                  <c:v>42601</c:v>
                </c:pt>
                <c:pt idx="3154">
                  <c:v>42602</c:v>
                </c:pt>
                <c:pt idx="3155">
                  <c:v>42603</c:v>
                </c:pt>
                <c:pt idx="3156">
                  <c:v>42604</c:v>
                </c:pt>
                <c:pt idx="3157">
                  <c:v>42605</c:v>
                </c:pt>
                <c:pt idx="3158">
                  <c:v>42606</c:v>
                </c:pt>
                <c:pt idx="3159">
                  <c:v>42607</c:v>
                </c:pt>
                <c:pt idx="3160">
                  <c:v>42608</c:v>
                </c:pt>
                <c:pt idx="3161">
                  <c:v>42609</c:v>
                </c:pt>
                <c:pt idx="3162">
                  <c:v>42610</c:v>
                </c:pt>
                <c:pt idx="3163">
                  <c:v>42611</c:v>
                </c:pt>
                <c:pt idx="3164">
                  <c:v>42612</c:v>
                </c:pt>
                <c:pt idx="3165">
                  <c:v>42613</c:v>
                </c:pt>
                <c:pt idx="3166">
                  <c:v>42614</c:v>
                </c:pt>
                <c:pt idx="3167">
                  <c:v>42615</c:v>
                </c:pt>
                <c:pt idx="3168">
                  <c:v>42616</c:v>
                </c:pt>
                <c:pt idx="3169">
                  <c:v>42617</c:v>
                </c:pt>
                <c:pt idx="3170">
                  <c:v>42618</c:v>
                </c:pt>
                <c:pt idx="3171">
                  <c:v>42619</c:v>
                </c:pt>
                <c:pt idx="3172">
                  <c:v>42620</c:v>
                </c:pt>
                <c:pt idx="3173">
                  <c:v>42621</c:v>
                </c:pt>
                <c:pt idx="3174">
                  <c:v>42622</c:v>
                </c:pt>
                <c:pt idx="3175">
                  <c:v>42623</c:v>
                </c:pt>
                <c:pt idx="3176">
                  <c:v>42624</c:v>
                </c:pt>
                <c:pt idx="3177">
                  <c:v>42625</c:v>
                </c:pt>
                <c:pt idx="3178">
                  <c:v>42626</c:v>
                </c:pt>
                <c:pt idx="3179">
                  <c:v>42627</c:v>
                </c:pt>
                <c:pt idx="3180">
                  <c:v>42628</c:v>
                </c:pt>
                <c:pt idx="3181">
                  <c:v>42629</c:v>
                </c:pt>
                <c:pt idx="3182">
                  <c:v>42630</c:v>
                </c:pt>
                <c:pt idx="3183">
                  <c:v>42631</c:v>
                </c:pt>
                <c:pt idx="3184">
                  <c:v>42632</c:v>
                </c:pt>
                <c:pt idx="3185">
                  <c:v>42633</c:v>
                </c:pt>
                <c:pt idx="3186">
                  <c:v>42634</c:v>
                </c:pt>
                <c:pt idx="3187">
                  <c:v>42635</c:v>
                </c:pt>
                <c:pt idx="3188">
                  <c:v>42636</c:v>
                </c:pt>
                <c:pt idx="3189">
                  <c:v>42637</c:v>
                </c:pt>
                <c:pt idx="3190">
                  <c:v>42638</c:v>
                </c:pt>
                <c:pt idx="3191">
                  <c:v>42639</c:v>
                </c:pt>
                <c:pt idx="3192">
                  <c:v>42640</c:v>
                </c:pt>
                <c:pt idx="3193">
                  <c:v>42641</c:v>
                </c:pt>
                <c:pt idx="3194">
                  <c:v>42642</c:v>
                </c:pt>
                <c:pt idx="3195">
                  <c:v>42643</c:v>
                </c:pt>
                <c:pt idx="3196">
                  <c:v>42644</c:v>
                </c:pt>
                <c:pt idx="3197">
                  <c:v>42645</c:v>
                </c:pt>
                <c:pt idx="3198">
                  <c:v>42646</c:v>
                </c:pt>
                <c:pt idx="3199">
                  <c:v>42647</c:v>
                </c:pt>
                <c:pt idx="3200">
                  <c:v>42648</c:v>
                </c:pt>
                <c:pt idx="3201">
                  <c:v>42649</c:v>
                </c:pt>
                <c:pt idx="3202">
                  <c:v>42650</c:v>
                </c:pt>
                <c:pt idx="3203">
                  <c:v>42651</c:v>
                </c:pt>
                <c:pt idx="3204">
                  <c:v>42652</c:v>
                </c:pt>
                <c:pt idx="3205">
                  <c:v>42653</c:v>
                </c:pt>
                <c:pt idx="3206">
                  <c:v>42654</c:v>
                </c:pt>
                <c:pt idx="3207">
                  <c:v>42655</c:v>
                </c:pt>
                <c:pt idx="3208">
                  <c:v>42656</c:v>
                </c:pt>
                <c:pt idx="3209">
                  <c:v>42657</c:v>
                </c:pt>
                <c:pt idx="3210">
                  <c:v>42658</c:v>
                </c:pt>
                <c:pt idx="3211">
                  <c:v>42659</c:v>
                </c:pt>
                <c:pt idx="3212">
                  <c:v>42660</c:v>
                </c:pt>
                <c:pt idx="3213">
                  <c:v>42661</c:v>
                </c:pt>
                <c:pt idx="3214">
                  <c:v>42662</c:v>
                </c:pt>
                <c:pt idx="3215">
                  <c:v>42663</c:v>
                </c:pt>
                <c:pt idx="3216">
                  <c:v>42664</c:v>
                </c:pt>
                <c:pt idx="3217">
                  <c:v>42665</c:v>
                </c:pt>
                <c:pt idx="3218">
                  <c:v>42666</c:v>
                </c:pt>
                <c:pt idx="3219">
                  <c:v>42667</c:v>
                </c:pt>
                <c:pt idx="3220">
                  <c:v>42668</c:v>
                </c:pt>
                <c:pt idx="3221">
                  <c:v>42669</c:v>
                </c:pt>
                <c:pt idx="3222">
                  <c:v>42670</c:v>
                </c:pt>
                <c:pt idx="3223">
                  <c:v>42671</c:v>
                </c:pt>
                <c:pt idx="3224">
                  <c:v>42672</c:v>
                </c:pt>
                <c:pt idx="3225">
                  <c:v>42673</c:v>
                </c:pt>
                <c:pt idx="3226">
                  <c:v>42674</c:v>
                </c:pt>
                <c:pt idx="3227">
                  <c:v>42675</c:v>
                </c:pt>
                <c:pt idx="3228">
                  <c:v>42676</c:v>
                </c:pt>
                <c:pt idx="3229">
                  <c:v>42677</c:v>
                </c:pt>
                <c:pt idx="3230">
                  <c:v>42678</c:v>
                </c:pt>
                <c:pt idx="3231">
                  <c:v>42679</c:v>
                </c:pt>
                <c:pt idx="3232">
                  <c:v>42680</c:v>
                </c:pt>
                <c:pt idx="3233">
                  <c:v>42681</c:v>
                </c:pt>
                <c:pt idx="3234">
                  <c:v>42682</c:v>
                </c:pt>
                <c:pt idx="3235">
                  <c:v>42683</c:v>
                </c:pt>
                <c:pt idx="3236">
                  <c:v>42684</c:v>
                </c:pt>
                <c:pt idx="3237">
                  <c:v>42685</c:v>
                </c:pt>
                <c:pt idx="3238">
                  <c:v>42686</c:v>
                </c:pt>
                <c:pt idx="3239">
                  <c:v>42687</c:v>
                </c:pt>
                <c:pt idx="3240">
                  <c:v>42688</c:v>
                </c:pt>
                <c:pt idx="3241">
                  <c:v>42689</c:v>
                </c:pt>
                <c:pt idx="3242">
                  <c:v>42690</c:v>
                </c:pt>
                <c:pt idx="3243">
                  <c:v>42691</c:v>
                </c:pt>
                <c:pt idx="3244">
                  <c:v>42692</c:v>
                </c:pt>
                <c:pt idx="3245">
                  <c:v>42693</c:v>
                </c:pt>
                <c:pt idx="3246">
                  <c:v>42694</c:v>
                </c:pt>
                <c:pt idx="3247">
                  <c:v>42695</c:v>
                </c:pt>
                <c:pt idx="3248">
                  <c:v>42696</c:v>
                </c:pt>
                <c:pt idx="3249">
                  <c:v>42697</c:v>
                </c:pt>
                <c:pt idx="3250">
                  <c:v>42698</c:v>
                </c:pt>
                <c:pt idx="3251">
                  <c:v>42699</c:v>
                </c:pt>
                <c:pt idx="3252">
                  <c:v>42700</c:v>
                </c:pt>
                <c:pt idx="3253">
                  <c:v>42701</c:v>
                </c:pt>
                <c:pt idx="3254">
                  <c:v>42702</c:v>
                </c:pt>
                <c:pt idx="3255">
                  <c:v>42703</c:v>
                </c:pt>
                <c:pt idx="3256">
                  <c:v>42704</c:v>
                </c:pt>
                <c:pt idx="3257">
                  <c:v>42705</c:v>
                </c:pt>
                <c:pt idx="3258">
                  <c:v>42706</c:v>
                </c:pt>
                <c:pt idx="3259">
                  <c:v>42707</c:v>
                </c:pt>
                <c:pt idx="3260">
                  <c:v>42708</c:v>
                </c:pt>
                <c:pt idx="3261">
                  <c:v>42709</c:v>
                </c:pt>
                <c:pt idx="3262">
                  <c:v>42710</c:v>
                </c:pt>
                <c:pt idx="3263">
                  <c:v>42711</c:v>
                </c:pt>
                <c:pt idx="3264">
                  <c:v>42712</c:v>
                </c:pt>
                <c:pt idx="3265">
                  <c:v>42713</c:v>
                </c:pt>
                <c:pt idx="3266">
                  <c:v>42714</c:v>
                </c:pt>
                <c:pt idx="3267">
                  <c:v>42715</c:v>
                </c:pt>
                <c:pt idx="3268">
                  <c:v>42716</c:v>
                </c:pt>
                <c:pt idx="3269">
                  <c:v>42717</c:v>
                </c:pt>
                <c:pt idx="3270">
                  <c:v>42718</c:v>
                </c:pt>
                <c:pt idx="3271">
                  <c:v>42719</c:v>
                </c:pt>
                <c:pt idx="3272">
                  <c:v>42720</c:v>
                </c:pt>
                <c:pt idx="3273">
                  <c:v>42721</c:v>
                </c:pt>
                <c:pt idx="3274">
                  <c:v>42722</c:v>
                </c:pt>
                <c:pt idx="3275">
                  <c:v>42723</c:v>
                </c:pt>
                <c:pt idx="3276">
                  <c:v>42724</c:v>
                </c:pt>
                <c:pt idx="3277">
                  <c:v>42725</c:v>
                </c:pt>
                <c:pt idx="3278">
                  <c:v>42726</c:v>
                </c:pt>
                <c:pt idx="3279">
                  <c:v>42727</c:v>
                </c:pt>
                <c:pt idx="3280">
                  <c:v>42728</c:v>
                </c:pt>
                <c:pt idx="3281">
                  <c:v>42729</c:v>
                </c:pt>
                <c:pt idx="3282">
                  <c:v>42730</c:v>
                </c:pt>
                <c:pt idx="3283">
                  <c:v>42731</c:v>
                </c:pt>
                <c:pt idx="3284">
                  <c:v>42732</c:v>
                </c:pt>
                <c:pt idx="3285">
                  <c:v>42733</c:v>
                </c:pt>
                <c:pt idx="3286">
                  <c:v>42734</c:v>
                </c:pt>
                <c:pt idx="3287">
                  <c:v>42735</c:v>
                </c:pt>
                <c:pt idx="3288">
                  <c:v>42736</c:v>
                </c:pt>
                <c:pt idx="3289">
                  <c:v>42737</c:v>
                </c:pt>
                <c:pt idx="3290">
                  <c:v>42738</c:v>
                </c:pt>
                <c:pt idx="3291">
                  <c:v>42739</c:v>
                </c:pt>
                <c:pt idx="3292">
                  <c:v>42740</c:v>
                </c:pt>
                <c:pt idx="3293">
                  <c:v>42741</c:v>
                </c:pt>
                <c:pt idx="3294">
                  <c:v>42742</c:v>
                </c:pt>
                <c:pt idx="3295">
                  <c:v>42743</c:v>
                </c:pt>
                <c:pt idx="3296">
                  <c:v>42744</c:v>
                </c:pt>
                <c:pt idx="3297">
                  <c:v>42745</c:v>
                </c:pt>
                <c:pt idx="3298">
                  <c:v>42746</c:v>
                </c:pt>
                <c:pt idx="3299">
                  <c:v>42747</c:v>
                </c:pt>
                <c:pt idx="3300">
                  <c:v>42748</c:v>
                </c:pt>
                <c:pt idx="3301">
                  <c:v>42749</c:v>
                </c:pt>
                <c:pt idx="3302">
                  <c:v>42750</c:v>
                </c:pt>
                <c:pt idx="3303">
                  <c:v>42751</c:v>
                </c:pt>
                <c:pt idx="3304">
                  <c:v>42752</c:v>
                </c:pt>
                <c:pt idx="3305">
                  <c:v>42753</c:v>
                </c:pt>
                <c:pt idx="3306">
                  <c:v>42754</c:v>
                </c:pt>
                <c:pt idx="3307">
                  <c:v>42755</c:v>
                </c:pt>
                <c:pt idx="3308">
                  <c:v>42756</c:v>
                </c:pt>
                <c:pt idx="3309">
                  <c:v>42757</c:v>
                </c:pt>
                <c:pt idx="3310">
                  <c:v>42758</c:v>
                </c:pt>
                <c:pt idx="3311">
                  <c:v>42759</c:v>
                </c:pt>
                <c:pt idx="3312">
                  <c:v>42760</c:v>
                </c:pt>
                <c:pt idx="3313">
                  <c:v>42761</c:v>
                </c:pt>
                <c:pt idx="3314">
                  <c:v>42762</c:v>
                </c:pt>
                <c:pt idx="3315">
                  <c:v>42763</c:v>
                </c:pt>
                <c:pt idx="3316">
                  <c:v>42764</c:v>
                </c:pt>
                <c:pt idx="3317">
                  <c:v>42765</c:v>
                </c:pt>
                <c:pt idx="3318">
                  <c:v>42766</c:v>
                </c:pt>
                <c:pt idx="3319">
                  <c:v>42767</c:v>
                </c:pt>
                <c:pt idx="3320">
                  <c:v>42768</c:v>
                </c:pt>
                <c:pt idx="3321">
                  <c:v>42769</c:v>
                </c:pt>
                <c:pt idx="3322">
                  <c:v>42770</c:v>
                </c:pt>
                <c:pt idx="3323">
                  <c:v>42771</c:v>
                </c:pt>
                <c:pt idx="3324">
                  <c:v>42772</c:v>
                </c:pt>
                <c:pt idx="3325">
                  <c:v>42773</c:v>
                </c:pt>
                <c:pt idx="3326">
                  <c:v>42774</c:v>
                </c:pt>
                <c:pt idx="3327">
                  <c:v>42775</c:v>
                </c:pt>
                <c:pt idx="3328">
                  <c:v>42776</c:v>
                </c:pt>
                <c:pt idx="3329">
                  <c:v>42777</c:v>
                </c:pt>
                <c:pt idx="3330">
                  <c:v>42778</c:v>
                </c:pt>
                <c:pt idx="3331">
                  <c:v>42779</c:v>
                </c:pt>
                <c:pt idx="3332">
                  <c:v>42780</c:v>
                </c:pt>
                <c:pt idx="3333">
                  <c:v>42781</c:v>
                </c:pt>
                <c:pt idx="3334">
                  <c:v>42782</c:v>
                </c:pt>
                <c:pt idx="3335">
                  <c:v>42783</c:v>
                </c:pt>
                <c:pt idx="3336">
                  <c:v>42784</c:v>
                </c:pt>
                <c:pt idx="3337">
                  <c:v>42785</c:v>
                </c:pt>
                <c:pt idx="3338">
                  <c:v>42786</c:v>
                </c:pt>
                <c:pt idx="3339">
                  <c:v>42787</c:v>
                </c:pt>
                <c:pt idx="3340">
                  <c:v>42788</c:v>
                </c:pt>
                <c:pt idx="3341">
                  <c:v>42789</c:v>
                </c:pt>
                <c:pt idx="3342">
                  <c:v>42790</c:v>
                </c:pt>
                <c:pt idx="3343">
                  <c:v>42791</c:v>
                </c:pt>
                <c:pt idx="3344">
                  <c:v>42792</c:v>
                </c:pt>
                <c:pt idx="3345">
                  <c:v>42793</c:v>
                </c:pt>
                <c:pt idx="3346">
                  <c:v>42794</c:v>
                </c:pt>
                <c:pt idx="3347">
                  <c:v>42795</c:v>
                </c:pt>
                <c:pt idx="3348">
                  <c:v>42796</c:v>
                </c:pt>
                <c:pt idx="3349">
                  <c:v>42797</c:v>
                </c:pt>
                <c:pt idx="3350">
                  <c:v>42798</c:v>
                </c:pt>
                <c:pt idx="3351">
                  <c:v>42799</c:v>
                </c:pt>
                <c:pt idx="3352">
                  <c:v>42800</c:v>
                </c:pt>
                <c:pt idx="3353">
                  <c:v>42801</c:v>
                </c:pt>
                <c:pt idx="3354">
                  <c:v>42802</c:v>
                </c:pt>
                <c:pt idx="3355">
                  <c:v>42803</c:v>
                </c:pt>
                <c:pt idx="3356">
                  <c:v>42804</c:v>
                </c:pt>
                <c:pt idx="3357">
                  <c:v>42805</c:v>
                </c:pt>
                <c:pt idx="3358">
                  <c:v>42806</c:v>
                </c:pt>
                <c:pt idx="3359">
                  <c:v>42807</c:v>
                </c:pt>
                <c:pt idx="3360">
                  <c:v>42808</c:v>
                </c:pt>
                <c:pt idx="3361">
                  <c:v>42809</c:v>
                </c:pt>
                <c:pt idx="3362">
                  <c:v>42810</c:v>
                </c:pt>
                <c:pt idx="3363">
                  <c:v>42811</c:v>
                </c:pt>
                <c:pt idx="3364">
                  <c:v>42812</c:v>
                </c:pt>
                <c:pt idx="3365">
                  <c:v>42813</c:v>
                </c:pt>
                <c:pt idx="3366">
                  <c:v>42814</c:v>
                </c:pt>
                <c:pt idx="3367">
                  <c:v>42815</c:v>
                </c:pt>
                <c:pt idx="3368">
                  <c:v>42816</c:v>
                </c:pt>
                <c:pt idx="3369">
                  <c:v>42817</c:v>
                </c:pt>
                <c:pt idx="3370">
                  <c:v>42818</c:v>
                </c:pt>
                <c:pt idx="3371">
                  <c:v>42819</c:v>
                </c:pt>
                <c:pt idx="3372">
                  <c:v>42820</c:v>
                </c:pt>
                <c:pt idx="3373">
                  <c:v>42821</c:v>
                </c:pt>
                <c:pt idx="3374">
                  <c:v>42822</c:v>
                </c:pt>
                <c:pt idx="3375">
                  <c:v>42823</c:v>
                </c:pt>
                <c:pt idx="3376">
                  <c:v>42824</c:v>
                </c:pt>
                <c:pt idx="3377">
                  <c:v>42825</c:v>
                </c:pt>
                <c:pt idx="3378">
                  <c:v>42826</c:v>
                </c:pt>
                <c:pt idx="3379">
                  <c:v>42827</c:v>
                </c:pt>
                <c:pt idx="3380">
                  <c:v>42828</c:v>
                </c:pt>
                <c:pt idx="3381">
                  <c:v>42829</c:v>
                </c:pt>
                <c:pt idx="3382">
                  <c:v>42830</c:v>
                </c:pt>
                <c:pt idx="3383">
                  <c:v>42831</c:v>
                </c:pt>
                <c:pt idx="3384">
                  <c:v>42832</c:v>
                </c:pt>
                <c:pt idx="3385">
                  <c:v>42833</c:v>
                </c:pt>
                <c:pt idx="3386">
                  <c:v>42834</c:v>
                </c:pt>
                <c:pt idx="3387">
                  <c:v>42835</c:v>
                </c:pt>
                <c:pt idx="3388">
                  <c:v>42836</c:v>
                </c:pt>
                <c:pt idx="3389">
                  <c:v>42837</c:v>
                </c:pt>
                <c:pt idx="3390">
                  <c:v>42838</c:v>
                </c:pt>
                <c:pt idx="3391">
                  <c:v>42839</c:v>
                </c:pt>
                <c:pt idx="3392">
                  <c:v>42840</c:v>
                </c:pt>
                <c:pt idx="3393">
                  <c:v>42841</c:v>
                </c:pt>
                <c:pt idx="3394">
                  <c:v>42842</c:v>
                </c:pt>
                <c:pt idx="3395">
                  <c:v>42843</c:v>
                </c:pt>
                <c:pt idx="3396">
                  <c:v>42844</c:v>
                </c:pt>
                <c:pt idx="3397">
                  <c:v>42845</c:v>
                </c:pt>
                <c:pt idx="3398">
                  <c:v>42846</c:v>
                </c:pt>
                <c:pt idx="3399">
                  <c:v>42847</c:v>
                </c:pt>
                <c:pt idx="3400">
                  <c:v>42848</c:v>
                </c:pt>
                <c:pt idx="3401">
                  <c:v>42849</c:v>
                </c:pt>
                <c:pt idx="3402">
                  <c:v>42850</c:v>
                </c:pt>
                <c:pt idx="3403">
                  <c:v>42851</c:v>
                </c:pt>
                <c:pt idx="3404">
                  <c:v>42852</c:v>
                </c:pt>
                <c:pt idx="3405">
                  <c:v>42853</c:v>
                </c:pt>
                <c:pt idx="3406">
                  <c:v>42854</c:v>
                </c:pt>
                <c:pt idx="3407">
                  <c:v>42855</c:v>
                </c:pt>
                <c:pt idx="3408">
                  <c:v>42856</c:v>
                </c:pt>
                <c:pt idx="3409">
                  <c:v>42857</c:v>
                </c:pt>
                <c:pt idx="3410">
                  <c:v>42858</c:v>
                </c:pt>
                <c:pt idx="3411">
                  <c:v>42859</c:v>
                </c:pt>
                <c:pt idx="3412">
                  <c:v>42860</c:v>
                </c:pt>
                <c:pt idx="3413">
                  <c:v>42861</c:v>
                </c:pt>
                <c:pt idx="3414">
                  <c:v>42862</c:v>
                </c:pt>
                <c:pt idx="3415">
                  <c:v>42863</c:v>
                </c:pt>
                <c:pt idx="3416">
                  <c:v>42864</c:v>
                </c:pt>
                <c:pt idx="3417">
                  <c:v>42865</c:v>
                </c:pt>
                <c:pt idx="3418">
                  <c:v>42866</c:v>
                </c:pt>
                <c:pt idx="3419">
                  <c:v>42867</c:v>
                </c:pt>
                <c:pt idx="3420">
                  <c:v>42868</c:v>
                </c:pt>
                <c:pt idx="3421">
                  <c:v>42869</c:v>
                </c:pt>
                <c:pt idx="3422">
                  <c:v>42870</c:v>
                </c:pt>
                <c:pt idx="3423">
                  <c:v>42871</c:v>
                </c:pt>
                <c:pt idx="3424">
                  <c:v>42872</c:v>
                </c:pt>
                <c:pt idx="3425">
                  <c:v>42873</c:v>
                </c:pt>
                <c:pt idx="3426">
                  <c:v>42874</c:v>
                </c:pt>
                <c:pt idx="3427">
                  <c:v>42875</c:v>
                </c:pt>
                <c:pt idx="3428">
                  <c:v>42876</c:v>
                </c:pt>
                <c:pt idx="3429">
                  <c:v>42877</c:v>
                </c:pt>
                <c:pt idx="3430">
                  <c:v>42878</c:v>
                </c:pt>
                <c:pt idx="3431">
                  <c:v>42879</c:v>
                </c:pt>
                <c:pt idx="3432">
                  <c:v>42880</c:v>
                </c:pt>
                <c:pt idx="3433">
                  <c:v>42881</c:v>
                </c:pt>
                <c:pt idx="3434">
                  <c:v>42882</c:v>
                </c:pt>
                <c:pt idx="3435">
                  <c:v>42883</c:v>
                </c:pt>
                <c:pt idx="3436">
                  <c:v>42884</c:v>
                </c:pt>
                <c:pt idx="3437">
                  <c:v>42885</c:v>
                </c:pt>
                <c:pt idx="3438">
                  <c:v>42886</c:v>
                </c:pt>
                <c:pt idx="3439">
                  <c:v>42887</c:v>
                </c:pt>
                <c:pt idx="3440">
                  <c:v>42888</c:v>
                </c:pt>
                <c:pt idx="3441">
                  <c:v>42889</c:v>
                </c:pt>
                <c:pt idx="3442">
                  <c:v>42890</c:v>
                </c:pt>
                <c:pt idx="3443">
                  <c:v>42891</c:v>
                </c:pt>
                <c:pt idx="3444">
                  <c:v>42892</c:v>
                </c:pt>
                <c:pt idx="3445">
                  <c:v>42893</c:v>
                </c:pt>
                <c:pt idx="3446">
                  <c:v>42894</c:v>
                </c:pt>
                <c:pt idx="3447">
                  <c:v>42895</c:v>
                </c:pt>
                <c:pt idx="3448">
                  <c:v>42896</c:v>
                </c:pt>
                <c:pt idx="3449">
                  <c:v>42897</c:v>
                </c:pt>
                <c:pt idx="3450">
                  <c:v>42898</c:v>
                </c:pt>
                <c:pt idx="3451">
                  <c:v>42899</c:v>
                </c:pt>
                <c:pt idx="3452">
                  <c:v>42900</c:v>
                </c:pt>
                <c:pt idx="3453">
                  <c:v>42901</c:v>
                </c:pt>
                <c:pt idx="3454">
                  <c:v>42902</c:v>
                </c:pt>
                <c:pt idx="3455">
                  <c:v>42903</c:v>
                </c:pt>
                <c:pt idx="3456">
                  <c:v>42904</c:v>
                </c:pt>
                <c:pt idx="3457">
                  <c:v>42905</c:v>
                </c:pt>
                <c:pt idx="3458">
                  <c:v>42906</c:v>
                </c:pt>
                <c:pt idx="3459">
                  <c:v>42907</c:v>
                </c:pt>
                <c:pt idx="3460">
                  <c:v>42908</c:v>
                </c:pt>
                <c:pt idx="3461">
                  <c:v>42909</c:v>
                </c:pt>
                <c:pt idx="3462">
                  <c:v>42910</c:v>
                </c:pt>
                <c:pt idx="3463">
                  <c:v>42911</c:v>
                </c:pt>
                <c:pt idx="3464">
                  <c:v>42912</c:v>
                </c:pt>
                <c:pt idx="3465">
                  <c:v>42913</c:v>
                </c:pt>
                <c:pt idx="3466">
                  <c:v>42914</c:v>
                </c:pt>
                <c:pt idx="3467">
                  <c:v>42915</c:v>
                </c:pt>
                <c:pt idx="3468">
                  <c:v>42916</c:v>
                </c:pt>
                <c:pt idx="3469">
                  <c:v>42917</c:v>
                </c:pt>
                <c:pt idx="3470">
                  <c:v>42918</c:v>
                </c:pt>
                <c:pt idx="3471">
                  <c:v>42919</c:v>
                </c:pt>
                <c:pt idx="3472">
                  <c:v>42920</c:v>
                </c:pt>
                <c:pt idx="3473">
                  <c:v>42921</c:v>
                </c:pt>
                <c:pt idx="3474">
                  <c:v>42922</c:v>
                </c:pt>
                <c:pt idx="3475">
                  <c:v>42923</c:v>
                </c:pt>
                <c:pt idx="3476">
                  <c:v>42924</c:v>
                </c:pt>
                <c:pt idx="3477">
                  <c:v>42925</c:v>
                </c:pt>
                <c:pt idx="3478">
                  <c:v>42926</c:v>
                </c:pt>
                <c:pt idx="3479">
                  <c:v>42927</c:v>
                </c:pt>
                <c:pt idx="3480">
                  <c:v>42928</c:v>
                </c:pt>
                <c:pt idx="3481">
                  <c:v>42929</c:v>
                </c:pt>
                <c:pt idx="3482">
                  <c:v>42930</c:v>
                </c:pt>
                <c:pt idx="3483">
                  <c:v>42931</c:v>
                </c:pt>
                <c:pt idx="3484">
                  <c:v>42932</c:v>
                </c:pt>
                <c:pt idx="3485">
                  <c:v>42933</c:v>
                </c:pt>
                <c:pt idx="3486">
                  <c:v>42934</c:v>
                </c:pt>
                <c:pt idx="3487">
                  <c:v>42935</c:v>
                </c:pt>
                <c:pt idx="3488">
                  <c:v>42936</c:v>
                </c:pt>
                <c:pt idx="3489">
                  <c:v>42937</c:v>
                </c:pt>
                <c:pt idx="3490">
                  <c:v>42938</c:v>
                </c:pt>
                <c:pt idx="3491">
                  <c:v>42939</c:v>
                </c:pt>
                <c:pt idx="3492">
                  <c:v>42940</c:v>
                </c:pt>
                <c:pt idx="3493">
                  <c:v>42941</c:v>
                </c:pt>
                <c:pt idx="3494">
                  <c:v>42942</c:v>
                </c:pt>
                <c:pt idx="3495">
                  <c:v>42943</c:v>
                </c:pt>
                <c:pt idx="3496">
                  <c:v>42944</c:v>
                </c:pt>
                <c:pt idx="3497">
                  <c:v>42945</c:v>
                </c:pt>
                <c:pt idx="3498">
                  <c:v>42946</c:v>
                </c:pt>
                <c:pt idx="3499">
                  <c:v>42947</c:v>
                </c:pt>
                <c:pt idx="3500">
                  <c:v>42948</c:v>
                </c:pt>
                <c:pt idx="3501">
                  <c:v>42949</c:v>
                </c:pt>
                <c:pt idx="3502">
                  <c:v>42950</c:v>
                </c:pt>
                <c:pt idx="3503">
                  <c:v>42951</c:v>
                </c:pt>
                <c:pt idx="3504">
                  <c:v>42952</c:v>
                </c:pt>
                <c:pt idx="3505">
                  <c:v>42953</c:v>
                </c:pt>
                <c:pt idx="3506">
                  <c:v>42954</c:v>
                </c:pt>
                <c:pt idx="3507">
                  <c:v>42955</c:v>
                </c:pt>
                <c:pt idx="3508">
                  <c:v>42956</c:v>
                </c:pt>
                <c:pt idx="3509">
                  <c:v>42957</c:v>
                </c:pt>
                <c:pt idx="3510">
                  <c:v>42958</c:v>
                </c:pt>
                <c:pt idx="3511">
                  <c:v>42959</c:v>
                </c:pt>
                <c:pt idx="3512">
                  <c:v>42960</c:v>
                </c:pt>
                <c:pt idx="3513">
                  <c:v>42961</c:v>
                </c:pt>
                <c:pt idx="3514">
                  <c:v>42962</c:v>
                </c:pt>
                <c:pt idx="3515">
                  <c:v>42963</c:v>
                </c:pt>
                <c:pt idx="3516">
                  <c:v>42964</c:v>
                </c:pt>
                <c:pt idx="3517">
                  <c:v>42965</c:v>
                </c:pt>
                <c:pt idx="3518">
                  <c:v>42966</c:v>
                </c:pt>
                <c:pt idx="3519">
                  <c:v>42967</c:v>
                </c:pt>
                <c:pt idx="3520">
                  <c:v>42968</c:v>
                </c:pt>
                <c:pt idx="3521">
                  <c:v>42969</c:v>
                </c:pt>
                <c:pt idx="3522">
                  <c:v>42970</c:v>
                </c:pt>
                <c:pt idx="3523">
                  <c:v>42971</c:v>
                </c:pt>
                <c:pt idx="3524">
                  <c:v>42972</c:v>
                </c:pt>
                <c:pt idx="3525">
                  <c:v>42973</c:v>
                </c:pt>
                <c:pt idx="3526">
                  <c:v>42974</c:v>
                </c:pt>
                <c:pt idx="3527">
                  <c:v>42975</c:v>
                </c:pt>
                <c:pt idx="3528">
                  <c:v>42976</c:v>
                </c:pt>
                <c:pt idx="3529">
                  <c:v>42977</c:v>
                </c:pt>
                <c:pt idx="3530">
                  <c:v>42978</c:v>
                </c:pt>
                <c:pt idx="3531">
                  <c:v>42979</c:v>
                </c:pt>
                <c:pt idx="3532">
                  <c:v>42980</c:v>
                </c:pt>
                <c:pt idx="3533">
                  <c:v>42981</c:v>
                </c:pt>
                <c:pt idx="3534">
                  <c:v>42982</c:v>
                </c:pt>
                <c:pt idx="3535">
                  <c:v>42983</c:v>
                </c:pt>
                <c:pt idx="3536">
                  <c:v>42984</c:v>
                </c:pt>
                <c:pt idx="3537">
                  <c:v>42985</c:v>
                </c:pt>
                <c:pt idx="3538">
                  <c:v>42986</c:v>
                </c:pt>
                <c:pt idx="3539">
                  <c:v>42987</c:v>
                </c:pt>
                <c:pt idx="3540">
                  <c:v>42988</c:v>
                </c:pt>
                <c:pt idx="3541">
                  <c:v>42989</c:v>
                </c:pt>
                <c:pt idx="3542">
                  <c:v>42990</c:v>
                </c:pt>
                <c:pt idx="3543">
                  <c:v>42991</c:v>
                </c:pt>
                <c:pt idx="3544">
                  <c:v>42992</c:v>
                </c:pt>
                <c:pt idx="3545">
                  <c:v>42993</c:v>
                </c:pt>
                <c:pt idx="3546">
                  <c:v>42994</c:v>
                </c:pt>
                <c:pt idx="3547">
                  <c:v>42995</c:v>
                </c:pt>
                <c:pt idx="3548">
                  <c:v>42996</c:v>
                </c:pt>
                <c:pt idx="3549">
                  <c:v>42997</c:v>
                </c:pt>
                <c:pt idx="3550">
                  <c:v>42998</c:v>
                </c:pt>
                <c:pt idx="3551">
                  <c:v>42999</c:v>
                </c:pt>
                <c:pt idx="3552">
                  <c:v>43000</c:v>
                </c:pt>
                <c:pt idx="3553">
                  <c:v>43001</c:v>
                </c:pt>
                <c:pt idx="3554">
                  <c:v>43002</c:v>
                </c:pt>
                <c:pt idx="3555">
                  <c:v>43003</c:v>
                </c:pt>
                <c:pt idx="3556">
                  <c:v>43004</c:v>
                </c:pt>
                <c:pt idx="3557">
                  <c:v>43005</c:v>
                </c:pt>
                <c:pt idx="3558">
                  <c:v>43006</c:v>
                </c:pt>
                <c:pt idx="3559">
                  <c:v>43007</c:v>
                </c:pt>
                <c:pt idx="3560">
                  <c:v>43008</c:v>
                </c:pt>
                <c:pt idx="3561">
                  <c:v>43009</c:v>
                </c:pt>
                <c:pt idx="3562">
                  <c:v>43010</c:v>
                </c:pt>
                <c:pt idx="3563">
                  <c:v>43011</c:v>
                </c:pt>
                <c:pt idx="3564">
                  <c:v>43012</c:v>
                </c:pt>
                <c:pt idx="3565">
                  <c:v>43013</c:v>
                </c:pt>
                <c:pt idx="3566">
                  <c:v>43014</c:v>
                </c:pt>
                <c:pt idx="3567">
                  <c:v>43015</c:v>
                </c:pt>
                <c:pt idx="3568">
                  <c:v>43016</c:v>
                </c:pt>
                <c:pt idx="3569">
                  <c:v>43017</c:v>
                </c:pt>
                <c:pt idx="3570">
                  <c:v>43018</c:v>
                </c:pt>
                <c:pt idx="3571">
                  <c:v>43019</c:v>
                </c:pt>
                <c:pt idx="3572">
                  <c:v>43020</c:v>
                </c:pt>
                <c:pt idx="3573">
                  <c:v>43021</c:v>
                </c:pt>
                <c:pt idx="3574">
                  <c:v>43022</c:v>
                </c:pt>
                <c:pt idx="3575">
                  <c:v>43023</c:v>
                </c:pt>
                <c:pt idx="3576">
                  <c:v>43024</c:v>
                </c:pt>
                <c:pt idx="3577">
                  <c:v>43025</c:v>
                </c:pt>
                <c:pt idx="3578">
                  <c:v>43026</c:v>
                </c:pt>
                <c:pt idx="3579">
                  <c:v>43027</c:v>
                </c:pt>
                <c:pt idx="3580">
                  <c:v>43028</c:v>
                </c:pt>
                <c:pt idx="3581">
                  <c:v>43029</c:v>
                </c:pt>
                <c:pt idx="3582">
                  <c:v>43030</c:v>
                </c:pt>
                <c:pt idx="3583">
                  <c:v>43031</c:v>
                </c:pt>
                <c:pt idx="3584">
                  <c:v>43032</c:v>
                </c:pt>
                <c:pt idx="3585">
                  <c:v>43033</c:v>
                </c:pt>
                <c:pt idx="3586">
                  <c:v>43034</c:v>
                </c:pt>
                <c:pt idx="3587">
                  <c:v>43035</c:v>
                </c:pt>
                <c:pt idx="3588">
                  <c:v>43036</c:v>
                </c:pt>
                <c:pt idx="3589">
                  <c:v>43037</c:v>
                </c:pt>
                <c:pt idx="3590">
                  <c:v>43038</c:v>
                </c:pt>
                <c:pt idx="3591">
                  <c:v>43039</c:v>
                </c:pt>
                <c:pt idx="3592">
                  <c:v>43040</c:v>
                </c:pt>
                <c:pt idx="3593">
                  <c:v>43041</c:v>
                </c:pt>
                <c:pt idx="3594">
                  <c:v>43042</c:v>
                </c:pt>
                <c:pt idx="3595">
                  <c:v>43043</c:v>
                </c:pt>
                <c:pt idx="3596">
                  <c:v>43044</c:v>
                </c:pt>
                <c:pt idx="3597">
                  <c:v>43045</c:v>
                </c:pt>
                <c:pt idx="3598">
                  <c:v>43046</c:v>
                </c:pt>
                <c:pt idx="3599">
                  <c:v>43047</c:v>
                </c:pt>
                <c:pt idx="3600">
                  <c:v>43048</c:v>
                </c:pt>
                <c:pt idx="3601">
                  <c:v>43049</c:v>
                </c:pt>
                <c:pt idx="3602">
                  <c:v>43050</c:v>
                </c:pt>
                <c:pt idx="3603">
                  <c:v>43051</c:v>
                </c:pt>
                <c:pt idx="3604">
                  <c:v>43052</c:v>
                </c:pt>
                <c:pt idx="3605">
                  <c:v>43053</c:v>
                </c:pt>
                <c:pt idx="3606">
                  <c:v>43054</c:v>
                </c:pt>
                <c:pt idx="3607">
                  <c:v>43055</c:v>
                </c:pt>
                <c:pt idx="3608">
                  <c:v>43056</c:v>
                </c:pt>
                <c:pt idx="3609">
                  <c:v>43057</c:v>
                </c:pt>
                <c:pt idx="3610">
                  <c:v>43058</c:v>
                </c:pt>
                <c:pt idx="3611">
                  <c:v>43059</c:v>
                </c:pt>
                <c:pt idx="3612">
                  <c:v>43060</c:v>
                </c:pt>
                <c:pt idx="3613">
                  <c:v>43061</c:v>
                </c:pt>
                <c:pt idx="3614">
                  <c:v>43062</c:v>
                </c:pt>
                <c:pt idx="3615">
                  <c:v>43063</c:v>
                </c:pt>
                <c:pt idx="3616">
                  <c:v>43064</c:v>
                </c:pt>
                <c:pt idx="3617">
                  <c:v>43065</c:v>
                </c:pt>
                <c:pt idx="3618">
                  <c:v>43066</c:v>
                </c:pt>
                <c:pt idx="3619">
                  <c:v>43067</c:v>
                </c:pt>
                <c:pt idx="3620">
                  <c:v>43068</c:v>
                </c:pt>
                <c:pt idx="3621">
                  <c:v>43069</c:v>
                </c:pt>
                <c:pt idx="3622">
                  <c:v>43070</c:v>
                </c:pt>
                <c:pt idx="3623">
                  <c:v>43071</c:v>
                </c:pt>
                <c:pt idx="3624">
                  <c:v>43072</c:v>
                </c:pt>
                <c:pt idx="3625">
                  <c:v>43073</c:v>
                </c:pt>
                <c:pt idx="3626">
                  <c:v>43074</c:v>
                </c:pt>
                <c:pt idx="3627">
                  <c:v>43075</c:v>
                </c:pt>
                <c:pt idx="3628">
                  <c:v>43076</c:v>
                </c:pt>
                <c:pt idx="3629">
                  <c:v>43077</c:v>
                </c:pt>
                <c:pt idx="3630">
                  <c:v>43078</c:v>
                </c:pt>
                <c:pt idx="3631">
                  <c:v>43079</c:v>
                </c:pt>
                <c:pt idx="3632">
                  <c:v>43080</c:v>
                </c:pt>
                <c:pt idx="3633">
                  <c:v>43081</c:v>
                </c:pt>
                <c:pt idx="3634">
                  <c:v>43082</c:v>
                </c:pt>
                <c:pt idx="3635">
                  <c:v>43083</c:v>
                </c:pt>
                <c:pt idx="3636">
                  <c:v>43084</c:v>
                </c:pt>
                <c:pt idx="3637">
                  <c:v>43085</c:v>
                </c:pt>
                <c:pt idx="3638">
                  <c:v>43086</c:v>
                </c:pt>
                <c:pt idx="3639">
                  <c:v>43087</c:v>
                </c:pt>
                <c:pt idx="3640">
                  <c:v>43088</c:v>
                </c:pt>
                <c:pt idx="3641">
                  <c:v>43089</c:v>
                </c:pt>
                <c:pt idx="3642">
                  <c:v>43090</c:v>
                </c:pt>
                <c:pt idx="3643">
                  <c:v>43091</c:v>
                </c:pt>
                <c:pt idx="3644">
                  <c:v>43092</c:v>
                </c:pt>
                <c:pt idx="3645">
                  <c:v>43093</c:v>
                </c:pt>
                <c:pt idx="3646">
                  <c:v>43094</c:v>
                </c:pt>
                <c:pt idx="3647">
                  <c:v>43095</c:v>
                </c:pt>
                <c:pt idx="3648">
                  <c:v>43096</c:v>
                </c:pt>
                <c:pt idx="3649">
                  <c:v>43097</c:v>
                </c:pt>
                <c:pt idx="3650">
                  <c:v>43098</c:v>
                </c:pt>
                <c:pt idx="3651">
                  <c:v>43099</c:v>
                </c:pt>
                <c:pt idx="3652">
                  <c:v>43100</c:v>
                </c:pt>
                <c:pt idx="3653">
                  <c:v>43101</c:v>
                </c:pt>
                <c:pt idx="3654">
                  <c:v>43102</c:v>
                </c:pt>
                <c:pt idx="3655">
                  <c:v>43103</c:v>
                </c:pt>
                <c:pt idx="3656">
                  <c:v>43104</c:v>
                </c:pt>
                <c:pt idx="3657">
                  <c:v>43105</c:v>
                </c:pt>
                <c:pt idx="3658">
                  <c:v>43106</c:v>
                </c:pt>
                <c:pt idx="3659">
                  <c:v>43107</c:v>
                </c:pt>
                <c:pt idx="3660">
                  <c:v>43108</c:v>
                </c:pt>
                <c:pt idx="3661">
                  <c:v>43109</c:v>
                </c:pt>
                <c:pt idx="3662">
                  <c:v>43110</c:v>
                </c:pt>
                <c:pt idx="3663">
                  <c:v>43111</c:v>
                </c:pt>
                <c:pt idx="3664">
                  <c:v>43112</c:v>
                </c:pt>
                <c:pt idx="3665">
                  <c:v>43113</c:v>
                </c:pt>
                <c:pt idx="3666">
                  <c:v>43114</c:v>
                </c:pt>
                <c:pt idx="3667">
                  <c:v>43115</c:v>
                </c:pt>
                <c:pt idx="3668">
                  <c:v>43116</c:v>
                </c:pt>
                <c:pt idx="3669">
                  <c:v>43117</c:v>
                </c:pt>
                <c:pt idx="3670">
                  <c:v>43118</c:v>
                </c:pt>
                <c:pt idx="3671">
                  <c:v>43119</c:v>
                </c:pt>
                <c:pt idx="3672">
                  <c:v>43120</c:v>
                </c:pt>
                <c:pt idx="3673">
                  <c:v>43121</c:v>
                </c:pt>
                <c:pt idx="3674">
                  <c:v>43122</c:v>
                </c:pt>
                <c:pt idx="3675">
                  <c:v>43123</c:v>
                </c:pt>
                <c:pt idx="3676">
                  <c:v>43124</c:v>
                </c:pt>
                <c:pt idx="3677">
                  <c:v>43125</c:v>
                </c:pt>
                <c:pt idx="3678">
                  <c:v>43126</c:v>
                </c:pt>
                <c:pt idx="3679">
                  <c:v>43127</c:v>
                </c:pt>
                <c:pt idx="3680">
                  <c:v>43128</c:v>
                </c:pt>
                <c:pt idx="3681">
                  <c:v>43129</c:v>
                </c:pt>
                <c:pt idx="3682">
                  <c:v>43130</c:v>
                </c:pt>
                <c:pt idx="3683">
                  <c:v>43131</c:v>
                </c:pt>
                <c:pt idx="3684">
                  <c:v>43132</c:v>
                </c:pt>
                <c:pt idx="3685">
                  <c:v>43133</c:v>
                </c:pt>
                <c:pt idx="3686">
                  <c:v>43134</c:v>
                </c:pt>
                <c:pt idx="3687">
                  <c:v>43135</c:v>
                </c:pt>
                <c:pt idx="3688">
                  <c:v>43136</c:v>
                </c:pt>
                <c:pt idx="3689">
                  <c:v>43137</c:v>
                </c:pt>
                <c:pt idx="3690">
                  <c:v>43138</c:v>
                </c:pt>
                <c:pt idx="3691">
                  <c:v>43139</c:v>
                </c:pt>
                <c:pt idx="3692">
                  <c:v>43140</c:v>
                </c:pt>
                <c:pt idx="3693">
                  <c:v>43141</c:v>
                </c:pt>
                <c:pt idx="3694">
                  <c:v>43142</c:v>
                </c:pt>
                <c:pt idx="3695">
                  <c:v>43143</c:v>
                </c:pt>
                <c:pt idx="3696">
                  <c:v>43144</c:v>
                </c:pt>
                <c:pt idx="3697">
                  <c:v>43145</c:v>
                </c:pt>
                <c:pt idx="3698">
                  <c:v>43146</c:v>
                </c:pt>
                <c:pt idx="3699">
                  <c:v>43147</c:v>
                </c:pt>
                <c:pt idx="3700">
                  <c:v>43148</c:v>
                </c:pt>
                <c:pt idx="3701">
                  <c:v>43149</c:v>
                </c:pt>
                <c:pt idx="3702">
                  <c:v>43150</c:v>
                </c:pt>
                <c:pt idx="3703">
                  <c:v>43151</c:v>
                </c:pt>
                <c:pt idx="3704">
                  <c:v>43152</c:v>
                </c:pt>
                <c:pt idx="3705">
                  <c:v>43153</c:v>
                </c:pt>
                <c:pt idx="3706">
                  <c:v>43154</c:v>
                </c:pt>
                <c:pt idx="3707">
                  <c:v>43155</c:v>
                </c:pt>
                <c:pt idx="3708">
                  <c:v>43156</c:v>
                </c:pt>
                <c:pt idx="3709">
                  <c:v>43157</c:v>
                </c:pt>
                <c:pt idx="3710">
                  <c:v>43158</c:v>
                </c:pt>
                <c:pt idx="3711">
                  <c:v>43159</c:v>
                </c:pt>
                <c:pt idx="3712">
                  <c:v>43160</c:v>
                </c:pt>
                <c:pt idx="3713">
                  <c:v>43161</c:v>
                </c:pt>
                <c:pt idx="3714">
                  <c:v>43162</c:v>
                </c:pt>
                <c:pt idx="3715">
                  <c:v>43163</c:v>
                </c:pt>
                <c:pt idx="3716">
                  <c:v>43164</c:v>
                </c:pt>
                <c:pt idx="3717">
                  <c:v>43165</c:v>
                </c:pt>
                <c:pt idx="3718">
                  <c:v>43166</c:v>
                </c:pt>
                <c:pt idx="3719">
                  <c:v>43167</c:v>
                </c:pt>
                <c:pt idx="3720">
                  <c:v>43168</c:v>
                </c:pt>
                <c:pt idx="3721">
                  <c:v>43169</c:v>
                </c:pt>
                <c:pt idx="3722">
                  <c:v>43170</c:v>
                </c:pt>
                <c:pt idx="3723">
                  <c:v>43171</c:v>
                </c:pt>
                <c:pt idx="3724">
                  <c:v>43172</c:v>
                </c:pt>
                <c:pt idx="3725">
                  <c:v>43173</c:v>
                </c:pt>
                <c:pt idx="3726">
                  <c:v>43174</c:v>
                </c:pt>
                <c:pt idx="3727">
                  <c:v>43175</c:v>
                </c:pt>
                <c:pt idx="3728">
                  <c:v>43176</c:v>
                </c:pt>
                <c:pt idx="3729">
                  <c:v>43177</c:v>
                </c:pt>
                <c:pt idx="3730">
                  <c:v>43178</c:v>
                </c:pt>
                <c:pt idx="3731">
                  <c:v>43179</c:v>
                </c:pt>
                <c:pt idx="3732">
                  <c:v>43180</c:v>
                </c:pt>
                <c:pt idx="3733">
                  <c:v>43181</c:v>
                </c:pt>
                <c:pt idx="3734">
                  <c:v>43182</c:v>
                </c:pt>
                <c:pt idx="3735">
                  <c:v>43183</c:v>
                </c:pt>
                <c:pt idx="3736">
                  <c:v>43184</c:v>
                </c:pt>
                <c:pt idx="3737">
                  <c:v>43185</c:v>
                </c:pt>
                <c:pt idx="3738">
                  <c:v>43186</c:v>
                </c:pt>
                <c:pt idx="3739">
                  <c:v>43187</c:v>
                </c:pt>
                <c:pt idx="3740">
                  <c:v>43188</c:v>
                </c:pt>
                <c:pt idx="3741">
                  <c:v>43189</c:v>
                </c:pt>
                <c:pt idx="3742">
                  <c:v>43190</c:v>
                </c:pt>
                <c:pt idx="3743">
                  <c:v>43191</c:v>
                </c:pt>
                <c:pt idx="3744">
                  <c:v>43192</c:v>
                </c:pt>
                <c:pt idx="3745">
                  <c:v>43193</c:v>
                </c:pt>
                <c:pt idx="3746">
                  <c:v>43194</c:v>
                </c:pt>
                <c:pt idx="3747">
                  <c:v>43195</c:v>
                </c:pt>
                <c:pt idx="3748">
                  <c:v>43196</c:v>
                </c:pt>
                <c:pt idx="3749">
                  <c:v>43197</c:v>
                </c:pt>
                <c:pt idx="3750">
                  <c:v>43198</c:v>
                </c:pt>
                <c:pt idx="3751">
                  <c:v>43199</c:v>
                </c:pt>
                <c:pt idx="3752">
                  <c:v>43200</c:v>
                </c:pt>
                <c:pt idx="3753">
                  <c:v>43201</c:v>
                </c:pt>
                <c:pt idx="3754">
                  <c:v>43202</c:v>
                </c:pt>
                <c:pt idx="3755">
                  <c:v>43203</c:v>
                </c:pt>
                <c:pt idx="3756">
                  <c:v>43204</c:v>
                </c:pt>
                <c:pt idx="3757">
                  <c:v>43205</c:v>
                </c:pt>
                <c:pt idx="3758">
                  <c:v>43206</c:v>
                </c:pt>
                <c:pt idx="3759">
                  <c:v>43207</c:v>
                </c:pt>
                <c:pt idx="3760">
                  <c:v>43208</c:v>
                </c:pt>
                <c:pt idx="3761">
                  <c:v>43209</c:v>
                </c:pt>
                <c:pt idx="3762">
                  <c:v>43210</c:v>
                </c:pt>
                <c:pt idx="3763">
                  <c:v>43211</c:v>
                </c:pt>
                <c:pt idx="3764">
                  <c:v>43212</c:v>
                </c:pt>
                <c:pt idx="3765">
                  <c:v>43213</c:v>
                </c:pt>
                <c:pt idx="3766">
                  <c:v>43214</c:v>
                </c:pt>
                <c:pt idx="3767">
                  <c:v>43215</c:v>
                </c:pt>
                <c:pt idx="3768">
                  <c:v>43216</c:v>
                </c:pt>
                <c:pt idx="3769">
                  <c:v>43217</c:v>
                </c:pt>
                <c:pt idx="3770">
                  <c:v>43218</c:v>
                </c:pt>
                <c:pt idx="3771">
                  <c:v>43219</c:v>
                </c:pt>
                <c:pt idx="3772">
                  <c:v>43220</c:v>
                </c:pt>
                <c:pt idx="3773">
                  <c:v>43221</c:v>
                </c:pt>
                <c:pt idx="3774">
                  <c:v>43222</c:v>
                </c:pt>
                <c:pt idx="3775">
                  <c:v>43223</c:v>
                </c:pt>
                <c:pt idx="3776">
                  <c:v>43224</c:v>
                </c:pt>
                <c:pt idx="3777">
                  <c:v>43225</c:v>
                </c:pt>
                <c:pt idx="3778">
                  <c:v>43226</c:v>
                </c:pt>
                <c:pt idx="3779">
                  <c:v>43227</c:v>
                </c:pt>
                <c:pt idx="3780">
                  <c:v>43228</c:v>
                </c:pt>
                <c:pt idx="3781">
                  <c:v>43229</c:v>
                </c:pt>
                <c:pt idx="3782">
                  <c:v>43230</c:v>
                </c:pt>
                <c:pt idx="3783">
                  <c:v>43231</c:v>
                </c:pt>
                <c:pt idx="3784">
                  <c:v>43232</c:v>
                </c:pt>
                <c:pt idx="3785">
                  <c:v>43233</c:v>
                </c:pt>
                <c:pt idx="3786">
                  <c:v>43234</c:v>
                </c:pt>
                <c:pt idx="3787">
                  <c:v>43235</c:v>
                </c:pt>
                <c:pt idx="3788">
                  <c:v>43236</c:v>
                </c:pt>
                <c:pt idx="3789">
                  <c:v>43237</c:v>
                </c:pt>
                <c:pt idx="3790">
                  <c:v>43238</c:v>
                </c:pt>
                <c:pt idx="3791">
                  <c:v>43239</c:v>
                </c:pt>
                <c:pt idx="3792">
                  <c:v>43240</c:v>
                </c:pt>
                <c:pt idx="3793">
                  <c:v>43241</c:v>
                </c:pt>
                <c:pt idx="3794">
                  <c:v>43242</c:v>
                </c:pt>
                <c:pt idx="3795">
                  <c:v>43243</c:v>
                </c:pt>
                <c:pt idx="3796">
                  <c:v>43244</c:v>
                </c:pt>
                <c:pt idx="3797">
                  <c:v>43245</c:v>
                </c:pt>
                <c:pt idx="3798">
                  <c:v>43246</c:v>
                </c:pt>
                <c:pt idx="3799">
                  <c:v>43247</c:v>
                </c:pt>
                <c:pt idx="3800">
                  <c:v>43248</c:v>
                </c:pt>
                <c:pt idx="3801">
                  <c:v>43249</c:v>
                </c:pt>
                <c:pt idx="3802">
                  <c:v>43250</c:v>
                </c:pt>
                <c:pt idx="3803">
                  <c:v>43251</c:v>
                </c:pt>
                <c:pt idx="3804">
                  <c:v>43252</c:v>
                </c:pt>
                <c:pt idx="3805">
                  <c:v>43253</c:v>
                </c:pt>
                <c:pt idx="3806">
                  <c:v>43254</c:v>
                </c:pt>
                <c:pt idx="3807">
                  <c:v>43255</c:v>
                </c:pt>
                <c:pt idx="3808">
                  <c:v>43256</c:v>
                </c:pt>
                <c:pt idx="3809">
                  <c:v>43257</c:v>
                </c:pt>
                <c:pt idx="3810">
                  <c:v>43258</c:v>
                </c:pt>
                <c:pt idx="3811">
                  <c:v>43259</c:v>
                </c:pt>
                <c:pt idx="3812">
                  <c:v>43260</c:v>
                </c:pt>
                <c:pt idx="3813">
                  <c:v>43261</c:v>
                </c:pt>
                <c:pt idx="3814">
                  <c:v>43262</c:v>
                </c:pt>
                <c:pt idx="3815">
                  <c:v>43263</c:v>
                </c:pt>
                <c:pt idx="3816">
                  <c:v>43264</c:v>
                </c:pt>
                <c:pt idx="3817">
                  <c:v>43265</c:v>
                </c:pt>
                <c:pt idx="3818">
                  <c:v>43266</c:v>
                </c:pt>
                <c:pt idx="3819">
                  <c:v>43267</c:v>
                </c:pt>
                <c:pt idx="3820">
                  <c:v>43268</c:v>
                </c:pt>
                <c:pt idx="3821">
                  <c:v>43269</c:v>
                </c:pt>
                <c:pt idx="3822">
                  <c:v>43270</c:v>
                </c:pt>
                <c:pt idx="3823">
                  <c:v>43271</c:v>
                </c:pt>
                <c:pt idx="3824">
                  <c:v>43272</c:v>
                </c:pt>
                <c:pt idx="3825">
                  <c:v>43273</c:v>
                </c:pt>
                <c:pt idx="3826">
                  <c:v>43274</c:v>
                </c:pt>
                <c:pt idx="3827">
                  <c:v>43275</c:v>
                </c:pt>
                <c:pt idx="3828">
                  <c:v>43276</c:v>
                </c:pt>
                <c:pt idx="3829">
                  <c:v>43277</c:v>
                </c:pt>
                <c:pt idx="3830">
                  <c:v>43278</c:v>
                </c:pt>
                <c:pt idx="3831">
                  <c:v>43279</c:v>
                </c:pt>
                <c:pt idx="3832">
                  <c:v>43280</c:v>
                </c:pt>
                <c:pt idx="3833">
                  <c:v>43281</c:v>
                </c:pt>
                <c:pt idx="3834">
                  <c:v>43282</c:v>
                </c:pt>
                <c:pt idx="3835">
                  <c:v>43283</c:v>
                </c:pt>
                <c:pt idx="3836">
                  <c:v>43284</c:v>
                </c:pt>
                <c:pt idx="3837">
                  <c:v>43285</c:v>
                </c:pt>
                <c:pt idx="3838">
                  <c:v>43286</c:v>
                </c:pt>
                <c:pt idx="3839">
                  <c:v>43287</c:v>
                </c:pt>
                <c:pt idx="3840">
                  <c:v>43288</c:v>
                </c:pt>
                <c:pt idx="3841">
                  <c:v>43289</c:v>
                </c:pt>
                <c:pt idx="3842">
                  <c:v>43290</c:v>
                </c:pt>
                <c:pt idx="3843">
                  <c:v>43291</c:v>
                </c:pt>
                <c:pt idx="3844">
                  <c:v>43292</c:v>
                </c:pt>
                <c:pt idx="3845">
                  <c:v>43293</c:v>
                </c:pt>
                <c:pt idx="3846">
                  <c:v>43294</c:v>
                </c:pt>
                <c:pt idx="3847">
                  <c:v>43295</c:v>
                </c:pt>
                <c:pt idx="3848">
                  <c:v>43296</c:v>
                </c:pt>
                <c:pt idx="3849">
                  <c:v>43297</c:v>
                </c:pt>
                <c:pt idx="3850">
                  <c:v>43298</c:v>
                </c:pt>
                <c:pt idx="3851">
                  <c:v>43299</c:v>
                </c:pt>
                <c:pt idx="3852">
                  <c:v>43300</c:v>
                </c:pt>
                <c:pt idx="3853">
                  <c:v>43301</c:v>
                </c:pt>
                <c:pt idx="3854">
                  <c:v>43302</c:v>
                </c:pt>
                <c:pt idx="3855">
                  <c:v>43303</c:v>
                </c:pt>
                <c:pt idx="3856">
                  <c:v>43304</c:v>
                </c:pt>
                <c:pt idx="3857">
                  <c:v>43305</c:v>
                </c:pt>
                <c:pt idx="3858">
                  <c:v>43306</c:v>
                </c:pt>
                <c:pt idx="3859">
                  <c:v>43307</c:v>
                </c:pt>
                <c:pt idx="3860">
                  <c:v>43308</c:v>
                </c:pt>
                <c:pt idx="3861">
                  <c:v>43309</c:v>
                </c:pt>
                <c:pt idx="3862">
                  <c:v>43310</c:v>
                </c:pt>
                <c:pt idx="3863">
                  <c:v>43311</c:v>
                </c:pt>
                <c:pt idx="3864">
                  <c:v>43312</c:v>
                </c:pt>
                <c:pt idx="3865">
                  <c:v>43313</c:v>
                </c:pt>
                <c:pt idx="3866">
                  <c:v>43314</c:v>
                </c:pt>
                <c:pt idx="3867">
                  <c:v>43315</c:v>
                </c:pt>
                <c:pt idx="3868">
                  <c:v>43316</c:v>
                </c:pt>
                <c:pt idx="3869">
                  <c:v>43317</c:v>
                </c:pt>
                <c:pt idx="3870">
                  <c:v>43318</c:v>
                </c:pt>
                <c:pt idx="3871">
                  <c:v>43319</c:v>
                </c:pt>
                <c:pt idx="3872">
                  <c:v>43320</c:v>
                </c:pt>
                <c:pt idx="3873">
                  <c:v>43321</c:v>
                </c:pt>
                <c:pt idx="3874">
                  <c:v>43322</c:v>
                </c:pt>
                <c:pt idx="3875">
                  <c:v>43323</c:v>
                </c:pt>
                <c:pt idx="3876">
                  <c:v>43324</c:v>
                </c:pt>
                <c:pt idx="3877">
                  <c:v>43325</c:v>
                </c:pt>
                <c:pt idx="3878">
                  <c:v>43326</c:v>
                </c:pt>
                <c:pt idx="3879">
                  <c:v>43327</c:v>
                </c:pt>
                <c:pt idx="3880">
                  <c:v>43328</c:v>
                </c:pt>
                <c:pt idx="3881">
                  <c:v>43329</c:v>
                </c:pt>
                <c:pt idx="3882">
                  <c:v>43330</c:v>
                </c:pt>
                <c:pt idx="3883">
                  <c:v>43331</c:v>
                </c:pt>
                <c:pt idx="3884">
                  <c:v>43332</c:v>
                </c:pt>
                <c:pt idx="3885">
                  <c:v>43333</c:v>
                </c:pt>
                <c:pt idx="3886">
                  <c:v>43334</c:v>
                </c:pt>
                <c:pt idx="3887">
                  <c:v>43335</c:v>
                </c:pt>
                <c:pt idx="3888">
                  <c:v>43336</c:v>
                </c:pt>
                <c:pt idx="3889">
                  <c:v>43337</c:v>
                </c:pt>
                <c:pt idx="3890">
                  <c:v>43338</c:v>
                </c:pt>
                <c:pt idx="3891">
                  <c:v>43339</c:v>
                </c:pt>
                <c:pt idx="3892">
                  <c:v>43340</c:v>
                </c:pt>
                <c:pt idx="3893">
                  <c:v>43341</c:v>
                </c:pt>
                <c:pt idx="3894">
                  <c:v>43342</c:v>
                </c:pt>
                <c:pt idx="3895">
                  <c:v>43343</c:v>
                </c:pt>
                <c:pt idx="3896">
                  <c:v>43344</c:v>
                </c:pt>
                <c:pt idx="3897">
                  <c:v>43345</c:v>
                </c:pt>
                <c:pt idx="3898">
                  <c:v>43346</c:v>
                </c:pt>
                <c:pt idx="3899">
                  <c:v>43347</c:v>
                </c:pt>
                <c:pt idx="3900">
                  <c:v>43348</c:v>
                </c:pt>
                <c:pt idx="3901">
                  <c:v>43349</c:v>
                </c:pt>
                <c:pt idx="3902">
                  <c:v>43350</c:v>
                </c:pt>
                <c:pt idx="3903">
                  <c:v>43351</c:v>
                </c:pt>
                <c:pt idx="3904">
                  <c:v>43352</c:v>
                </c:pt>
                <c:pt idx="3905">
                  <c:v>43353</c:v>
                </c:pt>
                <c:pt idx="3906">
                  <c:v>43354</c:v>
                </c:pt>
                <c:pt idx="3907">
                  <c:v>43355</c:v>
                </c:pt>
                <c:pt idx="3908">
                  <c:v>43356</c:v>
                </c:pt>
                <c:pt idx="3909">
                  <c:v>43357</c:v>
                </c:pt>
                <c:pt idx="3910">
                  <c:v>43358</c:v>
                </c:pt>
                <c:pt idx="3911">
                  <c:v>43359</c:v>
                </c:pt>
                <c:pt idx="3912">
                  <c:v>43360</c:v>
                </c:pt>
                <c:pt idx="3913">
                  <c:v>43361</c:v>
                </c:pt>
                <c:pt idx="3914">
                  <c:v>43362</c:v>
                </c:pt>
                <c:pt idx="3915">
                  <c:v>43363</c:v>
                </c:pt>
                <c:pt idx="3916">
                  <c:v>43364</c:v>
                </c:pt>
                <c:pt idx="3917">
                  <c:v>43365</c:v>
                </c:pt>
                <c:pt idx="3918">
                  <c:v>43366</c:v>
                </c:pt>
                <c:pt idx="3919">
                  <c:v>43367</c:v>
                </c:pt>
                <c:pt idx="3920">
                  <c:v>43368</c:v>
                </c:pt>
                <c:pt idx="3921">
                  <c:v>43369</c:v>
                </c:pt>
                <c:pt idx="3922">
                  <c:v>43370</c:v>
                </c:pt>
                <c:pt idx="3923">
                  <c:v>43371</c:v>
                </c:pt>
                <c:pt idx="3924">
                  <c:v>43372</c:v>
                </c:pt>
                <c:pt idx="3925">
                  <c:v>43373</c:v>
                </c:pt>
                <c:pt idx="3926">
                  <c:v>43374</c:v>
                </c:pt>
                <c:pt idx="3927">
                  <c:v>43375</c:v>
                </c:pt>
                <c:pt idx="3928">
                  <c:v>43376</c:v>
                </c:pt>
                <c:pt idx="3929">
                  <c:v>43377</c:v>
                </c:pt>
                <c:pt idx="3930">
                  <c:v>43378</c:v>
                </c:pt>
                <c:pt idx="3931">
                  <c:v>43379</c:v>
                </c:pt>
                <c:pt idx="3932">
                  <c:v>43380</c:v>
                </c:pt>
                <c:pt idx="3933">
                  <c:v>43381</c:v>
                </c:pt>
                <c:pt idx="3934">
                  <c:v>43382</c:v>
                </c:pt>
                <c:pt idx="3935">
                  <c:v>43383</c:v>
                </c:pt>
                <c:pt idx="3936">
                  <c:v>43384</c:v>
                </c:pt>
                <c:pt idx="3937">
                  <c:v>43385</c:v>
                </c:pt>
                <c:pt idx="3938">
                  <c:v>43386</c:v>
                </c:pt>
                <c:pt idx="3939">
                  <c:v>43387</c:v>
                </c:pt>
                <c:pt idx="3940">
                  <c:v>43388</c:v>
                </c:pt>
                <c:pt idx="3941">
                  <c:v>43389</c:v>
                </c:pt>
                <c:pt idx="3942">
                  <c:v>43390</c:v>
                </c:pt>
                <c:pt idx="3943">
                  <c:v>43391</c:v>
                </c:pt>
                <c:pt idx="3944">
                  <c:v>43392</c:v>
                </c:pt>
                <c:pt idx="3945">
                  <c:v>43393</c:v>
                </c:pt>
                <c:pt idx="3946">
                  <c:v>43394</c:v>
                </c:pt>
                <c:pt idx="3947">
                  <c:v>43395</c:v>
                </c:pt>
                <c:pt idx="3948">
                  <c:v>43396</c:v>
                </c:pt>
                <c:pt idx="3949">
                  <c:v>43397</c:v>
                </c:pt>
                <c:pt idx="3950">
                  <c:v>43398</c:v>
                </c:pt>
                <c:pt idx="3951">
                  <c:v>43399</c:v>
                </c:pt>
                <c:pt idx="3952">
                  <c:v>43400</c:v>
                </c:pt>
                <c:pt idx="3953">
                  <c:v>43401</c:v>
                </c:pt>
                <c:pt idx="3954">
                  <c:v>43402</c:v>
                </c:pt>
                <c:pt idx="3955">
                  <c:v>43403</c:v>
                </c:pt>
                <c:pt idx="3956">
                  <c:v>43404</c:v>
                </c:pt>
                <c:pt idx="3957">
                  <c:v>43405</c:v>
                </c:pt>
                <c:pt idx="3958">
                  <c:v>43406</c:v>
                </c:pt>
                <c:pt idx="3959">
                  <c:v>43407</c:v>
                </c:pt>
                <c:pt idx="3960">
                  <c:v>43408</c:v>
                </c:pt>
                <c:pt idx="3961">
                  <c:v>43409</c:v>
                </c:pt>
                <c:pt idx="3962">
                  <c:v>43410</c:v>
                </c:pt>
                <c:pt idx="3963">
                  <c:v>43411</c:v>
                </c:pt>
                <c:pt idx="3964">
                  <c:v>43412</c:v>
                </c:pt>
                <c:pt idx="3965">
                  <c:v>43413</c:v>
                </c:pt>
                <c:pt idx="3966">
                  <c:v>43414</c:v>
                </c:pt>
                <c:pt idx="3967">
                  <c:v>43415</c:v>
                </c:pt>
                <c:pt idx="3968">
                  <c:v>43416</c:v>
                </c:pt>
                <c:pt idx="3969">
                  <c:v>43417</c:v>
                </c:pt>
                <c:pt idx="3970">
                  <c:v>43418</c:v>
                </c:pt>
                <c:pt idx="3971">
                  <c:v>43419</c:v>
                </c:pt>
                <c:pt idx="3972">
                  <c:v>43420</c:v>
                </c:pt>
                <c:pt idx="3973">
                  <c:v>43421</c:v>
                </c:pt>
                <c:pt idx="3974">
                  <c:v>43422</c:v>
                </c:pt>
                <c:pt idx="3975">
                  <c:v>43423</c:v>
                </c:pt>
                <c:pt idx="3976">
                  <c:v>43424</c:v>
                </c:pt>
                <c:pt idx="3977">
                  <c:v>43425</c:v>
                </c:pt>
                <c:pt idx="3978">
                  <c:v>43426</c:v>
                </c:pt>
                <c:pt idx="3979">
                  <c:v>43427</c:v>
                </c:pt>
                <c:pt idx="3980">
                  <c:v>43428</c:v>
                </c:pt>
                <c:pt idx="3981">
                  <c:v>43429</c:v>
                </c:pt>
                <c:pt idx="3982">
                  <c:v>43430</c:v>
                </c:pt>
                <c:pt idx="3983">
                  <c:v>43431</c:v>
                </c:pt>
                <c:pt idx="3984">
                  <c:v>43432</c:v>
                </c:pt>
                <c:pt idx="3985">
                  <c:v>43433</c:v>
                </c:pt>
                <c:pt idx="3986">
                  <c:v>43434</c:v>
                </c:pt>
                <c:pt idx="3987">
                  <c:v>43435</c:v>
                </c:pt>
                <c:pt idx="3988">
                  <c:v>43436</c:v>
                </c:pt>
                <c:pt idx="3989">
                  <c:v>43437</c:v>
                </c:pt>
                <c:pt idx="3990">
                  <c:v>43438</c:v>
                </c:pt>
                <c:pt idx="3991">
                  <c:v>43439</c:v>
                </c:pt>
                <c:pt idx="3992">
                  <c:v>43440</c:v>
                </c:pt>
                <c:pt idx="3993">
                  <c:v>43441</c:v>
                </c:pt>
                <c:pt idx="3994">
                  <c:v>43442</c:v>
                </c:pt>
                <c:pt idx="3995">
                  <c:v>43443</c:v>
                </c:pt>
                <c:pt idx="3996">
                  <c:v>43444</c:v>
                </c:pt>
                <c:pt idx="3997">
                  <c:v>43445</c:v>
                </c:pt>
                <c:pt idx="3998">
                  <c:v>43446</c:v>
                </c:pt>
                <c:pt idx="3999">
                  <c:v>43447</c:v>
                </c:pt>
                <c:pt idx="4000">
                  <c:v>43448</c:v>
                </c:pt>
                <c:pt idx="4001">
                  <c:v>43449</c:v>
                </c:pt>
                <c:pt idx="4002">
                  <c:v>43450</c:v>
                </c:pt>
                <c:pt idx="4003">
                  <c:v>43451</c:v>
                </c:pt>
                <c:pt idx="4004">
                  <c:v>43452</c:v>
                </c:pt>
                <c:pt idx="4005">
                  <c:v>43453</c:v>
                </c:pt>
                <c:pt idx="4006">
                  <c:v>43454</c:v>
                </c:pt>
                <c:pt idx="4007">
                  <c:v>43455</c:v>
                </c:pt>
                <c:pt idx="4008">
                  <c:v>43456</c:v>
                </c:pt>
                <c:pt idx="4009">
                  <c:v>43457</c:v>
                </c:pt>
                <c:pt idx="4010">
                  <c:v>43458</c:v>
                </c:pt>
                <c:pt idx="4011">
                  <c:v>43459</c:v>
                </c:pt>
                <c:pt idx="4012">
                  <c:v>43460</c:v>
                </c:pt>
                <c:pt idx="4013">
                  <c:v>43461</c:v>
                </c:pt>
                <c:pt idx="4014">
                  <c:v>43462</c:v>
                </c:pt>
                <c:pt idx="4015">
                  <c:v>43463</c:v>
                </c:pt>
                <c:pt idx="4016">
                  <c:v>43464</c:v>
                </c:pt>
                <c:pt idx="4017">
                  <c:v>43465</c:v>
                </c:pt>
                <c:pt idx="4018">
                  <c:v>43466</c:v>
                </c:pt>
                <c:pt idx="4019">
                  <c:v>43467</c:v>
                </c:pt>
                <c:pt idx="4020">
                  <c:v>43468</c:v>
                </c:pt>
                <c:pt idx="4021">
                  <c:v>43469</c:v>
                </c:pt>
                <c:pt idx="4022">
                  <c:v>43470</c:v>
                </c:pt>
                <c:pt idx="4023">
                  <c:v>43471</c:v>
                </c:pt>
                <c:pt idx="4024">
                  <c:v>43472</c:v>
                </c:pt>
                <c:pt idx="4025">
                  <c:v>43473</c:v>
                </c:pt>
                <c:pt idx="4026">
                  <c:v>43474</c:v>
                </c:pt>
                <c:pt idx="4027">
                  <c:v>43475</c:v>
                </c:pt>
                <c:pt idx="4028">
                  <c:v>43476</c:v>
                </c:pt>
                <c:pt idx="4029">
                  <c:v>43477</c:v>
                </c:pt>
                <c:pt idx="4030">
                  <c:v>43478</c:v>
                </c:pt>
                <c:pt idx="4031">
                  <c:v>43479</c:v>
                </c:pt>
                <c:pt idx="4032">
                  <c:v>43480</c:v>
                </c:pt>
                <c:pt idx="4033">
                  <c:v>43481</c:v>
                </c:pt>
                <c:pt idx="4034">
                  <c:v>43482</c:v>
                </c:pt>
                <c:pt idx="4035">
                  <c:v>43483</c:v>
                </c:pt>
                <c:pt idx="4036">
                  <c:v>43484</c:v>
                </c:pt>
                <c:pt idx="4037">
                  <c:v>43485</c:v>
                </c:pt>
                <c:pt idx="4038">
                  <c:v>43486</c:v>
                </c:pt>
                <c:pt idx="4039">
                  <c:v>43487</c:v>
                </c:pt>
                <c:pt idx="4040">
                  <c:v>43488</c:v>
                </c:pt>
                <c:pt idx="4041">
                  <c:v>43489</c:v>
                </c:pt>
                <c:pt idx="4042">
                  <c:v>43490</c:v>
                </c:pt>
                <c:pt idx="4043">
                  <c:v>43491</c:v>
                </c:pt>
                <c:pt idx="4044">
                  <c:v>43492</c:v>
                </c:pt>
                <c:pt idx="4045">
                  <c:v>43493</c:v>
                </c:pt>
                <c:pt idx="4046">
                  <c:v>43494</c:v>
                </c:pt>
                <c:pt idx="4047">
                  <c:v>43495</c:v>
                </c:pt>
                <c:pt idx="4048">
                  <c:v>43496</c:v>
                </c:pt>
                <c:pt idx="4049">
                  <c:v>43497</c:v>
                </c:pt>
                <c:pt idx="4050">
                  <c:v>43498</c:v>
                </c:pt>
                <c:pt idx="4051">
                  <c:v>43499</c:v>
                </c:pt>
                <c:pt idx="4052">
                  <c:v>43500</c:v>
                </c:pt>
                <c:pt idx="4053">
                  <c:v>43501</c:v>
                </c:pt>
                <c:pt idx="4054">
                  <c:v>43502</c:v>
                </c:pt>
                <c:pt idx="4055">
                  <c:v>43503</c:v>
                </c:pt>
                <c:pt idx="4056">
                  <c:v>43504</c:v>
                </c:pt>
                <c:pt idx="4057">
                  <c:v>43505</c:v>
                </c:pt>
                <c:pt idx="4058">
                  <c:v>43506</c:v>
                </c:pt>
                <c:pt idx="4059">
                  <c:v>43507</c:v>
                </c:pt>
                <c:pt idx="4060">
                  <c:v>43508</c:v>
                </c:pt>
                <c:pt idx="4061">
                  <c:v>43509</c:v>
                </c:pt>
                <c:pt idx="4062">
                  <c:v>43510</c:v>
                </c:pt>
                <c:pt idx="4063">
                  <c:v>43511</c:v>
                </c:pt>
                <c:pt idx="4064">
                  <c:v>43512</c:v>
                </c:pt>
                <c:pt idx="4065">
                  <c:v>43513</c:v>
                </c:pt>
                <c:pt idx="4066">
                  <c:v>43514</c:v>
                </c:pt>
                <c:pt idx="4067">
                  <c:v>43515</c:v>
                </c:pt>
                <c:pt idx="4068">
                  <c:v>43516</c:v>
                </c:pt>
                <c:pt idx="4069">
                  <c:v>43517</c:v>
                </c:pt>
                <c:pt idx="4070">
                  <c:v>43518</c:v>
                </c:pt>
                <c:pt idx="4071">
                  <c:v>43519</c:v>
                </c:pt>
                <c:pt idx="4072">
                  <c:v>43520</c:v>
                </c:pt>
                <c:pt idx="4073">
                  <c:v>43521</c:v>
                </c:pt>
                <c:pt idx="4074">
                  <c:v>43522</c:v>
                </c:pt>
                <c:pt idx="4075">
                  <c:v>43523</c:v>
                </c:pt>
                <c:pt idx="4076">
                  <c:v>43524</c:v>
                </c:pt>
                <c:pt idx="4077">
                  <c:v>43525</c:v>
                </c:pt>
                <c:pt idx="4078">
                  <c:v>43526</c:v>
                </c:pt>
                <c:pt idx="4079">
                  <c:v>43527</c:v>
                </c:pt>
                <c:pt idx="4080">
                  <c:v>43528</c:v>
                </c:pt>
                <c:pt idx="4081">
                  <c:v>43529</c:v>
                </c:pt>
                <c:pt idx="4082">
                  <c:v>43530</c:v>
                </c:pt>
                <c:pt idx="4083">
                  <c:v>43531</c:v>
                </c:pt>
                <c:pt idx="4084">
                  <c:v>43532</c:v>
                </c:pt>
                <c:pt idx="4085">
                  <c:v>43533</c:v>
                </c:pt>
                <c:pt idx="4086">
                  <c:v>43534</c:v>
                </c:pt>
                <c:pt idx="4087">
                  <c:v>43535</c:v>
                </c:pt>
                <c:pt idx="4088">
                  <c:v>43536</c:v>
                </c:pt>
                <c:pt idx="4089">
                  <c:v>43537</c:v>
                </c:pt>
                <c:pt idx="4090">
                  <c:v>43538</c:v>
                </c:pt>
                <c:pt idx="4091">
                  <c:v>43539</c:v>
                </c:pt>
                <c:pt idx="4092">
                  <c:v>43540</c:v>
                </c:pt>
                <c:pt idx="4093">
                  <c:v>43541</c:v>
                </c:pt>
                <c:pt idx="4094">
                  <c:v>43542</c:v>
                </c:pt>
                <c:pt idx="4095">
                  <c:v>43543</c:v>
                </c:pt>
                <c:pt idx="4096">
                  <c:v>43544</c:v>
                </c:pt>
                <c:pt idx="4097">
                  <c:v>43545</c:v>
                </c:pt>
                <c:pt idx="4098">
                  <c:v>43546</c:v>
                </c:pt>
                <c:pt idx="4099">
                  <c:v>43547</c:v>
                </c:pt>
                <c:pt idx="4100">
                  <c:v>43548</c:v>
                </c:pt>
                <c:pt idx="4101">
                  <c:v>43549</c:v>
                </c:pt>
                <c:pt idx="4102">
                  <c:v>43550</c:v>
                </c:pt>
                <c:pt idx="4103">
                  <c:v>43551</c:v>
                </c:pt>
                <c:pt idx="4104">
                  <c:v>43552</c:v>
                </c:pt>
                <c:pt idx="4105">
                  <c:v>43553</c:v>
                </c:pt>
                <c:pt idx="4106">
                  <c:v>43554</c:v>
                </c:pt>
                <c:pt idx="4107">
                  <c:v>43555</c:v>
                </c:pt>
                <c:pt idx="4108">
                  <c:v>43556</c:v>
                </c:pt>
                <c:pt idx="4109">
                  <c:v>43557</c:v>
                </c:pt>
                <c:pt idx="4110">
                  <c:v>43558</c:v>
                </c:pt>
                <c:pt idx="4111">
                  <c:v>43559</c:v>
                </c:pt>
                <c:pt idx="4112">
                  <c:v>43560</c:v>
                </c:pt>
                <c:pt idx="4113">
                  <c:v>43561</c:v>
                </c:pt>
                <c:pt idx="4114">
                  <c:v>43562</c:v>
                </c:pt>
                <c:pt idx="4115">
                  <c:v>43563</c:v>
                </c:pt>
                <c:pt idx="4116">
                  <c:v>43564</c:v>
                </c:pt>
                <c:pt idx="4117">
                  <c:v>43565</c:v>
                </c:pt>
                <c:pt idx="4118">
                  <c:v>43566</c:v>
                </c:pt>
                <c:pt idx="4119">
                  <c:v>43567</c:v>
                </c:pt>
                <c:pt idx="4120">
                  <c:v>43568</c:v>
                </c:pt>
                <c:pt idx="4121">
                  <c:v>43569</c:v>
                </c:pt>
                <c:pt idx="4122">
                  <c:v>43570</c:v>
                </c:pt>
                <c:pt idx="4123">
                  <c:v>43571</c:v>
                </c:pt>
                <c:pt idx="4124">
                  <c:v>43572</c:v>
                </c:pt>
                <c:pt idx="4125">
                  <c:v>43573</c:v>
                </c:pt>
                <c:pt idx="4126">
                  <c:v>43574</c:v>
                </c:pt>
                <c:pt idx="4127">
                  <c:v>43575</c:v>
                </c:pt>
                <c:pt idx="4128">
                  <c:v>43576</c:v>
                </c:pt>
                <c:pt idx="4129">
                  <c:v>43577</c:v>
                </c:pt>
                <c:pt idx="4130">
                  <c:v>43578</c:v>
                </c:pt>
                <c:pt idx="4131">
                  <c:v>43579</c:v>
                </c:pt>
                <c:pt idx="4132">
                  <c:v>43580</c:v>
                </c:pt>
                <c:pt idx="4133">
                  <c:v>43581</c:v>
                </c:pt>
                <c:pt idx="4134">
                  <c:v>43582</c:v>
                </c:pt>
                <c:pt idx="4135">
                  <c:v>43583</c:v>
                </c:pt>
                <c:pt idx="4136">
                  <c:v>43584</c:v>
                </c:pt>
                <c:pt idx="4137">
                  <c:v>43585</c:v>
                </c:pt>
                <c:pt idx="4138">
                  <c:v>43586</c:v>
                </c:pt>
                <c:pt idx="4139">
                  <c:v>43587</c:v>
                </c:pt>
                <c:pt idx="4140">
                  <c:v>43588</c:v>
                </c:pt>
                <c:pt idx="4141">
                  <c:v>43589</c:v>
                </c:pt>
                <c:pt idx="4142">
                  <c:v>43590</c:v>
                </c:pt>
                <c:pt idx="4143">
                  <c:v>43591</c:v>
                </c:pt>
                <c:pt idx="4144">
                  <c:v>43592</c:v>
                </c:pt>
                <c:pt idx="4145">
                  <c:v>43593</c:v>
                </c:pt>
                <c:pt idx="4146">
                  <c:v>43594</c:v>
                </c:pt>
                <c:pt idx="4147">
                  <c:v>43595</c:v>
                </c:pt>
                <c:pt idx="4148">
                  <c:v>43596</c:v>
                </c:pt>
                <c:pt idx="4149">
                  <c:v>43597</c:v>
                </c:pt>
                <c:pt idx="4150">
                  <c:v>43598</c:v>
                </c:pt>
                <c:pt idx="4151">
                  <c:v>43599</c:v>
                </c:pt>
                <c:pt idx="4152">
                  <c:v>43600</c:v>
                </c:pt>
                <c:pt idx="4153">
                  <c:v>43601</c:v>
                </c:pt>
                <c:pt idx="4154">
                  <c:v>43602</c:v>
                </c:pt>
                <c:pt idx="4155">
                  <c:v>43603</c:v>
                </c:pt>
                <c:pt idx="4156">
                  <c:v>43604</c:v>
                </c:pt>
                <c:pt idx="4157">
                  <c:v>43605</c:v>
                </c:pt>
                <c:pt idx="4158">
                  <c:v>43606</c:v>
                </c:pt>
                <c:pt idx="4159">
                  <c:v>43607</c:v>
                </c:pt>
                <c:pt idx="4160">
                  <c:v>43608</c:v>
                </c:pt>
                <c:pt idx="4161">
                  <c:v>43609</c:v>
                </c:pt>
                <c:pt idx="4162">
                  <c:v>43610</c:v>
                </c:pt>
                <c:pt idx="4163">
                  <c:v>43611</c:v>
                </c:pt>
                <c:pt idx="4164">
                  <c:v>43612</c:v>
                </c:pt>
                <c:pt idx="4165">
                  <c:v>43613</c:v>
                </c:pt>
                <c:pt idx="4166">
                  <c:v>43614</c:v>
                </c:pt>
                <c:pt idx="4167">
                  <c:v>43615</c:v>
                </c:pt>
                <c:pt idx="4168">
                  <c:v>43616</c:v>
                </c:pt>
                <c:pt idx="4169">
                  <c:v>43617</c:v>
                </c:pt>
                <c:pt idx="4170">
                  <c:v>43618</c:v>
                </c:pt>
                <c:pt idx="4171">
                  <c:v>43619</c:v>
                </c:pt>
                <c:pt idx="4172">
                  <c:v>43620</c:v>
                </c:pt>
                <c:pt idx="4173">
                  <c:v>43621</c:v>
                </c:pt>
                <c:pt idx="4174">
                  <c:v>43622</c:v>
                </c:pt>
                <c:pt idx="4175">
                  <c:v>43623</c:v>
                </c:pt>
                <c:pt idx="4176">
                  <c:v>43624</c:v>
                </c:pt>
                <c:pt idx="4177">
                  <c:v>43625</c:v>
                </c:pt>
                <c:pt idx="4178">
                  <c:v>43626</c:v>
                </c:pt>
                <c:pt idx="4179">
                  <c:v>43627</c:v>
                </c:pt>
                <c:pt idx="4180">
                  <c:v>43628</c:v>
                </c:pt>
                <c:pt idx="4181">
                  <c:v>43629</c:v>
                </c:pt>
                <c:pt idx="4182">
                  <c:v>43630</c:v>
                </c:pt>
                <c:pt idx="4183">
                  <c:v>43631</c:v>
                </c:pt>
                <c:pt idx="4184">
                  <c:v>43632</c:v>
                </c:pt>
                <c:pt idx="4185">
                  <c:v>43633</c:v>
                </c:pt>
                <c:pt idx="4186">
                  <c:v>43634</c:v>
                </c:pt>
                <c:pt idx="4187">
                  <c:v>43635</c:v>
                </c:pt>
                <c:pt idx="4188">
                  <c:v>43636</c:v>
                </c:pt>
                <c:pt idx="4189">
                  <c:v>43637</c:v>
                </c:pt>
                <c:pt idx="4190">
                  <c:v>43638</c:v>
                </c:pt>
                <c:pt idx="4191">
                  <c:v>43639</c:v>
                </c:pt>
                <c:pt idx="4192">
                  <c:v>43640</c:v>
                </c:pt>
                <c:pt idx="4193">
                  <c:v>43641</c:v>
                </c:pt>
                <c:pt idx="4194">
                  <c:v>43642</c:v>
                </c:pt>
                <c:pt idx="4195">
                  <c:v>43643</c:v>
                </c:pt>
                <c:pt idx="4196">
                  <c:v>43644</c:v>
                </c:pt>
                <c:pt idx="4197">
                  <c:v>43645</c:v>
                </c:pt>
                <c:pt idx="4198">
                  <c:v>43646</c:v>
                </c:pt>
                <c:pt idx="4199">
                  <c:v>43647</c:v>
                </c:pt>
                <c:pt idx="4200">
                  <c:v>43648</c:v>
                </c:pt>
                <c:pt idx="4201">
                  <c:v>43649</c:v>
                </c:pt>
                <c:pt idx="4202">
                  <c:v>43650</c:v>
                </c:pt>
                <c:pt idx="4203">
                  <c:v>43651</c:v>
                </c:pt>
                <c:pt idx="4204">
                  <c:v>43652</c:v>
                </c:pt>
                <c:pt idx="4205">
                  <c:v>43653</c:v>
                </c:pt>
                <c:pt idx="4206">
                  <c:v>43654</c:v>
                </c:pt>
                <c:pt idx="4207">
                  <c:v>43655</c:v>
                </c:pt>
                <c:pt idx="4208">
                  <c:v>43656</c:v>
                </c:pt>
                <c:pt idx="4209">
                  <c:v>43657</c:v>
                </c:pt>
                <c:pt idx="4210">
                  <c:v>43658</c:v>
                </c:pt>
                <c:pt idx="4211">
                  <c:v>43659</c:v>
                </c:pt>
                <c:pt idx="4212">
                  <c:v>43660</c:v>
                </c:pt>
                <c:pt idx="4213">
                  <c:v>43661</c:v>
                </c:pt>
                <c:pt idx="4214">
                  <c:v>43662</c:v>
                </c:pt>
                <c:pt idx="4215">
                  <c:v>43663</c:v>
                </c:pt>
                <c:pt idx="4216">
                  <c:v>43664</c:v>
                </c:pt>
                <c:pt idx="4217">
                  <c:v>43665</c:v>
                </c:pt>
                <c:pt idx="4218">
                  <c:v>43666</c:v>
                </c:pt>
                <c:pt idx="4219">
                  <c:v>43667</c:v>
                </c:pt>
                <c:pt idx="4220">
                  <c:v>43668</c:v>
                </c:pt>
                <c:pt idx="4221">
                  <c:v>43669</c:v>
                </c:pt>
                <c:pt idx="4222">
                  <c:v>43670</c:v>
                </c:pt>
                <c:pt idx="4223">
                  <c:v>43671</c:v>
                </c:pt>
                <c:pt idx="4224">
                  <c:v>43672</c:v>
                </c:pt>
                <c:pt idx="4225">
                  <c:v>43673</c:v>
                </c:pt>
                <c:pt idx="4226">
                  <c:v>43674</c:v>
                </c:pt>
                <c:pt idx="4227">
                  <c:v>43675</c:v>
                </c:pt>
                <c:pt idx="4228">
                  <c:v>43676</c:v>
                </c:pt>
                <c:pt idx="4229">
                  <c:v>43677</c:v>
                </c:pt>
                <c:pt idx="4230">
                  <c:v>43678</c:v>
                </c:pt>
                <c:pt idx="4231">
                  <c:v>43679</c:v>
                </c:pt>
                <c:pt idx="4232">
                  <c:v>43680</c:v>
                </c:pt>
                <c:pt idx="4233">
                  <c:v>43681</c:v>
                </c:pt>
                <c:pt idx="4234">
                  <c:v>43682</c:v>
                </c:pt>
                <c:pt idx="4235">
                  <c:v>43683</c:v>
                </c:pt>
                <c:pt idx="4236">
                  <c:v>43684</c:v>
                </c:pt>
                <c:pt idx="4237">
                  <c:v>43685</c:v>
                </c:pt>
                <c:pt idx="4238">
                  <c:v>43686</c:v>
                </c:pt>
                <c:pt idx="4239">
                  <c:v>43687</c:v>
                </c:pt>
                <c:pt idx="4240">
                  <c:v>43688</c:v>
                </c:pt>
                <c:pt idx="4241">
                  <c:v>43689</c:v>
                </c:pt>
                <c:pt idx="4242">
                  <c:v>43690</c:v>
                </c:pt>
                <c:pt idx="4243">
                  <c:v>43691</c:v>
                </c:pt>
                <c:pt idx="4244">
                  <c:v>43692</c:v>
                </c:pt>
                <c:pt idx="4245">
                  <c:v>43693</c:v>
                </c:pt>
                <c:pt idx="4246">
                  <c:v>43694</c:v>
                </c:pt>
                <c:pt idx="4247">
                  <c:v>43695</c:v>
                </c:pt>
                <c:pt idx="4248">
                  <c:v>43696</c:v>
                </c:pt>
                <c:pt idx="4249">
                  <c:v>43697</c:v>
                </c:pt>
                <c:pt idx="4250">
                  <c:v>43698</c:v>
                </c:pt>
                <c:pt idx="4251">
                  <c:v>43699</c:v>
                </c:pt>
                <c:pt idx="4252">
                  <c:v>43700</c:v>
                </c:pt>
                <c:pt idx="4253">
                  <c:v>43701</c:v>
                </c:pt>
                <c:pt idx="4254">
                  <c:v>43702</c:v>
                </c:pt>
                <c:pt idx="4255">
                  <c:v>43703</c:v>
                </c:pt>
                <c:pt idx="4256">
                  <c:v>43704</c:v>
                </c:pt>
                <c:pt idx="4257">
                  <c:v>43705</c:v>
                </c:pt>
                <c:pt idx="4258">
                  <c:v>43706</c:v>
                </c:pt>
                <c:pt idx="4259">
                  <c:v>43707</c:v>
                </c:pt>
                <c:pt idx="4260">
                  <c:v>43708</c:v>
                </c:pt>
                <c:pt idx="4261">
                  <c:v>43709</c:v>
                </c:pt>
                <c:pt idx="4262">
                  <c:v>43710</c:v>
                </c:pt>
                <c:pt idx="4263">
                  <c:v>43711</c:v>
                </c:pt>
                <c:pt idx="4264">
                  <c:v>43712</c:v>
                </c:pt>
                <c:pt idx="4265">
                  <c:v>43713</c:v>
                </c:pt>
                <c:pt idx="4266">
                  <c:v>43714</c:v>
                </c:pt>
                <c:pt idx="4267">
                  <c:v>43715</c:v>
                </c:pt>
                <c:pt idx="4268">
                  <c:v>43716</c:v>
                </c:pt>
                <c:pt idx="4269">
                  <c:v>43717</c:v>
                </c:pt>
                <c:pt idx="4270">
                  <c:v>43718</c:v>
                </c:pt>
                <c:pt idx="4271">
                  <c:v>43719</c:v>
                </c:pt>
                <c:pt idx="4272">
                  <c:v>43720</c:v>
                </c:pt>
                <c:pt idx="4273">
                  <c:v>43721</c:v>
                </c:pt>
                <c:pt idx="4274">
                  <c:v>43722</c:v>
                </c:pt>
                <c:pt idx="4275">
                  <c:v>43723</c:v>
                </c:pt>
                <c:pt idx="4276">
                  <c:v>43724</c:v>
                </c:pt>
                <c:pt idx="4277">
                  <c:v>43725</c:v>
                </c:pt>
                <c:pt idx="4278">
                  <c:v>43726</c:v>
                </c:pt>
                <c:pt idx="4279">
                  <c:v>43727</c:v>
                </c:pt>
                <c:pt idx="4280">
                  <c:v>43728</c:v>
                </c:pt>
                <c:pt idx="4281">
                  <c:v>43729</c:v>
                </c:pt>
                <c:pt idx="4282">
                  <c:v>43730</c:v>
                </c:pt>
                <c:pt idx="4283">
                  <c:v>43731</c:v>
                </c:pt>
                <c:pt idx="4284">
                  <c:v>43732</c:v>
                </c:pt>
                <c:pt idx="4285">
                  <c:v>43733</c:v>
                </c:pt>
                <c:pt idx="4286">
                  <c:v>43734</c:v>
                </c:pt>
                <c:pt idx="4287">
                  <c:v>43735</c:v>
                </c:pt>
                <c:pt idx="4288">
                  <c:v>43736</c:v>
                </c:pt>
                <c:pt idx="4289">
                  <c:v>43737</c:v>
                </c:pt>
                <c:pt idx="4290">
                  <c:v>43738</c:v>
                </c:pt>
                <c:pt idx="4291">
                  <c:v>43739</c:v>
                </c:pt>
                <c:pt idx="4292">
                  <c:v>43740</c:v>
                </c:pt>
                <c:pt idx="4293">
                  <c:v>43741</c:v>
                </c:pt>
                <c:pt idx="4294">
                  <c:v>43742</c:v>
                </c:pt>
                <c:pt idx="4295">
                  <c:v>43743</c:v>
                </c:pt>
                <c:pt idx="4296">
                  <c:v>43744</c:v>
                </c:pt>
                <c:pt idx="4297">
                  <c:v>43745</c:v>
                </c:pt>
                <c:pt idx="4298">
                  <c:v>43746</c:v>
                </c:pt>
                <c:pt idx="4299">
                  <c:v>43747</c:v>
                </c:pt>
                <c:pt idx="4300">
                  <c:v>43748</c:v>
                </c:pt>
                <c:pt idx="4301">
                  <c:v>43749</c:v>
                </c:pt>
                <c:pt idx="4302">
                  <c:v>43750</c:v>
                </c:pt>
                <c:pt idx="4303">
                  <c:v>43751</c:v>
                </c:pt>
                <c:pt idx="4304">
                  <c:v>43752</c:v>
                </c:pt>
                <c:pt idx="4305">
                  <c:v>43753</c:v>
                </c:pt>
                <c:pt idx="4306">
                  <c:v>43754</c:v>
                </c:pt>
                <c:pt idx="4307">
                  <c:v>43755</c:v>
                </c:pt>
                <c:pt idx="4308">
                  <c:v>43756</c:v>
                </c:pt>
                <c:pt idx="4309">
                  <c:v>43757</c:v>
                </c:pt>
                <c:pt idx="4310">
                  <c:v>43758</c:v>
                </c:pt>
                <c:pt idx="4311">
                  <c:v>43759</c:v>
                </c:pt>
                <c:pt idx="4312">
                  <c:v>43760</c:v>
                </c:pt>
                <c:pt idx="4313">
                  <c:v>43761</c:v>
                </c:pt>
                <c:pt idx="4314">
                  <c:v>43762</c:v>
                </c:pt>
                <c:pt idx="4315">
                  <c:v>43763</c:v>
                </c:pt>
                <c:pt idx="4316">
                  <c:v>43764</c:v>
                </c:pt>
                <c:pt idx="4317">
                  <c:v>43765</c:v>
                </c:pt>
                <c:pt idx="4318">
                  <c:v>43766</c:v>
                </c:pt>
                <c:pt idx="4319">
                  <c:v>43767</c:v>
                </c:pt>
                <c:pt idx="4320">
                  <c:v>43768</c:v>
                </c:pt>
                <c:pt idx="4321">
                  <c:v>43769</c:v>
                </c:pt>
                <c:pt idx="4322">
                  <c:v>43770</c:v>
                </c:pt>
                <c:pt idx="4323">
                  <c:v>43771</c:v>
                </c:pt>
                <c:pt idx="4324">
                  <c:v>43772</c:v>
                </c:pt>
                <c:pt idx="4325">
                  <c:v>43773</c:v>
                </c:pt>
                <c:pt idx="4326">
                  <c:v>43774</c:v>
                </c:pt>
                <c:pt idx="4327">
                  <c:v>43775</c:v>
                </c:pt>
                <c:pt idx="4328">
                  <c:v>43776</c:v>
                </c:pt>
                <c:pt idx="4329">
                  <c:v>43777</c:v>
                </c:pt>
                <c:pt idx="4330">
                  <c:v>43778</c:v>
                </c:pt>
                <c:pt idx="4331">
                  <c:v>43779</c:v>
                </c:pt>
                <c:pt idx="4332">
                  <c:v>43780</c:v>
                </c:pt>
                <c:pt idx="4333">
                  <c:v>43781</c:v>
                </c:pt>
                <c:pt idx="4334">
                  <c:v>43782</c:v>
                </c:pt>
                <c:pt idx="4335">
                  <c:v>43783</c:v>
                </c:pt>
                <c:pt idx="4336">
                  <c:v>43784</c:v>
                </c:pt>
                <c:pt idx="4337">
                  <c:v>43785</c:v>
                </c:pt>
                <c:pt idx="4338">
                  <c:v>43786</c:v>
                </c:pt>
                <c:pt idx="4339">
                  <c:v>43787</c:v>
                </c:pt>
                <c:pt idx="4340">
                  <c:v>43788</c:v>
                </c:pt>
                <c:pt idx="4341">
                  <c:v>43789</c:v>
                </c:pt>
                <c:pt idx="4342">
                  <c:v>43790</c:v>
                </c:pt>
                <c:pt idx="4343">
                  <c:v>43791</c:v>
                </c:pt>
                <c:pt idx="4344">
                  <c:v>43792</c:v>
                </c:pt>
                <c:pt idx="4345">
                  <c:v>43793</c:v>
                </c:pt>
                <c:pt idx="4346">
                  <c:v>43794</c:v>
                </c:pt>
                <c:pt idx="4347">
                  <c:v>43795</c:v>
                </c:pt>
                <c:pt idx="4348">
                  <c:v>43796</c:v>
                </c:pt>
                <c:pt idx="4349">
                  <c:v>43797</c:v>
                </c:pt>
                <c:pt idx="4350">
                  <c:v>43798</c:v>
                </c:pt>
                <c:pt idx="4351">
                  <c:v>43799</c:v>
                </c:pt>
                <c:pt idx="4352">
                  <c:v>43800</c:v>
                </c:pt>
                <c:pt idx="4353">
                  <c:v>43801</c:v>
                </c:pt>
                <c:pt idx="4354">
                  <c:v>43802</c:v>
                </c:pt>
                <c:pt idx="4355">
                  <c:v>43803</c:v>
                </c:pt>
                <c:pt idx="4356">
                  <c:v>43804</c:v>
                </c:pt>
                <c:pt idx="4357">
                  <c:v>43805</c:v>
                </c:pt>
                <c:pt idx="4358">
                  <c:v>43806</c:v>
                </c:pt>
                <c:pt idx="4359">
                  <c:v>43807</c:v>
                </c:pt>
                <c:pt idx="4360">
                  <c:v>43808</c:v>
                </c:pt>
                <c:pt idx="4361">
                  <c:v>43809</c:v>
                </c:pt>
                <c:pt idx="4362">
                  <c:v>43810</c:v>
                </c:pt>
                <c:pt idx="4363">
                  <c:v>43811</c:v>
                </c:pt>
                <c:pt idx="4364">
                  <c:v>43812</c:v>
                </c:pt>
                <c:pt idx="4365">
                  <c:v>43813</c:v>
                </c:pt>
                <c:pt idx="4366">
                  <c:v>43814</c:v>
                </c:pt>
                <c:pt idx="4367">
                  <c:v>43815</c:v>
                </c:pt>
                <c:pt idx="4368">
                  <c:v>43816</c:v>
                </c:pt>
                <c:pt idx="4369">
                  <c:v>43817</c:v>
                </c:pt>
                <c:pt idx="4370">
                  <c:v>43818</c:v>
                </c:pt>
                <c:pt idx="4371">
                  <c:v>43819</c:v>
                </c:pt>
                <c:pt idx="4372">
                  <c:v>43820</c:v>
                </c:pt>
                <c:pt idx="4373">
                  <c:v>43821</c:v>
                </c:pt>
                <c:pt idx="4374">
                  <c:v>43822</c:v>
                </c:pt>
                <c:pt idx="4375">
                  <c:v>43823</c:v>
                </c:pt>
                <c:pt idx="4376">
                  <c:v>43824</c:v>
                </c:pt>
                <c:pt idx="4377">
                  <c:v>43825</c:v>
                </c:pt>
                <c:pt idx="4378">
                  <c:v>43826</c:v>
                </c:pt>
                <c:pt idx="4379">
                  <c:v>43827</c:v>
                </c:pt>
                <c:pt idx="4380">
                  <c:v>43828</c:v>
                </c:pt>
                <c:pt idx="4381">
                  <c:v>43829</c:v>
                </c:pt>
                <c:pt idx="4382">
                  <c:v>43830</c:v>
                </c:pt>
                <c:pt idx="4383">
                  <c:v>43831</c:v>
                </c:pt>
                <c:pt idx="4384">
                  <c:v>43832</c:v>
                </c:pt>
                <c:pt idx="4385">
                  <c:v>43833</c:v>
                </c:pt>
                <c:pt idx="4386">
                  <c:v>43834</c:v>
                </c:pt>
                <c:pt idx="4387">
                  <c:v>43835</c:v>
                </c:pt>
                <c:pt idx="4388">
                  <c:v>43836</c:v>
                </c:pt>
                <c:pt idx="4389">
                  <c:v>43837</c:v>
                </c:pt>
                <c:pt idx="4390">
                  <c:v>43838</c:v>
                </c:pt>
                <c:pt idx="4391">
                  <c:v>43839</c:v>
                </c:pt>
                <c:pt idx="4392">
                  <c:v>43840</c:v>
                </c:pt>
                <c:pt idx="4393">
                  <c:v>43841</c:v>
                </c:pt>
                <c:pt idx="4394">
                  <c:v>43842</c:v>
                </c:pt>
                <c:pt idx="4395">
                  <c:v>43843</c:v>
                </c:pt>
                <c:pt idx="4396">
                  <c:v>43844</c:v>
                </c:pt>
                <c:pt idx="4397">
                  <c:v>43845</c:v>
                </c:pt>
                <c:pt idx="4398">
                  <c:v>43846</c:v>
                </c:pt>
                <c:pt idx="4399">
                  <c:v>43847</c:v>
                </c:pt>
                <c:pt idx="4400">
                  <c:v>43848</c:v>
                </c:pt>
                <c:pt idx="4401">
                  <c:v>43849</c:v>
                </c:pt>
                <c:pt idx="4402">
                  <c:v>43850</c:v>
                </c:pt>
                <c:pt idx="4403">
                  <c:v>43851</c:v>
                </c:pt>
                <c:pt idx="4404">
                  <c:v>43852</c:v>
                </c:pt>
                <c:pt idx="4405">
                  <c:v>43853</c:v>
                </c:pt>
                <c:pt idx="4406">
                  <c:v>43854</c:v>
                </c:pt>
                <c:pt idx="4407">
                  <c:v>43855</c:v>
                </c:pt>
                <c:pt idx="4408">
                  <c:v>43856</c:v>
                </c:pt>
                <c:pt idx="4409">
                  <c:v>43857</c:v>
                </c:pt>
                <c:pt idx="4410">
                  <c:v>43858</c:v>
                </c:pt>
                <c:pt idx="4411">
                  <c:v>43859</c:v>
                </c:pt>
                <c:pt idx="4412">
                  <c:v>43860</c:v>
                </c:pt>
                <c:pt idx="4413">
                  <c:v>43861</c:v>
                </c:pt>
                <c:pt idx="4414">
                  <c:v>43862</c:v>
                </c:pt>
                <c:pt idx="4415">
                  <c:v>43863</c:v>
                </c:pt>
                <c:pt idx="4416">
                  <c:v>43864</c:v>
                </c:pt>
                <c:pt idx="4417">
                  <c:v>43865</c:v>
                </c:pt>
                <c:pt idx="4418">
                  <c:v>43866</c:v>
                </c:pt>
                <c:pt idx="4419">
                  <c:v>43867</c:v>
                </c:pt>
                <c:pt idx="4420">
                  <c:v>43868</c:v>
                </c:pt>
                <c:pt idx="4421">
                  <c:v>43869</c:v>
                </c:pt>
                <c:pt idx="4422">
                  <c:v>43870</c:v>
                </c:pt>
                <c:pt idx="4423">
                  <c:v>43871</c:v>
                </c:pt>
                <c:pt idx="4424">
                  <c:v>43872</c:v>
                </c:pt>
                <c:pt idx="4425">
                  <c:v>43873</c:v>
                </c:pt>
                <c:pt idx="4426">
                  <c:v>43874</c:v>
                </c:pt>
                <c:pt idx="4427">
                  <c:v>43875</c:v>
                </c:pt>
                <c:pt idx="4428">
                  <c:v>43876</c:v>
                </c:pt>
                <c:pt idx="4429">
                  <c:v>43877</c:v>
                </c:pt>
                <c:pt idx="4430">
                  <c:v>43878</c:v>
                </c:pt>
                <c:pt idx="4431">
                  <c:v>43879</c:v>
                </c:pt>
                <c:pt idx="4432">
                  <c:v>43880</c:v>
                </c:pt>
                <c:pt idx="4433">
                  <c:v>43881</c:v>
                </c:pt>
                <c:pt idx="4434">
                  <c:v>43882</c:v>
                </c:pt>
                <c:pt idx="4435">
                  <c:v>43883</c:v>
                </c:pt>
                <c:pt idx="4436">
                  <c:v>43884</c:v>
                </c:pt>
                <c:pt idx="4437">
                  <c:v>43885</c:v>
                </c:pt>
                <c:pt idx="4438">
                  <c:v>43886</c:v>
                </c:pt>
                <c:pt idx="4439">
                  <c:v>43887</c:v>
                </c:pt>
                <c:pt idx="4440">
                  <c:v>43888</c:v>
                </c:pt>
                <c:pt idx="4441">
                  <c:v>43889</c:v>
                </c:pt>
                <c:pt idx="4442">
                  <c:v>43890</c:v>
                </c:pt>
                <c:pt idx="4443">
                  <c:v>43891</c:v>
                </c:pt>
                <c:pt idx="4444">
                  <c:v>43892</c:v>
                </c:pt>
                <c:pt idx="4445">
                  <c:v>43893</c:v>
                </c:pt>
                <c:pt idx="4446">
                  <c:v>43894</c:v>
                </c:pt>
                <c:pt idx="4447">
                  <c:v>43895</c:v>
                </c:pt>
                <c:pt idx="4448">
                  <c:v>43896</c:v>
                </c:pt>
                <c:pt idx="4449">
                  <c:v>43897</c:v>
                </c:pt>
                <c:pt idx="4450">
                  <c:v>43898</c:v>
                </c:pt>
                <c:pt idx="4451">
                  <c:v>43899</c:v>
                </c:pt>
                <c:pt idx="4452">
                  <c:v>43900</c:v>
                </c:pt>
                <c:pt idx="4453">
                  <c:v>43901</c:v>
                </c:pt>
                <c:pt idx="4454">
                  <c:v>43902</c:v>
                </c:pt>
                <c:pt idx="4455">
                  <c:v>43903</c:v>
                </c:pt>
                <c:pt idx="4456">
                  <c:v>43904</c:v>
                </c:pt>
                <c:pt idx="4457">
                  <c:v>43905</c:v>
                </c:pt>
                <c:pt idx="4458">
                  <c:v>43906</c:v>
                </c:pt>
                <c:pt idx="4459">
                  <c:v>43907</c:v>
                </c:pt>
                <c:pt idx="4460">
                  <c:v>43908</c:v>
                </c:pt>
                <c:pt idx="4461">
                  <c:v>43909</c:v>
                </c:pt>
                <c:pt idx="4462">
                  <c:v>43910</c:v>
                </c:pt>
                <c:pt idx="4463">
                  <c:v>43911</c:v>
                </c:pt>
                <c:pt idx="4464">
                  <c:v>43912</c:v>
                </c:pt>
                <c:pt idx="4465">
                  <c:v>43913</c:v>
                </c:pt>
                <c:pt idx="4466">
                  <c:v>43914</c:v>
                </c:pt>
                <c:pt idx="4467">
                  <c:v>43915</c:v>
                </c:pt>
                <c:pt idx="4468">
                  <c:v>43916</c:v>
                </c:pt>
                <c:pt idx="4469">
                  <c:v>43917</c:v>
                </c:pt>
                <c:pt idx="4470">
                  <c:v>43918</c:v>
                </c:pt>
                <c:pt idx="4471">
                  <c:v>43919</c:v>
                </c:pt>
                <c:pt idx="4472">
                  <c:v>43920</c:v>
                </c:pt>
                <c:pt idx="4473">
                  <c:v>43921</c:v>
                </c:pt>
                <c:pt idx="4474">
                  <c:v>43922</c:v>
                </c:pt>
                <c:pt idx="4475">
                  <c:v>43923</c:v>
                </c:pt>
                <c:pt idx="4476">
                  <c:v>43924</c:v>
                </c:pt>
                <c:pt idx="4477">
                  <c:v>43925</c:v>
                </c:pt>
                <c:pt idx="4478">
                  <c:v>43926</c:v>
                </c:pt>
                <c:pt idx="4479">
                  <c:v>43927</c:v>
                </c:pt>
                <c:pt idx="4480">
                  <c:v>43928</c:v>
                </c:pt>
                <c:pt idx="4481">
                  <c:v>43929</c:v>
                </c:pt>
                <c:pt idx="4482">
                  <c:v>43930</c:v>
                </c:pt>
                <c:pt idx="4483">
                  <c:v>43931</c:v>
                </c:pt>
                <c:pt idx="4484">
                  <c:v>43932</c:v>
                </c:pt>
                <c:pt idx="4485">
                  <c:v>43933</c:v>
                </c:pt>
                <c:pt idx="4486">
                  <c:v>43934</c:v>
                </c:pt>
                <c:pt idx="4487">
                  <c:v>43935</c:v>
                </c:pt>
                <c:pt idx="4488">
                  <c:v>43936</c:v>
                </c:pt>
                <c:pt idx="4489">
                  <c:v>43937</c:v>
                </c:pt>
                <c:pt idx="4490">
                  <c:v>43938</c:v>
                </c:pt>
                <c:pt idx="4491">
                  <c:v>43939</c:v>
                </c:pt>
                <c:pt idx="4492">
                  <c:v>43940</c:v>
                </c:pt>
                <c:pt idx="4493">
                  <c:v>43941</c:v>
                </c:pt>
                <c:pt idx="4494">
                  <c:v>43942</c:v>
                </c:pt>
                <c:pt idx="4495">
                  <c:v>43943</c:v>
                </c:pt>
                <c:pt idx="4496">
                  <c:v>43944</c:v>
                </c:pt>
                <c:pt idx="4497">
                  <c:v>43945</c:v>
                </c:pt>
                <c:pt idx="4498">
                  <c:v>43946</c:v>
                </c:pt>
                <c:pt idx="4499">
                  <c:v>43947</c:v>
                </c:pt>
                <c:pt idx="4500">
                  <c:v>43948</c:v>
                </c:pt>
                <c:pt idx="4501">
                  <c:v>43949</c:v>
                </c:pt>
                <c:pt idx="4502">
                  <c:v>43950</c:v>
                </c:pt>
                <c:pt idx="4503">
                  <c:v>43951</c:v>
                </c:pt>
                <c:pt idx="4504">
                  <c:v>43952</c:v>
                </c:pt>
                <c:pt idx="4505">
                  <c:v>43953</c:v>
                </c:pt>
                <c:pt idx="4506">
                  <c:v>43954</c:v>
                </c:pt>
                <c:pt idx="4507">
                  <c:v>43955</c:v>
                </c:pt>
                <c:pt idx="4508">
                  <c:v>43956</c:v>
                </c:pt>
                <c:pt idx="4509">
                  <c:v>43957</c:v>
                </c:pt>
                <c:pt idx="4510">
                  <c:v>43958</c:v>
                </c:pt>
                <c:pt idx="4511">
                  <c:v>43959</c:v>
                </c:pt>
                <c:pt idx="4512">
                  <c:v>43960</c:v>
                </c:pt>
                <c:pt idx="4513">
                  <c:v>43961</c:v>
                </c:pt>
                <c:pt idx="4514">
                  <c:v>43962</c:v>
                </c:pt>
                <c:pt idx="4515">
                  <c:v>43963</c:v>
                </c:pt>
                <c:pt idx="4516">
                  <c:v>43964</c:v>
                </c:pt>
                <c:pt idx="4517">
                  <c:v>43965</c:v>
                </c:pt>
                <c:pt idx="4518">
                  <c:v>43966</c:v>
                </c:pt>
                <c:pt idx="4519">
                  <c:v>43967</c:v>
                </c:pt>
                <c:pt idx="4520">
                  <c:v>43968</c:v>
                </c:pt>
                <c:pt idx="4521">
                  <c:v>43969</c:v>
                </c:pt>
                <c:pt idx="4522">
                  <c:v>43970</c:v>
                </c:pt>
                <c:pt idx="4523">
                  <c:v>43971</c:v>
                </c:pt>
                <c:pt idx="4524">
                  <c:v>43972</c:v>
                </c:pt>
                <c:pt idx="4525">
                  <c:v>43973</c:v>
                </c:pt>
                <c:pt idx="4526">
                  <c:v>43974</c:v>
                </c:pt>
                <c:pt idx="4527">
                  <c:v>43975</c:v>
                </c:pt>
                <c:pt idx="4528">
                  <c:v>43976</c:v>
                </c:pt>
                <c:pt idx="4529">
                  <c:v>43977</c:v>
                </c:pt>
                <c:pt idx="4530">
                  <c:v>43978</c:v>
                </c:pt>
                <c:pt idx="4531">
                  <c:v>43979</c:v>
                </c:pt>
                <c:pt idx="4532">
                  <c:v>43980</c:v>
                </c:pt>
                <c:pt idx="4533">
                  <c:v>43981</c:v>
                </c:pt>
                <c:pt idx="4534">
                  <c:v>43982</c:v>
                </c:pt>
                <c:pt idx="4535">
                  <c:v>43983</c:v>
                </c:pt>
                <c:pt idx="4536">
                  <c:v>43984</c:v>
                </c:pt>
                <c:pt idx="4537">
                  <c:v>43985</c:v>
                </c:pt>
                <c:pt idx="4538">
                  <c:v>43986</c:v>
                </c:pt>
                <c:pt idx="4539">
                  <c:v>43987</c:v>
                </c:pt>
                <c:pt idx="4540">
                  <c:v>43988</c:v>
                </c:pt>
                <c:pt idx="4541">
                  <c:v>43989</c:v>
                </c:pt>
                <c:pt idx="4542">
                  <c:v>43990</c:v>
                </c:pt>
                <c:pt idx="4543">
                  <c:v>43991</c:v>
                </c:pt>
                <c:pt idx="4544">
                  <c:v>43992</c:v>
                </c:pt>
                <c:pt idx="4545">
                  <c:v>43993</c:v>
                </c:pt>
                <c:pt idx="4546">
                  <c:v>43994</c:v>
                </c:pt>
                <c:pt idx="4547">
                  <c:v>43995</c:v>
                </c:pt>
                <c:pt idx="4548">
                  <c:v>43996</c:v>
                </c:pt>
                <c:pt idx="4549">
                  <c:v>43997</c:v>
                </c:pt>
                <c:pt idx="4550">
                  <c:v>43998</c:v>
                </c:pt>
                <c:pt idx="4551">
                  <c:v>43999</c:v>
                </c:pt>
                <c:pt idx="4552">
                  <c:v>44000</c:v>
                </c:pt>
                <c:pt idx="4553">
                  <c:v>44001</c:v>
                </c:pt>
                <c:pt idx="4554">
                  <c:v>44002</c:v>
                </c:pt>
                <c:pt idx="4555">
                  <c:v>44003</c:v>
                </c:pt>
                <c:pt idx="4556">
                  <c:v>44004</c:v>
                </c:pt>
                <c:pt idx="4557">
                  <c:v>44005</c:v>
                </c:pt>
                <c:pt idx="4558">
                  <c:v>44006</c:v>
                </c:pt>
                <c:pt idx="4559">
                  <c:v>44007</c:v>
                </c:pt>
                <c:pt idx="4560">
                  <c:v>44008</c:v>
                </c:pt>
                <c:pt idx="4561">
                  <c:v>44009</c:v>
                </c:pt>
                <c:pt idx="4562">
                  <c:v>44010</c:v>
                </c:pt>
                <c:pt idx="4563">
                  <c:v>44011</c:v>
                </c:pt>
                <c:pt idx="4564">
                  <c:v>44012</c:v>
                </c:pt>
                <c:pt idx="4565">
                  <c:v>44013</c:v>
                </c:pt>
                <c:pt idx="4566">
                  <c:v>44014</c:v>
                </c:pt>
                <c:pt idx="4567">
                  <c:v>44015</c:v>
                </c:pt>
                <c:pt idx="4568">
                  <c:v>44016</c:v>
                </c:pt>
                <c:pt idx="4569">
                  <c:v>44017</c:v>
                </c:pt>
                <c:pt idx="4570">
                  <c:v>44018</c:v>
                </c:pt>
                <c:pt idx="4571">
                  <c:v>44019</c:v>
                </c:pt>
                <c:pt idx="4572">
                  <c:v>44020</c:v>
                </c:pt>
                <c:pt idx="4573">
                  <c:v>44021</c:v>
                </c:pt>
                <c:pt idx="4574">
                  <c:v>44022</c:v>
                </c:pt>
                <c:pt idx="4575">
                  <c:v>44023</c:v>
                </c:pt>
                <c:pt idx="4576">
                  <c:v>44024</c:v>
                </c:pt>
                <c:pt idx="4577">
                  <c:v>44025</c:v>
                </c:pt>
                <c:pt idx="4578">
                  <c:v>44026</c:v>
                </c:pt>
                <c:pt idx="4579">
                  <c:v>44027</c:v>
                </c:pt>
                <c:pt idx="4580">
                  <c:v>44028</c:v>
                </c:pt>
                <c:pt idx="4581">
                  <c:v>44029</c:v>
                </c:pt>
                <c:pt idx="4582">
                  <c:v>44030</c:v>
                </c:pt>
                <c:pt idx="4583">
                  <c:v>44031</c:v>
                </c:pt>
                <c:pt idx="4584">
                  <c:v>44032</c:v>
                </c:pt>
                <c:pt idx="4585">
                  <c:v>44033</c:v>
                </c:pt>
                <c:pt idx="4586">
                  <c:v>44034</c:v>
                </c:pt>
                <c:pt idx="4587">
                  <c:v>44035</c:v>
                </c:pt>
                <c:pt idx="4588">
                  <c:v>44036</c:v>
                </c:pt>
                <c:pt idx="4589">
                  <c:v>44037</c:v>
                </c:pt>
                <c:pt idx="4590">
                  <c:v>44038</c:v>
                </c:pt>
                <c:pt idx="4591">
                  <c:v>44039</c:v>
                </c:pt>
                <c:pt idx="4592">
                  <c:v>44040</c:v>
                </c:pt>
                <c:pt idx="4593">
                  <c:v>44041</c:v>
                </c:pt>
                <c:pt idx="4594">
                  <c:v>44042</c:v>
                </c:pt>
                <c:pt idx="4595">
                  <c:v>44043</c:v>
                </c:pt>
                <c:pt idx="4596">
                  <c:v>44044</c:v>
                </c:pt>
                <c:pt idx="4597">
                  <c:v>44045</c:v>
                </c:pt>
                <c:pt idx="4598">
                  <c:v>44046</c:v>
                </c:pt>
                <c:pt idx="4599">
                  <c:v>44047</c:v>
                </c:pt>
                <c:pt idx="4600">
                  <c:v>44048</c:v>
                </c:pt>
                <c:pt idx="4601">
                  <c:v>44049</c:v>
                </c:pt>
                <c:pt idx="4602">
                  <c:v>44050</c:v>
                </c:pt>
                <c:pt idx="4603">
                  <c:v>44051</c:v>
                </c:pt>
                <c:pt idx="4604">
                  <c:v>44052</c:v>
                </c:pt>
                <c:pt idx="4605">
                  <c:v>44053</c:v>
                </c:pt>
                <c:pt idx="4606">
                  <c:v>44054</c:v>
                </c:pt>
                <c:pt idx="4607">
                  <c:v>44055</c:v>
                </c:pt>
                <c:pt idx="4608">
                  <c:v>44056</c:v>
                </c:pt>
                <c:pt idx="4609">
                  <c:v>44057</c:v>
                </c:pt>
                <c:pt idx="4610">
                  <c:v>44058</c:v>
                </c:pt>
                <c:pt idx="4611">
                  <c:v>44059</c:v>
                </c:pt>
                <c:pt idx="4612">
                  <c:v>44060</c:v>
                </c:pt>
                <c:pt idx="4613">
                  <c:v>44061</c:v>
                </c:pt>
                <c:pt idx="4614">
                  <c:v>44062</c:v>
                </c:pt>
                <c:pt idx="4615">
                  <c:v>44063</c:v>
                </c:pt>
                <c:pt idx="4616">
                  <c:v>44064</c:v>
                </c:pt>
                <c:pt idx="4617">
                  <c:v>44065</c:v>
                </c:pt>
                <c:pt idx="4618">
                  <c:v>44066</c:v>
                </c:pt>
                <c:pt idx="4619">
                  <c:v>44067</c:v>
                </c:pt>
                <c:pt idx="4620">
                  <c:v>44068</c:v>
                </c:pt>
                <c:pt idx="4621">
                  <c:v>44069</c:v>
                </c:pt>
                <c:pt idx="4622">
                  <c:v>44070</c:v>
                </c:pt>
                <c:pt idx="4623">
                  <c:v>44071</c:v>
                </c:pt>
                <c:pt idx="4624">
                  <c:v>44072</c:v>
                </c:pt>
                <c:pt idx="4625">
                  <c:v>44073</c:v>
                </c:pt>
                <c:pt idx="4626">
                  <c:v>44074</c:v>
                </c:pt>
                <c:pt idx="4627">
                  <c:v>44075</c:v>
                </c:pt>
                <c:pt idx="4628">
                  <c:v>44076</c:v>
                </c:pt>
                <c:pt idx="4629">
                  <c:v>44077</c:v>
                </c:pt>
                <c:pt idx="4630">
                  <c:v>44078</c:v>
                </c:pt>
                <c:pt idx="4631">
                  <c:v>44079</c:v>
                </c:pt>
                <c:pt idx="4632">
                  <c:v>44080</c:v>
                </c:pt>
                <c:pt idx="4633">
                  <c:v>44081</c:v>
                </c:pt>
                <c:pt idx="4634">
                  <c:v>44082</c:v>
                </c:pt>
                <c:pt idx="4635">
                  <c:v>44083</c:v>
                </c:pt>
                <c:pt idx="4636">
                  <c:v>44084</c:v>
                </c:pt>
                <c:pt idx="4637">
                  <c:v>44085</c:v>
                </c:pt>
                <c:pt idx="4638">
                  <c:v>44086</c:v>
                </c:pt>
                <c:pt idx="4639">
                  <c:v>44087</c:v>
                </c:pt>
                <c:pt idx="4640">
                  <c:v>44088</c:v>
                </c:pt>
                <c:pt idx="4641">
                  <c:v>44089</c:v>
                </c:pt>
                <c:pt idx="4642">
                  <c:v>44090</c:v>
                </c:pt>
                <c:pt idx="4643">
                  <c:v>44091</c:v>
                </c:pt>
                <c:pt idx="4644">
                  <c:v>44092</c:v>
                </c:pt>
                <c:pt idx="4645">
                  <c:v>44093</c:v>
                </c:pt>
                <c:pt idx="4646">
                  <c:v>44094</c:v>
                </c:pt>
                <c:pt idx="4647">
                  <c:v>44095</c:v>
                </c:pt>
                <c:pt idx="4648">
                  <c:v>44096</c:v>
                </c:pt>
                <c:pt idx="4649">
                  <c:v>44097</c:v>
                </c:pt>
                <c:pt idx="4650">
                  <c:v>44098</c:v>
                </c:pt>
                <c:pt idx="4651">
                  <c:v>44099</c:v>
                </c:pt>
                <c:pt idx="4652">
                  <c:v>44100</c:v>
                </c:pt>
                <c:pt idx="4653">
                  <c:v>44101</c:v>
                </c:pt>
                <c:pt idx="4654">
                  <c:v>44102</c:v>
                </c:pt>
                <c:pt idx="4655">
                  <c:v>44103</c:v>
                </c:pt>
                <c:pt idx="4656">
                  <c:v>44104</c:v>
                </c:pt>
                <c:pt idx="4657">
                  <c:v>44105</c:v>
                </c:pt>
                <c:pt idx="4658">
                  <c:v>44106</c:v>
                </c:pt>
                <c:pt idx="4659">
                  <c:v>44107</c:v>
                </c:pt>
                <c:pt idx="4660">
                  <c:v>44108</c:v>
                </c:pt>
                <c:pt idx="4661">
                  <c:v>44109</c:v>
                </c:pt>
                <c:pt idx="4662">
                  <c:v>44110</c:v>
                </c:pt>
                <c:pt idx="4663">
                  <c:v>44111</c:v>
                </c:pt>
                <c:pt idx="4664">
                  <c:v>44112</c:v>
                </c:pt>
                <c:pt idx="4665">
                  <c:v>44113</c:v>
                </c:pt>
                <c:pt idx="4666">
                  <c:v>44114</c:v>
                </c:pt>
                <c:pt idx="4667">
                  <c:v>44115</c:v>
                </c:pt>
                <c:pt idx="4668">
                  <c:v>44116</c:v>
                </c:pt>
                <c:pt idx="4669">
                  <c:v>44117</c:v>
                </c:pt>
                <c:pt idx="4670">
                  <c:v>44118</c:v>
                </c:pt>
                <c:pt idx="4671">
                  <c:v>44119</c:v>
                </c:pt>
                <c:pt idx="4672">
                  <c:v>44120</c:v>
                </c:pt>
                <c:pt idx="4673">
                  <c:v>44121</c:v>
                </c:pt>
                <c:pt idx="4674">
                  <c:v>44122</c:v>
                </c:pt>
                <c:pt idx="4675">
                  <c:v>44123</c:v>
                </c:pt>
                <c:pt idx="4676">
                  <c:v>44124</c:v>
                </c:pt>
                <c:pt idx="4677">
                  <c:v>44125</c:v>
                </c:pt>
                <c:pt idx="4678">
                  <c:v>44126</c:v>
                </c:pt>
                <c:pt idx="4679">
                  <c:v>44127</c:v>
                </c:pt>
                <c:pt idx="4680">
                  <c:v>44128</c:v>
                </c:pt>
                <c:pt idx="4681">
                  <c:v>44129</c:v>
                </c:pt>
                <c:pt idx="4682">
                  <c:v>44130</c:v>
                </c:pt>
                <c:pt idx="4683">
                  <c:v>44131</c:v>
                </c:pt>
                <c:pt idx="4684">
                  <c:v>44132</c:v>
                </c:pt>
                <c:pt idx="4685">
                  <c:v>44133</c:v>
                </c:pt>
                <c:pt idx="4686">
                  <c:v>44134</c:v>
                </c:pt>
                <c:pt idx="4687">
                  <c:v>44135</c:v>
                </c:pt>
                <c:pt idx="4688">
                  <c:v>44136</c:v>
                </c:pt>
                <c:pt idx="4689">
                  <c:v>44137</c:v>
                </c:pt>
                <c:pt idx="4690">
                  <c:v>44138</c:v>
                </c:pt>
                <c:pt idx="4691">
                  <c:v>44139</c:v>
                </c:pt>
                <c:pt idx="4692">
                  <c:v>44140</c:v>
                </c:pt>
                <c:pt idx="4693">
                  <c:v>44141</c:v>
                </c:pt>
                <c:pt idx="4694">
                  <c:v>44142</c:v>
                </c:pt>
                <c:pt idx="4695">
                  <c:v>44143</c:v>
                </c:pt>
                <c:pt idx="4696">
                  <c:v>44144</c:v>
                </c:pt>
                <c:pt idx="4697">
                  <c:v>44145</c:v>
                </c:pt>
                <c:pt idx="4698">
                  <c:v>44146</c:v>
                </c:pt>
                <c:pt idx="4699">
                  <c:v>44147</c:v>
                </c:pt>
                <c:pt idx="4700">
                  <c:v>44148</c:v>
                </c:pt>
                <c:pt idx="4701">
                  <c:v>44149</c:v>
                </c:pt>
                <c:pt idx="4702">
                  <c:v>44150</c:v>
                </c:pt>
                <c:pt idx="4703">
                  <c:v>44151</c:v>
                </c:pt>
                <c:pt idx="4704">
                  <c:v>44152</c:v>
                </c:pt>
                <c:pt idx="4705">
                  <c:v>44153</c:v>
                </c:pt>
                <c:pt idx="4706">
                  <c:v>44154</c:v>
                </c:pt>
                <c:pt idx="4707">
                  <c:v>44155</c:v>
                </c:pt>
                <c:pt idx="4708">
                  <c:v>44156</c:v>
                </c:pt>
                <c:pt idx="4709">
                  <c:v>44157</c:v>
                </c:pt>
                <c:pt idx="4710">
                  <c:v>44158</c:v>
                </c:pt>
                <c:pt idx="4711">
                  <c:v>44159</c:v>
                </c:pt>
                <c:pt idx="4712">
                  <c:v>44160</c:v>
                </c:pt>
                <c:pt idx="4713">
                  <c:v>44161</c:v>
                </c:pt>
                <c:pt idx="4714">
                  <c:v>44162</c:v>
                </c:pt>
                <c:pt idx="4715">
                  <c:v>44163</c:v>
                </c:pt>
                <c:pt idx="4716">
                  <c:v>44164</c:v>
                </c:pt>
                <c:pt idx="4717">
                  <c:v>44165</c:v>
                </c:pt>
                <c:pt idx="4718">
                  <c:v>44166</c:v>
                </c:pt>
                <c:pt idx="4719">
                  <c:v>44167</c:v>
                </c:pt>
                <c:pt idx="4720">
                  <c:v>44168</c:v>
                </c:pt>
                <c:pt idx="4721">
                  <c:v>44169</c:v>
                </c:pt>
                <c:pt idx="4722">
                  <c:v>44170</c:v>
                </c:pt>
                <c:pt idx="4723">
                  <c:v>44171</c:v>
                </c:pt>
                <c:pt idx="4724">
                  <c:v>44172</c:v>
                </c:pt>
                <c:pt idx="4725">
                  <c:v>44173</c:v>
                </c:pt>
                <c:pt idx="4726">
                  <c:v>44174</c:v>
                </c:pt>
                <c:pt idx="4727">
                  <c:v>44175</c:v>
                </c:pt>
                <c:pt idx="4728">
                  <c:v>44176</c:v>
                </c:pt>
                <c:pt idx="4729">
                  <c:v>44177</c:v>
                </c:pt>
                <c:pt idx="4730">
                  <c:v>44178</c:v>
                </c:pt>
                <c:pt idx="4731">
                  <c:v>44179</c:v>
                </c:pt>
                <c:pt idx="4732">
                  <c:v>44180</c:v>
                </c:pt>
                <c:pt idx="4733">
                  <c:v>44181</c:v>
                </c:pt>
                <c:pt idx="4734">
                  <c:v>44182</c:v>
                </c:pt>
                <c:pt idx="4735">
                  <c:v>44183</c:v>
                </c:pt>
                <c:pt idx="4736">
                  <c:v>44184</c:v>
                </c:pt>
                <c:pt idx="4737">
                  <c:v>44185</c:v>
                </c:pt>
                <c:pt idx="4738">
                  <c:v>44186</c:v>
                </c:pt>
                <c:pt idx="4739">
                  <c:v>44187</c:v>
                </c:pt>
                <c:pt idx="4740">
                  <c:v>44188</c:v>
                </c:pt>
                <c:pt idx="4741">
                  <c:v>44189</c:v>
                </c:pt>
                <c:pt idx="4742">
                  <c:v>44190</c:v>
                </c:pt>
                <c:pt idx="4743">
                  <c:v>44191</c:v>
                </c:pt>
                <c:pt idx="4744">
                  <c:v>44192</c:v>
                </c:pt>
                <c:pt idx="4745">
                  <c:v>44193</c:v>
                </c:pt>
                <c:pt idx="4746">
                  <c:v>44194</c:v>
                </c:pt>
                <c:pt idx="4747">
                  <c:v>44195</c:v>
                </c:pt>
                <c:pt idx="4748">
                  <c:v>44196</c:v>
                </c:pt>
                <c:pt idx="4749">
                  <c:v>44197</c:v>
                </c:pt>
                <c:pt idx="4750">
                  <c:v>44198</c:v>
                </c:pt>
                <c:pt idx="4751">
                  <c:v>44199</c:v>
                </c:pt>
                <c:pt idx="4752">
                  <c:v>44200</c:v>
                </c:pt>
                <c:pt idx="4753">
                  <c:v>44201</c:v>
                </c:pt>
                <c:pt idx="4754">
                  <c:v>44202</c:v>
                </c:pt>
                <c:pt idx="4755">
                  <c:v>44203</c:v>
                </c:pt>
                <c:pt idx="4756">
                  <c:v>44204</c:v>
                </c:pt>
                <c:pt idx="4757">
                  <c:v>44205</c:v>
                </c:pt>
                <c:pt idx="4758">
                  <c:v>44206</c:v>
                </c:pt>
                <c:pt idx="4759">
                  <c:v>44207</c:v>
                </c:pt>
                <c:pt idx="4760">
                  <c:v>44208</c:v>
                </c:pt>
                <c:pt idx="4761">
                  <c:v>44209</c:v>
                </c:pt>
                <c:pt idx="4762">
                  <c:v>44210</c:v>
                </c:pt>
                <c:pt idx="4763">
                  <c:v>44211</c:v>
                </c:pt>
                <c:pt idx="4764">
                  <c:v>44212</c:v>
                </c:pt>
                <c:pt idx="4765">
                  <c:v>44213</c:v>
                </c:pt>
                <c:pt idx="4766">
                  <c:v>44214</c:v>
                </c:pt>
                <c:pt idx="4767">
                  <c:v>44215</c:v>
                </c:pt>
                <c:pt idx="4768">
                  <c:v>44216</c:v>
                </c:pt>
                <c:pt idx="4769">
                  <c:v>44217</c:v>
                </c:pt>
                <c:pt idx="4770">
                  <c:v>44218</c:v>
                </c:pt>
                <c:pt idx="4771">
                  <c:v>44219</c:v>
                </c:pt>
                <c:pt idx="4772">
                  <c:v>44220</c:v>
                </c:pt>
                <c:pt idx="4773">
                  <c:v>44221</c:v>
                </c:pt>
                <c:pt idx="4774">
                  <c:v>44222</c:v>
                </c:pt>
                <c:pt idx="4775">
                  <c:v>44223</c:v>
                </c:pt>
                <c:pt idx="4776">
                  <c:v>44224</c:v>
                </c:pt>
                <c:pt idx="4777">
                  <c:v>44225</c:v>
                </c:pt>
                <c:pt idx="4778">
                  <c:v>44226</c:v>
                </c:pt>
                <c:pt idx="4779">
                  <c:v>44227</c:v>
                </c:pt>
                <c:pt idx="4780">
                  <c:v>44228</c:v>
                </c:pt>
                <c:pt idx="4781">
                  <c:v>44229</c:v>
                </c:pt>
                <c:pt idx="4782">
                  <c:v>44230</c:v>
                </c:pt>
                <c:pt idx="4783">
                  <c:v>44231</c:v>
                </c:pt>
                <c:pt idx="4784">
                  <c:v>44232</c:v>
                </c:pt>
                <c:pt idx="4785">
                  <c:v>44233</c:v>
                </c:pt>
                <c:pt idx="4786">
                  <c:v>44234</c:v>
                </c:pt>
                <c:pt idx="4787">
                  <c:v>44235</c:v>
                </c:pt>
                <c:pt idx="4788">
                  <c:v>44236</c:v>
                </c:pt>
                <c:pt idx="4789">
                  <c:v>44237</c:v>
                </c:pt>
                <c:pt idx="4790">
                  <c:v>44238</c:v>
                </c:pt>
                <c:pt idx="4791">
                  <c:v>44239</c:v>
                </c:pt>
                <c:pt idx="4792">
                  <c:v>44240</c:v>
                </c:pt>
                <c:pt idx="4793">
                  <c:v>44241</c:v>
                </c:pt>
                <c:pt idx="4794">
                  <c:v>44242</c:v>
                </c:pt>
                <c:pt idx="4795">
                  <c:v>44243</c:v>
                </c:pt>
                <c:pt idx="4796">
                  <c:v>44244</c:v>
                </c:pt>
                <c:pt idx="4797">
                  <c:v>44245</c:v>
                </c:pt>
                <c:pt idx="4798">
                  <c:v>44246</c:v>
                </c:pt>
                <c:pt idx="4799">
                  <c:v>44247</c:v>
                </c:pt>
                <c:pt idx="4800">
                  <c:v>44248</c:v>
                </c:pt>
                <c:pt idx="4801">
                  <c:v>44249</c:v>
                </c:pt>
                <c:pt idx="4802">
                  <c:v>44250</c:v>
                </c:pt>
                <c:pt idx="4803">
                  <c:v>44251</c:v>
                </c:pt>
                <c:pt idx="4804">
                  <c:v>44252</c:v>
                </c:pt>
                <c:pt idx="4805">
                  <c:v>44253</c:v>
                </c:pt>
                <c:pt idx="4806">
                  <c:v>44254</c:v>
                </c:pt>
                <c:pt idx="4807">
                  <c:v>44255</c:v>
                </c:pt>
                <c:pt idx="4808">
                  <c:v>44256</c:v>
                </c:pt>
                <c:pt idx="4809">
                  <c:v>44257</c:v>
                </c:pt>
                <c:pt idx="4810">
                  <c:v>44258</c:v>
                </c:pt>
                <c:pt idx="4811">
                  <c:v>44259</c:v>
                </c:pt>
                <c:pt idx="4812">
                  <c:v>44260</c:v>
                </c:pt>
                <c:pt idx="4813">
                  <c:v>44261</c:v>
                </c:pt>
                <c:pt idx="4814">
                  <c:v>44262</c:v>
                </c:pt>
                <c:pt idx="4815">
                  <c:v>44263</c:v>
                </c:pt>
                <c:pt idx="4816">
                  <c:v>44264</c:v>
                </c:pt>
                <c:pt idx="4817">
                  <c:v>44265</c:v>
                </c:pt>
                <c:pt idx="4818">
                  <c:v>44266</c:v>
                </c:pt>
                <c:pt idx="4819">
                  <c:v>44267</c:v>
                </c:pt>
                <c:pt idx="4820">
                  <c:v>44268</c:v>
                </c:pt>
                <c:pt idx="4821">
                  <c:v>44269</c:v>
                </c:pt>
                <c:pt idx="4822">
                  <c:v>44270</c:v>
                </c:pt>
                <c:pt idx="4823">
                  <c:v>44271</c:v>
                </c:pt>
                <c:pt idx="4824">
                  <c:v>44272</c:v>
                </c:pt>
                <c:pt idx="4825">
                  <c:v>44273</c:v>
                </c:pt>
                <c:pt idx="4826">
                  <c:v>44274</c:v>
                </c:pt>
                <c:pt idx="4827">
                  <c:v>44275</c:v>
                </c:pt>
                <c:pt idx="4828">
                  <c:v>44276</c:v>
                </c:pt>
                <c:pt idx="4829">
                  <c:v>44277</c:v>
                </c:pt>
                <c:pt idx="4830">
                  <c:v>44278</c:v>
                </c:pt>
                <c:pt idx="4831">
                  <c:v>44279</c:v>
                </c:pt>
                <c:pt idx="4832">
                  <c:v>44280</c:v>
                </c:pt>
                <c:pt idx="4833">
                  <c:v>44281</c:v>
                </c:pt>
                <c:pt idx="4834">
                  <c:v>44282</c:v>
                </c:pt>
                <c:pt idx="4835">
                  <c:v>44283</c:v>
                </c:pt>
                <c:pt idx="4836">
                  <c:v>44284</c:v>
                </c:pt>
                <c:pt idx="4837">
                  <c:v>44285</c:v>
                </c:pt>
                <c:pt idx="4838">
                  <c:v>44286</c:v>
                </c:pt>
                <c:pt idx="4839">
                  <c:v>44287</c:v>
                </c:pt>
                <c:pt idx="4840">
                  <c:v>44288</c:v>
                </c:pt>
                <c:pt idx="4841">
                  <c:v>44289</c:v>
                </c:pt>
                <c:pt idx="4842">
                  <c:v>44290</c:v>
                </c:pt>
                <c:pt idx="4843">
                  <c:v>44291</c:v>
                </c:pt>
                <c:pt idx="4844">
                  <c:v>44292</c:v>
                </c:pt>
                <c:pt idx="4845">
                  <c:v>44293</c:v>
                </c:pt>
                <c:pt idx="4846">
                  <c:v>44294</c:v>
                </c:pt>
                <c:pt idx="4847">
                  <c:v>44295</c:v>
                </c:pt>
                <c:pt idx="4848">
                  <c:v>44296</c:v>
                </c:pt>
                <c:pt idx="4849">
                  <c:v>44297</c:v>
                </c:pt>
                <c:pt idx="4850">
                  <c:v>44298</c:v>
                </c:pt>
                <c:pt idx="4851">
                  <c:v>44299</c:v>
                </c:pt>
                <c:pt idx="4852">
                  <c:v>44300</c:v>
                </c:pt>
                <c:pt idx="4853">
                  <c:v>44301</c:v>
                </c:pt>
                <c:pt idx="4854">
                  <c:v>44302</c:v>
                </c:pt>
                <c:pt idx="4855">
                  <c:v>44303</c:v>
                </c:pt>
                <c:pt idx="4856">
                  <c:v>44304</c:v>
                </c:pt>
                <c:pt idx="4857">
                  <c:v>44305</c:v>
                </c:pt>
                <c:pt idx="4858">
                  <c:v>44306</c:v>
                </c:pt>
                <c:pt idx="4859">
                  <c:v>44307</c:v>
                </c:pt>
                <c:pt idx="4860">
                  <c:v>44308</c:v>
                </c:pt>
                <c:pt idx="4861">
                  <c:v>44309</c:v>
                </c:pt>
                <c:pt idx="4862">
                  <c:v>44310</c:v>
                </c:pt>
                <c:pt idx="4863">
                  <c:v>44311</c:v>
                </c:pt>
                <c:pt idx="4864">
                  <c:v>44312</c:v>
                </c:pt>
                <c:pt idx="4865">
                  <c:v>44313</c:v>
                </c:pt>
                <c:pt idx="4866">
                  <c:v>44314</c:v>
                </c:pt>
                <c:pt idx="4867">
                  <c:v>44315</c:v>
                </c:pt>
                <c:pt idx="4868">
                  <c:v>44316</c:v>
                </c:pt>
                <c:pt idx="4869">
                  <c:v>44317</c:v>
                </c:pt>
                <c:pt idx="4870">
                  <c:v>44318</c:v>
                </c:pt>
                <c:pt idx="4871">
                  <c:v>44319</c:v>
                </c:pt>
                <c:pt idx="4872">
                  <c:v>44320</c:v>
                </c:pt>
                <c:pt idx="4873">
                  <c:v>44321</c:v>
                </c:pt>
                <c:pt idx="4874">
                  <c:v>44322</c:v>
                </c:pt>
                <c:pt idx="4875">
                  <c:v>44323</c:v>
                </c:pt>
                <c:pt idx="4876">
                  <c:v>44324</c:v>
                </c:pt>
                <c:pt idx="4877">
                  <c:v>44325</c:v>
                </c:pt>
                <c:pt idx="4878">
                  <c:v>44326</c:v>
                </c:pt>
                <c:pt idx="4879">
                  <c:v>44327</c:v>
                </c:pt>
                <c:pt idx="4880">
                  <c:v>44328</c:v>
                </c:pt>
                <c:pt idx="4881">
                  <c:v>44329</c:v>
                </c:pt>
                <c:pt idx="4882">
                  <c:v>44330</c:v>
                </c:pt>
                <c:pt idx="4883">
                  <c:v>44331</c:v>
                </c:pt>
                <c:pt idx="4884">
                  <c:v>44332</c:v>
                </c:pt>
                <c:pt idx="4885">
                  <c:v>44333</c:v>
                </c:pt>
                <c:pt idx="4886">
                  <c:v>44334</c:v>
                </c:pt>
                <c:pt idx="4887">
                  <c:v>44335</c:v>
                </c:pt>
                <c:pt idx="4888">
                  <c:v>44336</c:v>
                </c:pt>
                <c:pt idx="4889">
                  <c:v>44337</c:v>
                </c:pt>
                <c:pt idx="4890">
                  <c:v>44338</c:v>
                </c:pt>
                <c:pt idx="4891">
                  <c:v>44339</c:v>
                </c:pt>
                <c:pt idx="4892">
                  <c:v>44340</c:v>
                </c:pt>
                <c:pt idx="4893">
                  <c:v>44341</c:v>
                </c:pt>
                <c:pt idx="4894">
                  <c:v>44342</c:v>
                </c:pt>
                <c:pt idx="4895">
                  <c:v>44343</c:v>
                </c:pt>
                <c:pt idx="4896">
                  <c:v>44344</c:v>
                </c:pt>
                <c:pt idx="4897">
                  <c:v>44345</c:v>
                </c:pt>
                <c:pt idx="4898">
                  <c:v>44346</c:v>
                </c:pt>
                <c:pt idx="4899">
                  <c:v>44347</c:v>
                </c:pt>
                <c:pt idx="4900">
                  <c:v>44348</c:v>
                </c:pt>
                <c:pt idx="4901">
                  <c:v>44349</c:v>
                </c:pt>
                <c:pt idx="4902">
                  <c:v>44350</c:v>
                </c:pt>
                <c:pt idx="4903">
                  <c:v>44351</c:v>
                </c:pt>
                <c:pt idx="4904">
                  <c:v>44352</c:v>
                </c:pt>
                <c:pt idx="4905">
                  <c:v>44353</c:v>
                </c:pt>
                <c:pt idx="4906">
                  <c:v>44354</c:v>
                </c:pt>
                <c:pt idx="4907">
                  <c:v>44355</c:v>
                </c:pt>
                <c:pt idx="4908">
                  <c:v>44356</c:v>
                </c:pt>
                <c:pt idx="4909">
                  <c:v>44357</c:v>
                </c:pt>
                <c:pt idx="4910">
                  <c:v>44358</c:v>
                </c:pt>
                <c:pt idx="4911">
                  <c:v>44359</c:v>
                </c:pt>
                <c:pt idx="4912">
                  <c:v>44360</c:v>
                </c:pt>
                <c:pt idx="4913">
                  <c:v>44361</c:v>
                </c:pt>
                <c:pt idx="4914">
                  <c:v>44362</c:v>
                </c:pt>
                <c:pt idx="4915">
                  <c:v>44363</c:v>
                </c:pt>
                <c:pt idx="4916">
                  <c:v>44364</c:v>
                </c:pt>
                <c:pt idx="4917">
                  <c:v>44365</c:v>
                </c:pt>
                <c:pt idx="4918">
                  <c:v>44366</c:v>
                </c:pt>
                <c:pt idx="4919">
                  <c:v>44367</c:v>
                </c:pt>
                <c:pt idx="4920">
                  <c:v>44368</c:v>
                </c:pt>
                <c:pt idx="4921">
                  <c:v>44369</c:v>
                </c:pt>
                <c:pt idx="4922">
                  <c:v>44370</c:v>
                </c:pt>
                <c:pt idx="4923">
                  <c:v>44371</c:v>
                </c:pt>
                <c:pt idx="4924">
                  <c:v>44372</c:v>
                </c:pt>
                <c:pt idx="4925">
                  <c:v>44373</c:v>
                </c:pt>
                <c:pt idx="4926">
                  <c:v>44374</c:v>
                </c:pt>
                <c:pt idx="4927">
                  <c:v>44375</c:v>
                </c:pt>
                <c:pt idx="4928">
                  <c:v>44376</c:v>
                </c:pt>
                <c:pt idx="4929">
                  <c:v>44377</c:v>
                </c:pt>
                <c:pt idx="4930">
                  <c:v>44378</c:v>
                </c:pt>
                <c:pt idx="4931">
                  <c:v>44379</c:v>
                </c:pt>
                <c:pt idx="4932">
                  <c:v>44380</c:v>
                </c:pt>
                <c:pt idx="4933">
                  <c:v>44381</c:v>
                </c:pt>
                <c:pt idx="4934">
                  <c:v>44382</c:v>
                </c:pt>
                <c:pt idx="4935">
                  <c:v>44383</c:v>
                </c:pt>
                <c:pt idx="4936">
                  <c:v>44384</c:v>
                </c:pt>
                <c:pt idx="4937">
                  <c:v>44385</c:v>
                </c:pt>
                <c:pt idx="4938">
                  <c:v>44386</c:v>
                </c:pt>
                <c:pt idx="4939">
                  <c:v>44387</c:v>
                </c:pt>
                <c:pt idx="4940">
                  <c:v>44388</c:v>
                </c:pt>
                <c:pt idx="4941">
                  <c:v>44389</c:v>
                </c:pt>
                <c:pt idx="4942">
                  <c:v>44390</c:v>
                </c:pt>
                <c:pt idx="4943">
                  <c:v>44391</c:v>
                </c:pt>
                <c:pt idx="4944">
                  <c:v>44392</c:v>
                </c:pt>
                <c:pt idx="4945">
                  <c:v>44393</c:v>
                </c:pt>
                <c:pt idx="4946">
                  <c:v>44394</c:v>
                </c:pt>
                <c:pt idx="4947">
                  <c:v>44395</c:v>
                </c:pt>
                <c:pt idx="4948">
                  <c:v>44396</c:v>
                </c:pt>
                <c:pt idx="4949">
                  <c:v>44397</c:v>
                </c:pt>
                <c:pt idx="4950">
                  <c:v>44398</c:v>
                </c:pt>
                <c:pt idx="4951">
                  <c:v>44399</c:v>
                </c:pt>
                <c:pt idx="4952">
                  <c:v>44400</c:v>
                </c:pt>
                <c:pt idx="4953">
                  <c:v>44401</c:v>
                </c:pt>
                <c:pt idx="4954">
                  <c:v>44402</c:v>
                </c:pt>
                <c:pt idx="4955">
                  <c:v>44403</c:v>
                </c:pt>
                <c:pt idx="4956">
                  <c:v>44404</c:v>
                </c:pt>
                <c:pt idx="4957">
                  <c:v>44405</c:v>
                </c:pt>
                <c:pt idx="4958">
                  <c:v>44406</c:v>
                </c:pt>
                <c:pt idx="4959">
                  <c:v>44407</c:v>
                </c:pt>
                <c:pt idx="4960">
                  <c:v>44408</c:v>
                </c:pt>
                <c:pt idx="4961">
                  <c:v>44409</c:v>
                </c:pt>
                <c:pt idx="4962">
                  <c:v>44410</c:v>
                </c:pt>
                <c:pt idx="4963">
                  <c:v>44411</c:v>
                </c:pt>
                <c:pt idx="4964">
                  <c:v>44412</c:v>
                </c:pt>
                <c:pt idx="4965">
                  <c:v>44413</c:v>
                </c:pt>
                <c:pt idx="4966">
                  <c:v>44414</c:v>
                </c:pt>
                <c:pt idx="4967">
                  <c:v>44415</c:v>
                </c:pt>
                <c:pt idx="4968">
                  <c:v>44416</c:v>
                </c:pt>
                <c:pt idx="4969">
                  <c:v>44417</c:v>
                </c:pt>
                <c:pt idx="4970">
                  <c:v>44418</c:v>
                </c:pt>
                <c:pt idx="4971">
                  <c:v>44419</c:v>
                </c:pt>
                <c:pt idx="4972">
                  <c:v>44420</c:v>
                </c:pt>
                <c:pt idx="4973">
                  <c:v>44421</c:v>
                </c:pt>
                <c:pt idx="4974">
                  <c:v>44422</c:v>
                </c:pt>
                <c:pt idx="4975">
                  <c:v>44423</c:v>
                </c:pt>
                <c:pt idx="4976">
                  <c:v>44424</c:v>
                </c:pt>
                <c:pt idx="4977">
                  <c:v>44425</c:v>
                </c:pt>
                <c:pt idx="4978">
                  <c:v>44426</c:v>
                </c:pt>
                <c:pt idx="4979">
                  <c:v>44427</c:v>
                </c:pt>
                <c:pt idx="4980">
                  <c:v>44428</c:v>
                </c:pt>
                <c:pt idx="4981">
                  <c:v>44429</c:v>
                </c:pt>
                <c:pt idx="4982">
                  <c:v>44430</c:v>
                </c:pt>
                <c:pt idx="4983">
                  <c:v>44431</c:v>
                </c:pt>
                <c:pt idx="4984">
                  <c:v>44432</c:v>
                </c:pt>
                <c:pt idx="4985">
                  <c:v>44433</c:v>
                </c:pt>
                <c:pt idx="4986">
                  <c:v>44434</c:v>
                </c:pt>
                <c:pt idx="4987">
                  <c:v>44435</c:v>
                </c:pt>
                <c:pt idx="4988">
                  <c:v>44436</c:v>
                </c:pt>
                <c:pt idx="4989">
                  <c:v>44437</c:v>
                </c:pt>
                <c:pt idx="4990">
                  <c:v>44438</c:v>
                </c:pt>
                <c:pt idx="4991">
                  <c:v>44439</c:v>
                </c:pt>
                <c:pt idx="4992">
                  <c:v>44440</c:v>
                </c:pt>
                <c:pt idx="4993">
                  <c:v>44441</c:v>
                </c:pt>
                <c:pt idx="4994">
                  <c:v>44442</c:v>
                </c:pt>
                <c:pt idx="4995">
                  <c:v>44443</c:v>
                </c:pt>
                <c:pt idx="4996">
                  <c:v>44444</c:v>
                </c:pt>
                <c:pt idx="4997">
                  <c:v>44445</c:v>
                </c:pt>
                <c:pt idx="4998">
                  <c:v>44446</c:v>
                </c:pt>
                <c:pt idx="4999">
                  <c:v>44447</c:v>
                </c:pt>
                <c:pt idx="5000">
                  <c:v>44448</c:v>
                </c:pt>
                <c:pt idx="5001">
                  <c:v>44449</c:v>
                </c:pt>
                <c:pt idx="5002">
                  <c:v>44450</c:v>
                </c:pt>
                <c:pt idx="5003">
                  <c:v>44451</c:v>
                </c:pt>
                <c:pt idx="5004">
                  <c:v>44452</c:v>
                </c:pt>
                <c:pt idx="5005">
                  <c:v>44453</c:v>
                </c:pt>
                <c:pt idx="5006">
                  <c:v>44454</c:v>
                </c:pt>
                <c:pt idx="5007">
                  <c:v>44455</c:v>
                </c:pt>
                <c:pt idx="5008">
                  <c:v>44456</c:v>
                </c:pt>
                <c:pt idx="5009">
                  <c:v>44457</c:v>
                </c:pt>
                <c:pt idx="5010">
                  <c:v>44458</c:v>
                </c:pt>
                <c:pt idx="5011">
                  <c:v>44459</c:v>
                </c:pt>
                <c:pt idx="5012">
                  <c:v>44460</c:v>
                </c:pt>
                <c:pt idx="5013">
                  <c:v>44461</c:v>
                </c:pt>
                <c:pt idx="5014">
                  <c:v>44462</c:v>
                </c:pt>
                <c:pt idx="5015">
                  <c:v>44463</c:v>
                </c:pt>
                <c:pt idx="5016">
                  <c:v>44464</c:v>
                </c:pt>
                <c:pt idx="5017">
                  <c:v>44465</c:v>
                </c:pt>
                <c:pt idx="5018">
                  <c:v>44466</c:v>
                </c:pt>
                <c:pt idx="5019">
                  <c:v>44467</c:v>
                </c:pt>
                <c:pt idx="5020">
                  <c:v>44468</c:v>
                </c:pt>
                <c:pt idx="5021">
                  <c:v>44469</c:v>
                </c:pt>
                <c:pt idx="5022">
                  <c:v>44470</c:v>
                </c:pt>
                <c:pt idx="5023">
                  <c:v>44471</c:v>
                </c:pt>
                <c:pt idx="5024">
                  <c:v>44472</c:v>
                </c:pt>
                <c:pt idx="5025">
                  <c:v>44473</c:v>
                </c:pt>
                <c:pt idx="5026">
                  <c:v>44474</c:v>
                </c:pt>
                <c:pt idx="5027">
                  <c:v>44475</c:v>
                </c:pt>
                <c:pt idx="5028">
                  <c:v>44476</c:v>
                </c:pt>
                <c:pt idx="5029">
                  <c:v>44477</c:v>
                </c:pt>
                <c:pt idx="5030">
                  <c:v>44478</c:v>
                </c:pt>
                <c:pt idx="5031">
                  <c:v>44479</c:v>
                </c:pt>
                <c:pt idx="5032">
                  <c:v>44480</c:v>
                </c:pt>
              </c:numCache>
            </c:numRef>
          </c:cat>
          <c:val>
            <c:numRef>
              <c:f>Zinsen!$C$4:$C$5036</c:f>
              <c:numCache>
                <c:formatCode>General</c:formatCode>
                <c:ptCount val="503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3.25</c:v>
                </c:pt>
                <c:pt idx="191">
                  <c:v>3.25</c:v>
                </c:pt>
                <c:pt idx="192">
                  <c:v>3.25</c:v>
                </c:pt>
                <c:pt idx="193">
                  <c:v>3.25</c:v>
                </c:pt>
                <c:pt idx="194">
                  <c:v>3.25</c:v>
                </c:pt>
                <c:pt idx="195">
                  <c:v>3.25</c:v>
                </c:pt>
                <c:pt idx="196">
                  <c:v>3.25</c:v>
                </c:pt>
                <c:pt idx="197">
                  <c:v>3.25</c:v>
                </c:pt>
                <c:pt idx="198">
                  <c:v>3.25</c:v>
                </c:pt>
                <c:pt idx="199">
                  <c:v>3.25</c:v>
                </c:pt>
                <c:pt idx="200">
                  <c:v>3.25</c:v>
                </c:pt>
                <c:pt idx="201">
                  <c:v>3.25</c:v>
                </c:pt>
                <c:pt idx="202">
                  <c:v>3.25</c:v>
                </c:pt>
                <c:pt idx="203">
                  <c:v>3.25</c:v>
                </c:pt>
                <c:pt idx="204">
                  <c:v>3.25</c:v>
                </c:pt>
                <c:pt idx="205">
                  <c:v>3.25</c:v>
                </c:pt>
                <c:pt idx="206">
                  <c:v>3.25</c:v>
                </c:pt>
                <c:pt idx="207">
                  <c:v>3.25</c:v>
                </c:pt>
                <c:pt idx="208">
                  <c:v>3.25</c:v>
                </c:pt>
                <c:pt idx="209">
                  <c:v>3.25</c:v>
                </c:pt>
                <c:pt idx="210">
                  <c:v>3.25</c:v>
                </c:pt>
                <c:pt idx="211">
                  <c:v>3.25</c:v>
                </c:pt>
                <c:pt idx="212">
                  <c:v>3.25</c:v>
                </c:pt>
                <c:pt idx="213">
                  <c:v>3.25</c:v>
                </c:pt>
                <c:pt idx="214">
                  <c:v>3.25</c:v>
                </c:pt>
                <c:pt idx="215">
                  <c:v>3.25</c:v>
                </c:pt>
                <c:pt idx="216">
                  <c:v>3.25</c:v>
                </c:pt>
                <c:pt idx="217">
                  <c:v>3.25</c:v>
                </c:pt>
                <c:pt idx="218">
                  <c:v>3.25</c:v>
                </c:pt>
                <c:pt idx="219">
                  <c:v>3.25</c:v>
                </c:pt>
                <c:pt idx="220">
                  <c:v>3.25</c:v>
                </c:pt>
                <c:pt idx="221">
                  <c:v>3.25</c:v>
                </c:pt>
                <c:pt idx="222">
                  <c:v>3.25</c:v>
                </c:pt>
                <c:pt idx="223">
                  <c:v>3.25</c:v>
                </c:pt>
                <c:pt idx="224">
                  <c:v>3.25</c:v>
                </c:pt>
                <c:pt idx="225">
                  <c:v>3.25</c:v>
                </c:pt>
                <c:pt idx="226">
                  <c:v>3.25</c:v>
                </c:pt>
                <c:pt idx="227">
                  <c:v>3.25</c:v>
                </c:pt>
                <c:pt idx="228">
                  <c:v>3.25</c:v>
                </c:pt>
                <c:pt idx="229">
                  <c:v>3.25</c:v>
                </c:pt>
                <c:pt idx="230">
                  <c:v>3.25</c:v>
                </c:pt>
                <c:pt idx="231">
                  <c:v>3.25</c:v>
                </c:pt>
                <c:pt idx="232">
                  <c:v>3.25</c:v>
                </c:pt>
                <c:pt idx="233">
                  <c:v>3.25</c:v>
                </c:pt>
                <c:pt idx="234">
                  <c:v>3.25</c:v>
                </c:pt>
                <c:pt idx="235">
                  <c:v>3.25</c:v>
                </c:pt>
                <c:pt idx="236">
                  <c:v>3.25</c:v>
                </c:pt>
                <c:pt idx="237">
                  <c:v>3.25</c:v>
                </c:pt>
                <c:pt idx="238">
                  <c:v>3.25</c:v>
                </c:pt>
                <c:pt idx="239">
                  <c:v>3.25</c:v>
                </c:pt>
                <c:pt idx="240">
                  <c:v>3.25</c:v>
                </c:pt>
                <c:pt idx="241">
                  <c:v>3.25</c:v>
                </c:pt>
                <c:pt idx="242">
                  <c:v>3.25</c:v>
                </c:pt>
                <c:pt idx="243">
                  <c:v>3.25</c:v>
                </c:pt>
                <c:pt idx="244">
                  <c:v>3.25</c:v>
                </c:pt>
                <c:pt idx="245">
                  <c:v>3.25</c:v>
                </c:pt>
                <c:pt idx="246">
                  <c:v>3.25</c:v>
                </c:pt>
                <c:pt idx="247">
                  <c:v>3.25</c:v>
                </c:pt>
                <c:pt idx="248">
                  <c:v>3.25</c:v>
                </c:pt>
                <c:pt idx="249">
                  <c:v>3.25</c:v>
                </c:pt>
                <c:pt idx="250">
                  <c:v>3.25</c:v>
                </c:pt>
                <c:pt idx="251">
                  <c:v>3.25</c:v>
                </c:pt>
                <c:pt idx="252">
                  <c:v>3.25</c:v>
                </c:pt>
                <c:pt idx="253">
                  <c:v>3.25</c:v>
                </c:pt>
                <c:pt idx="254">
                  <c:v>3.25</c:v>
                </c:pt>
                <c:pt idx="255">
                  <c:v>3.25</c:v>
                </c:pt>
                <c:pt idx="256">
                  <c:v>3.25</c:v>
                </c:pt>
                <c:pt idx="257">
                  <c:v>3.25</c:v>
                </c:pt>
                <c:pt idx="258">
                  <c:v>3.25</c:v>
                </c:pt>
                <c:pt idx="259">
                  <c:v>3.25</c:v>
                </c:pt>
                <c:pt idx="260">
                  <c:v>3.25</c:v>
                </c:pt>
                <c:pt idx="261">
                  <c:v>3.25</c:v>
                </c:pt>
                <c:pt idx="262">
                  <c:v>3.25</c:v>
                </c:pt>
                <c:pt idx="263">
                  <c:v>3.25</c:v>
                </c:pt>
                <c:pt idx="264">
                  <c:v>3.25</c:v>
                </c:pt>
                <c:pt idx="265">
                  <c:v>3.25</c:v>
                </c:pt>
                <c:pt idx="266">
                  <c:v>3.25</c:v>
                </c:pt>
                <c:pt idx="267">
                  <c:v>3.25</c:v>
                </c:pt>
                <c:pt idx="268">
                  <c:v>3.25</c:v>
                </c:pt>
                <c:pt idx="269">
                  <c:v>3.25</c:v>
                </c:pt>
                <c:pt idx="270">
                  <c:v>3.25</c:v>
                </c:pt>
                <c:pt idx="271">
                  <c:v>3.25</c:v>
                </c:pt>
                <c:pt idx="272">
                  <c:v>3.25</c:v>
                </c:pt>
                <c:pt idx="273">
                  <c:v>3.25</c:v>
                </c:pt>
                <c:pt idx="274">
                  <c:v>3.25</c:v>
                </c:pt>
                <c:pt idx="275">
                  <c:v>3.25</c:v>
                </c:pt>
                <c:pt idx="276">
                  <c:v>3.25</c:v>
                </c:pt>
                <c:pt idx="277">
                  <c:v>3.25</c:v>
                </c:pt>
                <c:pt idx="278">
                  <c:v>3.25</c:v>
                </c:pt>
                <c:pt idx="279">
                  <c:v>3.25</c:v>
                </c:pt>
                <c:pt idx="280">
                  <c:v>3.25</c:v>
                </c:pt>
                <c:pt idx="281">
                  <c:v>2.75</c:v>
                </c:pt>
                <c:pt idx="282">
                  <c:v>3.25</c:v>
                </c:pt>
                <c:pt idx="283">
                  <c:v>3.25</c:v>
                </c:pt>
                <c:pt idx="284">
                  <c:v>3.25</c:v>
                </c:pt>
                <c:pt idx="285">
                  <c:v>3.25</c:v>
                </c:pt>
                <c:pt idx="286">
                  <c:v>3.25</c:v>
                </c:pt>
                <c:pt idx="287">
                  <c:v>3.25</c:v>
                </c:pt>
                <c:pt idx="288">
                  <c:v>3.25</c:v>
                </c:pt>
                <c:pt idx="289">
                  <c:v>3.25</c:v>
                </c:pt>
                <c:pt idx="290">
                  <c:v>3.25</c:v>
                </c:pt>
                <c:pt idx="291">
                  <c:v>3.25</c:v>
                </c:pt>
                <c:pt idx="292">
                  <c:v>3.25</c:v>
                </c:pt>
                <c:pt idx="293">
                  <c:v>3.25</c:v>
                </c:pt>
                <c:pt idx="294">
                  <c:v>3.25</c:v>
                </c:pt>
                <c:pt idx="295">
                  <c:v>3.25</c:v>
                </c:pt>
                <c:pt idx="296">
                  <c:v>3.25</c:v>
                </c:pt>
                <c:pt idx="297">
                  <c:v>3.25</c:v>
                </c:pt>
                <c:pt idx="298">
                  <c:v>3.25</c:v>
                </c:pt>
                <c:pt idx="299">
                  <c:v>3.25</c:v>
                </c:pt>
                <c:pt idx="300">
                  <c:v>3.25</c:v>
                </c:pt>
                <c:pt idx="301">
                  <c:v>3.25</c:v>
                </c:pt>
                <c:pt idx="302">
                  <c:v>3.25</c:v>
                </c:pt>
                <c:pt idx="303">
                  <c:v>3.25</c:v>
                </c:pt>
                <c:pt idx="304">
                  <c:v>3.25</c:v>
                </c:pt>
                <c:pt idx="305">
                  <c:v>3.25</c:v>
                </c:pt>
                <c:pt idx="306">
                  <c:v>3.25</c:v>
                </c:pt>
                <c:pt idx="307">
                  <c:v>3.25</c:v>
                </c:pt>
                <c:pt idx="308">
                  <c:v>3.25</c:v>
                </c:pt>
                <c:pt idx="309">
                  <c:v>3.25</c:v>
                </c:pt>
                <c:pt idx="310">
                  <c:v>3.25</c:v>
                </c:pt>
                <c:pt idx="311">
                  <c:v>3.25</c:v>
                </c:pt>
                <c:pt idx="312">
                  <c:v>3.25</c:v>
                </c:pt>
                <c:pt idx="313">
                  <c:v>3.25</c:v>
                </c:pt>
                <c:pt idx="314">
                  <c:v>3.25</c:v>
                </c:pt>
                <c:pt idx="315">
                  <c:v>3.25</c:v>
                </c:pt>
                <c:pt idx="316">
                  <c:v>2.75</c:v>
                </c:pt>
                <c:pt idx="317">
                  <c:v>2.75</c:v>
                </c:pt>
                <c:pt idx="318">
                  <c:v>2.75</c:v>
                </c:pt>
                <c:pt idx="319">
                  <c:v>2.75</c:v>
                </c:pt>
                <c:pt idx="320">
                  <c:v>2.75</c:v>
                </c:pt>
                <c:pt idx="321">
                  <c:v>2.75</c:v>
                </c:pt>
                <c:pt idx="322">
                  <c:v>2.75</c:v>
                </c:pt>
                <c:pt idx="323">
                  <c:v>2.75</c:v>
                </c:pt>
                <c:pt idx="324">
                  <c:v>2.75</c:v>
                </c:pt>
                <c:pt idx="325">
                  <c:v>2.75</c:v>
                </c:pt>
                <c:pt idx="326">
                  <c:v>2.75</c:v>
                </c:pt>
                <c:pt idx="327">
                  <c:v>2.75</c:v>
                </c:pt>
                <c:pt idx="328">
                  <c:v>2.75</c:v>
                </c:pt>
                <c:pt idx="329">
                  <c:v>2.75</c:v>
                </c:pt>
                <c:pt idx="330">
                  <c:v>2.75</c:v>
                </c:pt>
                <c:pt idx="331">
                  <c:v>2.75</c:v>
                </c:pt>
                <c:pt idx="332">
                  <c:v>2.75</c:v>
                </c:pt>
                <c:pt idx="333">
                  <c:v>2.75</c:v>
                </c:pt>
                <c:pt idx="334">
                  <c:v>2.75</c:v>
                </c:pt>
                <c:pt idx="335">
                  <c:v>2.75</c:v>
                </c:pt>
                <c:pt idx="336">
                  <c:v>2.75</c:v>
                </c:pt>
                <c:pt idx="337">
                  <c:v>2.75</c:v>
                </c:pt>
                <c:pt idx="338">
                  <c:v>2.75</c:v>
                </c:pt>
                <c:pt idx="339">
                  <c:v>2.75</c:v>
                </c:pt>
                <c:pt idx="340">
                  <c:v>2.75</c:v>
                </c:pt>
                <c:pt idx="341">
                  <c:v>2.75</c:v>
                </c:pt>
                <c:pt idx="342">
                  <c:v>2.75</c:v>
                </c:pt>
                <c:pt idx="343">
                  <c:v>2.75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0.25</c:v>
                </c:pt>
                <c:pt idx="464">
                  <c:v>0.25</c:v>
                </c:pt>
                <c:pt idx="465">
                  <c:v>0.25</c:v>
                </c:pt>
                <c:pt idx="466">
                  <c:v>0.25</c:v>
                </c:pt>
                <c:pt idx="467">
                  <c:v>0.25</c:v>
                </c:pt>
                <c:pt idx="468">
                  <c:v>0.25</c:v>
                </c:pt>
                <c:pt idx="469">
                  <c:v>0.25</c:v>
                </c:pt>
                <c:pt idx="470">
                  <c:v>0.25</c:v>
                </c:pt>
                <c:pt idx="471">
                  <c:v>0.25</c:v>
                </c:pt>
                <c:pt idx="472">
                  <c:v>0.25</c:v>
                </c:pt>
                <c:pt idx="473">
                  <c:v>0.25</c:v>
                </c:pt>
                <c:pt idx="474">
                  <c:v>0.25</c:v>
                </c:pt>
                <c:pt idx="475">
                  <c:v>0.25</c:v>
                </c:pt>
                <c:pt idx="476">
                  <c:v>0.25</c:v>
                </c:pt>
                <c:pt idx="477">
                  <c:v>0.25</c:v>
                </c:pt>
                <c:pt idx="478">
                  <c:v>0.25</c:v>
                </c:pt>
                <c:pt idx="479">
                  <c:v>0.25</c:v>
                </c:pt>
                <c:pt idx="480">
                  <c:v>0.25</c:v>
                </c:pt>
                <c:pt idx="481">
                  <c:v>0.25</c:v>
                </c:pt>
                <c:pt idx="482">
                  <c:v>0.25</c:v>
                </c:pt>
                <c:pt idx="483">
                  <c:v>0.25</c:v>
                </c:pt>
                <c:pt idx="484">
                  <c:v>0.25</c:v>
                </c:pt>
                <c:pt idx="485">
                  <c:v>0.25</c:v>
                </c:pt>
                <c:pt idx="486">
                  <c:v>0.25</c:v>
                </c:pt>
                <c:pt idx="487">
                  <c:v>0.25</c:v>
                </c:pt>
                <c:pt idx="488">
                  <c:v>0.25</c:v>
                </c:pt>
                <c:pt idx="489">
                  <c:v>0.25</c:v>
                </c:pt>
                <c:pt idx="490">
                  <c:v>0.25</c:v>
                </c:pt>
                <c:pt idx="491">
                  <c:v>0.25</c:v>
                </c:pt>
                <c:pt idx="492">
                  <c:v>0.25</c:v>
                </c:pt>
                <c:pt idx="493">
                  <c:v>0.25</c:v>
                </c:pt>
                <c:pt idx="494">
                  <c:v>0.25</c:v>
                </c:pt>
                <c:pt idx="495">
                  <c:v>0.25</c:v>
                </c:pt>
                <c:pt idx="496">
                  <c:v>0.25</c:v>
                </c:pt>
                <c:pt idx="497">
                  <c:v>0.25</c:v>
                </c:pt>
                <c:pt idx="498">
                  <c:v>0.25</c:v>
                </c:pt>
                <c:pt idx="499">
                  <c:v>0.25</c:v>
                </c:pt>
                <c:pt idx="500">
                  <c:v>0.25</c:v>
                </c:pt>
                <c:pt idx="501">
                  <c:v>0.25</c:v>
                </c:pt>
                <c:pt idx="502">
                  <c:v>0.25</c:v>
                </c:pt>
                <c:pt idx="503">
                  <c:v>0.25</c:v>
                </c:pt>
                <c:pt idx="504">
                  <c:v>0.25</c:v>
                </c:pt>
                <c:pt idx="505">
                  <c:v>0.25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  <c:pt idx="509">
                  <c:v>0.25</c:v>
                </c:pt>
                <c:pt idx="510">
                  <c:v>0.25</c:v>
                </c:pt>
                <c:pt idx="511">
                  <c:v>0.25</c:v>
                </c:pt>
                <c:pt idx="512">
                  <c:v>0.25</c:v>
                </c:pt>
                <c:pt idx="513">
                  <c:v>0.25</c:v>
                </c:pt>
                <c:pt idx="514">
                  <c:v>0.25</c:v>
                </c:pt>
                <c:pt idx="515">
                  <c:v>0.25</c:v>
                </c:pt>
                <c:pt idx="516">
                  <c:v>0.25</c:v>
                </c:pt>
                <c:pt idx="517">
                  <c:v>0.25</c:v>
                </c:pt>
                <c:pt idx="518">
                  <c:v>0.25</c:v>
                </c:pt>
                <c:pt idx="519">
                  <c:v>0.25</c:v>
                </c:pt>
                <c:pt idx="520">
                  <c:v>0.25</c:v>
                </c:pt>
                <c:pt idx="521">
                  <c:v>0.25</c:v>
                </c:pt>
                <c:pt idx="522">
                  <c:v>0.25</c:v>
                </c:pt>
                <c:pt idx="523">
                  <c:v>0.25</c:v>
                </c:pt>
                <c:pt idx="524">
                  <c:v>0.25</c:v>
                </c:pt>
                <c:pt idx="525">
                  <c:v>0.25</c:v>
                </c:pt>
                <c:pt idx="526">
                  <c:v>0.25</c:v>
                </c:pt>
                <c:pt idx="527">
                  <c:v>0.25</c:v>
                </c:pt>
                <c:pt idx="528">
                  <c:v>0.25</c:v>
                </c:pt>
                <c:pt idx="529">
                  <c:v>0.25</c:v>
                </c:pt>
                <c:pt idx="530">
                  <c:v>0.25</c:v>
                </c:pt>
                <c:pt idx="531">
                  <c:v>0.25</c:v>
                </c:pt>
                <c:pt idx="532">
                  <c:v>0.25</c:v>
                </c:pt>
                <c:pt idx="533">
                  <c:v>0.25</c:v>
                </c:pt>
                <c:pt idx="534">
                  <c:v>0.25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</c:v>
                </c:pt>
                <c:pt idx="594">
                  <c:v>0.25</c:v>
                </c:pt>
                <c:pt idx="595">
                  <c:v>0.25</c:v>
                </c:pt>
                <c:pt idx="596">
                  <c:v>0.25</c:v>
                </c:pt>
                <c:pt idx="597">
                  <c:v>0.25</c:v>
                </c:pt>
                <c:pt idx="598">
                  <c:v>0.25</c:v>
                </c:pt>
                <c:pt idx="599">
                  <c:v>0.25</c:v>
                </c:pt>
                <c:pt idx="600">
                  <c:v>0.25</c:v>
                </c:pt>
                <c:pt idx="601">
                  <c:v>0.25</c:v>
                </c:pt>
                <c:pt idx="602">
                  <c:v>0.25</c:v>
                </c:pt>
                <c:pt idx="603">
                  <c:v>0.25</c:v>
                </c:pt>
                <c:pt idx="604">
                  <c:v>0.25</c:v>
                </c:pt>
                <c:pt idx="605">
                  <c:v>0.25</c:v>
                </c:pt>
                <c:pt idx="606">
                  <c:v>0.25</c:v>
                </c:pt>
                <c:pt idx="607">
                  <c:v>0.25</c:v>
                </c:pt>
                <c:pt idx="608">
                  <c:v>0.25</c:v>
                </c:pt>
                <c:pt idx="609">
                  <c:v>0.25</c:v>
                </c:pt>
                <c:pt idx="610">
                  <c:v>0.25</c:v>
                </c:pt>
                <c:pt idx="611">
                  <c:v>0.25</c:v>
                </c:pt>
                <c:pt idx="612">
                  <c:v>0.25</c:v>
                </c:pt>
                <c:pt idx="613">
                  <c:v>0.25</c:v>
                </c:pt>
                <c:pt idx="614">
                  <c:v>0.25</c:v>
                </c:pt>
                <c:pt idx="615">
                  <c:v>0.25</c:v>
                </c:pt>
                <c:pt idx="616">
                  <c:v>0.25</c:v>
                </c:pt>
                <c:pt idx="617">
                  <c:v>0.25</c:v>
                </c:pt>
                <c:pt idx="618">
                  <c:v>0.25</c:v>
                </c:pt>
                <c:pt idx="619">
                  <c:v>0.25</c:v>
                </c:pt>
                <c:pt idx="620">
                  <c:v>0.25</c:v>
                </c:pt>
                <c:pt idx="621">
                  <c:v>0.25</c:v>
                </c:pt>
                <c:pt idx="622">
                  <c:v>0.25</c:v>
                </c:pt>
                <c:pt idx="623">
                  <c:v>0.25</c:v>
                </c:pt>
                <c:pt idx="624">
                  <c:v>0.25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0.25</c:v>
                </c:pt>
                <c:pt idx="631">
                  <c:v>0.25</c:v>
                </c:pt>
                <c:pt idx="632">
                  <c:v>0.25</c:v>
                </c:pt>
                <c:pt idx="633">
                  <c:v>0.25</c:v>
                </c:pt>
                <c:pt idx="634">
                  <c:v>0.25</c:v>
                </c:pt>
                <c:pt idx="635">
                  <c:v>0.25</c:v>
                </c:pt>
                <c:pt idx="636">
                  <c:v>0.25</c:v>
                </c:pt>
                <c:pt idx="637">
                  <c:v>0.25</c:v>
                </c:pt>
                <c:pt idx="638">
                  <c:v>0.25</c:v>
                </c:pt>
                <c:pt idx="639">
                  <c:v>0.25</c:v>
                </c:pt>
                <c:pt idx="640">
                  <c:v>0.25</c:v>
                </c:pt>
                <c:pt idx="641">
                  <c:v>0.25</c:v>
                </c:pt>
                <c:pt idx="642">
                  <c:v>0.25</c:v>
                </c:pt>
                <c:pt idx="643">
                  <c:v>0.25</c:v>
                </c:pt>
                <c:pt idx="644">
                  <c:v>0.25</c:v>
                </c:pt>
                <c:pt idx="645">
                  <c:v>0.25</c:v>
                </c:pt>
                <c:pt idx="646">
                  <c:v>0.25</c:v>
                </c:pt>
                <c:pt idx="647">
                  <c:v>0.25</c:v>
                </c:pt>
                <c:pt idx="648">
                  <c:v>0.25</c:v>
                </c:pt>
                <c:pt idx="649">
                  <c:v>0.25</c:v>
                </c:pt>
                <c:pt idx="650">
                  <c:v>0.25</c:v>
                </c:pt>
                <c:pt idx="651">
                  <c:v>0.25</c:v>
                </c:pt>
                <c:pt idx="652">
                  <c:v>0.25</c:v>
                </c:pt>
                <c:pt idx="653">
                  <c:v>0.25</c:v>
                </c:pt>
                <c:pt idx="654">
                  <c:v>0.25</c:v>
                </c:pt>
                <c:pt idx="655">
                  <c:v>0.25</c:v>
                </c:pt>
                <c:pt idx="656">
                  <c:v>0.25</c:v>
                </c:pt>
                <c:pt idx="657">
                  <c:v>0.25</c:v>
                </c:pt>
                <c:pt idx="658">
                  <c:v>0.25</c:v>
                </c:pt>
                <c:pt idx="659">
                  <c:v>0.25</c:v>
                </c:pt>
                <c:pt idx="660">
                  <c:v>0.25</c:v>
                </c:pt>
                <c:pt idx="661">
                  <c:v>0.25</c:v>
                </c:pt>
                <c:pt idx="662">
                  <c:v>0.25</c:v>
                </c:pt>
                <c:pt idx="663">
                  <c:v>0.25</c:v>
                </c:pt>
                <c:pt idx="664">
                  <c:v>0.25</c:v>
                </c:pt>
                <c:pt idx="665">
                  <c:v>0.25</c:v>
                </c:pt>
                <c:pt idx="666">
                  <c:v>0.25</c:v>
                </c:pt>
                <c:pt idx="667">
                  <c:v>0.25</c:v>
                </c:pt>
                <c:pt idx="668">
                  <c:v>0.25</c:v>
                </c:pt>
                <c:pt idx="669">
                  <c:v>0.25</c:v>
                </c:pt>
                <c:pt idx="670">
                  <c:v>0.25</c:v>
                </c:pt>
                <c:pt idx="671">
                  <c:v>0.25</c:v>
                </c:pt>
                <c:pt idx="672">
                  <c:v>0.25</c:v>
                </c:pt>
                <c:pt idx="673">
                  <c:v>0.25</c:v>
                </c:pt>
                <c:pt idx="674">
                  <c:v>0.25</c:v>
                </c:pt>
                <c:pt idx="675">
                  <c:v>0.25</c:v>
                </c:pt>
                <c:pt idx="676">
                  <c:v>0.25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0.25</c:v>
                </c:pt>
                <c:pt idx="681">
                  <c:v>0.25</c:v>
                </c:pt>
                <c:pt idx="682">
                  <c:v>0.25</c:v>
                </c:pt>
                <c:pt idx="683">
                  <c:v>0.25</c:v>
                </c:pt>
                <c:pt idx="684">
                  <c:v>0.25</c:v>
                </c:pt>
                <c:pt idx="685">
                  <c:v>0.25</c:v>
                </c:pt>
                <c:pt idx="686">
                  <c:v>0.25</c:v>
                </c:pt>
                <c:pt idx="687">
                  <c:v>0.25</c:v>
                </c:pt>
                <c:pt idx="688">
                  <c:v>0.25</c:v>
                </c:pt>
                <c:pt idx="689">
                  <c:v>0.25</c:v>
                </c:pt>
                <c:pt idx="690">
                  <c:v>0.25</c:v>
                </c:pt>
                <c:pt idx="691">
                  <c:v>0.25</c:v>
                </c:pt>
                <c:pt idx="692">
                  <c:v>0.25</c:v>
                </c:pt>
                <c:pt idx="693">
                  <c:v>0.25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0.25</c:v>
                </c:pt>
                <c:pt idx="701">
                  <c:v>0.25</c:v>
                </c:pt>
                <c:pt idx="702">
                  <c:v>0.25</c:v>
                </c:pt>
                <c:pt idx="703">
                  <c:v>0.25</c:v>
                </c:pt>
                <c:pt idx="704">
                  <c:v>0.25</c:v>
                </c:pt>
                <c:pt idx="705">
                  <c:v>0.25</c:v>
                </c:pt>
                <c:pt idx="706">
                  <c:v>0.25</c:v>
                </c:pt>
                <c:pt idx="707">
                  <c:v>0.25</c:v>
                </c:pt>
                <c:pt idx="708">
                  <c:v>0.25</c:v>
                </c:pt>
                <c:pt idx="709">
                  <c:v>0.25</c:v>
                </c:pt>
                <c:pt idx="710">
                  <c:v>0.25</c:v>
                </c:pt>
                <c:pt idx="711">
                  <c:v>0.25</c:v>
                </c:pt>
                <c:pt idx="712">
                  <c:v>0.25</c:v>
                </c:pt>
                <c:pt idx="713">
                  <c:v>0.25</c:v>
                </c:pt>
                <c:pt idx="714">
                  <c:v>0.25</c:v>
                </c:pt>
                <c:pt idx="715">
                  <c:v>0.25</c:v>
                </c:pt>
                <c:pt idx="716">
                  <c:v>0.25</c:v>
                </c:pt>
                <c:pt idx="717">
                  <c:v>0.25</c:v>
                </c:pt>
                <c:pt idx="718">
                  <c:v>0.25</c:v>
                </c:pt>
                <c:pt idx="719">
                  <c:v>0.25</c:v>
                </c:pt>
                <c:pt idx="720">
                  <c:v>0.25</c:v>
                </c:pt>
                <c:pt idx="721">
                  <c:v>0.25</c:v>
                </c:pt>
                <c:pt idx="722">
                  <c:v>0.25</c:v>
                </c:pt>
                <c:pt idx="723">
                  <c:v>0.25</c:v>
                </c:pt>
                <c:pt idx="724">
                  <c:v>0.25</c:v>
                </c:pt>
                <c:pt idx="725">
                  <c:v>0.25</c:v>
                </c:pt>
                <c:pt idx="726">
                  <c:v>0.25</c:v>
                </c:pt>
                <c:pt idx="727">
                  <c:v>0.25</c:v>
                </c:pt>
                <c:pt idx="728">
                  <c:v>0.25</c:v>
                </c:pt>
                <c:pt idx="729">
                  <c:v>0.25</c:v>
                </c:pt>
                <c:pt idx="730">
                  <c:v>0.25</c:v>
                </c:pt>
                <c:pt idx="731">
                  <c:v>0.25</c:v>
                </c:pt>
                <c:pt idx="732">
                  <c:v>0.25</c:v>
                </c:pt>
                <c:pt idx="733">
                  <c:v>0.25</c:v>
                </c:pt>
                <c:pt idx="734">
                  <c:v>0.25</c:v>
                </c:pt>
                <c:pt idx="735">
                  <c:v>0.25</c:v>
                </c:pt>
                <c:pt idx="736">
                  <c:v>0.25</c:v>
                </c:pt>
                <c:pt idx="737">
                  <c:v>0.25</c:v>
                </c:pt>
                <c:pt idx="738">
                  <c:v>0.25</c:v>
                </c:pt>
                <c:pt idx="739">
                  <c:v>0.25</c:v>
                </c:pt>
                <c:pt idx="740">
                  <c:v>0.25</c:v>
                </c:pt>
                <c:pt idx="741">
                  <c:v>0.25</c:v>
                </c:pt>
                <c:pt idx="742">
                  <c:v>0.25</c:v>
                </c:pt>
                <c:pt idx="743">
                  <c:v>0.25</c:v>
                </c:pt>
                <c:pt idx="744">
                  <c:v>0.25</c:v>
                </c:pt>
                <c:pt idx="745">
                  <c:v>0.25</c:v>
                </c:pt>
                <c:pt idx="746">
                  <c:v>0.25</c:v>
                </c:pt>
                <c:pt idx="747">
                  <c:v>0.25</c:v>
                </c:pt>
                <c:pt idx="748">
                  <c:v>0.25</c:v>
                </c:pt>
                <c:pt idx="749">
                  <c:v>0.25</c:v>
                </c:pt>
                <c:pt idx="750">
                  <c:v>0.25</c:v>
                </c:pt>
                <c:pt idx="751">
                  <c:v>0.25</c:v>
                </c:pt>
                <c:pt idx="752">
                  <c:v>0.25</c:v>
                </c:pt>
                <c:pt idx="753">
                  <c:v>0.25</c:v>
                </c:pt>
                <c:pt idx="754">
                  <c:v>0.25</c:v>
                </c:pt>
                <c:pt idx="755">
                  <c:v>0.25</c:v>
                </c:pt>
                <c:pt idx="756">
                  <c:v>0.25</c:v>
                </c:pt>
                <c:pt idx="757">
                  <c:v>0.25</c:v>
                </c:pt>
                <c:pt idx="758">
                  <c:v>0.25</c:v>
                </c:pt>
                <c:pt idx="759">
                  <c:v>0.25</c:v>
                </c:pt>
                <c:pt idx="760">
                  <c:v>0.25</c:v>
                </c:pt>
                <c:pt idx="761">
                  <c:v>0.25</c:v>
                </c:pt>
                <c:pt idx="762">
                  <c:v>0.25</c:v>
                </c:pt>
                <c:pt idx="763">
                  <c:v>0.25</c:v>
                </c:pt>
                <c:pt idx="764">
                  <c:v>0.25</c:v>
                </c:pt>
                <c:pt idx="765">
                  <c:v>0.25</c:v>
                </c:pt>
                <c:pt idx="766">
                  <c:v>0.25</c:v>
                </c:pt>
                <c:pt idx="767">
                  <c:v>0.25</c:v>
                </c:pt>
                <c:pt idx="768">
                  <c:v>0.25</c:v>
                </c:pt>
                <c:pt idx="769">
                  <c:v>0.25</c:v>
                </c:pt>
                <c:pt idx="770">
                  <c:v>0.25</c:v>
                </c:pt>
                <c:pt idx="771">
                  <c:v>0.25</c:v>
                </c:pt>
                <c:pt idx="772">
                  <c:v>0.25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0.25</c:v>
                </c:pt>
                <c:pt idx="777">
                  <c:v>0.25</c:v>
                </c:pt>
                <c:pt idx="778">
                  <c:v>0.25</c:v>
                </c:pt>
                <c:pt idx="779">
                  <c:v>0.25</c:v>
                </c:pt>
                <c:pt idx="780">
                  <c:v>0.25</c:v>
                </c:pt>
                <c:pt idx="781">
                  <c:v>0.25</c:v>
                </c:pt>
                <c:pt idx="782">
                  <c:v>0.25</c:v>
                </c:pt>
                <c:pt idx="783">
                  <c:v>0.25</c:v>
                </c:pt>
                <c:pt idx="784">
                  <c:v>0.25</c:v>
                </c:pt>
                <c:pt idx="785">
                  <c:v>0.25</c:v>
                </c:pt>
                <c:pt idx="786">
                  <c:v>0.25</c:v>
                </c:pt>
                <c:pt idx="787">
                  <c:v>0.25</c:v>
                </c:pt>
                <c:pt idx="788">
                  <c:v>0.25</c:v>
                </c:pt>
                <c:pt idx="789">
                  <c:v>0.25</c:v>
                </c:pt>
                <c:pt idx="790">
                  <c:v>0.25</c:v>
                </c:pt>
                <c:pt idx="791">
                  <c:v>0.25</c:v>
                </c:pt>
                <c:pt idx="792">
                  <c:v>0.25</c:v>
                </c:pt>
                <c:pt idx="793">
                  <c:v>0.25</c:v>
                </c:pt>
                <c:pt idx="794">
                  <c:v>0.25</c:v>
                </c:pt>
                <c:pt idx="795">
                  <c:v>0.25</c:v>
                </c:pt>
                <c:pt idx="796">
                  <c:v>0.25</c:v>
                </c:pt>
                <c:pt idx="797">
                  <c:v>0.25</c:v>
                </c:pt>
                <c:pt idx="798">
                  <c:v>0.25</c:v>
                </c:pt>
                <c:pt idx="799">
                  <c:v>0.25</c:v>
                </c:pt>
                <c:pt idx="800">
                  <c:v>0.25</c:v>
                </c:pt>
                <c:pt idx="801">
                  <c:v>0.25</c:v>
                </c:pt>
                <c:pt idx="802">
                  <c:v>0.25</c:v>
                </c:pt>
                <c:pt idx="803">
                  <c:v>0.25</c:v>
                </c:pt>
                <c:pt idx="804">
                  <c:v>0.25</c:v>
                </c:pt>
                <c:pt idx="805">
                  <c:v>0.25</c:v>
                </c:pt>
                <c:pt idx="806">
                  <c:v>0.25</c:v>
                </c:pt>
                <c:pt idx="807">
                  <c:v>0.25</c:v>
                </c:pt>
                <c:pt idx="808">
                  <c:v>0.25</c:v>
                </c:pt>
                <c:pt idx="809">
                  <c:v>0.25</c:v>
                </c:pt>
                <c:pt idx="810">
                  <c:v>0.25</c:v>
                </c:pt>
                <c:pt idx="811">
                  <c:v>0.25</c:v>
                </c:pt>
                <c:pt idx="812">
                  <c:v>0.25</c:v>
                </c:pt>
                <c:pt idx="813">
                  <c:v>0.25</c:v>
                </c:pt>
                <c:pt idx="814">
                  <c:v>0.25</c:v>
                </c:pt>
                <c:pt idx="815">
                  <c:v>0.25</c:v>
                </c:pt>
                <c:pt idx="816">
                  <c:v>0.25</c:v>
                </c:pt>
                <c:pt idx="817">
                  <c:v>0.25</c:v>
                </c:pt>
                <c:pt idx="818">
                  <c:v>0.25</c:v>
                </c:pt>
                <c:pt idx="819">
                  <c:v>0.25</c:v>
                </c:pt>
                <c:pt idx="820">
                  <c:v>0.25</c:v>
                </c:pt>
                <c:pt idx="821">
                  <c:v>0.25</c:v>
                </c:pt>
                <c:pt idx="822">
                  <c:v>0.25</c:v>
                </c:pt>
                <c:pt idx="823">
                  <c:v>0.25</c:v>
                </c:pt>
                <c:pt idx="824">
                  <c:v>0.25</c:v>
                </c:pt>
                <c:pt idx="825">
                  <c:v>0.25</c:v>
                </c:pt>
                <c:pt idx="826">
                  <c:v>0.25</c:v>
                </c:pt>
                <c:pt idx="827">
                  <c:v>0.25</c:v>
                </c:pt>
                <c:pt idx="828">
                  <c:v>0.25</c:v>
                </c:pt>
                <c:pt idx="829">
                  <c:v>0.25</c:v>
                </c:pt>
                <c:pt idx="830">
                  <c:v>0.25</c:v>
                </c:pt>
                <c:pt idx="831">
                  <c:v>0.25</c:v>
                </c:pt>
                <c:pt idx="832">
                  <c:v>0.25</c:v>
                </c:pt>
                <c:pt idx="833">
                  <c:v>0.25</c:v>
                </c:pt>
                <c:pt idx="834">
                  <c:v>0.25</c:v>
                </c:pt>
                <c:pt idx="835">
                  <c:v>0.25</c:v>
                </c:pt>
                <c:pt idx="836">
                  <c:v>0.25</c:v>
                </c:pt>
                <c:pt idx="837">
                  <c:v>0.25</c:v>
                </c:pt>
                <c:pt idx="838">
                  <c:v>0.25</c:v>
                </c:pt>
                <c:pt idx="839">
                  <c:v>0.25</c:v>
                </c:pt>
                <c:pt idx="840">
                  <c:v>0.25</c:v>
                </c:pt>
                <c:pt idx="841">
                  <c:v>0.25</c:v>
                </c:pt>
                <c:pt idx="842">
                  <c:v>0.25</c:v>
                </c:pt>
                <c:pt idx="843">
                  <c:v>0.25</c:v>
                </c:pt>
                <c:pt idx="844">
                  <c:v>0.25</c:v>
                </c:pt>
                <c:pt idx="845">
                  <c:v>0.25</c:v>
                </c:pt>
                <c:pt idx="846">
                  <c:v>0.25</c:v>
                </c:pt>
                <c:pt idx="847">
                  <c:v>0.25</c:v>
                </c:pt>
                <c:pt idx="848">
                  <c:v>0.25</c:v>
                </c:pt>
                <c:pt idx="849">
                  <c:v>0.25</c:v>
                </c:pt>
                <c:pt idx="850">
                  <c:v>0.25</c:v>
                </c:pt>
                <c:pt idx="851">
                  <c:v>0.25</c:v>
                </c:pt>
                <c:pt idx="852">
                  <c:v>0.25</c:v>
                </c:pt>
                <c:pt idx="853">
                  <c:v>0.25</c:v>
                </c:pt>
                <c:pt idx="854">
                  <c:v>0.25</c:v>
                </c:pt>
                <c:pt idx="855">
                  <c:v>0.25</c:v>
                </c:pt>
                <c:pt idx="856">
                  <c:v>0.25</c:v>
                </c:pt>
                <c:pt idx="857">
                  <c:v>0.25</c:v>
                </c:pt>
                <c:pt idx="858">
                  <c:v>0.25</c:v>
                </c:pt>
                <c:pt idx="859">
                  <c:v>0.25</c:v>
                </c:pt>
                <c:pt idx="860">
                  <c:v>0.25</c:v>
                </c:pt>
                <c:pt idx="861">
                  <c:v>0.25</c:v>
                </c:pt>
                <c:pt idx="862">
                  <c:v>0.25</c:v>
                </c:pt>
                <c:pt idx="863">
                  <c:v>0.25</c:v>
                </c:pt>
                <c:pt idx="864">
                  <c:v>0.25</c:v>
                </c:pt>
                <c:pt idx="865">
                  <c:v>0.25</c:v>
                </c:pt>
                <c:pt idx="866">
                  <c:v>0.25</c:v>
                </c:pt>
                <c:pt idx="867">
                  <c:v>0.25</c:v>
                </c:pt>
                <c:pt idx="868">
                  <c:v>0.25</c:v>
                </c:pt>
                <c:pt idx="869">
                  <c:v>0.25</c:v>
                </c:pt>
                <c:pt idx="870">
                  <c:v>0.25</c:v>
                </c:pt>
                <c:pt idx="871">
                  <c:v>0.25</c:v>
                </c:pt>
                <c:pt idx="872">
                  <c:v>0.25</c:v>
                </c:pt>
                <c:pt idx="873">
                  <c:v>0.25</c:v>
                </c:pt>
                <c:pt idx="874">
                  <c:v>0.25</c:v>
                </c:pt>
                <c:pt idx="875">
                  <c:v>0.25</c:v>
                </c:pt>
                <c:pt idx="876">
                  <c:v>0.25</c:v>
                </c:pt>
                <c:pt idx="877">
                  <c:v>0.25</c:v>
                </c:pt>
                <c:pt idx="878">
                  <c:v>0.25</c:v>
                </c:pt>
                <c:pt idx="879">
                  <c:v>0.25</c:v>
                </c:pt>
                <c:pt idx="880">
                  <c:v>0.25</c:v>
                </c:pt>
                <c:pt idx="881">
                  <c:v>0.25</c:v>
                </c:pt>
                <c:pt idx="882">
                  <c:v>0.25</c:v>
                </c:pt>
                <c:pt idx="883">
                  <c:v>0.25</c:v>
                </c:pt>
                <c:pt idx="884">
                  <c:v>0.25</c:v>
                </c:pt>
                <c:pt idx="885">
                  <c:v>0.25</c:v>
                </c:pt>
                <c:pt idx="886">
                  <c:v>0.25</c:v>
                </c:pt>
                <c:pt idx="887">
                  <c:v>0.25</c:v>
                </c:pt>
                <c:pt idx="888">
                  <c:v>0.25</c:v>
                </c:pt>
                <c:pt idx="889">
                  <c:v>0.25</c:v>
                </c:pt>
                <c:pt idx="890">
                  <c:v>0.25</c:v>
                </c:pt>
                <c:pt idx="891">
                  <c:v>0.25</c:v>
                </c:pt>
                <c:pt idx="892">
                  <c:v>0.25</c:v>
                </c:pt>
                <c:pt idx="893">
                  <c:v>0.25</c:v>
                </c:pt>
                <c:pt idx="894">
                  <c:v>0.25</c:v>
                </c:pt>
                <c:pt idx="895">
                  <c:v>0.25</c:v>
                </c:pt>
                <c:pt idx="896">
                  <c:v>0.25</c:v>
                </c:pt>
                <c:pt idx="897">
                  <c:v>0.25</c:v>
                </c:pt>
                <c:pt idx="898">
                  <c:v>0.25</c:v>
                </c:pt>
                <c:pt idx="899">
                  <c:v>0.25</c:v>
                </c:pt>
                <c:pt idx="900">
                  <c:v>0.25</c:v>
                </c:pt>
                <c:pt idx="901">
                  <c:v>0.25</c:v>
                </c:pt>
                <c:pt idx="902">
                  <c:v>0.25</c:v>
                </c:pt>
                <c:pt idx="903">
                  <c:v>0.25</c:v>
                </c:pt>
                <c:pt idx="904">
                  <c:v>0.25</c:v>
                </c:pt>
                <c:pt idx="905">
                  <c:v>0.25</c:v>
                </c:pt>
                <c:pt idx="906">
                  <c:v>0.25</c:v>
                </c:pt>
                <c:pt idx="907">
                  <c:v>0.25</c:v>
                </c:pt>
                <c:pt idx="908">
                  <c:v>0.25</c:v>
                </c:pt>
                <c:pt idx="909">
                  <c:v>0.25</c:v>
                </c:pt>
                <c:pt idx="910">
                  <c:v>0.25</c:v>
                </c:pt>
                <c:pt idx="911">
                  <c:v>0.25</c:v>
                </c:pt>
                <c:pt idx="912">
                  <c:v>0.25</c:v>
                </c:pt>
                <c:pt idx="913">
                  <c:v>0.25</c:v>
                </c:pt>
                <c:pt idx="914">
                  <c:v>0.25</c:v>
                </c:pt>
                <c:pt idx="915">
                  <c:v>0.25</c:v>
                </c:pt>
                <c:pt idx="916">
                  <c:v>0.25</c:v>
                </c:pt>
                <c:pt idx="917">
                  <c:v>0.25</c:v>
                </c:pt>
                <c:pt idx="918">
                  <c:v>0.25</c:v>
                </c:pt>
                <c:pt idx="919">
                  <c:v>0.25</c:v>
                </c:pt>
                <c:pt idx="920">
                  <c:v>0.25</c:v>
                </c:pt>
                <c:pt idx="921">
                  <c:v>0.25</c:v>
                </c:pt>
                <c:pt idx="922">
                  <c:v>0.25</c:v>
                </c:pt>
                <c:pt idx="923">
                  <c:v>0.25</c:v>
                </c:pt>
                <c:pt idx="924">
                  <c:v>0.25</c:v>
                </c:pt>
                <c:pt idx="925">
                  <c:v>0.25</c:v>
                </c:pt>
                <c:pt idx="926">
                  <c:v>0.25</c:v>
                </c:pt>
                <c:pt idx="927">
                  <c:v>0.25</c:v>
                </c:pt>
                <c:pt idx="928">
                  <c:v>0.25</c:v>
                </c:pt>
                <c:pt idx="929">
                  <c:v>0.25</c:v>
                </c:pt>
                <c:pt idx="930">
                  <c:v>0.25</c:v>
                </c:pt>
                <c:pt idx="931">
                  <c:v>0.25</c:v>
                </c:pt>
                <c:pt idx="932">
                  <c:v>0.25</c:v>
                </c:pt>
                <c:pt idx="933">
                  <c:v>0.25</c:v>
                </c:pt>
                <c:pt idx="934">
                  <c:v>0.25</c:v>
                </c:pt>
                <c:pt idx="935">
                  <c:v>0.25</c:v>
                </c:pt>
                <c:pt idx="936">
                  <c:v>0.25</c:v>
                </c:pt>
                <c:pt idx="937">
                  <c:v>0.25</c:v>
                </c:pt>
                <c:pt idx="938">
                  <c:v>0.25</c:v>
                </c:pt>
                <c:pt idx="939">
                  <c:v>0.25</c:v>
                </c:pt>
                <c:pt idx="940">
                  <c:v>0.25</c:v>
                </c:pt>
                <c:pt idx="941">
                  <c:v>0.25</c:v>
                </c:pt>
                <c:pt idx="942">
                  <c:v>0.25</c:v>
                </c:pt>
                <c:pt idx="943">
                  <c:v>0.25</c:v>
                </c:pt>
                <c:pt idx="944">
                  <c:v>0.25</c:v>
                </c:pt>
                <c:pt idx="945">
                  <c:v>0.25</c:v>
                </c:pt>
                <c:pt idx="946">
                  <c:v>0.25</c:v>
                </c:pt>
                <c:pt idx="947">
                  <c:v>0.25</c:v>
                </c:pt>
                <c:pt idx="948">
                  <c:v>0.25</c:v>
                </c:pt>
                <c:pt idx="949">
                  <c:v>0.25</c:v>
                </c:pt>
                <c:pt idx="950">
                  <c:v>0.25</c:v>
                </c:pt>
                <c:pt idx="951">
                  <c:v>0.25</c:v>
                </c:pt>
                <c:pt idx="952">
                  <c:v>0.25</c:v>
                </c:pt>
                <c:pt idx="953">
                  <c:v>0.25</c:v>
                </c:pt>
                <c:pt idx="954">
                  <c:v>0.25</c:v>
                </c:pt>
                <c:pt idx="955">
                  <c:v>0.25</c:v>
                </c:pt>
                <c:pt idx="956">
                  <c:v>0.25</c:v>
                </c:pt>
                <c:pt idx="957">
                  <c:v>0.25</c:v>
                </c:pt>
                <c:pt idx="958">
                  <c:v>0.25</c:v>
                </c:pt>
                <c:pt idx="959">
                  <c:v>0.25</c:v>
                </c:pt>
                <c:pt idx="960">
                  <c:v>0.25</c:v>
                </c:pt>
                <c:pt idx="961">
                  <c:v>0.25</c:v>
                </c:pt>
                <c:pt idx="962">
                  <c:v>0.25</c:v>
                </c:pt>
                <c:pt idx="963">
                  <c:v>0.25</c:v>
                </c:pt>
                <c:pt idx="964">
                  <c:v>0.25</c:v>
                </c:pt>
                <c:pt idx="965">
                  <c:v>0.25</c:v>
                </c:pt>
                <c:pt idx="966">
                  <c:v>0.25</c:v>
                </c:pt>
                <c:pt idx="967">
                  <c:v>0.25</c:v>
                </c:pt>
                <c:pt idx="968">
                  <c:v>0.25</c:v>
                </c:pt>
                <c:pt idx="969">
                  <c:v>0.25</c:v>
                </c:pt>
                <c:pt idx="970">
                  <c:v>0.25</c:v>
                </c:pt>
                <c:pt idx="971">
                  <c:v>0.25</c:v>
                </c:pt>
                <c:pt idx="972">
                  <c:v>0.25</c:v>
                </c:pt>
                <c:pt idx="973">
                  <c:v>0.25</c:v>
                </c:pt>
                <c:pt idx="974">
                  <c:v>0.25</c:v>
                </c:pt>
                <c:pt idx="975">
                  <c:v>0.25</c:v>
                </c:pt>
                <c:pt idx="976">
                  <c:v>0.25</c:v>
                </c:pt>
                <c:pt idx="977">
                  <c:v>0.25</c:v>
                </c:pt>
                <c:pt idx="978">
                  <c:v>0.25</c:v>
                </c:pt>
                <c:pt idx="979">
                  <c:v>0.25</c:v>
                </c:pt>
                <c:pt idx="980">
                  <c:v>0.25</c:v>
                </c:pt>
                <c:pt idx="981">
                  <c:v>0.25</c:v>
                </c:pt>
                <c:pt idx="982">
                  <c:v>0.25</c:v>
                </c:pt>
                <c:pt idx="983">
                  <c:v>0.25</c:v>
                </c:pt>
                <c:pt idx="984">
                  <c:v>0.25</c:v>
                </c:pt>
                <c:pt idx="985">
                  <c:v>0.25</c:v>
                </c:pt>
                <c:pt idx="986">
                  <c:v>0.25</c:v>
                </c:pt>
                <c:pt idx="987">
                  <c:v>0.25</c:v>
                </c:pt>
                <c:pt idx="988">
                  <c:v>0.25</c:v>
                </c:pt>
                <c:pt idx="989">
                  <c:v>0.25</c:v>
                </c:pt>
                <c:pt idx="990">
                  <c:v>0.25</c:v>
                </c:pt>
                <c:pt idx="991">
                  <c:v>0.25</c:v>
                </c:pt>
                <c:pt idx="992">
                  <c:v>0.25</c:v>
                </c:pt>
                <c:pt idx="993">
                  <c:v>0.25</c:v>
                </c:pt>
                <c:pt idx="994">
                  <c:v>0.25</c:v>
                </c:pt>
                <c:pt idx="995">
                  <c:v>0.25</c:v>
                </c:pt>
                <c:pt idx="996">
                  <c:v>0.25</c:v>
                </c:pt>
                <c:pt idx="997">
                  <c:v>0.25</c:v>
                </c:pt>
                <c:pt idx="998">
                  <c:v>0.25</c:v>
                </c:pt>
                <c:pt idx="999">
                  <c:v>0.25</c:v>
                </c:pt>
                <c:pt idx="1000">
                  <c:v>0.25</c:v>
                </c:pt>
                <c:pt idx="1001">
                  <c:v>0.25</c:v>
                </c:pt>
                <c:pt idx="1002">
                  <c:v>0.25</c:v>
                </c:pt>
                <c:pt idx="1003">
                  <c:v>0.25</c:v>
                </c:pt>
                <c:pt idx="1004">
                  <c:v>0.25</c:v>
                </c:pt>
                <c:pt idx="1005">
                  <c:v>0.25</c:v>
                </c:pt>
                <c:pt idx="1006">
                  <c:v>0.25</c:v>
                </c:pt>
                <c:pt idx="1007">
                  <c:v>0.25</c:v>
                </c:pt>
                <c:pt idx="1008">
                  <c:v>0.25</c:v>
                </c:pt>
                <c:pt idx="1009">
                  <c:v>0.25</c:v>
                </c:pt>
                <c:pt idx="1010">
                  <c:v>0.25</c:v>
                </c:pt>
                <c:pt idx="1011">
                  <c:v>0.25</c:v>
                </c:pt>
                <c:pt idx="1012">
                  <c:v>0.25</c:v>
                </c:pt>
                <c:pt idx="1013">
                  <c:v>0.25</c:v>
                </c:pt>
                <c:pt idx="1014">
                  <c:v>0.25</c:v>
                </c:pt>
                <c:pt idx="1015">
                  <c:v>0.25</c:v>
                </c:pt>
                <c:pt idx="1016">
                  <c:v>0.25</c:v>
                </c:pt>
                <c:pt idx="1017">
                  <c:v>0.25</c:v>
                </c:pt>
                <c:pt idx="1018">
                  <c:v>0.25</c:v>
                </c:pt>
                <c:pt idx="1019">
                  <c:v>0.25</c:v>
                </c:pt>
                <c:pt idx="1020">
                  <c:v>0.25</c:v>
                </c:pt>
                <c:pt idx="1021">
                  <c:v>0.25</c:v>
                </c:pt>
                <c:pt idx="1022">
                  <c:v>0.25</c:v>
                </c:pt>
                <c:pt idx="1023">
                  <c:v>0.25</c:v>
                </c:pt>
                <c:pt idx="1024">
                  <c:v>0.25</c:v>
                </c:pt>
                <c:pt idx="1025">
                  <c:v>0.25</c:v>
                </c:pt>
                <c:pt idx="1026">
                  <c:v>0.25</c:v>
                </c:pt>
                <c:pt idx="1027">
                  <c:v>0.25</c:v>
                </c:pt>
                <c:pt idx="1028">
                  <c:v>0.25</c:v>
                </c:pt>
                <c:pt idx="1029">
                  <c:v>0.25</c:v>
                </c:pt>
                <c:pt idx="1030">
                  <c:v>0.25</c:v>
                </c:pt>
                <c:pt idx="1031">
                  <c:v>0.25</c:v>
                </c:pt>
                <c:pt idx="1032">
                  <c:v>0.25</c:v>
                </c:pt>
                <c:pt idx="1033">
                  <c:v>0.25</c:v>
                </c:pt>
                <c:pt idx="1034">
                  <c:v>0.25</c:v>
                </c:pt>
                <c:pt idx="1035">
                  <c:v>0.25</c:v>
                </c:pt>
                <c:pt idx="1036">
                  <c:v>0.25</c:v>
                </c:pt>
                <c:pt idx="1037">
                  <c:v>0.25</c:v>
                </c:pt>
                <c:pt idx="1038">
                  <c:v>0.25</c:v>
                </c:pt>
                <c:pt idx="1039">
                  <c:v>0.25</c:v>
                </c:pt>
                <c:pt idx="1040">
                  <c:v>0.25</c:v>
                </c:pt>
                <c:pt idx="1041">
                  <c:v>0.25</c:v>
                </c:pt>
                <c:pt idx="1042">
                  <c:v>0.25</c:v>
                </c:pt>
                <c:pt idx="1043">
                  <c:v>0.25</c:v>
                </c:pt>
                <c:pt idx="1044">
                  <c:v>0.25</c:v>
                </c:pt>
                <c:pt idx="1045">
                  <c:v>0.25</c:v>
                </c:pt>
                <c:pt idx="1046">
                  <c:v>0.25</c:v>
                </c:pt>
                <c:pt idx="1047">
                  <c:v>0.25</c:v>
                </c:pt>
                <c:pt idx="1048">
                  <c:v>0.25</c:v>
                </c:pt>
                <c:pt idx="1049">
                  <c:v>0.25</c:v>
                </c:pt>
                <c:pt idx="1050">
                  <c:v>0.25</c:v>
                </c:pt>
                <c:pt idx="1051">
                  <c:v>0.25</c:v>
                </c:pt>
                <c:pt idx="1052">
                  <c:v>0.25</c:v>
                </c:pt>
                <c:pt idx="1053">
                  <c:v>0.25</c:v>
                </c:pt>
                <c:pt idx="1054">
                  <c:v>0.25</c:v>
                </c:pt>
                <c:pt idx="1055">
                  <c:v>0.25</c:v>
                </c:pt>
                <c:pt idx="1056">
                  <c:v>0.25</c:v>
                </c:pt>
                <c:pt idx="1057">
                  <c:v>0.25</c:v>
                </c:pt>
                <c:pt idx="1058">
                  <c:v>0.25</c:v>
                </c:pt>
                <c:pt idx="1059">
                  <c:v>0.25</c:v>
                </c:pt>
                <c:pt idx="1060">
                  <c:v>0.25</c:v>
                </c:pt>
                <c:pt idx="1061">
                  <c:v>0.25</c:v>
                </c:pt>
                <c:pt idx="1062">
                  <c:v>0.25</c:v>
                </c:pt>
                <c:pt idx="1063">
                  <c:v>0.25</c:v>
                </c:pt>
                <c:pt idx="1064">
                  <c:v>0.25</c:v>
                </c:pt>
                <c:pt idx="1065">
                  <c:v>0.25</c:v>
                </c:pt>
                <c:pt idx="1066">
                  <c:v>0.25</c:v>
                </c:pt>
                <c:pt idx="1067">
                  <c:v>0.25</c:v>
                </c:pt>
                <c:pt idx="1068">
                  <c:v>0.25</c:v>
                </c:pt>
                <c:pt idx="1069">
                  <c:v>0.25</c:v>
                </c:pt>
                <c:pt idx="1070">
                  <c:v>0.25</c:v>
                </c:pt>
                <c:pt idx="1071">
                  <c:v>0.25</c:v>
                </c:pt>
                <c:pt idx="1072">
                  <c:v>0.25</c:v>
                </c:pt>
                <c:pt idx="1073">
                  <c:v>0.25</c:v>
                </c:pt>
                <c:pt idx="1074">
                  <c:v>0.25</c:v>
                </c:pt>
                <c:pt idx="1075">
                  <c:v>0.25</c:v>
                </c:pt>
                <c:pt idx="1076">
                  <c:v>0.25</c:v>
                </c:pt>
                <c:pt idx="1077">
                  <c:v>0.25</c:v>
                </c:pt>
                <c:pt idx="1078">
                  <c:v>0.25</c:v>
                </c:pt>
                <c:pt idx="1079">
                  <c:v>0.25</c:v>
                </c:pt>
                <c:pt idx="1080">
                  <c:v>0.25</c:v>
                </c:pt>
                <c:pt idx="1081">
                  <c:v>0.25</c:v>
                </c:pt>
                <c:pt idx="1082">
                  <c:v>0.25</c:v>
                </c:pt>
                <c:pt idx="1083">
                  <c:v>0.25</c:v>
                </c:pt>
                <c:pt idx="1084">
                  <c:v>0.25</c:v>
                </c:pt>
                <c:pt idx="1085">
                  <c:v>0.25</c:v>
                </c:pt>
                <c:pt idx="1086">
                  <c:v>0.25</c:v>
                </c:pt>
                <c:pt idx="1087">
                  <c:v>0.25</c:v>
                </c:pt>
                <c:pt idx="1088">
                  <c:v>0.25</c:v>
                </c:pt>
                <c:pt idx="1089">
                  <c:v>0.25</c:v>
                </c:pt>
                <c:pt idx="1090">
                  <c:v>0.25</c:v>
                </c:pt>
                <c:pt idx="1091">
                  <c:v>0.25</c:v>
                </c:pt>
                <c:pt idx="1092">
                  <c:v>0.25</c:v>
                </c:pt>
                <c:pt idx="1093">
                  <c:v>0.25</c:v>
                </c:pt>
                <c:pt idx="1094">
                  <c:v>0.25</c:v>
                </c:pt>
                <c:pt idx="1095">
                  <c:v>0.25</c:v>
                </c:pt>
                <c:pt idx="1096">
                  <c:v>0.25</c:v>
                </c:pt>
                <c:pt idx="1097">
                  <c:v>0.25</c:v>
                </c:pt>
                <c:pt idx="1098">
                  <c:v>0.25</c:v>
                </c:pt>
                <c:pt idx="1099">
                  <c:v>0.25</c:v>
                </c:pt>
                <c:pt idx="1100">
                  <c:v>0.25</c:v>
                </c:pt>
                <c:pt idx="1101">
                  <c:v>0.25</c:v>
                </c:pt>
                <c:pt idx="1102">
                  <c:v>0.25</c:v>
                </c:pt>
                <c:pt idx="1103">
                  <c:v>0.25</c:v>
                </c:pt>
                <c:pt idx="1104">
                  <c:v>0.25</c:v>
                </c:pt>
                <c:pt idx="1105">
                  <c:v>0.25</c:v>
                </c:pt>
                <c:pt idx="1106">
                  <c:v>0.25</c:v>
                </c:pt>
                <c:pt idx="1107">
                  <c:v>0.25</c:v>
                </c:pt>
                <c:pt idx="1108">
                  <c:v>0.25</c:v>
                </c:pt>
                <c:pt idx="1109">
                  <c:v>0.25</c:v>
                </c:pt>
                <c:pt idx="1110">
                  <c:v>0.25</c:v>
                </c:pt>
                <c:pt idx="1111">
                  <c:v>0.25</c:v>
                </c:pt>
                <c:pt idx="1112">
                  <c:v>0.25</c:v>
                </c:pt>
                <c:pt idx="1113">
                  <c:v>0.25</c:v>
                </c:pt>
                <c:pt idx="1114">
                  <c:v>0.25</c:v>
                </c:pt>
                <c:pt idx="1115">
                  <c:v>0.25</c:v>
                </c:pt>
                <c:pt idx="1116">
                  <c:v>0.25</c:v>
                </c:pt>
                <c:pt idx="1117">
                  <c:v>0.25</c:v>
                </c:pt>
                <c:pt idx="1118">
                  <c:v>0.25</c:v>
                </c:pt>
                <c:pt idx="1119">
                  <c:v>0.25</c:v>
                </c:pt>
                <c:pt idx="1120">
                  <c:v>0.25</c:v>
                </c:pt>
                <c:pt idx="1121">
                  <c:v>0.25</c:v>
                </c:pt>
                <c:pt idx="1122">
                  <c:v>0.25</c:v>
                </c:pt>
                <c:pt idx="1123">
                  <c:v>0.25</c:v>
                </c:pt>
                <c:pt idx="1124">
                  <c:v>0.25</c:v>
                </c:pt>
                <c:pt idx="1125">
                  <c:v>0.25</c:v>
                </c:pt>
                <c:pt idx="1126">
                  <c:v>0.25</c:v>
                </c:pt>
                <c:pt idx="1127">
                  <c:v>0.25</c:v>
                </c:pt>
                <c:pt idx="1128">
                  <c:v>0.25</c:v>
                </c:pt>
                <c:pt idx="1129">
                  <c:v>0.25</c:v>
                </c:pt>
                <c:pt idx="1130">
                  <c:v>0.25</c:v>
                </c:pt>
                <c:pt idx="1131">
                  <c:v>0.25</c:v>
                </c:pt>
                <c:pt idx="1132">
                  <c:v>0.25</c:v>
                </c:pt>
                <c:pt idx="1133">
                  <c:v>0.25</c:v>
                </c:pt>
                <c:pt idx="1134">
                  <c:v>0.25</c:v>
                </c:pt>
                <c:pt idx="1135">
                  <c:v>0.25</c:v>
                </c:pt>
                <c:pt idx="1136">
                  <c:v>0.25</c:v>
                </c:pt>
                <c:pt idx="1137">
                  <c:v>0.25</c:v>
                </c:pt>
                <c:pt idx="1138">
                  <c:v>0.25</c:v>
                </c:pt>
                <c:pt idx="1139">
                  <c:v>0.25</c:v>
                </c:pt>
                <c:pt idx="1140">
                  <c:v>0.25</c:v>
                </c:pt>
                <c:pt idx="1141">
                  <c:v>0.25</c:v>
                </c:pt>
                <c:pt idx="1142">
                  <c:v>0.25</c:v>
                </c:pt>
                <c:pt idx="1143">
                  <c:v>0.25</c:v>
                </c:pt>
                <c:pt idx="1144">
                  <c:v>0.25</c:v>
                </c:pt>
                <c:pt idx="1145">
                  <c:v>0.25</c:v>
                </c:pt>
                <c:pt idx="1146">
                  <c:v>0.25</c:v>
                </c:pt>
                <c:pt idx="1147">
                  <c:v>0.25</c:v>
                </c:pt>
                <c:pt idx="1148">
                  <c:v>0.25</c:v>
                </c:pt>
                <c:pt idx="1149">
                  <c:v>0.25</c:v>
                </c:pt>
                <c:pt idx="1150">
                  <c:v>0.25</c:v>
                </c:pt>
                <c:pt idx="1151">
                  <c:v>0.25</c:v>
                </c:pt>
                <c:pt idx="1152">
                  <c:v>0.25</c:v>
                </c:pt>
                <c:pt idx="1153">
                  <c:v>0.25</c:v>
                </c:pt>
                <c:pt idx="1154">
                  <c:v>0.25</c:v>
                </c:pt>
                <c:pt idx="1155">
                  <c:v>0.25</c:v>
                </c:pt>
                <c:pt idx="1156">
                  <c:v>0.25</c:v>
                </c:pt>
                <c:pt idx="1157">
                  <c:v>0.25</c:v>
                </c:pt>
                <c:pt idx="1158">
                  <c:v>0.25</c:v>
                </c:pt>
                <c:pt idx="1159">
                  <c:v>0.25</c:v>
                </c:pt>
                <c:pt idx="1160">
                  <c:v>0.25</c:v>
                </c:pt>
                <c:pt idx="1161">
                  <c:v>0.25</c:v>
                </c:pt>
                <c:pt idx="1162">
                  <c:v>0.25</c:v>
                </c:pt>
                <c:pt idx="1163">
                  <c:v>0.25</c:v>
                </c:pt>
                <c:pt idx="1164">
                  <c:v>0.25</c:v>
                </c:pt>
                <c:pt idx="1165">
                  <c:v>0.25</c:v>
                </c:pt>
                <c:pt idx="1166">
                  <c:v>0.25</c:v>
                </c:pt>
                <c:pt idx="1167">
                  <c:v>0.25</c:v>
                </c:pt>
                <c:pt idx="1168">
                  <c:v>0.25</c:v>
                </c:pt>
                <c:pt idx="1169">
                  <c:v>0.25</c:v>
                </c:pt>
                <c:pt idx="1170">
                  <c:v>0.25</c:v>
                </c:pt>
                <c:pt idx="1171">
                  <c:v>0.25</c:v>
                </c:pt>
                <c:pt idx="1172">
                  <c:v>0.25</c:v>
                </c:pt>
                <c:pt idx="1173">
                  <c:v>0.25</c:v>
                </c:pt>
                <c:pt idx="1174">
                  <c:v>0.25</c:v>
                </c:pt>
                <c:pt idx="1175">
                  <c:v>0.25</c:v>
                </c:pt>
                <c:pt idx="1176">
                  <c:v>0.25</c:v>
                </c:pt>
                <c:pt idx="1177">
                  <c:v>0.25</c:v>
                </c:pt>
                <c:pt idx="1178">
                  <c:v>0.25</c:v>
                </c:pt>
                <c:pt idx="1179">
                  <c:v>0.25</c:v>
                </c:pt>
                <c:pt idx="1180">
                  <c:v>0.25</c:v>
                </c:pt>
                <c:pt idx="1181">
                  <c:v>0.25</c:v>
                </c:pt>
                <c:pt idx="1182">
                  <c:v>0.25</c:v>
                </c:pt>
                <c:pt idx="1183">
                  <c:v>0.25</c:v>
                </c:pt>
                <c:pt idx="1184">
                  <c:v>0.25</c:v>
                </c:pt>
                <c:pt idx="1185">
                  <c:v>0.25</c:v>
                </c:pt>
                <c:pt idx="1186">
                  <c:v>0.25</c:v>
                </c:pt>
                <c:pt idx="1187">
                  <c:v>0.25</c:v>
                </c:pt>
                <c:pt idx="1188">
                  <c:v>0.25</c:v>
                </c:pt>
                <c:pt idx="1189">
                  <c:v>0.25</c:v>
                </c:pt>
                <c:pt idx="1190">
                  <c:v>0.25</c:v>
                </c:pt>
                <c:pt idx="1191">
                  <c:v>0.25</c:v>
                </c:pt>
                <c:pt idx="1192">
                  <c:v>0.25</c:v>
                </c:pt>
                <c:pt idx="1193">
                  <c:v>0.25</c:v>
                </c:pt>
                <c:pt idx="1194">
                  <c:v>0.25</c:v>
                </c:pt>
                <c:pt idx="1195">
                  <c:v>0.25</c:v>
                </c:pt>
                <c:pt idx="1196">
                  <c:v>0.25</c:v>
                </c:pt>
                <c:pt idx="1197">
                  <c:v>0.25</c:v>
                </c:pt>
                <c:pt idx="1198">
                  <c:v>0.5</c:v>
                </c:pt>
                <c:pt idx="1199">
                  <c:v>0.5</c:v>
                </c:pt>
                <c:pt idx="1200">
                  <c:v>0.5</c:v>
                </c:pt>
                <c:pt idx="1201">
                  <c:v>0.5</c:v>
                </c:pt>
                <c:pt idx="1202">
                  <c:v>0.5</c:v>
                </c:pt>
                <c:pt idx="1203">
                  <c:v>0.5</c:v>
                </c:pt>
                <c:pt idx="1204">
                  <c:v>0.5</c:v>
                </c:pt>
                <c:pt idx="1205">
                  <c:v>0.5</c:v>
                </c:pt>
                <c:pt idx="1206">
                  <c:v>0.5</c:v>
                </c:pt>
                <c:pt idx="1207">
                  <c:v>0.5</c:v>
                </c:pt>
                <c:pt idx="1208">
                  <c:v>0.5</c:v>
                </c:pt>
                <c:pt idx="1209">
                  <c:v>0.5</c:v>
                </c:pt>
                <c:pt idx="1210">
                  <c:v>0.5</c:v>
                </c:pt>
                <c:pt idx="1211">
                  <c:v>0.5</c:v>
                </c:pt>
                <c:pt idx="1212">
                  <c:v>0.5</c:v>
                </c:pt>
                <c:pt idx="1213">
                  <c:v>0.5</c:v>
                </c:pt>
                <c:pt idx="1214">
                  <c:v>0.5</c:v>
                </c:pt>
                <c:pt idx="1215">
                  <c:v>0.5</c:v>
                </c:pt>
                <c:pt idx="1216">
                  <c:v>0.5</c:v>
                </c:pt>
                <c:pt idx="1217">
                  <c:v>0.5</c:v>
                </c:pt>
                <c:pt idx="1218">
                  <c:v>0.5</c:v>
                </c:pt>
                <c:pt idx="1219">
                  <c:v>0.5</c:v>
                </c:pt>
                <c:pt idx="1220">
                  <c:v>0.5</c:v>
                </c:pt>
                <c:pt idx="1221">
                  <c:v>0.5</c:v>
                </c:pt>
                <c:pt idx="1222">
                  <c:v>0.5</c:v>
                </c:pt>
                <c:pt idx="1223">
                  <c:v>0.5</c:v>
                </c:pt>
                <c:pt idx="1224">
                  <c:v>0.5</c:v>
                </c:pt>
                <c:pt idx="1225">
                  <c:v>0.5</c:v>
                </c:pt>
                <c:pt idx="1226">
                  <c:v>0.5</c:v>
                </c:pt>
                <c:pt idx="1227">
                  <c:v>0.5</c:v>
                </c:pt>
                <c:pt idx="1228">
                  <c:v>0.5</c:v>
                </c:pt>
                <c:pt idx="1229">
                  <c:v>0.5</c:v>
                </c:pt>
                <c:pt idx="1230">
                  <c:v>0.5</c:v>
                </c:pt>
                <c:pt idx="1231">
                  <c:v>0.5</c:v>
                </c:pt>
                <c:pt idx="1232">
                  <c:v>0.5</c:v>
                </c:pt>
                <c:pt idx="1233">
                  <c:v>0.5</c:v>
                </c:pt>
                <c:pt idx="1234">
                  <c:v>0.5</c:v>
                </c:pt>
                <c:pt idx="1235">
                  <c:v>0.5</c:v>
                </c:pt>
                <c:pt idx="1236">
                  <c:v>0.5</c:v>
                </c:pt>
                <c:pt idx="1237">
                  <c:v>0.5</c:v>
                </c:pt>
                <c:pt idx="1238">
                  <c:v>0.5</c:v>
                </c:pt>
                <c:pt idx="1239">
                  <c:v>0.5</c:v>
                </c:pt>
                <c:pt idx="1240">
                  <c:v>0.5</c:v>
                </c:pt>
                <c:pt idx="1241">
                  <c:v>0.5</c:v>
                </c:pt>
                <c:pt idx="1242">
                  <c:v>0.5</c:v>
                </c:pt>
                <c:pt idx="1243">
                  <c:v>0.5</c:v>
                </c:pt>
                <c:pt idx="1244">
                  <c:v>0.5</c:v>
                </c:pt>
                <c:pt idx="1245">
                  <c:v>0.5</c:v>
                </c:pt>
                <c:pt idx="1246">
                  <c:v>0.5</c:v>
                </c:pt>
                <c:pt idx="1247">
                  <c:v>0.5</c:v>
                </c:pt>
                <c:pt idx="1248">
                  <c:v>0.5</c:v>
                </c:pt>
                <c:pt idx="1249">
                  <c:v>0.5</c:v>
                </c:pt>
                <c:pt idx="1250">
                  <c:v>0.5</c:v>
                </c:pt>
                <c:pt idx="1251">
                  <c:v>0.5</c:v>
                </c:pt>
                <c:pt idx="1252">
                  <c:v>0.5</c:v>
                </c:pt>
                <c:pt idx="1253">
                  <c:v>0.5</c:v>
                </c:pt>
                <c:pt idx="1254">
                  <c:v>0.5</c:v>
                </c:pt>
                <c:pt idx="1255">
                  <c:v>0.5</c:v>
                </c:pt>
                <c:pt idx="1256">
                  <c:v>0.5</c:v>
                </c:pt>
                <c:pt idx="1257">
                  <c:v>0.5</c:v>
                </c:pt>
                <c:pt idx="1258">
                  <c:v>0.5</c:v>
                </c:pt>
                <c:pt idx="1259">
                  <c:v>0.5</c:v>
                </c:pt>
                <c:pt idx="1260">
                  <c:v>0.5</c:v>
                </c:pt>
                <c:pt idx="1261">
                  <c:v>0.5</c:v>
                </c:pt>
                <c:pt idx="1262">
                  <c:v>0.5</c:v>
                </c:pt>
                <c:pt idx="1263">
                  <c:v>0.5</c:v>
                </c:pt>
                <c:pt idx="1264">
                  <c:v>0.5</c:v>
                </c:pt>
                <c:pt idx="1265">
                  <c:v>0.5</c:v>
                </c:pt>
                <c:pt idx="1266">
                  <c:v>0.5</c:v>
                </c:pt>
                <c:pt idx="1267">
                  <c:v>0.5</c:v>
                </c:pt>
                <c:pt idx="1268">
                  <c:v>0.5</c:v>
                </c:pt>
                <c:pt idx="1269">
                  <c:v>0.5</c:v>
                </c:pt>
                <c:pt idx="1270">
                  <c:v>0.5</c:v>
                </c:pt>
                <c:pt idx="1271">
                  <c:v>0.5</c:v>
                </c:pt>
                <c:pt idx="1272">
                  <c:v>0.5</c:v>
                </c:pt>
                <c:pt idx="1273">
                  <c:v>0.5</c:v>
                </c:pt>
                <c:pt idx="1274">
                  <c:v>0.5</c:v>
                </c:pt>
                <c:pt idx="1275">
                  <c:v>0.5</c:v>
                </c:pt>
                <c:pt idx="1276">
                  <c:v>0.5</c:v>
                </c:pt>
                <c:pt idx="1277">
                  <c:v>0.5</c:v>
                </c:pt>
                <c:pt idx="1278">
                  <c:v>0.5</c:v>
                </c:pt>
                <c:pt idx="1279">
                  <c:v>0.5</c:v>
                </c:pt>
                <c:pt idx="1280">
                  <c:v>0.5</c:v>
                </c:pt>
                <c:pt idx="1281">
                  <c:v>0.5</c:v>
                </c:pt>
                <c:pt idx="1282">
                  <c:v>0.5</c:v>
                </c:pt>
                <c:pt idx="1283">
                  <c:v>0.5</c:v>
                </c:pt>
                <c:pt idx="1284">
                  <c:v>0.5</c:v>
                </c:pt>
                <c:pt idx="1285">
                  <c:v>0.5</c:v>
                </c:pt>
                <c:pt idx="1286">
                  <c:v>0.5</c:v>
                </c:pt>
                <c:pt idx="1287">
                  <c:v>0.5</c:v>
                </c:pt>
                <c:pt idx="1288">
                  <c:v>0.5</c:v>
                </c:pt>
                <c:pt idx="1289">
                  <c:v>0.75</c:v>
                </c:pt>
                <c:pt idx="1290">
                  <c:v>0.75</c:v>
                </c:pt>
                <c:pt idx="1291">
                  <c:v>0.75</c:v>
                </c:pt>
                <c:pt idx="1292">
                  <c:v>0.75</c:v>
                </c:pt>
                <c:pt idx="1293">
                  <c:v>0.75</c:v>
                </c:pt>
                <c:pt idx="1294">
                  <c:v>0.75</c:v>
                </c:pt>
                <c:pt idx="1295">
                  <c:v>0.75</c:v>
                </c:pt>
                <c:pt idx="1296">
                  <c:v>0.75</c:v>
                </c:pt>
                <c:pt idx="1297">
                  <c:v>0.75</c:v>
                </c:pt>
                <c:pt idx="1298">
                  <c:v>0.75</c:v>
                </c:pt>
                <c:pt idx="1299">
                  <c:v>0.75</c:v>
                </c:pt>
                <c:pt idx="1300">
                  <c:v>0.75</c:v>
                </c:pt>
                <c:pt idx="1301">
                  <c:v>0.75</c:v>
                </c:pt>
                <c:pt idx="1302">
                  <c:v>0.75</c:v>
                </c:pt>
                <c:pt idx="1303">
                  <c:v>0.75</c:v>
                </c:pt>
                <c:pt idx="1304">
                  <c:v>0.75</c:v>
                </c:pt>
                <c:pt idx="1305">
                  <c:v>0.75</c:v>
                </c:pt>
                <c:pt idx="1306">
                  <c:v>0.75</c:v>
                </c:pt>
                <c:pt idx="1307">
                  <c:v>0.75</c:v>
                </c:pt>
                <c:pt idx="1308">
                  <c:v>0.75</c:v>
                </c:pt>
                <c:pt idx="1309">
                  <c:v>0.75</c:v>
                </c:pt>
                <c:pt idx="1310">
                  <c:v>0.75</c:v>
                </c:pt>
                <c:pt idx="1311">
                  <c:v>0.75</c:v>
                </c:pt>
                <c:pt idx="1312">
                  <c:v>0.75</c:v>
                </c:pt>
                <c:pt idx="1313">
                  <c:v>0.75</c:v>
                </c:pt>
                <c:pt idx="1314">
                  <c:v>0.75</c:v>
                </c:pt>
                <c:pt idx="1315">
                  <c:v>0.75</c:v>
                </c:pt>
                <c:pt idx="1316">
                  <c:v>0.75</c:v>
                </c:pt>
                <c:pt idx="1317">
                  <c:v>0.75</c:v>
                </c:pt>
                <c:pt idx="1318">
                  <c:v>0.75</c:v>
                </c:pt>
                <c:pt idx="1319">
                  <c:v>0.75</c:v>
                </c:pt>
                <c:pt idx="1320">
                  <c:v>0.75</c:v>
                </c:pt>
                <c:pt idx="1321">
                  <c:v>0.75</c:v>
                </c:pt>
                <c:pt idx="1322">
                  <c:v>0.75</c:v>
                </c:pt>
                <c:pt idx="1323">
                  <c:v>0.75</c:v>
                </c:pt>
                <c:pt idx="1324">
                  <c:v>0.75</c:v>
                </c:pt>
                <c:pt idx="1325">
                  <c:v>0.75</c:v>
                </c:pt>
                <c:pt idx="1326">
                  <c:v>0.75</c:v>
                </c:pt>
                <c:pt idx="1327">
                  <c:v>0.75</c:v>
                </c:pt>
                <c:pt idx="1328">
                  <c:v>0.75</c:v>
                </c:pt>
                <c:pt idx="1329">
                  <c:v>0.75</c:v>
                </c:pt>
                <c:pt idx="1330">
                  <c:v>0.75</c:v>
                </c:pt>
                <c:pt idx="1331">
                  <c:v>0.75</c:v>
                </c:pt>
                <c:pt idx="1332">
                  <c:v>0.75</c:v>
                </c:pt>
                <c:pt idx="1333">
                  <c:v>0.75</c:v>
                </c:pt>
                <c:pt idx="1334">
                  <c:v>0.75</c:v>
                </c:pt>
                <c:pt idx="1335">
                  <c:v>0.75</c:v>
                </c:pt>
                <c:pt idx="1336">
                  <c:v>0.75</c:v>
                </c:pt>
                <c:pt idx="1337">
                  <c:v>0.75</c:v>
                </c:pt>
                <c:pt idx="1338">
                  <c:v>0.75</c:v>
                </c:pt>
                <c:pt idx="1339">
                  <c:v>0.75</c:v>
                </c:pt>
                <c:pt idx="1340">
                  <c:v>0.75</c:v>
                </c:pt>
                <c:pt idx="1341">
                  <c:v>0.75</c:v>
                </c:pt>
                <c:pt idx="1342">
                  <c:v>0.75</c:v>
                </c:pt>
                <c:pt idx="1343">
                  <c:v>0.75</c:v>
                </c:pt>
                <c:pt idx="1344">
                  <c:v>0.75</c:v>
                </c:pt>
                <c:pt idx="1345">
                  <c:v>0.75</c:v>
                </c:pt>
                <c:pt idx="1346">
                  <c:v>0.75</c:v>
                </c:pt>
                <c:pt idx="1347">
                  <c:v>0.75</c:v>
                </c:pt>
                <c:pt idx="1348">
                  <c:v>0.75</c:v>
                </c:pt>
                <c:pt idx="1349">
                  <c:v>0.75</c:v>
                </c:pt>
                <c:pt idx="1350">
                  <c:v>0.75</c:v>
                </c:pt>
                <c:pt idx="1351">
                  <c:v>0.75</c:v>
                </c:pt>
                <c:pt idx="1352">
                  <c:v>0.75</c:v>
                </c:pt>
                <c:pt idx="1353">
                  <c:v>0.75</c:v>
                </c:pt>
                <c:pt idx="1354">
                  <c:v>0.75</c:v>
                </c:pt>
                <c:pt idx="1355">
                  <c:v>0.75</c:v>
                </c:pt>
                <c:pt idx="1356">
                  <c:v>0.75</c:v>
                </c:pt>
                <c:pt idx="1357">
                  <c:v>0.75</c:v>
                </c:pt>
                <c:pt idx="1358">
                  <c:v>0.75</c:v>
                </c:pt>
                <c:pt idx="1359">
                  <c:v>0.75</c:v>
                </c:pt>
                <c:pt idx="1360">
                  <c:v>0.75</c:v>
                </c:pt>
                <c:pt idx="1361">
                  <c:v>0.75</c:v>
                </c:pt>
                <c:pt idx="1362">
                  <c:v>0.75</c:v>
                </c:pt>
                <c:pt idx="1363">
                  <c:v>0.75</c:v>
                </c:pt>
                <c:pt idx="1364">
                  <c:v>0.75</c:v>
                </c:pt>
                <c:pt idx="1365">
                  <c:v>0.75</c:v>
                </c:pt>
                <c:pt idx="1366">
                  <c:v>0.75</c:v>
                </c:pt>
                <c:pt idx="1367">
                  <c:v>0.75</c:v>
                </c:pt>
                <c:pt idx="1368">
                  <c:v>0.75</c:v>
                </c:pt>
                <c:pt idx="1369">
                  <c:v>0.75</c:v>
                </c:pt>
                <c:pt idx="1370">
                  <c:v>0.75</c:v>
                </c:pt>
                <c:pt idx="1371">
                  <c:v>0.75</c:v>
                </c:pt>
                <c:pt idx="1372">
                  <c:v>0.75</c:v>
                </c:pt>
                <c:pt idx="1373">
                  <c:v>0.75</c:v>
                </c:pt>
                <c:pt idx="1374">
                  <c:v>0.75</c:v>
                </c:pt>
                <c:pt idx="1375">
                  <c:v>0.75</c:v>
                </c:pt>
                <c:pt idx="1376">
                  <c:v>0.75</c:v>
                </c:pt>
                <c:pt idx="1377">
                  <c:v>0.75</c:v>
                </c:pt>
                <c:pt idx="1378">
                  <c:v>0.75</c:v>
                </c:pt>
                <c:pt idx="1379">
                  <c:v>0.75</c:v>
                </c:pt>
                <c:pt idx="1380">
                  <c:v>0.75</c:v>
                </c:pt>
                <c:pt idx="1381">
                  <c:v>0.75</c:v>
                </c:pt>
                <c:pt idx="1382">
                  <c:v>0.75</c:v>
                </c:pt>
                <c:pt idx="1383">
                  <c:v>0.75</c:v>
                </c:pt>
                <c:pt idx="1384">
                  <c:v>0.75</c:v>
                </c:pt>
                <c:pt idx="1385">
                  <c:v>0.75</c:v>
                </c:pt>
                <c:pt idx="1386">
                  <c:v>0.75</c:v>
                </c:pt>
                <c:pt idx="1387">
                  <c:v>0.75</c:v>
                </c:pt>
                <c:pt idx="1388">
                  <c:v>0.75</c:v>
                </c:pt>
                <c:pt idx="1389">
                  <c:v>0.75</c:v>
                </c:pt>
                <c:pt idx="1390">
                  <c:v>0.75</c:v>
                </c:pt>
                <c:pt idx="1391">
                  <c:v>0.75</c:v>
                </c:pt>
                <c:pt idx="1392">
                  <c:v>0.75</c:v>
                </c:pt>
                <c:pt idx="1393">
                  <c:v>0.75</c:v>
                </c:pt>
                <c:pt idx="1394">
                  <c:v>0.75</c:v>
                </c:pt>
                <c:pt idx="1395">
                  <c:v>0.75</c:v>
                </c:pt>
                <c:pt idx="1396">
                  <c:v>0.75</c:v>
                </c:pt>
                <c:pt idx="1397">
                  <c:v>0.75</c:v>
                </c:pt>
                <c:pt idx="1398">
                  <c:v>0.75</c:v>
                </c:pt>
                <c:pt idx="1399">
                  <c:v>0.75</c:v>
                </c:pt>
                <c:pt idx="1400">
                  <c:v>0.75</c:v>
                </c:pt>
                <c:pt idx="1401">
                  <c:v>0.75</c:v>
                </c:pt>
                <c:pt idx="1402">
                  <c:v>0.75</c:v>
                </c:pt>
                <c:pt idx="1403">
                  <c:v>0.75</c:v>
                </c:pt>
                <c:pt idx="1404">
                  <c:v>0.75</c:v>
                </c:pt>
                <c:pt idx="1405">
                  <c:v>0.75</c:v>
                </c:pt>
                <c:pt idx="1406">
                  <c:v>0.75</c:v>
                </c:pt>
                <c:pt idx="1407">
                  <c:v>0.75</c:v>
                </c:pt>
                <c:pt idx="1408">
                  <c:v>0.5</c:v>
                </c:pt>
                <c:pt idx="1409">
                  <c:v>0.5</c:v>
                </c:pt>
                <c:pt idx="1410">
                  <c:v>0.5</c:v>
                </c:pt>
                <c:pt idx="1411">
                  <c:v>0.5</c:v>
                </c:pt>
                <c:pt idx="1412">
                  <c:v>0.5</c:v>
                </c:pt>
                <c:pt idx="1413">
                  <c:v>0.5</c:v>
                </c:pt>
                <c:pt idx="1414">
                  <c:v>0.5</c:v>
                </c:pt>
                <c:pt idx="1415">
                  <c:v>0.5</c:v>
                </c:pt>
                <c:pt idx="1416">
                  <c:v>0.5</c:v>
                </c:pt>
                <c:pt idx="1417">
                  <c:v>0.5</c:v>
                </c:pt>
                <c:pt idx="1418">
                  <c:v>0.5</c:v>
                </c:pt>
                <c:pt idx="1419">
                  <c:v>0.5</c:v>
                </c:pt>
                <c:pt idx="1420">
                  <c:v>0.5</c:v>
                </c:pt>
                <c:pt idx="1421">
                  <c:v>0.5</c:v>
                </c:pt>
                <c:pt idx="1422">
                  <c:v>0.5</c:v>
                </c:pt>
                <c:pt idx="1423">
                  <c:v>0.5</c:v>
                </c:pt>
                <c:pt idx="1424">
                  <c:v>0.5</c:v>
                </c:pt>
                <c:pt idx="1425">
                  <c:v>0.5</c:v>
                </c:pt>
                <c:pt idx="1426">
                  <c:v>0.5</c:v>
                </c:pt>
                <c:pt idx="1427">
                  <c:v>0.5</c:v>
                </c:pt>
                <c:pt idx="1428">
                  <c:v>0.5</c:v>
                </c:pt>
                <c:pt idx="1429">
                  <c:v>0.5</c:v>
                </c:pt>
                <c:pt idx="1430">
                  <c:v>0.5</c:v>
                </c:pt>
                <c:pt idx="1431">
                  <c:v>0.5</c:v>
                </c:pt>
                <c:pt idx="1432">
                  <c:v>0.5</c:v>
                </c:pt>
                <c:pt idx="1433">
                  <c:v>0.5</c:v>
                </c:pt>
                <c:pt idx="1434">
                  <c:v>0.5</c:v>
                </c:pt>
                <c:pt idx="1435">
                  <c:v>0.5</c:v>
                </c:pt>
                <c:pt idx="1436">
                  <c:v>0.5</c:v>
                </c:pt>
                <c:pt idx="1437">
                  <c:v>0.5</c:v>
                </c:pt>
                <c:pt idx="1438">
                  <c:v>0.5</c:v>
                </c:pt>
                <c:pt idx="1439">
                  <c:v>0.5</c:v>
                </c:pt>
                <c:pt idx="1440">
                  <c:v>0.5</c:v>
                </c:pt>
                <c:pt idx="1441">
                  <c:v>0.5</c:v>
                </c:pt>
                <c:pt idx="1442">
                  <c:v>0.5</c:v>
                </c:pt>
                <c:pt idx="1443">
                  <c:v>0.25</c:v>
                </c:pt>
                <c:pt idx="1444">
                  <c:v>0.25</c:v>
                </c:pt>
                <c:pt idx="1445">
                  <c:v>0.25</c:v>
                </c:pt>
                <c:pt idx="1446">
                  <c:v>0.25</c:v>
                </c:pt>
                <c:pt idx="1447">
                  <c:v>0.25</c:v>
                </c:pt>
                <c:pt idx="1448">
                  <c:v>0.25</c:v>
                </c:pt>
                <c:pt idx="1449">
                  <c:v>0.25</c:v>
                </c:pt>
                <c:pt idx="1450">
                  <c:v>0.25</c:v>
                </c:pt>
                <c:pt idx="1451">
                  <c:v>0.25</c:v>
                </c:pt>
                <c:pt idx="1452">
                  <c:v>0.25</c:v>
                </c:pt>
                <c:pt idx="1453">
                  <c:v>0.25</c:v>
                </c:pt>
                <c:pt idx="1454">
                  <c:v>0.25</c:v>
                </c:pt>
                <c:pt idx="1455">
                  <c:v>0.25</c:v>
                </c:pt>
                <c:pt idx="1456">
                  <c:v>0.25</c:v>
                </c:pt>
                <c:pt idx="1457">
                  <c:v>0.25</c:v>
                </c:pt>
                <c:pt idx="1458">
                  <c:v>0.25</c:v>
                </c:pt>
                <c:pt idx="1459">
                  <c:v>0.25</c:v>
                </c:pt>
                <c:pt idx="1460">
                  <c:v>0.25</c:v>
                </c:pt>
                <c:pt idx="1461">
                  <c:v>0.25</c:v>
                </c:pt>
                <c:pt idx="1462">
                  <c:v>0.25</c:v>
                </c:pt>
                <c:pt idx="1463">
                  <c:v>0.25</c:v>
                </c:pt>
                <c:pt idx="1464">
                  <c:v>0.25</c:v>
                </c:pt>
                <c:pt idx="1465">
                  <c:v>0.25</c:v>
                </c:pt>
                <c:pt idx="1466">
                  <c:v>0.25</c:v>
                </c:pt>
                <c:pt idx="1467">
                  <c:v>0.25</c:v>
                </c:pt>
                <c:pt idx="1468">
                  <c:v>0.25</c:v>
                </c:pt>
                <c:pt idx="1469">
                  <c:v>0.25</c:v>
                </c:pt>
                <c:pt idx="1470">
                  <c:v>0.25</c:v>
                </c:pt>
                <c:pt idx="1471">
                  <c:v>0.25</c:v>
                </c:pt>
                <c:pt idx="1472">
                  <c:v>0.25</c:v>
                </c:pt>
                <c:pt idx="1473">
                  <c:v>0.25</c:v>
                </c:pt>
                <c:pt idx="1474">
                  <c:v>0.25</c:v>
                </c:pt>
                <c:pt idx="1475">
                  <c:v>0.25</c:v>
                </c:pt>
                <c:pt idx="1476">
                  <c:v>0.25</c:v>
                </c:pt>
                <c:pt idx="1477">
                  <c:v>0.25</c:v>
                </c:pt>
                <c:pt idx="1478">
                  <c:v>0.25</c:v>
                </c:pt>
                <c:pt idx="1479">
                  <c:v>0.25</c:v>
                </c:pt>
                <c:pt idx="1480">
                  <c:v>0.25</c:v>
                </c:pt>
                <c:pt idx="1481">
                  <c:v>0.25</c:v>
                </c:pt>
                <c:pt idx="1482">
                  <c:v>0.25</c:v>
                </c:pt>
                <c:pt idx="1483">
                  <c:v>0.25</c:v>
                </c:pt>
                <c:pt idx="1484">
                  <c:v>0.25</c:v>
                </c:pt>
                <c:pt idx="1485">
                  <c:v>0.25</c:v>
                </c:pt>
                <c:pt idx="1486">
                  <c:v>0.25</c:v>
                </c:pt>
                <c:pt idx="1487">
                  <c:v>0.25</c:v>
                </c:pt>
                <c:pt idx="1488">
                  <c:v>0.25</c:v>
                </c:pt>
                <c:pt idx="1489">
                  <c:v>0.25</c:v>
                </c:pt>
                <c:pt idx="1490">
                  <c:v>0.25</c:v>
                </c:pt>
                <c:pt idx="1491">
                  <c:v>0.25</c:v>
                </c:pt>
                <c:pt idx="1492">
                  <c:v>0.25</c:v>
                </c:pt>
                <c:pt idx="1493">
                  <c:v>0.25</c:v>
                </c:pt>
                <c:pt idx="1494">
                  <c:v>0.25</c:v>
                </c:pt>
                <c:pt idx="1495">
                  <c:v>0.25</c:v>
                </c:pt>
                <c:pt idx="1496">
                  <c:v>0.25</c:v>
                </c:pt>
                <c:pt idx="1497">
                  <c:v>0.25</c:v>
                </c:pt>
                <c:pt idx="1498">
                  <c:v>0.25</c:v>
                </c:pt>
                <c:pt idx="1499">
                  <c:v>0.25</c:v>
                </c:pt>
                <c:pt idx="1500">
                  <c:v>0.25</c:v>
                </c:pt>
                <c:pt idx="1501">
                  <c:v>0.25</c:v>
                </c:pt>
                <c:pt idx="1502">
                  <c:v>0.25</c:v>
                </c:pt>
                <c:pt idx="1503">
                  <c:v>0.25</c:v>
                </c:pt>
                <c:pt idx="1504">
                  <c:v>0.25</c:v>
                </c:pt>
                <c:pt idx="1505">
                  <c:v>0.25</c:v>
                </c:pt>
                <c:pt idx="1506">
                  <c:v>0.25</c:v>
                </c:pt>
                <c:pt idx="1507">
                  <c:v>0.25</c:v>
                </c:pt>
                <c:pt idx="1508">
                  <c:v>0.25</c:v>
                </c:pt>
                <c:pt idx="1509">
                  <c:v>0.25</c:v>
                </c:pt>
                <c:pt idx="1510">
                  <c:v>0.25</c:v>
                </c:pt>
                <c:pt idx="1511">
                  <c:v>0.25</c:v>
                </c:pt>
                <c:pt idx="1512">
                  <c:v>0.25</c:v>
                </c:pt>
                <c:pt idx="1513">
                  <c:v>0.25</c:v>
                </c:pt>
                <c:pt idx="1514">
                  <c:v>0.25</c:v>
                </c:pt>
                <c:pt idx="1515">
                  <c:v>0.25</c:v>
                </c:pt>
                <c:pt idx="1516">
                  <c:v>0.25</c:v>
                </c:pt>
                <c:pt idx="1517">
                  <c:v>0.25</c:v>
                </c:pt>
                <c:pt idx="1518">
                  <c:v>0.25</c:v>
                </c:pt>
                <c:pt idx="1519">
                  <c:v>0.25</c:v>
                </c:pt>
                <c:pt idx="1520">
                  <c:v>0.25</c:v>
                </c:pt>
                <c:pt idx="1521">
                  <c:v>0.25</c:v>
                </c:pt>
                <c:pt idx="1522">
                  <c:v>0.25</c:v>
                </c:pt>
                <c:pt idx="1523">
                  <c:v>0.25</c:v>
                </c:pt>
                <c:pt idx="1524">
                  <c:v>0.25</c:v>
                </c:pt>
                <c:pt idx="1525">
                  <c:v>0.25</c:v>
                </c:pt>
                <c:pt idx="1526">
                  <c:v>0.25</c:v>
                </c:pt>
                <c:pt idx="1527">
                  <c:v>0.25</c:v>
                </c:pt>
                <c:pt idx="1528">
                  <c:v>0.25</c:v>
                </c:pt>
                <c:pt idx="1529">
                  <c:v>0.25</c:v>
                </c:pt>
                <c:pt idx="1530">
                  <c:v>0.25</c:v>
                </c:pt>
                <c:pt idx="1531">
                  <c:v>0.25</c:v>
                </c:pt>
                <c:pt idx="1532">
                  <c:v>0.25</c:v>
                </c:pt>
                <c:pt idx="1533">
                  <c:v>0.25</c:v>
                </c:pt>
                <c:pt idx="1534">
                  <c:v>0.25</c:v>
                </c:pt>
                <c:pt idx="1535">
                  <c:v>0.25</c:v>
                </c:pt>
                <c:pt idx="1536">
                  <c:v>0.25</c:v>
                </c:pt>
                <c:pt idx="1537">
                  <c:v>0.25</c:v>
                </c:pt>
                <c:pt idx="1538">
                  <c:v>0.25</c:v>
                </c:pt>
                <c:pt idx="1539">
                  <c:v>0.25</c:v>
                </c:pt>
                <c:pt idx="1540">
                  <c:v>0.25</c:v>
                </c:pt>
                <c:pt idx="1541">
                  <c:v>0.25</c:v>
                </c:pt>
                <c:pt idx="1542">
                  <c:v>0.25</c:v>
                </c:pt>
                <c:pt idx="1543">
                  <c:v>0.25</c:v>
                </c:pt>
                <c:pt idx="1544">
                  <c:v>0.25</c:v>
                </c:pt>
                <c:pt idx="1545">
                  <c:v>0.25</c:v>
                </c:pt>
                <c:pt idx="1546">
                  <c:v>0.25</c:v>
                </c:pt>
                <c:pt idx="1547">
                  <c:v>0.25</c:v>
                </c:pt>
                <c:pt idx="1548">
                  <c:v>0.25</c:v>
                </c:pt>
                <c:pt idx="1549">
                  <c:v>0.25</c:v>
                </c:pt>
                <c:pt idx="1550">
                  <c:v>0.25</c:v>
                </c:pt>
                <c:pt idx="1551">
                  <c:v>0.25</c:v>
                </c:pt>
                <c:pt idx="1552">
                  <c:v>0.25</c:v>
                </c:pt>
                <c:pt idx="1553">
                  <c:v>0.25</c:v>
                </c:pt>
                <c:pt idx="1554">
                  <c:v>0.25</c:v>
                </c:pt>
                <c:pt idx="1555">
                  <c:v>0.25</c:v>
                </c:pt>
                <c:pt idx="1556">
                  <c:v>0.25</c:v>
                </c:pt>
                <c:pt idx="1557">
                  <c:v>0.25</c:v>
                </c:pt>
                <c:pt idx="1558">
                  <c:v>0.25</c:v>
                </c:pt>
                <c:pt idx="1559">
                  <c:v>0.25</c:v>
                </c:pt>
                <c:pt idx="1560">
                  <c:v>0.25</c:v>
                </c:pt>
                <c:pt idx="1561">
                  <c:v>0.25</c:v>
                </c:pt>
                <c:pt idx="1562">
                  <c:v>0.25</c:v>
                </c:pt>
                <c:pt idx="1563">
                  <c:v>0.25</c:v>
                </c:pt>
                <c:pt idx="1564">
                  <c:v>0.25</c:v>
                </c:pt>
                <c:pt idx="1565">
                  <c:v>0.25</c:v>
                </c:pt>
                <c:pt idx="1566">
                  <c:v>0.25</c:v>
                </c:pt>
                <c:pt idx="1567">
                  <c:v>0.25</c:v>
                </c:pt>
                <c:pt idx="1568">
                  <c:v>0.25</c:v>
                </c:pt>
                <c:pt idx="1569">
                  <c:v>0.25</c:v>
                </c:pt>
                <c:pt idx="1570">
                  <c:v>0.25</c:v>
                </c:pt>
                <c:pt idx="1571">
                  <c:v>0.25</c:v>
                </c:pt>
                <c:pt idx="1572">
                  <c:v>0.25</c:v>
                </c:pt>
                <c:pt idx="1573">
                  <c:v>0.25</c:v>
                </c:pt>
                <c:pt idx="1574">
                  <c:v>0.25</c:v>
                </c:pt>
                <c:pt idx="1575">
                  <c:v>0.25</c:v>
                </c:pt>
                <c:pt idx="1576">
                  <c:v>0.25</c:v>
                </c:pt>
                <c:pt idx="1577">
                  <c:v>0.25</c:v>
                </c:pt>
                <c:pt idx="1578">
                  <c:v>0.25</c:v>
                </c:pt>
                <c:pt idx="1579">
                  <c:v>0.25</c:v>
                </c:pt>
                <c:pt idx="1580">
                  <c:v>0.25</c:v>
                </c:pt>
                <c:pt idx="1581">
                  <c:v>0.25</c:v>
                </c:pt>
                <c:pt idx="1582">
                  <c:v>0.25</c:v>
                </c:pt>
                <c:pt idx="1583">
                  <c:v>0.25</c:v>
                </c:pt>
                <c:pt idx="1584">
                  <c:v>0.25</c:v>
                </c:pt>
                <c:pt idx="1585">
                  <c:v>0.25</c:v>
                </c:pt>
                <c:pt idx="1586">
                  <c:v>0.25</c:v>
                </c:pt>
                <c:pt idx="1587">
                  <c:v>0.25</c:v>
                </c:pt>
                <c:pt idx="1588">
                  <c:v>0.25</c:v>
                </c:pt>
                <c:pt idx="1589">
                  <c:v>0.25</c:v>
                </c:pt>
                <c:pt idx="1590">
                  <c:v>0.25</c:v>
                </c:pt>
                <c:pt idx="1591">
                  <c:v>0.25</c:v>
                </c:pt>
                <c:pt idx="1592">
                  <c:v>0.25</c:v>
                </c:pt>
                <c:pt idx="1593">
                  <c:v>0.25</c:v>
                </c:pt>
                <c:pt idx="1594">
                  <c:v>0.25</c:v>
                </c:pt>
                <c:pt idx="1595">
                  <c:v>0.25</c:v>
                </c:pt>
                <c:pt idx="1596">
                  <c:v>0.25</c:v>
                </c:pt>
                <c:pt idx="1597">
                  <c:v>0.25</c:v>
                </c:pt>
                <c:pt idx="1598">
                  <c:v>0.25</c:v>
                </c:pt>
                <c:pt idx="1599">
                  <c:v>0.25</c:v>
                </c:pt>
                <c:pt idx="1600">
                  <c:v>0.25</c:v>
                </c:pt>
                <c:pt idx="1601">
                  <c:v>0.25</c:v>
                </c:pt>
                <c:pt idx="1602">
                  <c:v>0.25</c:v>
                </c:pt>
                <c:pt idx="1603">
                  <c:v>0.25</c:v>
                </c:pt>
                <c:pt idx="1604">
                  <c:v>0.25</c:v>
                </c:pt>
                <c:pt idx="1605">
                  <c:v>0.25</c:v>
                </c:pt>
                <c:pt idx="1606">
                  <c:v>0.25</c:v>
                </c:pt>
                <c:pt idx="1607">
                  <c:v>0.25</c:v>
                </c:pt>
                <c:pt idx="1608">
                  <c:v>0.25</c:v>
                </c:pt>
                <c:pt idx="1609">
                  <c:v>0.25</c:v>
                </c:pt>
                <c:pt idx="1610">
                  <c:v>0.25</c:v>
                </c:pt>
                <c:pt idx="1611">
                  <c:v>0.25</c:v>
                </c:pt>
                <c:pt idx="1612">
                  <c:v>0.25</c:v>
                </c:pt>
                <c:pt idx="1613">
                  <c:v>0.25</c:v>
                </c:pt>
                <c:pt idx="1614">
                  <c:v>0.25</c:v>
                </c:pt>
                <c:pt idx="1615">
                  <c:v>0.25</c:v>
                </c:pt>
                <c:pt idx="1616">
                  <c:v>0.25</c:v>
                </c:pt>
                <c:pt idx="1617">
                  <c:v>0.25</c:v>
                </c:pt>
                <c:pt idx="1618">
                  <c:v>0.25</c:v>
                </c:pt>
                <c:pt idx="1619">
                  <c:v>0.25</c:v>
                </c:pt>
                <c:pt idx="1620">
                  <c:v>0.25</c:v>
                </c:pt>
                <c:pt idx="1621">
                  <c:v>0.25</c:v>
                </c:pt>
                <c:pt idx="1622">
                  <c:v>0.25</c:v>
                </c:pt>
                <c:pt idx="1623">
                  <c:v>0.25</c:v>
                </c:pt>
                <c:pt idx="1624">
                  <c:v>0.25</c:v>
                </c:pt>
                <c:pt idx="1625">
                  <c:v>0.25</c:v>
                </c:pt>
                <c:pt idx="1626">
                  <c:v>0.25</c:v>
                </c:pt>
                <c:pt idx="1627">
                  <c:v>0.25</c:v>
                </c:pt>
                <c:pt idx="1628">
                  <c:v>0.25</c:v>
                </c:pt>
                <c:pt idx="1629">
                  <c:v>0.25</c:v>
                </c:pt>
                <c:pt idx="1630">
                  <c:v>0.25</c:v>
                </c:pt>
                <c:pt idx="1631">
                  <c:v>0.25</c:v>
                </c:pt>
                <c:pt idx="1632">
                  <c:v>0.25</c:v>
                </c:pt>
                <c:pt idx="1633">
                  <c:v>0.25</c:v>
                </c:pt>
                <c:pt idx="1634">
                  <c:v>0.25</c:v>
                </c:pt>
                <c:pt idx="1635">
                  <c:v>0.25</c:v>
                </c:pt>
                <c:pt idx="1636">
                  <c:v>0.25</c:v>
                </c:pt>
                <c:pt idx="1637">
                  <c:v>0.25</c:v>
                </c:pt>
                <c:pt idx="1638">
                  <c:v>0.25</c:v>
                </c:pt>
                <c:pt idx="1639">
                  <c:v>0.25</c:v>
                </c:pt>
                <c:pt idx="1640">
                  <c:v>0.25</c:v>
                </c:pt>
                <c:pt idx="1641">
                  <c:v>0.25</c:v>
                </c:pt>
                <c:pt idx="1642">
                  <c:v>0.25</c:v>
                </c:pt>
                <c:pt idx="1643">
                  <c:v>0.25</c:v>
                </c:pt>
                <c:pt idx="1644">
                  <c:v>0.25</c:v>
                </c:pt>
                <c:pt idx="1645">
                  <c:v>0.25</c:v>
                </c:pt>
                <c:pt idx="1646">
                  <c:v>0.25</c:v>
                </c:pt>
                <c:pt idx="1647">
                  <c:v>0.25</c:v>
                </c:pt>
                <c:pt idx="1648">
                  <c:v>0.25</c:v>
                </c:pt>
                <c:pt idx="1649">
                  <c:v>0.25</c:v>
                </c:pt>
                <c:pt idx="1650">
                  <c:v>0.25</c:v>
                </c:pt>
                <c:pt idx="1651">
                  <c:v>0.25</c:v>
                </c:pt>
                <c:pt idx="1652">
                  <c:v>0.25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-0.1</c:v>
                </c:pt>
                <c:pt idx="2354">
                  <c:v>-0.1</c:v>
                </c:pt>
                <c:pt idx="2355">
                  <c:v>-0.1</c:v>
                </c:pt>
                <c:pt idx="2356">
                  <c:v>-0.1</c:v>
                </c:pt>
                <c:pt idx="2357">
                  <c:v>-0.1</c:v>
                </c:pt>
                <c:pt idx="2358">
                  <c:v>-0.1</c:v>
                </c:pt>
                <c:pt idx="2359">
                  <c:v>-0.1</c:v>
                </c:pt>
                <c:pt idx="2360">
                  <c:v>-0.1</c:v>
                </c:pt>
                <c:pt idx="2361">
                  <c:v>-0.1</c:v>
                </c:pt>
                <c:pt idx="2362">
                  <c:v>-0.1</c:v>
                </c:pt>
                <c:pt idx="2363">
                  <c:v>-0.1</c:v>
                </c:pt>
                <c:pt idx="2364">
                  <c:v>-0.1</c:v>
                </c:pt>
                <c:pt idx="2365">
                  <c:v>-0.1</c:v>
                </c:pt>
                <c:pt idx="2366">
                  <c:v>-0.1</c:v>
                </c:pt>
                <c:pt idx="2367">
                  <c:v>-0.1</c:v>
                </c:pt>
                <c:pt idx="2368">
                  <c:v>-0.1</c:v>
                </c:pt>
                <c:pt idx="2369">
                  <c:v>-0.1</c:v>
                </c:pt>
                <c:pt idx="2370">
                  <c:v>-0.1</c:v>
                </c:pt>
                <c:pt idx="2371">
                  <c:v>-0.1</c:v>
                </c:pt>
                <c:pt idx="2372">
                  <c:v>-0.1</c:v>
                </c:pt>
                <c:pt idx="2373">
                  <c:v>-0.1</c:v>
                </c:pt>
                <c:pt idx="2374">
                  <c:v>-0.1</c:v>
                </c:pt>
                <c:pt idx="2375">
                  <c:v>-0.1</c:v>
                </c:pt>
                <c:pt idx="2376">
                  <c:v>-0.1</c:v>
                </c:pt>
                <c:pt idx="2377">
                  <c:v>-0.1</c:v>
                </c:pt>
                <c:pt idx="2378">
                  <c:v>-0.1</c:v>
                </c:pt>
                <c:pt idx="2379">
                  <c:v>-0.1</c:v>
                </c:pt>
                <c:pt idx="2380">
                  <c:v>-0.1</c:v>
                </c:pt>
                <c:pt idx="2381">
                  <c:v>-0.1</c:v>
                </c:pt>
                <c:pt idx="2382">
                  <c:v>-0.1</c:v>
                </c:pt>
                <c:pt idx="2383">
                  <c:v>-0.1</c:v>
                </c:pt>
                <c:pt idx="2384">
                  <c:v>-0.1</c:v>
                </c:pt>
                <c:pt idx="2385">
                  <c:v>-0.1</c:v>
                </c:pt>
                <c:pt idx="2386">
                  <c:v>-0.1</c:v>
                </c:pt>
                <c:pt idx="2387">
                  <c:v>-0.1</c:v>
                </c:pt>
                <c:pt idx="2388">
                  <c:v>-0.1</c:v>
                </c:pt>
                <c:pt idx="2389">
                  <c:v>-0.1</c:v>
                </c:pt>
                <c:pt idx="2390">
                  <c:v>-0.1</c:v>
                </c:pt>
                <c:pt idx="2391">
                  <c:v>-0.1</c:v>
                </c:pt>
                <c:pt idx="2392">
                  <c:v>-0.1</c:v>
                </c:pt>
                <c:pt idx="2393">
                  <c:v>-0.1</c:v>
                </c:pt>
                <c:pt idx="2394">
                  <c:v>-0.1</c:v>
                </c:pt>
                <c:pt idx="2395">
                  <c:v>-0.1</c:v>
                </c:pt>
                <c:pt idx="2396">
                  <c:v>-0.1</c:v>
                </c:pt>
                <c:pt idx="2397">
                  <c:v>-0.1</c:v>
                </c:pt>
                <c:pt idx="2398">
                  <c:v>-0.1</c:v>
                </c:pt>
                <c:pt idx="2399">
                  <c:v>-0.1</c:v>
                </c:pt>
                <c:pt idx="2400">
                  <c:v>-0.1</c:v>
                </c:pt>
                <c:pt idx="2401">
                  <c:v>-0.1</c:v>
                </c:pt>
                <c:pt idx="2402">
                  <c:v>-0.1</c:v>
                </c:pt>
                <c:pt idx="2403">
                  <c:v>-0.1</c:v>
                </c:pt>
                <c:pt idx="2404">
                  <c:v>-0.1</c:v>
                </c:pt>
                <c:pt idx="2405">
                  <c:v>-0.1</c:v>
                </c:pt>
                <c:pt idx="2406">
                  <c:v>-0.1</c:v>
                </c:pt>
                <c:pt idx="2407">
                  <c:v>-0.1</c:v>
                </c:pt>
                <c:pt idx="2408">
                  <c:v>-0.1</c:v>
                </c:pt>
                <c:pt idx="2409">
                  <c:v>-0.1</c:v>
                </c:pt>
                <c:pt idx="2410">
                  <c:v>-0.1</c:v>
                </c:pt>
                <c:pt idx="2411">
                  <c:v>-0.1</c:v>
                </c:pt>
                <c:pt idx="2412">
                  <c:v>-0.1</c:v>
                </c:pt>
                <c:pt idx="2413">
                  <c:v>-0.1</c:v>
                </c:pt>
                <c:pt idx="2414">
                  <c:v>-0.1</c:v>
                </c:pt>
                <c:pt idx="2415">
                  <c:v>-0.1</c:v>
                </c:pt>
                <c:pt idx="2416">
                  <c:v>-0.1</c:v>
                </c:pt>
                <c:pt idx="2417">
                  <c:v>-0.1</c:v>
                </c:pt>
                <c:pt idx="2418">
                  <c:v>-0.1</c:v>
                </c:pt>
                <c:pt idx="2419">
                  <c:v>-0.1</c:v>
                </c:pt>
                <c:pt idx="2420">
                  <c:v>-0.1</c:v>
                </c:pt>
                <c:pt idx="2421">
                  <c:v>-0.1</c:v>
                </c:pt>
                <c:pt idx="2422">
                  <c:v>-0.1</c:v>
                </c:pt>
                <c:pt idx="2423">
                  <c:v>-0.1</c:v>
                </c:pt>
                <c:pt idx="2424">
                  <c:v>-0.1</c:v>
                </c:pt>
                <c:pt idx="2425">
                  <c:v>-0.1</c:v>
                </c:pt>
                <c:pt idx="2426">
                  <c:v>-0.1</c:v>
                </c:pt>
                <c:pt idx="2427">
                  <c:v>-0.1</c:v>
                </c:pt>
                <c:pt idx="2428">
                  <c:v>-0.1</c:v>
                </c:pt>
                <c:pt idx="2429">
                  <c:v>-0.1</c:v>
                </c:pt>
                <c:pt idx="2430">
                  <c:v>-0.1</c:v>
                </c:pt>
                <c:pt idx="2431">
                  <c:v>-0.1</c:v>
                </c:pt>
                <c:pt idx="2432">
                  <c:v>-0.1</c:v>
                </c:pt>
                <c:pt idx="2433">
                  <c:v>-0.1</c:v>
                </c:pt>
                <c:pt idx="2434">
                  <c:v>-0.1</c:v>
                </c:pt>
                <c:pt idx="2435">
                  <c:v>-0.1</c:v>
                </c:pt>
                <c:pt idx="2436">
                  <c:v>-0.1</c:v>
                </c:pt>
                <c:pt idx="2437">
                  <c:v>-0.1</c:v>
                </c:pt>
                <c:pt idx="2438">
                  <c:v>-0.1</c:v>
                </c:pt>
                <c:pt idx="2439">
                  <c:v>-0.1</c:v>
                </c:pt>
                <c:pt idx="2440">
                  <c:v>-0.1</c:v>
                </c:pt>
                <c:pt idx="2441">
                  <c:v>-0.1</c:v>
                </c:pt>
                <c:pt idx="2442">
                  <c:v>-0.1</c:v>
                </c:pt>
                <c:pt idx="2443">
                  <c:v>-0.1</c:v>
                </c:pt>
                <c:pt idx="2444">
                  <c:v>-0.1</c:v>
                </c:pt>
                <c:pt idx="2445">
                  <c:v>-0.2</c:v>
                </c:pt>
                <c:pt idx="2446">
                  <c:v>-0.2</c:v>
                </c:pt>
                <c:pt idx="2447">
                  <c:v>-0.2</c:v>
                </c:pt>
                <c:pt idx="2448">
                  <c:v>-0.2</c:v>
                </c:pt>
                <c:pt idx="2449">
                  <c:v>-0.2</c:v>
                </c:pt>
                <c:pt idx="2450">
                  <c:v>-0.2</c:v>
                </c:pt>
                <c:pt idx="2451">
                  <c:v>-0.2</c:v>
                </c:pt>
                <c:pt idx="2452">
                  <c:v>-0.2</c:v>
                </c:pt>
                <c:pt idx="2453">
                  <c:v>-0.2</c:v>
                </c:pt>
                <c:pt idx="2454">
                  <c:v>-0.2</c:v>
                </c:pt>
                <c:pt idx="2455">
                  <c:v>-0.2</c:v>
                </c:pt>
                <c:pt idx="2456">
                  <c:v>-0.2</c:v>
                </c:pt>
                <c:pt idx="2457">
                  <c:v>-0.2</c:v>
                </c:pt>
                <c:pt idx="2458">
                  <c:v>-0.2</c:v>
                </c:pt>
                <c:pt idx="2459">
                  <c:v>-0.2</c:v>
                </c:pt>
                <c:pt idx="2460">
                  <c:v>-0.2</c:v>
                </c:pt>
                <c:pt idx="2461">
                  <c:v>-0.2</c:v>
                </c:pt>
                <c:pt idx="2462">
                  <c:v>-0.2</c:v>
                </c:pt>
                <c:pt idx="2463">
                  <c:v>-0.2</c:v>
                </c:pt>
                <c:pt idx="2464">
                  <c:v>-0.2</c:v>
                </c:pt>
                <c:pt idx="2465">
                  <c:v>-0.2</c:v>
                </c:pt>
                <c:pt idx="2466">
                  <c:v>-0.2</c:v>
                </c:pt>
                <c:pt idx="2467">
                  <c:v>-0.2</c:v>
                </c:pt>
                <c:pt idx="2468">
                  <c:v>-0.2</c:v>
                </c:pt>
                <c:pt idx="2469">
                  <c:v>-0.2</c:v>
                </c:pt>
                <c:pt idx="2470">
                  <c:v>-0.2</c:v>
                </c:pt>
                <c:pt idx="2471">
                  <c:v>-0.2</c:v>
                </c:pt>
                <c:pt idx="2472">
                  <c:v>-0.2</c:v>
                </c:pt>
                <c:pt idx="2473">
                  <c:v>-0.2</c:v>
                </c:pt>
                <c:pt idx="2474">
                  <c:v>-0.2</c:v>
                </c:pt>
                <c:pt idx="2475">
                  <c:v>-0.2</c:v>
                </c:pt>
                <c:pt idx="2476">
                  <c:v>-0.2</c:v>
                </c:pt>
                <c:pt idx="2477">
                  <c:v>-0.2</c:v>
                </c:pt>
                <c:pt idx="2478">
                  <c:v>-0.2</c:v>
                </c:pt>
                <c:pt idx="2479">
                  <c:v>-0.2</c:v>
                </c:pt>
                <c:pt idx="2480">
                  <c:v>-0.2</c:v>
                </c:pt>
                <c:pt idx="2481">
                  <c:v>-0.2</c:v>
                </c:pt>
                <c:pt idx="2482">
                  <c:v>-0.2</c:v>
                </c:pt>
                <c:pt idx="2483">
                  <c:v>-0.2</c:v>
                </c:pt>
                <c:pt idx="2484">
                  <c:v>-0.2</c:v>
                </c:pt>
                <c:pt idx="2485">
                  <c:v>-0.2</c:v>
                </c:pt>
                <c:pt idx="2486">
                  <c:v>-0.2</c:v>
                </c:pt>
                <c:pt idx="2487">
                  <c:v>-0.2</c:v>
                </c:pt>
                <c:pt idx="2488">
                  <c:v>-0.2</c:v>
                </c:pt>
                <c:pt idx="2489">
                  <c:v>-0.2</c:v>
                </c:pt>
                <c:pt idx="2490">
                  <c:v>-0.2</c:v>
                </c:pt>
                <c:pt idx="2491">
                  <c:v>-0.2</c:v>
                </c:pt>
                <c:pt idx="2492">
                  <c:v>-0.2</c:v>
                </c:pt>
                <c:pt idx="2493">
                  <c:v>-0.2</c:v>
                </c:pt>
                <c:pt idx="2494">
                  <c:v>-0.2</c:v>
                </c:pt>
                <c:pt idx="2495">
                  <c:v>-0.2</c:v>
                </c:pt>
                <c:pt idx="2496">
                  <c:v>-0.2</c:v>
                </c:pt>
                <c:pt idx="2497">
                  <c:v>-0.2</c:v>
                </c:pt>
                <c:pt idx="2498">
                  <c:v>-0.2</c:v>
                </c:pt>
                <c:pt idx="2499">
                  <c:v>-0.2</c:v>
                </c:pt>
                <c:pt idx="2500">
                  <c:v>-0.2</c:v>
                </c:pt>
                <c:pt idx="2501">
                  <c:v>-0.2</c:v>
                </c:pt>
                <c:pt idx="2502">
                  <c:v>-0.2</c:v>
                </c:pt>
                <c:pt idx="2503">
                  <c:v>-0.2</c:v>
                </c:pt>
                <c:pt idx="2504">
                  <c:v>-0.2</c:v>
                </c:pt>
                <c:pt idx="2505">
                  <c:v>-0.2</c:v>
                </c:pt>
                <c:pt idx="2506">
                  <c:v>-0.2</c:v>
                </c:pt>
                <c:pt idx="2507">
                  <c:v>-0.2</c:v>
                </c:pt>
                <c:pt idx="2508">
                  <c:v>-0.2</c:v>
                </c:pt>
                <c:pt idx="2509">
                  <c:v>-0.2</c:v>
                </c:pt>
                <c:pt idx="2510">
                  <c:v>-0.2</c:v>
                </c:pt>
                <c:pt idx="2511">
                  <c:v>-0.2</c:v>
                </c:pt>
                <c:pt idx="2512">
                  <c:v>-0.2</c:v>
                </c:pt>
                <c:pt idx="2513">
                  <c:v>-0.2</c:v>
                </c:pt>
                <c:pt idx="2514">
                  <c:v>-0.2</c:v>
                </c:pt>
                <c:pt idx="2515">
                  <c:v>-0.2</c:v>
                </c:pt>
                <c:pt idx="2516">
                  <c:v>-0.2</c:v>
                </c:pt>
                <c:pt idx="2517">
                  <c:v>-0.2</c:v>
                </c:pt>
                <c:pt idx="2518">
                  <c:v>-0.2</c:v>
                </c:pt>
                <c:pt idx="2519">
                  <c:v>-0.2</c:v>
                </c:pt>
                <c:pt idx="2520">
                  <c:v>-0.2</c:v>
                </c:pt>
                <c:pt idx="2521">
                  <c:v>-0.2</c:v>
                </c:pt>
                <c:pt idx="2522">
                  <c:v>-0.2</c:v>
                </c:pt>
                <c:pt idx="2523">
                  <c:v>-0.2</c:v>
                </c:pt>
                <c:pt idx="2524">
                  <c:v>-0.2</c:v>
                </c:pt>
                <c:pt idx="2525">
                  <c:v>-0.2</c:v>
                </c:pt>
                <c:pt idx="2526">
                  <c:v>-0.2</c:v>
                </c:pt>
                <c:pt idx="2527">
                  <c:v>-0.2</c:v>
                </c:pt>
                <c:pt idx="2528">
                  <c:v>-0.2</c:v>
                </c:pt>
                <c:pt idx="2529">
                  <c:v>-0.2</c:v>
                </c:pt>
                <c:pt idx="2530">
                  <c:v>-0.2</c:v>
                </c:pt>
                <c:pt idx="2531">
                  <c:v>-0.2</c:v>
                </c:pt>
                <c:pt idx="2532">
                  <c:v>-0.2</c:v>
                </c:pt>
                <c:pt idx="2533">
                  <c:v>-0.2</c:v>
                </c:pt>
                <c:pt idx="2534">
                  <c:v>-0.2</c:v>
                </c:pt>
                <c:pt idx="2535">
                  <c:v>-0.2</c:v>
                </c:pt>
                <c:pt idx="2536">
                  <c:v>-0.2</c:v>
                </c:pt>
                <c:pt idx="2537">
                  <c:v>-0.2</c:v>
                </c:pt>
                <c:pt idx="2538">
                  <c:v>-0.2</c:v>
                </c:pt>
                <c:pt idx="2539">
                  <c:v>-0.2</c:v>
                </c:pt>
                <c:pt idx="2540">
                  <c:v>-0.2</c:v>
                </c:pt>
                <c:pt idx="2541">
                  <c:v>-0.2</c:v>
                </c:pt>
                <c:pt idx="2542">
                  <c:v>-0.2</c:v>
                </c:pt>
                <c:pt idx="2543">
                  <c:v>-0.2</c:v>
                </c:pt>
                <c:pt idx="2544">
                  <c:v>-0.2</c:v>
                </c:pt>
                <c:pt idx="2545">
                  <c:v>-0.2</c:v>
                </c:pt>
                <c:pt idx="2546">
                  <c:v>-0.2</c:v>
                </c:pt>
                <c:pt idx="2547">
                  <c:v>-0.2</c:v>
                </c:pt>
                <c:pt idx="2548">
                  <c:v>-0.2</c:v>
                </c:pt>
                <c:pt idx="2549">
                  <c:v>-0.2</c:v>
                </c:pt>
                <c:pt idx="2550">
                  <c:v>-0.2</c:v>
                </c:pt>
                <c:pt idx="2551">
                  <c:v>-0.2</c:v>
                </c:pt>
                <c:pt idx="2552">
                  <c:v>-0.2</c:v>
                </c:pt>
                <c:pt idx="2553">
                  <c:v>-0.2</c:v>
                </c:pt>
                <c:pt idx="2554">
                  <c:v>-0.2</c:v>
                </c:pt>
                <c:pt idx="2555">
                  <c:v>-0.2</c:v>
                </c:pt>
                <c:pt idx="2556">
                  <c:v>-0.2</c:v>
                </c:pt>
                <c:pt idx="2557">
                  <c:v>-0.2</c:v>
                </c:pt>
                <c:pt idx="2558">
                  <c:v>-0.2</c:v>
                </c:pt>
                <c:pt idx="2559">
                  <c:v>-0.2</c:v>
                </c:pt>
                <c:pt idx="2560">
                  <c:v>-0.2</c:v>
                </c:pt>
                <c:pt idx="2561">
                  <c:v>-0.2</c:v>
                </c:pt>
                <c:pt idx="2562">
                  <c:v>-0.2</c:v>
                </c:pt>
                <c:pt idx="2563">
                  <c:v>-0.2</c:v>
                </c:pt>
                <c:pt idx="2564">
                  <c:v>-0.2</c:v>
                </c:pt>
                <c:pt idx="2565">
                  <c:v>-0.2</c:v>
                </c:pt>
                <c:pt idx="2566">
                  <c:v>-0.2</c:v>
                </c:pt>
                <c:pt idx="2567">
                  <c:v>-0.2</c:v>
                </c:pt>
                <c:pt idx="2568">
                  <c:v>-0.2</c:v>
                </c:pt>
                <c:pt idx="2569">
                  <c:v>-0.2</c:v>
                </c:pt>
                <c:pt idx="2570">
                  <c:v>-0.2</c:v>
                </c:pt>
                <c:pt idx="2571">
                  <c:v>-0.2</c:v>
                </c:pt>
                <c:pt idx="2572">
                  <c:v>-0.2</c:v>
                </c:pt>
                <c:pt idx="2573">
                  <c:v>-0.2</c:v>
                </c:pt>
                <c:pt idx="2574">
                  <c:v>-0.2</c:v>
                </c:pt>
                <c:pt idx="2575">
                  <c:v>-0.2</c:v>
                </c:pt>
                <c:pt idx="2576">
                  <c:v>-0.2</c:v>
                </c:pt>
                <c:pt idx="2577">
                  <c:v>-0.2</c:v>
                </c:pt>
                <c:pt idx="2578">
                  <c:v>-0.2</c:v>
                </c:pt>
                <c:pt idx="2579">
                  <c:v>-0.2</c:v>
                </c:pt>
                <c:pt idx="2580">
                  <c:v>-0.2</c:v>
                </c:pt>
                <c:pt idx="2581">
                  <c:v>-0.2</c:v>
                </c:pt>
                <c:pt idx="2582">
                  <c:v>-0.2</c:v>
                </c:pt>
                <c:pt idx="2583">
                  <c:v>-0.2</c:v>
                </c:pt>
                <c:pt idx="2584">
                  <c:v>-0.2</c:v>
                </c:pt>
                <c:pt idx="2585">
                  <c:v>-0.2</c:v>
                </c:pt>
                <c:pt idx="2586">
                  <c:v>-0.2</c:v>
                </c:pt>
                <c:pt idx="2587">
                  <c:v>-0.2</c:v>
                </c:pt>
                <c:pt idx="2588">
                  <c:v>-0.2</c:v>
                </c:pt>
                <c:pt idx="2589">
                  <c:v>-0.2</c:v>
                </c:pt>
                <c:pt idx="2590">
                  <c:v>-0.2</c:v>
                </c:pt>
                <c:pt idx="2591">
                  <c:v>-0.2</c:v>
                </c:pt>
                <c:pt idx="2592">
                  <c:v>-0.2</c:v>
                </c:pt>
                <c:pt idx="2593">
                  <c:v>-0.2</c:v>
                </c:pt>
                <c:pt idx="2594">
                  <c:v>-0.2</c:v>
                </c:pt>
                <c:pt idx="2595">
                  <c:v>-0.2</c:v>
                </c:pt>
                <c:pt idx="2596">
                  <c:v>-0.2</c:v>
                </c:pt>
                <c:pt idx="2597">
                  <c:v>-0.2</c:v>
                </c:pt>
                <c:pt idx="2598">
                  <c:v>-0.2</c:v>
                </c:pt>
                <c:pt idx="2599">
                  <c:v>-0.2</c:v>
                </c:pt>
                <c:pt idx="2600">
                  <c:v>-0.2</c:v>
                </c:pt>
                <c:pt idx="2601">
                  <c:v>-0.2</c:v>
                </c:pt>
                <c:pt idx="2602">
                  <c:v>-0.2</c:v>
                </c:pt>
                <c:pt idx="2603">
                  <c:v>-0.2</c:v>
                </c:pt>
                <c:pt idx="2604">
                  <c:v>-0.2</c:v>
                </c:pt>
                <c:pt idx="2605">
                  <c:v>-0.2</c:v>
                </c:pt>
                <c:pt idx="2606">
                  <c:v>-0.2</c:v>
                </c:pt>
                <c:pt idx="2607">
                  <c:v>-0.2</c:v>
                </c:pt>
                <c:pt idx="2608">
                  <c:v>-0.2</c:v>
                </c:pt>
                <c:pt idx="2609">
                  <c:v>-0.2</c:v>
                </c:pt>
                <c:pt idx="2610">
                  <c:v>-0.2</c:v>
                </c:pt>
                <c:pt idx="2611">
                  <c:v>-0.2</c:v>
                </c:pt>
                <c:pt idx="2612">
                  <c:v>-0.2</c:v>
                </c:pt>
                <c:pt idx="2613">
                  <c:v>-0.2</c:v>
                </c:pt>
                <c:pt idx="2614">
                  <c:v>-0.2</c:v>
                </c:pt>
                <c:pt idx="2615">
                  <c:v>-0.2</c:v>
                </c:pt>
                <c:pt idx="2616">
                  <c:v>-0.2</c:v>
                </c:pt>
                <c:pt idx="2617">
                  <c:v>-0.2</c:v>
                </c:pt>
                <c:pt idx="2618">
                  <c:v>-0.2</c:v>
                </c:pt>
                <c:pt idx="2619">
                  <c:v>-0.2</c:v>
                </c:pt>
                <c:pt idx="2620">
                  <c:v>-0.2</c:v>
                </c:pt>
                <c:pt idx="2621">
                  <c:v>-0.2</c:v>
                </c:pt>
                <c:pt idx="2622">
                  <c:v>-0.2</c:v>
                </c:pt>
                <c:pt idx="2623">
                  <c:v>-0.2</c:v>
                </c:pt>
                <c:pt idx="2624">
                  <c:v>-0.2</c:v>
                </c:pt>
                <c:pt idx="2625">
                  <c:v>-0.2</c:v>
                </c:pt>
                <c:pt idx="2626">
                  <c:v>-0.2</c:v>
                </c:pt>
                <c:pt idx="2627">
                  <c:v>-0.2</c:v>
                </c:pt>
                <c:pt idx="2628">
                  <c:v>-0.2</c:v>
                </c:pt>
                <c:pt idx="2629">
                  <c:v>-0.2</c:v>
                </c:pt>
                <c:pt idx="2630">
                  <c:v>-0.2</c:v>
                </c:pt>
                <c:pt idx="2631">
                  <c:v>-0.2</c:v>
                </c:pt>
                <c:pt idx="2632">
                  <c:v>-0.2</c:v>
                </c:pt>
                <c:pt idx="2633">
                  <c:v>-0.2</c:v>
                </c:pt>
                <c:pt idx="2634">
                  <c:v>-0.2</c:v>
                </c:pt>
                <c:pt idx="2635">
                  <c:v>-0.2</c:v>
                </c:pt>
                <c:pt idx="2636">
                  <c:v>-0.2</c:v>
                </c:pt>
                <c:pt idx="2637">
                  <c:v>-0.2</c:v>
                </c:pt>
                <c:pt idx="2638">
                  <c:v>-0.2</c:v>
                </c:pt>
                <c:pt idx="2639">
                  <c:v>-0.2</c:v>
                </c:pt>
                <c:pt idx="2640">
                  <c:v>-0.2</c:v>
                </c:pt>
                <c:pt idx="2641">
                  <c:v>-0.2</c:v>
                </c:pt>
                <c:pt idx="2642">
                  <c:v>-0.2</c:v>
                </c:pt>
                <c:pt idx="2643">
                  <c:v>-0.2</c:v>
                </c:pt>
                <c:pt idx="2644">
                  <c:v>-0.2</c:v>
                </c:pt>
                <c:pt idx="2645">
                  <c:v>-0.2</c:v>
                </c:pt>
                <c:pt idx="2646">
                  <c:v>-0.2</c:v>
                </c:pt>
                <c:pt idx="2647">
                  <c:v>-0.2</c:v>
                </c:pt>
                <c:pt idx="2648">
                  <c:v>-0.2</c:v>
                </c:pt>
                <c:pt idx="2649">
                  <c:v>-0.2</c:v>
                </c:pt>
                <c:pt idx="2650">
                  <c:v>-0.2</c:v>
                </c:pt>
                <c:pt idx="2651">
                  <c:v>-0.2</c:v>
                </c:pt>
                <c:pt idx="2652">
                  <c:v>-0.2</c:v>
                </c:pt>
                <c:pt idx="2653">
                  <c:v>-0.2</c:v>
                </c:pt>
                <c:pt idx="2654">
                  <c:v>-0.2</c:v>
                </c:pt>
                <c:pt idx="2655">
                  <c:v>-0.2</c:v>
                </c:pt>
                <c:pt idx="2656">
                  <c:v>-0.2</c:v>
                </c:pt>
                <c:pt idx="2657">
                  <c:v>-0.2</c:v>
                </c:pt>
                <c:pt idx="2658">
                  <c:v>-0.2</c:v>
                </c:pt>
                <c:pt idx="2659">
                  <c:v>-0.2</c:v>
                </c:pt>
                <c:pt idx="2660">
                  <c:v>-0.2</c:v>
                </c:pt>
                <c:pt idx="2661">
                  <c:v>-0.2</c:v>
                </c:pt>
                <c:pt idx="2662">
                  <c:v>-0.2</c:v>
                </c:pt>
                <c:pt idx="2663">
                  <c:v>-0.2</c:v>
                </c:pt>
                <c:pt idx="2664">
                  <c:v>-0.2</c:v>
                </c:pt>
                <c:pt idx="2665">
                  <c:v>-0.2</c:v>
                </c:pt>
                <c:pt idx="2666">
                  <c:v>-0.2</c:v>
                </c:pt>
                <c:pt idx="2667">
                  <c:v>-0.2</c:v>
                </c:pt>
                <c:pt idx="2668">
                  <c:v>-0.2</c:v>
                </c:pt>
                <c:pt idx="2669">
                  <c:v>-0.2</c:v>
                </c:pt>
                <c:pt idx="2670">
                  <c:v>-0.2</c:v>
                </c:pt>
                <c:pt idx="2671">
                  <c:v>-0.2</c:v>
                </c:pt>
                <c:pt idx="2672">
                  <c:v>-0.2</c:v>
                </c:pt>
                <c:pt idx="2673">
                  <c:v>-0.2</c:v>
                </c:pt>
                <c:pt idx="2674">
                  <c:v>-0.2</c:v>
                </c:pt>
                <c:pt idx="2675">
                  <c:v>-0.2</c:v>
                </c:pt>
                <c:pt idx="2676">
                  <c:v>-0.2</c:v>
                </c:pt>
                <c:pt idx="2677">
                  <c:v>-0.2</c:v>
                </c:pt>
                <c:pt idx="2678">
                  <c:v>-0.2</c:v>
                </c:pt>
                <c:pt idx="2679">
                  <c:v>-0.2</c:v>
                </c:pt>
                <c:pt idx="2680">
                  <c:v>-0.2</c:v>
                </c:pt>
                <c:pt idx="2681">
                  <c:v>-0.2</c:v>
                </c:pt>
                <c:pt idx="2682">
                  <c:v>-0.2</c:v>
                </c:pt>
                <c:pt idx="2683">
                  <c:v>-0.2</c:v>
                </c:pt>
                <c:pt idx="2684">
                  <c:v>-0.2</c:v>
                </c:pt>
                <c:pt idx="2685">
                  <c:v>-0.2</c:v>
                </c:pt>
                <c:pt idx="2686">
                  <c:v>-0.2</c:v>
                </c:pt>
                <c:pt idx="2687">
                  <c:v>-0.2</c:v>
                </c:pt>
                <c:pt idx="2688">
                  <c:v>-0.2</c:v>
                </c:pt>
                <c:pt idx="2689">
                  <c:v>-0.2</c:v>
                </c:pt>
                <c:pt idx="2690">
                  <c:v>-0.2</c:v>
                </c:pt>
                <c:pt idx="2691">
                  <c:v>-0.2</c:v>
                </c:pt>
                <c:pt idx="2692">
                  <c:v>-0.2</c:v>
                </c:pt>
                <c:pt idx="2693">
                  <c:v>-0.2</c:v>
                </c:pt>
                <c:pt idx="2694">
                  <c:v>-0.2</c:v>
                </c:pt>
                <c:pt idx="2695">
                  <c:v>-0.2</c:v>
                </c:pt>
                <c:pt idx="2696">
                  <c:v>-0.2</c:v>
                </c:pt>
                <c:pt idx="2697">
                  <c:v>-0.2</c:v>
                </c:pt>
                <c:pt idx="2698">
                  <c:v>-0.2</c:v>
                </c:pt>
                <c:pt idx="2699">
                  <c:v>-0.2</c:v>
                </c:pt>
                <c:pt idx="2700">
                  <c:v>-0.2</c:v>
                </c:pt>
                <c:pt idx="2701">
                  <c:v>-0.2</c:v>
                </c:pt>
                <c:pt idx="2702">
                  <c:v>-0.2</c:v>
                </c:pt>
                <c:pt idx="2703">
                  <c:v>-0.2</c:v>
                </c:pt>
                <c:pt idx="2704">
                  <c:v>-0.2</c:v>
                </c:pt>
                <c:pt idx="2705">
                  <c:v>-0.2</c:v>
                </c:pt>
                <c:pt idx="2706">
                  <c:v>-0.2</c:v>
                </c:pt>
                <c:pt idx="2707">
                  <c:v>-0.2</c:v>
                </c:pt>
                <c:pt idx="2708">
                  <c:v>-0.2</c:v>
                </c:pt>
                <c:pt idx="2709">
                  <c:v>-0.2</c:v>
                </c:pt>
                <c:pt idx="2710">
                  <c:v>-0.2</c:v>
                </c:pt>
                <c:pt idx="2711">
                  <c:v>-0.2</c:v>
                </c:pt>
                <c:pt idx="2712">
                  <c:v>-0.2</c:v>
                </c:pt>
                <c:pt idx="2713">
                  <c:v>-0.2</c:v>
                </c:pt>
                <c:pt idx="2714">
                  <c:v>-0.2</c:v>
                </c:pt>
                <c:pt idx="2715">
                  <c:v>-0.2</c:v>
                </c:pt>
                <c:pt idx="2716">
                  <c:v>-0.2</c:v>
                </c:pt>
                <c:pt idx="2717">
                  <c:v>-0.2</c:v>
                </c:pt>
                <c:pt idx="2718">
                  <c:v>-0.2</c:v>
                </c:pt>
                <c:pt idx="2719">
                  <c:v>-0.2</c:v>
                </c:pt>
                <c:pt idx="2720">
                  <c:v>-0.2</c:v>
                </c:pt>
                <c:pt idx="2721">
                  <c:v>-0.2</c:v>
                </c:pt>
                <c:pt idx="2722">
                  <c:v>-0.2</c:v>
                </c:pt>
                <c:pt idx="2723">
                  <c:v>-0.2</c:v>
                </c:pt>
                <c:pt idx="2724">
                  <c:v>-0.2</c:v>
                </c:pt>
                <c:pt idx="2725">
                  <c:v>-0.2</c:v>
                </c:pt>
                <c:pt idx="2726">
                  <c:v>-0.2</c:v>
                </c:pt>
                <c:pt idx="2727">
                  <c:v>-0.2</c:v>
                </c:pt>
                <c:pt idx="2728">
                  <c:v>-0.2</c:v>
                </c:pt>
                <c:pt idx="2729">
                  <c:v>-0.2</c:v>
                </c:pt>
                <c:pt idx="2730">
                  <c:v>-0.2</c:v>
                </c:pt>
                <c:pt idx="2731">
                  <c:v>-0.2</c:v>
                </c:pt>
                <c:pt idx="2732">
                  <c:v>-0.2</c:v>
                </c:pt>
                <c:pt idx="2733">
                  <c:v>-0.2</c:v>
                </c:pt>
                <c:pt idx="2734">
                  <c:v>-0.2</c:v>
                </c:pt>
                <c:pt idx="2735">
                  <c:v>-0.2</c:v>
                </c:pt>
                <c:pt idx="2736">
                  <c:v>-0.2</c:v>
                </c:pt>
                <c:pt idx="2737">
                  <c:v>-0.2</c:v>
                </c:pt>
                <c:pt idx="2738">
                  <c:v>-0.2</c:v>
                </c:pt>
                <c:pt idx="2739">
                  <c:v>-0.2</c:v>
                </c:pt>
                <c:pt idx="2740">
                  <c:v>-0.2</c:v>
                </c:pt>
                <c:pt idx="2741">
                  <c:v>-0.2</c:v>
                </c:pt>
                <c:pt idx="2742">
                  <c:v>-0.2</c:v>
                </c:pt>
                <c:pt idx="2743">
                  <c:v>-0.2</c:v>
                </c:pt>
                <c:pt idx="2744">
                  <c:v>-0.2</c:v>
                </c:pt>
                <c:pt idx="2745">
                  <c:v>-0.2</c:v>
                </c:pt>
                <c:pt idx="2746">
                  <c:v>-0.2</c:v>
                </c:pt>
                <c:pt idx="2747">
                  <c:v>-0.2</c:v>
                </c:pt>
                <c:pt idx="2748">
                  <c:v>-0.2</c:v>
                </c:pt>
                <c:pt idx="2749">
                  <c:v>-0.2</c:v>
                </c:pt>
                <c:pt idx="2750">
                  <c:v>-0.2</c:v>
                </c:pt>
                <c:pt idx="2751">
                  <c:v>-0.2</c:v>
                </c:pt>
                <c:pt idx="2752">
                  <c:v>-0.2</c:v>
                </c:pt>
                <c:pt idx="2753">
                  <c:v>-0.2</c:v>
                </c:pt>
                <c:pt idx="2754">
                  <c:v>-0.2</c:v>
                </c:pt>
                <c:pt idx="2755">
                  <c:v>-0.2</c:v>
                </c:pt>
                <c:pt idx="2756">
                  <c:v>-0.2</c:v>
                </c:pt>
                <c:pt idx="2757">
                  <c:v>-0.2</c:v>
                </c:pt>
                <c:pt idx="2758">
                  <c:v>-0.2</c:v>
                </c:pt>
                <c:pt idx="2759">
                  <c:v>-0.2</c:v>
                </c:pt>
                <c:pt idx="2760">
                  <c:v>-0.2</c:v>
                </c:pt>
                <c:pt idx="2761">
                  <c:v>-0.2</c:v>
                </c:pt>
                <c:pt idx="2762">
                  <c:v>-0.2</c:v>
                </c:pt>
                <c:pt idx="2763">
                  <c:v>-0.2</c:v>
                </c:pt>
                <c:pt idx="2764">
                  <c:v>-0.2</c:v>
                </c:pt>
                <c:pt idx="2765">
                  <c:v>-0.2</c:v>
                </c:pt>
                <c:pt idx="2766">
                  <c:v>-0.2</c:v>
                </c:pt>
                <c:pt idx="2767">
                  <c:v>-0.2</c:v>
                </c:pt>
                <c:pt idx="2768">
                  <c:v>-0.2</c:v>
                </c:pt>
                <c:pt idx="2769">
                  <c:v>-0.2</c:v>
                </c:pt>
                <c:pt idx="2770">
                  <c:v>-0.2</c:v>
                </c:pt>
                <c:pt idx="2771">
                  <c:v>-0.2</c:v>
                </c:pt>
                <c:pt idx="2772">
                  <c:v>-0.2</c:v>
                </c:pt>
                <c:pt idx="2773">
                  <c:v>-0.2</c:v>
                </c:pt>
                <c:pt idx="2774">
                  <c:v>-0.2</c:v>
                </c:pt>
                <c:pt idx="2775">
                  <c:v>-0.2</c:v>
                </c:pt>
                <c:pt idx="2776">
                  <c:v>-0.2</c:v>
                </c:pt>
                <c:pt idx="2777">
                  <c:v>-0.2</c:v>
                </c:pt>
                <c:pt idx="2778">
                  <c:v>-0.2</c:v>
                </c:pt>
                <c:pt idx="2779">
                  <c:v>-0.2</c:v>
                </c:pt>
                <c:pt idx="2780">
                  <c:v>-0.2</c:v>
                </c:pt>
                <c:pt idx="2781">
                  <c:v>-0.2</c:v>
                </c:pt>
                <c:pt idx="2782">
                  <c:v>-0.2</c:v>
                </c:pt>
                <c:pt idx="2783">
                  <c:v>-0.2</c:v>
                </c:pt>
                <c:pt idx="2784">
                  <c:v>-0.2</c:v>
                </c:pt>
                <c:pt idx="2785">
                  <c:v>-0.2</c:v>
                </c:pt>
                <c:pt idx="2786">
                  <c:v>-0.2</c:v>
                </c:pt>
                <c:pt idx="2787">
                  <c:v>-0.2</c:v>
                </c:pt>
                <c:pt idx="2788">
                  <c:v>-0.2</c:v>
                </c:pt>
                <c:pt idx="2789">
                  <c:v>-0.2</c:v>
                </c:pt>
                <c:pt idx="2790">
                  <c:v>-0.2</c:v>
                </c:pt>
                <c:pt idx="2791">
                  <c:v>-0.2</c:v>
                </c:pt>
                <c:pt idx="2792">
                  <c:v>-0.2</c:v>
                </c:pt>
                <c:pt idx="2793">
                  <c:v>-0.2</c:v>
                </c:pt>
                <c:pt idx="2794">
                  <c:v>-0.2</c:v>
                </c:pt>
                <c:pt idx="2795">
                  <c:v>-0.2</c:v>
                </c:pt>
                <c:pt idx="2796">
                  <c:v>-0.2</c:v>
                </c:pt>
                <c:pt idx="2797">
                  <c:v>-0.2</c:v>
                </c:pt>
                <c:pt idx="2798">
                  <c:v>-0.2</c:v>
                </c:pt>
                <c:pt idx="2799">
                  <c:v>-0.2</c:v>
                </c:pt>
                <c:pt idx="2800">
                  <c:v>-0.2</c:v>
                </c:pt>
                <c:pt idx="2801">
                  <c:v>-0.2</c:v>
                </c:pt>
                <c:pt idx="2802">
                  <c:v>-0.2</c:v>
                </c:pt>
                <c:pt idx="2803">
                  <c:v>-0.2</c:v>
                </c:pt>
                <c:pt idx="2804">
                  <c:v>-0.2</c:v>
                </c:pt>
                <c:pt idx="2805">
                  <c:v>-0.2</c:v>
                </c:pt>
                <c:pt idx="2806">
                  <c:v>-0.2</c:v>
                </c:pt>
                <c:pt idx="2807">
                  <c:v>-0.2</c:v>
                </c:pt>
                <c:pt idx="2808">
                  <c:v>-0.2</c:v>
                </c:pt>
                <c:pt idx="2809">
                  <c:v>-0.2</c:v>
                </c:pt>
                <c:pt idx="2810">
                  <c:v>-0.2</c:v>
                </c:pt>
                <c:pt idx="2811">
                  <c:v>-0.2</c:v>
                </c:pt>
                <c:pt idx="2812">
                  <c:v>-0.2</c:v>
                </c:pt>
                <c:pt idx="2813">
                  <c:v>-0.2</c:v>
                </c:pt>
                <c:pt idx="2814">
                  <c:v>-0.2</c:v>
                </c:pt>
                <c:pt idx="2815">
                  <c:v>-0.2</c:v>
                </c:pt>
                <c:pt idx="2816">
                  <c:v>-0.2</c:v>
                </c:pt>
                <c:pt idx="2817">
                  <c:v>-0.2</c:v>
                </c:pt>
                <c:pt idx="2818">
                  <c:v>-0.2</c:v>
                </c:pt>
                <c:pt idx="2819">
                  <c:v>-0.2</c:v>
                </c:pt>
                <c:pt idx="2820">
                  <c:v>-0.2</c:v>
                </c:pt>
                <c:pt idx="2821">
                  <c:v>-0.2</c:v>
                </c:pt>
                <c:pt idx="2822">
                  <c:v>-0.2</c:v>
                </c:pt>
                <c:pt idx="2823">
                  <c:v>-0.2</c:v>
                </c:pt>
                <c:pt idx="2824">
                  <c:v>-0.2</c:v>
                </c:pt>
                <c:pt idx="2825">
                  <c:v>-0.2</c:v>
                </c:pt>
                <c:pt idx="2826">
                  <c:v>-0.2</c:v>
                </c:pt>
                <c:pt idx="2827">
                  <c:v>-0.2</c:v>
                </c:pt>
                <c:pt idx="2828">
                  <c:v>-0.2</c:v>
                </c:pt>
                <c:pt idx="2829">
                  <c:v>-0.2</c:v>
                </c:pt>
                <c:pt idx="2830">
                  <c:v>-0.2</c:v>
                </c:pt>
                <c:pt idx="2831">
                  <c:v>-0.2</c:v>
                </c:pt>
                <c:pt idx="2832">
                  <c:v>-0.2</c:v>
                </c:pt>
                <c:pt idx="2833">
                  <c:v>-0.2</c:v>
                </c:pt>
                <c:pt idx="2834">
                  <c:v>-0.2</c:v>
                </c:pt>
                <c:pt idx="2835">
                  <c:v>-0.2</c:v>
                </c:pt>
                <c:pt idx="2836">
                  <c:v>-0.2</c:v>
                </c:pt>
                <c:pt idx="2837">
                  <c:v>-0.2</c:v>
                </c:pt>
                <c:pt idx="2838">
                  <c:v>-0.2</c:v>
                </c:pt>
                <c:pt idx="2839">
                  <c:v>-0.2</c:v>
                </c:pt>
                <c:pt idx="2840">
                  <c:v>-0.2</c:v>
                </c:pt>
                <c:pt idx="2841">
                  <c:v>-0.2</c:v>
                </c:pt>
                <c:pt idx="2842">
                  <c:v>-0.2</c:v>
                </c:pt>
                <c:pt idx="2843">
                  <c:v>-0.2</c:v>
                </c:pt>
                <c:pt idx="2844">
                  <c:v>-0.2</c:v>
                </c:pt>
                <c:pt idx="2845">
                  <c:v>-0.2</c:v>
                </c:pt>
                <c:pt idx="2846">
                  <c:v>-0.2</c:v>
                </c:pt>
                <c:pt idx="2847">
                  <c:v>-0.2</c:v>
                </c:pt>
                <c:pt idx="2848">
                  <c:v>-0.2</c:v>
                </c:pt>
                <c:pt idx="2849">
                  <c:v>-0.2</c:v>
                </c:pt>
                <c:pt idx="2850">
                  <c:v>-0.2</c:v>
                </c:pt>
                <c:pt idx="2851">
                  <c:v>-0.2</c:v>
                </c:pt>
                <c:pt idx="2852">
                  <c:v>-0.2</c:v>
                </c:pt>
                <c:pt idx="2853">
                  <c:v>-0.2</c:v>
                </c:pt>
                <c:pt idx="2854">
                  <c:v>-0.2</c:v>
                </c:pt>
                <c:pt idx="2855">
                  <c:v>-0.2</c:v>
                </c:pt>
                <c:pt idx="2856">
                  <c:v>-0.2</c:v>
                </c:pt>
                <c:pt idx="2857">
                  <c:v>-0.2</c:v>
                </c:pt>
                <c:pt idx="2858">
                  <c:v>-0.2</c:v>
                </c:pt>
                <c:pt idx="2859">
                  <c:v>-0.2</c:v>
                </c:pt>
                <c:pt idx="2860">
                  <c:v>-0.2</c:v>
                </c:pt>
                <c:pt idx="2861">
                  <c:v>-0.2</c:v>
                </c:pt>
                <c:pt idx="2862">
                  <c:v>-0.2</c:v>
                </c:pt>
                <c:pt idx="2863">
                  <c:v>-0.2</c:v>
                </c:pt>
                <c:pt idx="2864">
                  <c:v>-0.2</c:v>
                </c:pt>
                <c:pt idx="2865">
                  <c:v>-0.2</c:v>
                </c:pt>
                <c:pt idx="2866">
                  <c:v>-0.2</c:v>
                </c:pt>
                <c:pt idx="2867">
                  <c:v>-0.2</c:v>
                </c:pt>
                <c:pt idx="2868">
                  <c:v>-0.2</c:v>
                </c:pt>
                <c:pt idx="2869">
                  <c:v>-0.2</c:v>
                </c:pt>
                <c:pt idx="2870">
                  <c:v>-0.2</c:v>
                </c:pt>
                <c:pt idx="2871">
                  <c:v>-0.2</c:v>
                </c:pt>
                <c:pt idx="2872">
                  <c:v>-0.2</c:v>
                </c:pt>
                <c:pt idx="2873">
                  <c:v>-0.2</c:v>
                </c:pt>
                <c:pt idx="2874">
                  <c:v>-0.2</c:v>
                </c:pt>
                <c:pt idx="2875">
                  <c:v>-0.2</c:v>
                </c:pt>
                <c:pt idx="2876">
                  <c:v>-0.2</c:v>
                </c:pt>
                <c:pt idx="2877">
                  <c:v>-0.2</c:v>
                </c:pt>
                <c:pt idx="2878">
                  <c:v>-0.2</c:v>
                </c:pt>
                <c:pt idx="2879">
                  <c:v>-0.2</c:v>
                </c:pt>
                <c:pt idx="2880">
                  <c:v>-0.2</c:v>
                </c:pt>
                <c:pt idx="2881">
                  <c:v>-0.2</c:v>
                </c:pt>
                <c:pt idx="2882">
                  <c:v>-0.2</c:v>
                </c:pt>
                <c:pt idx="2883">
                  <c:v>-0.2</c:v>
                </c:pt>
                <c:pt idx="2884">
                  <c:v>-0.2</c:v>
                </c:pt>
                <c:pt idx="2885">
                  <c:v>-0.2</c:v>
                </c:pt>
                <c:pt idx="2886">
                  <c:v>-0.2</c:v>
                </c:pt>
                <c:pt idx="2887">
                  <c:v>-0.2</c:v>
                </c:pt>
                <c:pt idx="2888">
                  <c:v>-0.2</c:v>
                </c:pt>
                <c:pt idx="2889">
                  <c:v>-0.2</c:v>
                </c:pt>
                <c:pt idx="2890">
                  <c:v>-0.2</c:v>
                </c:pt>
                <c:pt idx="2891">
                  <c:v>-0.2</c:v>
                </c:pt>
                <c:pt idx="2892">
                  <c:v>-0.2</c:v>
                </c:pt>
                <c:pt idx="2893">
                  <c:v>-0.3</c:v>
                </c:pt>
                <c:pt idx="2894">
                  <c:v>-0.3</c:v>
                </c:pt>
                <c:pt idx="2895">
                  <c:v>-0.3</c:v>
                </c:pt>
                <c:pt idx="2896">
                  <c:v>-0.3</c:v>
                </c:pt>
                <c:pt idx="2897">
                  <c:v>-0.3</c:v>
                </c:pt>
                <c:pt idx="2898">
                  <c:v>-0.3</c:v>
                </c:pt>
                <c:pt idx="2899">
                  <c:v>-0.3</c:v>
                </c:pt>
                <c:pt idx="2900">
                  <c:v>-0.3</c:v>
                </c:pt>
                <c:pt idx="2901">
                  <c:v>-0.3</c:v>
                </c:pt>
                <c:pt idx="2902">
                  <c:v>-0.3</c:v>
                </c:pt>
                <c:pt idx="2903">
                  <c:v>-0.3</c:v>
                </c:pt>
                <c:pt idx="2904">
                  <c:v>-0.3</c:v>
                </c:pt>
                <c:pt idx="2905">
                  <c:v>-0.3</c:v>
                </c:pt>
                <c:pt idx="2906">
                  <c:v>-0.3</c:v>
                </c:pt>
                <c:pt idx="2907">
                  <c:v>-0.3</c:v>
                </c:pt>
                <c:pt idx="2908">
                  <c:v>-0.3</c:v>
                </c:pt>
                <c:pt idx="2909">
                  <c:v>-0.3</c:v>
                </c:pt>
                <c:pt idx="2910">
                  <c:v>-0.3</c:v>
                </c:pt>
                <c:pt idx="2911">
                  <c:v>-0.3</c:v>
                </c:pt>
                <c:pt idx="2912">
                  <c:v>-0.3</c:v>
                </c:pt>
                <c:pt idx="2913">
                  <c:v>-0.3</c:v>
                </c:pt>
                <c:pt idx="2914">
                  <c:v>-0.3</c:v>
                </c:pt>
                <c:pt idx="2915">
                  <c:v>-0.3</c:v>
                </c:pt>
                <c:pt idx="2916">
                  <c:v>-0.3</c:v>
                </c:pt>
                <c:pt idx="2917">
                  <c:v>-0.3</c:v>
                </c:pt>
                <c:pt idx="2918">
                  <c:v>-0.3</c:v>
                </c:pt>
                <c:pt idx="2919">
                  <c:v>-0.3</c:v>
                </c:pt>
                <c:pt idx="2920">
                  <c:v>-0.3</c:v>
                </c:pt>
                <c:pt idx="2921">
                  <c:v>-0.3</c:v>
                </c:pt>
                <c:pt idx="2922">
                  <c:v>-0.3</c:v>
                </c:pt>
                <c:pt idx="2923">
                  <c:v>-0.3</c:v>
                </c:pt>
                <c:pt idx="2924">
                  <c:v>-0.3</c:v>
                </c:pt>
                <c:pt idx="2925">
                  <c:v>-0.3</c:v>
                </c:pt>
                <c:pt idx="2926">
                  <c:v>-0.3</c:v>
                </c:pt>
                <c:pt idx="2927">
                  <c:v>-0.3</c:v>
                </c:pt>
                <c:pt idx="2928">
                  <c:v>-0.3</c:v>
                </c:pt>
                <c:pt idx="2929">
                  <c:v>-0.3</c:v>
                </c:pt>
                <c:pt idx="2930">
                  <c:v>-0.3</c:v>
                </c:pt>
                <c:pt idx="2931">
                  <c:v>-0.3</c:v>
                </c:pt>
                <c:pt idx="2932">
                  <c:v>-0.3</c:v>
                </c:pt>
                <c:pt idx="2933">
                  <c:v>-0.3</c:v>
                </c:pt>
                <c:pt idx="2934">
                  <c:v>-0.3</c:v>
                </c:pt>
                <c:pt idx="2935">
                  <c:v>-0.3</c:v>
                </c:pt>
                <c:pt idx="2936">
                  <c:v>-0.3</c:v>
                </c:pt>
                <c:pt idx="2937">
                  <c:v>-0.3</c:v>
                </c:pt>
                <c:pt idx="2938">
                  <c:v>-0.3</c:v>
                </c:pt>
                <c:pt idx="2939">
                  <c:v>-0.3</c:v>
                </c:pt>
                <c:pt idx="2940">
                  <c:v>-0.3</c:v>
                </c:pt>
                <c:pt idx="2941">
                  <c:v>-0.3</c:v>
                </c:pt>
                <c:pt idx="2942">
                  <c:v>-0.3</c:v>
                </c:pt>
                <c:pt idx="2943">
                  <c:v>-0.3</c:v>
                </c:pt>
                <c:pt idx="2944">
                  <c:v>-0.3</c:v>
                </c:pt>
                <c:pt idx="2945">
                  <c:v>-0.3</c:v>
                </c:pt>
                <c:pt idx="2946">
                  <c:v>-0.3</c:v>
                </c:pt>
                <c:pt idx="2947">
                  <c:v>-0.3</c:v>
                </c:pt>
                <c:pt idx="2948">
                  <c:v>-0.3</c:v>
                </c:pt>
                <c:pt idx="2949">
                  <c:v>-0.3</c:v>
                </c:pt>
                <c:pt idx="2950">
                  <c:v>-0.3</c:v>
                </c:pt>
                <c:pt idx="2951">
                  <c:v>-0.3</c:v>
                </c:pt>
                <c:pt idx="2952">
                  <c:v>-0.3</c:v>
                </c:pt>
                <c:pt idx="2953">
                  <c:v>-0.3</c:v>
                </c:pt>
                <c:pt idx="2954">
                  <c:v>-0.3</c:v>
                </c:pt>
                <c:pt idx="2955">
                  <c:v>-0.3</c:v>
                </c:pt>
                <c:pt idx="2956">
                  <c:v>-0.3</c:v>
                </c:pt>
                <c:pt idx="2957">
                  <c:v>-0.3</c:v>
                </c:pt>
                <c:pt idx="2958">
                  <c:v>-0.3</c:v>
                </c:pt>
                <c:pt idx="2959">
                  <c:v>-0.3</c:v>
                </c:pt>
                <c:pt idx="2960">
                  <c:v>-0.3</c:v>
                </c:pt>
                <c:pt idx="2961">
                  <c:v>-0.3</c:v>
                </c:pt>
                <c:pt idx="2962">
                  <c:v>-0.3</c:v>
                </c:pt>
                <c:pt idx="2963">
                  <c:v>-0.3</c:v>
                </c:pt>
                <c:pt idx="2964">
                  <c:v>-0.3</c:v>
                </c:pt>
                <c:pt idx="2965">
                  <c:v>-0.3</c:v>
                </c:pt>
                <c:pt idx="2966">
                  <c:v>-0.3</c:v>
                </c:pt>
                <c:pt idx="2967">
                  <c:v>-0.3</c:v>
                </c:pt>
                <c:pt idx="2968">
                  <c:v>-0.3</c:v>
                </c:pt>
                <c:pt idx="2969">
                  <c:v>-0.3</c:v>
                </c:pt>
                <c:pt idx="2970">
                  <c:v>-0.3</c:v>
                </c:pt>
                <c:pt idx="2971">
                  <c:v>-0.3</c:v>
                </c:pt>
                <c:pt idx="2972">
                  <c:v>-0.3</c:v>
                </c:pt>
                <c:pt idx="2973">
                  <c:v>-0.3</c:v>
                </c:pt>
                <c:pt idx="2974">
                  <c:v>-0.3</c:v>
                </c:pt>
                <c:pt idx="2975">
                  <c:v>-0.3</c:v>
                </c:pt>
                <c:pt idx="2976">
                  <c:v>-0.3</c:v>
                </c:pt>
                <c:pt idx="2977">
                  <c:v>-0.3</c:v>
                </c:pt>
                <c:pt idx="2978">
                  <c:v>-0.3</c:v>
                </c:pt>
                <c:pt idx="2979">
                  <c:v>-0.3</c:v>
                </c:pt>
                <c:pt idx="2980">
                  <c:v>-0.3</c:v>
                </c:pt>
                <c:pt idx="2981">
                  <c:v>-0.3</c:v>
                </c:pt>
                <c:pt idx="2982">
                  <c:v>-0.3</c:v>
                </c:pt>
                <c:pt idx="2983">
                  <c:v>-0.3</c:v>
                </c:pt>
                <c:pt idx="2984">
                  <c:v>-0.3</c:v>
                </c:pt>
                <c:pt idx="2985">
                  <c:v>-0.3</c:v>
                </c:pt>
                <c:pt idx="2986">
                  <c:v>-0.3</c:v>
                </c:pt>
                <c:pt idx="2987">
                  <c:v>-0.3</c:v>
                </c:pt>
                <c:pt idx="2988">
                  <c:v>-0.3</c:v>
                </c:pt>
                <c:pt idx="2989">
                  <c:v>-0.3</c:v>
                </c:pt>
                <c:pt idx="2990">
                  <c:v>-0.3</c:v>
                </c:pt>
                <c:pt idx="2991">
                  <c:v>-0.4</c:v>
                </c:pt>
                <c:pt idx="2992">
                  <c:v>-0.4</c:v>
                </c:pt>
                <c:pt idx="2993">
                  <c:v>-0.4</c:v>
                </c:pt>
                <c:pt idx="2994">
                  <c:v>-0.4</c:v>
                </c:pt>
                <c:pt idx="2995">
                  <c:v>-0.4</c:v>
                </c:pt>
                <c:pt idx="2996">
                  <c:v>-0.4</c:v>
                </c:pt>
                <c:pt idx="2997">
                  <c:v>-0.4</c:v>
                </c:pt>
                <c:pt idx="2998">
                  <c:v>-0.4</c:v>
                </c:pt>
                <c:pt idx="2999">
                  <c:v>-0.4</c:v>
                </c:pt>
                <c:pt idx="3000">
                  <c:v>-0.4</c:v>
                </c:pt>
                <c:pt idx="3001">
                  <c:v>-0.4</c:v>
                </c:pt>
                <c:pt idx="3002">
                  <c:v>-0.4</c:v>
                </c:pt>
                <c:pt idx="3003">
                  <c:v>-0.4</c:v>
                </c:pt>
                <c:pt idx="3004">
                  <c:v>-0.4</c:v>
                </c:pt>
                <c:pt idx="3005">
                  <c:v>-0.4</c:v>
                </c:pt>
                <c:pt idx="3006">
                  <c:v>-0.4</c:v>
                </c:pt>
                <c:pt idx="3007">
                  <c:v>-0.4</c:v>
                </c:pt>
                <c:pt idx="3008">
                  <c:v>-0.4</c:v>
                </c:pt>
                <c:pt idx="3009">
                  <c:v>-0.4</c:v>
                </c:pt>
                <c:pt idx="3010">
                  <c:v>-0.4</c:v>
                </c:pt>
                <c:pt idx="3011">
                  <c:v>-0.4</c:v>
                </c:pt>
                <c:pt idx="3012">
                  <c:v>-0.4</c:v>
                </c:pt>
                <c:pt idx="3013">
                  <c:v>-0.4</c:v>
                </c:pt>
                <c:pt idx="3014">
                  <c:v>-0.4</c:v>
                </c:pt>
                <c:pt idx="3015">
                  <c:v>-0.4</c:v>
                </c:pt>
                <c:pt idx="3016">
                  <c:v>-0.4</c:v>
                </c:pt>
                <c:pt idx="3017">
                  <c:v>-0.4</c:v>
                </c:pt>
                <c:pt idx="3018">
                  <c:v>-0.4</c:v>
                </c:pt>
                <c:pt idx="3019">
                  <c:v>-0.4</c:v>
                </c:pt>
                <c:pt idx="3020">
                  <c:v>-0.4</c:v>
                </c:pt>
                <c:pt idx="3021">
                  <c:v>-0.4</c:v>
                </c:pt>
                <c:pt idx="3022">
                  <c:v>-0.4</c:v>
                </c:pt>
                <c:pt idx="3023">
                  <c:v>-0.4</c:v>
                </c:pt>
                <c:pt idx="3024">
                  <c:v>-0.4</c:v>
                </c:pt>
                <c:pt idx="3025">
                  <c:v>-0.4</c:v>
                </c:pt>
                <c:pt idx="3026">
                  <c:v>-0.4</c:v>
                </c:pt>
                <c:pt idx="3027">
                  <c:v>-0.4</c:v>
                </c:pt>
                <c:pt idx="3028">
                  <c:v>-0.4</c:v>
                </c:pt>
                <c:pt idx="3029">
                  <c:v>-0.4</c:v>
                </c:pt>
                <c:pt idx="3030">
                  <c:v>-0.4</c:v>
                </c:pt>
                <c:pt idx="3031">
                  <c:v>-0.4</c:v>
                </c:pt>
                <c:pt idx="3032">
                  <c:v>-0.4</c:v>
                </c:pt>
                <c:pt idx="3033">
                  <c:v>-0.4</c:v>
                </c:pt>
                <c:pt idx="3034">
                  <c:v>-0.4</c:v>
                </c:pt>
                <c:pt idx="3035">
                  <c:v>-0.4</c:v>
                </c:pt>
                <c:pt idx="3036">
                  <c:v>-0.4</c:v>
                </c:pt>
                <c:pt idx="3037">
                  <c:v>-0.4</c:v>
                </c:pt>
                <c:pt idx="3038">
                  <c:v>-0.4</c:v>
                </c:pt>
                <c:pt idx="3039">
                  <c:v>-0.4</c:v>
                </c:pt>
                <c:pt idx="3040">
                  <c:v>-0.4</c:v>
                </c:pt>
                <c:pt idx="3041">
                  <c:v>-0.4</c:v>
                </c:pt>
                <c:pt idx="3042">
                  <c:v>-0.4</c:v>
                </c:pt>
                <c:pt idx="3043">
                  <c:v>-0.4</c:v>
                </c:pt>
                <c:pt idx="3044">
                  <c:v>-0.4</c:v>
                </c:pt>
                <c:pt idx="3045">
                  <c:v>-0.4</c:v>
                </c:pt>
                <c:pt idx="3046">
                  <c:v>-0.4</c:v>
                </c:pt>
                <c:pt idx="3047">
                  <c:v>-0.4</c:v>
                </c:pt>
                <c:pt idx="3048">
                  <c:v>-0.4</c:v>
                </c:pt>
                <c:pt idx="3049">
                  <c:v>-0.4</c:v>
                </c:pt>
                <c:pt idx="3050">
                  <c:v>-0.4</c:v>
                </c:pt>
                <c:pt idx="3051">
                  <c:v>-0.4</c:v>
                </c:pt>
                <c:pt idx="3052">
                  <c:v>-0.4</c:v>
                </c:pt>
                <c:pt idx="3053">
                  <c:v>-0.4</c:v>
                </c:pt>
                <c:pt idx="3054">
                  <c:v>-0.4</c:v>
                </c:pt>
                <c:pt idx="3055">
                  <c:v>-0.4</c:v>
                </c:pt>
                <c:pt idx="3056">
                  <c:v>-0.4</c:v>
                </c:pt>
                <c:pt idx="3057">
                  <c:v>-0.4</c:v>
                </c:pt>
                <c:pt idx="3058">
                  <c:v>-0.4</c:v>
                </c:pt>
                <c:pt idx="3059">
                  <c:v>-0.4</c:v>
                </c:pt>
                <c:pt idx="3060">
                  <c:v>-0.4</c:v>
                </c:pt>
                <c:pt idx="3061">
                  <c:v>-0.4</c:v>
                </c:pt>
                <c:pt idx="3062">
                  <c:v>-0.4</c:v>
                </c:pt>
                <c:pt idx="3063">
                  <c:v>-0.4</c:v>
                </c:pt>
                <c:pt idx="3064">
                  <c:v>-0.4</c:v>
                </c:pt>
                <c:pt idx="3065">
                  <c:v>-0.4</c:v>
                </c:pt>
                <c:pt idx="3066">
                  <c:v>-0.4</c:v>
                </c:pt>
                <c:pt idx="3067">
                  <c:v>-0.4</c:v>
                </c:pt>
                <c:pt idx="3068">
                  <c:v>-0.4</c:v>
                </c:pt>
                <c:pt idx="3069">
                  <c:v>-0.4</c:v>
                </c:pt>
                <c:pt idx="3070">
                  <c:v>-0.4</c:v>
                </c:pt>
                <c:pt idx="3071">
                  <c:v>-0.4</c:v>
                </c:pt>
                <c:pt idx="3072">
                  <c:v>-0.4</c:v>
                </c:pt>
                <c:pt idx="3073">
                  <c:v>-0.4</c:v>
                </c:pt>
                <c:pt idx="3074">
                  <c:v>-0.4</c:v>
                </c:pt>
                <c:pt idx="3075">
                  <c:v>-0.4</c:v>
                </c:pt>
                <c:pt idx="3076">
                  <c:v>-0.4</c:v>
                </c:pt>
                <c:pt idx="3077">
                  <c:v>-0.4</c:v>
                </c:pt>
                <c:pt idx="3078">
                  <c:v>-0.4</c:v>
                </c:pt>
                <c:pt idx="3079">
                  <c:v>-0.4</c:v>
                </c:pt>
                <c:pt idx="3080">
                  <c:v>-0.4</c:v>
                </c:pt>
                <c:pt idx="3081">
                  <c:v>-0.4</c:v>
                </c:pt>
                <c:pt idx="3082">
                  <c:v>-0.4</c:v>
                </c:pt>
                <c:pt idx="3083">
                  <c:v>-0.4</c:v>
                </c:pt>
                <c:pt idx="3084">
                  <c:v>-0.4</c:v>
                </c:pt>
                <c:pt idx="3085">
                  <c:v>-0.4</c:v>
                </c:pt>
                <c:pt idx="3086">
                  <c:v>-0.4</c:v>
                </c:pt>
                <c:pt idx="3087">
                  <c:v>-0.4</c:v>
                </c:pt>
                <c:pt idx="3088">
                  <c:v>-0.4</c:v>
                </c:pt>
                <c:pt idx="3089">
                  <c:v>-0.4</c:v>
                </c:pt>
                <c:pt idx="3090">
                  <c:v>-0.4</c:v>
                </c:pt>
                <c:pt idx="3091">
                  <c:v>-0.4</c:v>
                </c:pt>
                <c:pt idx="3092">
                  <c:v>-0.4</c:v>
                </c:pt>
                <c:pt idx="3093">
                  <c:v>-0.4</c:v>
                </c:pt>
                <c:pt idx="3094">
                  <c:v>-0.4</c:v>
                </c:pt>
                <c:pt idx="3095">
                  <c:v>-0.4</c:v>
                </c:pt>
                <c:pt idx="3096">
                  <c:v>-0.4</c:v>
                </c:pt>
                <c:pt idx="3097">
                  <c:v>-0.4</c:v>
                </c:pt>
                <c:pt idx="3098">
                  <c:v>-0.4</c:v>
                </c:pt>
                <c:pt idx="3099">
                  <c:v>-0.4</c:v>
                </c:pt>
                <c:pt idx="3100">
                  <c:v>-0.4</c:v>
                </c:pt>
                <c:pt idx="3101">
                  <c:v>-0.4</c:v>
                </c:pt>
                <c:pt idx="3102">
                  <c:v>-0.4</c:v>
                </c:pt>
                <c:pt idx="3103">
                  <c:v>-0.4</c:v>
                </c:pt>
                <c:pt idx="3104">
                  <c:v>-0.4</c:v>
                </c:pt>
                <c:pt idx="3105">
                  <c:v>-0.4</c:v>
                </c:pt>
                <c:pt idx="3106">
                  <c:v>-0.4</c:v>
                </c:pt>
                <c:pt idx="3107">
                  <c:v>-0.4</c:v>
                </c:pt>
                <c:pt idx="3108">
                  <c:v>-0.4</c:v>
                </c:pt>
                <c:pt idx="3109">
                  <c:v>-0.4</c:v>
                </c:pt>
                <c:pt idx="3110">
                  <c:v>-0.4</c:v>
                </c:pt>
                <c:pt idx="3111">
                  <c:v>-0.4</c:v>
                </c:pt>
                <c:pt idx="3112">
                  <c:v>-0.4</c:v>
                </c:pt>
                <c:pt idx="3113">
                  <c:v>-0.4</c:v>
                </c:pt>
                <c:pt idx="3114">
                  <c:v>-0.4</c:v>
                </c:pt>
                <c:pt idx="3115">
                  <c:v>-0.4</c:v>
                </c:pt>
                <c:pt idx="3116">
                  <c:v>-0.4</c:v>
                </c:pt>
                <c:pt idx="3117">
                  <c:v>-0.4</c:v>
                </c:pt>
                <c:pt idx="3118">
                  <c:v>-0.4</c:v>
                </c:pt>
                <c:pt idx="3119">
                  <c:v>-0.4</c:v>
                </c:pt>
                <c:pt idx="3120">
                  <c:v>-0.4</c:v>
                </c:pt>
                <c:pt idx="3121">
                  <c:v>-0.4</c:v>
                </c:pt>
                <c:pt idx="3122">
                  <c:v>-0.4</c:v>
                </c:pt>
                <c:pt idx="3123">
                  <c:v>-0.4</c:v>
                </c:pt>
                <c:pt idx="3124">
                  <c:v>-0.4</c:v>
                </c:pt>
                <c:pt idx="3125">
                  <c:v>-0.4</c:v>
                </c:pt>
                <c:pt idx="3126">
                  <c:v>-0.4</c:v>
                </c:pt>
                <c:pt idx="3127">
                  <c:v>-0.4</c:v>
                </c:pt>
                <c:pt idx="3128">
                  <c:v>-0.4</c:v>
                </c:pt>
                <c:pt idx="3129">
                  <c:v>-0.4</c:v>
                </c:pt>
                <c:pt idx="3130">
                  <c:v>-0.4</c:v>
                </c:pt>
                <c:pt idx="3131">
                  <c:v>-0.4</c:v>
                </c:pt>
                <c:pt idx="3132">
                  <c:v>-0.4</c:v>
                </c:pt>
                <c:pt idx="3133">
                  <c:v>-0.4</c:v>
                </c:pt>
                <c:pt idx="3134">
                  <c:v>-0.4</c:v>
                </c:pt>
                <c:pt idx="3135">
                  <c:v>-0.4</c:v>
                </c:pt>
                <c:pt idx="3136">
                  <c:v>-0.4</c:v>
                </c:pt>
                <c:pt idx="3137">
                  <c:v>-0.4</c:v>
                </c:pt>
                <c:pt idx="3138">
                  <c:v>-0.4</c:v>
                </c:pt>
                <c:pt idx="3139">
                  <c:v>-0.4</c:v>
                </c:pt>
                <c:pt idx="3140">
                  <c:v>-0.4</c:v>
                </c:pt>
                <c:pt idx="3141">
                  <c:v>-0.4</c:v>
                </c:pt>
                <c:pt idx="3142">
                  <c:v>-0.4</c:v>
                </c:pt>
                <c:pt idx="3143">
                  <c:v>-0.4</c:v>
                </c:pt>
                <c:pt idx="3144">
                  <c:v>-0.4</c:v>
                </c:pt>
                <c:pt idx="3145">
                  <c:v>-0.4</c:v>
                </c:pt>
                <c:pt idx="3146">
                  <c:v>-0.4</c:v>
                </c:pt>
                <c:pt idx="3147">
                  <c:v>-0.4</c:v>
                </c:pt>
                <c:pt idx="3148">
                  <c:v>-0.4</c:v>
                </c:pt>
                <c:pt idx="3149">
                  <c:v>-0.4</c:v>
                </c:pt>
                <c:pt idx="3150">
                  <c:v>-0.4</c:v>
                </c:pt>
                <c:pt idx="3151">
                  <c:v>-0.4</c:v>
                </c:pt>
                <c:pt idx="3152">
                  <c:v>-0.4</c:v>
                </c:pt>
                <c:pt idx="3153">
                  <c:v>-0.4</c:v>
                </c:pt>
                <c:pt idx="3154">
                  <c:v>-0.4</c:v>
                </c:pt>
                <c:pt idx="3155">
                  <c:v>-0.4</c:v>
                </c:pt>
                <c:pt idx="3156">
                  <c:v>-0.4</c:v>
                </c:pt>
                <c:pt idx="3157">
                  <c:v>-0.4</c:v>
                </c:pt>
                <c:pt idx="3158">
                  <c:v>-0.4</c:v>
                </c:pt>
                <c:pt idx="3159">
                  <c:v>-0.4</c:v>
                </c:pt>
                <c:pt idx="3160">
                  <c:v>-0.4</c:v>
                </c:pt>
                <c:pt idx="3161">
                  <c:v>-0.4</c:v>
                </c:pt>
                <c:pt idx="3162">
                  <c:v>-0.4</c:v>
                </c:pt>
                <c:pt idx="3163">
                  <c:v>-0.4</c:v>
                </c:pt>
                <c:pt idx="3164">
                  <c:v>-0.4</c:v>
                </c:pt>
                <c:pt idx="3165">
                  <c:v>-0.4</c:v>
                </c:pt>
                <c:pt idx="3166">
                  <c:v>-0.4</c:v>
                </c:pt>
                <c:pt idx="3167">
                  <c:v>-0.4</c:v>
                </c:pt>
                <c:pt idx="3168">
                  <c:v>-0.4</c:v>
                </c:pt>
                <c:pt idx="3169">
                  <c:v>-0.4</c:v>
                </c:pt>
                <c:pt idx="3170">
                  <c:v>-0.4</c:v>
                </c:pt>
                <c:pt idx="3171">
                  <c:v>-0.4</c:v>
                </c:pt>
                <c:pt idx="3172">
                  <c:v>-0.4</c:v>
                </c:pt>
                <c:pt idx="3173">
                  <c:v>-0.4</c:v>
                </c:pt>
                <c:pt idx="3174">
                  <c:v>-0.4</c:v>
                </c:pt>
                <c:pt idx="3175">
                  <c:v>-0.4</c:v>
                </c:pt>
                <c:pt idx="3176">
                  <c:v>-0.4</c:v>
                </c:pt>
                <c:pt idx="3177">
                  <c:v>-0.4</c:v>
                </c:pt>
                <c:pt idx="3178">
                  <c:v>-0.4</c:v>
                </c:pt>
                <c:pt idx="3179">
                  <c:v>-0.4</c:v>
                </c:pt>
                <c:pt idx="3180">
                  <c:v>-0.4</c:v>
                </c:pt>
                <c:pt idx="3181">
                  <c:v>-0.4</c:v>
                </c:pt>
                <c:pt idx="3182">
                  <c:v>-0.4</c:v>
                </c:pt>
                <c:pt idx="3183">
                  <c:v>-0.4</c:v>
                </c:pt>
                <c:pt idx="3184">
                  <c:v>-0.4</c:v>
                </c:pt>
                <c:pt idx="3185">
                  <c:v>-0.4</c:v>
                </c:pt>
                <c:pt idx="3186">
                  <c:v>-0.4</c:v>
                </c:pt>
                <c:pt idx="3187">
                  <c:v>-0.4</c:v>
                </c:pt>
                <c:pt idx="3188">
                  <c:v>-0.4</c:v>
                </c:pt>
                <c:pt idx="3189">
                  <c:v>-0.4</c:v>
                </c:pt>
                <c:pt idx="3190">
                  <c:v>-0.4</c:v>
                </c:pt>
                <c:pt idx="3191">
                  <c:v>-0.4</c:v>
                </c:pt>
                <c:pt idx="3192">
                  <c:v>-0.4</c:v>
                </c:pt>
                <c:pt idx="3193">
                  <c:v>-0.4</c:v>
                </c:pt>
                <c:pt idx="3194">
                  <c:v>-0.4</c:v>
                </c:pt>
                <c:pt idx="3195">
                  <c:v>-0.4</c:v>
                </c:pt>
                <c:pt idx="3196">
                  <c:v>-0.4</c:v>
                </c:pt>
                <c:pt idx="3197">
                  <c:v>-0.4</c:v>
                </c:pt>
                <c:pt idx="3198">
                  <c:v>-0.4</c:v>
                </c:pt>
                <c:pt idx="3199">
                  <c:v>-0.4</c:v>
                </c:pt>
                <c:pt idx="3200">
                  <c:v>-0.4</c:v>
                </c:pt>
                <c:pt idx="3201">
                  <c:v>-0.4</c:v>
                </c:pt>
                <c:pt idx="3202">
                  <c:v>-0.4</c:v>
                </c:pt>
                <c:pt idx="3203">
                  <c:v>-0.4</c:v>
                </c:pt>
                <c:pt idx="3204">
                  <c:v>-0.4</c:v>
                </c:pt>
                <c:pt idx="3205">
                  <c:v>-0.4</c:v>
                </c:pt>
                <c:pt idx="3206">
                  <c:v>-0.4</c:v>
                </c:pt>
                <c:pt idx="3207">
                  <c:v>-0.4</c:v>
                </c:pt>
                <c:pt idx="3208">
                  <c:v>-0.4</c:v>
                </c:pt>
                <c:pt idx="3209">
                  <c:v>-0.4</c:v>
                </c:pt>
                <c:pt idx="3210">
                  <c:v>-0.4</c:v>
                </c:pt>
                <c:pt idx="3211">
                  <c:v>-0.4</c:v>
                </c:pt>
                <c:pt idx="3212">
                  <c:v>-0.4</c:v>
                </c:pt>
                <c:pt idx="3213">
                  <c:v>-0.4</c:v>
                </c:pt>
                <c:pt idx="3214">
                  <c:v>-0.4</c:v>
                </c:pt>
                <c:pt idx="3215">
                  <c:v>-0.4</c:v>
                </c:pt>
                <c:pt idx="3216">
                  <c:v>-0.4</c:v>
                </c:pt>
                <c:pt idx="3217">
                  <c:v>-0.4</c:v>
                </c:pt>
                <c:pt idx="3218">
                  <c:v>-0.4</c:v>
                </c:pt>
                <c:pt idx="3219">
                  <c:v>-0.4</c:v>
                </c:pt>
                <c:pt idx="3220">
                  <c:v>-0.4</c:v>
                </c:pt>
                <c:pt idx="3221">
                  <c:v>-0.4</c:v>
                </c:pt>
                <c:pt idx="3222">
                  <c:v>-0.4</c:v>
                </c:pt>
                <c:pt idx="3223">
                  <c:v>-0.4</c:v>
                </c:pt>
                <c:pt idx="3224">
                  <c:v>-0.4</c:v>
                </c:pt>
                <c:pt idx="3225">
                  <c:v>-0.4</c:v>
                </c:pt>
                <c:pt idx="3226">
                  <c:v>-0.4</c:v>
                </c:pt>
                <c:pt idx="3227">
                  <c:v>-0.4</c:v>
                </c:pt>
                <c:pt idx="3228">
                  <c:v>-0.4</c:v>
                </c:pt>
                <c:pt idx="3229">
                  <c:v>-0.4</c:v>
                </c:pt>
                <c:pt idx="3230">
                  <c:v>-0.4</c:v>
                </c:pt>
                <c:pt idx="3231">
                  <c:v>-0.4</c:v>
                </c:pt>
                <c:pt idx="3232">
                  <c:v>-0.4</c:v>
                </c:pt>
                <c:pt idx="3233">
                  <c:v>-0.4</c:v>
                </c:pt>
                <c:pt idx="3234">
                  <c:v>-0.4</c:v>
                </c:pt>
                <c:pt idx="3235">
                  <c:v>-0.4</c:v>
                </c:pt>
                <c:pt idx="3236">
                  <c:v>-0.4</c:v>
                </c:pt>
                <c:pt idx="3237">
                  <c:v>-0.4</c:v>
                </c:pt>
                <c:pt idx="3238">
                  <c:v>-0.4</c:v>
                </c:pt>
                <c:pt idx="3239">
                  <c:v>-0.4</c:v>
                </c:pt>
                <c:pt idx="3240">
                  <c:v>-0.4</c:v>
                </c:pt>
                <c:pt idx="3241">
                  <c:v>-0.4</c:v>
                </c:pt>
                <c:pt idx="3242">
                  <c:v>-0.4</c:v>
                </c:pt>
                <c:pt idx="3243">
                  <c:v>-0.4</c:v>
                </c:pt>
                <c:pt idx="3244">
                  <c:v>-0.4</c:v>
                </c:pt>
                <c:pt idx="3245">
                  <c:v>-0.4</c:v>
                </c:pt>
                <c:pt idx="3246">
                  <c:v>-0.4</c:v>
                </c:pt>
                <c:pt idx="3247">
                  <c:v>-0.4</c:v>
                </c:pt>
                <c:pt idx="3248">
                  <c:v>-0.4</c:v>
                </c:pt>
                <c:pt idx="3249">
                  <c:v>-0.4</c:v>
                </c:pt>
                <c:pt idx="3250">
                  <c:v>-0.4</c:v>
                </c:pt>
                <c:pt idx="3251">
                  <c:v>-0.4</c:v>
                </c:pt>
                <c:pt idx="3252">
                  <c:v>-0.4</c:v>
                </c:pt>
                <c:pt idx="3253">
                  <c:v>-0.4</c:v>
                </c:pt>
                <c:pt idx="3254">
                  <c:v>-0.4</c:v>
                </c:pt>
                <c:pt idx="3255">
                  <c:v>-0.4</c:v>
                </c:pt>
                <c:pt idx="3256">
                  <c:v>-0.4</c:v>
                </c:pt>
                <c:pt idx="3257">
                  <c:v>-0.4</c:v>
                </c:pt>
                <c:pt idx="3258">
                  <c:v>-0.4</c:v>
                </c:pt>
                <c:pt idx="3259">
                  <c:v>-0.4</c:v>
                </c:pt>
                <c:pt idx="3260">
                  <c:v>-0.4</c:v>
                </c:pt>
                <c:pt idx="3261">
                  <c:v>-0.4</c:v>
                </c:pt>
                <c:pt idx="3262">
                  <c:v>-0.4</c:v>
                </c:pt>
                <c:pt idx="3263">
                  <c:v>-0.4</c:v>
                </c:pt>
                <c:pt idx="3264">
                  <c:v>-0.4</c:v>
                </c:pt>
                <c:pt idx="3265">
                  <c:v>-0.4</c:v>
                </c:pt>
                <c:pt idx="3266">
                  <c:v>-0.4</c:v>
                </c:pt>
                <c:pt idx="3267">
                  <c:v>-0.4</c:v>
                </c:pt>
                <c:pt idx="3268">
                  <c:v>-0.4</c:v>
                </c:pt>
                <c:pt idx="3269">
                  <c:v>-0.4</c:v>
                </c:pt>
                <c:pt idx="3270">
                  <c:v>-0.4</c:v>
                </c:pt>
                <c:pt idx="3271">
                  <c:v>-0.4</c:v>
                </c:pt>
                <c:pt idx="3272">
                  <c:v>-0.4</c:v>
                </c:pt>
                <c:pt idx="3273">
                  <c:v>-0.4</c:v>
                </c:pt>
                <c:pt idx="3274">
                  <c:v>-0.4</c:v>
                </c:pt>
                <c:pt idx="3275">
                  <c:v>-0.4</c:v>
                </c:pt>
                <c:pt idx="3276">
                  <c:v>-0.4</c:v>
                </c:pt>
                <c:pt idx="3277">
                  <c:v>-0.4</c:v>
                </c:pt>
                <c:pt idx="3278">
                  <c:v>-0.4</c:v>
                </c:pt>
                <c:pt idx="3279">
                  <c:v>-0.4</c:v>
                </c:pt>
                <c:pt idx="3280">
                  <c:v>-0.4</c:v>
                </c:pt>
                <c:pt idx="3281">
                  <c:v>-0.4</c:v>
                </c:pt>
                <c:pt idx="3282">
                  <c:v>-0.4</c:v>
                </c:pt>
                <c:pt idx="3283">
                  <c:v>-0.4</c:v>
                </c:pt>
                <c:pt idx="3284">
                  <c:v>-0.4</c:v>
                </c:pt>
                <c:pt idx="3285">
                  <c:v>-0.4</c:v>
                </c:pt>
                <c:pt idx="3286">
                  <c:v>-0.4</c:v>
                </c:pt>
                <c:pt idx="3287">
                  <c:v>-0.4</c:v>
                </c:pt>
                <c:pt idx="3288">
                  <c:v>-0.4</c:v>
                </c:pt>
                <c:pt idx="3289">
                  <c:v>-0.4</c:v>
                </c:pt>
                <c:pt idx="3290">
                  <c:v>-0.4</c:v>
                </c:pt>
                <c:pt idx="3291">
                  <c:v>-0.4</c:v>
                </c:pt>
                <c:pt idx="3292">
                  <c:v>-0.4</c:v>
                </c:pt>
                <c:pt idx="3293">
                  <c:v>-0.4</c:v>
                </c:pt>
                <c:pt idx="3294">
                  <c:v>-0.4</c:v>
                </c:pt>
                <c:pt idx="3295">
                  <c:v>-0.4</c:v>
                </c:pt>
                <c:pt idx="3296">
                  <c:v>-0.4</c:v>
                </c:pt>
                <c:pt idx="3297">
                  <c:v>-0.4</c:v>
                </c:pt>
                <c:pt idx="3298">
                  <c:v>-0.4</c:v>
                </c:pt>
                <c:pt idx="3299">
                  <c:v>-0.4</c:v>
                </c:pt>
                <c:pt idx="3300">
                  <c:v>-0.4</c:v>
                </c:pt>
                <c:pt idx="3301">
                  <c:v>-0.4</c:v>
                </c:pt>
                <c:pt idx="3302">
                  <c:v>-0.4</c:v>
                </c:pt>
                <c:pt idx="3303">
                  <c:v>-0.4</c:v>
                </c:pt>
                <c:pt idx="3304">
                  <c:v>-0.4</c:v>
                </c:pt>
                <c:pt idx="3305">
                  <c:v>-0.4</c:v>
                </c:pt>
                <c:pt idx="3306">
                  <c:v>-0.4</c:v>
                </c:pt>
                <c:pt idx="3307">
                  <c:v>-0.4</c:v>
                </c:pt>
                <c:pt idx="3308">
                  <c:v>-0.4</c:v>
                </c:pt>
                <c:pt idx="3309">
                  <c:v>-0.4</c:v>
                </c:pt>
                <c:pt idx="3310">
                  <c:v>-0.4</c:v>
                </c:pt>
                <c:pt idx="3311">
                  <c:v>-0.4</c:v>
                </c:pt>
                <c:pt idx="3312">
                  <c:v>-0.4</c:v>
                </c:pt>
                <c:pt idx="3313">
                  <c:v>-0.4</c:v>
                </c:pt>
                <c:pt idx="3314">
                  <c:v>-0.4</c:v>
                </c:pt>
                <c:pt idx="3315">
                  <c:v>-0.4</c:v>
                </c:pt>
                <c:pt idx="3316">
                  <c:v>-0.4</c:v>
                </c:pt>
                <c:pt idx="3317">
                  <c:v>-0.4</c:v>
                </c:pt>
                <c:pt idx="3318">
                  <c:v>-0.4</c:v>
                </c:pt>
                <c:pt idx="3319">
                  <c:v>-0.4</c:v>
                </c:pt>
                <c:pt idx="3320">
                  <c:v>-0.4</c:v>
                </c:pt>
                <c:pt idx="3321">
                  <c:v>-0.4</c:v>
                </c:pt>
                <c:pt idx="3322">
                  <c:v>-0.4</c:v>
                </c:pt>
                <c:pt idx="3323">
                  <c:v>-0.4</c:v>
                </c:pt>
                <c:pt idx="3324">
                  <c:v>-0.4</c:v>
                </c:pt>
                <c:pt idx="3325">
                  <c:v>-0.4</c:v>
                </c:pt>
                <c:pt idx="3326">
                  <c:v>-0.4</c:v>
                </c:pt>
                <c:pt idx="3327">
                  <c:v>-0.4</c:v>
                </c:pt>
                <c:pt idx="3328">
                  <c:v>-0.4</c:v>
                </c:pt>
                <c:pt idx="3329">
                  <c:v>-0.4</c:v>
                </c:pt>
                <c:pt idx="3330">
                  <c:v>-0.4</c:v>
                </c:pt>
                <c:pt idx="3331">
                  <c:v>-0.4</c:v>
                </c:pt>
                <c:pt idx="3332">
                  <c:v>-0.4</c:v>
                </c:pt>
                <c:pt idx="3333">
                  <c:v>-0.4</c:v>
                </c:pt>
                <c:pt idx="3334">
                  <c:v>-0.4</c:v>
                </c:pt>
                <c:pt idx="3335">
                  <c:v>-0.4</c:v>
                </c:pt>
                <c:pt idx="3336">
                  <c:v>-0.4</c:v>
                </c:pt>
                <c:pt idx="3337">
                  <c:v>-0.4</c:v>
                </c:pt>
                <c:pt idx="3338">
                  <c:v>-0.4</c:v>
                </c:pt>
                <c:pt idx="3339">
                  <c:v>-0.4</c:v>
                </c:pt>
                <c:pt idx="3340">
                  <c:v>-0.4</c:v>
                </c:pt>
                <c:pt idx="3341">
                  <c:v>-0.4</c:v>
                </c:pt>
                <c:pt idx="3342">
                  <c:v>-0.4</c:v>
                </c:pt>
                <c:pt idx="3343">
                  <c:v>-0.4</c:v>
                </c:pt>
                <c:pt idx="3344">
                  <c:v>-0.4</c:v>
                </c:pt>
                <c:pt idx="3345">
                  <c:v>-0.4</c:v>
                </c:pt>
                <c:pt idx="3346">
                  <c:v>-0.4</c:v>
                </c:pt>
                <c:pt idx="3347">
                  <c:v>-0.4</c:v>
                </c:pt>
                <c:pt idx="3348">
                  <c:v>-0.4</c:v>
                </c:pt>
                <c:pt idx="3349">
                  <c:v>-0.4</c:v>
                </c:pt>
                <c:pt idx="3350">
                  <c:v>-0.4</c:v>
                </c:pt>
                <c:pt idx="3351">
                  <c:v>-0.4</c:v>
                </c:pt>
                <c:pt idx="3352">
                  <c:v>-0.4</c:v>
                </c:pt>
                <c:pt idx="3353">
                  <c:v>-0.4</c:v>
                </c:pt>
                <c:pt idx="3354">
                  <c:v>-0.4</c:v>
                </c:pt>
                <c:pt idx="3355">
                  <c:v>-0.4</c:v>
                </c:pt>
                <c:pt idx="3356">
                  <c:v>-0.4</c:v>
                </c:pt>
                <c:pt idx="3357">
                  <c:v>-0.4</c:v>
                </c:pt>
                <c:pt idx="3358">
                  <c:v>-0.4</c:v>
                </c:pt>
                <c:pt idx="3359">
                  <c:v>-0.4</c:v>
                </c:pt>
                <c:pt idx="3360">
                  <c:v>-0.4</c:v>
                </c:pt>
                <c:pt idx="3361">
                  <c:v>-0.4</c:v>
                </c:pt>
                <c:pt idx="3362">
                  <c:v>-0.4</c:v>
                </c:pt>
                <c:pt idx="3363">
                  <c:v>-0.4</c:v>
                </c:pt>
                <c:pt idx="3364">
                  <c:v>-0.4</c:v>
                </c:pt>
                <c:pt idx="3365">
                  <c:v>-0.4</c:v>
                </c:pt>
                <c:pt idx="3366">
                  <c:v>-0.4</c:v>
                </c:pt>
                <c:pt idx="3367">
                  <c:v>-0.4</c:v>
                </c:pt>
                <c:pt idx="3368">
                  <c:v>-0.4</c:v>
                </c:pt>
                <c:pt idx="3369">
                  <c:v>-0.4</c:v>
                </c:pt>
                <c:pt idx="3370">
                  <c:v>-0.4</c:v>
                </c:pt>
                <c:pt idx="3371">
                  <c:v>-0.4</c:v>
                </c:pt>
                <c:pt idx="3372">
                  <c:v>-0.4</c:v>
                </c:pt>
                <c:pt idx="3373">
                  <c:v>-0.4</c:v>
                </c:pt>
                <c:pt idx="3374">
                  <c:v>-0.4</c:v>
                </c:pt>
                <c:pt idx="3375">
                  <c:v>-0.4</c:v>
                </c:pt>
                <c:pt idx="3376">
                  <c:v>-0.4</c:v>
                </c:pt>
                <c:pt idx="3377">
                  <c:v>-0.4</c:v>
                </c:pt>
                <c:pt idx="3378">
                  <c:v>-0.4</c:v>
                </c:pt>
                <c:pt idx="3379">
                  <c:v>-0.4</c:v>
                </c:pt>
                <c:pt idx="3380">
                  <c:v>-0.4</c:v>
                </c:pt>
                <c:pt idx="3381">
                  <c:v>-0.4</c:v>
                </c:pt>
                <c:pt idx="3382">
                  <c:v>-0.4</c:v>
                </c:pt>
                <c:pt idx="3383">
                  <c:v>-0.4</c:v>
                </c:pt>
                <c:pt idx="3384">
                  <c:v>-0.4</c:v>
                </c:pt>
                <c:pt idx="3385">
                  <c:v>-0.4</c:v>
                </c:pt>
                <c:pt idx="3386">
                  <c:v>-0.4</c:v>
                </c:pt>
                <c:pt idx="3387">
                  <c:v>-0.4</c:v>
                </c:pt>
                <c:pt idx="3388">
                  <c:v>-0.4</c:v>
                </c:pt>
                <c:pt idx="3389">
                  <c:v>-0.4</c:v>
                </c:pt>
                <c:pt idx="3390">
                  <c:v>-0.4</c:v>
                </c:pt>
                <c:pt idx="3391">
                  <c:v>-0.4</c:v>
                </c:pt>
                <c:pt idx="3392">
                  <c:v>-0.4</c:v>
                </c:pt>
                <c:pt idx="3393">
                  <c:v>-0.4</c:v>
                </c:pt>
                <c:pt idx="3394">
                  <c:v>-0.4</c:v>
                </c:pt>
                <c:pt idx="3395">
                  <c:v>-0.4</c:v>
                </c:pt>
                <c:pt idx="3396">
                  <c:v>-0.4</c:v>
                </c:pt>
                <c:pt idx="3397">
                  <c:v>-0.4</c:v>
                </c:pt>
                <c:pt idx="3398">
                  <c:v>-0.4</c:v>
                </c:pt>
                <c:pt idx="3399">
                  <c:v>-0.4</c:v>
                </c:pt>
                <c:pt idx="3400">
                  <c:v>-0.4</c:v>
                </c:pt>
                <c:pt idx="3401">
                  <c:v>-0.4</c:v>
                </c:pt>
                <c:pt idx="3402">
                  <c:v>-0.4</c:v>
                </c:pt>
                <c:pt idx="3403">
                  <c:v>-0.4</c:v>
                </c:pt>
                <c:pt idx="3404">
                  <c:v>-0.4</c:v>
                </c:pt>
                <c:pt idx="3405">
                  <c:v>-0.4</c:v>
                </c:pt>
                <c:pt idx="3406">
                  <c:v>-0.4</c:v>
                </c:pt>
                <c:pt idx="3407">
                  <c:v>-0.4</c:v>
                </c:pt>
                <c:pt idx="3408">
                  <c:v>-0.4</c:v>
                </c:pt>
                <c:pt idx="3409">
                  <c:v>-0.4</c:v>
                </c:pt>
                <c:pt idx="3410">
                  <c:v>-0.4</c:v>
                </c:pt>
                <c:pt idx="3411">
                  <c:v>-0.4</c:v>
                </c:pt>
                <c:pt idx="3412">
                  <c:v>-0.4</c:v>
                </c:pt>
                <c:pt idx="3413">
                  <c:v>-0.4</c:v>
                </c:pt>
                <c:pt idx="3414">
                  <c:v>-0.4</c:v>
                </c:pt>
                <c:pt idx="3415">
                  <c:v>-0.4</c:v>
                </c:pt>
                <c:pt idx="3416">
                  <c:v>-0.4</c:v>
                </c:pt>
                <c:pt idx="3417">
                  <c:v>-0.4</c:v>
                </c:pt>
                <c:pt idx="3418">
                  <c:v>-0.4</c:v>
                </c:pt>
                <c:pt idx="3419">
                  <c:v>-0.4</c:v>
                </c:pt>
                <c:pt idx="3420">
                  <c:v>-0.4</c:v>
                </c:pt>
                <c:pt idx="3421">
                  <c:v>-0.4</c:v>
                </c:pt>
                <c:pt idx="3422">
                  <c:v>-0.4</c:v>
                </c:pt>
                <c:pt idx="3423">
                  <c:v>-0.4</c:v>
                </c:pt>
                <c:pt idx="3424">
                  <c:v>-0.4</c:v>
                </c:pt>
                <c:pt idx="3425">
                  <c:v>-0.4</c:v>
                </c:pt>
                <c:pt idx="3426">
                  <c:v>-0.4</c:v>
                </c:pt>
                <c:pt idx="3427">
                  <c:v>-0.4</c:v>
                </c:pt>
                <c:pt idx="3428">
                  <c:v>-0.4</c:v>
                </c:pt>
                <c:pt idx="3429">
                  <c:v>-0.4</c:v>
                </c:pt>
                <c:pt idx="3430">
                  <c:v>-0.4</c:v>
                </c:pt>
                <c:pt idx="3431">
                  <c:v>-0.4</c:v>
                </c:pt>
                <c:pt idx="3432">
                  <c:v>-0.4</c:v>
                </c:pt>
                <c:pt idx="3433">
                  <c:v>-0.4</c:v>
                </c:pt>
                <c:pt idx="3434">
                  <c:v>-0.4</c:v>
                </c:pt>
                <c:pt idx="3435">
                  <c:v>-0.4</c:v>
                </c:pt>
                <c:pt idx="3436">
                  <c:v>-0.4</c:v>
                </c:pt>
                <c:pt idx="3437">
                  <c:v>-0.4</c:v>
                </c:pt>
                <c:pt idx="3438">
                  <c:v>-0.4</c:v>
                </c:pt>
                <c:pt idx="3439">
                  <c:v>-0.4</c:v>
                </c:pt>
                <c:pt idx="3440">
                  <c:v>-0.4</c:v>
                </c:pt>
                <c:pt idx="3441">
                  <c:v>-0.4</c:v>
                </c:pt>
                <c:pt idx="3442">
                  <c:v>-0.4</c:v>
                </c:pt>
                <c:pt idx="3443">
                  <c:v>-0.4</c:v>
                </c:pt>
                <c:pt idx="3444">
                  <c:v>-0.4</c:v>
                </c:pt>
                <c:pt idx="3445">
                  <c:v>-0.4</c:v>
                </c:pt>
                <c:pt idx="3446">
                  <c:v>-0.4</c:v>
                </c:pt>
                <c:pt idx="3447">
                  <c:v>-0.4</c:v>
                </c:pt>
                <c:pt idx="3448">
                  <c:v>-0.4</c:v>
                </c:pt>
                <c:pt idx="3449">
                  <c:v>-0.4</c:v>
                </c:pt>
                <c:pt idx="3450">
                  <c:v>-0.4</c:v>
                </c:pt>
                <c:pt idx="3451">
                  <c:v>-0.4</c:v>
                </c:pt>
                <c:pt idx="3452">
                  <c:v>-0.4</c:v>
                </c:pt>
                <c:pt idx="3453">
                  <c:v>-0.4</c:v>
                </c:pt>
                <c:pt idx="3454">
                  <c:v>-0.4</c:v>
                </c:pt>
                <c:pt idx="3455">
                  <c:v>-0.4</c:v>
                </c:pt>
                <c:pt idx="3456">
                  <c:v>-0.4</c:v>
                </c:pt>
                <c:pt idx="3457">
                  <c:v>-0.4</c:v>
                </c:pt>
                <c:pt idx="3458">
                  <c:v>-0.4</c:v>
                </c:pt>
                <c:pt idx="3459">
                  <c:v>-0.4</c:v>
                </c:pt>
                <c:pt idx="3460">
                  <c:v>-0.4</c:v>
                </c:pt>
                <c:pt idx="3461">
                  <c:v>-0.4</c:v>
                </c:pt>
                <c:pt idx="3462">
                  <c:v>-0.4</c:v>
                </c:pt>
                <c:pt idx="3463">
                  <c:v>-0.4</c:v>
                </c:pt>
                <c:pt idx="3464">
                  <c:v>-0.4</c:v>
                </c:pt>
                <c:pt idx="3465">
                  <c:v>-0.4</c:v>
                </c:pt>
                <c:pt idx="3466">
                  <c:v>-0.4</c:v>
                </c:pt>
                <c:pt idx="3467">
                  <c:v>-0.4</c:v>
                </c:pt>
                <c:pt idx="3468">
                  <c:v>-0.4</c:v>
                </c:pt>
                <c:pt idx="3469">
                  <c:v>-0.4</c:v>
                </c:pt>
                <c:pt idx="3470">
                  <c:v>-0.4</c:v>
                </c:pt>
                <c:pt idx="3471">
                  <c:v>-0.4</c:v>
                </c:pt>
                <c:pt idx="3472">
                  <c:v>-0.4</c:v>
                </c:pt>
                <c:pt idx="3473">
                  <c:v>-0.4</c:v>
                </c:pt>
                <c:pt idx="3474">
                  <c:v>-0.4</c:v>
                </c:pt>
                <c:pt idx="3475">
                  <c:v>-0.4</c:v>
                </c:pt>
                <c:pt idx="3476">
                  <c:v>-0.4</c:v>
                </c:pt>
                <c:pt idx="3477">
                  <c:v>-0.4</c:v>
                </c:pt>
                <c:pt idx="3478">
                  <c:v>-0.4</c:v>
                </c:pt>
                <c:pt idx="3479">
                  <c:v>-0.4</c:v>
                </c:pt>
                <c:pt idx="3480">
                  <c:v>-0.4</c:v>
                </c:pt>
                <c:pt idx="3481">
                  <c:v>-0.4</c:v>
                </c:pt>
                <c:pt idx="3482">
                  <c:v>-0.4</c:v>
                </c:pt>
                <c:pt idx="3483">
                  <c:v>-0.4</c:v>
                </c:pt>
                <c:pt idx="3484">
                  <c:v>-0.4</c:v>
                </c:pt>
                <c:pt idx="3485">
                  <c:v>-0.4</c:v>
                </c:pt>
                <c:pt idx="3486">
                  <c:v>-0.4</c:v>
                </c:pt>
                <c:pt idx="3487">
                  <c:v>-0.4</c:v>
                </c:pt>
                <c:pt idx="3488">
                  <c:v>-0.4</c:v>
                </c:pt>
                <c:pt idx="3489">
                  <c:v>-0.4</c:v>
                </c:pt>
                <c:pt idx="3490">
                  <c:v>-0.4</c:v>
                </c:pt>
                <c:pt idx="3491">
                  <c:v>-0.4</c:v>
                </c:pt>
                <c:pt idx="3492">
                  <c:v>-0.4</c:v>
                </c:pt>
                <c:pt idx="3493">
                  <c:v>-0.4</c:v>
                </c:pt>
                <c:pt idx="3494">
                  <c:v>-0.4</c:v>
                </c:pt>
                <c:pt idx="3495">
                  <c:v>-0.4</c:v>
                </c:pt>
                <c:pt idx="3496">
                  <c:v>-0.4</c:v>
                </c:pt>
                <c:pt idx="3497">
                  <c:v>-0.4</c:v>
                </c:pt>
                <c:pt idx="3498">
                  <c:v>-0.4</c:v>
                </c:pt>
                <c:pt idx="3499">
                  <c:v>-0.4</c:v>
                </c:pt>
                <c:pt idx="3500">
                  <c:v>-0.4</c:v>
                </c:pt>
                <c:pt idx="3501">
                  <c:v>-0.4</c:v>
                </c:pt>
                <c:pt idx="3502">
                  <c:v>-0.4</c:v>
                </c:pt>
                <c:pt idx="3503">
                  <c:v>-0.4</c:v>
                </c:pt>
                <c:pt idx="3504">
                  <c:v>-0.4</c:v>
                </c:pt>
                <c:pt idx="3505">
                  <c:v>-0.4</c:v>
                </c:pt>
                <c:pt idx="3506">
                  <c:v>-0.4</c:v>
                </c:pt>
                <c:pt idx="3507">
                  <c:v>-0.4</c:v>
                </c:pt>
                <c:pt idx="3508">
                  <c:v>-0.4</c:v>
                </c:pt>
                <c:pt idx="3509">
                  <c:v>-0.4</c:v>
                </c:pt>
                <c:pt idx="3510">
                  <c:v>-0.4</c:v>
                </c:pt>
                <c:pt idx="3511">
                  <c:v>-0.4</c:v>
                </c:pt>
                <c:pt idx="3512">
                  <c:v>-0.4</c:v>
                </c:pt>
                <c:pt idx="3513">
                  <c:v>-0.4</c:v>
                </c:pt>
                <c:pt idx="3514">
                  <c:v>-0.4</c:v>
                </c:pt>
                <c:pt idx="3515">
                  <c:v>-0.4</c:v>
                </c:pt>
                <c:pt idx="3516">
                  <c:v>-0.4</c:v>
                </c:pt>
                <c:pt idx="3517">
                  <c:v>-0.4</c:v>
                </c:pt>
                <c:pt idx="3518">
                  <c:v>-0.4</c:v>
                </c:pt>
                <c:pt idx="3519">
                  <c:v>-0.4</c:v>
                </c:pt>
                <c:pt idx="3520">
                  <c:v>-0.4</c:v>
                </c:pt>
                <c:pt idx="3521">
                  <c:v>-0.4</c:v>
                </c:pt>
                <c:pt idx="3522">
                  <c:v>-0.4</c:v>
                </c:pt>
                <c:pt idx="3523">
                  <c:v>-0.4</c:v>
                </c:pt>
                <c:pt idx="3524">
                  <c:v>-0.4</c:v>
                </c:pt>
                <c:pt idx="3525">
                  <c:v>-0.4</c:v>
                </c:pt>
                <c:pt idx="3526">
                  <c:v>-0.4</c:v>
                </c:pt>
                <c:pt idx="3527">
                  <c:v>-0.4</c:v>
                </c:pt>
                <c:pt idx="3528">
                  <c:v>-0.4</c:v>
                </c:pt>
                <c:pt idx="3529">
                  <c:v>-0.4</c:v>
                </c:pt>
                <c:pt idx="3530">
                  <c:v>-0.4</c:v>
                </c:pt>
                <c:pt idx="3531">
                  <c:v>-0.4</c:v>
                </c:pt>
                <c:pt idx="3532">
                  <c:v>-0.4</c:v>
                </c:pt>
                <c:pt idx="3533">
                  <c:v>-0.4</c:v>
                </c:pt>
                <c:pt idx="3534">
                  <c:v>-0.4</c:v>
                </c:pt>
                <c:pt idx="3535">
                  <c:v>-0.4</c:v>
                </c:pt>
                <c:pt idx="3536">
                  <c:v>-0.4</c:v>
                </c:pt>
                <c:pt idx="3537">
                  <c:v>-0.4</c:v>
                </c:pt>
                <c:pt idx="3538">
                  <c:v>-0.4</c:v>
                </c:pt>
                <c:pt idx="3539">
                  <c:v>-0.4</c:v>
                </c:pt>
                <c:pt idx="3540">
                  <c:v>-0.4</c:v>
                </c:pt>
                <c:pt idx="3541">
                  <c:v>-0.4</c:v>
                </c:pt>
                <c:pt idx="3542">
                  <c:v>-0.4</c:v>
                </c:pt>
                <c:pt idx="3543">
                  <c:v>-0.4</c:v>
                </c:pt>
                <c:pt idx="3544">
                  <c:v>-0.4</c:v>
                </c:pt>
                <c:pt idx="3545">
                  <c:v>-0.4</c:v>
                </c:pt>
                <c:pt idx="3546">
                  <c:v>-0.4</c:v>
                </c:pt>
                <c:pt idx="3547">
                  <c:v>-0.4</c:v>
                </c:pt>
                <c:pt idx="3548">
                  <c:v>-0.4</c:v>
                </c:pt>
                <c:pt idx="3549">
                  <c:v>-0.4</c:v>
                </c:pt>
                <c:pt idx="3550">
                  <c:v>-0.4</c:v>
                </c:pt>
                <c:pt idx="3551">
                  <c:v>-0.4</c:v>
                </c:pt>
                <c:pt idx="3552">
                  <c:v>-0.4</c:v>
                </c:pt>
                <c:pt idx="3553">
                  <c:v>-0.4</c:v>
                </c:pt>
                <c:pt idx="3554">
                  <c:v>-0.4</c:v>
                </c:pt>
                <c:pt idx="3555">
                  <c:v>-0.4</c:v>
                </c:pt>
                <c:pt idx="3556">
                  <c:v>-0.4</c:v>
                </c:pt>
                <c:pt idx="3557">
                  <c:v>-0.4</c:v>
                </c:pt>
                <c:pt idx="3558">
                  <c:v>-0.4</c:v>
                </c:pt>
                <c:pt idx="3559">
                  <c:v>-0.4</c:v>
                </c:pt>
                <c:pt idx="3560">
                  <c:v>-0.4</c:v>
                </c:pt>
                <c:pt idx="3561">
                  <c:v>-0.4</c:v>
                </c:pt>
                <c:pt idx="3562">
                  <c:v>-0.4</c:v>
                </c:pt>
                <c:pt idx="3563">
                  <c:v>-0.4</c:v>
                </c:pt>
                <c:pt idx="3564">
                  <c:v>-0.4</c:v>
                </c:pt>
                <c:pt idx="3565">
                  <c:v>-0.4</c:v>
                </c:pt>
                <c:pt idx="3566">
                  <c:v>-0.4</c:v>
                </c:pt>
                <c:pt idx="3567">
                  <c:v>-0.4</c:v>
                </c:pt>
                <c:pt idx="3568">
                  <c:v>-0.4</c:v>
                </c:pt>
                <c:pt idx="3569">
                  <c:v>-0.4</c:v>
                </c:pt>
                <c:pt idx="3570">
                  <c:v>-0.4</c:v>
                </c:pt>
                <c:pt idx="3571">
                  <c:v>-0.4</c:v>
                </c:pt>
                <c:pt idx="3572">
                  <c:v>-0.4</c:v>
                </c:pt>
                <c:pt idx="3573">
                  <c:v>-0.4</c:v>
                </c:pt>
                <c:pt idx="3574">
                  <c:v>-0.4</c:v>
                </c:pt>
                <c:pt idx="3575">
                  <c:v>-0.4</c:v>
                </c:pt>
                <c:pt idx="3576">
                  <c:v>-0.4</c:v>
                </c:pt>
                <c:pt idx="3577">
                  <c:v>-0.4</c:v>
                </c:pt>
                <c:pt idx="3578">
                  <c:v>-0.4</c:v>
                </c:pt>
                <c:pt idx="3579">
                  <c:v>-0.4</c:v>
                </c:pt>
                <c:pt idx="3580">
                  <c:v>-0.4</c:v>
                </c:pt>
                <c:pt idx="3581">
                  <c:v>-0.4</c:v>
                </c:pt>
                <c:pt idx="3582">
                  <c:v>-0.4</c:v>
                </c:pt>
                <c:pt idx="3583">
                  <c:v>-0.4</c:v>
                </c:pt>
                <c:pt idx="3584">
                  <c:v>-0.4</c:v>
                </c:pt>
                <c:pt idx="3585">
                  <c:v>-0.4</c:v>
                </c:pt>
                <c:pt idx="3586">
                  <c:v>-0.4</c:v>
                </c:pt>
                <c:pt idx="3587">
                  <c:v>-0.4</c:v>
                </c:pt>
                <c:pt idx="3588">
                  <c:v>-0.4</c:v>
                </c:pt>
                <c:pt idx="3589">
                  <c:v>-0.4</c:v>
                </c:pt>
                <c:pt idx="3590">
                  <c:v>-0.4</c:v>
                </c:pt>
                <c:pt idx="3591">
                  <c:v>-0.4</c:v>
                </c:pt>
                <c:pt idx="3592">
                  <c:v>-0.4</c:v>
                </c:pt>
                <c:pt idx="3593">
                  <c:v>-0.4</c:v>
                </c:pt>
                <c:pt idx="3594">
                  <c:v>-0.4</c:v>
                </c:pt>
                <c:pt idx="3595">
                  <c:v>-0.4</c:v>
                </c:pt>
                <c:pt idx="3596">
                  <c:v>-0.4</c:v>
                </c:pt>
                <c:pt idx="3597">
                  <c:v>-0.4</c:v>
                </c:pt>
                <c:pt idx="3598">
                  <c:v>-0.4</c:v>
                </c:pt>
                <c:pt idx="3599">
                  <c:v>-0.4</c:v>
                </c:pt>
                <c:pt idx="3600">
                  <c:v>-0.4</c:v>
                </c:pt>
                <c:pt idx="3601">
                  <c:v>-0.4</c:v>
                </c:pt>
                <c:pt idx="3602">
                  <c:v>-0.4</c:v>
                </c:pt>
                <c:pt idx="3603">
                  <c:v>-0.4</c:v>
                </c:pt>
                <c:pt idx="3604">
                  <c:v>-0.4</c:v>
                </c:pt>
                <c:pt idx="3605">
                  <c:v>-0.4</c:v>
                </c:pt>
                <c:pt idx="3606">
                  <c:v>-0.4</c:v>
                </c:pt>
                <c:pt idx="3607">
                  <c:v>-0.4</c:v>
                </c:pt>
                <c:pt idx="3608">
                  <c:v>-0.4</c:v>
                </c:pt>
                <c:pt idx="3609">
                  <c:v>-0.4</c:v>
                </c:pt>
                <c:pt idx="3610">
                  <c:v>-0.4</c:v>
                </c:pt>
                <c:pt idx="3611">
                  <c:v>-0.4</c:v>
                </c:pt>
                <c:pt idx="3612">
                  <c:v>-0.4</c:v>
                </c:pt>
                <c:pt idx="3613">
                  <c:v>-0.4</c:v>
                </c:pt>
                <c:pt idx="3614">
                  <c:v>-0.4</c:v>
                </c:pt>
                <c:pt idx="3615">
                  <c:v>-0.4</c:v>
                </c:pt>
                <c:pt idx="3616">
                  <c:v>-0.4</c:v>
                </c:pt>
                <c:pt idx="3617">
                  <c:v>-0.4</c:v>
                </c:pt>
                <c:pt idx="3618">
                  <c:v>-0.4</c:v>
                </c:pt>
                <c:pt idx="3619">
                  <c:v>-0.4</c:v>
                </c:pt>
                <c:pt idx="3620">
                  <c:v>-0.4</c:v>
                </c:pt>
                <c:pt idx="3621">
                  <c:v>-0.4</c:v>
                </c:pt>
                <c:pt idx="3622">
                  <c:v>-0.4</c:v>
                </c:pt>
                <c:pt idx="3623">
                  <c:v>-0.4</c:v>
                </c:pt>
                <c:pt idx="3624">
                  <c:v>-0.4</c:v>
                </c:pt>
                <c:pt idx="3625">
                  <c:v>-0.4</c:v>
                </c:pt>
                <c:pt idx="3626">
                  <c:v>-0.4</c:v>
                </c:pt>
                <c:pt idx="3627">
                  <c:v>-0.4</c:v>
                </c:pt>
                <c:pt idx="3628">
                  <c:v>-0.4</c:v>
                </c:pt>
                <c:pt idx="3629">
                  <c:v>-0.4</c:v>
                </c:pt>
                <c:pt idx="3630">
                  <c:v>-0.4</c:v>
                </c:pt>
                <c:pt idx="3631">
                  <c:v>-0.4</c:v>
                </c:pt>
                <c:pt idx="3632">
                  <c:v>-0.4</c:v>
                </c:pt>
                <c:pt idx="3633">
                  <c:v>-0.4</c:v>
                </c:pt>
                <c:pt idx="3634">
                  <c:v>-0.4</c:v>
                </c:pt>
                <c:pt idx="3635">
                  <c:v>-0.4</c:v>
                </c:pt>
                <c:pt idx="3636">
                  <c:v>-0.4</c:v>
                </c:pt>
                <c:pt idx="3637">
                  <c:v>-0.4</c:v>
                </c:pt>
                <c:pt idx="3638">
                  <c:v>-0.4</c:v>
                </c:pt>
                <c:pt idx="3639">
                  <c:v>-0.4</c:v>
                </c:pt>
                <c:pt idx="3640">
                  <c:v>-0.4</c:v>
                </c:pt>
                <c:pt idx="3641">
                  <c:v>-0.4</c:v>
                </c:pt>
                <c:pt idx="3642">
                  <c:v>-0.4</c:v>
                </c:pt>
                <c:pt idx="3643">
                  <c:v>-0.4</c:v>
                </c:pt>
                <c:pt idx="3644">
                  <c:v>-0.4</c:v>
                </c:pt>
                <c:pt idx="3645">
                  <c:v>-0.4</c:v>
                </c:pt>
                <c:pt idx="3646">
                  <c:v>-0.4</c:v>
                </c:pt>
                <c:pt idx="3647">
                  <c:v>-0.4</c:v>
                </c:pt>
                <c:pt idx="3648">
                  <c:v>-0.4</c:v>
                </c:pt>
                <c:pt idx="3649">
                  <c:v>-0.4</c:v>
                </c:pt>
                <c:pt idx="3650">
                  <c:v>-0.4</c:v>
                </c:pt>
                <c:pt idx="3651">
                  <c:v>-0.4</c:v>
                </c:pt>
                <c:pt idx="3652">
                  <c:v>-0.4</c:v>
                </c:pt>
                <c:pt idx="3653">
                  <c:v>-0.4</c:v>
                </c:pt>
                <c:pt idx="3654">
                  <c:v>-0.4</c:v>
                </c:pt>
                <c:pt idx="3655">
                  <c:v>-0.4</c:v>
                </c:pt>
                <c:pt idx="3656">
                  <c:v>-0.4</c:v>
                </c:pt>
                <c:pt idx="3657">
                  <c:v>-0.4</c:v>
                </c:pt>
                <c:pt idx="3658">
                  <c:v>-0.4</c:v>
                </c:pt>
                <c:pt idx="3659">
                  <c:v>-0.4</c:v>
                </c:pt>
                <c:pt idx="3660">
                  <c:v>-0.4</c:v>
                </c:pt>
                <c:pt idx="3661">
                  <c:v>-0.4</c:v>
                </c:pt>
                <c:pt idx="3662">
                  <c:v>-0.4</c:v>
                </c:pt>
                <c:pt idx="3663">
                  <c:v>-0.4</c:v>
                </c:pt>
                <c:pt idx="3664">
                  <c:v>-0.4</c:v>
                </c:pt>
                <c:pt idx="3665">
                  <c:v>-0.4</c:v>
                </c:pt>
                <c:pt idx="3666">
                  <c:v>-0.4</c:v>
                </c:pt>
                <c:pt idx="3667">
                  <c:v>-0.4</c:v>
                </c:pt>
                <c:pt idx="3668">
                  <c:v>-0.4</c:v>
                </c:pt>
                <c:pt idx="3669">
                  <c:v>-0.4</c:v>
                </c:pt>
                <c:pt idx="3670">
                  <c:v>-0.4</c:v>
                </c:pt>
                <c:pt idx="3671">
                  <c:v>-0.4</c:v>
                </c:pt>
                <c:pt idx="3672">
                  <c:v>-0.4</c:v>
                </c:pt>
                <c:pt idx="3673">
                  <c:v>-0.4</c:v>
                </c:pt>
                <c:pt idx="3674">
                  <c:v>-0.4</c:v>
                </c:pt>
                <c:pt idx="3675">
                  <c:v>-0.4</c:v>
                </c:pt>
                <c:pt idx="3676">
                  <c:v>-0.4</c:v>
                </c:pt>
                <c:pt idx="3677">
                  <c:v>-0.4</c:v>
                </c:pt>
                <c:pt idx="3678">
                  <c:v>-0.4</c:v>
                </c:pt>
                <c:pt idx="3679">
                  <c:v>-0.4</c:v>
                </c:pt>
                <c:pt idx="3680">
                  <c:v>-0.4</c:v>
                </c:pt>
                <c:pt idx="3681">
                  <c:v>-0.4</c:v>
                </c:pt>
                <c:pt idx="3682">
                  <c:v>-0.4</c:v>
                </c:pt>
                <c:pt idx="3683">
                  <c:v>-0.4</c:v>
                </c:pt>
                <c:pt idx="3684">
                  <c:v>-0.4</c:v>
                </c:pt>
                <c:pt idx="3685">
                  <c:v>-0.4</c:v>
                </c:pt>
                <c:pt idx="3686">
                  <c:v>-0.4</c:v>
                </c:pt>
                <c:pt idx="3687">
                  <c:v>-0.4</c:v>
                </c:pt>
                <c:pt idx="3688">
                  <c:v>-0.4</c:v>
                </c:pt>
                <c:pt idx="3689">
                  <c:v>-0.4</c:v>
                </c:pt>
                <c:pt idx="3690">
                  <c:v>-0.4</c:v>
                </c:pt>
                <c:pt idx="3691">
                  <c:v>-0.4</c:v>
                </c:pt>
                <c:pt idx="3692">
                  <c:v>-0.4</c:v>
                </c:pt>
                <c:pt idx="3693">
                  <c:v>-0.4</c:v>
                </c:pt>
                <c:pt idx="3694">
                  <c:v>-0.4</c:v>
                </c:pt>
                <c:pt idx="3695">
                  <c:v>-0.4</c:v>
                </c:pt>
                <c:pt idx="3696">
                  <c:v>-0.4</c:v>
                </c:pt>
                <c:pt idx="3697">
                  <c:v>-0.4</c:v>
                </c:pt>
                <c:pt idx="3698">
                  <c:v>-0.4</c:v>
                </c:pt>
                <c:pt idx="3699">
                  <c:v>-0.4</c:v>
                </c:pt>
                <c:pt idx="3700">
                  <c:v>-0.4</c:v>
                </c:pt>
                <c:pt idx="3701">
                  <c:v>-0.4</c:v>
                </c:pt>
                <c:pt idx="3702">
                  <c:v>-0.4</c:v>
                </c:pt>
                <c:pt idx="3703">
                  <c:v>-0.4</c:v>
                </c:pt>
                <c:pt idx="3704">
                  <c:v>-0.4</c:v>
                </c:pt>
                <c:pt idx="3705">
                  <c:v>-0.4</c:v>
                </c:pt>
                <c:pt idx="3706">
                  <c:v>-0.4</c:v>
                </c:pt>
                <c:pt idx="3707">
                  <c:v>-0.4</c:v>
                </c:pt>
                <c:pt idx="3708">
                  <c:v>-0.4</c:v>
                </c:pt>
                <c:pt idx="3709">
                  <c:v>-0.4</c:v>
                </c:pt>
                <c:pt idx="3710">
                  <c:v>-0.4</c:v>
                </c:pt>
                <c:pt idx="3711">
                  <c:v>-0.4</c:v>
                </c:pt>
                <c:pt idx="3712">
                  <c:v>-0.4</c:v>
                </c:pt>
                <c:pt idx="3713">
                  <c:v>-0.4</c:v>
                </c:pt>
                <c:pt idx="3714">
                  <c:v>-0.4</c:v>
                </c:pt>
                <c:pt idx="3715">
                  <c:v>-0.4</c:v>
                </c:pt>
                <c:pt idx="3716">
                  <c:v>-0.4</c:v>
                </c:pt>
                <c:pt idx="3717">
                  <c:v>-0.4</c:v>
                </c:pt>
                <c:pt idx="3718">
                  <c:v>-0.4</c:v>
                </c:pt>
                <c:pt idx="3719">
                  <c:v>-0.4</c:v>
                </c:pt>
                <c:pt idx="3720">
                  <c:v>-0.4</c:v>
                </c:pt>
                <c:pt idx="3721">
                  <c:v>-0.4</c:v>
                </c:pt>
                <c:pt idx="3722">
                  <c:v>-0.4</c:v>
                </c:pt>
                <c:pt idx="3723">
                  <c:v>-0.4</c:v>
                </c:pt>
                <c:pt idx="3724">
                  <c:v>-0.4</c:v>
                </c:pt>
                <c:pt idx="3725">
                  <c:v>-0.4</c:v>
                </c:pt>
                <c:pt idx="3726">
                  <c:v>-0.4</c:v>
                </c:pt>
                <c:pt idx="3727">
                  <c:v>-0.4</c:v>
                </c:pt>
                <c:pt idx="3728">
                  <c:v>-0.4</c:v>
                </c:pt>
                <c:pt idx="3729">
                  <c:v>-0.4</c:v>
                </c:pt>
                <c:pt idx="3730">
                  <c:v>-0.4</c:v>
                </c:pt>
                <c:pt idx="3731">
                  <c:v>-0.4</c:v>
                </c:pt>
                <c:pt idx="3732">
                  <c:v>-0.4</c:v>
                </c:pt>
                <c:pt idx="3733">
                  <c:v>-0.4</c:v>
                </c:pt>
                <c:pt idx="3734">
                  <c:v>-0.4</c:v>
                </c:pt>
                <c:pt idx="3735">
                  <c:v>-0.4</c:v>
                </c:pt>
                <c:pt idx="3736">
                  <c:v>-0.4</c:v>
                </c:pt>
                <c:pt idx="3737">
                  <c:v>-0.4</c:v>
                </c:pt>
                <c:pt idx="3738">
                  <c:v>-0.4</c:v>
                </c:pt>
                <c:pt idx="3739">
                  <c:v>-0.4</c:v>
                </c:pt>
                <c:pt idx="3740">
                  <c:v>-0.4</c:v>
                </c:pt>
                <c:pt idx="3741">
                  <c:v>-0.4</c:v>
                </c:pt>
                <c:pt idx="3742">
                  <c:v>-0.4</c:v>
                </c:pt>
                <c:pt idx="3743">
                  <c:v>-0.4</c:v>
                </c:pt>
                <c:pt idx="3744">
                  <c:v>-0.4</c:v>
                </c:pt>
                <c:pt idx="3745">
                  <c:v>-0.4</c:v>
                </c:pt>
                <c:pt idx="3746">
                  <c:v>-0.4</c:v>
                </c:pt>
                <c:pt idx="3747">
                  <c:v>-0.4</c:v>
                </c:pt>
                <c:pt idx="3748">
                  <c:v>-0.4</c:v>
                </c:pt>
                <c:pt idx="3749">
                  <c:v>-0.4</c:v>
                </c:pt>
                <c:pt idx="3750">
                  <c:v>-0.4</c:v>
                </c:pt>
                <c:pt idx="3751">
                  <c:v>-0.4</c:v>
                </c:pt>
                <c:pt idx="3752">
                  <c:v>-0.4</c:v>
                </c:pt>
                <c:pt idx="3753">
                  <c:v>-0.4</c:v>
                </c:pt>
                <c:pt idx="3754">
                  <c:v>-0.4</c:v>
                </c:pt>
                <c:pt idx="3755">
                  <c:v>-0.4</c:v>
                </c:pt>
                <c:pt idx="3756">
                  <c:v>-0.4</c:v>
                </c:pt>
                <c:pt idx="3757">
                  <c:v>-0.4</c:v>
                </c:pt>
                <c:pt idx="3758">
                  <c:v>-0.4</c:v>
                </c:pt>
                <c:pt idx="3759">
                  <c:v>-0.4</c:v>
                </c:pt>
                <c:pt idx="3760">
                  <c:v>-0.4</c:v>
                </c:pt>
                <c:pt idx="3761">
                  <c:v>-0.4</c:v>
                </c:pt>
                <c:pt idx="3762">
                  <c:v>-0.4</c:v>
                </c:pt>
                <c:pt idx="3763">
                  <c:v>-0.4</c:v>
                </c:pt>
                <c:pt idx="3764">
                  <c:v>-0.4</c:v>
                </c:pt>
                <c:pt idx="3765">
                  <c:v>-0.4</c:v>
                </c:pt>
                <c:pt idx="3766">
                  <c:v>-0.4</c:v>
                </c:pt>
                <c:pt idx="3767">
                  <c:v>-0.4</c:v>
                </c:pt>
                <c:pt idx="3768">
                  <c:v>-0.4</c:v>
                </c:pt>
                <c:pt idx="3769">
                  <c:v>-0.4</c:v>
                </c:pt>
                <c:pt idx="3770">
                  <c:v>-0.4</c:v>
                </c:pt>
                <c:pt idx="3771">
                  <c:v>-0.4</c:v>
                </c:pt>
                <c:pt idx="3772">
                  <c:v>-0.4</c:v>
                </c:pt>
                <c:pt idx="3773">
                  <c:v>-0.4</c:v>
                </c:pt>
                <c:pt idx="3774">
                  <c:v>-0.4</c:v>
                </c:pt>
                <c:pt idx="3775">
                  <c:v>-0.4</c:v>
                </c:pt>
                <c:pt idx="3776">
                  <c:v>-0.4</c:v>
                </c:pt>
                <c:pt idx="3777">
                  <c:v>-0.4</c:v>
                </c:pt>
                <c:pt idx="3778">
                  <c:v>-0.4</c:v>
                </c:pt>
                <c:pt idx="3779">
                  <c:v>-0.4</c:v>
                </c:pt>
                <c:pt idx="3780">
                  <c:v>-0.4</c:v>
                </c:pt>
                <c:pt idx="3781">
                  <c:v>-0.4</c:v>
                </c:pt>
                <c:pt idx="3782">
                  <c:v>-0.4</c:v>
                </c:pt>
                <c:pt idx="3783">
                  <c:v>-0.4</c:v>
                </c:pt>
                <c:pt idx="3784">
                  <c:v>-0.4</c:v>
                </c:pt>
                <c:pt idx="3785">
                  <c:v>-0.4</c:v>
                </c:pt>
                <c:pt idx="3786">
                  <c:v>-0.4</c:v>
                </c:pt>
                <c:pt idx="3787">
                  <c:v>-0.4</c:v>
                </c:pt>
                <c:pt idx="3788">
                  <c:v>-0.4</c:v>
                </c:pt>
                <c:pt idx="3789">
                  <c:v>-0.4</c:v>
                </c:pt>
                <c:pt idx="3790">
                  <c:v>-0.4</c:v>
                </c:pt>
                <c:pt idx="3791">
                  <c:v>-0.4</c:v>
                </c:pt>
                <c:pt idx="3792">
                  <c:v>-0.4</c:v>
                </c:pt>
                <c:pt idx="3793">
                  <c:v>-0.4</c:v>
                </c:pt>
                <c:pt idx="3794">
                  <c:v>-0.4</c:v>
                </c:pt>
                <c:pt idx="3795">
                  <c:v>-0.4</c:v>
                </c:pt>
                <c:pt idx="3796">
                  <c:v>-0.4</c:v>
                </c:pt>
                <c:pt idx="3797">
                  <c:v>-0.4</c:v>
                </c:pt>
                <c:pt idx="3798">
                  <c:v>-0.4</c:v>
                </c:pt>
                <c:pt idx="3799">
                  <c:v>-0.4</c:v>
                </c:pt>
                <c:pt idx="3800">
                  <c:v>-0.4</c:v>
                </c:pt>
                <c:pt idx="3801">
                  <c:v>-0.4</c:v>
                </c:pt>
                <c:pt idx="3802">
                  <c:v>-0.4</c:v>
                </c:pt>
                <c:pt idx="3803">
                  <c:v>-0.4</c:v>
                </c:pt>
                <c:pt idx="3804">
                  <c:v>-0.4</c:v>
                </c:pt>
                <c:pt idx="3805">
                  <c:v>-0.4</c:v>
                </c:pt>
                <c:pt idx="3806">
                  <c:v>-0.4</c:v>
                </c:pt>
                <c:pt idx="3807">
                  <c:v>-0.4</c:v>
                </c:pt>
                <c:pt idx="3808">
                  <c:v>-0.4</c:v>
                </c:pt>
                <c:pt idx="3809">
                  <c:v>-0.4</c:v>
                </c:pt>
                <c:pt idx="3810">
                  <c:v>-0.4</c:v>
                </c:pt>
                <c:pt idx="3811">
                  <c:v>-0.4</c:v>
                </c:pt>
                <c:pt idx="3812">
                  <c:v>-0.4</c:v>
                </c:pt>
                <c:pt idx="3813">
                  <c:v>-0.4</c:v>
                </c:pt>
                <c:pt idx="3814">
                  <c:v>-0.4</c:v>
                </c:pt>
                <c:pt idx="3815">
                  <c:v>-0.4</c:v>
                </c:pt>
                <c:pt idx="3816">
                  <c:v>-0.4</c:v>
                </c:pt>
                <c:pt idx="3817">
                  <c:v>-0.4</c:v>
                </c:pt>
                <c:pt idx="3818">
                  <c:v>-0.4</c:v>
                </c:pt>
                <c:pt idx="3819">
                  <c:v>-0.4</c:v>
                </c:pt>
                <c:pt idx="3820">
                  <c:v>-0.4</c:v>
                </c:pt>
                <c:pt idx="3821">
                  <c:v>-0.4</c:v>
                </c:pt>
                <c:pt idx="3822">
                  <c:v>-0.4</c:v>
                </c:pt>
                <c:pt idx="3823">
                  <c:v>-0.4</c:v>
                </c:pt>
                <c:pt idx="3824">
                  <c:v>-0.4</c:v>
                </c:pt>
                <c:pt idx="3825">
                  <c:v>-0.4</c:v>
                </c:pt>
                <c:pt idx="3826">
                  <c:v>-0.4</c:v>
                </c:pt>
                <c:pt idx="3827">
                  <c:v>-0.4</c:v>
                </c:pt>
                <c:pt idx="3828">
                  <c:v>-0.4</c:v>
                </c:pt>
                <c:pt idx="3829">
                  <c:v>-0.4</c:v>
                </c:pt>
                <c:pt idx="3830">
                  <c:v>-0.4</c:v>
                </c:pt>
                <c:pt idx="3831">
                  <c:v>-0.4</c:v>
                </c:pt>
                <c:pt idx="3832">
                  <c:v>-0.4</c:v>
                </c:pt>
                <c:pt idx="3833">
                  <c:v>-0.4</c:v>
                </c:pt>
                <c:pt idx="3834">
                  <c:v>-0.4</c:v>
                </c:pt>
                <c:pt idx="3835">
                  <c:v>-0.4</c:v>
                </c:pt>
                <c:pt idx="3836">
                  <c:v>-0.4</c:v>
                </c:pt>
                <c:pt idx="3837">
                  <c:v>-0.4</c:v>
                </c:pt>
                <c:pt idx="3838">
                  <c:v>-0.4</c:v>
                </c:pt>
                <c:pt idx="3839">
                  <c:v>-0.4</c:v>
                </c:pt>
                <c:pt idx="3840">
                  <c:v>-0.4</c:v>
                </c:pt>
                <c:pt idx="3841">
                  <c:v>-0.4</c:v>
                </c:pt>
                <c:pt idx="3842">
                  <c:v>-0.4</c:v>
                </c:pt>
                <c:pt idx="3843">
                  <c:v>-0.4</c:v>
                </c:pt>
                <c:pt idx="3844">
                  <c:v>-0.4</c:v>
                </c:pt>
                <c:pt idx="3845">
                  <c:v>-0.4</c:v>
                </c:pt>
                <c:pt idx="3846">
                  <c:v>-0.4</c:v>
                </c:pt>
                <c:pt idx="3847">
                  <c:v>-0.4</c:v>
                </c:pt>
                <c:pt idx="3848">
                  <c:v>-0.4</c:v>
                </c:pt>
                <c:pt idx="3849">
                  <c:v>-0.4</c:v>
                </c:pt>
                <c:pt idx="3850">
                  <c:v>-0.4</c:v>
                </c:pt>
                <c:pt idx="3851">
                  <c:v>-0.4</c:v>
                </c:pt>
                <c:pt idx="3852">
                  <c:v>-0.4</c:v>
                </c:pt>
                <c:pt idx="3853">
                  <c:v>-0.4</c:v>
                </c:pt>
                <c:pt idx="3854">
                  <c:v>-0.4</c:v>
                </c:pt>
                <c:pt idx="3855">
                  <c:v>-0.4</c:v>
                </c:pt>
                <c:pt idx="3856">
                  <c:v>-0.4</c:v>
                </c:pt>
                <c:pt idx="3857">
                  <c:v>-0.4</c:v>
                </c:pt>
                <c:pt idx="3858">
                  <c:v>-0.4</c:v>
                </c:pt>
                <c:pt idx="3859">
                  <c:v>-0.4</c:v>
                </c:pt>
                <c:pt idx="3860">
                  <c:v>-0.4</c:v>
                </c:pt>
                <c:pt idx="3861">
                  <c:v>-0.4</c:v>
                </c:pt>
                <c:pt idx="3862">
                  <c:v>-0.4</c:v>
                </c:pt>
                <c:pt idx="3863">
                  <c:v>-0.4</c:v>
                </c:pt>
                <c:pt idx="3864">
                  <c:v>-0.4</c:v>
                </c:pt>
                <c:pt idx="3865">
                  <c:v>-0.4</c:v>
                </c:pt>
                <c:pt idx="3866">
                  <c:v>-0.4</c:v>
                </c:pt>
                <c:pt idx="3867">
                  <c:v>-0.4</c:v>
                </c:pt>
                <c:pt idx="3868">
                  <c:v>-0.4</c:v>
                </c:pt>
                <c:pt idx="3869">
                  <c:v>-0.4</c:v>
                </c:pt>
                <c:pt idx="3870">
                  <c:v>-0.4</c:v>
                </c:pt>
                <c:pt idx="3871">
                  <c:v>-0.4</c:v>
                </c:pt>
                <c:pt idx="3872">
                  <c:v>-0.4</c:v>
                </c:pt>
                <c:pt idx="3873">
                  <c:v>-0.4</c:v>
                </c:pt>
                <c:pt idx="3874">
                  <c:v>-0.4</c:v>
                </c:pt>
                <c:pt idx="3875">
                  <c:v>-0.4</c:v>
                </c:pt>
                <c:pt idx="3876">
                  <c:v>-0.4</c:v>
                </c:pt>
                <c:pt idx="3877">
                  <c:v>-0.4</c:v>
                </c:pt>
                <c:pt idx="3878">
                  <c:v>-0.4</c:v>
                </c:pt>
                <c:pt idx="3879">
                  <c:v>-0.4</c:v>
                </c:pt>
                <c:pt idx="3880">
                  <c:v>-0.4</c:v>
                </c:pt>
                <c:pt idx="3881">
                  <c:v>-0.4</c:v>
                </c:pt>
                <c:pt idx="3882">
                  <c:v>-0.4</c:v>
                </c:pt>
                <c:pt idx="3883">
                  <c:v>-0.4</c:v>
                </c:pt>
                <c:pt idx="3884">
                  <c:v>-0.4</c:v>
                </c:pt>
                <c:pt idx="3885">
                  <c:v>-0.4</c:v>
                </c:pt>
                <c:pt idx="3886">
                  <c:v>-0.4</c:v>
                </c:pt>
                <c:pt idx="3887">
                  <c:v>-0.4</c:v>
                </c:pt>
                <c:pt idx="3888">
                  <c:v>-0.4</c:v>
                </c:pt>
                <c:pt idx="3889">
                  <c:v>-0.4</c:v>
                </c:pt>
                <c:pt idx="3890">
                  <c:v>-0.4</c:v>
                </c:pt>
                <c:pt idx="3891">
                  <c:v>-0.4</c:v>
                </c:pt>
                <c:pt idx="3892">
                  <c:v>-0.4</c:v>
                </c:pt>
                <c:pt idx="3893">
                  <c:v>-0.4</c:v>
                </c:pt>
                <c:pt idx="3894">
                  <c:v>-0.4</c:v>
                </c:pt>
                <c:pt idx="3895">
                  <c:v>-0.4</c:v>
                </c:pt>
                <c:pt idx="3896">
                  <c:v>-0.4</c:v>
                </c:pt>
                <c:pt idx="3897">
                  <c:v>-0.4</c:v>
                </c:pt>
                <c:pt idx="3898">
                  <c:v>-0.4</c:v>
                </c:pt>
                <c:pt idx="3899">
                  <c:v>-0.4</c:v>
                </c:pt>
                <c:pt idx="3900">
                  <c:v>-0.4</c:v>
                </c:pt>
                <c:pt idx="3901">
                  <c:v>-0.4</c:v>
                </c:pt>
                <c:pt idx="3902">
                  <c:v>-0.4</c:v>
                </c:pt>
                <c:pt idx="3903">
                  <c:v>-0.4</c:v>
                </c:pt>
                <c:pt idx="3904">
                  <c:v>-0.4</c:v>
                </c:pt>
                <c:pt idx="3905">
                  <c:v>-0.4</c:v>
                </c:pt>
                <c:pt idx="3906">
                  <c:v>-0.4</c:v>
                </c:pt>
                <c:pt idx="3907">
                  <c:v>-0.4</c:v>
                </c:pt>
                <c:pt idx="3908">
                  <c:v>-0.4</c:v>
                </c:pt>
                <c:pt idx="3909">
                  <c:v>-0.4</c:v>
                </c:pt>
                <c:pt idx="3910">
                  <c:v>-0.4</c:v>
                </c:pt>
                <c:pt idx="3911">
                  <c:v>-0.4</c:v>
                </c:pt>
                <c:pt idx="3912">
                  <c:v>-0.4</c:v>
                </c:pt>
                <c:pt idx="3913">
                  <c:v>-0.4</c:v>
                </c:pt>
                <c:pt idx="3914">
                  <c:v>-0.4</c:v>
                </c:pt>
                <c:pt idx="3915">
                  <c:v>-0.4</c:v>
                </c:pt>
                <c:pt idx="3916">
                  <c:v>-0.4</c:v>
                </c:pt>
                <c:pt idx="3917">
                  <c:v>-0.4</c:v>
                </c:pt>
                <c:pt idx="3918">
                  <c:v>-0.4</c:v>
                </c:pt>
                <c:pt idx="3919">
                  <c:v>-0.4</c:v>
                </c:pt>
                <c:pt idx="3920">
                  <c:v>-0.4</c:v>
                </c:pt>
                <c:pt idx="3921">
                  <c:v>-0.4</c:v>
                </c:pt>
                <c:pt idx="3922">
                  <c:v>-0.4</c:v>
                </c:pt>
                <c:pt idx="3923">
                  <c:v>-0.4</c:v>
                </c:pt>
                <c:pt idx="3924">
                  <c:v>-0.4</c:v>
                </c:pt>
                <c:pt idx="3925">
                  <c:v>-0.4</c:v>
                </c:pt>
                <c:pt idx="3926">
                  <c:v>-0.4</c:v>
                </c:pt>
                <c:pt idx="3927">
                  <c:v>-0.4</c:v>
                </c:pt>
                <c:pt idx="3928">
                  <c:v>-0.4</c:v>
                </c:pt>
                <c:pt idx="3929">
                  <c:v>-0.4</c:v>
                </c:pt>
                <c:pt idx="3930">
                  <c:v>-0.4</c:v>
                </c:pt>
                <c:pt idx="3931">
                  <c:v>-0.4</c:v>
                </c:pt>
                <c:pt idx="3932">
                  <c:v>-0.4</c:v>
                </c:pt>
                <c:pt idx="3933">
                  <c:v>-0.4</c:v>
                </c:pt>
                <c:pt idx="3934">
                  <c:v>-0.4</c:v>
                </c:pt>
                <c:pt idx="3935">
                  <c:v>-0.4</c:v>
                </c:pt>
                <c:pt idx="3936">
                  <c:v>-0.4</c:v>
                </c:pt>
                <c:pt idx="3937">
                  <c:v>-0.4</c:v>
                </c:pt>
                <c:pt idx="3938">
                  <c:v>-0.4</c:v>
                </c:pt>
                <c:pt idx="3939">
                  <c:v>-0.4</c:v>
                </c:pt>
                <c:pt idx="3940">
                  <c:v>-0.4</c:v>
                </c:pt>
                <c:pt idx="3941">
                  <c:v>-0.4</c:v>
                </c:pt>
                <c:pt idx="3942">
                  <c:v>-0.4</c:v>
                </c:pt>
                <c:pt idx="3943">
                  <c:v>-0.4</c:v>
                </c:pt>
                <c:pt idx="3944">
                  <c:v>-0.4</c:v>
                </c:pt>
                <c:pt idx="3945">
                  <c:v>-0.4</c:v>
                </c:pt>
                <c:pt idx="3946">
                  <c:v>-0.4</c:v>
                </c:pt>
                <c:pt idx="3947">
                  <c:v>-0.4</c:v>
                </c:pt>
                <c:pt idx="3948">
                  <c:v>-0.4</c:v>
                </c:pt>
                <c:pt idx="3949">
                  <c:v>-0.4</c:v>
                </c:pt>
                <c:pt idx="3950">
                  <c:v>-0.4</c:v>
                </c:pt>
                <c:pt idx="3951">
                  <c:v>-0.4</c:v>
                </c:pt>
                <c:pt idx="3952">
                  <c:v>-0.4</c:v>
                </c:pt>
                <c:pt idx="3953">
                  <c:v>-0.4</c:v>
                </c:pt>
                <c:pt idx="3954">
                  <c:v>-0.4</c:v>
                </c:pt>
                <c:pt idx="3955">
                  <c:v>-0.4</c:v>
                </c:pt>
                <c:pt idx="3956">
                  <c:v>-0.4</c:v>
                </c:pt>
                <c:pt idx="3957">
                  <c:v>-0.4</c:v>
                </c:pt>
                <c:pt idx="3958">
                  <c:v>-0.4</c:v>
                </c:pt>
                <c:pt idx="3959">
                  <c:v>-0.4</c:v>
                </c:pt>
                <c:pt idx="3960">
                  <c:v>-0.4</c:v>
                </c:pt>
                <c:pt idx="3961">
                  <c:v>-0.4</c:v>
                </c:pt>
                <c:pt idx="3962">
                  <c:v>-0.4</c:v>
                </c:pt>
                <c:pt idx="3963">
                  <c:v>-0.4</c:v>
                </c:pt>
                <c:pt idx="3964">
                  <c:v>-0.4</c:v>
                </c:pt>
                <c:pt idx="3965">
                  <c:v>-0.4</c:v>
                </c:pt>
                <c:pt idx="3966">
                  <c:v>-0.4</c:v>
                </c:pt>
                <c:pt idx="3967">
                  <c:v>-0.4</c:v>
                </c:pt>
                <c:pt idx="3968">
                  <c:v>-0.4</c:v>
                </c:pt>
                <c:pt idx="3969">
                  <c:v>-0.4</c:v>
                </c:pt>
                <c:pt idx="3970">
                  <c:v>-0.4</c:v>
                </c:pt>
                <c:pt idx="3971">
                  <c:v>-0.4</c:v>
                </c:pt>
                <c:pt idx="3972">
                  <c:v>-0.4</c:v>
                </c:pt>
                <c:pt idx="3973">
                  <c:v>-0.4</c:v>
                </c:pt>
                <c:pt idx="3974">
                  <c:v>-0.4</c:v>
                </c:pt>
                <c:pt idx="3975">
                  <c:v>-0.4</c:v>
                </c:pt>
                <c:pt idx="3976">
                  <c:v>-0.4</c:v>
                </c:pt>
                <c:pt idx="3977">
                  <c:v>-0.4</c:v>
                </c:pt>
                <c:pt idx="3978">
                  <c:v>-0.4</c:v>
                </c:pt>
                <c:pt idx="3979">
                  <c:v>-0.4</c:v>
                </c:pt>
                <c:pt idx="3980">
                  <c:v>-0.4</c:v>
                </c:pt>
                <c:pt idx="3981">
                  <c:v>-0.4</c:v>
                </c:pt>
                <c:pt idx="3982">
                  <c:v>-0.4</c:v>
                </c:pt>
                <c:pt idx="3983">
                  <c:v>-0.4</c:v>
                </c:pt>
                <c:pt idx="3984">
                  <c:v>-0.4</c:v>
                </c:pt>
                <c:pt idx="3985">
                  <c:v>-0.4</c:v>
                </c:pt>
                <c:pt idx="3986">
                  <c:v>-0.4</c:v>
                </c:pt>
                <c:pt idx="3987">
                  <c:v>-0.4</c:v>
                </c:pt>
                <c:pt idx="3988">
                  <c:v>-0.4</c:v>
                </c:pt>
                <c:pt idx="3989">
                  <c:v>-0.4</c:v>
                </c:pt>
                <c:pt idx="3990">
                  <c:v>-0.4</c:v>
                </c:pt>
                <c:pt idx="3991">
                  <c:v>-0.4</c:v>
                </c:pt>
                <c:pt idx="3992">
                  <c:v>-0.4</c:v>
                </c:pt>
                <c:pt idx="3993">
                  <c:v>-0.4</c:v>
                </c:pt>
                <c:pt idx="3994">
                  <c:v>-0.4</c:v>
                </c:pt>
                <c:pt idx="3995">
                  <c:v>-0.4</c:v>
                </c:pt>
                <c:pt idx="3996">
                  <c:v>-0.4</c:v>
                </c:pt>
                <c:pt idx="3997">
                  <c:v>-0.4</c:v>
                </c:pt>
                <c:pt idx="3998">
                  <c:v>-0.4</c:v>
                </c:pt>
                <c:pt idx="3999">
                  <c:v>-0.4</c:v>
                </c:pt>
                <c:pt idx="4000">
                  <c:v>-0.4</c:v>
                </c:pt>
                <c:pt idx="4001">
                  <c:v>-0.4</c:v>
                </c:pt>
                <c:pt idx="4002">
                  <c:v>-0.4</c:v>
                </c:pt>
                <c:pt idx="4003">
                  <c:v>-0.4</c:v>
                </c:pt>
                <c:pt idx="4004">
                  <c:v>-0.4</c:v>
                </c:pt>
                <c:pt idx="4005">
                  <c:v>-0.4</c:v>
                </c:pt>
                <c:pt idx="4006">
                  <c:v>-0.4</c:v>
                </c:pt>
                <c:pt idx="4007">
                  <c:v>-0.4</c:v>
                </c:pt>
                <c:pt idx="4008">
                  <c:v>-0.4</c:v>
                </c:pt>
                <c:pt idx="4009">
                  <c:v>-0.4</c:v>
                </c:pt>
                <c:pt idx="4010">
                  <c:v>-0.4</c:v>
                </c:pt>
                <c:pt idx="4011">
                  <c:v>-0.4</c:v>
                </c:pt>
                <c:pt idx="4012">
                  <c:v>-0.4</c:v>
                </c:pt>
                <c:pt idx="4013">
                  <c:v>-0.4</c:v>
                </c:pt>
                <c:pt idx="4014">
                  <c:v>-0.4</c:v>
                </c:pt>
                <c:pt idx="4015">
                  <c:v>-0.4</c:v>
                </c:pt>
                <c:pt idx="4016">
                  <c:v>-0.4</c:v>
                </c:pt>
                <c:pt idx="4017">
                  <c:v>-0.4</c:v>
                </c:pt>
                <c:pt idx="4018">
                  <c:v>-0.4</c:v>
                </c:pt>
                <c:pt idx="4019">
                  <c:v>-0.4</c:v>
                </c:pt>
                <c:pt idx="4020">
                  <c:v>-0.4</c:v>
                </c:pt>
                <c:pt idx="4021">
                  <c:v>-0.4</c:v>
                </c:pt>
                <c:pt idx="4022">
                  <c:v>-0.4</c:v>
                </c:pt>
                <c:pt idx="4023">
                  <c:v>-0.4</c:v>
                </c:pt>
                <c:pt idx="4024">
                  <c:v>-0.4</c:v>
                </c:pt>
                <c:pt idx="4025">
                  <c:v>-0.4</c:v>
                </c:pt>
                <c:pt idx="4026">
                  <c:v>-0.4</c:v>
                </c:pt>
                <c:pt idx="4027">
                  <c:v>-0.4</c:v>
                </c:pt>
                <c:pt idx="4028">
                  <c:v>-0.4</c:v>
                </c:pt>
                <c:pt idx="4029">
                  <c:v>-0.4</c:v>
                </c:pt>
                <c:pt idx="4030">
                  <c:v>-0.4</c:v>
                </c:pt>
                <c:pt idx="4031">
                  <c:v>-0.4</c:v>
                </c:pt>
                <c:pt idx="4032">
                  <c:v>-0.4</c:v>
                </c:pt>
                <c:pt idx="4033">
                  <c:v>-0.4</c:v>
                </c:pt>
                <c:pt idx="4034">
                  <c:v>-0.4</c:v>
                </c:pt>
                <c:pt idx="4035">
                  <c:v>-0.4</c:v>
                </c:pt>
                <c:pt idx="4036">
                  <c:v>-0.4</c:v>
                </c:pt>
                <c:pt idx="4037">
                  <c:v>-0.4</c:v>
                </c:pt>
                <c:pt idx="4038">
                  <c:v>-0.4</c:v>
                </c:pt>
                <c:pt idx="4039">
                  <c:v>-0.4</c:v>
                </c:pt>
                <c:pt idx="4040">
                  <c:v>-0.4</c:v>
                </c:pt>
                <c:pt idx="4041">
                  <c:v>-0.4</c:v>
                </c:pt>
                <c:pt idx="4042">
                  <c:v>-0.4</c:v>
                </c:pt>
                <c:pt idx="4043">
                  <c:v>-0.4</c:v>
                </c:pt>
                <c:pt idx="4044">
                  <c:v>-0.4</c:v>
                </c:pt>
                <c:pt idx="4045">
                  <c:v>-0.4</c:v>
                </c:pt>
                <c:pt idx="4046">
                  <c:v>-0.4</c:v>
                </c:pt>
                <c:pt idx="4047">
                  <c:v>-0.4</c:v>
                </c:pt>
                <c:pt idx="4048">
                  <c:v>-0.4</c:v>
                </c:pt>
                <c:pt idx="4049">
                  <c:v>-0.4</c:v>
                </c:pt>
                <c:pt idx="4050">
                  <c:v>-0.4</c:v>
                </c:pt>
                <c:pt idx="4051">
                  <c:v>-0.4</c:v>
                </c:pt>
                <c:pt idx="4052">
                  <c:v>-0.4</c:v>
                </c:pt>
                <c:pt idx="4053">
                  <c:v>-0.4</c:v>
                </c:pt>
                <c:pt idx="4054">
                  <c:v>-0.4</c:v>
                </c:pt>
                <c:pt idx="4055">
                  <c:v>-0.4</c:v>
                </c:pt>
                <c:pt idx="4056">
                  <c:v>-0.4</c:v>
                </c:pt>
                <c:pt idx="4057">
                  <c:v>-0.4</c:v>
                </c:pt>
                <c:pt idx="4058">
                  <c:v>-0.4</c:v>
                </c:pt>
                <c:pt idx="4059">
                  <c:v>-0.4</c:v>
                </c:pt>
                <c:pt idx="4060">
                  <c:v>-0.4</c:v>
                </c:pt>
                <c:pt idx="4061">
                  <c:v>-0.4</c:v>
                </c:pt>
                <c:pt idx="4062">
                  <c:v>-0.4</c:v>
                </c:pt>
                <c:pt idx="4063">
                  <c:v>-0.4</c:v>
                </c:pt>
                <c:pt idx="4064">
                  <c:v>-0.4</c:v>
                </c:pt>
                <c:pt idx="4065">
                  <c:v>-0.4</c:v>
                </c:pt>
                <c:pt idx="4066">
                  <c:v>-0.4</c:v>
                </c:pt>
                <c:pt idx="4067">
                  <c:v>-0.4</c:v>
                </c:pt>
                <c:pt idx="4068">
                  <c:v>-0.4</c:v>
                </c:pt>
                <c:pt idx="4069">
                  <c:v>-0.4</c:v>
                </c:pt>
                <c:pt idx="4070">
                  <c:v>-0.4</c:v>
                </c:pt>
                <c:pt idx="4071">
                  <c:v>-0.4</c:v>
                </c:pt>
                <c:pt idx="4072">
                  <c:v>-0.4</c:v>
                </c:pt>
                <c:pt idx="4073">
                  <c:v>-0.4</c:v>
                </c:pt>
                <c:pt idx="4074">
                  <c:v>-0.4</c:v>
                </c:pt>
                <c:pt idx="4075">
                  <c:v>-0.4</c:v>
                </c:pt>
                <c:pt idx="4076">
                  <c:v>-0.4</c:v>
                </c:pt>
                <c:pt idx="4077">
                  <c:v>-0.4</c:v>
                </c:pt>
                <c:pt idx="4078">
                  <c:v>-0.4</c:v>
                </c:pt>
                <c:pt idx="4079">
                  <c:v>-0.4</c:v>
                </c:pt>
                <c:pt idx="4080">
                  <c:v>-0.4</c:v>
                </c:pt>
                <c:pt idx="4081">
                  <c:v>-0.4</c:v>
                </c:pt>
                <c:pt idx="4082">
                  <c:v>-0.4</c:v>
                </c:pt>
                <c:pt idx="4083">
                  <c:v>-0.4</c:v>
                </c:pt>
                <c:pt idx="4084">
                  <c:v>-0.4</c:v>
                </c:pt>
                <c:pt idx="4085">
                  <c:v>-0.4</c:v>
                </c:pt>
                <c:pt idx="4086">
                  <c:v>-0.4</c:v>
                </c:pt>
                <c:pt idx="4087">
                  <c:v>-0.4</c:v>
                </c:pt>
                <c:pt idx="4088">
                  <c:v>-0.4</c:v>
                </c:pt>
                <c:pt idx="4089">
                  <c:v>-0.4</c:v>
                </c:pt>
                <c:pt idx="4090">
                  <c:v>-0.4</c:v>
                </c:pt>
                <c:pt idx="4091">
                  <c:v>-0.4</c:v>
                </c:pt>
                <c:pt idx="4092">
                  <c:v>-0.4</c:v>
                </c:pt>
                <c:pt idx="4093">
                  <c:v>-0.4</c:v>
                </c:pt>
                <c:pt idx="4094">
                  <c:v>-0.4</c:v>
                </c:pt>
                <c:pt idx="4095">
                  <c:v>-0.4</c:v>
                </c:pt>
                <c:pt idx="4096">
                  <c:v>-0.4</c:v>
                </c:pt>
                <c:pt idx="4097">
                  <c:v>-0.4</c:v>
                </c:pt>
                <c:pt idx="4098">
                  <c:v>-0.4</c:v>
                </c:pt>
                <c:pt idx="4099">
                  <c:v>-0.4</c:v>
                </c:pt>
                <c:pt idx="4100">
                  <c:v>-0.4</c:v>
                </c:pt>
                <c:pt idx="4101">
                  <c:v>-0.4</c:v>
                </c:pt>
                <c:pt idx="4102">
                  <c:v>-0.4</c:v>
                </c:pt>
                <c:pt idx="4103">
                  <c:v>-0.4</c:v>
                </c:pt>
                <c:pt idx="4104">
                  <c:v>-0.4</c:v>
                </c:pt>
                <c:pt idx="4105">
                  <c:v>-0.4</c:v>
                </c:pt>
                <c:pt idx="4106">
                  <c:v>-0.4</c:v>
                </c:pt>
                <c:pt idx="4107">
                  <c:v>-0.4</c:v>
                </c:pt>
                <c:pt idx="4108">
                  <c:v>-0.4</c:v>
                </c:pt>
                <c:pt idx="4109">
                  <c:v>-0.4</c:v>
                </c:pt>
                <c:pt idx="4110">
                  <c:v>-0.4</c:v>
                </c:pt>
                <c:pt idx="4111">
                  <c:v>-0.4</c:v>
                </c:pt>
                <c:pt idx="4112">
                  <c:v>-0.4</c:v>
                </c:pt>
                <c:pt idx="4113">
                  <c:v>-0.4</c:v>
                </c:pt>
                <c:pt idx="4114">
                  <c:v>-0.4</c:v>
                </c:pt>
                <c:pt idx="4115">
                  <c:v>-0.4</c:v>
                </c:pt>
                <c:pt idx="4116">
                  <c:v>-0.4</c:v>
                </c:pt>
                <c:pt idx="4117">
                  <c:v>-0.4</c:v>
                </c:pt>
                <c:pt idx="4118">
                  <c:v>-0.4</c:v>
                </c:pt>
                <c:pt idx="4119">
                  <c:v>-0.4</c:v>
                </c:pt>
                <c:pt idx="4120">
                  <c:v>-0.4</c:v>
                </c:pt>
                <c:pt idx="4121">
                  <c:v>-0.4</c:v>
                </c:pt>
                <c:pt idx="4122">
                  <c:v>-0.4</c:v>
                </c:pt>
                <c:pt idx="4123">
                  <c:v>-0.4</c:v>
                </c:pt>
                <c:pt idx="4124">
                  <c:v>-0.4</c:v>
                </c:pt>
                <c:pt idx="4125">
                  <c:v>-0.4</c:v>
                </c:pt>
                <c:pt idx="4126">
                  <c:v>-0.4</c:v>
                </c:pt>
                <c:pt idx="4127">
                  <c:v>-0.4</c:v>
                </c:pt>
                <c:pt idx="4128">
                  <c:v>-0.4</c:v>
                </c:pt>
                <c:pt idx="4129">
                  <c:v>-0.4</c:v>
                </c:pt>
                <c:pt idx="4130">
                  <c:v>-0.4</c:v>
                </c:pt>
                <c:pt idx="4131">
                  <c:v>-0.4</c:v>
                </c:pt>
                <c:pt idx="4132">
                  <c:v>-0.4</c:v>
                </c:pt>
                <c:pt idx="4133">
                  <c:v>-0.4</c:v>
                </c:pt>
                <c:pt idx="4134">
                  <c:v>-0.4</c:v>
                </c:pt>
                <c:pt idx="4135">
                  <c:v>-0.4</c:v>
                </c:pt>
                <c:pt idx="4136">
                  <c:v>-0.4</c:v>
                </c:pt>
                <c:pt idx="4137">
                  <c:v>-0.4</c:v>
                </c:pt>
                <c:pt idx="4138">
                  <c:v>-0.4</c:v>
                </c:pt>
                <c:pt idx="4139">
                  <c:v>-0.4</c:v>
                </c:pt>
                <c:pt idx="4140">
                  <c:v>-0.4</c:v>
                </c:pt>
                <c:pt idx="4141">
                  <c:v>-0.4</c:v>
                </c:pt>
                <c:pt idx="4142">
                  <c:v>-0.4</c:v>
                </c:pt>
                <c:pt idx="4143">
                  <c:v>-0.4</c:v>
                </c:pt>
                <c:pt idx="4144">
                  <c:v>-0.4</c:v>
                </c:pt>
                <c:pt idx="4145">
                  <c:v>-0.4</c:v>
                </c:pt>
                <c:pt idx="4146">
                  <c:v>-0.4</c:v>
                </c:pt>
                <c:pt idx="4147">
                  <c:v>-0.4</c:v>
                </c:pt>
                <c:pt idx="4148">
                  <c:v>-0.4</c:v>
                </c:pt>
                <c:pt idx="4149">
                  <c:v>-0.4</c:v>
                </c:pt>
                <c:pt idx="4150">
                  <c:v>-0.4</c:v>
                </c:pt>
                <c:pt idx="4151">
                  <c:v>-0.4</c:v>
                </c:pt>
                <c:pt idx="4152">
                  <c:v>-0.4</c:v>
                </c:pt>
                <c:pt idx="4153">
                  <c:v>-0.4</c:v>
                </c:pt>
                <c:pt idx="4154">
                  <c:v>-0.4</c:v>
                </c:pt>
                <c:pt idx="4155">
                  <c:v>-0.4</c:v>
                </c:pt>
                <c:pt idx="4156">
                  <c:v>-0.4</c:v>
                </c:pt>
                <c:pt idx="4157">
                  <c:v>-0.4</c:v>
                </c:pt>
                <c:pt idx="4158">
                  <c:v>-0.4</c:v>
                </c:pt>
                <c:pt idx="4159">
                  <c:v>-0.4</c:v>
                </c:pt>
                <c:pt idx="4160">
                  <c:v>-0.4</c:v>
                </c:pt>
                <c:pt idx="4161">
                  <c:v>-0.4</c:v>
                </c:pt>
                <c:pt idx="4162">
                  <c:v>-0.4</c:v>
                </c:pt>
                <c:pt idx="4163">
                  <c:v>-0.4</c:v>
                </c:pt>
                <c:pt idx="4164">
                  <c:v>-0.4</c:v>
                </c:pt>
                <c:pt idx="4165">
                  <c:v>-0.4</c:v>
                </c:pt>
                <c:pt idx="4166">
                  <c:v>-0.4</c:v>
                </c:pt>
                <c:pt idx="4167">
                  <c:v>-0.4</c:v>
                </c:pt>
                <c:pt idx="4168">
                  <c:v>-0.4</c:v>
                </c:pt>
                <c:pt idx="4169">
                  <c:v>-0.4</c:v>
                </c:pt>
                <c:pt idx="4170">
                  <c:v>-0.4</c:v>
                </c:pt>
                <c:pt idx="4171">
                  <c:v>-0.4</c:v>
                </c:pt>
                <c:pt idx="4172">
                  <c:v>-0.4</c:v>
                </c:pt>
                <c:pt idx="4173">
                  <c:v>-0.4</c:v>
                </c:pt>
                <c:pt idx="4174">
                  <c:v>-0.4</c:v>
                </c:pt>
                <c:pt idx="4175">
                  <c:v>-0.4</c:v>
                </c:pt>
                <c:pt idx="4176">
                  <c:v>-0.4</c:v>
                </c:pt>
                <c:pt idx="4177">
                  <c:v>-0.4</c:v>
                </c:pt>
                <c:pt idx="4178">
                  <c:v>-0.4</c:v>
                </c:pt>
                <c:pt idx="4179">
                  <c:v>-0.4</c:v>
                </c:pt>
                <c:pt idx="4180">
                  <c:v>-0.4</c:v>
                </c:pt>
                <c:pt idx="4181">
                  <c:v>-0.4</c:v>
                </c:pt>
                <c:pt idx="4182">
                  <c:v>-0.4</c:v>
                </c:pt>
                <c:pt idx="4183">
                  <c:v>-0.4</c:v>
                </c:pt>
                <c:pt idx="4184">
                  <c:v>-0.4</c:v>
                </c:pt>
                <c:pt idx="4185">
                  <c:v>-0.4</c:v>
                </c:pt>
                <c:pt idx="4186">
                  <c:v>-0.4</c:v>
                </c:pt>
                <c:pt idx="4187">
                  <c:v>-0.4</c:v>
                </c:pt>
                <c:pt idx="4188">
                  <c:v>-0.4</c:v>
                </c:pt>
                <c:pt idx="4189">
                  <c:v>-0.4</c:v>
                </c:pt>
                <c:pt idx="4190">
                  <c:v>-0.4</c:v>
                </c:pt>
                <c:pt idx="4191">
                  <c:v>-0.4</c:v>
                </c:pt>
                <c:pt idx="4192">
                  <c:v>-0.4</c:v>
                </c:pt>
                <c:pt idx="4193">
                  <c:v>-0.4</c:v>
                </c:pt>
                <c:pt idx="4194">
                  <c:v>-0.4</c:v>
                </c:pt>
                <c:pt idx="4195">
                  <c:v>-0.4</c:v>
                </c:pt>
                <c:pt idx="4196">
                  <c:v>-0.4</c:v>
                </c:pt>
                <c:pt idx="4197">
                  <c:v>-0.4</c:v>
                </c:pt>
                <c:pt idx="4198">
                  <c:v>-0.4</c:v>
                </c:pt>
                <c:pt idx="4199">
                  <c:v>-0.4</c:v>
                </c:pt>
                <c:pt idx="4200">
                  <c:v>-0.4</c:v>
                </c:pt>
                <c:pt idx="4201">
                  <c:v>-0.4</c:v>
                </c:pt>
                <c:pt idx="4202">
                  <c:v>-0.4</c:v>
                </c:pt>
                <c:pt idx="4203">
                  <c:v>-0.4</c:v>
                </c:pt>
                <c:pt idx="4204">
                  <c:v>-0.4</c:v>
                </c:pt>
                <c:pt idx="4205">
                  <c:v>-0.4</c:v>
                </c:pt>
                <c:pt idx="4206">
                  <c:v>-0.4</c:v>
                </c:pt>
                <c:pt idx="4207">
                  <c:v>-0.4</c:v>
                </c:pt>
                <c:pt idx="4208">
                  <c:v>-0.4</c:v>
                </c:pt>
                <c:pt idx="4209">
                  <c:v>-0.4</c:v>
                </c:pt>
                <c:pt idx="4210">
                  <c:v>-0.4</c:v>
                </c:pt>
                <c:pt idx="4211">
                  <c:v>-0.4</c:v>
                </c:pt>
                <c:pt idx="4212">
                  <c:v>-0.4</c:v>
                </c:pt>
                <c:pt idx="4213">
                  <c:v>-0.4</c:v>
                </c:pt>
                <c:pt idx="4214">
                  <c:v>-0.4</c:v>
                </c:pt>
                <c:pt idx="4215">
                  <c:v>-0.4</c:v>
                </c:pt>
                <c:pt idx="4216">
                  <c:v>-0.4</c:v>
                </c:pt>
                <c:pt idx="4217">
                  <c:v>-0.4</c:v>
                </c:pt>
                <c:pt idx="4218">
                  <c:v>-0.4</c:v>
                </c:pt>
                <c:pt idx="4219">
                  <c:v>-0.4</c:v>
                </c:pt>
                <c:pt idx="4220">
                  <c:v>-0.4</c:v>
                </c:pt>
                <c:pt idx="4221">
                  <c:v>-0.4</c:v>
                </c:pt>
                <c:pt idx="4222">
                  <c:v>-0.4</c:v>
                </c:pt>
                <c:pt idx="4223">
                  <c:v>-0.4</c:v>
                </c:pt>
                <c:pt idx="4224">
                  <c:v>-0.4</c:v>
                </c:pt>
                <c:pt idx="4225">
                  <c:v>-0.4</c:v>
                </c:pt>
                <c:pt idx="4226">
                  <c:v>-0.4</c:v>
                </c:pt>
                <c:pt idx="4227">
                  <c:v>-0.4</c:v>
                </c:pt>
                <c:pt idx="4228">
                  <c:v>-0.4</c:v>
                </c:pt>
                <c:pt idx="4229">
                  <c:v>-0.4</c:v>
                </c:pt>
                <c:pt idx="4230">
                  <c:v>-0.4</c:v>
                </c:pt>
                <c:pt idx="4231">
                  <c:v>-0.4</c:v>
                </c:pt>
                <c:pt idx="4232">
                  <c:v>-0.4</c:v>
                </c:pt>
                <c:pt idx="4233">
                  <c:v>-0.4</c:v>
                </c:pt>
                <c:pt idx="4234">
                  <c:v>-0.4</c:v>
                </c:pt>
                <c:pt idx="4235">
                  <c:v>-0.4</c:v>
                </c:pt>
                <c:pt idx="4236">
                  <c:v>-0.4</c:v>
                </c:pt>
                <c:pt idx="4237">
                  <c:v>-0.4</c:v>
                </c:pt>
                <c:pt idx="4238">
                  <c:v>-0.4</c:v>
                </c:pt>
                <c:pt idx="4239">
                  <c:v>-0.4</c:v>
                </c:pt>
                <c:pt idx="4240">
                  <c:v>-0.4</c:v>
                </c:pt>
                <c:pt idx="4241">
                  <c:v>-0.4</c:v>
                </c:pt>
                <c:pt idx="4242">
                  <c:v>-0.4</c:v>
                </c:pt>
                <c:pt idx="4243">
                  <c:v>-0.4</c:v>
                </c:pt>
                <c:pt idx="4244">
                  <c:v>-0.4</c:v>
                </c:pt>
                <c:pt idx="4245">
                  <c:v>-0.4</c:v>
                </c:pt>
                <c:pt idx="4246">
                  <c:v>-0.4</c:v>
                </c:pt>
                <c:pt idx="4247">
                  <c:v>-0.4</c:v>
                </c:pt>
                <c:pt idx="4248">
                  <c:v>-0.4</c:v>
                </c:pt>
                <c:pt idx="4249">
                  <c:v>-0.4</c:v>
                </c:pt>
                <c:pt idx="4250">
                  <c:v>-0.4</c:v>
                </c:pt>
                <c:pt idx="4251">
                  <c:v>-0.4</c:v>
                </c:pt>
                <c:pt idx="4252">
                  <c:v>-0.4</c:v>
                </c:pt>
                <c:pt idx="4253">
                  <c:v>-0.4</c:v>
                </c:pt>
                <c:pt idx="4254">
                  <c:v>-0.4</c:v>
                </c:pt>
                <c:pt idx="4255">
                  <c:v>-0.4</c:v>
                </c:pt>
                <c:pt idx="4256">
                  <c:v>-0.4</c:v>
                </c:pt>
                <c:pt idx="4257">
                  <c:v>-0.4</c:v>
                </c:pt>
                <c:pt idx="4258">
                  <c:v>-0.4</c:v>
                </c:pt>
                <c:pt idx="4259">
                  <c:v>-0.4</c:v>
                </c:pt>
                <c:pt idx="4260">
                  <c:v>-0.4</c:v>
                </c:pt>
                <c:pt idx="4261">
                  <c:v>-0.4</c:v>
                </c:pt>
                <c:pt idx="4262">
                  <c:v>-0.4</c:v>
                </c:pt>
                <c:pt idx="4263">
                  <c:v>-0.4</c:v>
                </c:pt>
                <c:pt idx="4264">
                  <c:v>-0.4</c:v>
                </c:pt>
                <c:pt idx="4265">
                  <c:v>-0.4</c:v>
                </c:pt>
                <c:pt idx="4266">
                  <c:v>-0.4</c:v>
                </c:pt>
                <c:pt idx="4267">
                  <c:v>-0.4</c:v>
                </c:pt>
                <c:pt idx="4268">
                  <c:v>-0.4</c:v>
                </c:pt>
                <c:pt idx="4269">
                  <c:v>-0.4</c:v>
                </c:pt>
                <c:pt idx="4270">
                  <c:v>-0.4</c:v>
                </c:pt>
                <c:pt idx="4271">
                  <c:v>-0.4</c:v>
                </c:pt>
                <c:pt idx="4272">
                  <c:v>-0.5</c:v>
                </c:pt>
                <c:pt idx="4273">
                  <c:v>-0.5</c:v>
                </c:pt>
                <c:pt idx="4274">
                  <c:v>-0.5</c:v>
                </c:pt>
                <c:pt idx="4275">
                  <c:v>-0.5</c:v>
                </c:pt>
                <c:pt idx="4276">
                  <c:v>-0.5</c:v>
                </c:pt>
                <c:pt idx="4277">
                  <c:v>-0.5</c:v>
                </c:pt>
                <c:pt idx="4278">
                  <c:v>-0.5</c:v>
                </c:pt>
                <c:pt idx="4279">
                  <c:v>-0.5</c:v>
                </c:pt>
                <c:pt idx="4280">
                  <c:v>-0.5</c:v>
                </c:pt>
                <c:pt idx="4281">
                  <c:v>-0.5</c:v>
                </c:pt>
                <c:pt idx="4282">
                  <c:v>-0.5</c:v>
                </c:pt>
                <c:pt idx="4283">
                  <c:v>-0.5</c:v>
                </c:pt>
                <c:pt idx="4284">
                  <c:v>-0.5</c:v>
                </c:pt>
                <c:pt idx="4285">
                  <c:v>-0.5</c:v>
                </c:pt>
                <c:pt idx="4286">
                  <c:v>-0.5</c:v>
                </c:pt>
                <c:pt idx="4287">
                  <c:v>-0.5</c:v>
                </c:pt>
                <c:pt idx="4288">
                  <c:v>-0.5</c:v>
                </c:pt>
                <c:pt idx="4289">
                  <c:v>-0.5</c:v>
                </c:pt>
                <c:pt idx="4290">
                  <c:v>-0.5</c:v>
                </c:pt>
                <c:pt idx="4291">
                  <c:v>-0.5</c:v>
                </c:pt>
                <c:pt idx="4292">
                  <c:v>-0.5</c:v>
                </c:pt>
                <c:pt idx="4293">
                  <c:v>-0.5</c:v>
                </c:pt>
                <c:pt idx="4294">
                  <c:v>-0.5</c:v>
                </c:pt>
                <c:pt idx="4295">
                  <c:v>-0.5</c:v>
                </c:pt>
                <c:pt idx="4296">
                  <c:v>-0.5</c:v>
                </c:pt>
                <c:pt idx="4297">
                  <c:v>-0.5</c:v>
                </c:pt>
                <c:pt idx="4298">
                  <c:v>-0.5</c:v>
                </c:pt>
                <c:pt idx="4299">
                  <c:v>-0.5</c:v>
                </c:pt>
                <c:pt idx="4300">
                  <c:v>-0.5</c:v>
                </c:pt>
                <c:pt idx="4301">
                  <c:v>-0.5</c:v>
                </c:pt>
                <c:pt idx="4302">
                  <c:v>-0.5</c:v>
                </c:pt>
                <c:pt idx="4303">
                  <c:v>-0.5</c:v>
                </c:pt>
                <c:pt idx="4304">
                  <c:v>-0.5</c:v>
                </c:pt>
                <c:pt idx="4305">
                  <c:v>-0.5</c:v>
                </c:pt>
                <c:pt idx="4306">
                  <c:v>-0.5</c:v>
                </c:pt>
                <c:pt idx="4307">
                  <c:v>-0.5</c:v>
                </c:pt>
                <c:pt idx="4308">
                  <c:v>-0.5</c:v>
                </c:pt>
                <c:pt idx="4309">
                  <c:v>-0.5</c:v>
                </c:pt>
                <c:pt idx="4310">
                  <c:v>-0.5</c:v>
                </c:pt>
                <c:pt idx="4311">
                  <c:v>-0.5</c:v>
                </c:pt>
                <c:pt idx="4312">
                  <c:v>-0.5</c:v>
                </c:pt>
                <c:pt idx="4313">
                  <c:v>-0.5</c:v>
                </c:pt>
                <c:pt idx="4314">
                  <c:v>-0.5</c:v>
                </c:pt>
                <c:pt idx="4315">
                  <c:v>-0.5</c:v>
                </c:pt>
                <c:pt idx="4316">
                  <c:v>-0.5</c:v>
                </c:pt>
                <c:pt idx="4317">
                  <c:v>-0.5</c:v>
                </c:pt>
                <c:pt idx="4318">
                  <c:v>-0.5</c:v>
                </c:pt>
                <c:pt idx="4319">
                  <c:v>-0.5</c:v>
                </c:pt>
                <c:pt idx="4320">
                  <c:v>-0.5</c:v>
                </c:pt>
                <c:pt idx="4321">
                  <c:v>-0.5</c:v>
                </c:pt>
                <c:pt idx="4322">
                  <c:v>-0.5</c:v>
                </c:pt>
                <c:pt idx="4323">
                  <c:v>-0.5</c:v>
                </c:pt>
                <c:pt idx="4324">
                  <c:v>-0.5</c:v>
                </c:pt>
                <c:pt idx="4325">
                  <c:v>-0.5</c:v>
                </c:pt>
                <c:pt idx="4326">
                  <c:v>-0.5</c:v>
                </c:pt>
                <c:pt idx="4327">
                  <c:v>-0.5</c:v>
                </c:pt>
                <c:pt idx="4328">
                  <c:v>-0.5</c:v>
                </c:pt>
                <c:pt idx="4329">
                  <c:v>-0.5</c:v>
                </c:pt>
                <c:pt idx="4330">
                  <c:v>-0.5</c:v>
                </c:pt>
                <c:pt idx="4331">
                  <c:v>-0.5</c:v>
                </c:pt>
                <c:pt idx="4332">
                  <c:v>-0.5</c:v>
                </c:pt>
                <c:pt idx="4333">
                  <c:v>-0.5</c:v>
                </c:pt>
                <c:pt idx="4334">
                  <c:v>-0.5</c:v>
                </c:pt>
                <c:pt idx="4335">
                  <c:v>-0.5</c:v>
                </c:pt>
                <c:pt idx="4336">
                  <c:v>-0.5</c:v>
                </c:pt>
                <c:pt idx="4337">
                  <c:v>-0.5</c:v>
                </c:pt>
                <c:pt idx="4338">
                  <c:v>-0.5</c:v>
                </c:pt>
                <c:pt idx="4339">
                  <c:v>-0.5</c:v>
                </c:pt>
                <c:pt idx="4340">
                  <c:v>-0.5</c:v>
                </c:pt>
                <c:pt idx="4341">
                  <c:v>-0.5</c:v>
                </c:pt>
                <c:pt idx="4342">
                  <c:v>-0.5</c:v>
                </c:pt>
                <c:pt idx="4343">
                  <c:v>-0.5</c:v>
                </c:pt>
                <c:pt idx="4344">
                  <c:v>-0.5</c:v>
                </c:pt>
                <c:pt idx="4345">
                  <c:v>-0.5</c:v>
                </c:pt>
                <c:pt idx="4346">
                  <c:v>-0.5</c:v>
                </c:pt>
                <c:pt idx="4347">
                  <c:v>-0.5</c:v>
                </c:pt>
                <c:pt idx="4348">
                  <c:v>-0.5</c:v>
                </c:pt>
                <c:pt idx="4349">
                  <c:v>-0.5</c:v>
                </c:pt>
                <c:pt idx="4350">
                  <c:v>-0.5</c:v>
                </c:pt>
                <c:pt idx="4351">
                  <c:v>-0.5</c:v>
                </c:pt>
                <c:pt idx="4352">
                  <c:v>-0.5</c:v>
                </c:pt>
                <c:pt idx="4353">
                  <c:v>-0.5</c:v>
                </c:pt>
                <c:pt idx="4354">
                  <c:v>-0.5</c:v>
                </c:pt>
                <c:pt idx="4355">
                  <c:v>-0.5</c:v>
                </c:pt>
                <c:pt idx="4356">
                  <c:v>-0.5</c:v>
                </c:pt>
                <c:pt idx="4357">
                  <c:v>-0.5</c:v>
                </c:pt>
                <c:pt idx="4358">
                  <c:v>-0.5</c:v>
                </c:pt>
                <c:pt idx="4359">
                  <c:v>-0.5</c:v>
                </c:pt>
                <c:pt idx="4360">
                  <c:v>-0.5</c:v>
                </c:pt>
                <c:pt idx="4361">
                  <c:v>-0.5</c:v>
                </c:pt>
                <c:pt idx="4362">
                  <c:v>-0.5</c:v>
                </c:pt>
                <c:pt idx="4363">
                  <c:v>-0.5</c:v>
                </c:pt>
                <c:pt idx="4364">
                  <c:v>-0.5</c:v>
                </c:pt>
                <c:pt idx="4365">
                  <c:v>-0.5</c:v>
                </c:pt>
                <c:pt idx="4366">
                  <c:v>-0.5</c:v>
                </c:pt>
                <c:pt idx="4367">
                  <c:v>-0.5</c:v>
                </c:pt>
                <c:pt idx="4368">
                  <c:v>-0.5</c:v>
                </c:pt>
                <c:pt idx="4369">
                  <c:v>-0.5</c:v>
                </c:pt>
                <c:pt idx="4370">
                  <c:v>-0.5</c:v>
                </c:pt>
                <c:pt idx="4371">
                  <c:v>-0.5</c:v>
                </c:pt>
                <c:pt idx="4372">
                  <c:v>-0.5</c:v>
                </c:pt>
                <c:pt idx="4373">
                  <c:v>-0.5</c:v>
                </c:pt>
                <c:pt idx="4374">
                  <c:v>-0.5</c:v>
                </c:pt>
                <c:pt idx="4375">
                  <c:v>-0.5</c:v>
                </c:pt>
                <c:pt idx="4376">
                  <c:v>-0.5</c:v>
                </c:pt>
                <c:pt idx="4377">
                  <c:v>-0.5</c:v>
                </c:pt>
                <c:pt idx="4378">
                  <c:v>-0.5</c:v>
                </c:pt>
                <c:pt idx="4379">
                  <c:v>-0.5</c:v>
                </c:pt>
                <c:pt idx="4380">
                  <c:v>-0.5</c:v>
                </c:pt>
                <c:pt idx="4381">
                  <c:v>-0.5</c:v>
                </c:pt>
                <c:pt idx="4382">
                  <c:v>-0.5</c:v>
                </c:pt>
                <c:pt idx="4383">
                  <c:v>-0.5</c:v>
                </c:pt>
                <c:pt idx="4384">
                  <c:v>-0.5</c:v>
                </c:pt>
                <c:pt idx="4385">
                  <c:v>-0.5</c:v>
                </c:pt>
                <c:pt idx="4386">
                  <c:v>-0.5</c:v>
                </c:pt>
                <c:pt idx="4387">
                  <c:v>-0.5</c:v>
                </c:pt>
                <c:pt idx="4388">
                  <c:v>-0.5</c:v>
                </c:pt>
                <c:pt idx="4389">
                  <c:v>-0.5</c:v>
                </c:pt>
                <c:pt idx="4390">
                  <c:v>-0.5</c:v>
                </c:pt>
                <c:pt idx="4391">
                  <c:v>-0.5</c:v>
                </c:pt>
                <c:pt idx="4392">
                  <c:v>-0.5</c:v>
                </c:pt>
                <c:pt idx="4393">
                  <c:v>-0.5</c:v>
                </c:pt>
                <c:pt idx="4394">
                  <c:v>-0.5</c:v>
                </c:pt>
                <c:pt idx="4395">
                  <c:v>-0.5</c:v>
                </c:pt>
                <c:pt idx="4396">
                  <c:v>-0.5</c:v>
                </c:pt>
                <c:pt idx="4397">
                  <c:v>-0.5</c:v>
                </c:pt>
                <c:pt idx="4398">
                  <c:v>-0.5</c:v>
                </c:pt>
                <c:pt idx="4399">
                  <c:v>-0.5</c:v>
                </c:pt>
                <c:pt idx="4400">
                  <c:v>-0.5</c:v>
                </c:pt>
                <c:pt idx="4401">
                  <c:v>-0.5</c:v>
                </c:pt>
                <c:pt idx="4402">
                  <c:v>-0.5</c:v>
                </c:pt>
                <c:pt idx="4403">
                  <c:v>-0.5</c:v>
                </c:pt>
                <c:pt idx="4404">
                  <c:v>-0.5</c:v>
                </c:pt>
                <c:pt idx="4405">
                  <c:v>-0.5</c:v>
                </c:pt>
                <c:pt idx="4406">
                  <c:v>-0.5</c:v>
                </c:pt>
                <c:pt idx="4407">
                  <c:v>-0.5</c:v>
                </c:pt>
                <c:pt idx="4408">
                  <c:v>-0.5</c:v>
                </c:pt>
                <c:pt idx="4409">
                  <c:v>-0.5</c:v>
                </c:pt>
                <c:pt idx="4410">
                  <c:v>-0.5</c:v>
                </c:pt>
                <c:pt idx="4411">
                  <c:v>-0.5</c:v>
                </c:pt>
                <c:pt idx="4412">
                  <c:v>-0.5</c:v>
                </c:pt>
                <c:pt idx="4413">
                  <c:v>-0.5</c:v>
                </c:pt>
                <c:pt idx="4414">
                  <c:v>-0.5</c:v>
                </c:pt>
                <c:pt idx="4415">
                  <c:v>-0.5</c:v>
                </c:pt>
                <c:pt idx="4416">
                  <c:v>-0.5</c:v>
                </c:pt>
                <c:pt idx="4417">
                  <c:v>-0.5</c:v>
                </c:pt>
                <c:pt idx="4418">
                  <c:v>-0.5</c:v>
                </c:pt>
                <c:pt idx="4419">
                  <c:v>-0.5</c:v>
                </c:pt>
                <c:pt idx="4420">
                  <c:v>-0.5</c:v>
                </c:pt>
                <c:pt idx="4421">
                  <c:v>-0.5</c:v>
                </c:pt>
                <c:pt idx="4422">
                  <c:v>-0.5</c:v>
                </c:pt>
                <c:pt idx="4423">
                  <c:v>-0.5</c:v>
                </c:pt>
                <c:pt idx="4424">
                  <c:v>-0.5</c:v>
                </c:pt>
                <c:pt idx="4425">
                  <c:v>-0.5</c:v>
                </c:pt>
                <c:pt idx="4426">
                  <c:v>-0.5</c:v>
                </c:pt>
                <c:pt idx="4427">
                  <c:v>-0.5</c:v>
                </c:pt>
                <c:pt idx="4428">
                  <c:v>-0.5</c:v>
                </c:pt>
                <c:pt idx="4429">
                  <c:v>-0.5</c:v>
                </c:pt>
                <c:pt idx="4430">
                  <c:v>-0.5</c:v>
                </c:pt>
                <c:pt idx="4431">
                  <c:v>-0.5</c:v>
                </c:pt>
                <c:pt idx="4432">
                  <c:v>-0.5</c:v>
                </c:pt>
                <c:pt idx="4433">
                  <c:v>-0.5</c:v>
                </c:pt>
                <c:pt idx="4434">
                  <c:v>-0.5</c:v>
                </c:pt>
                <c:pt idx="4435">
                  <c:v>-0.5</c:v>
                </c:pt>
                <c:pt idx="4436">
                  <c:v>-0.5</c:v>
                </c:pt>
                <c:pt idx="4437">
                  <c:v>-0.5</c:v>
                </c:pt>
                <c:pt idx="4438">
                  <c:v>-0.5</c:v>
                </c:pt>
                <c:pt idx="4439">
                  <c:v>-0.5</c:v>
                </c:pt>
                <c:pt idx="4440">
                  <c:v>-0.5</c:v>
                </c:pt>
                <c:pt idx="4441">
                  <c:v>-0.5</c:v>
                </c:pt>
                <c:pt idx="4442">
                  <c:v>-0.5</c:v>
                </c:pt>
                <c:pt idx="4443">
                  <c:v>-0.5</c:v>
                </c:pt>
                <c:pt idx="4444">
                  <c:v>-0.5</c:v>
                </c:pt>
                <c:pt idx="4445">
                  <c:v>-0.5</c:v>
                </c:pt>
                <c:pt idx="4446">
                  <c:v>-0.5</c:v>
                </c:pt>
                <c:pt idx="4447">
                  <c:v>-0.5</c:v>
                </c:pt>
                <c:pt idx="4448">
                  <c:v>-0.5</c:v>
                </c:pt>
                <c:pt idx="4449">
                  <c:v>-0.5</c:v>
                </c:pt>
                <c:pt idx="4450">
                  <c:v>-0.5</c:v>
                </c:pt>
                <c:pt idx="4451">
                  <c:v>-0.5</c:v>
                </c:pt>
                <c:pt idx="4452">
                  <c:v>-0.5</c:v>
                </c:pt>
                <c:pt idx="4453">
                  <c:v>-0.5</c:v>
                </c:pt>
                <c:pt idx="4454">
                  <c:v>-0.5</c:v>
                </c:pt>
                <c:pt idx="4455">
                  <c:v>-0.5</c:v>
                </c:pt>
                <c:pt idx="4456">
                  <c:v>-0.5</c:v>
                </c:pt>
                <c:pt idx="4457">
                  <c:v>-0.5</c:v>
                </c:pt>
                <c:pt idx="4458">
                  <c:v>-0.5</c:v>
                </c:pt>
                <c:pt idx="4459">
                  <c:v>-0.5</c:v>
                </c:pt>
                <c:pt idx="4460">
                  <c:v>-0.5</c:v>
                </c:pt>
                <c:pt idx="4461">
                  <c:v>-0.5</c:v>
                </c:pt>
                <c:pt idx="4462">
                  <c:v>-0.5</c:v>
                </c:pt>
                <c:pt idx="4463">
                  <c:v>-0.5</c:v>
                </c:pt>
                <c:pt idx="4464">
                  <c:v>-0.5</c:v>
                </c:pt>
                <c:pt idx="4465">
                  <c:v>-0.5</c:v>
                </c:pt>
                <c:pt idx="4466">
                  <c:v>-0.5</c:v>
                </c:pt>
                <c:pt idx="4467">
                  <c:v>-0.5</c:v>
                </c:pt>
                <c:pt idx="4468">
                  <c:v>-0.5</c:v>
                </c:pt>
                <c:pt idx="4469">
                  <c:v>-0.5</c:v>
                </c:pt>
                <c:pt idx="4470">
                  <c:v>-0.5</c:v>
                </c:pt>
                <c:pt idx="4471">
                  <c:v>-0.5</c:v>
                </c:pt>
                <c:pt idx="4472">
                  <c:v>-0.5</c:v>
                </c:pt>
                <c:pt idx="4473">
                  <c:v>-0.5</c:v>
                </c:pt>
                <c:pt idx="4474">
                  <c:v>-0.5</c:v>
                </c:pt>
                <c:pt idx="4475">
                  <c:v>-0.5</c:v>
                </c:pt>
                <c:pt idx="4476">
                  <c:v>-0.5</c:v>
                </c:pt>
                <c:pt idx="4477">
                  <c:v>-0.5</c:v>
                </c:pt>
                <c:pt idx="4478">
                  <c:v>-0.5</c:v>
                </c:pt>
                <c:pt idx="4479">
                  <c:v>-0.5</c:v>
                </c:pt>
                <c:pt idx="4480">
                  <c:v>-0.5</c:v>
                </c:pt>
                <c:pt idx="4481">
                  <c:v>-0.5</c:v>
                </c:pt>
                <c:pt idx="4482">
                  <c:v>-0.5</c:v>
                </c:pt>
                <c:pt idx="4483">
                  <c:v>-0.5</c:v>
                </c:pt>
                <c:pt idx="4484">
                  <c:v>-0.5</c:v>
                </c:pt>
                <c:pt idx="4485">
                  <c:v>-0.5</c:v>
                </c:pt>
                <c:pt idx="4486">
                  <c:v>-0.5</c:v>
                </c:pt>
                <c:pt idx="4487">
                  <c:v>-0.5</c:v>
                </c:pt>
                <c:pt idx="4488">
                  <c:v>-0.5</c:v>
                </c:pt>
                <c:pt idx="4489">
                  <c:v>-0.5</c:v>
                </c:pt>
                <c:pt idx="4490">
                  <c:v>-0.5</c:v>
                </c:pt>
                <c:pt idx="4491">
                  <c:v>-0.5</c:v>
                </c:pt>
                <c:pt idx="4492">
                  <c:v>-0.5</c:v>
                </c:pt>
                <c:pt idx="4493">
                  <c:v>-0.5</c:v>
                </c:pt>
                <c:pt idx="4494">
                  <c:v>-0.5</c:v>
                </c:pt>
                <c:pt idx="4495">
                  <c:v>-0.5</c:v>
                </c:pt>
                <c:pt idx="4496">
                  <c:v>-0.5</c:v>
                </c:pt>
                <c:pt idx="4497">
                  <c:v>-0.5</c:v>
                </c:pt>
                <c:pt idx="4498">
                  <c:v>-0.5</c:v>
                </c:pt>
                <c:pt idx="4499">
                  <c:v>-0.5</c:v>
                </c:pt>
                <c:pt idx="4500">
                  <c:v>-0.5</c:v>
                </c:pt>
                <c:pt idx="4501">
                  <c:v>-0.5</c:v>
                </c:pt>
                <c:pt idx="4502">
                  <c:v>-0.5</c:v>
                </c:pt>
                <c:pt idx="4503">
                  <c:v>-0.5</c:v>
                </c:pt>
                <c:pt idx="4504">
                  <c:v>-0.5</c:v>
                </c:pt>
                <c:pt idx="4505">
                  <c:v>-0.5</c:v>
                </c:pt>
                <c:pt idx="4506">
                  <c:v>-0.5</c:v>
                </c:pt>
                <c:pt idx="4507">
                  <c:v>-0.5</c:v>
                </c:pt>
                <c:pt idx="4508">
                  <c:v>-0.5</c:v>
                </c:pt>
                <c:pt idx="4509">
                  <c:v>-0.5</c:v>
                </c:pt>
                <c:pt idx="4510">
                  <c:v>-0.5</c:v>
                </c:pt>
                <c:pt idx="4511">
                  <c:v>-0.5</c:v>
                </c:pt>
                <c:pt idx="4512">
                  <c:v>-0.5</c:v>
                </c:pt>
                <c:pt idx="4513">
                  <c:v>-0.5</c:v>
                </c:pt>
                <c:pt idx="4514">
                  <c:v>-0.5</c:v>
                </c:pt>
                <c:pt idx="4515">
                  <c:v>-0.5</c:v>
                </c:pt>
                <c:pt idx="4516">
                  <c:v>-0.5</c:v>
                </c:pt>
                <c:pt idx="4517">
                  <c:v>-0.5</c:v>
                </c:pt>
                <c:pt idx="4518">
                  <c:v>-0.5</c:v>
                </c:pt>
                <c:pt idx="4519">
                  <c:v>-0.5</c:v>
                </c:pt>
                <c:pt idx="4520">
                  <c:v>-0.5</c:v>
                </c:pt>
                <c:pt idx="4521">
                  <c:v>-0.5</c:v>
                </c:pt>
                <c:pt idx="4522">
                  <c:v>-0.5</c:v>
                </c:pt>
                <c:pt idx="4523">
                  <c:v>-0.5</c:v>
                </c:pt>
                <c:pt idx="4524">
                  <c:v>-0.5</c:v>
                </c:pt>
                <c:pt idx="4525">
                  <c:v>-0.5</c:v>
                </c:pt>
                <c:pt idx="4526">
                  <c:v>-0.5</c:v>
                </c:pt>
                <c:pt idx="4527">
                  <c:v>-0.5</c:v>
                </c:pt>
                <c:pt idx="4528">
                  <c:v>-0.5</c:v>
                </c:pt>
                <c:pt idx="4529">
                  <c:v>-0.5</c:v>
                </c:pt>
                <c:pt idx="4530">
                  <c:v>-0.5</c:v>
                </c:pt>
                <c:pt idx="4531">
                  <c:v>-0.5</c:v>
                </c:pt>
                <c:pt idx="4532">
                  <c:v>-0.5</c:v>
                </c:pt>
                <c:pt idx="4533">
                  <c:v>-0.5</c:v>
                </c:pt>
                <c:pt idx="4534">
                  <c:v>-0.5</c:v>
                </c:pt>
                <c:pt idx="4535">
                  <c:v>-0.5</c:v>
                </c:pt>
                <c:pt idx="4536">
                  <c:v>-0.5</c:v>
                </c:pt>
                <c:pt idx="4537">
                  <c:v>-0.5</c:v>
                </c:pt>
                <c:pt idx="4538">
                  <c:v>-0.5</c:v>
                </c:pt>
                <c:pt idx="4539">
                  <c:v>-0.5</c:v>
                </c:pt>
                <c:pt idx="4540">
                  <c:v>-0.5</c:v>
                </c:pt>
                <c:pt idx="4541">
                  <c:v>-0.5</c:v>
                </c:pt>
                <c:pt idx="4542">
                  <c:v>-0.5</c:v>
                </c:pt>
                <c:pt idx="4543">
                  <c:v>-0.5</c:v>
                </c:pt>
                <c:pt idx="4544">
                  <c:v>-0.5</c:v>
                </c:pt>
                <c:pt idx="4545">
                  <c:v>-0.5</c:v>
                </c:pt>
                <c:pt idx="4546">
                  <c:v>-0.5</c:v>
                </c:pt>
                <c:pt idx="4547">
                  <c:v>-0.5</c:v>
                </c:pt>
                <c:pt idx="4548">
                  <c:v>-0.5</c:v>
                </c:pt>
                <c:pt idx="4549">
                  <c:v>-0.5</c:v>
                </c:pt>
                <c:pt idx="4550">
                  <c:v>-0.5</c:v>
                </c:pt>
                <c:pt idx="4551">
                  <c:v>-0.5</c:v>
                </c:pt>
                <c:pt idx="4552">
                  <c:v>-0.5</c:v>
                </c:pt>
                <c:pt idx="4553">
                  <c:v>-0.5</c:v>
                </c:pt>
                <c:pt idx="4554">
                  <c:v>-0.5</c:v>
                </c:pt>
                <c:pt idx="4555">
                  <c:v>-0.5</c:v>
                </c:pt>
                <c:pt idx="4556">
                  <c:v>-0.5</c:v>
                </c:pt>
                <c:pt idx="4557">
                  <c:v>-0.5</c:v>
                </c:pt>
                <c:pt idx="4558">
                  <c:v>-0.5</c:v>
                </c:pt>
                <c:pt idx="4559">
                  <c:v>-0.5</c:v>
                </c:pt>
                <c:pt idx="4560">
                  <c:v>-0.5</c:v>
                </c:pt>
                <c:pt idx="4561">
                  <c:v>-0.5</c:v>
                </c:pt>
                <c:pt idx="4562">
                  <c:v>-0.5</c:v>
                </c:pt>
                <c:pt idx="4563">
                  <c:v>-0.5</c:v>
                </c:pt>
                <c:pt idx="4564">
                  <c:v>-0.5</c:v>
                </c:pt>
                <c:pt idx="4565">
                  <c:v>-0.5</c:v>
                </c:pt>
                <c:pt idx="4566">
                  <c:v>-0.5</c:v>
                </c:pt>
                <c:pt idx="4567">
                  <c:v>-0.5</c:v>
                </c:pt>
                <c:pt idx="4568">
                  <c:v>-0.5</c:v>
                </c:pt>
                <c:pt idx="4569">
                  <c:v>-0.5</c:v>
                </c:pt>
                <c:pt idx="4570">
                  <c:v>-0.5</c:v>
                </c:pt>
                <c:pt idx="4571">
                  <c:v>-0.5</c:v>
                </c:pt>
                <c:pt idx="4572">
                  <c:v>-0.5</c:v>
                </c:pt>
                <c:pt idx="4573">
                  <c:v>-0.5</c:v>
                </c:pt>
                <c:pt idx="4574">
                  <c:v>-0.5</c:v>
                </c:pt>
                <c:pt idx="4575">
                  <c:v>-0.5</c:v>
                </c:pt>
                <c:pt idx="4576">
                  <c:v>-0.5</c:v>
                </c:pt>
                <c:pt idx="4577">
                  <c:v>-0.5</c:v>
                </c:pt>
                <c:pt idx="4578">
                  <c:v>-0.5</c:v>
                </c:pt>
                <c:pt idx="4579">
                  <c:v>-0.5</c:v>
                </c:pt>
                <c:pt idx="4580">
                  <c:v>-0.5</c:v>
                </c:pt>
                <c:pt idx="4581">
                  <c:v>-0.5</c:v>
                </c:pt>
                <c:pt idx="4582">
                  <c:v>-0.5</c:v>
                </c:pt>
                <c:pt idx="4583">
                  <c:v>-0.5</c:v>
                </c:pt>
                <c:pt idx="4584">
                  <c:v>-0.5</c:v>
                </c:pt>
                <c:pt idx="4585">
                  <c:v>-0.5</c:v>
                </c:pt>
                <c:pt idx="4586">
                  <c:v>-0.5</c:v>
                </c:pt>
                <c:pt idx="4587">
                  <c:v>-0.5</c:v>
                </c:pt>
                <c:pt idx="4588">
                  <c:v>-0.5</c:v>
                </c:pt>
                <c:pt idx="4589">
                  <c:v>-0.5</c:v>
                </c:pt>
                <c:pt idx="4590">
                  <c:v>-0.5</c:v>
                </c:pt>
                <c:pt idx="4591">
                  <c:v>-0.5</c:v>
                </c:pt>
                <c:pt idx="4592">
                  <c:v>-0.5</c:v>
                </c:pt>
                <c:pt idx="4593">
                  <c:v>-0.5</c:v>
                </c:pt>
                <c:pt idx="4594">
                  <c:v>-0.5</c:v>
                </c:pt>
                <c:pt idx="4595">
                  <c:v>-0.5</c:v>
                </c:pt>
                <c:pt idx="4596">
                  <c:v>-0.5</c:v>
                </c:pt>
                <c:pt idx="4597">
                  <c:v>-0.5</c:v>
                </c:pt>
                <c:pt idx="4598">
                  <c:v>-0.5</c:v>
                </c:pt>
                <c:pt idx="4599">
                  <c:v>-0.5</c:v>
                </c:pt>
                <c:pt idx="4600">
                  <c:v>-0.5</c:v>
                </c:pt>
                <c:pt idx="4601">
                  <c:v>-0.5</c:v>
                </c:pt>
                <c:pt idx="4602">
                  <c:v>-0.5</c:v>
                </c:pt>
                <c:pt idx="4603">
                  <c:v>-0.5</c:v>
                </c:pt>
                <c:pt idx="4604">
                  <c:v>-0.5</c:v>
                </c:pt>
                <c:pt idx="4605">
                  <c:v>-0.5</c:v>
                </c:pt>
                <c:pt idx="4606">
                  <c:v>-0.5</c:v>
                </c:pt>
                <c:pt idx="4607">
                  <c:v>-0.5</c:v>
                </c:pt>
                <c:pt idx="4608">
                  <c:v>-0.5</c:v>
                </c:pt>
                <c:pt idx="4609">
                  <c:v>-0.5</c:v>
                </c:pt>
                <c:pt idx="4610">
                  <c:v>-0.5</c:v>
                </c:pt>
                <c:pt idx="4611">
                  <c:v>-0.5</c:v>
                </c:pt>
                <c:pt idx="4612">
                  <c:v>-0.5</c:v>
                </c:pt>
                <c:pt idx="4613">
                  <c:v>-0.5</c:v>
                </c:pt>
                <c:pt idx="4614">
                  <c:v>-0.5</c:v>
                </c:pt>
                <c:pt idx="4615">
                  <c:v>-0.5</c:v>
                </c:pt>
                <c:pt idx="4616">
                  <c:v>-0.5</c:v>
                </c:pt>
                <c:pt idx="4617">
                  <c:v>-0.5</c:v>
                </c:pt>
                <c:pt idx="4618">
                  <c:v>-0.5</c:v>
                </c:pt>
                <c:pt idx="4619">
                  <c:v>-0.5</c:v>
                </c:pt>
                <c:pt idx="4620">
                  <c:v>-0.5</c:v>
                </c:pt>
                <c:pt idx="4621">
                  <c:v>-0.5</c:v>
                </c:pt>
                <c:pt idx="4622">
                  <c:v>-0.5</c:v>
                </c:pt>
                <c:pt idx="4623">
                  <c:v>-0.5</c:v>
                </c:pt>
                <c:pt idx="4624">
                  <c:v>-0.5</c:v>
                </c:pt>
                <c:pt idx="4625">
                  <c:v>-0.5</c:v>
                </c:pt>
                <c:pt idx="4626">
                  <c:v>-0.5</c:v>
                </c:pt>
                <c:pt idx="4627">
                  <c:v>-0.5</c:v>
                </c:pt>
                <c:pt idx="4628">
                  <c:v>-0.5</c:v>
                </c:pt>
                <c:pt idx="4629">
                  <c:v>-0.5</c:v>
                </c:pt>
                <c:pt idx="4630">
                  <c:v>-0.5</c:v>
                </c:pt>
                <c:pt idx="4631">
                  <c:v>-0.5</c:v>
                </c:pt>
                <c:pt idx="4632">
                  <c:v>-0.5</c:v>
                </c:pt>
                <c:pt idx="4633">
                  <c:v>-0.5</c:v>
                </c:pt>
                <c:pt idx="4634">
                  <c:v>-0.5</c:v>
                </c:pt>
                <c:pt idx="4635">
                  <c:v>-0.5</c:v>
                </c:pt>
                <c:pt idx="4636">
                  <c:v>-0.5</c:v>
                </c:pt>
                <c:pt idx="4637">
                  <c:v>-0.5</c:v>
                </c:pt>
                <c:pt idx="4638">
                  <c:v>-0.5</c:v>
                </c:pt>
                <c:pt idx="4639">
                  <c:v>-0.5</c:v>
                </c:pt>
                <c:pt idx="4640">
                  <c:v>-0.5</c:v>
                </c:pt>
                <c:pt idx="4641">
                  <c:v>-0.5</c:v>
                </c:pt>
                <c:pt idx="4642">
                  <c:v>-0.5</c:v>
                </c:pt>
                <c:pt idx="4643">
                  <c:v>-0.5</c:v>
                </c:pt>
                <c:pt idx="4644">
                  <c:v>-0.5</c:v>
                </c:pt>
                <c:pt idx="4645">
                  <c:v>-0.5</c:v>
                </c:pt>
                <c:pt idx="4646">
                  <c:v>-0.5</c:v>
                </c:pt>
                <c:pt idx="4647">
                  <c:v>-0.5</c:v>
                </c:pt>
                <c:pt idx="4648">
                  <c:v>-0.5</c:v>
                </c:pt>
                <c:pt idx="4649">
                  <c:v>-0.5</c:v>
                </c:pt>
                <c:pt idx="4650">
                  <c:v>-0.5</c:v>
                </c:pt>
                <c:pt idx="4651">
                  <c:v>-0.5</c:v>
                </c:pt>
                <c:pt idx="4652">
                  <c:v>-0.5</c:v>
                </c:pt>
                <c:pt idx="4653">
                  <c:v>-0.5</c:v>
                </c:pt>
                <c:pt idx="4654">
                  <c:v>-0.5</c:v>
                </c:pt>
                <c:pt idx="4655">
                  <c:v>-0.5</c:v>
                </c:pt>
                <c:pt idx="4656">
                  <c:v>-0.5</c:v>
                </c:pt>
                <c:pt idx="4657">
                  <c:v>-0.5</c:v>
                </c:pt>
                <c:pt idx="4658">
                  <c:v>-0.5</c:v>
                </c:pt>
                <c:pt idx="4659">
                  <c:v>-0.5</c:v>
                </c:pt>
                <c:pt idx="4660">
                  <c:v>-0.5</c:v>
                </c:pt>
                <c:pt idx="4661">
                  <c:v>-0.5</c:v>
                </c:pt>
                <c:pt idx="4662">
                  <c:v>-0.5</c:v>
                </c:pt>
                <c:pt idx="4663">
                  <c:v>-0.5</c:v>
                </c:pt>
                <c:pt idx="4664">
                  <c:v>-0.5</c:v>
                </c:pt>
                <c:pt idx="4665">
                  <c:v>-0.5</c:v>
                </c:pt>
                <c:pt idx="4666">
                  <c:v>-0.5</c:v>
                </c:pt>
                <c:pt idx="4667">
                  <c:v>-0.5</c:v>
                </c:pt>
                <c:pt idx="4668">
                  <c:v>-0.5</c:v>
                </c:pt>
                <c:pt idx="4669">
                  <c:v>-0.5</c:v>
                </c:pt>
                <c:pt idx="4670">
                  <c:v>-0.5</c:v>
                </c:pt>
                <c:pt idx="4671">
                  <c:v>-0.5</c:v>
                </c:pt>
                <c:pt idx="4672">
                  <c:v>-0.5</c:v>
                </c:pt>
                <c:pt idx="4673">
                  <c:v>-0.5</c:v>
                </c:pt>
                <c:pt idx="4674">
                  <c:v>-0.5</c:v>
                </c:pt>
                <c:pt idx="4675">
                  <c:v>-0.5</c:v>
                </c:pt>
                <c:pt idx="4676">
                  <c:v>-0.5</c:v>
                </c:pt>
                <c:pt idx="4677">
                  <c:v>-0.5</c:v>
                </c:pt>
                <c:pt idx="4678">
                  <c:v>-0.5</c:v>
                </c:pt>
                <c:pt idx="4679">
                  <c:v>-0.5</c:v>
                </c:pt>
                <c:pt idx="4680">
                  <c:v>-0.5</c:v>
                </c:pt>
                <c:pt idx="4681">
                  <c:v>-0.5</c:v>
                </c:pt>
                <c:pt idx="4682">
                  <c:v>-0.5</c:v>
                </c:pt>
                <c:pt idx="4683">
                  <c:v>-0.5</c:v>
                </c:pt>
                <c:pt idx="4684">
                  <c:v>-0.5</c:v>
                </c:pt>
                <c:pt idx="4685">
                  <c:v>-0.5</c:v>
                </c:pt>
                <c:pt idx="4686">
                  <c:v>-0.5</c:v>
                </c:pt>
                <c:pt idx="4687">
                  <c:v>-0.5</c:v>
                </c:pt>
                <c:pt idx="4688">
                  <c:v>-0.5</c:v>
                </c:pt>
                <c:pt idx="4689">
                  <c:v>-0.5</c:v>
                </c:pt>
                <c:pt idx="4690">
                  <c:v>-0.5</c:v>
                </c:pt>
                <c:pt idx="4691">
                  <c:v>-0.5</c:v>
                </c:pt>
                <c:pt idx="4692">
                  <c:v>-0.5</c:v>
                </c:pt>
                <c:pt idx="4693">
                  <c:v>-0.5</c:v>
                </c:pt>
                <c:pt idx="4694">
                  <c:v>-0.5</c:v>
                </c:pt>
                <c:pt idx="4695">
                  <c:v>-0.5</c:v>
                </c:pt>
                <c:pt idx="4696">
                  <c:v>-0.5</c:v>
                </c:pt>
                <c:pt idx="4697">
                  <c:v>-0.5</c:v>
                </c:pt>
                <c:pt idx="4698">
                  <c:v>-0.5</c:v>
                </c:pt>
                <c:pt idx="4699">
                  <c:v>-0.5</c:v>
                </c:pt>
                <c:pt idx="4700">
                  <c:v>-0.5</c:v>
                </c:pt>
                <c:pt idx="4701">
                  <c:v>-0.5</c:v>
                </c:pt>
                <c:pt idx="4702">
                  <c:v>-0.5</c:v>
                </c:pt>
                <c:pt idx="4703">
                  <c:v>-0.5</c:v>
                </c:pt>
                <c:pt idx="4704">
                  <c:v>-0.5</c:v>
                </c:pt>
                <c:pt idx="4705">
                  <c:v>-0.5</c:v>
                </c:pt>
                <c:pt idx="4706">
                  <c:v>-0.5</c:v>
                </c:pt>
                <c:pt idx="4707">
                  <c:v>-0.5</c:v>
                </c:pt>
                <c:pt idx="4708">
                  <c:v>-0.5</c:v>
                </c:pt>
                <c:pt idx="4709">
                  <c:v>-0.5</c:v>
                </c:pt>
                <c:pt idx="4710">
                  <c:v>-0.5</c:v>
                </c:pt>
                <c:pt idx="4711">
                  <c:v>-0.5</c:v>
                </c:pt>
                <c:pt idx="4712">
                  <c:v>-0.5</c:v>
                </c:pt>
                <c:pt idx="4713">
                  <c:v>-0.5</c:v>
                </c:pt>
                <c:pt idx="4714">
                  <c:v>-0.5</c:v>
                </c:pt>
                <c:pt idx="4715">
                  <c:v>-0.5</c:v>
                </c:pt>
                <c:pt idx="4716">
                  <c:v>-0.5</c:v>
                </c:pt>
                <c:pt idx="4717">
                  <c:v>-0.5</c:v>
                </c:pt>
                <c:pt idx="4718">
                  <c:v>-0.5</c:v>
                </c:pt>
                <c:pt idx="4719">
                  <c:v>-0.5</c:v>
                </c:pt>
                <c:pt idx="4720">
                  <c:v>-0.5</c:v>
                </c:pt>
                <c:pt idx="4721">
                  <c:v>-0.5</c:v>
                </c:pt>
                <c:pt idx="4722">
                  <c:v>-0.5</c:v>
                </c:pt>
                <c:pt idx="4723">
                  <c:v>-0.5</c:v>
                </c:pt>
                <c:pt idx="4724">
                  <c:v>-0.5</c:v>
                </c:pt>
                <c:pt idx="4725">
                  <c:v>-0.5</c:v>
                </c:pt>
                <c:pt idx="4726">
                  <c:v>-0.5</c:v>
                </c:pt>
                <c:pt idx="4727">
                  <c:v>-0.5</c:v>
                </c:pt>
                <c:pt idx="4728">
                  <c:v>-0.5</c:v>
                </c:pt>
                <c:pt idx="4729">
                  <c:v>-0.5</c:v>
                </c:pt>
                <c:pt idx="4730">
                  <c:v>-0.5</c:v>
                </c:pt>
                <c:pt idx="4731">
                  <c:v>-0.5</c:v>
                </c:pt>
                <c:pt idx="4732">
                  <c:v>-0.5</c:v>
                </c:pt>
                <c:pt idx="4733">
                  <c:v>-0.5</c:v>
                </c:pt>
                <c:pt idx="4734">
                  <c:v>-0.5</c:v>
                </c:pt>
                <c:pt idx="4735">
                  <c:v>-0.5</c:v>
                </c:pt>
                <c:pt idx="4736">
                  <c:v>-0.5</c:v>
                </c:pt>
                <c:pt idx="4737">
                  <c:v>-0.5</c:v>
                </c:pt>
                <c:pt idx="4738">
                  <c:v>-0.5</c:v>
                </c:pt>
                <c:pt idx="4739">
                  <c:v>-0.5</c:v>
                </c:pt>
                <c:pt idx="4740">
                  <c:v>-0.5</c:v>
                </c:pt>
                <c:pt idx="4741">
                  <c:v>-0.5</c:v>
                </c:pt>
                <c:pt idx="4742">
                  <c:v>-0.5</c:v>
                </c:pt>
                <c:pt idx="4743">
                  <c:v>-0.5</c:v>
                </c:pt>
                <c:pt idx="4744">
                  <c:v>-0.5</c:v>
                </c:pt>
                <c:pt idx="4745">
                  <c:v>-0.5</c:v>
                </c:pt>
                <c:pt idx="4746">
                  <c:v>-0.5</c:v>
                </c:pt>
                <c:pt idx="4747">
                  <c:v>-0.5</c:v>
                </c:pt>
                <c:pt idx="4748">
                  <c:v>-0.5</c:v>
                </c:pt>
                <c:pt idx="4749">
                  <c:v>-0.5</c:v>
                </c:pt>
                <c:pt idx="4750">
                  <c:v>-0.5</c:v>
                </c:pt>
                <c:pt idx="4751">
                  <c:v>-0.5</c:v>
                </c:pt>
                <c:pt idx="4752">
                  <c:v>-0.5</c:v>
                </c:pt>
                <c:pt idx="4753">
                  <c:v>-0.5</c:v>
                </c:pt>
                <c:pt idx="4754">
                  <c:v>-0.5</c:v>
                </c:pt>
                <c:pt idx="4755">
                  <c:v>-0.5</c:v>
                </c:pt>
                <c:pt idx="4756">
                  <c:v>-0.5</c:v>
                </c:pt>
                <c:pt idx="4757">
                  <c:v>-0.5</c:v>
                </c:pt>
                <c:pt idx="4758">
                  <c:v>-0.5</c:v>
                </c:pt>
                <c:pt idx="4759">
                  <c:v>-0.5</c:v>
                </c:pt>
                <c:pt idx="4760">
                  <c:v>-0.5</c:v>
                </c:pt>
                <c:pt idx="4761">
                  <c:v>-0.5</c:v>
                </c:pt>
                <c:pt idx="4762">
                  <c:v>-0.5</c:v>
                </c:pt>
                <c:pt idx="4763">
                  <c:v>-0.5</c:v>
                </c:pt>
                <c:pt idx="4764">
                  <c:v>-0.5</c:v>
                </c:pt>
                <c:pt idx="4765">
                  <c:v>-0.5</c:v>
                </c:pt>
                <c:pt idx="4766">
                  <c:v>-0.5</c:v>
                </c:pt>
                <c:pt idx="4767">
                  <c:v>-0.5</c:v>
                </c:pt>
                <c:pt idx="4768">
                  <c:v>-0.5</c:v>
                </c:pt>
                <c:pt idx="4769">
                  <c:v>-0.5</c:v>
                </c:pt>
                <c:pt idx="4770">
                  <c:v>-0.5</c:v>
                </c:pt>
                <c:pt idx="4771">
                  <c:v>-0.5</c:v>
                </c:pt>
                <c:pt idx="4772">
                  <c:v>-0.5</c:v>
                </c:pt>
                <c:pt idx="4773">
                  <c:v>-0.5</c:v>
                </c:pt>
                <c:pt idx="4774">
                  <c:v>-0.5</c:v>
                </c:pt>
                <c:pt idx="4775">
                  <c:v>-0.5</c:v>
                </c:pt>
                <c:pt idx="4776">
                  <c:v>-0.5</c:v>
                </c:pt>
                <c:pt idx="4777">
                  <c:v>-0.5</c:v>
                </c:pt>
                <c:pt idx="4778">
                  <c:v>-0.5</c:v>
                </c:pt>
                <c:pt idx="4779">
                  <c:v>-0.5</c:v>
                </c:pt>
                <c:pt idx="4780">
                  <c:v>-0.5</c:v>
                </c:pt>
                <c:pt idx="4781">
                  <c:v>-0.5</c:v>
                </c:pt>
                <c:pt idx="4782">
                  <c:v>-0.5</c:v>
                </c:pt>
                <c:pt idx="4783">
                  <c:v>-0.5</c:v>
                </c:pt>
                <c:pt idx="4784">
                  <c:v>-0.5</c:v>
                </c:pt>
                <c:pt idx="4785">
                  <c:v>-0.5</c:v>
                </c:pt>
                <c:pt idx="4786">
                  <c:v>-0.5</c:v>
                </c:pt>
                <c:pt idx="4787">
                  <c:v>-0.5</c:v>
                </c:pt>
                <c:pt idx="4788">
                  <c:v>-0.5</c:v>
                </c:pt>
                <c:pt idx="4789">
                  <c:v>-0.5</c:v>
                </c:pt>
                <c:pt idx="4790">
                  <c:v>-0.5</c:v>
                </c:pt>
                <c:pt idx="4791">
                  <c:v>-0.5</c:v>
                </c:pt>
                <c:pt idx="4792">
                  <c:v>-0.5</c:v>
                </c:pt>
                <c:pt idx="4793">
                  <c:v>-0.5</c:v>
                </c:pt>
                <c:pt idx="4794">
                  <c:v>-0.5</c:v>
                </c:pt>
                <c:pt idx="4795">
                  <c:v>-0.5</c:v>
                </c:pt>
                <c:pt idx="4796">
                  <c:v>-0.5</c:v>
                </c:pt>
                <c:pt idx="4797">
                  <c:v>-0.5</c:v>
                </c:pt>
                <c:pt idx="4798">
                  <c:v>-0.5</c:v>
                </c:pt>
                <c:pt idx="4799">
                  <c:v>-0.5</c:v>
                </c:pt>
                <c:pt idx="4800">
                  <c:v>-0.5</c:v>
                </c:pt>
                <c:pt idx="4801">
                  <c:v>-0.5</c:v>
                </c:pt>
                <c:pt idx="4802">
                  <c:v>-0.5</c:v>
                </c:pt>
                <c:pt idx="4803">
                  <c:v>-0.5</c:v>
                </c:pt>
                <c:pt idx="4804">
                  <c:v>-0.5</c:v>
                </c:pt>
                <c:pt idx="4805">
                  <c:v>-0.5</c:v>
                </c:pt>
                <c:pt idx="4806">
                  <c:v>-0.5</c:v>
                </c:pt>
                <c:pt idx="4807">
                  <c:v>-0.5</c:v>
                </c:pt>
                <c:pt idx="4808">
                  <c:v>-0.5</c:v>
                </c:pt>
                <c:pt idx="4809">
                  <c:v>-0.5</c:v>
                </c:pt>
                <c:pt idx="4810">
                  <c:v>-0.5</c:v>
                </c:pt>
                <c:pt idx="4811">
                  <c:v>-0.5</c:v>
                </c:pt>
                <c:pt idx="4812">
                  <c:v>-0.5</c:v>
                </c:pt>
                <c:pt idx="4813">
                  <c:v>-0.5</c:v>
                </c:pt>
                <c:pt idx="4814">
                  <c:v>-0.5</c:v>
                </c:pt>
                <c:pt idx="4815">
                  <c:v>-0.5</c:v>
                </c:pt>
                <c:pt idx="4816">
                  <c:v>-0.5</c:v>
                </c:pt>
                <c:pt idx="4817">
                  <c:v>-0.5</c:v>
                </c:pt>
                <c:pt idx="4818">
                  <c:v>-0.5</c:v>
                </c:pt>
                <c:pt idx="4819">
                  <c:v>-0.5</c:v>
                </c:pt>
                <c:pt idx="4820">
                  <c:v>-0.5</c:v>
                </c:pt>
                <c:pt idx="4821">
                  <c:v>-0.5</c:v>
                </c:pt>
                <c:pt idx="4822">
                  <c:v>-0.5</c:v>
                </c:pt>
                <c:pt idx="4823">
                  <c:v>-0.5</c:v>
                </c:pt>
                <c:pt idx="4824">
                  <c:v>-0.5</c:v>
                </c:pt>
                <c:pt idx="4825">
                  <c:v>-0.5</c:v>
                </c:pt>
                <c:pt idx="4826">
                  <c:v>-0.5</c:v>
                </c:pt>
                <c:pt idx="4827">
                  <c:v>-0.5</c:v>
                </c:pt>
                <c:pt idx="4828">
                  <c:v>-0.5</c:v>
                </c:pt>
                <c:pt idx="4829">
                  <c:v>-0.5</c:v>
                </c:pt>
                <c:pt idx="4830">
                  <c:v>-0.5</c:v>
                </c:pt>
                <c:pt idx="4831">
                  <c:v>-0.5</c:v>
                </c:pt>
                <c:pt idx="4832">
                  <c:v>-0.5</c:v>
                </c:pt>
                <c:pt idx="4833">
                  <c:v>-0.5</c:v>
                </c:pt>
                <c:pt idx="4834">
                  <c:v>-0.5</c:v>
                </c:pt>
                <c:pt idx="4835">
                  <c:v>-0.5</c:v>
                </c:pt>
                <c:pt idx="4836">
                  <c:v>-0.5</c:v>
                </c:pt>
                <c:pt idx="4837">
                  <c:v>-0.5</c:v>
                </c:pt>
                <c:pt idx="4838">
                  <c:v>-0.5</c:v>
                </c:pt>
                <c:pt idx="4839">
                  <c:v>-0.5</c:v>
                </c:pt>
                <c:pt idx="4840">
                  <c:v>-0.5</c:v>
                </c:pt>
                <c:pt idx="4841">
                  <c:v>-0.5</c:v>
                </c:pt>
                <c:pt idx="4842">
                  <c:v>-0.5</c:v>
                </c:pt>
                <c:pt idx="4843">
                  <c:v>-0.5</c:v>
                </c:pt>
                <c:pt idx="4844">
                  <c:v>-0.5</c:v>
                </c:pt>
                <c:pt idx="4845">
                  <c:v>-0.5</c:v>
                </c:pt>
                <c:pt idx="4846">
                  <c:v>-0.5</c:v>
                </c:pt>
                <c:pt idx="4847">
                  <c:v>-0.5</c:v>
                </c:pt>
                <c:pt idx="4848">
                  <c:v>-0.5</c:v>
                </c:pt>
                <c:pt idx="4849">
                  <c:v>-0.5</c:v>
                </c:pt>
                <c:pt idx="4850">
                  <c:v>-0.5</c:v>
                </c:pt>
                <c:pt idx="4851">
                  <c:v>-0.5</c:v>
                </c:pt>
                <c:pt idx="4852">
                  <c:v>-0.5</c:v>
                </c:pt>
                <c:pt idx="4853">
                  <c:v>-0.5</c:v>
                </c:pt>
                <c:pt idx="4854">
                  <c:v>-0.5</c:v>
                </c:pt>
                <c:pt idx="4855">
                  <c:v>-0.5</c:v>
                </c:pt>
                <c:pt idx="4856">
                  <c:v>-0.5</c:v>
                </c:pt>
                <c:pt idx="4857">
                  <c:v>-0.5</c:v>
                </c:pt>
                <c:pt idx="4858">
                  <c:v>-0.5</c:v>
                </c:pt>
                <c:pt idx="4859">
                  <c:v>-0.5</c:v>
                </c:pt>
                <c:pt idx="4860">
                  <c:v>-0.5</c:v>
                </c:pt>
                <c:pt idx="4861">
                  <c:v>-0.5</c:v>
                </c:pt>
                <c:pt idx="4862">
                  <c:v>-0.5</c:v>
                </c:pt>
                <c:pt idx="4863">
                  <c:v>-0.5</c:v>
                </c:pt>
                <c:pt idx="4864">
                  <c:v>-0.5</c:v>
                </c:pt>
                <c:pt idx="4865">
                  <c:v>-0.5</c:v>
                </c:pt>
                <c:pt idx="4866">
                  <c:v>-0.5</c:v>
                </c:pt>
                <c:pt idx="4867">
                  <c:v>-0.5</c:v>
                </c:pt>
                <c:pt idx="4868">
                  <c:v>-0.5</c:v>
                </c:pt>
                <c:pt idx="4869">
                  <c:v>-0.5</c:v>
                </c:pt>
                <c:pt idx="4870">
                  <c:v>-0.5</c:v>
                </c:pt>
                <c:pt idx="4871">
                  <c:v>-0.5</c:v>
                </c:pt>
                <c:pt idx="4872">
                  <c:v>-0.5</c:v>
                </c:pt>
                <c:pt idx="4873">
                  <c:v>-0.5</c:v>
                </c:pt>
                <c:pt idx="4874">
                  <c:v>-0.5</c:v>
                </c:pt>
                <c:pt idx="4875">
                  <c:v>-0.5</c:v>
                </c:pt>
                <c:pt idx="4876">
                  <c:v>-0.5</c:v>
                </c:pt>
                <c:pt idx="4877">
                  <c:v>-0.5</c:v>
                </c:pt>
                <c:pt idx="4878">
                  <c:v>-0.5</c:v>
                </c:pt>
                <c:pt idx="4879">
                  <c:v>-0.5</c:v>
                </c:pt>
                <c:pt idx="4880">
                  <c:v>-0.5</c:v>
                </c:pt>
                <c:pt idx="4881">
                  <c:v>-0.5</c:v>
                </c:pt>
                <c:pt idx="4882">
                  <c:v>-0.5</c:v>
                </c:pt>
                <c:pt idx="4883">
                  <c:v>-0.5</c:v>
                </c:pt>
                <c:pt idx="4884">
                  <c:v>-0.5</c:v>
                </c:pt>
                <c:pt idx="4885">
                  <c:v>-0.5</c:v>
                </c:pt>
                <c:pt idx="4886">
                  <c:v>-0.5</c:v>
                </c:pt>
                <c:pt idx="4887">
                  <c:v>-0.5</c:v>
                </c:pt>
                <c:pt idx="4888">
                  <c:v>-0.5</c:v>
                </c:pt>
                <c:pt idx="4889">
                  <c:v>-0.5</c:v>
                </c:pt>
                <c:pt idx="4890">
                  <c:v>-0.5</c:v>
                </c:pt>
                <c:pt idx="4891">
                  <c:v>-0.5</c:v>
                </c:pt>
                <c:pt idx="4892">
                  <c:v>-0.5</c:v>
                </c:pt>
                <c:pt idx="4893">
                  <c:v>-0.5</c:v>
                </c:pt>
                <c:pt idx="4894">
                  <c:v>-0.5</c:v>
                </c:pt>
                <c:pt idx="4895">
                  <c:v>-0.5</c:v>
                </c:pt>
                <c:pt idx="4896">
                  <c:v>-0.5</c:v>
                </c:pt>
                <c:pt idx="4897">
                  <c:v>-0.5</c:v>
                </c:pt>
                <c:pt idx="4898">
                  <c:v>-0.5</c:v>
                </c:pt>
                <c:pt idx="4899">
                  <c:v>-0.5</c:v>
                </c:pt>
                <c:pt idx="4900">
                  <c:v>-0.5</c:v>
                </c:pt>
                <c:pt idx="4901">
                  <c:v>-0.5</c:v>
                </c:pt>
                <c:pt idx="4902">
                  <c:v>-0.5</c:v>
                </c:pt>
                <c:pt idx="4903">
                  <c:v>-0.5</c:v>
                </c:pt>
                <c:pt idx="4904">
                  <c:v>-0.5</c:v>
                </c:pt>
                <c:pt idx="4905">
                  <c:v>-0.5</c:v>
                </c:pt>
                <c:pt idx="4906">
                  <c:v>-0.5</c:v>
                </c:pt>
                <c:pt idx="4907">
                  <c:v>-0.5</c:v>
                </c:pt>
                <c:pt idx="4908">
                  <c:v>-0.5</c:v>
                </c:pt>
                <c:pt idx="4909">
                  <c:v>-0.5</c:v>
                </c:pt>
                <c:pt idx="4910">
                  <c:v>-0.5</c:v>
                </c:pt>
                <c:pt idx="4911">
                  <c:v>-0.5</c:v>
                </c:pt>
                <c:pt idx="4912">
                  <c:v>-0.5</c:v>
                </c:pt>
                <c:pt idx="4913">
                  <c:v>-0.5</c:v>
                </c:pt>
                <c:pt idx="4914">
                  <c:v>-0.5</c:v>
                </c:pt>
                <c:pt idx="4915">
                  <c:v>-0.5</c:v>
                </c:pt>
                <c:pt idx="4916">
                  <c:v>-0.5</c:v>
                </c:pt>
                <c:pt idx="4917">
                  <c:v>-0.5</c:v>
                </c:pt>
                <c:pt idx="4918">
                  <c:v>-0.5</c:v>
                </c:pt>
                <c:pt idx="4919">
                  <c:v>-0.5</c:v>
                </c:pt>
                <c:pt idx="4920">
                  <c:v>-0.5</c:v>
                </c:pt>
                <c:pt idx="4921">
                  <c:v>-0.5</c:v>
                </c:pt>
                <c:pt idx="4922">
                  <c:v>-0.5</c:v>
                </c:pt>
                <c:pt idx="4923">
                  <c:v>-0.5</c:v>
                </c:pt>
                <c:pt idx="4924">
                  <c:v>-0.5</c:v>
                </c:pt>
                <c:pt idx="4925">
                  <c:v>-0.5</c:v>
                </c:pt>
                <c:pt idx="4926">
                  <c:v>-0.5</c:v>
                </c:pt>
                <c:pt idx="4927">
                  <c:v>-0.5</c:v>
                </c:pt>
                <c:pt idx="4928">
                  <c:v>-0.5</c:v>
                </c:pt>
                <c:pt idx="4929">
                  <c:v>-0.5</c:v>
                </c:pt>
                <c:pt idx="4930">
                  <c:v>-0.5</c:v>
                </c:pt>
                <c:pt idx="4931">
                  <c:v>-0.5</c:v>
                </c:pt>
                <c:pt idx="4932">
                  <c:v>-0.5</c:v>
                </c:pt>
                <c:pt idx="4933">
                  <c:v>-0.5</c:v>
                </c:pt>
                <c:pt idx="4934">
                  <c:v>-0.5</c:v>
                </c:pt>
                <c:pt idx="4935">
                  <c:v>-0.5</c:v>
                </c:pt>
                <c:pt idx="4936">
                  <c:v>-0.5</c:v>
                </c:pt>
                <c:pt idx="4937">
                  <c:v>-0.5</c:v>
                </c:pt>
                <c:pt idx="4938">
                  <c:v>-0.5</c:v>
                </c:pt>
                <c:pt idx="4939">
                  <c:v>-0.5</c:v>
                </c:pt>
                <c:pt idx="4940">
                  <c:v>-0.5</c:v>
                </c:pt>
                <c:pt idx="4941">
                  <c:v>-0.5</c:v>
                </c:pt>
                <c:pt idx="4942">
                  <c:v>-0.5</c:v>
                </c:pt>
                <c:pt idx="4943">
                  <c:v>-0.5</c:v>
                </c:pt>
                <c:pt idx="4944">
                  <c:v>-0.5</c:v>
                </c:pt>
                <c:pt idx="4945">
                  <c:v>-0.5</c:v>
                </c:pt>
                <c:pt idx="4946">
                  <c:v>-0.5</c:v>
                </c:pt>
                <c:pt idx="4947">
                  <c:v>-0.5</c:v>
                </c:pt>
                <c:pt idx="4948">
                  <c:v>-0.5</c:v>
                </c:pt>
                <c:pt idx="4949">
                  <c:v>-0.5</c:v>
                </c:pt>
                <c:pt idx="4950">
                  <c:v>-0.5</c:v>
                </c:pt>
                <c:pt idx="4951">
                  <c:v>-0.5</c:v>
                </c:pt>
                <c:pt idx="4952">
                  <c:v>-0.5</c:v>
                </c:pt>
                <c:pt idx="4953">
                  <c:v>-0.5</c:v>
                </c:pt>
                <c:pt idx="4954">
                  <c:v>-0.5</c:v>
                </c:pt>
                <c:pt idx="4955">
                  <c:v>-0.5</c:v>
                </c:pt>
                <c:pt idx="4956">
                  <c:v>-0.5</c:v>
                </c:pt>
                <c:pt idx="4957">
                  <c:v>-0.5</c:v>
                </c:pt>
                <c:pt idx="4958">
                  <c:v>-0.5</c:v>
                </c:pt>
                <c:pt idx="4959">
                  <c:v>-0.5</c:v>
                </c:pt>
                <c:pt idx="4960">
                  <c:v>-0.5</c:v>
                </c:pt>
                <c:pt idx="4961">
                  <c:v>-0.5</c:v>
                </c:pt>
                <c:pt idx="4962">
                  <c:v>-0.5</c:v>
                </c:pt>
                <c:pt idx="4963">
                  <c:v>-0.5</c:v>
                </c:pt>
                <c:pt idx="4964">
                  <c:v>-0.5</c:v>
                </c:pt>
                <c:pt idx="4965">
                  <c:v>-0.5</c:v>
                </c:pt>
                <c:pt idx="4966">
                  <c:v>-0.5</c:v>
                </c:pt>
                <c:pt idx="4967">
                  <c:v>-0.5</c:v>
                </c:pt>
                <c:pt idx="4968">
                  <c:v>-0.5</c:v>
                </c:pt>
                <c:pt idx="4969">
                  <c:v>-0.5</c:v>
                </c:pt>
                <c:pt idx="4970">
                  <c:v>-0.5</c:v>
                </c:pt>
                <c:pt idx="4971">
                  <c:v>-0.5</c:v>
                </c:pt>
                <c:pt idx="4972">
                  <c:v>-0.5</c:v>
                </c:pt>
                <c:pt idx="4973">
                  <c:v>-0.5</c:v>
                </c:pt>
                <c:pt idx="4974">
                  <c:v>-0.5</c:v>
                </c:pt>
                <c:pt idx="4975">
                  <c:v>-0.5</c:v>
                </c:pt>
                <c:pt idx="4976">
                  <c:v>-0.5</c:v>
                </c:pt>
                <c:pt idx="4977">
                  <c:v>-0.5</c:v>
                </c:pt>
                <c:pt idx="4978">
                  <c:v>-0.5</c:v>
                </c:pt>
                <c:pt idx="4979">
                  <c:v>-0.5</c:v>
                </c:pt>
                <c:pt idx="4980">
                  <c:v>-0.5</c:v>
                </c:pt>
                <c:pt idx="4981">
                  <c:v>-0.5</c:v>
                </c:pt>
                <c:pt idx="4982">
                  <c:v>-0.5</c:v>
                </c:pt>
                <c:pt idx="4983">
                  <c:v>-0.5</c:v>
                </c:pt>
                <c:pt idx="4984">
                  <c:v>-0.5</c:v>
                </c:pt>
                <c:pt idx="4985">
                  <c:v>-0.5</c:v>
                </c:pt>
                <c:pt idx="4986">
                  <c:v>-0.5</c:v>
                </c:pt>
                <c:pt idx="4987">
                  <c:v>-0.5</c:v>
                </c:pt>
                <c:pt idx="4988">
                  <c:v>-0.5</c:v>
                </c:pt>
                <c:pt idx="4989">
                  <c:v>-0.5</c:v>
                </c:pt>
                <c:pt idx="4990">
                  <c:v>-0.5</c:v>
                </c:pt>
                <c:pt idx="4991">
                  <c:v>-0.5</c:v>
                </c:pt>
                <c:pt idx="4992">
                  <c:v>-0.5</c:v>
                </c:pt>
                <c:pt idx="4993">
                  <c:v>-0.5</c:v>
                </c:pt>
                <c:pt idx="4994">
                  <c:v>-0.5</c:v>
                </c:pt>
                <c:pt idx="4995">
                  <c:v>-0.5</c:v>
                </c:pt>
                <c:pt idx="4996">
                  <c:v>-0.5</c:v>
                </c:pt>
                <c:pt idx="4997">
                  <c:v>-0.5</c:v>
                </c:pt>
                <c:pt idx="4998">
                  <c:v>-0.5</c:v>
                </c:pt>
                <c:pt idx="4999">
                  <c:v>-0.5</c:v>
                </c:pt>
                <c:pt idx="5000">
                  <c:v>-0.5</c:v>
                </c:pt>
                <c:pt idx="5001">
                  <c:v>-0.5</c:v>
                </c:pt>
                <c:pt idx="5002">
                  <c:v>-0.5</c:v>
                </c:pt>
                <c:pt idx="5003">
                  <c:v>-0.5</c:v>
                </c:pt>
                <c:pt idx="5004">
                  <c:v>-0.5</c:v>
                </c:pt>
                <c:pt idx="5005">
                  <c:v>-0.5</c:v>
                </c:pt>
                <c:pt idx="5006">
                  <c:v>-0.5</c:v>
                </c:pt>
                <c:pt idx="5007">
                  <c:v>-0.5</c:v>
                </c:pt>
                <c:pt idx="5008">
                  <c:v>-0.5</c:v>
                </c:pt>
                <c:pt idx="5009">
                  <c:v>-0.5</c:v>
                </c:pt>
                <c:pt idx="5010">
                  <c:v>-0.5</c:v>
                </c:pt>
                <c:pt idx="5011">
                  <c:v>-0.5</c:v>
                </c:pt>
                <c:pt idx="5012">
                  <c:v>-0.5</c:v>
                </c:pt>
                <c:pt idx="5013">
                  <c:v>-0.5</c:v>
                </c:pt>
                <c:pt idx="5014">
                  <c:v>-0.5</c:v>
                </c:pt>
                <c:pt idx="5015">
                  <c:v>-0.5</c:v>
                </c:pt>
                <c:pt idx="5016">
                  <c:v>-0.5</c:v>
                </c:pt>
                <c:pt idx="5017">
                  <c:v>-0.5</c:v>
                </c:pt>
                <c:pt idx="5018">
                  <c:v>-0.5</c:v>
                </c:pt>
                <c:pt idx="5019">
                  <c:v>-0.5</c:v>
                </c:pt>
                <c:pt idx="5020">
                  <c:v>-0.5</c:v>
                </c:pt>
                <c:pt idx="5021">
                  <c:v>-0.5</c:v>
                </c:pt>
                <c:pt idx="5022">
                  <c:v>-0.5</c:v>
                </c:pt>
                <c:pt idx="5023">
                  <c:v>-0.5</c:v>
                </c:pt>
                <c:pt idx="5024">
                  <c:v>-0.5</c:v>
                </c:pt>
                <c:pt idx="5025">
                  <c:v>-0.5</c:v>
                </c:pt>
                <c:pt idx="5026">
                  <c:v>-0.5</c:v>
                </c:pt>
                <c:pt idx="5027">
                  <c:v>-0.5</c:v>
                </c:pt>
                <c:pt idx="5028">
                  <c:v>-0.5</c:v>
                </c:pt>
                <c:pt idx="5029">
                  <c:v>-0.5</c:v>
                </c:pt>
                <c:pt idx="5030">
                  <c:v>-0.5</c:v>
                </c:pt>
                <c:pt idx="5031">
                  <c:v>-0.5</c:v>
                </c:pt>
                <c:pt idx="5032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8C-49CA-8045-329C084774A0}"/>
            </c:ext>
          </c:extLst>
        </c:ser>
        <c:ser>
          <c:idx val="2"/>
          <c:order val="2"/>
          <c:tx>
            <c:strRef>
              <c:f>Zinsen!$D$3</c:f>
              <c:strCache>
                <c:ptCount val="1"/>
                <c:pt idx="0">
                  <c:v>ECB Marginal lending facility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Zinsen!$A$4:$A$5036</c:f>
              <c:numCache>
                <c:formatCode>m/d/yyyy</c:formatCode>
                <c:ptCount val="5033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  <c:pt idx="366">
                  <c:v>39814</c:v>
                </c:pt>
                <c:pt idx="367">
                  <c:v>39815</c:v>
                </c:pt>
                <c:pt idx="368">
                  <c:v>39816</c:v>
                </c:pt>
                <c:pt idx="369">
                  <c:v>39817</c:v>
                </c:pt>
                <c:pt idx="370">
                  <c:v>39818</c:v>
                </c:pt>
                <c:pt idx="371">
                  <c:v>39819</c:v>
                </c:pt>
                <c:pt idx="372">
                  <c:v>39820</c:v>
                </c:pt>
                <c:pt idx="373">
                  <c:v>39821</c:v>
                </c:pt>
                <c:pt idx="374">
                  <c:v>39822</c:v>
                </c:pt>
                <c:pt idx="375">
                  <c:v>39823</c:v>
                </c:pt>
                <c:pt idx="376">
                  <c:v>39824</c:v>
                </c:pt>
                <c:pt idx="377">
                  <c:v>39825</c:v>
                </c:pt>
                <c:pt idx="378">
                  <c:v>39826</c:v>
                </c:pt>
                <c:pt idx="379">
                  <c:v>39827</c:v>
                </c:pt>
                <c:pt idx="380">
                  <c:v>39828</c:v>
                </c:pt>
                <c:pt idx="381">
                  <c:v>39829</c:v>
                </c:pt>
                <c:pt idx="382">
                  <c:v>39830</c:v>
                </c:pt>
                <c:pt idx="383">
                  <c:v>39831</c:v>
                </c:pt>
                <c:pt idx="384">
                  <c:v>39832</c:v>
                </c:pt>
                <c:pt idx="385">
                  <c:v>39833</c:v>
                </c:pt>
                <c:pt idx="386">
                  <c:v>39834</c:v>
                </c:pt>
                <c:pt idx="387">
                  <c:v>39835</c:v>
                </c:pt>
                <c:pt idx="388">
                  <c:v>39836</c:v>
                </c:pt>
                <c:pt idx="389">
                  <c:v>39837</c:v>
                </c:pt>
                <c:pt idx="390">
                  <c:v>39838</c:v>
                </c:pt>
                <c:pt idx="391">
                  <c:v>39839</c:v>
                </c:pt>
                <c:pt idx="392">
                  <c:v>39840</c:v>
                </c:pt>
                <c:pt idx="393">
                  <c:v>39841</c:v>
                </c:pt>
                <c:pt idx="394">
                  <c:v>39842</c:v>
                </c:pt>
                <c:pt idx="395">
                  <c:v>39843</c:v>
                </c:pt>
                <c:pt idx="396">
                  <c:v>39844</c:v>
                </c:pt>
                <c:pt idx="397">
                  <c:v>39845</c:v>
                </c:pt>
                <c:pt idx="398">
                  <c:v>39846</c:v>
                </c:pt>
                <c:pt idx="399">
                  <c:v>39847</c:v>
                </c:pt>
                <c:pt idx="400">
                  <c:v>39848</c:v>
                </c:pt>
                <c:pt idx="401">
                  <c:v>39849</c:v>
                </c:pt>
                <c:pt idx="402">
                  <c:v>39850</c:v>
                </c:pt>
                <c:pt idx="403">
                  <c:v>39851</c:v>
                </c:pt>
                <c:pt idx="404">
                  <c:v>39852</c:v>
                </c:pt>
                <c:pt idx="405">
                  <c:v>39853</c:v>
                </c:pt>
                <c:pt idx="406">
                  <c:v>39854</c:v>
                </c:pt>
                <c:pt idx="407">
                  <c:v>39855</c:v>
                </c:pt>
                <c:pt idx="408">
                  <c:v>39856</c:v>
                </c:pt>
                <c:pt idx="409">
                  <c:v>39857</c:v>
                </c:pt>
                <c:pt idx="410">
                  <c:v>39858</c:v>
                </c:pt>
                <c:pt idx="411">
                  <c:v>39859</c:v>
                </c:pt>
                <c:pt idx="412">
                  <c:v>39860</c:v>
                </c:pt>
                <c:pt idx="413">
                  <c:v>39861</c:v>
                </c:pt>
                <c:pt idx="414">
                  <c:v>39862</c:v>
                </c:pt>
                <c:pt idx="415">
                  <c:v>39863</c:v>
                </c:pt>
                <c:pt idx="416">
                  <c:v>39864</c:v>
                </c:pt>
                <c:pt idx="417">
                  <c:v>39865</c:v>
                </c:pt>
                <c:pt idx="418">
                  <c:v>39866</c:v>
                </c:pt>
                <c:pt idx="419">
                  <c:v>39867</c:v>
                </c:pt>
                <c:pt idx="420">
                  <c:v>39868</c:v>
                </c:pt>
                <c:pt idx="421">
                  <c:v>39869</c:v>
                </c:pt>
                <c:pt idx="422">
                  <c:v>39870</c:v>
                </c:pt>
                <c:pt idx="423">
                  <c:v>39871</c:v>
                </c:pt>
                <c:pt idx="424">
                  <c:v>39872</c:v>
                </c:pt>
                <c:pt idx="425">
                  <c:v>39873</c:v>
                </c:pt>
                <c:pt idx="426">
                  <c:v>39874</c:v>
                </c:pt>
                <c:pt idx="427">
                  <c:v>39875</c:v>
                </c:pt>
                <c:pt idx="428">
                  <c:v>39876</c:v>
                </c:pt>
                <c:pt idx="429">
                  <c:v>39877</c:v>
                </c:pt>
                <c:pt idx="430">
                  <c:v>39878</c:v>
                </c:pt>
                <c:pt idx="431">
                  <c:v>39879</c:v>
                </c:pt>
                <c:pt idx="432">
                  <c:v>39880</c:v>
                </c:pt>
                <c:pt idx="433">
                  <c:v>39881</c:v>
                </c:pt>
                <c:pt idx="434">
                  <c:v>39882</c:v>
                </c:pt>
                <c:pt idx="435">
                  <c:v>39883</c:v>
                </c:pt>
                <c:pt idx="436">
                  <c:v>39884</c:v>
                </c:pt>
                <c:pt idx="437">
                  <c:v>39885</c:v>
                </c:pt>
                <c:pt idx="438">
                  <c:v>39886</c:v>
                </c:pt>
                <c:pt idx="439">
                  <c:v>39887</c:v>
                </c:pt>
                <c:pt idx="440">
                  <c:v>39888</c:v>
                </c:pt>
                <c:pt idx="441">
                  <c:v>39889</c:v>
                </c:pt>
                <c:pt idx="442">
                  <c:v>39890</c:v>
                </c:pt>
                <c:pt idx="443">
                  <c:v>39891</c:v>
                </c:pt>
                <c:pt idx="444">
                  <c:v>39892</c:v>
                </c:pt>
                <c:pt idx="445">
                  <c:v>39893</c:v>
                </c:pt>
                <c:pt idx="446">
                  <c:v>39894</c:v>
                </c:pt>
                <c:pt idx="447">
                  <c:v>39895</c:v>
                </c:pt>
                <c:pt idx="448">
                  <c:v>39896</c:v>
                </c:pt>
                <c:pt idx="449">
                  <c:v>39897</c:v>
                </c:pt>
                <c:pt idx="450">
                  <c:v>39898</c:v>
                </c:pt>
                <c:pt idx="451">
                  <c:v>39899</c:v>
                </c:pt>
                <c:pt idx="452">
                  <c:v>39900</c:v>
                </c:pt>
                <c:pt idx="453">
                  <c:v>39901</c:v>
                </c:pt>
                <c:pt idx="454">
                  <c:v>39902</c:v>
                </c:pt>
                <c:pt idx="455">
                  <c:v>39903</c:v>
                </c:pt>
                <c:pt idx="456">
                  <c:v>39904</c:v>
                </c:pt>
                <c:pt idx="457">
                  <c:v>39905</c:v>
                </c:pt>
                <c:pt idx="458">
                  <c:v>39906</c:v>
                </c:pt>
                <c:pt idx="459">
                  <c:v>39907</c:v>
                </c:pt>
                <c:pt idx="460">
                  <c:v>39908</c:v>
                </c:pt>
                <c:pt idx="461">
                  <c:v>39909</c:v>
                </c:pt>
                <c:pt idx="462">
                  <c:v>39910</c:v>
                </c:pt>
                <c:pt idx="463">
                  <c:v>39911</c:v>
                </c:pt>
                <c:pt idx="464">
                  <c:v>39912</c:v>
                </c:pt>
                <c:pt idx="465">
                  <c:v>39913</c:v>
                </c:pt>
                <c:pt idx="466">
                  <c:v>39914</c:v>
                </c:pt>
                <c:pt idx="467">
                  <c:v>39915</c:v>
                </c:pt>
                <c:pt idx="468">
                  <c:v>39916</c:v>
                </c:pt>
                <c:pt idx="469">
                  <c:v>39917</c:v>
                </c:pt>
                <c:pt idx="470">
                  <c:v>39918</c:v>
                </c:pt>
                <c:pt idx="471">
                  <c:v>39919</c:v>
                </c:pt>
                <c:pt idx="472">
                  <c:v>39920</c:v>
                </c:pt>
                <c:pt idx="473">
                  <c:v>39921</c:v>
                </c:pt>
                <c:pt idx="474">
                  <c:v>39922</c:v>
                </c:pt>
                <c:pt idx="475">
                  <c:v>39923</c:v>
                </c:pt>
                <c:pt idx="476">
                  <c:v>39924</c:v>
                </c:pt>
                <c:pt idx="477">
                  <c:v>39925</c:v>
                </c:pt>
                <c:pt idx="478">
                  <c:v>39926</c:v>
                </c:pt>
                <c:pt idx="479">
                  <c:v>39927</c:v>
                </c:pt>
                <c:pt idx="480">
                  <c:v>39928</c:v>
                </c:pt>
                <c:pt idx="481">
                  <c:v>39929</c:v>
                </c:pt>
                <c:pt idx="482">
                  <c:v>39930</c:v>
                </c:pt>
                <c:pt idx="483">
                  <c:v>39931</c:v>
                </c:pt>
                <c:pt idx="484">
                  <c:v>39932</c:v>
                </c:pt>
                <c:pt idx="485">
                  <c:v>39933</c:v>
                </c:pt>
                <c:pt idx="486">
                  <c:v>39934</c:v>
                </c:pt>
                <c:pt idx="487">
                  <c:v>39935</c:v>
                </c:pt>
                <c:pt idx="488">
                  <c:v>39936</c:v>
                </c:pt>
                <c:pt idx="489">
                  <c:v>39937</c:v>
                </c:pt>
                <c:pt idx="490">
                  <c:v>39938</c:v>
                </c:pt>
                <c:pt idx="491">
                  <c:v>39939</c:v>
                </c:pt>
                <c:pt idx="492">
                  <c:v>39940</c:v>
                </c:pt>
                <c:pt idx="493">
                  <c:v>39941</c:v>
                </c:pt>
                <c:pt idx="494">
                  <c:v>39942</c:v>
                </c:pt>
                <c:pt idx="495">
                  <c:v>39943</c:v>
                </c:pt>
                <c:pt idx="496">
                  <c:v>39944</c:v>
                </c:pt>
                <c:pt idx="497">
                  <c:v>39945</c:v>
                </c:pt>
                <c:pt idx="498">
                  <c:v>39946</c:v>
                </c:pt>
                <c:pt idx="499">
                  <c:v>39947</c:v>
                </c:pt>
                <c:pt idx="500">
                  <c:v>39948</c:v>
                </c:pt>
                <c:pt idx="501">
                  <c:v>39949</c:v>
                </c:pt>
                <c:pt idx="502">
                  <c:v>39950</c:v>
                </c:pt>
                <c:pt idx="503">
                  <c:v>39951</c:v>
                </c:pt>
                <c:pt idx="504">
                  <c:v>39952</c:v>
                </c:pt>
                <c:pt idx="505">
                  <c:v>39953</c:v>
                </c:pt>
                <c:pt idx="506">
                  <c:v>39954</c:v>
                </c:pt>
                <c:pt idx="507">
                  <c:v>39955</c:v>
                </c:pt>
                <c:pt idx="508">
                  <c:v>39956</c:v>
                </c:pt>
                <c:pt idx="509">
                  <c:v>39957</c:v>
                </c:pt>
                <c:pt idx="510">
                  <c:v>39958</c:v>
                </c:pt>
                <c:pt idx="511">
                  <c:v>39959</c:v>
                </c:pt>
                <c:pt idx="512">
                  <c:v>39960</c:v>
                </c:pt>
                <c:pt idx="513">
                  <c:v>39961</c:v>
                </c:pt>
                <c:pt idx="514">
                  <c:v>39962</c:v>
                </c:pt>
                <c:pt idx="515">
                  <c:v>39963</c:v>
                </c:pt>
                <c:pt idx="516">
                  <c:v>39964</c:v>
                </c:pt>
                <c:pt idx="517">
                  <c:v>39965</c:v>
                </c:pt>
                <c:pt idx="518">
                  <c:v>39966</c:v>
                </c:pt>
                <c:pt idx="519">
                  <c:v>39967</c:v>
                </c:pt>
                <c:pt idx="520">
                  <c:v>39968</c:v>
                </c:pt>
                <c:pt idx="521">
                  <c:v>39969</c:v>
                </c:pt>
                <c:pt idx="522">
                  <c:v>39970</c:v>
                </c:pt>
                <c:pt idx="523">
                  <c:v>39971</c:v>
                </c:pt>
                <c:pt idx="524">
                  <c:v>39972</c:v>
                </c:pt>
                <c:pt idx="525">
                  <c:v>39973</c:v>
                </c:pt>
                <c:pt idx="526">
                  <c:v>39974</c:v>
                </c:pt>
                <c:pt idx="527">
                  <c:v>39975</c:v>
                </c:pt>
                <c:pt idx="528">
                  <c:v>39976</c:v>
                </c:pt>
                <c:pt idx="529">
                  <c:v>39977</c:v>
                </c:pt>
                <c:pt idx="530">
                  <c:v>39978</c:v>
                </c:pt>
                <c:pt idx="531">
                  <c:v>39979</c:v>
                </c:pt>
                <c:pt idx="532">
                  <c:v>39980</c:v>
                </c:pt>
                <c:pt idx="533">
                  <c:v>39981</c:v>
                </c:pt>
                <c:pt idx="534">
                  <c:v>39982</c:v>
                </c:pt>
                <c:pt idx="535">
                  <c:v>39983</c:v>
                </c:pt>
                <c:pt idx="536">
                  <c:v>39984</c:v>
                </c:pt>
                <c:pt idx="537">
                  <c:v>39985</c:v>
                </c:pt>
                <c:pt idx="538">
                  <c:v>39986</c:v>
                </c:pt>
                <c:pt idx="539">
                  <c:v>39987</c:v>
                </c:pt>
                <c:pt idx="540">
                  <c:v>39988</c:v>
                </c:pt>
                <c:pt idx="541">
                  <c:v>39989</c:v>
                </c:pt>
                <c:pt idx="542">
                  <c:v>39990</c:v>
                </c:pt>
                <c:pt idx="543">
                  <c:v>39991</c:v>
                </c:pt>
                <c:pt idx="544">
                  <c:v>39992</c:v>
                </c:pt>
                <c:pt idx="545">
                  <c:v>39993</c:v>
                </c:pt>
                <c:pt idx="546">
                  <c:v>39994</c:v>
                </c:pt>
                <c:pt idx="547">
                  <c:v>39995</c:v>
                </c:pt>
                <c:pt idx="548">
                  <c:v>39996</c:v>
                </c:pt>
                <c:pt idx="549">
                  <c:v>39997</c:v>
                </c:pt>
                <c:pt idx="550">
                  <c:v>39998</c:v>
                </c:pt>
                <c:pt idx="551">
                  <c:v>39999</c:v>
                </c:pt>
                <c:pt idx="552">
                  <c:v>40000</c:v>
                </c:pt>
                <c:pt idx="553">
                  <c:v>40001</c:v>
                </c:pt>
                <c:pt idx="554">
                  <c:v>40002</c:v>
                </c:pt>
                <c:pt idx="555">
                  <c:v>40003</c:v>
                </c:pt>
                <c:pt idx="556">
                  <c:v>40004</c:v>
                </c:pt>
                <c:pt idx="557">
                  <c:v>40005</c:v>
                </c:pt>
                <c:pt idx="558">
                  <c:v>40006</c:v>
                </c:pt>
                <c:pt idx="559">
                  <c:v>40007</c:v>
                </c:pt>
                <c:pt idx="560">
                  <c:v>40008</c:v>
                </c:pt>
                <c:pt idx="561">
                  <c:v>40009</c:v>
                </c:pt>
                <c:pt idx="562">
                  <c:v>40010</c:v>
                </c:pt>
                <c:pt idx="563">
                  <c:v>40011</c:v>
                </c:pt>
                <c:pt idx="564">
                  <c:v>40012</c:v>
                </c:pt>
                <c:pt idx="565">
                  <c:v>40013</c:v>
                </c:pt>
                <c:pt idx="566">
                  <c:v>40014</c:v>
                </c:pt>
                <c:pt idx="567">
                  <c:v>40015</c:v>
                </c:pt>
                <c:pt idx="568">
                  <c:v>40016</c:v>
                </c:pt>
                <c:pt idx="569">
                  <c:v>40017</c:v>
                </c:pt>
                <c:pt idx="570">
                  <c:v>40018</c:v>
                </c:pt>
                <c:pt idx="571">
                  <c:v>40019</c:v>
                </c:pt>
                <c:pt idx="572">
                  <c:v>40020</c:v>
                </c:pt>
                <c:pt idx="573">
                  <c:v>40021</c:v>
                </c:pt>
                <c:pt idx="574">
                  <c:v>40022</c:v>
                </c:pt>
                <c:pt idx="575">
                  <c:v>40023</c:v>
                </c:pt>
                <c:pt idx="576">
                  <c:v>40024</c:v>
                </c:pt>
                <c:pt idx="577">
                  <c:v>40025</c:v>
                </c:pt>
                <c:pt idx="578">
                  <c:v>40026</c:v>
                </c:pt>
                <c:pt idx="579">
                  <c:v>40027</c:v>
                </c:pt>
                <c:pt idx="580">
                  <c:v>40028</c:v>
                </c:pt>
                <c:pt idx="581">
                  <c:v>40029</c:v>
                </c:pt>
                <c:pt idx="582">
                  <c:v>40030</c:v>
                </c:pt>
                <c:pt idx="583">
                  <c:v>40031</c:v>
                </c:pt>
                <c:pt idx="584">
                  <c:v>40032</c:v>
                </c:pt>
                <c:pt idx="585">
                  <c:v>40033</c:v>
                </c:pt>
                <c:pt idx="586">
                  <c:v>40034</c:v>
                </c:pt>
                <c:pt idx="587">
                  <c:v>40035</c:v>
                </c:pt>
                <c:pt idx="588">
                  <c:v>40036</c:v>
                </c:pt>
                <c:pt idx="589">
                  <c:v>40037</c:v>
                </c:pt>
                <c:pt idx="590">
                  <c:v>40038</c:v>
                </c:pt>
                <c:pt idx="591">
                  <c:v>40039</c:v>
                </c:pt>
                <c:pt idx="592">
                  <c:v>40040</c:v>
                </c:pt>
                <c:pt idx="593">
                  <c:v>40041</c:v>
                </c:pt>
                <c:pt idx="594">
                  <c:v>40042</c:v>
                </c:pt>
                <c:pt idx="595">
                  <c:v>40043</c:v>
                </c:pt>
                <c:pt idx="596">
                  <c:v>40044</c:v>
                </c:pt>
                <c:pt idx="597">
                  <c:v>40045</c:v>
                </c:pt>
                <c:pt idx="598">
                  <c:v>40046</c:v>
                </c:pt>
                <c:pt idx="599">
                  <c:v>40047</c:v>
                </c:pt>
                <c:pt idx="600">
                  <c:v>40048</c:v>
                </c:pt>
                <c:pt idx="601">
                  <c:v>40049</c:v>
                </c:pt>
                <c:pt idx="602">
                  <c:v>40050</c:v>
                </c:pt>
                <c:pt idx="603">
                  <c:v>40051</c:v>
                </c:pt>
                <c:pt idx="604">
                  <c:v>40052</c:v>
                </c:pt>
                <c:pt idx="605">
                  <c:v>40053</c:v>
                </c:pt>
                <c:pt idx="606">
                  <c:v>40054</c:v>
                </c:pt>
                <c:pt idx="607">
                  <c:v>40055</c:v>
                </c:pt>
                <c:pt idx="608">
                  <c:v>40056</c:v>
                </c:pt>
                <c:pt idx="609">
                  <c:v>40057</c:v>
                </c:pt>
                <c:pt idx="610">
                  <c:v>40058</c:v>
                </c:pt>
                <c:pt idx="611">
                  <c:v>40059</c:v>
                </c:pt>
                <c:pt idx="612">
                  <c:v>40060</c:v>
                </c:pt>
                <c:pt idx="613">
                  <c:v>40061</c:v>
                </c:pt>
                <c:pt idx="614">
                  <c:v>40062</c:v>
                </c:pt>
                <c:pt idx="615">
                  <c:v>40063</c:v>
                </c:pt>
                <c:pt idx="616">
                  <c:v>40064</c:v>
                </c:pt>
                <c:pt idx="617">
                  <c:v>40065</c:v>
                </c:pt>
                <c:pt idx="618">
                  <c:v>40066</c:v>
                </c:pt>
                <c:pt idx="619">
                  <c:v>40067</c:v>
                </c:pt>
                <c:pt idx="620">
                  <c:v>40068</c:v>
                </c:pt>
                <c:pt idx="621">
                  <c:v>40069</c:v>
                </c:pt>
                <c:pt idx="622">
                  <c:v>40070</c:v>
                </c:pt>
                <c:pt idx="623">
                  <c:v>40071</c:v>
                </c:pt>
                <c:pt idx="624">
                  <c:v>40072</c:v>
                </c:pt>
                <c:pt idx="625">
                  <c:v>40073</c:v>
                </c:pt>
                <c:pt idx="626">
                  <c:v>40074</c:v>
                </c:pt>
                <c:pt idx="627">
                  <c:v>40075</c:v>
                </c:pt>
                <c:pt idx="628">
                  <c:v>40076</c:v>
                </c:pt>
                <c:pt idx="629">
                  <c:v>40077</c:v>
                </c:pt>
                <c:pt idx="630">
                  <c:v>40078</c:v>
                </c:pt>
                <c:pt idx="631">
                  <c:v>40079</c:v>
                </c:pt>
                <c:pt idx="632">
                  <c:v>40080</c:v>
                </c:pt>
                <c:pt idx="633">
                  <c:v>40081</c:v>
                </c:pt>
                <c:pt idx="634">
                  <c:v>40082</c:v>
                </c:pt>
                <c:pt idx="635">
                  <c:v>40083</c:v>
                </c:pt>
                <c:pt idx="636">
                  <c:v>40084</c:v>
                </c:pt>
                <c:pt idx="637">
                  <c:v>40085</c:v>
                </c:pt>
                <c:pt idx="638">
                  <c:v>40086</c:v>
                </c:pt>
                <c:pt idx="639">
                  <c:v>40087</c:v>
                </c:pt>
                <c:pt idx="640">
                  <c:v>40088</c:v>
                </c:pt>
                <c:pt idx="641">
                  <c:v>40089</c:v>
                </c:pt>
                <c:pt idx="642">
                  <c:v>40090</c:v>
                </c:pt>
                <c:pt idx="643">
                  <c:v>40091</c:v>
                </c:pt>
                <c:pt idx="644">
                  <c:v>40092</c:v>
                </c:pt>
                <c:pt idx="645">
                  <c:v>40093</c:v>
                </c:pt>
                <c:pt idx="646">
                  <c:v>40094</c:v>
                </c:pt>
                <c:pt idx="647">
                  <c:v>40095</c:v>
                </c:pt>
                <c:pt idx="648">
                  <c:v>40096</c:v>
                </c:pt>
                <c:pt idx="649">
                  <c:v>40097</c:v>
                </c:pt>
                <c:pt idx="650">
                  <c:v>40098</c:v>
                </c:pt>
                <c:pt idx="651">
                  <c:v>40099</c:v>
                </c:pt>
                <c:pt idx="652">
                  <c:v>40100</c:v>
                </c:pt>
                <c:pt idx="653">
                  <c:v>40101</c:v>
                </c:pt>
                <c:pt idx="654">
                  <c:v>40102</c:v>
                </c:pt>
                <c:pt idx="655">
                  <c:v>40103</c:v>
                </c:pt>
                <c:pt idx="656">
                  <c:v>40104</c:v>
                </c:pt>
                <c:pt idx="657">
                  <c:v>40105</c:v>
                </c:pt>
                <c:pt idx="658">
                  <c:v>40106</c:v>
                </c:pt>
                <c:pt idx="659">
                  <c:v>40107</c:v>
                </c:pt>
                <c:pt idx="660">
                  <c:v>40108</c:v>
                </c:pt>
                <c:pt idx="661">
                  <c:v>40109</c:v>
                </c:pt>
                <c:pt idx="662">
                  <c:v>40110</c:v>
                </c:pt>
                <c:pt idx="663">
                  <c:v>40111</c:v>
                </c:pt>
                <c:pt idx="664">
                  <c:v>40112</c:v>
                </c:pt>
                <c:pt idx="665">
                  <c:v>40113</c:v>
                </c:pt>
                <c:pt idx="666">
                  <c:v>40114</c:v>
                </c:pt>
                <c:pt idx="667">
                  <c:v>40115</c:v>
                </c:pt>
                <c:pt idx="668">
                  <c:v>40116</c:v>
                </c:pt>
                <c:pt idx="669">
                  <c:v>40117</c:v>
                </c:pt>
                <c:pt idx="670">
                  <c:v>40118</c:v>
                </c:pt>
                <c:pt idx="671">
                  <c:v>40119</c:v>
                </c:pt>
                <c:pt idx="672">
                  <c:v>40120</c:v>
                </c:pt>
                <c:pt idx="673">
                  <c:v>40121</c:v>
                </c:pt>
                <c:pt idx="674">
                  <c:v>40122</c:v>
                </c:pt>
                <c:pt idx="675">
                  <c:v>40123</c:v>
                </c:pt>
                <c:pt idx="676">
                  <c:v>40124</c:v>
                </c:pt>
                <c:pt idx="677">
                  <c:v>40125</c:v>
                </c:pt>
                <c:pt idx="678">
                  <c:v>40126</c:v>
                </c:pt>
                <c:pt idx="679">
                  <c:v>40127</c:v>
                </c:pt>
                <c:pt idx="680">
                  <c:v>40128</c:v>
                </c:pt>
                <c:pt idx="681">
                  <c:v>40129</c:v>
                </c:pt>
                <c:pt idx="682">
                  <c:v>40130</c:v>
                </c:pt>
                <c:pt idx="683">
                  <c:v>40131</c:v>
                </c:pt>
                <c:pt idx="684">
                  <c:v>40132</c:v>
                </c:pt>
                <c:pt idx="685">
                  <c:v>40133</c:v>
                </c:pt>
                <c:pt idx="686">
                  <c:v>40134</c:v>
                </c:pt>
                <c:pt idx="687">
                  <c:v>40135</c:v>
                </c:pt>
                <c:pt idx="688">
                  <c:v>40136</c:v>
                </c:pt>
                <c:pt idx="689">
                  <c:v>40137</c:v>
                </c:pt>
                <c:pt idx="690">
                  <c:v>40138</c:v>
                </c:pt>
                <c:pt idx="691">
                  <c:v>40139</c:v>
                </c:pt>
                <c:pt idx="692">
                  <c:v>40140</c:v>
                </c:pt>
                <c:pt idx="693">
                  <c:v>40141</c:v>
                </c:pt>
                <c:pt idx="694">
                  <c:v>40142</c:v>
                </c:pt>
                <c:pt idx="695">
                  <c:v>40143</c:v>
                </c:pt>
                <c:pt idx="696">
                  <c:v>40144</c:v>
                </c:pt>
                <c:pt idx="697">
                  <c:v>40145</c:v>
                </c:pt>
                <c:pt idx="698">
                  <c:v>40146</c:v>
                </c:pt>
                <c:pt idx="699">
                  <c:v>40147</c:v>
                </c:pt>
                <c:pt idx="700">
                  <c:v>40148</c:v>
                </c:pt>
                <c:pt idx="701">
                  <c:v>40149</c:v>
                </c:pt>
                <c:pt idx="702">
                  <c:v>40150</c:v>
                </c:pt>
                <c:pt idx="703">
                  <c:v>40151</c:v>
                </c:pt>
                <c:pt idx="704">
                  <c:v>40152</c:v>
                </c:pt>
                <c:pt idx="705">
                  <c:v>40153</c:v>
                </c:pt>
                <c:pt idx="706">
                  <c:v>40154</c:v>
                </c:pt>
                <c:pt idx="707">
                  <c:v>40155</c:v>
                </c:pt>
                <c:pt idx="708">
                  <c:v>40156</c:v>
                </c:pt>
                <c:pt idx="709">
                  <c:v>40157</c:v>
                </c:pt>
                <c:pt idx="710">
                  <c:v>40158</c:v>
                </c:pt>
                <c:pt idx="711">
                  <c:v>40159</c:v>
                </c:pt>
                <c:pt idx="712">
                  <c:v>40160</c:v>
                </c:pt>
                <c:pt idx="713">
                  <c:v>40161</c:v>
                </c:pt>
                <c:pt idx="714">
                  <c:v>40162</c:v>
                </c:pt>
                <c:pt idx="715">
                  <c:v>40163</c:v>
                </c:pt>
                <c:pt idx="716">
                  <c:v>40164</c:v>
                </c:pt>
                <c:pt idx="717">
                  <c:v>40165</c:v>
                </c:pt>
                <c:pt idx="718">
                  <c:v>40166</c:v>
                </c:pt>
                <c:pt idx="719">
                  <c:v>40167</c:v>
                </c:pt>
                <c:pt idx="720">
                  <c:v>40168</c:v>
                </c:pt>
                <c:pt idx="721">
                  <c:v>40169</c:v>
                </c:pt>
                <c:pt idx="722">
                  <c:v>40170</c:v>
                </c:pt>
                <c:pt idx="723">
                  <c:v>40171</c:v>
                </c:pt>
                <c:pt idx="724">
                  <c:v>40172</c:v>
                </c:pt>
                <c:pt idx="725">
                  <c:v>40173</c:v>
                </c:pt>
                <c:pt idx="726">
                  <c:v>40174</c:v>
                </c:pt>
                <c:pt idx="727">
                  <c:v>40175</c:v>
                </c:pt>
                <c:pt idx="728">
                  <c:v>40176</c:v>
                </c:pt>
                <c:pt idx="729">
                  <c:v>40177</c:v>
                </c:pt>
                <c:pt idx="730">
                  <c:v>40178</c:v>
                </c:pt>
                <c:pt idx="731">
                  <c:v>40179</c:v>
                </c:pt>
                <c:pt idx="732">
                  <c:v>40180</c:v>
                </c:pt>
                <c:pt idx="733">
                  <c:v>40181</c:v>
                </c:pt>
                <c:pt idx="734">
                  <c:v>40182</c:v>
                </c:pt>
                <c:pt idx="735">
                  <c:v>40183</c:v>
                </c:pt>
                <c:pt idx="736">
                  <c:v>40184</c:v>
                </c:pt>
                <c:pt idx="737">
                  <c:v>40185</c:v>
                </c:pt>
                <c:pt idx="738">
                  <c:v>40186</c:v>
                </c:pt>
                <c:pt idx="739">
                  <c:v>40187</c:v>
                </c:pt>
                <c:pt idx="740">
                  <c:v>40188</c:v>
                </c:pt>
                <c:pt idx="741">
                  <c:v>40189</c:v>
                </c:pt>
                <c:pt idx="742">
                  <c:v>40190</c:v>
                </c:pt>
                <c:pt idx="743">
                  <c:v>40191</c:v>
                </c:pt>
                <c:pt idx="744">
                  <c:v>40192</c:v>
                </c:pt>
                <c:pt idx="745">
                  <c:v>40193</c:v>
                </c:pt>
                <c:pt idx="746">
                  <c:v>40194</c:v>
                </c:pt>
                <c:pt idx="747">
                  <c:v>40195</c:v>
                </c:pt>
                <c:pt idx="748">
                  <c:v>40196</c:v>
                </c:pt>
                <c:pt idx="749">
                  <c:v>40197</c:v>
                </c:pt>
                <c:pt idx="750">
                  <c:v>40198</c:v>
                </c:pt>
                <c:pt idx="751">
                  <c:v>40199</c:v>
                </c:pt>
                <c:pt idx="752">
                  <c:v>40200</c:v>
                </c:pt>
                <c:pt idx="753">
                  <c:v>40201</c:v>
                </c:pt>
                <c:pt idx="754">
                  <c:v>40202</c:v>
                </c:pt>
                <c:pt idx="755">
                  <c:v>40203</c:v>
                </c:pt>
                <c:pt idx="756">
                  <c:v>40204</c:v>
                </c:pt>
                <c:pt idx="757">
                  <c:v>40205</c:v>
                </c:pt>
                <c:pt idx="758">
                  <c:v>40206</c:v>
                </c:pt>
                <c:pt idx="759">
                  <c:v>40207</c:v>
                </c:pt>
                <c:pt idx="760">
                  <c:v>40208</c:v>
                </c:pt>
                <c:pt idx="761">
                  <c:v>40209</c:v>
                </c:pt>
                <c:pt idx="762">
                  <c:v>40210</c:v>
                </c:pt>
                <c:pt idx="763">
                  <c:v>40211</c:v>
                </c:pt>
                <c:pt idx="764">
                  <c:v>40212</c:v>
                </c:pt>
                <c:pt idx="765">
                  <c:v>40213</c:v>
                </c:pt>
                <c:pt idx="766">
                  <c:v>40214</c:v>
                </c:pt>
                <c:pt idx="767">
                  <c:v>40215</c:v>
                </c:pt>
                <c:pt idx="768">
                  <c:v>40216</c:v>
                </c:pt>
                <c:pt idx="769">
                  <c:v>40217</c:v>
                </c:pt>
                <c:pt idx="770">
                  <c:v>40218</c:v>
                </c:pt>
                <c:pt idx="771">
                  <c:v>40219</c:v>
                </c:pt>
                <c:pt idx="772">
                  <c:v>40220</c:v>
                </c:pt>
                <c:pt idx="773">
                  <c:v>40221</c:v>
                </c:pt>
                <c:pt idx="774">
                  <c:v>40222</c:v>
                </c:pt>
                <c:pt idx="775">
                  <c:v>40223</c:v>
                </c:pt>
                <c:pt idx="776">
                  <c:v>40224</c:v>
                </c:pt>
                <c:pt idx="777">
                  <c:v>40225</c:v>
                </c:pt>
                <c:pt idx="778">
                  <c:v>40226</c:v>
                </c:pt>
                <c:pt idx="779">
                  <c:v>40227</c:v>
                </c:pt>
                <c:pt idx="780">
                  <c:v>40228</c:v>
                </c:pt>
                <c:pt idx="781">
                  <c:v>40229</c:v>
                </c:pt>
                <c:pt idx="782">
                  <c:v>40230</c:v>
                </c:pt>
                <c:pt idx="783">
                  <c:v>40231</c:v>
                </c:pt>
                <c:pt idx="784">
                  <c:v>40232</c:v>
                </c:pt>
                <c:pt idx="785">
                  <c:v>40233</c:v>
                </c:pt>
                <c:pt idx="786">
                  <c:v>40234</c:v>
                </c:pt>
                <c:pt idx="787">
                  <c:v>40235</c:v>
                </c:pt>
                <c:pt idx="788">
                  <c:v>40236</c:v>
                </c:pt>
                <c:pt idx="789">
                  <c:v>40237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40243</c:v>
                </c:pt>
                <c:pt idx="796">
                  <c:v>40244</c:v>
                </c:pt>
                <c:pt idx="797">
                  <c:v>40245</c:v>
                </c:pt>
                <c:pt idx="798">
                  <c:v>40246</c:v>
                </c:pt>
                <c:pt idx="799">
                  <c:v>40247</c:v>
                </c:pt>
                <c:pt idx="800">
                  <c:v>40248</c:v>
                </c:pt>
                <c:pt idx="801">
                  <c:v>40249</c:v>
                </c:pt>
                <c:pt idx="802">
                  <c:v>40250</c:v>
                </c:pt>
                <c:pt idx="803">
                  <c:v>40251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40257</c:v>
                </c:pt>
                <c:pt idx="810">
                  <c:v>40258</c:v>
                </c:pt>
                <c:pt idx="811">
                  <c:v>40259</c:v>
                </c:pt>
                <c:pt idx="812">
                  <c:v>40260</c:v>
                </c:pt>
                <c:pt idx="813">
                  <c:v>40261</c:v>
                </c:pt>
                <c:pt idx="814">
                  <c:v>40262</c:v>
                </c:pt>
                <c:pt idx="815">
                  <c:v>40263</c:v>
                </c:pt>
                <c:pt idx="816">
                  <c:v>40264</c:v>
                </c:pt>
                <c:pt idx="817">
                  <c:v>40265</c:v>
                </c:pt>
                <c:pt idx="818">
                  <c:v>40266</c:v>
                </c:pt>
                <c:pt idx="819">
                  <c:v>40267</c:v>
                </c:pt>
                <c:pt idx="820">
                  <c:v>40268</c:v>
                </c:pt>
                <c:pt idx="821">
                  <c:v>40269</c:v>
                </c:pt>
                <c:pt idx="822">
                  <c:v>40270</c:v>
                </c:pt>
                <c:pt idx="823">
                  <c:v>40271</c:v>
                </c:pt>
                <c:pt idx="824">
                  <c:v>40272</c:v>
                </c:pt>
                <c:pt idx="825">
                  <c:v>40273</c:v>
                </c:pt>
                <c:pt idx="826">
                  <c:v>40274</c:v>
                </c:pt>
                <c:pt idx="827">
                  <c:v>40275</c:v>
                </c:pt>
                <c:pt idx="828">
                  <c:v>40276</c:v>
                </c:pt>
                <c:pt idx="829">
                  <c:v>40277</c:v>
                </c:pt>
                <c:pt idx="830">
                  <c:v>40278</c:v>
                </c:pt>
                <c:pt idx="831">
                  <c:v>40279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40285</c:v>
                </c:pt>
                <c:pt idx="838">
                  <c:v>40286</c:v>
                </c:pt>
                <c:pt idx="839">
                  <c:v>40287</c:v>
                </c:pt>
                <c:pt idx="840">
                  <c:v>40288</c:v>
                </c:pt>
                <c:pt idx="841">
                  <c:v>40289</c:v>
                </c:pt>
                <c:pt idx="842">
                  <c:v>40290</c:v>
                </c:pt>
                <c:pt idx="843">
                  <c:v>40291</c:v>
                </c:pt>
                <c:pt idx="844">
                  <c:v>40292</c:v>
                </c:pt>
                <c:pt idx="845">
                  <c:v>40293</c:v>
                </c:pt>
                <c:pt idx="846">
                  <c:v>40294</c:v>
                </c:pt>
                <c:pt idx="847">
                  <c:v>40295</c:v>
                </c:pt>
                <c:pt idx="848">
                  <c:v>40296</c:v>
                </c:pt>
                <c:pt idx="849">
                  <c:v>40297</c:v>
                </c:pt>
                <c:pt idx="850">
                  <c:v>40298</c:v>
                </c:pt>
                <c:pt idx="851">
                  <c:v>40299</c:v>
                </c:pt>
                <c:pt idx="852">
                  <c:v>40300</c:v>
                </c:pt>
                <c:pt idx="853">
                  <c:v>40301</c:v>
                </c:pt>
                <c:pt idx="854">
                  <c:v>40302</c:v>
                </c:pt>
                <c:pt idx="855">
                  <c:v>40303</c:v>
                </c:pt>
                <c:pt idx="856">
                  <c:v>40304</c:v>
                </c:pt>
                <c:pt idx="857">
                  <c:v>40305</c:v>
                </c:pt>
                <c:pt idx="858">
                  <c:v>40306</c:v>
                </c:pt>
                <c:pt idx="859">
                  <c:v>40307</c:v>
                </c:pt>
                <c:pt idx="860">
                  <c:v>40308</c:v>
                </c:pt>
                <c:pt idx="861">
                  <c:v>40309</c:v>
                </c:pt>
                <c:pt idx="862">
                  <c:v>40310</c:v>
                </c:pt>
                <c:pt idx="863">
                  <c:v>40311</c:v>
                </c:pt>
                <c:pt idx="864">
                  <c:v>40312</c:v>
                </c:pt>
                <c:pt idx="865">
                  <c:v>40313</c:v>
                </c:pt>
                <c:pt idx="866">
                  <c:v>40314</c:v>
                </c:pt>
                <c:pt idx="867">
                  <c:v>40315</c:v>
                </c:pt>
                <c:pt idx="868">
                  <c:v>40316</c:v>
                </c:pt>
                <c:pt idx="869">
                  <c:v>40317</c:v>
                </c:pt>
                <c:pt idx="870">
                  <c:v>40318</c:v>
                </c:pt>
                <c:pt idx="871">
                  <c:v>40319</c:v>
                </c:pt>
                <c:pt idx="872">
                  <c:v>40320</c:v>
                </c:pt>
                <c:pt idx="873">
                  <c:v>40321</c:v>
                </c:pt>
                <c:pt idx="874">
                  <c:v>40322</c:v>
                </c:pt>
                <c:pt idx="875">
                  <c:v>40323</c:v>
                </c:pt>
                <c:pt idx="876">
                  <c:v>40324</c:v>
                </c:pt>
                <c:pt idx="877">
                  <c:v>40325</c:v>
                </c:pt>
                <c:pt idx="878">
                  <c:v>40326</c:v>
                </c:pt>
                <c:pt idx="879">
                  <c:v>40327</c:v>
                </c:pt>
                <c:pt idx="880">
                  <c:v>40328</c:v>
                </c:pt>
                <c:pt idx="881">
                  <c:v>40329</c:v>
                </c:pt>
                <c:pt idx="882">
                  <c:v>40330</c:v>
                </c:pt>
                <c:pt idx="883">
                  <c:v>40331</c:v>
                </c:pt>
                <c:pt idx="884">
                  <c:v>40332</c:v>
                </c:pt>
                <c:pt idx="885">
                  <c:v>40333</c:v>
                </c:pt>
                <c:pt idx="886">
                  <c:v>40334</c:v>
                </c:pt>
                <c:pt idx="887">
                  <c:v>40335</c:v>
                </c:pt>
                <c:pt idx="888">
                  <c:v>40336</c:v>
                </c:pt>
                <c:pt idx="889">
                  <c:v>40337</c:v>
                </c:pt>
                <c:pt idx="890">
                  <c:v>40338</c:v>
                </c:pt>
                <c:pt idx="891">
                  <c:v>40339</c:v>
                </c:pt>
                <c:pt idx="892">
                  <c:v>40340</c:v>
                </c:pt>
                <c:pt idx="893">
                  <c:v>40341</c:v>
                </c:pt>
                <c:pt idx="894">
                  <c:v>40342</c:v>
                </c:pt>
                <c:pt idx="895">
                  <c:v>40343</c:v>
                </c:pt>
                <c:pt idx="896">
                  <c:v>40344</c:v>
                </c:pt>
                <c:pt idx="897">
                  <c:v>40345</c:v>
                </c:pt>
                <c:pt idx="898">
                  <c:v>40346</c:v>
                </c:pt>
                <c:pt idx="899">
                  <c:v>40347</c:v>
                </c:pt>
                <c:pt idx="900">
                  <c:v>40348</c:v>
                </c:pt>
                <c:pt idx="901">
                  <c:v>40349</c:v>
                </c:pt>
                <c:pt idx="902">
                  <c:v>40350</c:v>
                </c:pt>
                <c:pt idx="903">
                  <c:v>40351</c:v>
                </c:pt>
                <c:pt idx="904">
                  <c:v>40352</c:v>
                </c:pt>
                <c:pt idx="905">
                  <c:v>40353</c:v>
                </c:pt>
                <c:pt idx="906">
                  <c:v>40354</c:v>
                </c:pt>
                <c:pt idx="907">
                  <c:v>40355</c:v>
                </c:pt>
                <c:pt idx="908">
                  <c:v>40356</c:v>
                </c:pt>
                <c:pt idx="909">
                  <c:v>40357</c:v>
                </c:pt>
                <c:pt idx="910">
                  <c:v>40358</c:v>
                </c:pt>
                <c:pt idx="911">
                  <c:v>40359</c:v>
                </c:pt>
                <c:pt idx="912">
                  <c:v>40360</c:v>
                </c:pt>
                <c:pt idx="913">
                  <c:v>40361</c:v>
                </c:pt>
                <c:pt idx="914">
                  <c:v>40362</c:v>
                </c:pt>
                <c:pt idx="915">
                  <c:v>40363</c:v>
                </c:pt>
                <c:pt idx="916">
                  <c:v>40364</c:v>
                </c:pt>
                <c:pt idx="917">
                  <c:v>40365</c:v>
                </c:pt>
                <c:pt idx="918">
                  <c:v>40366</c:v>
                </c:pt>
                <c:pt idx="919">
                  <c:v>40367</c:v>
                </c:pt>
                <c:pt idx="920">
                  <c:v>40368</c:v>
                </c:pt>
                <c:pt idx="921">
                  <c:v>40369</c:v>
                </c:pt>
                <c:pt idx="922">
                  <c:v>40370</c:v>
                </c:pt>
                <c:pt idx="923">
                  <c:v>40371</c:v>
                </c:pt>
                <c:pt idx="924">
                  <c:v>40372</c:v>
                </c:pt>
                <c:pt idx="925">
                  <c:v>40373</c:v>
                </c:pt>
                <c:pt idx="926">
                  <c:v>40374</c:v>
                </c:pt>
                <c:pt idx="927">
                  <c:v>40375</c:v>
                </c:pt>
                <c:pt idx="928">
                  <c:v>40376</c:v>
                </c:pt>
                <c:pt idx="929">
                  <c:v>40377</c:v>
                </c:pt>
                <c:pt idx="930">
                  <c:v>40378</c:v>
                </c:pt>
                <c:pt idx="931">
                  <c:v>40379</c:v>
                </c:pt>
                <c:pt idx="932">
                  <c:v>40380</c:v>
                </c:pt>
                <c:pt idx="933">
                  <c:v>40381</c:v>
                </c:pt>
                <c:pt idx="934">
                  <c:v>40382</c:v>
                </c:pt>
                <c:pt idx="935">
                  <c:v>40383</c:v>
                </c:pt>
                <c:pt idx="936">
                  <c:v>40384</c:v>
                </c:pt>
                <c:pt idx="937">
                  <c:v>40385</c:v>
                </c:pt>
                <c:pt idx="938">
                  <c:v>40386</c:v>
                </c:pt>
                <c:pt idx="939">
                  <c:v>40387</c:v>
                </c:pt>
                <c:pt idx="940">
                  <c:v>40388</c:v>
                </c:pt>
                <c:pt idx="941">
                  <c:v>40389</c:v>
                </c:pt>
                <c:pt idx="942">
                  <c:v>40390</c:v>
                </c:pt>
                <c:pt idx="943">
                  <c:v>40391</c:v>
                </c:pt>
                <c:pt idx="944">
                  <c:v>40392</c:v>
                </c:pt>
                <c:pt idx="945">
                  <c:v>40393</c:v>
                </c:pt>
                <c:pt idx="946">
                  <c:v>40394</c:v>
                </c:pt>
                <c:pt idx="947">
                  <c:v>40395</c:v>
                </c:pt>
                <c:pt idx="948">
                  <c:v>40396</c:v>
                </c:pt>
                <c:pt idx="949">
                  <c:v>40397</c:v>
                </c:pt>
                <c:pt idx="950">
                  <c:v>40398</c:v>
                </c:pt>
                <c:pt idx="951">
                  <c:v>40399</c:v>
                </c:pt>
                <c:pt idx="952">
                  <c:v>40400</c:v>
                </c:pt>
                <c:pt idx="953">
                  <c:v>40401</c:v>
                </c:pt>
                <c:pt idx="954">
                  <c:v>40402</c:v>
                </c:pt>
                <c:pt idx="955">
                  <c:v>40403</c:v>
                </c:pt>
                <c:pt idx="956">
                  <c:v>40404</c:v>
                </c:pt>
                <c:pt idx="957">
                  <c:v>40405</c:v>
                </c:pt>
                <c:pt idx="958">
                  <c:v>40406</c:v>
                </c:pt>
                <c:pt idx="959">
                  <c:v>40407</c:v>
                </c:pt>
                <c:pt idx="960">
                  <c:v>40408</c:v>
                </c:pt>
                <c:pt idx="961">
                  <c:v>40409</c:v>
                </c:pt>
                <c:pt idx="962">
                  <c:v>40410</c:v>
                </c:pt>
                <c:pt idx="963">
                  <c:v>40411</c:v>
                </c:pt>
                <c:pt idx="964">
                  <c:v>40412</c:v>
                </c:pt>
                <c:pt idx="965">
                  <c:v>40413</c:v>
                </c:pt>
                <c:pt idx="966">
                  <c:v>40414</c:v>
                </c:pt>
                <c:pt idx="967">
                  <c:v>40415</c:v>
                </c:pt>
                <c:pt idx="968">
                  <c:v>40416</c:v>
                </c:pt>
                <c:pt idx="969">
                  <c:v>40417</c:v>
                </c:pt>
                <c:pt idx="970">
                  <c:v>40418</c:v>
                </c:pt>
                <c:pt idx="971">
                  <c:v>40419</c:v>
                </c:pt>
                <c:pt idx="972">
                  <c:v>40420</c:v>
                </c:pt>
                <c:pt idx="973">
                  <c:v>40421</c:v>
                </c:pt>
                <c:pt idx="974">
                  <c:v>40422</c:v>
                </c:pt>
                <c:pt idx="975">
                  <c:v>40423</c:v>
                </c:pt>
                <c:pt idx="976">
                  <c:v>40424</c:v>
                </c:pt>
                <c:pt idx="977">
                  <c:v>40425</c:v>
                </c:pt>
                <c:pt idx="978">
                  <c:v>40426</c:v>
                </c:pt>
                <c:pt idx="979">
                  <c:v>40427</c:v>
                </c:pt>
                <c:pt idx="980">
                  <c:v>40428</c:v>
                </c:pt>
                <c:pt idx="981">
                  <c:v>40429</c:v>
                </c:pt>
                <c:pt idx="982">
                  <c:v>40430</c:v>
                </c:pt>
                <c:pt idx="983">
                  <c:v>40431</c:v>
                </c:pt>
                <c:pt idx="984">
                  <c:v>40432</c:v>
                </c:pt>
                <c:pt idx="985">
                  <c:v>40433</c:v>
                </c:pt>
                <c:pt idx="986">
                  <c:v>40434</c:v>
                </c:pt>
                <c:pt idx="987">
                  <c:v>40435</c:v>
                </c:pt>
                <c:pt idx="988">
                  <c:v>40436</c:v>
                </c:pt>
                <c:pt idx="989">
                  <c:v>40437</c:v>
                </c:pt>
                <c:pt idx="990">
                  <c:v>40438</c:v>
                </c:pt>
                <c:pt idx="991">
                  <c:v>40439</c:v>
                </c:pt>
                <c:pt idx="992">
                  <c:v>40440</c:v>
                </c:pt>
                <c:pt idx="993">
                  <c:v>40441</c:v>
                </c:pt>
                <c:pt idx="994">
                  <c:v>40442</c:v>
                </c:pt>
                <c:pt idx="995">
                  <c:v>40443</c:v>
                </c:pt>
                <c:pt idx="996">
                  <c:v>40444</c:v>
                </c:pt>
                <c:pt idx="997">
                  <c:v>40445</c:v>
                </c:pt>
                <c:pt idx="998">
                  <c:v>40446</c:v>
                </c:pt>
                <c:pt idx="999">
                  <c:v>40447</c:v>
                </c:pt>
                <c:pt idx="1000">
                  <c:v>40448</c:v>
                </c:pt>
                <c:pt idx="1001">
                  <c:v>40449</c:v>
                </c:pt>
                <c:pt idx="1002">
                  <c:v>40450</c:v>
                </c:pt>
                <c:pt idx="1003">
                  <c:v>40451</c:v>
                </c:pt>
                <c:pt idx="1004">
                  <c:v>40452</c:v>
                </c:pt>
                <c:pt idx="1005">
                  <c:v>40453</c:v>
                </c:pt>
                <c:pt idx="1006">
                  <c:v>40454</c:v>
                </c:pt>
                <c:pt idx="1007">
                  <c:v>40455</c:v>
                </c:pt>
                <c:pt idx="1008">
                  <c:v>40456</c:v>
                </c:pt>
                <c:pt idx="1009">
                  <c:v>40457</c:v>
                </c:pt>
                <c:pt idx="1010">
                  <c:v>40458</c:v>
                </c:pt>
                <c:pt idx="1011">
                  <c:v>40459</c:v>
                </c:pt>
                <c:pt idx="1012">
                  <c:v>40460</c:v>
                </c:pt>
                <c:pt idx="1013">
                  <c:v>40461</c:v>
                </c:pt>
                <c:pt idx="1014">
                  <c:v>40462</c:v>
                </c:pt>
                <c:pt idx="1015">
                  <c:v>40463</c:v>
                </c:pt>
                <c:pt idx="1016">
                  <c:v>40464</c:v>
                </c:pt>
                <c:pt idx="1017">
                  <c:v>40465</c:v>
                </c:pt>
                <c:pt idx="1018">
                  <c:v>40466</c:v>
                </c:pt>
                <c:pt idx="1019">
                  <c:v>40467</c:v>
                </c:pt>
                <c:pt idx="1020">
                  <c:v>40468</c:v>
                </c:pt>
                <c:pt idx="1021">
                  <c:v>40469</c:v>
                </c:pt>
                <c:pt idx="1022">
                  <c:v>40470</c:v>
                </c:pt>
                <c:pt idx="1023">
                  <c:v>40471</c:v>
                </c:pt>
                <c:pt idx="1024">
                  <c:v>40472</c:v>
                </c:pt>
                <c:pt idx="1025">
                  <c:v>40473</c:v>
                </c:pt>
                <c:pt idx="1026">
                  <c:v>40474</c:v>
                </c:pt>
                <c:pt idx="1027">
                  <c:v>40475</c:v>
                </c:pt>
                <c:pt idx="1028">
                  <c:v>40476</c:v>
                </c:pt>
                <c:pt idx="1029">
                  <c:v>40477</c:v>
                </c:pt>
                <c:pt idx="1030">
                  <c:v>40478</c:v>
                </c:pt>
                <c:pt idx="1031">
                  <c:v>40479</c:v>
                </c:pt>
                <c:pt idx="1032">
                  <c:v>40480</c:v>
                </c:pt>
                <c:pt idx="1033">
                  <c:v>40481</c:v>
                </c:pt>
                <c:pt idx="1034">
                  <c:v>40482</c:v>
                </c:pt>
                <c:pt idx="1035">
                  <c:v>40483</c:v>
                </c:pt>
                <c:pt idx="1036">
                  <c:v>40484</c:v>
                </c:pt>
                <c:pt idx="1037">
                  <c:v>40485</c:v>
                </c:pt>
                <c:pt idx="1038">
                  <c:v>40486</c:v>
                </c:pt>
                <c:pt idx="1039">
                  <c:v>40487</c:v>
                </c:pt>
                <c:pt idx="1040">
                  <c:v>40488</c:v>
                </c:pt>
                <c:pt idx="1041">
                  <c:v>40489</c:v>
                </c:pt>
                <c:pt idx="1042">
                  <c:v>40490</c:v>
                </c:pt>
                <c:pt idx="1043">
                  <c:v>40491</c:v>
                </c:pt>
                <c:pt idx="1044">
                  <c:v>40492</c:v>
                </c:pt>
                <c:pt idx="1045">
                  <c:v>40493</c:v>
                </c:pt>
                <c:pt idx="1046">
                  <c:v>40494</c:v>
                </c:pt>
                <c:pt idx="1047">
                  <c:v>40495</c:v>
                </c:pt>
                <c:pt idx="1048">
                  <c:v>40496</c:v>
                </c:pt>
                <c:pt idx="1049">
                  <c:v>40497</c:v>
                </c:pt>
                <c:pt idx="1050">
                  <c:v>40498</c:v>
                </c:pt>
                <c:pt idx="1051">
                  <c:v>40499</c:v>
                </c:pt>
                <c:pt idx="1052">
                  <c:v>40500</c:v>
                </c:pt>
                <c:pt idx="1053">
                  <c:v>40501</c:v>
                </c:pt>
                <c:pt idx="1054">
                  <c:v>40502</c:v>
                </c:pt>
                <c:pt idx="1055">
                  <c:v>40503</c:v>
                </c:pt>
                <c:pt idx="1056">
                  <c:v>40504</c:v>
                </c:pt>
                <c:pt idx="1057">
                  <c:v>40505</c:v>
                </c:pt>
                <c:pt idx="1058">
                  <c:v>40506</c:v>
                </c:pt>
                <c:pt idx="1059">
                  <c:v>40507</c:v>
                </c:pt>
                <c:pt idx="1060">
                  <c:v>40508</c:v>
                </c:pt>
                <c:pt idx="1061">
                  <c:v>40509</c:v>
                </c:pt>
                <c:pt idx="1062">
                  <c:v>40510</c:v>
                </c:pt>
                <c:pt idx="1063">
                  <c:v>40511</c:v>
                </c:pt>
                <c:pt idx="1064">
                  <c:v>40512</c:v>
                </c:pt>
                <c:pt idx="1065">
                  <c:v>40513</c:v>
                </c:pt>
                <c:pt idx="1066">
                  <c:v>40514</c:v>
                </c:pt>
                <c:pt idx="1067">
                  <c:v>40515</c:v>
                </c:pt>
                <c:pt idx="1068">
                  <c:v>40516</c:v>
                </c:pt>
                <c:pt idx="1069">
                  <c:v>40517</c:v>
                </c:pt>
                <c:pt idx="1070">
                  <c:v>40518</c:v>
                </c:pt>
                <c:pt idx="1071">
                  <c:v>40519</c:v>
                </c:pt>
                <c:pt idx="1072">
                  <c:v>40520</c:v>
                </c:pt>
                <c:pt idx="1073">
                  <c:v>40521</c:v>
                </c:pt>
                <c:pt idx="1074">
                  <c:v>40522</c:v>
                </c:pt>
                <c:pt idx="1075">
                  <c:v>40523</c:v>
                </c:pt>
                <c:pt idx="1076">
                  <c:v>40524</c:v>
                </c:pt>
                <c:pt idx="1077">
                  <c:v>40525</c:v>
                </c:pt>
                <c:pt idx="1078">
                  <c:v>40526</c:v>
                </c:pt>
                <c:pt idx="1079">
                  <c:v>40527</c:v>
                </c:pt>
                <c:pt idx="1080">
                  <c:v>40528</c:v>
                </c:pt>
                <c:pt idx="1081">
                  <c:v>40529</c:v>
                </c:pt>
                <c:pt idx="1082">
                  <c:v>40530</c:v>
                </c:pt>
                <c:pt idx="1083">
                  <c:v>40531</c:v>
                </c:pt>
                <c:pt idx="1084">
                  <c:v>40532</c:v>
                </c:pt>
                <c:pt idx="1085">
                  <c:v>40533</c:v>
                </c:pt>
                <c:pt idx="1086">
                  <c:v>40534</c:v>
                </c:pt>
                <c:pt idx="1087">
                  <c:v>40535</c:v>
                </c:pt>
                <c:pt idx="1088">
                  <c:v>40536</c:v>
                </c:pt>
                <c:pt idx="1089">
                  <c:v>40537</c:v>
                </c:pt>
                <c:pt idx="1090">
                  <c:v>40538</c:v>
                </c:pt>
                <c:pt idx="1091">
                  <c:v>40539</c:v>
                </c:pt>
                <c:pt idx="1092">
                  <c:v>40540</c:v>
                </c:pt>
                <c:pt idx="1093">
                  <c:v>40541</c:v>
                </c:pt>
                <c:pt idx="1094">
                  <c:v>40542</c:v>
                </c:pt>
                <c:pt idx="1095">
                  <c:v>40543</c:v>
                </c:pt>
                <c:pt idx="1096">
                  <c:v>40544</c:v>
                </c:pt>
                <c:pt idx="1097">
                  <c:v>40545</c:v>
                </c:pt>
                <c:pt idx="1098">
                  <c:v>40546</c:v>
                </c:pt>
                <c:pt idx="1099">
                  <c:v>40547</c:v>
                </c:pt>
                <c:pt idx="1100">
                  <c:v>40548</c:v>
                </c:pt>
                <c:pt idx="1101">
                  <c:v>40549</c:v>
                </c:pt>
                <c:pt idx="1102">
                  <c:v>40550</c:v>
                </c:pt>
                <c:pt idx="1103">
                  <c:v>40551</c:v>
                </c:pt>
                <c:pt idx="1104">
                  <c:v>40552</c:v>
                </c:pt>
                <c:pt idx="1105">
                  <c:v>40553</c:v>
                </c:pt>
                <c:pt idx="1106">
                  <c:v>40554</c:v>
                </c:pt>
                <c:pt idx="1107">
                  <c:v>40555</c:v>
                </c:pt>
                <c:pt idx="1108">
                  <c:v>40556</c:v>
                </c:pt>
                <c:pt idx="1109">
                  <c:v>40557</c:v>
                </c:pt>
                <c:pt idx="1110">
                  <c:v>40558</c:v>
                </c:pt>
                <c:pt idx="1111">
                  <c:v>40559</c:v>
                </c:pt>
                <c:pt idx="1112">
                  <c:v>40560</c:v>
                </c:pt>
                <c:pt idx="1113">
                  <c:v>40561</c:v>
                </c:pt>
                <c:pt idx="1114">
                  <c:v>40562</c:v>
                </c:pt>
                <c:pt idx="1115">
                  <c:v>40563</c:v>
                </c:pt>
                <c:pt idx="1116">
                  <c:v>40564</c:v>
                </c:pt>
                <c:pt idx="1117">
                  <c:v>40565</c:v>
                </c:pt>
                <c:pt idx="1118">
                  <c:v>40566</c:v>
                </c:pt>
                <c:pt idx="1119">
                  <c:v>40567</c:v>
                </c:pt>
                <c:pt idx="1120">
                  <c:v>40568</c:v>
                </c:pt>
                <c:pt idx="1121">
                  <c:v>40569</c:v>
                </c:pt>
                <c:pt idx="1122">
                  <c:v>40570</c:v>
                </c:pt>
                <c:pt idx="1123">
                  <c:v>40571</c:v>
                </c:pt>
                <c:pt idx="1124">
                  <c:v>40572</c:v>
                </c:pt>
                <c:pt idx="1125">
                  <c:v>40573</c:v>
                </c:pt>
                <c:pt idx="1126">
                  <c:v>40574</c:v>
                </c:pt>
                <c:pt idx="1127">
                  <c:v>40575</c:v>
                </c:pt>
                <c:pt idx="1128">
                  <c:v>40576</c:v>
                </c:pt>
                <c:pt idx="1129">
                  <c:v>40577</c:v>
                </c:pt>
                <c:pt idx="1130">
                  <c:v>40578</c:v>
                </c:pt>
                <c:pt idx="1131">
                  <c:v>40579</c:v>
                </c:pt>
                <c:pt idx="1132">
                  <c:v>40580</c:v>
                </c:pt>
                <c:pt idx="1133">
                  <c:v>40581</c:v>
                </c:pt>
                <c:pt idx="1134">
                  <c:v>40582</c:v>
                </c:pt>
                <c:pt idx="1135">
                  <c:v>40583</c:v>
                </c:pt>
                <c:pt idx="1136">
                  <c:v>40584</c:v>
                </c:pt>
                <c:pt idx="1137">
                  <c:v>40585</c:v>
                </c:pt>
                <c:pt idx="1138">
                  <c:v>40586</c:v>
                </c:pt>
                <c:pt idx="1139">
                  <c:v>40587</c:v>
                </c:pt>
                <c:pt idx="1140">
                  <c:v>40588</c:v>
                </c:pt>
                <c:pt idx="1141">
                  <c:v>40589</c:v>
                </c:pt>
                <c:pt idx="1142">
                  <c:v>40590</c:v>
                </c:pt>
                <c:pt idx="1143">
                  <c:v>40591</c:v>
                </c:pt>
                <c:pt idx="1144">
                  <c:v>40592</c:v>
                </c:pt>
                <c:pt idx="1145">
                  <c:v>40593</c:v>
                </c:pt>
                <c:pt idx="1146">
                  <c:v>40594</c:v>
                </c:pt>
                <c:pt idx="1147">
                  <c:v>40595</c:v>
                </c:pt>
                <c:pt idx="1148">
                  <c:v>40596</c:v>
                </c:pt>
                <c:pt idx="1149">
                  <c:v>40597</c:v>
                </c:pt>
                <c:pt idx="1150">
                  <c:v>40598</c:v>
                </c:pt>
                <c:pt idx="1151">
                  <c:v>40599</c:v>
                </c:pt>
                <c:pt idx="1152">
                  <c:v>40600</c:v>
                </c:pt>
                <c:pt idx="1153">
                  <c:v>40601</c:v>
                </c:pt>
                <c:pt idx="1154">
                  <c:v>40602</c:v>
                </c:pt>
                <c:pt idx="1155">
                  <c:v>40603</c:v>
                </c:pt>
                <c:pt idx="1156">
                  <c:v>40604</c:v>
                </c:pt>
                <c:pt idx="1157">
                  <c:v>40605</c:v>
                </c:pt>
                <c:pt idx="1158">
                  <c:v>40606</c:v>
                </c:pt>
                <c:pt idx="1159">
                  <c:v>40607</c:v>
                </c:pt>
                <c:pt idx="1160">
                  <c:v>40608</c:v>
                </c:pt>
                <c:pt idx="1161">
                  <c:v>40609</c:v>
                </c:pt>
                <c:pt idx="1162">
                  <c:v>40610</c:v>
                </c:pt>
                <c:pt idx="1163">
                  <c:v>40611</c:v>
                </c:pt>
                <c:pt idx="1164">
                  <c:v>40612</c:v>
                </c:pt>
                <c:pt idx="1165">
                  <c:v>40613</c:v>
                </c:pt>
                <c:pt idx="1166">
                  <c:v>40614</c:v>
                </c:pt>
                <c:pt idx="1167">
                  <c:v>40615</c:v>
                </c:pt>
                <c:pt idx="1168">
                  <c:v>40616</c:v>
                </c:pt>
                <c:pt idx="1169">
                  <c:v>40617</c:v>
                </c:pt>
                <c:pt idx="1170">
                  <c:v>40618</c:v>
                </c:pt>
                <c:pt idx="1171">
                  <c:v>40619</c:v>
                </c:pt>
                <c:pt idx="1172">
                  <c:v>40620</c:v>
                </c:pt>
                <c:pt idx="1173">
                  <c:v>40621</c:v>
                </c:pt>
                <c:pt idx="1174">
                  <c:v>40622</c:v>
                </c:pt>
                <c:pt idx="1175">
                  <c:v>40623</c:v>
                </c:pt>
                <c:pt idx="1176">
                  <c:v>40624</c:v>
                </c:pt>
                <c:pt idx="1177">
                  <c:v>40625</c:v>
                </c:pt>
                <c:pt idx="1178">
                  <c:v>40626</c:v>
                </c:pt>
                <c:pt idx="1179">
                  <c:v>40627</c:v>
                </c:pt>
                <c:pt idx="1180">
                  <c:v>40628</c:v>
                </c:pt>
                <c:pt idx="1181">
                  <c:v>40629</c:v>
                </c:pt>
                <c:pt idx="1182">
                  <c:v>40630</c:v>
                </c:pt>
                <c:pt idx="1183">
                  <c:v>40631</c:v>
                </c:pt>
                <c:pt idx="1184">
                  <c:v>40632</c:v>
                </c:pt>
                <c:pt idx="1185">
                  <c:v>40633</c:v>
                </c:pt>
                <c:pt idx="1186">
                  <c:v>40634</c:v>
                </c:pt>
                <c:pt idx="1187">
                  <c:v>40635</c:v>
                </c:pt>
                <c:pt idx="1188">
                  <c:v>40636</c:v>
                </c:pt>
                <c:pt idx="1189">
                  <c:v>40637</c:v>
                </c:pt>
                <c:pt idx="1190">
                  <c:v>40638</c:v>
                </c:pt>
                <c:pt idx="1191">
                  <c:v>40639</c:v>
                </c:pt>
                <c:pt idx="1192">
                  <c:v>40640</c:v>
                </c:pt>
                <c:pt idx="1193">
                  <c:v>40641</c:v>
                </c:pt>
                <c:pt idx="1194">
                  <c:v>40642</c:v>
                </c:pt>
                <c:pt idx="1195">
                  <c:v>40643</c:v>
                </c:pt>
                <c:pt idx="1196">
                  <c:v>40644</c:v>
                </c:pt>
                <c:pt idx="1197">
                  <c:v>40645</c:v>
                </c:pt>
                <c:pt idx="1198">
                  <c:v>40646</c:v>
                </c:pt>
                <c:pt idx="1199">
                  <c:v>40647</c:v>
                </c:pt>
                <c:pt idx="1200">
                  <c:v>40648</c:v>
                </c:pt>
                <c:pt idx="1201">
                  <c:v>40649</c:v>
                </c:pt>
                <c:pt idx="1202">
                  <c:v>40650</c:v>
                </c:pt>
                <c:pt idx="1203">
                  <c:v>40651</c:v>
                </c:pt>
                <c:pt idx="1204">
                  <c:v>40652</c:v>
                </c:pt>
                <c:pt idx="1205">
                  <c:v>40653</c:v>
                </c:pt>
                <c:pt idx="1206">
                  <c:v>40654</c:v>
                </c:pt>
                <c:pt idx="1207">
                  <c:v>40655</c:v>
                </c:pt>
                <c:pt idx="1208">
                  <c:v>40656</c:v>
                </c:pt>
                <c:pt idx="1209">
                  <c:v>40657</c:v>
                </c:pt>
                <c:pt idx="1210">
                  <c:v>40658</c:v>
                </c:pt>
                <c:pt idx="1211">
                  <c:v>40659</c:v>
                </c:pt>
                <c:pt idx="1212">
                  <c:v>40660</c:v>
                </c:pt>
                <c:pt idx="1213">
                  <c:v>40661</c:v>
                </c:pt>
                <c:pt idx="1214">
                  <c:v>40662</c:v>
                </c:pt>
                <c:pt idx="1215">
                  <c:v>40663</c:v>
                </c:pt>
                <c:pt idx="1216">
                  <c:v>40664</c:v>
                </c:pt>
                <c:pt idx="1217">
                  <c:v>40665</c:v>
                </c:pt>
                <c:pt idx="1218">
                  <c:v>40666</c:v>
                </c:pt>
                <c:pt idx="1219">
                  <c:v>40667</c:v>
                </c:pt>
                <c:pt idx="1220">
                  <c:v>40668</c:v>
                </c:pt>
                <c:pt idx="1221">
                  <c:v>40669</c:v>
                </c:pt>
                <c:pt idx="1222">
                  <c:v>40670</c:v>
                </c:pt>
                <c:pt idx="1223">
                  <c:v>40671</c:v>
                </c:pt>
                <c:pt idx="1224">
                  <c:v>40672</c:v>
                </c:pt>
                <c:pt idx="1225">
                  <c:v>40673</c:v>
                </c:pt>
                <c:pt idx="1226">
                  <c:v>40674</c:v>
                </c:pt>
                <c:pt idx="1227">
                  <c:v>40675</c:v>
                </c:pt>
                <c:pt idx="1228">
                  <c:v>40676</c:v>
                </c:pt>
                <c:pt idx="1229">
                  <c:v>40677</c:v>
                </c:pt>
                <c:pt idx="1230">
                  <c:v>40678</c:v>
                </c:pt>
                <c:pt idx="1231">
                  <c:v>40679</c:v>
                </c:pt>
                <c:pt idx="1232">
                  <c:v>40680</c:v>
                </c:pt>
                <c:pt idx="1233">
                  <c:v>40681</c:v>
                </c:pt>
                <c:pt idx="1234">
                  <c:v>40682</c:v>
                </c:pt>
                <c:pt idx="1235">
                  <c:v>40683</c:v>
                </c:pt>
                <c:pt idx="1236">
                  <c:v>40684</c:v>
                </c:pt>
                <c:pt idx="1237">
                  <c:v>40685</c:v>
                </c:pt>
                <c:pt idx="1238">
                  <c:v>40686</c:v>
                </c:pt>
                <c:pt idx="1239">
                  <c:v>40687</c:v>
                </c:pt>
                <c:pt idx="1240">
                  <c:v>40688</c:v>
                </c:pt>
                <c:pt idx="1241">
                  <c:v>40689</c:v>
                </c:pt>
                <c:pt idx="1242">
                  <c:v>40690</c:v>
                </c:pt>
                <c:pt idx="1243">
                  <c:v>40691</c:v>
                </c:pt>
                <c:pt idx="1244">
                  <c:v>40692</c:v>
                </c:pt>
                <c:pt idx="1245">
                  <c:v>40693</c:v>
                </c:pt>
                <c:pt idx="1246">
                  <c:v>40694</c:v>
                </c:pt>
                <c:pt idx="1247">
                  <c:v>40695</c:v>
                </c:pt>
                <c:pt idx="1248">
                  <c:v>40696</c:v>
                </c:pt>
                <c:pt idx="1249">
                  <c:v>40697</c:v>
                </c:pt>
                <c:pt idx="1250">
                  <c:v>40698</c:v>
                </c:pt>
                <c:pt idx="1251">
                  <c:v>40699</c:v>
                </c:pt>
                <c:pt idx="1252">
                  <c:v>40700</c:v>
                </c:pt>
                <c:pt idx="1253">
                  <c:v>40701</c:v>
                </c:pt>
                <c:pt idx="1254">
                  <c:v>40702</c:v>
                </c:pt>
                <c:pt idx="1255">
                  <c:v>40703</c:v>
                </c:pt>
                <c:pt idx="1256">
                  <c:v>40704</c:v>
                </c:pt>
                <c:pt idx="1257">
                  <c:v>40705</c:v>
                </c:pt>
                <c:pt idx="1258">
                  <c:v>40706</c:v>
                </c:pt>
                <c:pt idx="1259">
                  <c:v>40707</c:v>
                </c:pt>
                <c:pt idx="1260">
                  <c:v>40708</c:v>
                </c:pt>
                <c:pt idx="1261">
                  <c:v>40709</c:v>
                </c:pt>
                <c:pt idx="1262">
                  <c:v>40710</c:v>
                </c:pt>
                <c:pt idx="1263">
                  <c:v>40711</c:v>
                </c:pt>
                <c:pt idx="1264">
                  <c:v>40712</c:v>
                </c:pt>
                <c:pt idx="1265">
                  <c:v>40713</c:v>
                </c:pt>
                <c:pt idx="1266">
                  <c:v>40714</c:v>
                </c:pt>
                <c:pt idx="1267">
                  <c:v>40715</c:v>
                </c:pt>
                <c:pt idx="1268">
                  <c:v>40716</c:v>
                </c:pt>
                <c:pt idx="1269">
                  <c:v>40717</c:v>
                </c:pt>
                <c:pt idx="1270">
                  <c:v>40718</c:v>
                </c:pt>
                <c:pt idx="1271">
                  <c:v>40719</c:v>
                </c:pt>
                <c:pt idx="1272">
                  <c:v>40720</c:v>
                </c:pt>
                <c:pt idx="1273">
                  <c:v>40721</c:v>
                </c:pt>
                <c:pt idx="1274">
                  <c:v>40722</c:v>
                </c:pt>
                <c:pt idx="1275">
                  <c:v>40723</c:v>
                </c:pt>
                <c:pt idx="1276">
                  <c:v>40724</c:v>
                </c:pt>
                <c:pt idx="1277">
                  <c:v>40725</c:v>
                </c:pt>
                <c:pt idx="1278">
                  <c:v>40726</c:v>
                </c:pt>
                <c:pt idx="1279">
                  <c:v>40727</c:v>
                </c:pt>
                <c:pt idx="1280">
                  <c:v>40728</c:v>
                </c:pt>
                <c:pt idx="1281">
                  <c:v>40729</c:v>
                </c:pt>
                <c:pt idx="1282">
                  <c:v>40730</c:v>
                </c:pt>
                <c:pt idx="1283">
                  <c:v>40731</c:v>
                </c:pt>
                <c:pt idx="1284">
                  <c:v>40732</c:v>
                </c:pt>
                <c:pt idx="1285">
                  <c:v>40733</c:v>
                </c:pt>
                <c:pt idx="1286">
                  <c:v>40734</c:v>
                </c:pt>
                <c:pt idx="1287">
                  <c:v>40735</c:v>
                </c:pt>
                <c:pt idx="1288">
                  <c:v>40736</c:v>
                </c:pt>
                <c:pt idx="1289">
                  <c:v>40737</c:v>
                </c:pt>
                <c:pt idx="1290">
                  <c:v>40738</c:v>
                </c:pt>
                <c:pt idx="1291">
                  <c:v>40739</c:v>
                </c:pt>
                <c:pt idx="1292">
                  <c:v>40740</c:v>
                </c:pt>
                <c:pt idx="1293">
                  <c:v>40741</c:v>
                </c:pt>
                <c:pt idx="1294">
                  <c:v>40742</c:v>
                </c:pt>
                <c:pt idx="1295">
                  <c:v>40743</c:v>
                </c:pt>
                <c:pt idx="1296">
                  <c:v>40744</c:v>
                </c:pt>
                <c:pt idx="1297">
                  <c:v>40745</c:v>
                </c:pt>
                <c:pt idx="1298">
                  <c:v>40746</c:v>
                </c:pt>
                <c:pt idx="1299">
                  <c:v>40747</c:v>
                </c:pt>
                <c:pt idx="1300">
                  <c:v>40748</c:v>
                </c:pt>
                <c:pt idx="1301">
                  <c:v>40749</c:v>
                </c:pt>
                <c:pt idx="1302">
                  <c:v>40750</c:v>
                </c:pt>
                <c:pt idx="1303">
                  <c:v>40751</c:v>
                </c:pt>
                <c:pt idx="1304">
                  <c:v>40752</c:v>
                </c:pt>
                <c:pt idx="1305">
                  <c:v>40753</c:v>
                </c:pt>
                <c:pt idx="1306">
                  <c:v>40754</c:v>
                </c:pt>
                <c:pt idx="1307">
                  <c:v>40755</c:v>
                </c:pt>
                <c:pt idx="1308">
                  <c:v>40756</c:v>
                </c:pt>
                <c:pt idx="1309">
                  <c:v>40757</c:v>
                </c:pt>
                <c:pt idx="1310">
                  <c:v>40758</c:v>
                </c:pt>
                <c:pt idx="1311">
                  <c:v>40759</c:v>
                </c:pt>
                <c:pt idx="1312">
                  <c:v>40760</c:v>
                </c:pt>
                <c:pt idx="1313">
                  <c:v>40761</c:v>
                </c:pt>
                <c:pt idx="1314">
                  <c:v>40762</c:v>
                </c:pt>
                <c:pt idx="1315">
                  <c:v>40763</c:v>
                </c:pt>
                <c:pt idx="1316">
                  <c:v>40764</c:v>
                </c:pt>
                <c:pt idx="1317">
                  <c:v>40765</c:v>
                </c:pt>
                <c:pt idx="1318">
                  <c:v>40766</c:v>
                </c:pt>
                <c:pt idx="1319">
                  <c:v>40767</c:v>
                </c:pt>
                <c:pt idx="1320">
                  <c:v>40768</c:v>
                </c:pt>
                <c:pt idx="1321">
                  <c:v>40769</c:v>
                </c:pt>
                <c:pt idx="1322">
                  <c:v>40770</c:v>
                </c:pt>
                <c:pt idx="1323">
                  <c:v>40771</c:v>
                </c:pt>
                <c:pt idx="1324">
                  <c:v>40772</c:v>
                </c:pt>
                <c:pt idx="1325">
                  <c:v>40773</c:v>
                </c:pt>
                <c:pt idx="1326">
                  <c:v>40774</c:v>
                </c:pt>
                <c:pt idx="1327">
                  <c:v>40775</c:v>
                </c:pt>
                <c:pt idx="1328">
                  <c:v>40776</c:v>
                </c:pt>
                <c:pt idx="1329">
                  <c:v>40777</c:v>
                </c:pt>
                <c:pt idx="1330">
                  <c:v>40778</c:v>
                </c:pt>
                <c:pt idx="1331">
                  <c:v>40779</c:v>
                </c:pt>
                <c:pt idx="1332">
                  <c:v>40780</c:v>
                </c:pt>
                <c:pt idx="1333">
                  <c:v>40781</c:v>
                </c:pt>
                <c:pt idx="1334">
                  <c:v>40782</c:v>
                </c:pt>
                <c:pt idx="1335">
                  <c:v>40783</c:v>
                </c:pt>
                <c:pt idx="1336">
                  <c:v>40784</c:v>
                </c:pt>
                <c:pt idx="1337">
                  <c:v>40785</c:v>
                </c:pt>
                <c:pt idx="1338">
                  <c:v>40786</c:v>
                </c:pt>
                <c:pt idx="1339">
                  <c:v>40787</c:v>
                </c:pt>
                <c:pt idx="1340">
                  <c:v>40788</c:v>
                </c:pt>
                <c:pt idx="1341">
                  <c:v>40789</c:v>
                </c:pt>
                <c:pt idx="1342">
                  <c:v>40790</c:v>
                </c:pt>
                <c:pt idx="1343">
                  <c:v>40791</c:v>
                </c:pt>
                <c:pt idx="1344">
                  <c:v>40792</c:v>
                </c:pt>
                <c:pt idx="1345">
                  <c:v>40793</c:v>
                </c:pt>
                <c:pt idx="1346">
                  <c:v>40794</c:v>
                </c:pt>
                <c:pt idx="1347">
                  <c:v>40795</c:v>
                </c:pt>
                <c:pt idx="1348">
                  <c:v>40796</c:v>
                </c:pt>
                <c:pt idx="1349">
                  <c:v>40797</c:v>
                </c:pt>
                <c:pt idx="1350">
                  <c:v>40798</c:v>
                </c:pt>
                <c:pt idx="1351">
                  <c:v>40799</c:v>
                </c:pt>
                <c:pt idx="1352">
                  <c:v>40800</c:v>
                </c:pt>
                <c:pt idx="1353">
                  <c:v>40801</c:v>
                </c:pt>
                <c:pt idx="1354">
                  <c:v>40802</c:v>
                </c:pt>
                <c:pt idx="1355">
                  <c:v>40803</c:v>
                </c:pt>
                <c:pt idx="1356">
                  <c:v>40804</c:v>
                </c:pt>
                <c:pt idx="1357">
                  <c:v>40805</c:v>
                </c:pt>
                <c:pt idx="1358">
                  <c:v>40806</c:v>
                </c:pt>
                <c:pt idx="1359">
                  <c:v>40807</c:v>
                </c:pt>
                <c:pt idx="1360">
                  <c:v>40808</c:v>
                </c:pt>
                <c:pt idx="1361">
                  <c:v>40809</c:v>
                </c:pt>
                <c:pt idx="1362">
                  <c:v>40810</c:v>
                </c:pt>
                <c:pt idx="1363">
                  <c:v>40811</c:v>
                </c:pt>
                <c:pt idx="1364">
                  <c:v>40812</c:v>
                </c:pt>
                <c:pt idx="1365">
                  <c:v>40813</c:v>
                </c:pt>
                <c:pt idx="1366">
                  <c:v>40814</c:v>
                </c:pt>
                <c:pt idx="1367">
                  <c:v>40815</c:v>
                </c:pt>
                <c:pt idx="1368">
                  <c:v>40816</c:v>
                </c:pt>
                <c:pt idx="1369">
                  <c:v>40817</c:v>
                </c:pt>
                <c:pt idx="1370">
                  <c:v>40818</c:v>
                </c:pt>
                <c:pt idx="1371">
                  <c:v>40819</c:v>
                </c:pt>
                <c:pt idx="1372">
                  <c:v>40820</c:v>
                </c:pt>
                <c:pt idx="1373">
                  <c:v>40821</c:v>
                </c:pt>
                <c:pt idx="1374">
                  <c:v>40822</c:v>
                </c:pt>
                <c:pt idx="1375">
                  <c:v>40823</c:v>
                </c:pt>
                <c:pt idx="1376">
                  <c:v>40824</c:v>
                </c:pt>
                <c:pt idx="1377">
                  <c:v>40825</c:v>
                </c:pt>
                <c:pt idx="1378">
                  <c:v>40826</c:v>
                </c:pt>
                <c:pt idx="1379">
                  <c:v>40827</c:v>
                </c:pt>
                <c:pt idx="1380">
                  <c:v>40828</c:v>
                </c:pt>
                <c:pt idx="1381">
                  <c:v>40829</c:v>
                </c:pt>
                <c:pt idx="1382">
                  <c:v>40830</c:v>
                </c:pt>
                <c:pt idx="1383">
                  <c:v>40831</c:v>
                </c:pt>
                <c:pt idx="1384">
                  <c:v>40832</c:v>
                </c:pt>
                <c:pt idx="1385">
                  <c:v>40833</c:v>
                </c:pt>
                <c:pt idx="1386">
                  <c:v>40834</c:v>
                </c:pt>
                <c:pt idx="1387">
                  <c:v>40835</c:v>
                </c:pt>
                <c:pt idx="1388">
                  <c:v>40836</c:v>
                </c:pt>
                <c:pt idx="1389">
                  <c:v>40837</c:v>
                </c:pt>
                <c:pt idx="1390">
                  <c:v>40838</c:v>
                </c:pt>
                <c:pt idx="1391">
                  <c:v>40839</c:v>
                </c:pt>
                <c:pt idx="1392">
                  <c:v>40840</c:v>
                </c:pt>
                <c:pt idx="1393">
                  <c:v>40841</c:v>
                </c:pt>
                <c:pt idx="1394">
                  <c:v>40842</c:v>
                </c:pt>
                <c:pt idx="1395">
                  <c:v>40843</c:v>
                </c:pt>
                <c:pt idx="1396">
                  <c:v>40844</c:v>
                </c:pt>
                <c:pt idx="1397">
                  <c:v>40845</c:v>
                </c:pt>
                <c:pt idx="1398">
                  <c:v>40846</c:v>
                </c:pt>
                <c:pt idx="1399">
                  <c:v>40847</c:v>
                </c:pt>
                <c:pt idx="1400">
                  <c:v>40848</c:v>
                </c:pt>
                <c:pt idx="1401">
                  <c:v>40849</c:v>
                </c:pt>
                <c:pt idx="1402">
                  <c:v>40850</c:v>
                </c:pt>
                <c:pt idx="1403">
                  <c:v>40851</c:v>
                </c:pt>
                <c:pt idx="1404">
                  <c:v>40852</c:v>
                </c:pt>
                <c:pt idx="1405">
                  <c:v>40853</c:v>
                </c:pt>
                <c:pt idx="1406">
                  <c:v>40854</c:v>
                </c:pt>
                <c:pt idx="1407">
                  <c:v>40855</c:v>
                </c:pt>
                <c:pt idx="1408">
                  <c:v>40856</c:v>
                </c:pt>
                <c:pt idx="1409">
                  <c:v>40857</c:v>
                </c:pt>
                <c:pt idx="1410">
                  <c:v>40858</c:v>
                </c:pt>
                <c:pt idx="1411">
                  <c:v>40859</c:v>
                </c:pt>
                <c:pt idx="1412">
                  <c:v>40860</c:v>
                </c:pt>
                <c:pt idx="1413">
                  <c:v>40861</c:v>
                </c:pt>
                <c:pt idx="1414">
                  <c:v>40862</c:v>
                </c:pt>
                <c:pt idx="1415">
                  <c:v>40863</c:v>
                </c:pt>
                <c:pt idx="1416">
                  <c:v>40864</c:v>
                </c:pt>
                <c:pt idx="1417">
                  <c:v>40865</c:v>
                </c:pt>
                <c:pt idx="1418">
                  <c:v>40866</c:v>
                </c:pt>
                <c:pt idx="1419">
                  <c:v>40867</c:v>
                </c:pt>
                <c:pt idx="1420">
                  <c:v>40868</c:v>
                </c:pt>
                <c:pt idx="1421">
                  <c:v>40869</c:v>
                </c:pt>
                <c:pt idx="1422">
                  <c:v>40870</c:v>
                </c:pt>
                <c:pt idx="1423">
                  <c:v>40871</c:v>
                </c:pt>
                <c:pt idx="1424">
                  <c:v>40872</c:v>
                </c:pt>
                <c:pt idx="1425">
                  <c:v>40873</c:v>
                </c:pt>
                <c:pt idx="1426">
                  <c:v>40874</c:v>
                </c:pt>
                <c:pt idx="1427">
                  <c:v>40875</c:v>
                </c:pt>
                <c:pt idx="1428">
                  <c:v>40876</c:v>
                </c:pt>
                <c:pt idx="1429">
                  <c:v>40877</c:v>
                </c:pt>
                <c:pt idx="1430">
                  <c:v>40878</c:v>
                </c:pt>
                <c:pt idx="1431">
                  <c:v>40879</c:v>
                </c:pt>
                <c:pt idx="1432">
                  <c:v>40880</c:v>
                </c:pt>
                <c:pt idx="1433">
                  <c:v>40881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40887</c:v>
                </c:pt>
                <c:pt idx="1440">
                  <c:v>40888</c:v>
                </c:pt>
                <c:pt idx="1441">
                  <c:v>40889</c:v>
                </c:pt>
                <c:pt idx="1442">
                  <c:v>40890</c:v>
                </c:pt>
                <c:pt idx="1443">
                  <c:v>40891</c:v>
                </c:pt>
                <c:pt idx="1444">
                  <c:v>40892</c:v>
                </c:pt>
                <c:pt idx="1445">
                  <c:v>40893</c:v>
                </c:pt>
                <c:pt idx="1446">
                  <c:v>40894</c:v>
                </c:pt>
                <c:pt idx="1447">
                  <c:v>40895</c:v>
                </c:pt>
                <c:pt idx="1448">
                  <c:v>40896</c:v>
                </c:pt>
                <c:pt idx="1449">
                  <c:v>40897</c:v>
                </c:pt>
                <c:pt idx="1450">
                  <c:v>40898</c:v>
                </c:pt>
                <c:pt idx="1451">
                  <c:v>40899</c:v>
                </c:pt>
                <c:pt idx="1452">
                  <c:v>40900</c:v>
                </c:pt>
                <c:pt idx="1453">
                  <c:v>40901</c:v>
                </c:pt>
                <c:pt idx="1454">
                  <c:v>40902</c:v>
                </c:pt>
                <c:pt idx="1455">
                  <c:v>40903</c:v>
                </c:pt>
                <c:pt idx="1456">
                  <c:v>40904</c:v>
                </c:pt>
                <c:pt idx="1457">
                  <c:v>40905</c:v>
                </c:pt>
                <c:pt idx="1458">
                  <c:v>40906</c:v>
                </c:pt>
                <c:pt idx="1459">
                  <c:v>40907</c:v>
                </c:pt>
                <c:pt idx="1460">
                  <c:v>40908</c:v>
                </c:pt>
                <c:pt idx="1461">
                  <c:v>40909</c:v>
                </c:pt>
                <c:pt idx="1462">
                  <c:v>40910</c:v>
                </c:pt>
                <c:pt idx="1463">
                  <c:v>40911</c:v>
                </c:pt>
                <c:pt idx="1464">
                  <c:v>40912</c:v>
                </c:pt>
                <c:pt idx="1465">
                  <c:v>40913</c:v>
                </c:pt>
                <c:pt idx="1466">
                  <c:v>40914</c:v>
                </c:pt>
                <c:pt idx="1467">
                  <c:v>40915</c:v>
                </c:pt>
                <c:pt idx="1468">
                  <c:v>40916</c:v>
                </c:pt>
                <c:pt idx="1469">
                  <c:v>40917</c:v>
                </c:pt>
                <c:pt idx="1470">
                  <c:v>40918</c:v>
                </c:pt>
                <c:pt idx="1471">
                  <c:v>40919</c:v>
                </c:pt>
                <c:pt idx="1472">
                  <c:v>40920</c:v>
                </c:pt>
                <c:pt idx="1473">
                  <c:v>40921</c:v>
                </c:pt>
                <c:pt idx="1474">
                  <c:v>40922</c:v>
                </c:pt>
                <c:pt idx="1475">
                  <c:v>40923</c:v>
                </c:pt>
                <c:pt idx="1476">
                  <c:v>40924</c:v>
                </c:pt>
                <c:pt idx="1477">
                  <c:v>40925</c:v>
                </c:pt>
                <c:pt idx="1478">
                  <c:v>40926</c:v>
                </c:pt>
                <c:pt idx="1479">
                  <c:v>40927</c:v>
                </c:pt>
                <c:pt idx="1480">
                  <c:v>40928</c:v>
                </c:pt>
                <c:pt idx="1481">
                  <c:v>40929</c:v>
                </c:pt>
                <c:pt idx="1482">
                  <c:v>40930</c:v>
                </c:pt>
                <c:pt idx="1483">
                  <c:v>40931</c:v>
                </c:pt>
                <c:pt idx="1484">
                  <c:v>40932</c:v>
                </c:pt>
                <c:pt idx="1485">
                  <c:v>40933</c:v>
                </c:pt>
                <c:pt idx="1486">
                  <c:v>40934</c:v>
                </c:pt>
                <c:pt idx="1487">
                  <c:v>40935</c:v>
                </c:pt>
                <c:pt idx="1488">
                  <c:v>40936</c:v>
                </c:pt>
                <c:pt idx="1489">
                  <c:v>40937</c:v>
                </c:pt>
                <c:pt idx="1490">
                  <c:v>40938</c:v>
                </c:pt>
                <c:pt idx="1491">
                  <c:v>40939</c:v>
                </c:pt>
                <c:pt idx="1492">
                  <c:v>40940</c:v>
                </c:pt>
                <c:pt idx="1493">
                  <c:v>40941</c:v>
                </c:pt>
                <c:pt idx="1494">
                  <c:v>40942</c:v>
                </c:pt>
                <c:pt idx="1495">
                  <c:v>40943</c:v>
                </c:pt>
                <c:pt idx="1496">
                  <c:v>40944</c:v>
                </c:pt>
                <c:pt idx="1497">
                  <c:v>40945</c:v>
                </c:pt>
                <c:pt idx="1498">
                  <c:v>40946</c:v>
                </c:pt>
                <c:pt idx="1499">
                  <c:v>40947</c:v>
                </c:pt>
                <c:pt idx="1500">
                  <c:v>40948</c:v>
                </c:pt>
                <c:pt idx="1501">
                  <c:v>40949</c:v>
                </c:pt>
                <c:pt idx="1502">
                  <c:v>40950</c:v>
                </c:pt>
                <c:pt idx="1503">
                  <c:v>40951</c:v>
                </c:pt>
                <c:pt idx="1504">
                  <c:v>40952</c:v>
                </c:pt>
                <c:pt idx="1505">
                  <c:v>40953</c:v>
                </c:pt>
                <c:pt idx="1506">
                  <c:v>40954</c:v>
                </c:pt>
                <c:pt idx="1507">
                  <c:v>40955</c:v>
                </c:pt>
                <c:pt idx="1508">
                  <c:v>40956</c:v>
                </c:pt>
                <c:pt idx="1509">
                  <c:v>40957</c:v>
                </c:pt>
                <c:pt idx="1510">
                  <c:v>40958</c:v>
                </c:pt>
                <c:pt idx="1511">
                  <c:v>40959</c:v>
                </c:pt>
                <c:pt idx="1512">
                  <c:v>40960</c:v>
                </c:pt>
                <c:pt idx="1513">
                  <c:v>40961</c:v>
                </c:pt>
                <c:pt idx="1514">
                  <c:v>40962</c:v>
                </c:pt>
                <c:pt idx="1515">
                  <c:v>40963</c:v>
                </c:pt>
                <c:pt idx="1516">
                  <c:v>40964</c:v>
                </c:pt>
                <c:pt idx="1517">
                  <c:v>40965</c:v>
                </c:pt>
                <c:pt idx="1518">
                  <c:v>40966</c:v>
                </c:pt>
                <c:pt idx="1519">
                  <c:v>40967</c:v>
                </c:pt>
                <c:pt idx="1520">
                  <c:v>40968</c:v>
                </c:pt>
                <c:pt idx="1521">
                  <c:v>40969</c:v>
                </c:pt>
                <c:pt idx="1522">
                  <c:v>40970</c:v>
                </c:pt>
                <c:pt idx="1523">
                  <c:v>40971</c:v>
                </c:pt>
                <c:pt idx="1524">
                  <c:v>40972</c:v>
                </c:pt>
                <c:pt idx="1525">
                  <c:v>40973</c:v>
                </c:pt>
                <c:pt idx="1526">
                  <c:v>40974</c:v>
                </c:pt>
                <c:pt idx="1527">
                  <c:v>40975</c:v>
                </c:pt>
                <c:pt idx="1528">
                  <c:v>40976</c:v>
                </c:pt>
                <c:pt idx="1529">
                  <c:v>40977</c:v>
                </c:pt>
                <c:pt idx="1530">
                  <c:v>40978</c:v>
                </c:pt>
                <c:pt idx="1531">
                  <c:v>40979</c:v>
                </c:pt>
                <c:pt idx="1532">
                  <c:v>40980</c:v>
                </c:pt>
                <c:pt idx="1533">
                  <c:v>40981</c:v>
                </c:pt>
                <c:pt idx="1534">
                  <c:v>40982</c:v>
                </c:pt>
                <c:pt idx="1535">
                  <c:v>40983</c:v>
                </c:pt>
                <c:pt idx="1536">
                  <c:v>40984</c:v>
                </c:pt>
                <c:pt idx="1537">
                  <c:v>40985</c:v>
                </c:pt>
                <c:pt idx="1538">
                  <c:v>40986</c:v>
                </c:pt>
                <c:pt idx="1539">
                  <c:v>40987</c:v>
                </c:pt>
                <c:pt idx="1540">
                  <c:v>40988</c:v>
                </c:pt>
                <c:pt idx="1541">
                  <c:v>40989</c:v>
                </c:pt>
                <c:pt idx="1542">
                  <c:v>40990</c:v>
                </c:pt>
                <c:pt idx="1543">
                  <c:v>40991</c:v>
                </c:pt>
                <c:pt idx="1544">
                  <c:v>40992</c:v>
                </c:pt>
                <c:pt idx="1545">
                  <c:v>40993</c:v>
                </c:pt>
                <c:pt idx="1546">
                  <c:v>40994</c:v>
                </c:pt>
                <c:pt idx="1547">
                  <c:v>40995</c:v>
                </c:pt>
                <c:pt idx="1548">
                  <c:v>40996</c:v>
                </c:pt>
                <c:pt idx="1549">
                  <c:v>40997</c:v>
                </c:pt>
                <c:pt idx="1550">
                  <c:v>40998</c:v>
                </c:pt>
                <c:pt idx="1551">
                  <c:v>40999</c:v>
                </c:pt>
                <c:pt idx="1552">
                  <c:v>41000</c:v>
                </c:pt>
                <c:pt idx="1553">
                  <c:v>41001</c:v>
                </c:pt>
                <c:pt idx="1554">
                  <c:v>41002</c:v>
                </c:pt>
                <c:pt idx="1555">
                  <c:v>41003</c:v>
                </c:pt>
                <c:pt idx="1556">
                  <c:v>41004</c:v>
                </c:pt>
                <c:pt idx="1557">
                  <c:v>41005</c:v>
                </c:pt>
                <c:pt idx="1558">
                  <c:v>41006</c:v>
                </c:pt>
                <c:pt idx="1559">
                  <c:v>41007</c:v>
                </c:pt>
                <c:pt idx="1560">
                  <c:v>41008</c:v>
                </c:pt>
                <c:pt idx="1561">
                  <c:v>41009</c:v>
                </c:pt>
                <c:pt idx="1562">
                  <c:v>41010</c:v>
                </c:pt>
                <c:pt idx="1563">
                  <c:v>41011</c:v>
                </c:pt>
                <c:pt idx="1564">
                  <c:v>41012</c:v>
                </c:pt>
                <c:pt idx="1565">
                  <c:v>41013</c:v>
                </c:pt>
                <c:pt idx="1566">
                  <c:v>41014</c:v>
                </c:pt>
                <c:pt idx="1567">
                  <c:v>41015</c:v>
                </c:pt>
                <c:pt idx="1568">
                  <c:v>41016</c:v>
                </c:pt>
                <c:pt idx="1569">
                  <c:v>41017</c:v>
                </c:pt>
                <c:pt idx="1570">
                  <c:v>41018</c:v>
                </c:pt>
                <c:pt idx="1571">
                  <c:v>41019</c:v>
                </c:pt>
                <c:pt idx="1572">
                  <c:v>41020</c:v>
                </c:pt>
                <c:pt idx="1573">
                  <c:v>41021</c:v>
                </c:pt>
                <c:pt idx="1574">
                  <c:v>41022</c:v>
                </c:pt>
                <c:pt idx="1575">
                  <c:v>41023</c:v>
                </c:pt>
                <c:pt idx="1576">
                  <c:v>41024</c:v>
                </c:pt>
                <c:pt idx="1577">
                  <c:v>41025</c:v>
                </c:pt>
                <c:pt idx="1578">
                  <c:v>41026</c:v>
                </c:pt>
                <c:pt idx="1579">
                  <c:v>41027</c:v>
                </c:pt>
                <c:pt idx="1580">
                  <c:v>41028</c:v>
                </c:pt>
                <c:pt idx="1581">
                  <c:v>41029</c:v>
                </c:pt>
                <c:pt idx="1582">
                  <c:v>41030</c:v>
                </c:pt>
                <c:pt idx="1583">
                  <c:v>41031</c:v>
                </c:pt>
                <c:pt idx="1584">
                  <c:v>41032</c:v>
                </c:pt>
                <c:pt idx="1585">
                  <c:v>41033</c:v>
                </c:pt>
                <c:pt idx="1586">
                  <c:v>41034</c:v>
                </c:pt>
                <c:pt idx="1587">
                  <c:v>41035</c:v>
                </c:pt>
                <c:pt idx="1588">
                  <c:v>41036</c:v>
                </c:pt>
                <c:pt idx="1589">
                  <c:v>41037</c:v>
                </c:pt>
                <c:pt idx="1590">
                  <c:v>41038</c:v>
                </c:pt>
                <c:pt idx="1591">
                  <c:v>41039</c:v>
                </c:pt>
                <c:pt idx="1592">
                  <c:v>41040</c:v>
                </c:pt>
                <c:pt idx="1593">
                  <c:v>41041</c:v>
                </c:pt>
                <c:pt idx="1594">
                  <c:v>41042</c:v>
                </c:pt>
                <c:pt idx="1595">
                  <c:v>41043</c:v>
                </c:pt>
                <c:pt idx="1596">
                  <c:v>41044</c:v>
                </c:pt>
                <c:pt idx="1597">
                  <c:v>41045</c:v>
                </c:pt>
                <c:pt idx="1598">
                  <c:v>41046</c:v>
                </c:pt>
                <c:pt idx="1599">
                  <c:v>41047</c:v>
                </c:pt>
                <c:pt idx="1600">
                  <c:v>41048</c:v>
                </c:pt>
                <c:pt idx="1601">
                  <c:v>41049</c:v>
                </c:pt>
                <c:pt idx="1602">
                  <c:v>41050</c:v>
                </c:pt>
                <c:pt idx="1603">
                  <c:v>41051</c:v>
                </c:pt>
                <c:pt idx="1604">
                  <c:v>41052</c:v>
                </c:pt>
                <c:pt idx="1605">
                  <c:v>41053</c:v>
                </c:pt>
                <c:pt idx="1606">
                  <c:v>41054</c:v>
                </c:pt>
                <c:pt idx="1607">
                  <c:v>41055</c:v>
                </c:pt>
                <c:pt idx="1608">
                  <c:v>41056</c:v>
                </c:pt>
                <c:pt idx="1609">
                  <c:v>41057</c:v>
                </c:pt>
                <c:pt idx="1610">
                  <c:v>41058</c:v>
                </c:pt>
                <c:pt idx="1611">
                  <c:v>41059</c:v>
                </c:pt>
                <c:pt idx="1612">
                  <c:v>41060</c:v>
                </c:pt>
                <c:pt idx="1613">
                  <c:v>41061</c:v>
                </c:pt>
                <c:pt idx="1614">
                  <c:v>41062</c:v>
                </c:pt>
                <c:pt idx="1615">
                  <c:v>41063</c:v>
                </c:pt>
                <c:pt idx="1616">
                  <c:v>41064</c:v>
                </c:pt>
                <c:pt idx="1617">
                  <c:v>41065</c:v>
                </c:pt>
                <c:pt idx="1618">
                  <c:v>41066</c:v>
                </c:pt>
                <c:pt idx="1619">
                  <c:v>41067</c:v>
                </c:pt>
                <c:pt idx="1620">
                  <c:v>41068</c:v>
                </c:pt>
                <c:pt idx="1621">
                  <c:v>41069</c:v>
                </c:pt>
                <c:pt idx="1622">
                  <c:v>41070</c:v>
                </c:pt>
                <c:pt idx="1623">
                  <c:v>41071</c:v>
                </c:pt>
                <c:pt idx="1624">
                  <c:v>41072</c:v>
                </c:pt>
                <c:pt idx="1625">
                  <c:v>41073</c:v>
                </c:pt>
                <c:pt idx="1626">
                  <c:v>41074</c:v>
                </c:pt>
                <c:pt idx="1627">
                  <c:v>41075</c:v>
                </c:pt>
                <c:pt idx="1628">
                  <c:v>41076</c:v>
                </c:pt>
                <c:pt idx="1629">
                  <c:v>41077</c:v>
                </c:pt>
                <c:pt idx="1630">
                  <c:v>41078</c:v>
                </c:pt>
                <c:pt idx="1631">
                  <c:v>41079</c:v>
                </c:pt>
                <c:pt idx="1632">
                  <c:v>41080</c:v>
                </c:pt>
                <c:pt idx="1633">
                  <c:v>41081</c:v>
                </c:pt>
                <c:pt idx="1634">
                  <c:v>41082</c:v>
                </c:pt>
                <c:pt idx="1635">
                  <c:v>41083</c:v>
                </c:pt>
                <c:pt idx="1636">
                  <c:v>41084</c:v>
                </c:pt>
                <c:pt idx="1637">
                  <c:v>41085</c:v>
                </c:pt>
                <c:pt idx="1638">
                  <c:v>41086</c:v>
                </c:pt>
                <c:pt idx="1639">
                  <c:v>41087</c:v>
                </c:pt>
                <c:pt idx="1640">
                  <c:v>41088</c:v>
                </c:pt>
                <c:pt idx="1641">
                  <c:v>41089</c:v>
                </c:pt>
                <c:pt idx="1642">
                  <c:v>41090</c:v>
                </c:pt>
                <c:pt idx="1643">
                  <c:v>41091</c:v>
                </c:pt>
                <c:pt idx="1644">
                  <c:v>41092</c:v>
                </c:pt>
                <c:pt idx="1645">
                  <c:v>41093</c:v>
                </c:pt>
                <c:pt idx="1646">
                  <c:v>41094</c:v>
                </c:pt>
                <c:pt idx="1647">
                  <c:v>41095</c:v>
                </c:pt>
                <c:pt idx="1648">
                  <c:v>41096</c:v>
                </c:pt>
                <c:pt idx="1649">
                  <c:v>41097</c:v>
                </c:pt>
                <c:pt idx="1650">
                  <c:v>41098</c:v>
                </c:pt>
                <c:pt idx="1651">
                  <c:v>41099</c:v>
                </c:pt>
                <c:pt idx="1652">
                  <c:v>41100</c:v>
                </c:pt>
                <c:pt idx="1653">
                  <c:v>41101</c:v>
                </c:pt>
                <c:pt idx="1654">
                  <c:v>41102</c:v>
                </c:pt>
                <c:pt idx="1655">
                  <c:v>41103</c:v>
                </c:pt>
                <c:pt idx="1656">
                  <c:v>41104</c:v>
                </c:pt>
                <c:pt idx="1657">
                  <c:v>41105</c:v>
                </c:pt>
                <c:pt idx="1658">
                  <c:v>41106</c:v>
                </c:pt>
                <c:pt idx="1659">
                  <c:v>41107</c:v>
                </c:pt>
                <c:pt idx="1660">
                  <c:v>41108</c:v>
                </c:pt>
                <c:pt idx="1661">
                  <c:v>41109</c:v>
                </c:pt>
                <c:pt idx="1662">
                  <c:v>41110</c:v>
                </c:pt>
                <c:pt idx="1663">
                  <c:v>41111</c:v>
                </c:pt>
                <c:pt idx="1664">
                  <c:v>41112</c:v>
                </c:pt>
                <c:pt idx="1665">
                  <c:v>41113</c:v>
                </c:pt>
                <c:pt idx="1666">
                  <c:v>41114</c:v>
                </c:pt>
                <c:pt idx="1667">
                  <c:v>41115</c:v>
                </c:pt>
                <c:pt idx="1668">
                  <c:v>41116</c:v>
                </c:pt>
                <c:pt idx="1669">
                  <c:v>41117</c:v>
                </c:pt>
                <c:pt idx="1670">
                  <c:v>41118</c:v>
                </c:pt>
                <c:pt idx="1671">
                  <c:v>41119</c:v>
                </c:pt>
                <c:pt idx="1672">
                  <c:v>41120</c:v>
                </c:pt>
                <c:pt idx="1673">
                  <c:v>41121</c:v>
                </c:pt>
                <c:pt idx="1674">
                  <c:v>41122</c:v>
                </c:pt>
                <c:pt idx="1675">
                  <c:v>41123</c:v>
                </c:pt>
                <c:pt idx="1676">
                  <c:v>41124</c:v>
                </c:pt>
                <c:pt idx="1677">
                  <c:v>41125</c:v>
                </c:pt>
                <c:pt idx="1678">
                  <c:v>41126</c:v>
                </c:pt>
                <c:pt idx="1679">
                  <c:v>41127</c:v>
                </c:pt>
                <c:pt idx="1680">
                  <c:v>41128</c:v>
                </c:pt>
                <c:pt idx="1681">
                  <c:v>41129</c:v>
                </c:pt>
                <c:pt idx="1682">
                  <c:v>41130</c:v>
                </c:pt>
                <c:pt idx="1683">
                  <c:v>41131</c:v>
                </c:pt>
                <c:pt idx="1684">
                  <c:v>41132</c:v>
                </c:pt>
                <c:pt idx="1685">
                  <c:v>41133</c:v>
                </c:pt>
                <c:pt idx="1686">
                  <c:v>41134</c:v>
                </c:pt>
                <c:pt idx="1687">
                  <c:v>41135</c:v>
                </c:pt>
                <c:pt idx="1688">
                  <c:v>41136</c:v>
                </c:pt>
                <c:pt idx="1689">
                  <c:v>41137</c:v>
                </c:pt>
                <c:pt idx="1690">
                  <c:v>41138</c:v>
                </c:pt>
                <c:pt idx="1691">
                  <c:v>41139</c:v>
                </c:pt>
                <c:pt idx="1692">
                  <c:v>41140</c:v>
                </c:pt>
                <c:pt idx="1693">
                  <c:v>41141</c:v>
                </c:pt>
                <c:pt idx="1694">
                  <c:v>41142</c:v>
                </c:pt>
                <c:pt idx="1695">
                  <c:v>41143</c:v>
                </c:pt>
                <c:pt idx="1696">
                  <c:v>41144</c:v>
                </c:pt>
                <c:pt idx="1697">
                  <c:v>41145</c:v>
                </c:pt>
                <c:pt idx="1698">
                  <c:v>41146</c:v>
                </c:pt>
                <c:pt idx="1699">
                  <c:v>41147</c:v>
                </c:pt>
                <c:pt idx="1700">
                  <c:v>41148</c:v>
                </c:pt>
                <c:pt idx="1701">
                  <c:v>41149</c:v>
                </c:pt>
                <c:pt idx="1702">
                  <c:v>41150</c:v>
                </c:pt>
                <c:pt idx="1703">
                  <c:v>41151</c:v>
                </c:pt>
                <c:pt idx="1704">
                  <c:v>41152</c:v>
                </c:pt>
                <c:pt idx="1705">
                  <c:v>41153</c:v>
                </c:pt>
                <c:pt idx="1706">
                  <c:v>41154</c:v>
                </c:pt>
                <c:pt idx="1707">
                  <c:v>41155</c:v>
                </c:pt>
                <c:pt idx="1708">
                  <c:v>41156</c:v>
                </c:pt>
                <c:pt idx="1709">
                  <c:v>41157</c:v>
                </c:pt>
                <c:pt idx="1710">
                  <c:v>41158</c:v>
                </c:pt>
                <c:pt idx="1711">
                  <c:v>41159</c:v>
                </c:pt>
                <c:pt idx="1712">
                  <c:v>41160</c:v>
                </c:pt>
                <c:pt idx="1713">
                  <c:v>41161</c:v>
                </c:pt>
                <c:pt idx="1714">
                  <c:v>41162</c:v>
                </c:pt>
                <c:pt idx="1715">
                  <c:v>41163</c:v>
                </c:pt>
                <c:pt idx="1716">
                  <c:v>41164</c:v>
                </c:pt>
                <c:pt idx="1717">
                  <c:v>41165</c:v>
                </c:pt>
                <c:pt idx="1718">
                  <c:v>41166</c:v>
                </c:pt>
                <c:pt idx="1719">
                  <c:v>41167</c:v>
                </c:pt>
                <c:pt idx="1720">
                  <c:v>41168</c:v>
                </c:pt>
                <c:pt idx="1721">
                  <c:v>41169</c:v>
                </c:pt>
                <c:pt idx="1722">
                  <c:v>41170</c:v>
                </c:pt>
                <c:pt idx="1723">
                  <c:v>41171</c:v>
                </c:pt>
                <c:pt idx="1724">
                  <c:v>41172</c:v>
                </c:pt>
                <c:pt idx="1725">
                  <c:v>41173</c:v>
                </c:pt>
                <c:pt idx="1726">
                  <c:v>41174</c:v>
                </c:pt>
                <c:pt idx="1727">
                  <c:v>41175</c:v>
                </c:pt>
                <c:pt idx="1728">
                  <c:v>41176</c:v>
                </c:pt>
                <c:pt idx="1729">
                  <c:v>41177</c:v>
                </c:pt>
                <c:pt idx="1730">
                  <c:v>41178</c:v>
                </c:pt>
                <c:pt idx="1731">
                  <c:v>41179</c:v>
                </c:pt>
                <c:pt idx="1732">
                  <c:v>41180</c:v>
                </c:pt>
                <c:pt idx="1733">
                  <c:v>41181</c:v>
                </c:pt>
                <c:pt idx="1734">
                  <c:v>41182</c:v>
                </c:pt>
                <c:pt idx="1735">
                  <c:v>41183</c:v>
                </c:pt>
                <c:pt idx="1736">
                  <c:v>41184</c:v>
                </c:pt>
                <c:pt idx="1737">
                  <c:v>41185</c:v>
                </c:pt>
                <c:pt idx="1738">
                  <c:v>41186</c:v>
                </c:pt>
                <c:pt idx="1739">
                  <c:v>41187</c:v>
                </c:pt>
                <c:pt idx="1740">
                  <c:v>41188</c:v>
                </c:pt>
                <c:pt idx="1741">
                  <c:v>41189</c:v>
                </c:pt>
                <c:pt idx="1742">
                  <c:v>41190</c:v>
                </c:pt>
                <c:pt idx="1743">
                  <c:v>41191</c:v>
                </c:pt>
                <c:pt idx="1744">
                  <c:v>41192</c:v>
                </c:pt>
                <c:pt idx="1745">
                  <c:v>41193</c:v>
                </c:pt>
                <c:pt idx="1746">
                  <c:v>41194</c:v>
                </c:pt>
                <c:pt idx="1747">
                  <c:v>41195</c:v>
                </c:pt>
                <c:pt idx="1748">
                  <c:v>41196</c:v>
                </c:pt>
                <c:pt idx="1749">
                  <c:v>41197</c:v>
                </c:pt>
                <c:pt idx="1750">
                  <c:v>41198</c:v>
                </c:pt>
                <c:pt idx="1751">
                  <c:v>41199</c:v>
                </c:pt>
                <c:pt idx="1752">
                  <c:v>41200</c:v>
                </c:pt>
                <c:pt idx="1753">
                  <c:v>41201</c:v>
                </c:pt>
                <c:pt idx="1754">
                  <c:v>41202</c:v>
                </c:pt>
                <c:pt idx="1755">
                  <c:v>41203</c:v>
                </c:pt>
                <c:pt idx="1756">
                  <c:v>41204</c:v>
                </c:pt>
                <c:pt idx="1757">
                  <c:v>41205</c:v>
                </c:pt>
                <c:pt idx="1758">
                  <c:v>41206</c:v>
                </c:pt>
                <c:pt idx="1759">
                  <c:v>41207</c:v>
                </c:pt>
                <c:pt idx="1760">
                  <c:v>41208</c:v>
                </c:pt>
                <c:pt idx="1761">
                  <c:v>41209</c:v>
                </c:pt>
                <c:pt idx="1762">
                  <c:v>41210</c:v>
                </c:pt>
                <c:pt idx="1763">
                  <c:v>41211</c:v>
                </c:pt>
                <c:pt idx="1764">
                  <c:v>41212</c:v>
                </c:pt>
                <c:pt idx="1765">
                  <c:v>41213</c:v>
                </c:pt>
                <c:pt idx="1766">
                  <c:v>41214</c:v>
                </c:pt>
                <c:pt idx="1767">
                  <c:v>41215</c:v>
                </c:pt>
                <c:pt idx="1768">
                  <c:v>41216</c:v>
                </c:pt>
                <c:pt idx="1769">
                  <c:v>41217</c:v>
                </c:pt>
                <c:pt idx="1770">
                  <c:v>41218</c:v>
                </c:pt>
                <c:pt idx="1771">
                  <c:v>41219</c:v>
                </c:pt>
                <c:pt idx="1772">
                  <c:v>41220</c:v>
                </c:pt>
                <c:pt idx="1773">
                  <c:v>41221</c:v>
                </c:pt>
                <c:pt idx="1774">
                  <c:v>41222</c:v>
                </c:pt>
                <c:pt idx="1775">
                  <c:v>41223</c:v>
                </c:pt>
                <c:pt idx="1776">
                  <c:v>41224</c:v>
                </c:pt>
                <c:pt idx="1777">
                  <c:v>41225</c:v>
                </c:pt>
                <c:pt idx="1778">
                  <c:v>41226</c:v>
                </c:pt>
                <c:pt idx="1779">
                  <c:v>41227</c:v>
                </c:pt>
                <c:pt idx="1780">
                  <c:v>41228</c:v>
                </c:pt>
                <c:pt idx="1781">
                  <c:v>41229</c:v>
                </c:pt>
                <c:pt idx="1782">
                  <c:v>41230</c:v>
                </c:pt>
                <c:pt idx="1783">
                  <c:v>41231</c:v>
                </c:pt>
                <c:pt idx="1784">
                  <c:v>41232</c:v>
                </c:pt>
                <c:pt idx="1785">
                  <c:v>41233</c:v>
                </c:pt>
                <c:pt idx="1786">
                  <c:v>41234</c:v>
                </c:pt>
                <c:pt idx="1787">
                  <c:v>41235</c:v>
                </c:pt>
                <c:pt idx="1788">
                  <c:v>41236</c:v>
                </c:pt>
                <c:pt idx="1789">
                  <c:v>41237</c:v>
                </c:pt>
                <c:pt idx="1790">
                  <c:v>41238</c:v>
                </c:pt>
                <c:pt idx="1791">
                  <c:v>41239</c:v>
                </c:pt>
                <c:pt idx="1792">
                  <c:v>41240</c:v>
                </c:pt>
                <c:pt idx="1793">
                  <c:v>41241</c:v>
                </c:pt>
                <c:pt idx="1794">
                  <c:v>41242</c:v>
                </c:pt>
                <c:pt idx="1795">
                  <c:v>41243</c:v>
                </c:pt>
                <c:pt idx="1796">
                  <c:v>41244</c:v>
                </c:pt>
                <c:pt idx="1797">
                  <c:v>41245</c:v>
                </c:pt>
                <c:pt idx="1798">
                  <c:v>41246</c:v>
                </c:pt>
                <c:pt idx="1799">
                  <c:v>41247</c:v>
                </c:pt>
                <c:pt idx="1800">
                  <c:v>41248</c:v>
                </c:pt>
                <c:pt idx="1801">
                  <c:v>41249</c:v>
                </c:pt>
                <c:pt idx="1802">
                  <c:v>41250</c:v>
                </c:pt>
                <c:pt idx="1803">
                  <c:v>41251</c:v>
                </c:pt>
                <c:pt idx="1804">
                  <c:v>41252</c:v>
                </c:pt>
                <c:pt idx="1805">
                  <c:v>41253</c:v>
                </c:pt>
                <c:pt idx="1806">
                  <c:v>41254</c:v>
                </c:pt>
                <c:pt idx="1807">
                  <c:v>41255</c:v>
                </c:pt>
                <c:pt idx="1808">
                  <c:v>41256</c:v>
                </c:pt>
                <c:pt idx="1809">
                  <c:v>41257</c:v>
                </c:pt>
                <c:pt idx="1810">
                  <c:v>41258</c:v>
                </c:pt>
                <c:pt idx="1811">
                  <c:v>41259</c:v>
                </c:pt>
                <c:pt idx="1812">
                  <c:v>41260</c:v>
                </c:pt>
                <c:pt idx="1813">
                  <c:v>41261</c:v>
                </c:pt>
                <c:pt idx="1814">
                  <c:v>41262</c:v>
                </c:pt>
                <c:pt idx="1815">
                  <c:v>41263</c:v>
                </c:pt>
                <c:pt idx="1816">
                  <c:v>41264</c:v>
                </c:pt>
                <c:pt idx="1817">
                  <c:v>41265</c:v>
                </c:pt>
                <c:pt idx="1818">
                  <c:v>41266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41272</c:v>
                </c:pt>
                <c:pt idx="1825">
                  <c:v>41273</c:v>
                </c:pt>
                <c:pt idx="1826">
                  <c:v>41274</c:v>
                </c:pt>
                <c:pt idx="1827">
                  <c:v>41275</c:v>
                </c:pt>
                <c:pt idx="1828">
                  <c:v>41276</c:v>
                </c:pt>
                <c:pt idx="1829">
                  <c:v>41277</c:v>
                </c:pt>
                <c:pt idx="1830">
                  <c:v>41278</c:v>
                </c:pt>
                <c:pt idx="1831">
                  <c:v>41279</c:v>
                </c:pt>
                <c:pt idx="1832">
                  <c:v>41280</c:v>
                </c:pt>
                <c:pt idx="1833">
                  <c:v>41281</c:v>
                </c:pt>
                <c:pt idx="1834">
                  <c:v>41282</c:v>
                </c:pt>
                <c:pt idx="1835">
                  <c:v>41283</c:v>
                </c:pt>
                <c:pt idx="1836">
                  <c:v>41284</c:v>
                </c:pt>
                <c:pt idx="1837">
                  <c:v>41285</c:v>
                </c:pt>
                <c:pt idx="1838">
                  <c:v>41286</c:v>
                </c:pt>
                <c:pt idx="1839">
                  <c:v>41287</c:v>
                </c:pt>
                <c:pt idx="1840">
                  <c:v>41288</c:v>
                </c:pt>
                <c:pt idx="1841">
                  <c:v>41289</c:v>
                </c:pt>
                <c:pt idx="1842">
                  <c:v>41290</c:v>
                </c:pt>
                <c:pt idx="1843">
                  <c:v>41291</c:v>
                </c:pt>
                <c:pt idx="1844">
                  <c:v>41292</c:v>
                </c:pt>
                <c:pt idx="1845">
                  <c:v>41293</c:v>
                </c:pt>
                <c:pt idx="1846">
                  <c:v>41294</c:v>
                </c:pt>
                <c:pt idx="1847">
                  <c:v>41295</c:v>
                </c:pt>
                <c:pt idx="1848">
                  <c:v>41296</c:v>
                </c:pt>
                <c:pt idx="1849">
                  <c:v>41297</c:v>
                </c:pt>
                <c:pt idx="1850">
                  <c:v>41298</c:v>
                </c:pt>
                <c:pt idx="1851">
                  <c:v>41299</c:v>
                </c:pt>
                <c:pt idx="1852">
                  <c:v>41300</c:v>
                </c:pt>
                <c:pt idx="1853">
                  <c:v>41301</c:v>
                </c:pt>
                <c:pt idx="1854">
                  <c:v>41302</c:v>
                </c:pt>
                <c:pt idx="1855">
                  <c:v>41303</c:v>
                </c:pt>
                <c:pt idx="1856">
                  <c:v>41304</c:v>
                </c:pt>
                <c:pt idx="1857">
                  <c:v>41305</c:v>
                </c:pt>
                <c:pt idx="1858">
                  <c:v>41306</c:v>
                </c:pt>
                <c:pt idx="1859">
                  <c:v>41307</c:v>
                </c:pt>
                <c:pt idx="1860">
                  <c:v>41308</c:v>
                </c:pt>
                <c:pt idx="1861">
                  <c:v>41309</c:v>
                </c:pt>
                <c:pt idx="1862">
                  <c:v>41310</c:v>
                </c:pt>
                <c:pt idx="1863">
                  <c:v>41311</c:v>
                </c:pt>
                <c:pt idx="1864">
                  <c:v>41312</c:v>
                </c:pt>
                <c:pt idx="1865">
                  <c:v>41313</c:v>
                </c:pt>
                <c:pt idx="1866">
                  <c:v>41314</c:v>
                </c:pt>
                <c:pt idx="1867">
                  <c:v>41315</c:v>
                </c:pt>
                <c:pt idx="1868">
                  <c:v>41316</c:v>
                </c:pt>
                <c:pt idx="1869">
                  <c:v>41317</c:v>
                </c:pt>
                <c:pt idx="1870">
                  <c:v>41318</c:v>
                </c:pt>
                <c:pt idx="1871">
                  <c:v>41319</c:v>
                </c:pt>
                <c:pt idx="1872">
                  <c:v>41320</c:v>
                </c:pt>
                <c:pt idx="1873">
                  <c:v>41321</c:v>
                </c:pt>
                <c:pt idx="1874">
                  <c:v>41322</c:v>
                </c:pt>
                <c:pt idx="1875">
                  <c:v>41323</c:v>
                </c:pt>
                <c:pt idx="1876">
                  <c:v>41324</c:v>
                </c:pt>
                <c:pt idx="1877">
                  <c:v>41325</c:v>
                </c:pt>
                <c:pt idx="1878">
                  <c:v>41326</c:v>
                </c:pt>
                <c:pt idx="1879">
                  <c:v>41327</c:v>
                </c:pt>
                <c:pt idx="1880">
                  <c:v>41328</c:v>
                </c:pt>
                <c:pt idx="1881">
                  <c:v>41329</c:v>
                </c:pt>
                <c:pt idx="1882">
                  <c:v>41330</c:v>
                </c:pt>
                <c:pt idx="1883">
                  <c:v>41331</c:v>
                </c:pt>
                <c:pt idx="1884">
                  <c:v>41332</c:v>
                </c:pt>
                <c:pt idx="1885">
                  <c:v>41333</c:v>
                </c:pt>
                <c:pt idx="1886">
                  <c:v>41334</c:v>
                </c:pt>
                <c:pt idx="1887">
                  <c:v>41335</c:v>
                </c:pt>
                <c:pt idx="1888">
                  <c:v>41336</c:v>
                </c:pt>
                <c:pt idx="1889">
                  <c:v>41337</c:v>
                </c:pt>
                <c:pt idx="1890">
                  <c:v>41338</c:v>
                </c:pt>
                <c:pt idx="1891">
                  <c:v>41339</c:v>
                </c:pt>
                <c:pt idx="1892">
                  <c:v>41340</c:v>
                </c:pt>
                <c:pt idx="1893">
                  <c:v>41341</c:v>
                </c:pt>
                <c:pt idx="1894">
                  <c:v>41342</c:v>
                </c:pt>
                <c:pt idx="1895">
                  <c:v>41343</c:v>
                </c:pt>
                <c:pt idx="1896">
                  <c:v>41344</c:v>
                </c:pt>
                <c:pt idx="1897">
                  <c:v>41345</c:v>
                </c:pt>
                <c:pt idx="1898">
                  <c:v>41346</c:v>
                </c:pt>
                <c:pt idx="1899">
                  <c:v>41347</c:v>
                </c:pt>
                <c:pt idx="1900">
                  <c:v>41348</c:v>
                </c:pt>
                <c:pt idx="1901">
                  <c:v>41349</c:v>
                </c:pt>
                <c:pt idx="1902">
                  <c:v>41350</c:v>
                </c:pt>
                <c:pt idx="1903">
                  <c:v>41351</c:v>
                </c:pt>
                <c:pt idx="1904">
                  <c:v>41352</c:v>
                </c:pt>
                <c:pt idx="1905">
                  <c:v>41353</c:v>
                </c:pt>
                <c:pt idx="1906">
                  <c:v>41354</c:v>
                </c:pt>
                <c:pt idx="1907">
                  <c:v>41355</c:v>
                </c:pt>
                <c:pt idx="1908">
                  <c:v>41356</c:v>
                </c:pt>
                <c:pt idx="1909">
                  <c:v>41357</c:v>
                </c:pt>
                <c:pt idx="1910">
                  <c:v>41358</c:v>
                </c:pt>
                <c:pt idx="1911">
                  <c:v>41359</c:v>
                </c:pt>
                <c:pt idx="1912">
                  <c:v>41360</c:v>
                </c:pt>
                <c:pt idx="1913">
                  <c:v>41361</c:v>
                </c:pt>
                <c:pt idx="1914">
                  <c:v>41362</c:v>
                </c:pt>
                <c:pt idx="1915">
                  <c:v>41363</c:v>
                </c:pt>
                <c:pt idx="1916">
                  <c:v>41364</c:v>
                </c:pt>
                <c:pt idx="1917">
                  <c:v>41365</c:v>
                </c:pt>
                <c:pt idx="1918">
                  <c:v>41366</c:v>
                </c:pt>
                <c:pt idx="1919">
                  <c:v>41367</c:v>
                </c:pt>
                <c:pt idx="1920">
                  <c:v>41368</c:v>
                </c:pt>
                <c:pt idx="1921">
                  <c:v>41369</c:v>
                </c:pt>
                <c:pt idx="1922">
                  <c:v>41370</c:v>
                </c:pt>
                <c:pt idx="1923">
                  <c:v>41371</c:v>
                </c:pt>
                <c:pt idx="1924">
                  <c:v>41372</c:v>
                </c:pt>
                <c:pt idx="1925">
                  <c:v>41373</c:v>
                </c:pt>
                <c:pt idx="1926">
                  <c:v>41374</c:v>
                </c:pt>
                <c:pt idx="1927">
                  <c:v>41375</c:v>
                </c:pt>
                <c:pt idx="1928">
                  <c:v>41376</c:v>
                </c:pt>
                <c:pt idx="1929">
                  <c:v>41377</c:v>
                </c:pt>
                <c:pt idx="1930">
                  <c:v>41378</c:v>
                </c:pt>
                <c:pt idx="1931">
                  <c:v>41379</c:v>
                </c:pt>
                <c:pt idx="1932">
                  <c:v>41380</c:v>
                </c:pt>
                <c:pt idx="1933">
                  <c:v>41381</c:v>
                </c:pt>
                <c:pt idx="1934">
                  <c:v>41382</c:v>
                </c:pt>
                <c:pt idx="1935">
                  <c:v>41383</c:v>
                </c:pt>
                <c:pt idx="1936">
                  <c:v>41384</c:v>
                </c:pt>
                <c:pt idx="1937">
                  <c:v>41385</c:v>
                </c:pt>
                <c:pt idx="1938">
                  <c:v>41386</c:v>
                </c:pt>
                <c:pt idx="1939">
                  <c:v>41387</c:v>
                </c:pt>
                <c:pt idx="1940">
                  <c:v>41388</c:v>
                </c:pt>
                <c:pt idx="1941">
                  <c:v>41389</c:v>
                </c:pt>
                <c:pt idx="1942">
                  <c:v>41390</c:v>
                </c:pt>
                <c:pt idx="1943">
                  <c:v>41391</c:v>
                </c:pt>
                <c:pt idx="1944">
                  <c:v>41392</c:v>
                </c:pt>
                <c:pt idx="1945">
                  <c:v>41393</c:v>
                </c:pt>
                <c:pt idx="1946">
                  <c:v>41394</c:v>
                </c:pt>
                <c:pt idx="1947">
                  <c:v>41395</c:v>
                </c:pt>
                <c:pt idx="1948">
                  <c:v>41396</c:v>
                </c:pt>
                <c:pt idx="1949">
                  <c:v>41397</c:v>
                </c:pt>
                <c:pt idx="1950">
                  <c:v>41398</c:v>
                </c:pt>
                <c:pt idx="1951">
                  <c:v>41399</c:v>
                </c:pt>
                <c:pt idx="1952">
                  <c:v>41400</c:v>
                </c:pt>
                <c:pt idx="1953">
                  <c:v>41401</c:v>
                </c:pt>
                <c:pt idx="1954">
                  <c:v>41402</c:v>
                </c:pt>
                <c:pt idx="1955">
                  <c:v>41403</c:v>
                </c:pt>
                <c:pt idx="1956">
                  <c:v>41404</c:v>
                </c:pt>
                <c:pt idx="1957">
                  <c:v>41405</c:v>
                </c:pt>
                <c:pt idx="1958">
                  <c:v>41406</c:v>
                </c:pt>
                <c:pt idx="1959">
                  <c:v>41407</c:v>
                </c:pt>
                <c:pt idx="1960">
                  <c:v>41408</c:v>
                </c:pt>
                <c:pt idx="1961">
                  <c:v>41409</c:v>
                </c:pt>
                <c:pt idx="1962">
                  <c:v>41410</c:v>
                </c:pt>
                <c:pt idx="1963">
                  <c:v>41411</c:v>
                </c:pt>
                <c:pt idx="1964">
                  <c:v>41412</c:v>
                </c:pt>
                <c:pt idx="1965">
                  <c:v>41413</c:v>
                </c:pt>
                <c:pt idx="1966">
                  <c:v>41414</c:v>
                </c:pt>
                <c:pt idx="1967">
                  <c:v>41415</c:v>
                </c:pt>
                <c:pt idx="1968">
                  <c:v>41416</c:v>
                </c:pt>
                <c:pt idx="1969">
                  <c:v>41417</c:v>
                </c:pt>
                <c:pt idx="1970">
                  <c:v>41418</c:v>
                </c:pt>
                <c:pt idx="1971">
                  <c:v>41419</c:v>
                </c:pt>
                <c:pt idx="1972">
                  <c:v>41420</c:v>
                </c:pt>
                <c:pt idx="1973">
                  <c:v>41421</c:v>
                </c:pt>
                <c:pt idx="1974">
                  <c:v>41422</c:v>
                </c:pt>
                <c:pt idx="1975">
                  <c:v>41423</c:v>
                </c:pt>
                <c:pt idx="1976">
                  <c:v>41424</c:v>
                </c:pt>
                <c:pt idx="1977">
                  <c:v>41425</c:v>
                </c:pt>
                <c:pt idx="1978">
                  <c:v>41426</c:v>
                </c:pt>
                <c:pt idx="1979">
                  <c:v>41427</c:v>
                </c:pt>
                <c:pt idx="1980">
                  <c:v>41428</c:v>
                </c:pt>
                <c:pt idx="1981">
                  <c:v>41429</c:v>
                </c:pt>
                <c:pt idx="1982">
                  <c:v>41430</c:v>
                </c:pt>
                <c:pt idx="1983">
                  <c:v>41431</c:v>
                </c:pt>
                <c:pt idx="1984">
                  <c:v>41432</c:v>
                </c:pt>
                <c:pt idx="1985">
                  <c:v>41433</c:v>
                </c:pt>
                <c:pt idx="1986">
                  <c:v>41434</c:v>
                </c:pt>
                <c:pt idx="1987">
                  <c:v>41435</c:v>
                </c:pt>
                <c:pt idx="1988">
                  <c:v>41436</c:v>
                </c:pt>
                <c:pt idx="1989">
                  <c:v>41437</c:v>
                </c:pt>
                <c:pt idx="1990">
                  <c:v>41438</c:v>
                </c:pt>
                <c:pt idx="1991">
                  <c:v>41439</c:v>
                </c:pt>
                <c:pt idx="1992">
                  <c:v>41440</c:v>
                </c:pt>
                <c:pt idx="1993">
                  <c:v>41441</c:v>
                </c:pt>
                <c:pt idx="1994">
                  <c:v>41442</c:v>
                </c:pt>
                <c:pt idx="1995">
                  <c:v>41443</c:v>
                </c:pt>
                <c:pt idx="1996">
                  <c:v>41444</c:v>
                </c:pt>
                <c:pt idx="1997">
                  <c:v>41445</c:v>
                </c:pt>
                <c:pt idx="1998">
                  <c:v>41446</c:v>
                </c:pt>
                <c:pt idx="1999">
                  <c:v>41447</c:v>
                </c:pt>
                <c:pt idx="2000">
                  <c:v>41448</c:v>
                </c:pt>
                <c:pt idx="2001">
                  <c:v>41449</c:v>
                </c:pt>
                <c:pt idx="2002">
                  <c:v>41450</c:v>
                </c:pt>
                <c:pt idx="2003">
                  <c:v>41451</c:v>
                </c:pt>
                <c:pt idx="2004">
                  <c:v>41452</c:v>
                </c:pt>
                <c:pt idx="2005">
                  <c:v>41453</c:v>
                </c:pt>
                <c:pt idx="2006">
                  <c:v>41454</c:v>
                </c:pt>
                <c:pt idx="2007">
                  <c:v>41455</c:v>
                </c:pt>
                <c:pt idx="2008">
                  <c:v>41456</c:v>
                </c:pt>
                <c:pt idx="2009">
                  <c:v>41457</c:v>
                </c:pt>
                <c:pt idx="2010">
                  <c:v>41458</c:v>
                </c:pt>
                <c:pt idx="2011">
                  <c:v>41459</c:v>
                </c:pt>
                <c:pt idx="2012">
                  <c:v>41460</c:v>
                </c:pt>
                <c:pt idx="2013">
                  <c:v>41461</c:v>
                </c:pt>
                <c:pt idx="2014">
                  <c:v>41462</c:v>
                </c:pt>
                <c:pt idx="2015">
                  <c:v>41463</c:v>
                </c:pt>
                <c:pt idx="2016">
                  <c:v>41464</c:v>
                </c:pt>
                <c:pt idx="2017">
                  <c:v>41465</c:v>
                </c:pt>
                <c:pt idx="2018">
                  <c:v>41466</c:v>
                </c:pt>
                <c:pt idx="2019">
                  <c:v>41467</c:v>
                </c:pt>
                <c:pt idx="2020">
                  <c:v>41468</c:v>
                </c:pt>
                <c:pt idx="2021">
                  <c:v>41469</c:v>
                </c:pt>
                <c:pt idx="2022">
                  <c:v>41470</c:v>
                </c:pt>
                <c:pt idx="2023">
                  <c:v>41471</c:v>
                </c:pt>
                <c:pt idx="2024">
                  <c:v>41472</c:v>
                </c:pt>
                <c:pt idx="2025">
                  <c:v>41473</c:v>
                </c:pt>
                <c:pt idx="2026">
                  <c:v>41474</c:v>
                </c:pt>
                <c:pt idx="2027">
                  <c:v>41475</c:v>
                </c:pt>
                <c:pt idx="2028">
                  <c:v>41476</c:v>
                </c:pt>
                <c:pt idx="2029">
                  <c:v>41477</c:v>
                </c:pt>
                <c:pt idx="2030">
                  <c:v>41478</c:v>
                </c:pt>
                <c:pt idx="2031">
                  <c:v>41479</c:v>
                </c:pt>
                <c:pt idx="2032">
                  <c:v>41480</c:v>
                </c:pt>
                <c:pt idx="2033">
                  <c:v>41481</c:v>
                </c:pt>
                <c:pt idx="2034">
                  <c:v>41482</c:v>
                </c:pt>
                <c:pt idx="2035">
                  <c:v>41483</c:v>
                </c:pt>
                <c:pt idx="2036">
                  <c:v>41484</c:v>
                </c:pt>
                <c:pt idx="2037">
                  <c:v>41485</c:v>
                </c:pt>
                <c:pt idx="2038">
                  <c:v>41486</c:v>
                </c:pt>
                <c:pt idx="2039">
                  <c:v>41487</c:v>
                </c:pt>
                <c:pt idx="2040">
                  <c:v>41488</c:v>
                </c:pt>
                <c:pt idx="2041">
                  <c:v>41489</c:v>
                </c:pt>
                <c:pt idx="2042">
                  <c:v>41490</c:v>
                </c:pt>
                <c:pt idx="2043">
                  <c:v>41491</c:v>
                </c:pt>
                <c:pt idx="2044">
                  <c:v>41492</c:v>
                </c:pt>
                <c:pt idx="2045">
                  <c:v>41493</c:v>
                </c:pt>
                <c:pt idx="2046">
                  <c:v>41494</c:v>
                </c:pt>
                <c:pt idx="2047">
                  <c:v>41495</c:v>
                </c:pt>
                <c:pt idx="2048">
                  <c:v>41496</c:v>
                </c:pt>
                <c:pt idx="2049">
                  <c:v>41497</c:v>
                </c:pt>
                <c:pt idx="2050">
                  <c:v>41498</c:v>
                </c:pt>
                <c:pt idx="2051">
                  <c:v>41499</c:v>
                </c:pt>
                <c:pt idx="2052">
                  <c:v>41500</c:v>
                </c:pt>
                <c:pt idx="2053">
                  <c:v>41501</c:v>
                </c:pt>
                <c:pt idx="2054">
                  <c:v>41502</c:v>
                </c:pt>
                <c:pt idx="2055">
                  <c:v>41503</c:v>
                </c:pt>
                <c:pt idx="2056">
                  <c:v>41504</c:v>
                </c:pt>
                <c:pt idx="2057">
                  <c:v>41505</c:v>
                </c:pt>
                <c:pt idx="2058">
                  <c:v>41506</c:v>
                </c:pt>
                <c:pt idx="2059">
                  <c:v>41507</c:v>
                </c:pt>
                <c:pt idx="2060">
                  <c:v>41508</c:v>
                </c:pt>
                <c:pt idx="2061">
                  <c:v>41509</c:v>
                </c:pt>
                <c:pt idx="2062">
                  <c:v>41510</c:v>
                </c:pt>
                <c:pt idx="2063">
                  <c:v>41511</c:v>
                </c:pt>
                <c:pt idx="2064">
                  <c:v>41512</c:v>
                </c:pt>
                <c:pt idx="2065">
                  <c:v>41513</c:v>
                </c:pt>
                <c:pt idx="2066">
                  <c:v>41514</c:v>
                </c:pt>
                <c:pt idx="2067">
                  <c:v>41515</c:v>
                </c:pt>
                <c:pt idx="2068">
                  <c:v>41516</c:v>
                </c:pt>
                <c:pt idx="2069">
                  <c:v>41517</c:v>
                </c:pt>
                <c:pt idx="2070">
                  <c:v>41518</c:v>
                </c:pt>
                <c:pt idx="2071">
                  <c:v>41519</c:v>
                </c:pt>
                <c:pt idx="2072">
                  <c:v>41520</c:v>
                </c:pt>
                <c:pt idx="2073">
                  <c:v>41521</c:v>
                </c:pt>
                <c:pt idx="2074">
                  <c:v>41522</c:v>
                </c:pt>
                <c:pt idx="2075">
                  <c:v>41523</c:v>
                </c:pt>
                <c:pt idx="2076">
                  <c:v>41524</c:v>
                </c:pt>
                <c:pt idx="2077">
                  <c:v>41525</c:v>
                </c:pt>
                <c:pt idx="2078">
                  <c:v>41526</c:v>
                </c:pt>
                <c:pt idx="2079">
                  <c:v>41527</c:v>
                </c:pt>
                <c:pt idx="2080">
                  <c:v>41528</c:v>
                </c:pt>
                <c:pt idx="2081">
                  <c:v>41529</c:v>
                </c:pt>
                <c:pt idx="2082">
                  <c:v>41530</c:v>
                </c:pt>
                <c:pt idx="2083">
                  <c:v>41531</c:v>
                </c:pt>
                <c:pt idx="2084">
                  <c:v>41532</c:v>
                </c:pt>
                <c:pt idx="2085">
                  <c:v>41533</c:v>
                </c:pt>
                <c:pt idx="2086">
                  <c:v>41534</c:v>
                </c:pt>
                <c:pt idx="2087">
                  <c:v>41535</c:v>
                </c:pt>
                <c:pt idx="2088">
                  <c:v>41536</c:v>
                </c:pt>
                <c:pt idx="2089">
                  <c:v>41537</c:v>
                </c:pt>
                <c:pt idx="2090">
                  <c:v>41538</c:v>
                </c:pt>
                <c:pt idx="2091">
                  <c:v>41539</c:v>
                </c:pt>
                <c:pt idx="2092">
                  <c:v>41540</c:v>
                </c:pt>
                <c:pt idx="2093">
                  <c:v>41541</c:v>
                </c:pt>
                <c:pt idx="2094">
                  <c:v>41542</c:v>
                </c:pt>
                <c:pt idx="2095">
                  <c:v>41543</c:v>
                </c:pt>
                <c:pt idx="2096">
                  <c:v>41544</c:v>
                </c:pt>
                <c:pt idx="2097">
                  <c:v>41545</c:v>
                </c:pt>
                <c:pt idx="2098">
                  <c:v>41546</c:v>
                </c:pt>
                <c:pt idx="2099">
                  <c:v>41547</c:v>
                </c:pt>
                <c:pt idx="2100">
                  <c:v>41548</c:v>
                </c:pt>
                <c:pt idx="2101">
                  <c:v>41549</c:v>
                </c:pt>
                <c:pt idx="2102">
                  <c:v>41550</c:v>
                </c:pt>
                <c:pt idx="2103">
                  <c:v>41551</c:v>
                </c:pt>
                <c:pt idx="2104">
                  <c:v>41552</c:v>
                </c:pt>
                <c:pt idx="2105">
                  <c:v>41553</c:v>
                </c:pt>
                <c:pt idx="2106">
                  <c:v>41554</c:v>
                </c:pt>
                <c:pt idx="2107">
                  <c:v>41555</c:v>
                </c:pt>
                <c:pt idx="2108">
                  <c:v>41556</c:v>
                </c:pt>
                <c:pt idx="2109">
                  <c:v>41557</c:v>
                </c:pt>
                <c:pt idx="2110">
                  <c:v>41558</c:v>
                </c:pt>
                <c:pt idx="2111">
                  <c:v>41559</c:v>
                </c:pt>
                <c:pt idx="2112">
                  <c:v>41560</c:v>
                </c:pt>
                <c:pt idx="2113">
                  <c:v>41561</c:v>
                </c:pt>
                <c:pt idx="2114">
                  <c:v>41562</c:v>
                </c:pt>
                <c:pt idx="2115">
                  <c:v>41563</c:v>
                </c:pt>
                <c:pt idx="2116">
                  <c:v>41564</c:v>
                </c:pt>
                <c:pt idx="2117">
                  <c:v>41565</c:v>
                </c:pt>
                <c:pt idx="2118">
                  <c:v>41566</c:v>
                </c:pt>
                <c:pt idx="2119">
                  <c:v>41567</c:v>
                </c:pt>
                <c:pt idx="2120">
                  <c:v>41568</c:v>
                </c:pt>
                <c:pt idx="2121">
                  <c:v>41569</c:v>
                </c:pt>
                <c:pt idx="2122">
                  <c:v>41570</c:v>
                </c:pt>
                <c:pt idx="2123">
                  <c:v>41571</c:v>
                </c:pt>
                <c:pt idx="2124">
                  <c:v>41572</c:v>
                </c:pt>
                <c:pt idx="2125">
                  <c:v>41573</c:v>
                </c:pt>
                <c:pt idx="2126">
                  <c:v>41574</c:v>
                </c:pt>
                <c:pt idx="2127">
                  <c:v>41575</c:v>
                </c:pt>
                <c:pt idx="2128">
                  <c:v>41576</c:v>
                </c:pt>
                <c:pt idx="2129">
                  <c:v>41577</c:v>
                </c:pt>
                <c:pt idx="2130">
                  <c:v>41578</c:v>
                </c:pt>
                <c:pt idx="2131">
                  <c:v>41579</c:v>
                </c:pt>
                <c:pt idx="2132">
                  <c:v>41580</c:v>
                </c:pt>
                <c:pt idx="2133">
                  <c:v>41581</c:v>
                </c:pt>
                <c:pt idx="2134">
                  <c:v>41582</c:v>
                </c:pt>
                <c:pt idx="2135">
                  <c:v>41583</c:v>
                </c:pt>
                <c:pt idx="2136">
                  <c:v>41584</c:v>
                </c:pt>
                <c:pt idx="2137">
                  <c:v>41585</c:v>
                </c:pt>
                <c:pt idx="2138">
                  <c:v>41586</c:v>
                </c:pt>
                <c:pt idx="2139">
                  <c:v>41587</c:v>
                </c:pt>
                <c:pt idx="2140">
                  <c:v>41588</c:v>
                </c:pt>
                <c:pt idx="2141">
                  <c:v>41589</c:v>
                </c:pt>
                <c:pt idx="2142">
                  <c:v>41590</c:v>
                </c:pt>
                <c:pt idx="2143">
                  <c:v>41591</c:v>
                </c:pt>
                <c:pt idx="2144">
                  <c:v>41592</c:v>
                </c:pt>
                <c:pt idx="2145">
                  <c:v>41593</c:v>
                </c:pt>
                <c:pt idx="2146">
                  <c:v>41594</c:v>
                </c:pt>
                <c:pt idx="2147">
                  <c:v>41595</c:v>
                </c:pt>
                <c:pt idx="2148">
                  <c:v>41596</c:v>
                </c:pt>
                <c:pt idx="2149">
                  <c:v>41597</c:v>
                </c:pt>
                <c:pt idx="2150">
                  <c:v>41598</c:v>
                </c:pt>
                <c:pt idx="2151">
                  <c:v>41599</c:v>
                </c:pt>
                <c:pt idx="2152">
                  <c:v>41600</c:v>
                </c:pt>
                <c:pt idx="2153">
                  <c:v>41601</c:v>
                </c:pt>
                <c:pt idx="2154">
                  <c:v>41602</c:v>
                </c:pt>
                <c:pt idx="2155">
                  <c:v>41603</c:v>
                </c:pt>
                <c:pt idx="2156">
                  <c:v>41604</c:v>
                </c:pt>
                <c:pt idx="2157">
                  <c:v>41605</c:v>
                </c:pt>
                <c:pt idx="2158">
                  <c:v>41606</c:v>
                </c:pt>
                <c:pt idx="2159">
                  <c:v>41607</c:v>
                </c:pt>
                <c:pt idx="2160">
                  <c:v>41608</c:v>
                </c:pt>
                <c:pt idx="2161">
                  <c:v>41609</c:v>
                </c:pt>
                <c:pt idx="2162">
                  <c:v>41610</c:v>
                </c:pt>
                <c:pt idx="2163">
                  <c:v>41611</c:v>
                </c:pt>
                <c:pt idx="2164">
                  <c:v>41612</c:v>
                </c:pt>
                <c:pt idx="2165">
                  <c:v>41613</c:v>
                </c:pt>
                <c:pt idx="2166">
                  <c:v>41614</c:v>
                </c:pt>
                <c:pt idx="2167">
                  <c:v>41615</c:v>
                </c:pt>
                <c:pt idx="2168">
                  <c:v>41616</c:v>
                </c:pt>
                <c:pt idx="2169">
                  <c:v>41617</c:v>
                </c:pt>
                <c:pt idx="2170">
                  <c:v>41618</c:v>
                </c:pt>
                <c:pt idx="2171">
                  <c:v>41619</c:v>
                </c:pt>
                <c:pt idx="2172">
                  <c:v>41620</c:v>
                </c:pt>
                <c:pt idx="2173">
                  <c:v>41621</c:v>
                </c:pt>
                <c:pt idx="2174">
                  <c:v>41622</c:v>
                </c:pt>
                <c:pt idx="2175">
                  <c:v>41623</c:v>
                </c:pt>
                <c:pt idx="2176">
                  <c:v>41624</c:v>
                </c:pt>
                <c:pt idx="2177">
                  <c:v>41625</c:v>
                </c:pt>
                <c:pt idx="2178">
                  <c:v>41626</c:v>
                </c:pt>
                <c:pt idx="2179">
                  <c:v>41627</c:v>
                </c:pt>
                <c:pt idx="2180">
                  <c:v>41628</c:v>
                </c:pt>
                <c:pt idx="2181">
                  <c:v>41629</c:v>
                </c:pt>
                <c:pt idx="2182">
                  <c:v>41630</c:v>
                </c:pt>
                <c:pt idx="2183">
                  <c:v>41631</c:v>
                </c:pt>
                <c:pt idx="2184">
                  <c:v>41632</c:v>
                </c:pt>
                <c:pt idx="2185">
                  <c:v>41633</c:v>
                </c:pt>
                <c:pt idx="2186">
                  <c:v>41634</c:v>
                </c:pt>
                <c:pt idx="2187">
                  <c:v>41635</c:v>
                </c:pt>
                <c:pt idx="2188">
                  <c:v>41636</c:v>
                </c:pt>
                <c:pt idx="2189">
                  <c:v>41637</c:v>
                </c:pt>
                <c:pt idx="2190">
                  <c:v>41638</c:v>
                </c:pt>
                <c:pt idx="2191">
                  <c:v>41639</c:v>
                </c:pt>
                <c:pt idx="2192">
                  <c:v>41640</c:v>
                </c:pt>
                <c:pt idx="2193">
                  <c:v>41641</c:v>
                </c:pt>
                <c:pt idx="2194">
                  <c:v>41642</c:v>
                </c:pt>
                <c:pt idx="2195">
                  <c:v>41643</c:v>
                </c:pt>
                <c:pt idx="2196">
                  <c:v>41644</c:v>
                </c:pt>
                <c:pt idx="2197">
                  <c:v>41645</c:v>
                </c:pt>
                <c:pt idx="2198">
                  <c:v>41646</c:v>
                </c:pt>
                <c:pt idx="2199">
                  <c:v>41647</c:v>
                </c:pt>
                <c:pt idx="2200">
                  <c:v>41648</c:v>
                </c:pt>
                <c:pt idx="2201">
                  <c:v>41649</c:v>
                </c:pt>
                <c:pt idx="2202">
                  <c:v>41650</c:v>
                </c:pt>
                <c:pt idx="2203">
                  <c:v>41651</c:v>
                </c:pt>
                <c:pt idx="2204">
                  <c:v>41652</c:v>
                </c:pt>
                <c:pt idx="2205">
                  <c:v>41653</c:v>
                </c:pt>
                <c:pt idx="2206">
                  <c:v>41654</c:v>
                </c:pt>
                <c:pt idx="2207">
                  <c:v>41655</c:v>
                </c:pt>
                <c:pt idx="2208">
                  <c:v>41656</c:v>
                </c:pt>
                <c:pt idx="2209">
                  <c:v>41657</c:v>
                </c:pt>
                <c:pt idx="2210">
                  <c:v>41658</c:v>
                </c:pt>
                <c:pt idx="2211">
                  <c:v>41659</c:v>
                </c:pt>
                <c:pt idx="2212">
                  <c:v>41660</c:v>
                </c:pt>
                <c:pt idx="2213">
                  <c:v>41661</c:v>
                </c:pt>
                <c:pt idx="2214">
                  <c:v>41662</c:v>
                </c:pt>
                <c:pt idx="2215">
                  <c:v>41663</c:v>
                </c:pt>
                <c:pt idx="2216">
                  <c:v>41664</c:v>
                </c:pt>
                <c:pt idx="2217">
                  <c:v>41665</c:v>
                </c:pt>
                <c:pt idx="2218">
                  <c:v>41666</c:v>
                </c:pt>
                <c:pt idx="2219">
                  <c:v>41667</c:v>
                </c:pt>
                <c:pt idx="2220">
                  <c:v>41668</c:v>
                </c:pt>
                <c:pt idx="2221">
                  <c:v>41669</c:v>
                </c:pt>
                <c:pt idx="2222">
                  <c:v>41670</c:v>
                </c:pt>
                <c:pt idx="2223">
                  <c:v>41671</c:v>
                </c:pt>
                <c:pt idx="2224">
                  <c:v>41672</c:v>
                </c:pt>
                <c:pt idx="2225">
                  <c:v>41673</c:v>
                </c:pt>
                <c:pt idx="2226">
                  <c:v>41674</c:v>
                </c:pt>
                <c:pt idx="2227">
                  <c:v>41675</c:v>
                </c:pt>
                <c:pt idx="2228">
                  <c:v>41676</c:v>
                </c:pt>
                <c:pt idx="2229">
                  <c:v>41677</c:v>
                </c:pt>
                <c:pt idx="2230">
                  <c:v>41678</c:v>
                </c:pt>
                <c:pt idx="2231">
                  <c:v>41679</c:v>
                </c:pt>
                <c:pt idx="2232">
                  <c:v>41680</c:v>
                </c:pt>
                <c:pt idx="2233">
                  <c:v>41681</c:v>
                </c:pt>
                <c:pt idx="2234">
                  <c:v>41682</c:v>
                </c:pt>
                <c:pt idx="2235">
                  <c:v>41683</c:v>
                </c:pt>
                <c:pt idx="2236">
                  <c:v>41684</c:v>
                </c:pt>
                <c:pt idx="2237">
                  <c:v>41685</c:v>
                </c:pt>
                <c:pt idx="2238">
                  <c:v>41686</c:v>
                </c:pt>
                <c:pt idx="2239">
                  <c:v>41687</c:v>
                </c:pt>
                <c:pt idx="2240">
                  <c:v>41688</c:v>
                </c:pt>
                <c:pt idx="2241">
                  <c:v>41689</c:v>
                </c:pt>
                <c:pt idx="2242">
                  <c:v>41690</c:v>
                </c:pt>
                <c:pt idx="2243">
                  <c:v>41691</c:v>
                </c:pt>
                <c:pt idx="2244">
                  <c:v>41692</c:v>
                </c:pt>
                <c:pt idx="2245">
                  <c:v>41693</c:v>
                </c:pt>
                <c:pt idx="2246">
                  <c:v>41694</c:v>
                </c:pt>
                <c:pt idx="2247">
                  <c:v>41695</c:v>
                </c:pt>
                <c:pt idx="2248">
                  <c:v>41696</c:v>
                </c:pt>
                <c:pt idx="2249">
                  <c:v>41697</c:v>
                </c:pt>
                <c:pt idx="2250">
                  <c:v>41698</c:v>
                </c:pt>
                <c:pt idx="2251">
                  <c:v>41699</c:v>
                </c:pt>
                <c:pt idx="2252">
                  <c:v>41700</c:v>
                </c:pt>
                <c:pt idx="2253">
                  <c:v>41701</c:v>
                </c:pt>
                <c:pt idx="2254">
                  <c:v>41702</c:v>
                </c:pt>
                <c:pt idx="2255">
                  <c:v>41703</c:v>
                </c:pt>
                <c:pt idx="2256">
                  <c:v>41704</c:v>
                </c:pt>
                <c:pt idx="2257">
                  <c:v>41705</c:v>
                </c:pt>
                <c:pt idx="2258">
                  <c:v>41706</c:v>
                </c:pt>
                <c:pt idx="2259">
                  <c:v>41707</c:v>
                </c:pt>
                <c:pt idx="2260">
                  <c:v>41708</c:v>
                </c:pt>
                <c:pt idx="2261">
                  <c:v>41709</c:v>
                </c:pt>
                <c:pt idx="2262">
                  <c:v>41710</c:v>
                </c:pt>
                <c:pt idx="2263">
                  <c:v>41711</c:v>
                </c:pt>
                <c:pt idx="2264">
                  <c:v>41712</c:v>
                </c:pt>
                <c:pt idx="2265">
                  <c:v>41713</c:v>
                </c:pt>
                <c:pt idx="2266">
                  <c:v>41714</c:v>
                </c:pt>
                <c:pt idx="2267">
                  <c:v>41715</c:v>
                </c:pt>
                <c:pt idx="2268">
                  <c:v>41716</c:v>
                </c:pt>
                <c:pt idx="2269">
                  <c:v>41717</c:v>
                </c:pt>
                <c:pt idx="2270">
                  <c:v>41718</c:v>
                </c:pt>
                <c:pt idx="2271">
                  <c:v>41719</c:v>
                </c:pt>
                <c:pt idx="2272">
                  <c:v>41720</c:v>
                </c:pt>
                <c:pt idx="2273">
                  <c:v>41721</c:v>
                </c:pt>
                <c:pt idx="2274">
                  <c:v>41722</c:v>
                </c:pt>
                <c:pt idx="2275">
                  <c:v>41723</c:v>
                </c:pt>
                <c:pt idx="2276">
                  <c:v>41724</c:v>
                </c:pt>
                <c:pt idx="2277">
                  <c:v>41725</c:v>
                </c:pt>
                <c:pt idx="2278">
                  <c:v>41726</c:v>
                </c:pt>
                <c:pt idx="2279">
                  <c:v>41727</c:v>
                </c:pt>
                <c:pt idx="2280">
                  <c:v>41728</c:v>
                </c:pt>
                <c:pt idx="2281">
                  <c:v>41729</c:v>
                </c:pt>
                <c:pt idx="2282">
                  <c:v>41730</c:v>
                </c:pt>
                <c:pt idx="2283">
                  <c:v>41731</c:v>
                </c:pt>
                <c:pt idx="2284">
                  <c:v>41732</c:v>
                </c:pt>
                <c:pt idx="2285">
                  <c:v>41733</c:v>
                </c:pt>
                <c:pt idx="2286">
                  <c:v>41734</c:v>
                </c:pt>
                <c:pt idx="2287">
                  <c:v>41735</c:v>
                </c:pt>
                <c:pt idx="2288">
                  <c:v>41736</c:v>
                </c:pt>
                <c:pt idx="2289">
                  <c:v>41737</c:v>
                </c:pt>
                <c:pt idx="2290">
                  <c:v>41738</c:v>
                </c:pt>
                <c:pt idx="2291">
                  <c:v>41739</c:v>
                </c:pt>
                <c:pt idx="2292">
                  <c:v>41740</c:v>
                </c:pt>
                <c:pt idx="2293">
                  <c:v>41741</c:v>
                </c:pt>
                <c:pt idx="2294">
                  <c:v>41742</c:v>
                </c:pt>
                <c:pt idx="2295">
                  <c:v>41743</c:v>
                </c:pt>
                <c:pt idx="2296">
                  <c:v>41744</c:v>
                </c:pt>
                <c:pt idx="2297">
                  <c:v>41745</c:v>
                </c:pt>
                <c:pt idx="2298">
                  <c:v>41746</c:v>
                </c:pt>
                <c:pt idx="2299">
                  <c:v>41747</c:v>
                </c:pt>
                <c:pt idx="2300">
                  <c:v>41748</c:v>
                </c:pt>
                <c:pt idx="2301">
                  <c:v>41749</c:v>
                </c:pt>
                <c:pt idx="2302">
                  <c:v>41750</c:v>
                </c:pt>
                <c:pt idx="2303">
                  <c:v>41751</c:v>
                </c:pt>
                <c:pt idx="2304">
                  <c:v>41752</c:v>
                </c:pt>
                <c:pt idx="2305">
                  <c:v>41753</c:v>
                </c:pt>
                <c:pt idx="2306">
                  <c:v>41754</c:v>
                </c:pt>
                <c:pt idx="2307">
                  <c:v>41755</c:v>
                </c:pt>
                <c:pt idx="2308">
                  <c:v>41756</c:v>
                </c:pt>
                <c:pt idx="2309">
                  <c:v>41757</c:v>
                </c:pt>
                <c:pt idx="2310">
                  <c:v>41758</c:v>
                </c:pt>
                <c:pt idx="2311">
                  <c:v>41759</c:v>
                </c:pt>
                <c:pt idx="2312">
                  <c:v>41760</c:v>
                </c:pt>
                <c:pt idx="2313">
                  <c:v>41761</c:v>
                </c:pt>
                <c:pt idx="2314">
                  <c:v>41762</c:v>
                </c:pt>
                <c:pt idx="2315">
                  <c:v>41763</c:v>
                </c:pt>
                <c:pt idx="2316">
                  <c:v>41764</c:v>
                </c:pt>
                <c:pt idx="2317">
                  <c:v>41765</c:v>
                </c:pt>
                <c:pt idx="2318">
                  <c:v>41766</c:v>
                </c:pt>
                <c:pt idx="2319">
                  <c:v>41767</c:v>
                </c:pt>
                <c:pt idx="2320">
                  <c:v>41768</c:v>
                </c:pt>
                <c:pt idx="2321">
                  <c:v>41769</c:v>
                </c:pt>
                <c:pt idx="2322">
                  <c:v>41770</c:v>
                </c:pt>
                <c:pt idx="2323">
                  <c:v>41771</c:v>
                </c:pt>
                <c:pt idx="2324">
                  <c:v>41772</c:v>
                </c:pt>
                <c:pt idx="2325">
                  <c:v>41773</c:v>
                </c:pt>
                <c:pt idx="2326">
                  <c:v>41774</c:v>
                </c:pt>
                <c:pt idx="2327">
                  <c:v>41775</c:v>
                </c:pt>
                <c:pt idx="2328">
                  <c:v>41776</c:v>
                </c:pt>
                <c:pt idx="2329">
                  <c:v>41777</c:v>
                </c:pt>
                <c:pt idx="2330">
                  <c:v>41778</c:v>
                </c:pt>
                <c:pt idx="2331">
                  <c:v>41779</c:v>
                </c:pt>
                <c:pt idx="2332">
                  <c:v>41780</c:v>
                </c:pt>
                <c:pt idx="2333">
                  <c:v>41781</c:v>
                </c:pt>
                <c:pt idx="2334">
                  <c:v>41782</c:v>
                </c:pt>
                <c:pt idx="2335">
                  <c:v>41783</c:v>
                </c:pt>
                <c:pt idx="2336">
                  <c:v>41784</c:v>
                </c:pt>
                <c:pt idx="2337">
                  <c:v>41785</c:v>
                </c:pt>
                <c:pt idx="2338">
                  <c:v>41786</c:v>
                </c:pt>
                <c:pt idx="2339">
                  <c:v>41787</c:v>
                </c:pt>
                <c:pt idx="2340">
                  <c:v>41788</c:v>
                </c:pt>
                <c:pt idx="2341">
                  <c:v>41789</c:v>
                </c:pt>
                <c:pt idx="2342">
                  <c:v>41790</c:v>
                </c:pt>
                <c:pt idx="2343">
                  <c:v>41791</c:v>
                </c:pt>
                <c:pt idx="2344">
                  <c:v>41792</c:v>
                </c:pt>
                <c:pt idx="2345">
                  <c:v>41793</c:v>
                </c:pt>
                <c:pt idx="2346">
                  <c:v>41794</c:v>
                </c:pt>
                <c:pt idx="2347">
                  <c:v>41795</c:v>
                </c:pt>
                <c:pt idx="2348">
                  <c:v>41796</c:v>
                </c:pt>
                <c:pt idx="2349">
                  <c:v>41797</c:v>
                </c:pt>
                <c:pt idx="2350">
                  <c:v>41798</c:v>
                </c:pt>
                <c:pt idx="2351">
                  <c:v>41799</c:v>
                </c:pt>
                <c:pt idx="2352">
                  <c:v>41800</c:v>
                </c:pt>
                <c:pt idx="2353">
                  <c:v>41801</c:v>
                </c:pt>
                <c:pt idx="2354">
                  <c:v>41802</c:v>
                </c:pt>
                <c:pt idx="2355">
                  <c:v>41803</c:v>
                </c:pt>
                <c:pt idx="2356">
                  <c:v>41804</c:v>
                </c:pt>
                <c:pt idx="2357">
                  <c:v>41805</c:v>
                </c:pt>
                <c:pt idx="2358">
                  <c:v>41806</c:v>
                </c:pt>
                <c:pt idx="2359">
                  <c:v>41807</c:v>
                </c:pt>
                <c:pt idx="2360">
                  <c:v>41808</c:v>
                </c:pt>
                <c:pt idx="2361">
                  <c:v>41809</c:v>
                </c:pt>
                <c:pt idx="2362">
                  <c:v>41810</c:v>
                </c:pt>
                <c:pt idx="2363">
                  <c:v>41811</c:v>
                </c:pt>
                <c:pt idx="2364">
                  <c:v>41812</c:v>
                </c:pt>
                <c:pt idx="2365">
                  <c:v>41813</c:v>
                </c:pt>
                <c:pt idx="2366">
                  <c:v>41814</c:v>
                </c:pt>
                <c:pt idx="2367">
                  <c:v>41815</c:v>
                </c:pt>
                <c:pt idx="2368">
                  <c:v>41816</c:v>
                </c:pt>
                <c:pt idx="2369">
                  <c:v>41817</c:v>
                </c:pt>
                <c:pt idx="2370">
                  <c:v>41818</c:v>
                </c:pt>
                <c:pt idx="2371">
                  <c:v>41819</c:v>
                </c:pt>
                <c:pt idx="2372">
                  <c:v>41820</c:v>
                </c:pt>
                <c:pt idx="2373">
                  <c:v>41821</c:v>
                </c:pt>
                <c:pt idx="2374">
                  <c:v>41822</c:v>
                </c:pt>
                <c:pt idx="2375">
                  <c:v>41823</c:v>
                </c:pt>
                <c:pt idx="2376">
                  <c:v>41824</c:v>
                </c:pt>
                <c:pt idx="2377">
                  <c:v>41825</c:v>
                </c:pt>
                <c:pt idx="2378">
                  <c:v>41826</c:v>
                </c:pt>
                <c:pt idx="2379">
                  <c:v>41827</c:v>
                </c:pt>
                <c:pt idx="2380">
                  <c:v>41828</c:v>
                </c:pt>
                <c:pt idx="2381">
                  <c:v>41829</c:v>
                </c:pt>
                <c:pt idx="2382">
                  <c:v>41830</c:v>
                </c:pt>
                <c:pt idx="2383">
                  <c:v>41831</c:v>
                </c:pt>
                <c:pt idx="2384">
                  <c:v>41832</c:v>
                </c:pt>
                <c:pt idx="2385">
                  <c:v>41833</c:v>
                </c:pt>
                <c:pt idx="2386">
                  <c:v>41834</c:v>
                </c:pt>
                <c:pt idx="2387">
                  <c:v>41835</c:v>
                </c:pt>
                <c:pt idx="2388">
                  <c:v>41836</c:v>
                </c:pt>
                <c:pt idx="2389">
                  <c:v>41837</c:v>
                </c:pt>
                <c:pt idx="2390">
                  <c:v>41838</c:v>
                </c:pt>
                <c:pt idx="2391">
                  <c:v>41839</c:v>
                </c:pt>
                <c:pt idx="2392">
                  <c:v>41840</c:v>
                </c:pt>
                <c:pt idx="2393">
                  <c:v>41841</c:v>
                </c:pt>
                <c:pt idx="2394">
                  <c:v>41842</c:v>
                </c:pt>
                <c:pt idx="2395">
                  <c:v>41843</c:v>
                </c:pt>
                <c:pt idx="2396">
                  <c:v>41844</c:v>
                </c:pt>
                <c:pt idx="2397">
                  <c:v>41845</c:v>
                </c:pt>
                <c:pt idx="2398">
                  <c:v>41846</c:v>
                </c:pt>
                <c:pt idx="2399">
                  <c:v>41847</c:v>
                </c:pt>
                <c:pt idx="2400">
                  <c:v>41848</c:v>
                </c:pt>
                <c:pt idx="2401">
                  <c:v>41849</c:v>
                </c:pt>
                <c:pt idx="2402">
                  <c:v>41850</c:v>
                </c:pt>
                <c:pt idx="2403">
                  <c:v>41851</c:v>
                </c:pt>
                <c:pt idx="2404">
                  <c:v>41852</c:v>
                </c:pt>
                <c:pt idx="2405">
                  <c:v>41853</c:v>
                </c:pt>
                <c:pt idx="2406">
                  <c:v>41854</c:v>
                </c:pt>
                <c:pt idx="2407">
                  <c:v>41855</c:v>
                </c:pt>
                <c:pt idx="2408">
                  <c:v>41856</c:v>
                </c:pt>
                <c:pt idx="2409">
                  <c:v>41857</c:v>
                </c:pt>
                <c:pt idx="2410">
                  <c:v>41858</c:v>
                </c:pt>
                <c:pt idx="2411">
                  <c:v>41859</c:v>
                </c:pt>
                <c:pt idx="2412">
                  <c:v>41860</c:v>
                </c:pt>
                <c:pt idx="2413">
                  <c:v>41861</c:v>
                </c:pt>
                <c:pt idx="2414">
                  <c:v>41862</c:v>
                </c:pt>
                <c:pt idx="2415">
                  <c:v>41863</c:v>
                </c:pt>
                <c:pt idx="2416">
                  <c:v>41864</c:v>
                </c:pt>
                <c:pt idx="2417">
                  <c:v>41865</c:v>
                </c:pt>
                <c:pt idx="2418">
                  <c:v>41866</c:v>
                </c:pt>
                <c:pt idx="2419">
                  <c:v>41867</c:v>
                </c:pt>
                <c:pt idx="2420">
                  <c:v>41868</c:v>
                </c:pt>
                <c:pt idx="2421">
                  <c:v>41869</c:v>
                </c:pt>
                <c:pt idx="2422">
                  <c:v>41870</c:v>
                </c:pt>
                <c:pt idx="2423">
                  <c:v>41871</c:v>
                </c:pt>
                <c:pt idx="2424">
                  <c:v>41872</c:v>
                </c:pt>
                <c:pt idx="2425">
                  <c:v>41873</c:v>
                </c:pt>
                <c:pt idx="2426">
                  <c:v>41874</c:v>
                </c:pt>
                <c:pt idx="2427">
                  <c:v>41875</c:v>
                </c:pt>
                <c:pt idx="2428">
                  <c:v>41876</c:v>
                </c:pt>
                <c:pt idx="2429">
                  <c:v>41877</c:v>
                </c:pt>
                <c:pt idx="2430">
                  <c:v>41878</c:v>
                </c:pt>
                <c:pt idx="2431">
                  <c:v>41879</c:v>
                </c:pt>
                <c:pt idx="2432">
                  <c:v>41880</c:v>
                </c:pt>
                <c:pt idx="2433">
                  <c:v>41881</c:v>
                </c:pt>
                <c:pt idx="2434">
                  <c:v>41882</c:v>
                </c:pt>
                <c:pt idx="2435">
                  <c:v>41883</c:v>
                </c:pt>
                <c:pt idx="2436">
                  <c:v>41884</c:v>
                </c:pt>
                <c:pt idx="2437">
                  <c:v>41885</c:v>
                </c:pt>
                <c:pt idx="2438">
                  <c:v>41886</c:v>
                </c:pt>
                <c:pt idx="2439">
                  <c:v>41887</c:v>
                </c:pt>
                <c:pt idx="2440">
                  <c:v>41888</c:v>
                </c:pt>
                <c:pt idx="2441">
                  <c:v>41889</c:v>
                </c:pt>
                <c:pt idx="2442">
                  <c:v>41890</c:v>
                </c:pt>
                <c:pt idx="2443">
                  <c:v>41891</c:v>
                </c:pt>
                <c:pt idx="2444">
                  <c:v>41892</c:v>
                </c:pt>
                <c:pt idx="2445">
                  <c:v>41893</c:v>
                </c:pt>
                <c:pt idx="2446">
                  <c:v>41894</c:v>
                </c:pt>
                <c:pt idx="2447">
                  <c:v>41895</c:v>
                </c:pt>
                <c:pt idx="2448">
                  <c:v>41896</c:v>
                </c:pt>
                <c:pt idx="2449">
                  <c:v>41897</c:v>
                </c:pt>
                <c:pt idx="2450">
                  <c:v>41898</c:v>
                </c:pt>
                <c:pt idx="2451">
                  <c:v>41899</c:v>
                </c:pt>
                <c:pt idx="2452">
                  <c:v>41900</c:v>
                </c:pt>
                <c:pt idx="2453">
                  <c:v>41901</c:v>
                </c:pt>
                <c:pt idx="2454">
                  <c:v>41902</c:v>
                </c:pt>
                <c:pt idx="2455">
                  <c:v>41903</c:v>
                </c:pt>
                <c:pt idx="2456">
                  <c:v>41904</c:v>
                </c:pt>
                <c:pt idx="2457">
                  <c:v>41905</c:v>
                </c:pt>
                <c:pt idx="2458">
                  <c:v>41906</c:v>
                </c:pt>
                <c:pt idx="2459">
                  <c:v>41907</c:v>
                </c:pt>
                <c:pt idx="2460">
                  <c:v>41908</c:v>
                </c:pt>
                <c:pt idx="2461">
                  <c:v>41909</c:v>
                </c:pt>
                <c:pt idx="2462">
                  <c:v>41910</c:v>
                </c:pt>
                <c:pt idx="2463">
                  <c:v>41911</c:v>
                </c:pt>
                <c:pt idx="2464">
                  <c:v>41912</c:v>
                </c:pt>
                <c:pt idx="2465">
                  <c:v>41913</c:v>
                </c:pt>
                <c:pt idx="2466">
                  <c:v>41914</c:v>
                </c:pt>
                <c:pt idx="2467">
                  <c:v>41915</c:v>
                </c:pt>
                <c:pt idx="2468">
                  <c:v>41916</c:v>
                </c:pt>
                <c:pt idx="2469">
                  <c:v>41917</c:v>
                </c:pt>
                <c:pt idx="2470">
                  <c:v>41918</c:v>
                </c:pt>
                <c:pt idx="2471">
                  <c:v>41919</c:v>
                </c:pt>
                <c:pt idx="2472">
                  <c:v>41920</c:v>
                </c:pt>
                <c:pt idx="2473">
                  <c:v>41921</c:v>
                </c:pt>
                <c:pt idx="2474">
                  <c:v>41922</c:v>
                </c:pt>
                <c:pt idx="2475">
                  <c:v>41923</c:v>
                </c:pt>
                <c:pt idx="2476">
                  <c:v>41924</c:v>
                </c:pt>
                <c:pt idx="2477">
                  <c:v>41925</c:v>
                </c:pt>
                <c:pt idx="2478">
                  <c:v>41926</c:v>
                </c:pt>
                <c:pt idx="2479">
                  <c:v>41927</c:v>
                </c:pt>
                <c:pt idx="2480">
                  <c:v>41928</c:v>
                </c:pt>
                <c:pt idx="2481">
                  <c:v>41929</c:v>
                </c:pt>
                <c:pt idx="2482">
                  <c:v>41930</c:v>
                </c:pt>
                <c:pt idx="2483">
                  <c:v>41931</c:v>
                </c:pt>
                <c:pt idx="2484">
                  <c:v>41932</c:v>
                </c:pt>
                <c:pt idx="2485">
                  <c:v>41933</c:v>
                </c:pt>
                <c:pt idx="2486">
                  <c:v>41934</c:v>
                </c:pt>
                <c:pt idx="2487">
                  <c:v>41935</c:v>
                </c:pt>
                <c:pt idx="2488">
                  <c:v>41936</c:v>
                </c:pt>
                <c:pt idx="2489">
                  <c:v>41937</c:v>
                </c:pt>
                <c:pt idx="2490">
                  <c:v>41938</c:v>
                </c:pt>
                <c:pt idx="2491">
                  <c:v>41939</c:v>
                </c:pt>
                <c:pt idx="2492">
                  <c:v>41940</c:v>
                </c:pt>
                <c:pt idx="2493">
                  <c:v>41941</c:v>
                </c:pt>
                <c:pt idx="2494">
                  <c:v>41942</c:v>
                </c:pt>
                <c:pt idx="2495">
                  <c:v>41943</c:v>
                </c:pt>
                <c:pt idx="2496">
                  <c:v>41944</c:v>
                </c:pt>
                <c:pt idx="2497">
                  <c:v>41945</c:v>
                </c:pt>
                <c:pt idx="2498">
                  <c:v>41946</c:v>
                </c:pt>
                <c:pt idx="2499">
                  <c:v>41947</c:v>
                </c:pt>
                <c:pt idx="2500">
                  <c:v>41948</c:v>
                </c:pt>
                <c:pt idx="2501">
                  <c:v>41949</c:v>
                </c:pt>
                <c:pt idx="2502">
                  <c:v>41950</c:v>
                </c:pt>
                <c:pt idx="2503">
                  <c:v>41951</c:v>
                </c:pt>
                <c:pt idx="2504">
                  <c:v>41952</c:v>
                </c:pt>
                <c:pt idx="2505">
                  <c:v>41953</c:v>
                </c:pt>
                <c:pt idx="2506">
                  <c:v>41954</c:v>
                </c:pt>
                <c:pt idx="2507">
                  <c:v>41955</c:v>
                </c:pt>
                <c:pt idx="2508">
                  <c:v>41956</c:v>
                </c:pt>
                <c:pt idx="2509">
                  <c:v>41957</c:v>
                </c:pt>
                <c:pt idx="2510">
                  <c:v>41958</c:v>
                </c:pt>
                <c:pt idx="2511">
                  <c:v>41959</c:v>
                </c:pt>
                <c:pt idx="2512">
                  <c:v>41960</c:v>
                </c:pt>
                <c:pt idx="2513">
                  <c:v>41961</c:v>
                </c:pt>
                <c:pt idx="2514">
                  <c:v>41962</c:v>
                </c:pt>
                <c:pt idx="2515">
                  <c:v>41963</c:v>
                </c:pt>
                <c:pt idx="2516">
                  <c:v>41964</c:v>
                </c:pt>
                <c:pt idx="2517">
                  <c:v>41965</c:v>
                </c:pt>
                <c:pt idx="2518">
                  <c:v>41966</c:v>
                </c:pt>
                <c:pt idx="2519">
                  <c:v>41967</c:v>
                </c:pt>
                <c:pt idx="2520">
                  <c:v>41968</c:v>
                </c:pt>
                <c:pt idx="2521">
                  <c:v>41969</c:v>
                </c:pt>
                <c:pt idx="2522">
                  <c:v>41970</c:v>
                </c:pt>
                <c:pt idx="2523">
                  <c:v>41971</c:v>
                </c:pt>
                <c:pt idx="2524">
                  <c:v>41972</c:v>
                </c:pt>
                <c:pt idx="2525">
                  <c:v>41973</c:v>
                </c:pt>
                <c:pt idx="2526">
                  <c:v>41974</c:v>
                </c:pt>
                <c:pt idx="2527">
                  <c:v>41975</c:v>
                </c:pt>
                <c:pt idx="2528">
                  <c:v>41976</c:v>
                </c:pt>
                <c:pt idx="2529">
                  <c:v>41977</c:v>
                </c:pt>
                <c:pt idx="2530">
                  <c:v>41978</c:v>
                </c:pt>
                <c:pt idx="2531">
                  <c:v>41979</c:v>
                </c:pt>
                <c:pt idx="2532">
                  <c:v>41980</c:v>
                </c:pt>
                <c:pt idx="2533">
                  <c:v>41981</c:v>
                </c:pt>
                <c:pt idx="2534">
                  <c:v>41982</c:v>
                </c:pt>
                <c:pt idx="2535">
                  <c:v>41983</c:v>
                </c:pt>
                <c:pt idx="2536">
                  <c:v>41984</c:v>
                </c:pt>
                <c:pt idx="2537">
                  <c:v>41985</c:v>
                </c:pt>
                <c:pt idx="2538">
                  <c:v>41986</c:v>
                </c:pt>
                <c:pt idx="2539">
                  <c:v>41987</c:v>
                </c:pt>
                <c:pt idx="2540">
                  <c:v>41988</c:v>
                </c:pt>
                <c:pt idx="2541">
                  <c:v>41989</c:v>
                </c:pt>
                <c:pt idx="2542">
                  <c:v>41990</c:v>
                </c:pt>
                <c:pt idx="2543">
                  <c:v>41991</c:v>
                </c:pt>
                <c:pt idx="2544">
                  <c:v>41992</c:v>
                </c:pt>
                <c:pt idx="2545">
                  <c:v>41993</c:v>
                </c:pt>
                <c:pt idx="2546">
                  <c:v>41994</c:v>
                </c:pt>
                <c:pt idx="2547">
                  <c:v>41995</c:v>
                </c:pt>
                <c:pt idx="2548">
                  <c:v>41996</c:v>
                </c:pt>
                <c:pt idx="2549">
                  <c:v>41997</c:v>
                </c:pt>
                <c:pt idx="2550">
                  <c:v>41998</c:v>
                </c:pt>
                <c:pt idx="2551">
                  <c:v>41999</c:v>
                </c:pt>
                <c:pt idx="2552">
                  <c:v>42000</c:v>
                </c:pt>
                <c:pt idx="2553">
                  <c:v>42001</c:v>
                </c:pt>
                <c:pt idx="2554">
                  <c:v>42002</c:v>
                </c:pt>
                <c:pt idx="2555">
                  <c:v>42003</c:v>
                </c:pt>
                <c:pt idx="2556">
                  <c:v>42004</c:v>
                </c:pt>
                <c:pt idx="2557">
                  <c:v>42005</c:v>
                </c:pt>
                <c:pt idx="2558">
                  <c:v>42006</c:v>
                </c:pt>
                <c:pt idx="2559">
                  <c:v>42007</c:v>
                </c:pt>
                <c:pt idx="2560">
                  <c:v>42008</c:v>
                </c:pt>
                <c:pt idx="2561">
                  <c:v>42009</c:v>
                </c:pt>
                <c:pt idx="2562">
                  <c:v>42010</c:v>
                </c:pt>
                <c:pt idx="2563">
                  <c:v>42011</c:v>
                </c:pt>
                <c:pt idx="2564">
                  <c:v>42012</c:v>
                </c:pt>
                <c:pt idx="2565">
                  <c:v>42013</c:v>
                </c:pt>
                <c:pt idx="2566">
                  <c:v>42014</c:v>
                </c:pt>
                <c:pt idx="2567">
                  <c:v>42015</c:v>
                </c:pt>
                <c:pt idx="2568">
                  <c:v>42016</c:v>
                </c:pt>
                <c:pt idx="2569">
                  <c:v>42017</c:v>
                </c:pt>
                <c:pt idx="2570">
                  <c:v>42018</c:v>
                </c:pt>
                <c:pt idx="2571">
                  <c:v>42019</c:v>
                </c:pt>
                <c:pt idx="2572">
                  <c:v>42020</c:v>
                </c:pt>
                <c:pt idx="2573">
                  <c:v>42021</c:v>
                </c:pt>
                <c:pt idx="2574">
                  <c:v>42022</c:v>
                </c:pt>
                <c:pt idx="2575">
                  <c:v>42023</c:v>
                </c:pt>
                <c:pt idx="2576">
                  <c:v>42024</c:v>
                </c:pt>
                <c:pt idx="2577">
                  <c:v>42025</c:v>
                </c:pt>
                <c:pt idx="2578">
                  <c:v>42026</c:v>
                </c:pt>
                <c:pt idx="2579">
                  <c:v>42027</c:v>
                </c:pt>
                <c:pt idx="2580">
                  <c:v>42028</c:v>
                </c:pt>
                <c:pt idx="2581">
                  <c:v>42029</c:v>
                </c:pt>
                <c:pt idx="2582">
                  <c:v>42030</c:v>
                </c:pt>
                <c:pt idx="2583">
                  <c:v>42031</c:v>
                </c:pt>
                <c:pt idx="2584">
                  <c:v>42032</c:v>
                </c:pt>
                <c:pt idx="2585">
                  <c:v>42033</c:v>
                </c:pt>
                <c:pt idx="2586">
                  <c:v>42034</c:v>
                </c:pt>
                <c:pt idx="2587">
                  <c:v>42035</c:v>
                </c:pt>
                <c:pt idx="2588">
                  <c:v>42036</c:v>
                </c:pt>
                <c:pt idx="2589">
                  <c:v>42037</c:v>
                </c:pt>
                <c:pt idx="2590">
                  <c:v>42038</c:v>
                </c:pt>
                <c:pt idx="2591">
                  <c:v>42039</c:v>
                </c:pt>
                <c:pt idx="2592">
                  <c:v>42040</c:v>
                </c:pt>
                <c:pt idx="2593">
                  <c:v>42041</c:v>
                </c:pt>
                <c:pt idx="2594">
                  <c:v>42042</c:v>
                </c:pt>
                <c:pt idx="2595">
                  <c:v>42043</c:v>
                </c:pt>
                <c:pt idx="2596">
                  <c:v>42044</c:v>
                </c:pt>
                <c:pt idx="2597">
                  <c:v>42045</c:v>
                </c:pt>
                <c:pt idx="2598">
                  <c:v>42046</c:v>
                </c:pt>
                <c:pt idx="2599">
                  <c:v>42047</c:v>
                </c:pt>
                <c:pt idx="2600">
                  <c:v>42048</c:v>
                </c:pt>
                <c:pt idx="2601">
                  <c:v>42049</c:v>
                </c:pt>
                <c:pt idx="2602">
                  <c:v>42050</c:v>
                </c:pt>
                <c:pt idx="2603">
                  <c:v>42051</c:v>
                </c:pt>
                <c:pt idx="2604">
                  <c:v>42052</c:v>
                </c:pt>
                <c:pt idx="2605">
                  <c:v>42053</c:v>
                </c:pt>
                <c:pt idx="2606">
                  <c:v>42054</c:v>
                </c:pt>
                <c:pt idx="2607">
                  <c:v>42055</c:v>
                </c:pt>
                <c:pt idx="2608">
                  <c:v>42056</c:v>
                </c:pt>
                <c:pt idx="2609">
                  <c:v>42057</c:v>
                </c:pt>
                <c:pt idx="2610">
                  <c:v>42058</c:v>
                </c:pt>
                <c:pt idx="2611">
                  <c:v>42059</c:v>
                </c:pt>
                <c:pt idx="2612">
                  <c:v>42060</c:v>
                </c:pt>
                <c:pt idx="2613">
                  <c:v>42061</c:v>
                </c:pt>
                <c:pt idx="2614">
                  <c:v>42062</c:v>
                </c:pt>
                <c:pt idx="2615">
                  <c:v>42063</c:v>
                </c:pt>
                <c:pt idx="2616">
                  <c:v>42064</c:v>
                </c:pt>
                <c:pt idx="2617">
                  <c:v>42065</c:v>
                </c:pt>
                <c:pt idx="2618">
                  <c:v>42066</c:v>
                </c:pt>
                <c:pt idx="2619">
                  <c:v>42067</c:v>
                </c:pt>
                <c:pt idx="2620">
                  <c:v>42068</c:v>
                </c:pt>
                <c:pt idx="2621">
                  <c:v>42069</c:v>
                </c:pt>
                <c:pt idx="2622">
                  <c:v>42070</c:v>
                </c:pt>
                <c:pt idx="2623">
                  <c:v>42071</c:v>
                </c:pt>
                <c:pt idx="2624">
                  <c:v>42072</c:v>
                </c:pt>
                <c:pt idx="2625">
                  <c:v>42073</c:v>
                </c:pt>
                <c:pt idx="2626">
                  <c:v>42074</c:v>
                </c:pt>
                <c:pt idx="2627">
                  <c:v>42075</c:v>
                </c:pt>
                <c:pt idx="2628">
                  <c:v>42076</c:v>
                </c:pt>
                <c:pt idx="2629">
                  <c:v>42077</c:v>
                </c:pt>
                <c:pt idx="2630">
                  <c:v>42078</c:v>
                </c:pt>
                <c:pt idx="2631">
                  <c:v>42079</c:v>
                </c:pt>
                <c:pt idx="2632">
                  <c:v>42080</c:v>
                </c:pt>
                <c:pt idx="2633">
                  <c:v>42081</c:v>
                </c:pt>
                <c:pt idx="2634">
                  <c:v>42082</c:v>
                </c:pt>
                <c:pt idx="2635">
                  <c:v>42083</c:v>
                </c:pt>
                <c:pt idx="2636">
                  <c:v>42084</c:v>
                </c:pt>
                <c:pt idx="2637">
                  <c:v>42085</c:v>
                </c:pt>
                <c:pt idx="2638">
                  <c:v>42086</c:v>
                </c:pt>
                <c:pt idx="2639">
                  <c:v>42087</c:v>
                </c:pt>
                <c:pt idx="2640">
                  <c:v>42088</c:v>
                </c:pt>
                <c:pt idx="2641">
                  <c:v>42089</c:v>
                </c:pt>
                <c:pt idx="2642">
                  <c:v>42090</c:v>
                </c:pt>
                <c:pt idx="2643">
                  <c:v>42091</c:v>
                </c:pt>
                <c:pt idx="2644">
                  <c:v>42092</c:v>
                </c:pt>
                <c:pt idx="2645">
                  <c:v>42093</c:v>
                </c:pt>
                <c:pt idx="2646">
                  <c:v>42094</c:v>
                </c:pt>
                <c:pt idx="2647">
                  <c:v>42095</c:v>
                </c:pt>
                <c:pt idx="2648">
                  <c:v>42096</c:v>
                </c:pt>
                <c:pt idx="2649">
                  <c:v>42097</c:v>
                </c:pt>
                <c:pt idx="2650">
                  <c:v>42098</c:v>
                </c:pt>
                <c:pt idx="2651">
                  <c:v>42099</c:v>
                </c:pt>
                <c:pt idx="2652">
                  <c:v>42100</c:v>
                </c:pt>
                <c:pt idx="2653">
                  <c:v>42101</c:v>
                </c:pt>
                <c:pt idx="2654">
                  <c:v>42102</c:v>
                </c:pt>
                <c:pt idx="2655">
                  <c:v>42103</c:v>
                </c:pt>
                <c:pt idx="2656">
                  <c:v>42104</c:v>
                </c:pt>
                <c:pt idx="2657">
                  <c:v>42105</c:v>
                </c:pt>
                <c:pt idx="2658">
                  <c:v>42106</c:v>
                </c:pt>
                <c:pt idx="2659">
                  <c:v>42107</c:v>
                </c:pt>
                <c:pt idx="2660">
                  <c:v>42108</c:v>
                </c:pt>
                <c:pt idx="2661">
                  <c:v>42109</c:v>
                </c:pt>
                <c:pt idx="2662">
                  <c:v>42110</c:v>
                </c:pt>
                <c:pt idx="2663">
                  <c:v>42111</c:v>
                </c:pt>
                <c:pt idx="2664">
                  <c:v>42112</c:v>
                </c:pt>
                <c:pt idx="2665">
                  <c:v>42113</c:v>
                </c:pt>
                <c:pt idx="2666">
                  <c:v>42114</c:v>
                </c:pt>
                <c:pt idx="2667">
                  <c:v>42115</c:v>
                </c:pt>
                <c:pt idx="2668">
                  <c:v>42116</c:v>
                </c:pt>
                <c:pt idx="2669">
                  <c:v>42117</c:v>
                </c:pt>
                <c:pt idx="2670">
                  <c:v>42118</c:v>
                </c:pt>
                <c:pt idx="2671">
                  <c:v>42119</c:v>
                </c:pt>
                <c:pt idx="2672">
                  <c:v>42120</c:v>
                </c:pt>
                <c:pt idx="2673">
                  <c:v>42121</c:v>
                </c:pt>
                <c:pt idx="2674">
                  <c:v>42122</c:v>
                </c:pt>
                <c:pt idx="2675">
                  <c:v>42123</c:v>
                </c:pt>
                <c:pt idx="2676">
                  <c:v>42124</c:v>
                </c:pt>
                <c:pt idx="2677">
                  <c:v>42125</c:v>
                </c:pt>
                <c:pt idx="2678">
                  <c:v>42126</c:v>
                </c:pt>
                <c:pt idx="2679">
                  <c:v>42127</c:v>
                </c:pt>
                <c:pt idx="2680">
                  <c:v>42128</c:v>
                </c:pt>
                <c:pt idx="2681">
                  <c:v>42129</c:v>
                </c:pt>
                <c:pt idx="2682">
                  <c:v>42130</c:v>
                </c:pt>
                <c:pt idx="2683">
                  <c:v>42131</c:v>
                </c:pt>
                <c:pt idx="2684">
                  <c:v>42132</c:v>
                </c:pt>
                <c:pt idx="2685">
                  <c:v>42133</c:v>
                </c:pt>
                <c:pt idx="2686">
                  <c:v>42134</c:v>
                </c:pt>
                <c:pt idx="2687">
                  <c:v>42135</c:v>
                </c:pt>
                <c:pt idx="2688">
                  <c:v>42136</c:v>
                </c:pt>
                <c:pt idx="2689">
                  <c:v>42137</c:v>
                </c:pt>
                <c:pt idx="2690">
                  <c:v>42138</c:v>
                </c:pt>
                <c:pt idx="2691">
                  <c:v>42139</c:v>
                </c:pt>
                <c:pt idx="2692">
                  <c:v>42140</c:v>
                </c:pt>
                <c:pt idx="2693">
                  <c:v>42141</c:v>
                </c:pt>
                <c:pt idx="2694">
                  <c:v>42142</c:v>
                </c:pt>
                <c:pt idx="2695">
                  <c:v>42143</c:v>
                </c:pt>
                <c:pt idx="2696">
                  <c:v>42144</c:v>
                </c:pt>
                <c:pt idx="2697">
                  <c:v>42145</c:v>
                </c:pt>
                <c:pt idx="2698">
                  <c:v>42146</c:v>
                </c:pt>
                <c:pt idx="2699">
                  <c:v>42147</c:v>
                </c:pt>
                <c:pt idx="2700">
                  <c:v>42148</c:v>
                </c:pt>
                <c:pt idx="2701">
                  <c:v>42149</c:v>
                </c:pt>
                <c:pt idx="2702">
                  <c:v>42150</c:v>
                </c:pt>
                <c:pt idx="2703">
                  <c:v>42151</c:v>
                </c:pt>
                <c:pt idx="2704">
                  <c:v>42152</c:v>
                </c:pt>
                <c:pt idx="2705">
                  <c:v>42153</c:v>
                </c:pt>
                <c:pt idx="2706">
                  <c:v>42154</c:v>
                </c:pt>
                <c:pt idx="2707">
                  <c:v>42155</c:v>
                </c:pt>
                <c:pt idx="2708">
                  <c:v>42156</c:v>
                </c:pt>
                <c:pt idx="2709">
                  <c:v>42157</c:v>
                </c:pt>
                <c:pt idx="2710">
                  <c:v>42158</c:v>
                </c:pt>
                <c:pt idx="2711">
                  <c:v>42159</c:v>
                </c:pt>
                <c:pt idx="2712">
                  <c:v>42160</c:v>
                </c:pt>
                <c:pt idx="2713">
                  <c:v>42161</c:v>
                </c:pt>
                <c:pt idx="2714">
                  <c:v>42162</c:v>
                </c:pt>
                <c:pt idx="2715">
                  <c:v>42163</c:v>
                </c:pt>
                <c:pt idx="2716">
                  <c:v>42164</c:v>
                </c:pt>
                <c:pt idx="2717">
                  <c:v>42165</c:v>
                </c:pt>
                <c:pt idx="2718">
                  <c:v>42166</c:v>
                </c:pt>
                <c:pt idx="2719">
                  <c:v>42167</c:v>
                </c:pt>
                <c:pt idx="2720">
                  <c:v>42168</c:v>
                </c:pt>
                <c:pt idx="2721">
                  <c:v>42169</c:v>
                </c:pt>
                <c:pt idx="2722">
                  <c:v>42170</c:v>
                </c:pt>
                <c:pt idx="2723">
                  <c:v>42171</c:v>
                </c:pt>
                <c:pt idx="2724">
                  <c:v>42172</c:v>
                </c:pt>
                <c:pt idx="2725">
                  <c:v>42173</c:v>
                </c:pt>
                <c:pt idx="2726">
                  <c:v>42174</c:v>
                </c:pt>
                <c:pt idx="2727">
                  <c:v>42175</c:v>
                </c:pt>
                <c:pt idx="2728">
                  <c:v>42176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42182</c:v>
                </c:pt>
                <c:pt idx="2735">
                  <c:v>42183</c:v>
                </c:pt>
                <c:pt idx="2736">
                  <c:v>42184</c:v>
                </c:pt>
                <c:pt idx="2737">
                  <c:v>42185</c:v>
                </c:pt>
                <c:pt idx="2738">
                  <c:v>42186</c:v>
                </c:pt>
                <c:pt idx="2739">
                  <c:v>42187</c:v>
                </c:pt>
                <c:pt idx="2740">
                  <c:v>42188</c:v>
                </c:pt>
                <c:pt idx="2741">
                  <c:v>42189</c:v>
                </c:pt>
                <c:pt idx="2742">
                  <c:v>42190</c:v>
                </c:pt>
                <c:pt idx="2743">
                  <c:v>42191</c:v>
                </c:pt>
                <c:pt idx="2744">
                  <c:v>42192</c:v>
                </c:pt>
                <c:pt idx="2745">
                  <c:v>42193</c:v>
                </c:pt>
                <c:pt idx="2746">
                  <c:v>42194</c:v>
                </c:pt>
                <c:pt idx="2747">
                  <c:v>42195</c:v>
                </c:pt>
                <c:pt idx="2748">
                  <c:v>42196</c:v>
                </c:pt>
                <c:pt idx="2749">
                  <c:v>42197</c:v>
                </c:pt>
                <c:pt idx="2750">
                  <c:v>42198</c:v>
                </c:pt>
                <c:pt idx="2751">
                  <c:v>42199</c:v>
                </c:pt>
                <c:pt idx="2752">
                  <c:v>42200</c:v>
                </c:pt>
                <c:pt idx="2753">
                  <c:v>42201</c:v>
                </c:pt>
                <c:pt idx="2754">
                  <c:v>42202</c:v>
                </c:pt>
                <c:pt idx="2755">
                  <c:v>42203</c:v>
                </c:pt>
                <c:pt idx="2756">
                  <c:v>42204</c:v>
                </c:pt>
                <c:pt idx="2757">
                  <c:v>42205</c:v>
                </c:pt>
                <c:pt idx="2758">
                  <c:v>42206</c:v>
                </c:pt>
                <c:pt idx="2759">
                  <c:v>42207</c:v>
                </c:pt>
                <c:pt idx="2760">
                  <c:v>42208</c:v>
                </c:pt>
                <c:pt idx="2761">
                  <c:v>42209</c:v>
                </c:pt>
                <c:pt idx="2762">
                  <c:v>42210</c:v>
                </c:pt>
                <c:pt idx="2763">
                  <c:v>42211</c:v>
                </c:pt>
                <c:pt idx="2764">
                  <c:v>42212</c:v>
                </c:pt>
                <c:pt idx="2765">
                  <c:v>42213</c:v>
                </c:pt>
                <c:pt idx="2766">
                  <c:v>42214</c:v>
                </c:pt>
                <c:pt idx="2767">
                  <c:v>42215</c:v>
                </c:pt>
                <c:pt idx="2768">
                  <c:v>42216</c:v>
                </c:pt>
                <c:pt idx="2769">
                  <c:v>42217</c:v>
                </c:pt>
                <c:pt idx="2770">
                  <c:v>42218</c:v>
                </c:pt>
                <c:pt idx="2771">
                  <c:v>42219</c:v>
                </c:pt>
                <c:pt idx="2772">
                  <c:v>42220</c:v>
                </c:pt>
                <c:pt idx="2773">
                  <c:v>42221</c:v>
                </c:pt>
                <c:pt idx="2774">
                  <c:v>42222</c:v>
                </c:pt>
                <c:pt idx="2775">
                  <c:v>42223</c:v>
                </c:pt>
                <c:pt idx="2776">
                  <c:v>42224</c:v>
                </c:pt>
                <c:pt idx="2777">
                  <c:v>42225</c:v>
                </c:pt>
                <c:pt idx="2778">
                  <c:v>42226</c:v>
                </c:pt>
                <c:pt idx="2779">
                  <c:v>42227</c:v>
                </c:pt>
                <c:pt idx="2780">
                  <c:v>42228</c:v>
                </c:pt>
                <c:pt idx="2781">
                  <c:v>42229</c:v>
                </c:pt>
                <c:pt idx="2782">
                  <c:v>42230</c:v>
                </c:pt>
                <c:pt idx="2783">
                  <c:v>42231</c:v>
                </c:pt>
                <c:pt idx="2784">
                  <c:v>42232</c:v>
                </c:pt>
                <c:pt idx="2785">
                  <c:v>42233</c:v>
                </c:pt>
                <c:pt idx="2786">
                  <c:v>42234</c:v>
                </c:pt>
                <c:pt idx="2787">
                  <c:v>42235</c:v>
                </c:pt>
                <c:pt idx="2788">
                  <c:v>42236</c:v>
                </c:pt>
                <c:pt idx="2789">
                  <c:v>42237</c:v>
                </c:pt>
                <c:pt idx="2790">
                  <c:v>42238</c:v>
                </c:pt>
                <c:pt idx="2791">
                  <c:v>42239</c:v>
                </c:pt>
                <c:pt idx="2792">
                  <c:v>42240</c:v>
                </c:pt>
                <c:pt idx="2793">
                  <c:v>42241</c:v>
                </c:pt>
                <c:pt idx="2794">
                  <c:v>42242</c:v>
                </c:pt>
                <c:pt idx="2795">
                  <c:v>42243</c:v>
                </c:pt>
                <c:pt idx="2796">
                  <c:v>42244</c:v>
                </c:pt>
                <c:pt idx="2797">
                  <c:v>42245</c:v>
                </c:pt>
                <c:pt idx="2798">
                  <c:v>42246</c:v>
                </c:pt>
                <c:pt idx="2799">
                  <c:v>42247</c:v>
                </c:pt>
                <c:pt idx="2800">
                  <c:v>42248</c:v>
                </c:pt>
                <c:pt idx="2801">
                  <c:v>42249</c:v>
                </c:pt>
                <c:pt idx="2802">
                  <c:v>42250</c:v>
                </c:pt>
                <c:pt idx="2803">
                  <c:v>42251</c:v>
                </c:pt>
                <c:pt idx="2804">
                  <c:v>42252</c:v>
                </c:pt>
                <c:pt idx="2805">
                  <c:v>42253</c:v>
                </c:pt>
                <c:pt idx="2806">
                  <c:v>42254</c:v>
                </c:pt>
                <c:pt idx="2807">
                  <c:v>42255</c:v>
                </c:pt>
                <c:pt idx="2808">
                  <c:v>42256</c:v>
                </c:pt>
                <c:pt idx="2809">
                  <c:v>42257</c:v>
                </c:pt>
                <c:pt idx="2810">
                  <c:v>42258</c:v>
                </c:pt>
                <c:pt idx="2811">
                  <c:v>42259</c:v>
                </c:pt>
                <c:pt idx="2812">
                  <c:v>42260</c:v>
                </c:pt>
                <c:pt idx="2813">
                  <c:v>42261</c:v>
                </c:pt>
                <c:pt idx="2814">
                  <c:v>42262</c:v>
                </c:pt>
                <c:pt idx="2815">
                  <c:v>42263</c:v>
                </c:pt>
                <c:pt idx="2816">
                  <c:v>42264</c:v>
                </c:pt>
                <c:pt idx="2817">
                  <c:v>42265</c:v>
                </c:pt>
                <c:pt idx="2818">
                  <c:v>42266</c:v>
                </c:pt>
                <c:pt idx="2819">
                  <c:v>42267</c:v>
                </c:pt>
                <c:pt idx="2820">
                  <c:v>42268</c:v>
                </c:pt>
                <c:pt idx="2821">
                  <c:v>42269</c:v>
                </c:pt>
                <c:pt idx="2822">
                  <c:v>42270</c:v>
                </c:pt>
                <c:pt idx="2823">
                  <c:v>42271</c:v>
                </c:pt>
                <c:pt idx="2824">
                  <c:v>42272</c:v>
                </c:pt>
                <c:pt idx="2825">
                  <c:v>42273</c:v>
                </c:pt>
                <c:pt idx="2826">
                  <c:v>42274</c:v>
                </c:pt>
                <c:pt idx="2827">
                  <c:v>42275</c:v>
                </c:pt>
                <c:pt idx="2828">
                  <c:v>42276</c:v>
                </c:pt>
                <c:pt idx="2829">
                  <c:v>42277</c:v>
                </c:pt>
                <c:pt idx="2830">
                  <c:v>42278</c:v>
                </c:pt>
                <c:pt idx="2831">
                  <c:v>42279</c:v>
                </c:pt>
                <c:pt idx="2832">
                  <c:v>42280</c:v>
                </c:pt>
                <c:pt idx="2833">
                  <c:v>42281</c:v>
                </c:pt>
                <c:pt idx="2834">
                  <c:v>42282</c:v>
                </c:pt>
                <c:pt idx="2835">
                  <c:v>42283</c:v>
                </c:pt>
                <c:pt idx="2836">
                  <c:v>42284</c:v>
                </c:pt>
                <c:pt idx="2837">
                  <c:v>42285</c:v>
                </c:pt>
                <c:pt idx="2838">
                  <c:v>42286</c:v>
                </c:pt>
                <c:pt idx="2839">
                  <c:v>42287</c:v>
                </c:pt>
                <c:pt idx="2840">
                  <c:v>42288</c:v>
                </c:pt>
                <c:pt idx="2841">
                  <c:v>42289</c:v>
                </c:pt>
                <c:pt idx="2842">
                  <c:v>42290</c:v>
                </c:pt>
                <c:pt idx="2843">
                  <c:v>42291</c:v>
                </c:pt>
                <c:pt idx="2844">
                  <c:v>42292</c:v>
                </c:pt>
                <c:pt idx="2845">
                  <c:v>42293</c:v>
                </c:pt>
                <c:pt idx="2846">
                  <c:v>42294</c:v>
                </c:pt>
                <c:pt idx="2847">
                  <c:v>42295</c:v>
                </c:pt>
                <c:pt idx="2848">
                  <c:v>42296</c:v>
                </c:pt>
                <c:pt idx="2849">
                  <c:v>42297</c:v>
                </c:pt>
                <c:pt idx="2850">
                  <c:v>42298</c:v>
                </c:pt>
                <c:pt idx="2851">
                  <c:v>42299</c:v>
                </c:pt>
                <c:pt idx="2852">
                  <c:v>42300</c:v>
                </c:pt>
                <c:pt idx="2853">
                  <c:v>42301</c:v>
                </c:pt>
                <c:pt idx="2854">
                  <c:v>42302</c:v>
                </c:pt>
                <c:pt idx="2855">
                  <c:v>42303</c:v>
                </c:pt>
                <c:pt idx="2856">
                  <c:v>42304</c:v>
                </c:pt>
                <c:pt idx="2857">
                  <c:v>42305</c:v>
                </c:pt>
                <c:pt idx="2858">
                  <c:v>42306</c:v>
                </c:pt>
                <c:pt idx="2859">
                  <c:v>42307</c:v>
                </c:pt>
                <c:pt idx="2860">
                  <c:v>42308</c:v>
                </c:pt>
                <c:pt idx="2861">
                  <c:v>42309</c:v>
                </c:pt>
                <c:pt idx="2862">
                  <c:v>42310</c:v>
                </c:pt>
                <c:pt idx="2863">
                  <c:v>42311</c:v>
                </c:pt>
                <c:pt idx="2864">
                  <c:v>42312</c:v>
                </c:pt>
                <c:pt idx="2865">
                  <c:v>42313</c:v>
                </c:pt>
                <c:pt idx="2866">
                  <c:v>42314</c:v>
                </c:pt>
                <c:pt idx="2867">
                  <c:v>42315</c:v>
                </c:pt>
                <c:pt idx="2868">
                  <c:v>42316</c:v>
                </c:pt>
                <c:pt idx="2869">
                  <c:v>42317</c:v>
                </c:pt>
                <c:pt idx="2870">
                  <c:v>42318</c:v>
                </c:pt>
                <c:pt idx="2871">
                  <c:v>42319</c:v>
                </c:pt>
                <c:pt idx="2872">
                  <c:v>42320</c:v>
                </c:pt>
                <c:pt idx="2873">
                  <c:v>42321</c:v>
                </c:pt>
                <c:pt idx="2874">
                  <c:v>42322</c:v>
                </c:pt>
                <c:pt idx="2875">
                  <c:v>42323</c:v>
                </c:pt>
                <c:pt idx="2876">
                  <c:v>42324</c:v>
                </c:pt>
                <c:pt idx="2877">
                  <c:v>42325</c:v>
                </c:pt>
                <c:pt idx="2878">
                  <c:v>42326</c:v>
                </c:pt>
                <c:pt idx="2879">
                  <c:v>42327</c:v>
                </c:pt>
                <c:pt idx="2880">
                  <c:v>42328</c:v>
                </c:pt>
                <c:pt idx="2881">
                  <c:v>42329</c:v>
                </c:pt>
                <c:pt idx="2882">
                  <c:v>42330</c:v>
                </c:pt>
                <c:pt idx="2883">
                  <c:v>42331</c:v>
                </c:pt>
                <c:pt idx="2884">
                  <c:v>42332</c:v>
                </c:pt>
                <c:pt idx="2885">
                  <c:v>42333</c:v>
                </c:pt>
                <c:pt idx="2886">
                  <c:v>42334</c:v>
                </c:pt>
                <c:pt idx="2887">
                  <c:v>42335</c:v>
                </c:pt>
                <c:pt idx="2888">
                  <c:v>42336</c:v>
                </c:pt>
                <c:pt idx="2889">
                  <c:v>42337</c:v>
                </c:pt>
                <c:pt idx="2890">
                  <c:v>42338</c:v>
                </c:pt>
                <c:pt idx="2891">
                  <c:v>42339</c:v>
                </c:pt>
                <c:pt idx="2892">
                  <c:v>42340</c:v>
                </c:pt>
                <c:pt idx="2893">
                  <c:v>42341</c:v>
                </c:pt>
                <c:pt idx="2894">
                  <c:v>42342</c:v>
                </c:pt>
                <c:pt idx="2895">
                  <c:v>42343</c:v>
                </c:pt>
                <c:pt idx="2896">
                  <c:v>42344</c:v>
                </c:pt>
                <c:pt idx="2897">
                  <c:v>42345</c:v>
                </c:pt>
                <c:pt idx="2898">
                  <c:v>42346</c:v>
                </c:pt>
                <c:pt idx="2899">
                  <c:v>42347</c:v>
                </c:pt>
                <c:pt idx="2900">
                  <c:v>42348</c:v>
                </c:pt>
                <c:pt idx="2901">
                  <c:v>42349</c:v>
                </c:pt>
                <c:pt idx="2902">
                  <c:v>42350</c:v>
                </c:pt>
                <c:pt idx="2903">
                  <c:v>42351</c:v>
                </c:pt>
                <c:pt idx="2904">
                  <c:v>42352</c:v>
                </c:pt>
                <c:pt idx="2905">
                  <c:v>42353</c:v>
                </c:pt>
                <c:pt idx="2906">
                  <c:v>42354</c:v>
                </c:pt>
                <c:pt idx="2907">
                  <c:v>42355</c:v>
                </c:pt>
                <c:pt idx="2908">
                  <c:v>42356</c:v>
                </c:pt>
                <c:pt idx="2909">
                  <c:v>42357</c:v>
                </c:pt>
                <c:pt idx="2910">
                  <c:v>42358</c:v>
                </c:pt>
                <c:pt idx="2911">
                  <c:v>42359</c:v>
                </c:pt>
                <c:pt idx="2912">
                  <c:v>42360</c:v>
                </c:pt>
                <c:pt idx="2913">
                  <c:v>42361</c:v>
                </c:pt>
                <c:pt idx="2914">
                  <c:v>42362</c:v>
                </c:pt>
                <c:pt idx="2915">
                  <c:v>42363</c:v>
                </c:pt>
                <c:pt idx="2916">
                  <c:v>42364</c:v>
                </c:pt>
                <c:pt idx="2917">
                  <c:v>42365</c:v>
                </c:pt>
                <c:pt idx="2918">
                  <c:v>42366</c:v>
                </c:pt>
                <c:pt idx="2919">
                  <c:v>42367</c:v>
                </c:pt>
                <c:pt idx="2920">
                  <c:v>42368</c:v>
                </c:pt>
                <c:pt idx="2921">
                  <c:v>42369</c:v>
                </c:pt>
                <c:pt idx="2922">
                  <c:v>42370</c:v>
                </c:pt>
                <c:pt idx="2923">
                  <c:v>42371</c:v>
                </c:pt>
                <c:pt idx="2924">
                  <c:v>42372</c:v>
                </c:pt>
                <c:pt idx="2925">
                  <c:v>42373</c:v>
                </c:pt>
                <c:pt idx="2926">
                  <c:v>42374</c:v>
                </c:pt>
                <c:pt idx="2927">
                  <c:v>42375</c:v>
                </c:pt>
                <c:pt idx="2928">
                  <c:v>42376</c:v>
                </c:pt>
                <c:pt idx="2929">
                  <c:v>42377</c:v>
                </c:pt>
                <c:pt idx="2930">
                  <c:v>42378</c:v>
                </c:pt>
                <c:pt idx="2931">
                  <c:v>42379</c:v>
                </c:pt>
                <c:pt idx="2932">
                  <c:v>42380</c:v>
                </c:pt>
                <c:pt idx="2933">
                  <c:v>42381</c:v>
                </c:pt>
                <c:pt idx="2934">
                  <c:v>42382</c:v>
                </c:pt>
                <c:pt idx="2935">
                  <c:v>42383</c:v>
                </c:pt>
                <c:pt idx="2936">
                  <c:v>42384</c:v>
                </c:pt>
                <c:pt idx="2937">
                  <c:v>42385</c:v>
                </c:pt>
                <c:pt idx="2938">
                  <c:v>42386</c:v>
                </c:pt>
                <c:pt idx="2939">
                  <c:v>42387</c:v>
                </c:pt>
                <c:pt idx="2940">
                  <c:v>42388</c:v>
                </c:pt>
                <c:pt idx="2941">
                  <c:v>42389</c:v>
                </c:pt>
                <c:pt idx="2942">
                  <c:v>42390</c:v>
                </c:pt>
                <c:pt idx="2943">
                  <c:v>42391</c:v>
                </c:pt>
                <c:pt idx="2944">
                  <c:v>42392</c:v>
                </c:pt>
                <c:pt idx="2945">
                  <c:v>42393</c:v>
                </c:pt>
                <c:pt idx="2946">
                  <c:v>42394</c:v>
                </c:pt>
                <c:pt idx="2947">
                  <c:v>42395</c:v>
                </c:pt>
                <c:pt idx="2948">
                  <c:v>42396</c:v>
                </c:pt>
                <c:pt idx="2949">
                  <c:v>42397</c:v>
                </c:pt>
                <c:pt idx="2950">
                  <c:v>42398</c:v>
                </c:pt>
                <c:pt idx="2951">
                  <c:v>42399</c:v>
                </c:pt>
                <c:pt idx="2952">
                  <c:v>42400</c:v>
                </c:pt>
                <c:pt idx="2953">
                  <c:v>42401</c:v>
                </c:pt>
                <c:pt idx="2954">
                  <c:v>42402</c:v>
                </c:pt>
                <c:pt idx="2955">
                  <c:v>42403</c:v>
                </c:pt>
                <c:pt idx="2956">
                  <c:v>42404</c:v>
                </c:pt>
                <c:pt idx="2957">
                  <c:v>42405</c:v>
                </c:pt>
                <c:pt idx="2958">
                  <c:v>42406</c:v>
                </c:pt>
                <c:pt idx="2959">
                  <c:v>42407</c:v>
                </c:pt>
                <c:pt idx="2960">
                  <c:v>42408</c:v>
                </c:pt>
                <c:pt idx="2961">
                  <c:v>42409</c:v>
                </c:pt>
                <c:pt idx="2962">
                  <c:v>42410</c:v>
                </c:pt>
                <c:pt idx="2963">
                  <c:v>42411</c:v>
                </c:pt>
                <c:pt idx="2964">
                  <c:v>42412</c:v>
                </c:pt>
                <c:pt idx="2965">
                  <c:v>42413</c:v>
                </c:pt>
                <c:pt idx="2966">
                  <c:v>42414</c:v>
                </c:pt>
                <c:pt idx="2967">
                  <c:v>42415</c:v>
                </c:pt>
                <c:pt idx="2968">
                  <c:v>42416</c:v>
                </c:pt>
                <c:pt idx="2969">
                  <c:v>42417</c:v>
                </c:pt>
                <c:pt idx="2970">
                  <c:v>42418</c:v>
                </c:pt>
                <c:pt idx="2971">
                  <c:v>42419</c:v>
                </c:pt>
                <c:pt idx="2972">
                  <c:v>42420</c:v>
                </c:pt>
                <c:pt idx="2973">
                  <c:v>42421</c:v>
                </c:pt>
                <c:pt idx="2974">
                  <c:v>42422</c:v>
                </c:pt>
                <c:pt idx="2975">
                  <c:v>42423</c:v>
                </c:pt>
                <c:pt idx="2976">
                  <c:v>42424</c:v>
                </c:pt>
                <c:pt idx="2977">
                  <c:v>42425</c:v>
                </c:pt>
                <c:pt idx="2978">
                  <c:v>42426</c:v>
                </c:pt>
                <c:pt idx="2979">
                  <c:v>42427</c:v>
                </c:pt>
                <c:pt idx="2980">
                  <c:v>42428</c:v>
                </c:pt>
                <c:pt idx="2981">
                  <c:v>42429</c:v>
                </c:pt>
                <c:pt idx="2982">
                  <c:v>42430</c:v>
                </c:pt>
                <c:pt idx="2983">
                  <c:v>42431</c:v>
                </c:pt>
                <c:pt idx="2984">
                  <c:v>42432</c:v>
                </c:pt>
                <c:pt idx="2985">
                  <c:v>42433</c:v>
                </c:pt>
                <c:pt idx="2986">
                  <c:v>42434</c:v>
                </c:pt>
                <c:pt idx="2987">
                  <c:v>42435</c:v>
                </c:pt>
                <c:pt idx="2988">
                  <c:v>42436</c:v>
                </c:pt>
                <c:pt idx="2989">
                  <c:v>42437</c:v>
                </c:pt>
                <c:pt idx="2990">
                  <c:v>42438</c:v>
                </c:pt>
                <c:pt idx="2991">
                  <c:v>42439</c:v>
                </c:pt>
                <c:pt idx="2992">
                  <c:v>42440</c:v>
                </c:pt>
                <c:pt idx="2993">
                  <c:v>42441</c:v>
                </c:pt>
                <c:pt idx="2994">
                  <c:v>42442</c:v>
                </c:pt>
                <c:pt idx="2995">
                  <c:v>42443</c:v>
                </c:pt>
                <c:pt idx="2996">
                  <c:v>42444</c:v>
                </c:pt>
                <c:pt idx="2997">
                  <c:v>42445</c:v>
                </c:pt>
                <c:pt idx="2998">
                  <c:v>42446</c:v>
                </c:pt>
                <c:pt idx="2999">
                  <c:v>42447</c:v>
                </c:pt>
                <c:pt idx="3000">
                  <c:v>42448</c:v>
                </c:pt>
                <c:pt idx="3001">
                  <c:v>42449</c:v>
                </c:pt>
                <c:pt idx="3002">
                  <c:v>42450</c:v>
                </c:pt>
                <c:pt idx="3003">
                  <c:v>42451</c:v>
                </c:pt>
                <c:pt idx="3004">
                  <c:v>42452</c:v>
                </c:pt>
                <c:pt idx="3005">
                  <c:v>42453</c:v>
                </c:pt>
                <c:pt idx="3006">
                  <c:v>42454</c:v>
                </c:pt>
                <c:pt idx="3007">
                  <c:v>42455</c:v>
                </c:pt>
                <c:pt idx="3008">
                  <c:v>42456</c:v>
                </c:pt>
                <c:pt idx="3009">
                  <c:v>42457</c:v>
                </c:pt>
                <c:pt idx="3010">
                  <c:v>42458</c:v>
                </c:pt>
                <c:pt idx="3011">
                  <c:v>42459</c:v>
                </c:pt>
                <c:pt idx="3012">
                  <c:v>42460</c:v>
                </c:pt>
                <c:pt idx="3013">
                  <c:v>42461</c:v>
                </c:pt>
                <c:pt idx="3014">
                  <c:v>42462</c:v>
                </c:pt>
                <c:pt idx="3015">
                  <c:v>42463</c:v>
                </c:pt>
                <c:pt idx="3016">
                  <c:v>42464</c:v>
                </c:pt>
                <c:pt idx="3017">
                  <c:v>42465</c:v>
                </c:pt>
                <c:pt idx="3018">
                  <c:v>42466</c:v>
                </c:pt>
                <c:pt idx="3019">
                  <c:v>42467</c:v>
                </c:pt>
                <c:pt idx="3020">
                  <c:v>42468</c:v>
                </c:pt>
                <c:pt idx="3021">
                  <c:v>42469</c:v>
                </c:pt>
                <c:pt idx="3022">
                  <c:v>42470</c:v>
                </c:pt>
                <c:pt idx="3023">
                  <c:v>42471</c:v>
                </c:pt>
                <c:pt idx="3024">
                  <c:v>42472</c:v>
                </c:pt>
                <c:pt idx="3025">
                  <c:v>42473</c:v>
                </c:pt>
                <c:pt idx="3026">
                  <c:v>42474</c:v>
                </c:pt>
                <c:pt idx="3027">
                  <c:v>42475</c:v>
                </c:pt>
                <c:pt idx="3028">
                  <c:v>42476</c:v>
                </c:pt>
                <c:pt idx="3029">
                  <c:v>42477</c:v>
                </c:pt>
                <c:pt idx="3030">
                  <c:v>42478</c:v>
                </c:pt>
                <c:pt idx="3031">
                  <c:v>42479</c:v>
                </c:pt>
                <c:pt idx="3032">
                  <c:v>42480</c:v>
                </c:pt>
                <c:pt idx="3033">
                  <c:v>42481</c:v>
                </c:pt>
                <c:pt idx="3034">
                  <c:v>42482</c:v>
                </c:pt>
                <c:pt idx="3035">
                  <c:v>42483</c:v>
                </c:pt>
                <c:pt idx="3036">
                  <c:v>42484</c:v>
                </c:pt>
                <c:pt idx="3037">
                  <c:v>42485</c:v>
                </c:pt>
                <c:pt idx="3038">
                  <c:v>42486</c:v>
                </c:pt>
                <c:pt idx="3039">
                  <c:v>42487</c:v>
                </c:pt>
                <c:pt idx="3040">
                  <c:v>42488</c:v>
                </c:pt>
                <c:pt idx="3041">
                  <c:v>42489</c:v>
                </c:pt>
                <c:pt idx="3042">
                  <c:v>42490</c:v>
                </c:pt>
                <c:pt idx="3043">
                  <c:v>42491</c:v>
                </c:pt>
                <c:pt idx="3044">
                  <c:v>42492</c:v>
                </c:pt>
                <c:pt idx="3045">
                  <c:v>42493</c:v>
                </c:pt>
                <c:pt idx="3046">
                  <c:v>42494</c:v>
                </c:pt>
                <c:pt idx="3047">
                  <c:v>42495</c:v>
                </c:pt>
                <c:pt idx="3048">
                  <c:v>42496</c:v>
                </c:pt>
                <c:pt idx="3049">
                  <c:v>42497</c:v>
                </c:pt>
                <c:pt idx="3050">
                  <c:v>42498</c:v>
                </c:pt>
                <c:pt idx="3051">
                  <c:v>42499</c:v>
                </c:pt>
                <c:pt idx="3052">
                  <c:v>42500</c:v>
                </c:pt>
                <c:pt idx="3053">
                  <c:v>42501</c:v>
                </c:pt>
                <c:pt idx="3054">
                  <c:v>42502</c:v>
                </c:pt>
                <c:pt idx="3055">
                  <c:v>42503</c:v>
                </c:pt>
                <c:pt idx="3056">
                  <c:v>42504</c:v>
                </c:pt>
                <c:pt idx="3057">
                  <c:v>42505</c:v>
                </c:pt>
                <c:pt idx="3058">
                  <c:v>42506</c:v>
                </c:pt>
                <c:pt idx="3059">
                  <c:v>42507</c:v>
                </c:pt>
                <c:pt idx="3060">
                  <c:v>42508</c:v>
                </c:pt>
                <c:pt idx="3061">
                  <c:v>42509</c:v>
                </c:pt>
                <c:pt idx="3062">
                  <c:v>42510</c:v>
                </c:pt>
                <c:pt idx="3063">
                  <c:v>42511</c:v>
                </c:pt>
                <c:pt idx="3064">
                  <c:v>42512</c:v>
                </c:pt>
                <c:pt idx="3065">
                  <c:v>42513</c:v>
                </c:pt>
                <c:pt idx="3066">
                  <c:v>42514</c:v>
                </c:pt>
                <c:pt idx="3067">
                  <c:v>42515</c:v>
                </c:pt>
                <c:pt idx="3068">
                  <c:v>42516</c:v>
                </c:pt>
                <c:pt idx="3069">
                  <c:v>42517</c:v>
                </c:pt>
                <c:pt idx="3070">
                  <c:v>42518</c:v>
                </c:pt>
                <c:pt idx="3071">
                  <c:v>42519</c:v>
                </c:pt>
                <c:pt idx="3072">
                  <c:v>42520</c:v>
                </c:pt>
                <c:pt idx="3073">
                  <c:v>42521</c:v>
                </c:pt>
                <c:pt idx="3074">
                  <c:v>42522</c:v>
                </c:pt>
                <c:pt idx="3075">
                  <c:v>42523</c:v>
                </c:pt>
                <c:pt idx="3076">
                  <c:v>42524</c:v>
                </c:pt>
                <c:pt idx="3077">
                  <c:v>42525</c:v>
                </c:pt>
                <c:pt idx="3078">
                  <c:v>42526</c:v>
                </c:pt>
                <c:pt idx="3079">
                  <c:v>42527</c:v>
                </c:pt>
                <c:pt idx="3080">
                  <c:v>42528</c:v>
                </c:pt>
                <c:pt idx="3081">
                  <c:v>42529</c:v>
                </c:pt>
                <c:pt idx="3082">
                  <c:v>42530</c:v>
                </c:pt>
                <c:pt idx="3083">
                  <c:v>42531</c:v>
                </c:pt>
                <c:pt idx="3084">
                  <c:v>42532</c:v>
                </c:pt>
                <c:pt idx="3085">
                  <c:v>42533</c:v>
                </c:pt>
                <c:pt idx="3086">
                  <c:v>42534</c:v>
                </c:pt>
                <c:pt idx="3087">
                  <c:v>42535</c:v>
                </c:pt>
                <c:pt idx="3088">
                  <c:v>42536</c:v>
                </c:pt>
                <c:pt idx="3089">
                  <c:v>42537</c:v>
                </c:pt>
                <c:pt idx="3090">
                  <c:v>42538</c:v>
                </c:pt>
                <c:pt idx="3091">
                  <c:v>42539</c:v>
                </c:pt>
                <c:pt idx="3092">
                  <c:v>42540</c:v>
                </c:pt>
                <c:pt idx="3093">
                  <c:v>42541</c:v>
                </c:pt>
                <c:pt idx="3094">
                  <c:v>42542</c:v>
                </c:pt>
                <c:pt idx="3095">
                  <c:v>42543</c:v>
                </c:pt>
                <c:pt idx="3096">
                  <c:v>42544</c:v>
                </c:pt>
                <c:pt idx="3097">
                  <c:v>42545</c:v>
                </c:pt>
                <c:pt idx="3098">
                  <c:v>42546</c:v>
                </c:pt>
                <c:pt idx="3099">
                  <c:v>42547</c:v>
                </c:pt>
                <c:pt idx="3100">
                  <c:v>42548</c:v>
                </c:pt>
                <c:pt idx="3101">
                  <c:v>42549</c:v>
                </c:pt>
                <c:pt idx="3102">
                  <c:v>42550</c:v>
                </c:pt>
                <c:pt idx="3103">
                  <c:v>42551</c:v>
                </c:pt>
                <c:pt idx="3104">
                  <c:v>42552</c:v>
                </c:pt>
                <c:pt idx="3105">
                  <c:v>42553</c:v>
                </c:pt>
                <c:pt idx="3106">
                  <c:v>42554</c:v>
                </c:pt>
                <c:pt idx="3107">
                  <c:v>42555</c:v>
                </c:pt>
                <c:pt idx="3108">
                  <c:v>42556</c:v>
                </c:pt>
                <c:pt idx="3109">
                  <c:v>42557</c:v>
                </c:pt>
                <c:pt idx="3110">
                  <c:v>42558</c:v>
                </c:pt>
                <c:pt idx="3111">
                  <c:v>42559</c:v>
                </c:pt>
                <c:pt idx="3112">
                  <c:v>42560</c:v>
                </c:pt>
                <c:pt idx="3113">
                  <c:v>42561</c:v>
                </c:pt>
                <c:pt idx="3114">
                  <c:v>42562</c:v>
                </c:pt>
                <c:pt idx="3115">
                  <c:v>42563</c:v>
                </c:pt>
                <c:pt idx="3116">
                  <c:v>42564</c:v>
                </c:pt>
                <c:pt idx="3117">
                  <c:v>42565</c:v>
                </c:pt>
                <c:pt idx="3118">
                  <c:v>42566</c:v>
                </c:pt>
                <c:pt idx="3119">
                  <c:v>42567</c:v>
                </c:pt>
                <c:pt idx="3120">
                  <c:v>42568</c:v>
                </c:pt>
                <c:pt idx="3121">
                  <c:v>42569</c:v>
                </c:pt>
                <c:pt idx="3122">
                  <c:v>42570</c:v>
                </c:pt>
                <c:pt idx="3123">
                  <c:v>42571</c:v>
                </c:pt>
                <c:pt idx="3124">
                  <c:v>42572</c:v>
                </c:pt>
                <c:pt idx="3125">
                  <c:v>42573</c:v>
                </c:pt>
                <c:pt idx="3126">
                  <c:v>42574</c:v>
                </c:pt>
                <c:pt idx="3127">
                  <c:v>42575</c:v>
                </c:pt>
                <c:pt idx="3128">
                  <c:v>42576</c:v>
                </c:pt>
                <c:pt idx="3129">
                  <c:v>42577</c:v>
                </c:pt>
                <c:pt idx="3130">
                  <c:v>42578</c:v>
                </c:pt>
                <c:pt idx="3131">
                  <c:v>42579</c:v>
                </c:pt>
                <c:pt idx="3132">
                  <c:v>42580</c:v>
                </c:pt>
                <c:pt idx="3133">
                  <c:v>42581</c:v>
                </c:pt>
                <c:pt idx="3134">
                  <c:v>42582</c:v>
                </c:pt>
                <c:pt idx="3135">
                  <c:v>42583</c:v>
                </c:pt>
                <c:pt idx="3136">
                  <c:v>42584</c:v>
                </c:pt>
                <c:pt idx="3137">
                  <c:v>42585</c:v>
                </c:pt>
                <c:pt idx="3138">
                  <c:v>42586</c:v>
                </c:pt>
                <c:pt idx="3139">
                  <c:v>42587</c:v>
                </c:pt>
                <c:pt idx="3140">
                  <c:v>42588</c:v>
                </c:pt>
                <c:pt idx="3141">
                  <c:v>42589</c:v>
                </c:pt>
                <c:pt idx="3142">
                  <c:v>42590</c:v>
                </c:pt>
                <c:pt idx="3143">
                  <c:v>42591</c:v>
                </c:pt>
                <c:pt idx="3144">
                  <c:v>42592</c:v>
                </c:pt>
                <c:pt idx="3145">
                  <c:v>42593</c:v>
                </c:pt>
                <c:pt idx="3146">
                  <c:v>42594</c:v>
                </c:pt>
                <c:pt idx="3147">
                  <c:v>42595</c:v>
                </c:pt>
                <c:pt idx="3148">
                  <c:v>42596</c:v>
                </c:pt>
                <c:pt idx="3149">
                  <c:v>42597</c:v>
                </c:pt>
                <c:pt idx="3150">
                  <c:v>42598</c:v>
                </c:pt>
                <c:pt idx="3151">
                  <c:v>42599</c:v>
                </c:pt>
                <c:pt idx="3152">
                  <c:v>42600</c:v>
                </c:pt>
                <c:pt idx="3153">
                  <c:v>42601</c:v>
                </c:pt>
                <c:pt idx="3154">
                  <c:v>42602</c:v>
                </c:pt>
                <c:pt idx="3155">
                  <c:v>42603</c:v>
                </c:pt>
                <c:pt idx="3156">
                  <c:v>42604</c:v>
                </c:pt>
                <c:pt idx="3157">
                  <c:v>42605</c:v>
                </c:pt>
                <c:pt idx="3158">
                  <c:v>42606</c:v>
                </c:pt>
                <c:pt idx="3159">
                  <c:v>42607</c:v>
                </c:pt>
                <c:pt idx="3160">
                  <c:v>42608</c:v>
                </c:pt>
                <c:pt idx="3161">
                  <c:v>42609</c:v>
                </c:pt>
                <c:pt idx="3162">
                  <c:v>42610</c:v>
                </c:pt>
                <c:pt idx="3163">
                  <c:v>42611</c:v>
                </c:pt>
                <c:pt idx="3164">
                  <c:v>42612</c:v>
                </c:pt>
                <c:pt idx="3165">
                  <c:v>42613</c:v>
                </c:pt>
                <c:pt idx="3166">
                  <c:v>42614</c:v>
                </c:pt>
                <c:pt idx="3167">
                  <c:v>42615</c:v>
                </c:pt>
                <c:pt idx="3168">
                  <c:v>42616</c:v>
                </c:pt>
                <c:pt idx="3169">
                  <c:v>42617</c:v>
                </c:pt>
                <c:pt idx="3170">
                  <c:v>42618</c:v>
                </c:pt>
                <c:pt idx="3171">
                  <c:v>42619</c:v>
                </c:pt>
                <c:pt idx="3172">
                  <c:v>42620</c:v>
                </c:pt>
                <c:pt idx="3173">
                  <c:v>42621</c:v>
                </c:pt>
                <c:pt idx="3174">
                  <c:v>42622</c:v>
                </c:pt>
                <c:pt idx="3175">
                  <c:v>42623</c:v>
                </c:pt>
                <c:pt idx="3176">
                  <c:v>42624</c:v>
                </c:pt>
                <c:pt idx="3177">
                  <c:v>42625</c:v>
                </c:pt>
                <c:pt idx="3178">
                  <c:v>42626</c:v>
                </c:pt>
                <c:pt idx="3179">
                  <c:v>42627</c:v>
                </c:pt>
                <c:pt idx="3180">
                  <c:v>42628</c:v>
                </c:pt>
                <c:pt idx="3181">
                  <c:v>42629</c:v>
                </c:pt>
                <c:pt idx="3182">
                  <c:v>42630</c:v>
                </c:pt>
                <c:pt idx="3183">
                  <c:v>42631</c:v>
                </c:pt>
                <c:pt idx="3184">
                  <c:v>42632</c:v>
                </c:pt>
                <c:pt idx="3185">
                  <c:v>42633</c:v>
                </c:pt>
                <c:pt idx="3186">
                  <c:v>42634</c:v>
                </c:pt>
                <c:pt idx="3187">
                  <c:v>42635</c:v>
                </c:pt>
                <c:pt idx="3188">
                  <c:v>42636</c:v>
                </c:pt>
                <c:pt idx="3189">
                  <c:v>42637</c:v>
                </c:pt>
                <c:pt idx="3190">
                  <c:v>42638</c:v>
                </c:pt>
                <c:pt idx="3191">
                  <c:v>42639</c:v>
                </c:pt>
                <c:pt idx="3192">
                  <c:v>42640</c:v>
                </c:pt>
                <c:pt idx="3193">
                  <c:v>42641</c:v>
                </c:pt>
                <c:pt idx="3194">
                  <c:v>42642</c:v>
                </c:pt>
                <c:pt idx="3195">
                  <c:v>42643</c:v>
                </c:pt>
                <c:pt idx="3196">
                  <c:v>42644</c:v>
                </c:pt>
                <c:pt idx="3197">
                  <c:v>42645</c:v>
                </c:pt>
                <c:pt idx="3198">
                  <c:v>42646</c:v>
                </c:pt>
                <c:pt idx="3199">
                  <c:v>42647</c:v>
                </c:pt>
                <c:pt idx="3200">
                  <c:v>42648</c:v>
                </c:pt>
                <c:pt idx="3201">
                  <c:v>42649</c:v>
                </c:pt>
                <c:pt idx="3202">
                  <c:v>42650</c:v>
                </c:pt>
                <c:pt idx="3203">
                  <c:v>42651</c:v>
                </c:pt>
                <c:pt idx="3204">
                  <c:v>42652</c:v>
                </c:pt>
                <c:pt idx="3205">
                  <c:v>42653</c:v>
                </c:pt>
                <c:pt idx="3206">
                  <c:v>42654</c:v>
                </c:pt>
                <c:pt idx="3207">
                  <c:v>42655</c:v>
                </c:pt>
                <c:pt idx="3208">
                  <c:v>42656</c:v>
                </c:pt>
                <c:pt idx="3209">
                  <c:v>42657</c:v>
                </c:pt>
                <c:pt idx="3210">
                  <c:v>42658</c:v>
                </c:pt>
                <c:pt idx="3211">
                  <c:v>42659</c:v>
                </c:pt>
                <c:pt idx="3212">
                  <c:v>42660</c:v>
                </c:pt>
                <c:pt idx="3213">
                  <c:v>42661</c:v>
                </c:pt>
                <c:pt idx="3214">
                  <c:v>42662</c:v>
                </c:pt>
                <c:pt idx="3215">
                  <c:v>42663</c:v>
                </c:pt>
                <c:pt idx="3216">
                  <c:v>42664</c:v>
                </c:pt>
                <c:pt idx="3217">
                  <c:v>42665</c:v>
                </c:pt>
                <c:pt idx="3218">
                  <c:v>42666</c:v>
                </c:pt>
                <c:pt idx="3219">
                  <c:v>42667</c:v>
                </c:pt>
                <c:pt idx="3220">
                  <c:v>42668</c:v>
                </c:pt>
                <c:pt idx="3221">
                  <c:v>42669</c:v>
                </c:pt>
                <c:pt idx="3222">
                  <c:v>42670</c:v>
                </c:pt>
                <c:pt idx="3223">
                  <c:v>42671</c:v>
                </c:pt>
                <c:pt idx="3224">
                  <c:v>42672</c:v>
                </c:pt>
                <c:pt idx="3225">
                  <c:v>42673</c:v>
                </c:pt>
                <c:pt idx="3226">
                  <c:v>42674</c:v>
                </c:pt>
                <c:pt idx="3227">
                  <c:v>42675</c:v>
                </c:pt>
                <c:pt idx="3228">
                  <c:v>42676</c:v>
                </c:pt>
                <c:pt idx="3229">
                  <c:v>42677</c:v>
                </c:pt>
                <c:pt idx="3230">
                  <c:v>42678</c:v>
                </c:pt>
                <c:pt idx="3231">
                  <c:v>42679</c:v>
                </c:pt>
                <c:pt idx="3232">
                  <c:v>42680</c:v>
                </c:pt>
                <c:pt idx="3233">
                  <c:v>42681</c:v>
                </c:pt>
                <c:pt idx="3234">
                  <c:v>42682</c:v>
                </c:pt>
                <c:pt idx="3235">
                  <c:v>42683</c:v>
                </c:pt>
                <c:pt idx="3236">
                  <c:v>42684</c:v>
                </c:pt>
                <c:pt idx="3237">
                  <c:v>42685</c:v>
                </c:pt>
                <c:pt idx="3238">
                  <c:v>42686</c:v>
                </c:pt>
                <c:pt idx="3239">
                  <c:v>42687</c:v>
                </c:pt>
                <c:pt idx="3240">
                  <c:v>42688</c:v>
                </c:pt>
                <c:pt idx="3241">
                  <c:v>42689</c:v>
                </c:pt>
                <c:pt idx="3242">
                  <c:v>42690</c:v>
                </c:pt>
                <c:pt idx="3243">
                  <c:v>42691</c:v>
                </c:pt>
                <c:pt idx="3244">
                  <c:v>42692</c:v>
                </c:pt>
                <c:pt idx="3245">
                  <c:v>42693</c:v>
                </c:pt>
                <c:pt idx="3246">
                  <c:v>42694</c:v>
                </c:pt>
                <c:pt idx="3247">
                  <c:v>42695</c:v>
                </c:pt>
                <c:pt idx="3248">
                  <c:v>42696</c:v>
                </c:pt>
                <c:pt idx="3249">
                  <c:v>42697</c:v>
                </c:pt>
                <c:pt idx="3250">
                  <c:v>42698</c:v>
                </c:pt>
                <c:pt idx="3251">
                  <c:v>42699</c:v>
                </c:pt>
                <c:pt idx="3252">
                  <c:v>42700</c:v>
                </c:pt>
                <c:pt idx="3253">
                  <c:v>42701</c:v>
                </c:pt>
                <c:pt idx="3254">
                  <c:v>42702</c:v>
                </c:pt>
                <c:pt idx="3255">
                  <c:v>42703</c:v>
                </c:pt>
                <c:pt idx="3256">
                  <c:v>42704</c:v>
                </c:pt>
                <c:pt idx="3257">
                  <c:v>42705</c:v>
                </c:pt>
                <c:pt idx="3258">
                  <c:v>42706</c:v>
                </c:pt>
                <c:pt idx="3259">
                  <c:v>42707</c:v>
                </c:pt>
                <c:pt idx="3260">
                  <c:v>42708</c:v>
                </c:pt>
                <c:pt idx="3261">
                  <c:v>42709</c:v>
                </c:pt>
                <c:pt idx="3262">
                  <c:v>42710</c:v>
                </c:pt>
                <c:pt idx="3263">
                  <c:v>42711</c:v>
                </c:pt>
                <c:pt idx="3264">
                  <c:v>42712</c:v>
                </c:pt>
                <c:pt idx="3265">
                  <c:v>42713</c:v>
                </c:pt>
                <c:pt idx="3266">
                  <c:v>42714</c:v>
                </c:pt>
                <c:pt idx="3267">
                  <c:v>42715</c:v>
                </c:pt>
                <c:pt idx="3268">
                  <c:v>42716</c:v>
                </c:pt>
                <c:pt idx="3269">
                  <c:v>42717</c:v>
                </c:pt>
                <c:pt idx="3270">
                  <c:v>42718</c:v>
                </c:pt>
                <c:pt idx="3271">
                  <c:v>42719</c:v>
                </c:pt>
                <c:pt idx="3272">
                  <c:v>42720</c:v>
                </c:pt>
                <c:pt idx="3273">
                  <c:v>42721</c:v>
                </c:pt>
                <c:pt idx="3274">
                  <c:v>42722</c:v>
                </c:pt>
                <c:pt idx="3275">
                  <c:v>42723</c:v>
                </c:pt>
                <c:pt idx="3276">
                  <c:v>42724</c:v>
                </c:pt>
                <c:pt idx="3277">
                  <c:v>42725</c:v>
                </c:pt>
                <c:pt idx="3278">
                  <c:v>42726</c:v>
                </c:pt>
                <c:pt idx="3279">
                  <c:v>42727</c:v>
                </c:pt>
                <c:pt idx="3280">
                  <c:v>42728</c:v>
                </c:pt>
                <c:pt idx="3281">
                  <c:v>42729</c:v>
                </c:pt>
                <c:pt idx="3282">
                  <c:v>42730</c:v>
                </c:pt>
                <c:pt idx="3283">
                  <c:v>42731</c:v>
                </c:pt>
                <c:pt idx="3284">
                  <c:v>42732</c:v>
                </c:pt>
                <c:pt idx="3285">
                  <c:v>42733</c:v>
                </c:pt>
                <c:pt idx="3286">
                  <c:v>42734</c:v>
                </c:pt>
                <c:pt idx="3287">
                  <c:v>42735</c:v>
                </c:pt>
                <c:pt idx="3288">
                  <c:v>42736</c:v>
                </c:pt>
                <c:pt idx="3289">
                  <c:v>42737</c:v>
                </c:pt>
                <c:pt idx="3290">
                  <c:v>42738</c:v>
                </c:pt>
                <c:pt idx="3291">
                  <c:v>42739</c:v>
                </c:pt>
                <c:pt idx="3292">
                  <c:v>42740</c:v>
                </c:pt>
                <c:pt idx="3293">
                  <c:v>42741</c:v>
                </c:pt>
                <c:pt idx="3294">
                  <c:v>42742</c:v>
                </c:pt>
                <c:pt idx="3295">
                  <c:v>42743</c:v>
                </c:pt>
                <c:pt idx="3296">
                  <c:v>42744</c:v>
                </c:pt>
                <c:pt idx="3297">
                  <c:v>42745</c:v>
                </c:pt>
                <c:pt idx="3298">
                  <c:v>42746</c:v>
                </c:pt>
                <c:pt idx="3299">
                  <c:v>42747</c:v>
                </c:pt>
                <c:pt idx="3300">
                  <c:v>42748</c:v>
                </c:pt>
                <c:pt idx="3301">
                  <c:v>42749</c:v>
                </c:pt>
                <c:pt idx="3302">
                  <c:v>42750</c:v>
                </c:pt>
                <c:pt idx="3303">
                  <c:v>42751</c:v>
                </c:pt>
                <c:pt idx="3304">
                  <c:v>42752</c:v>
                </c:pt>
                <c:pt idx="3305">
                  <c:v>42753</c:v>
                </c:pt>
                <c:pt idx="3306">
                  <c:v>42754</c:v>
                </c:pt>
                <c:pt idx="3307">
                  <c:v>42755</c:v>
                </c:pt>
                <c:pt idx="3308">
                  <c:v>42756</c:v>
                </c:pt>
                <c:pt idx="3309">
                  <c:v>42757</c:v>
                </c:pt>
                <c:pt idx="3310">
                  <c:v>42758</c:v>
                </c:pt>
                <c:pt idx="3311">
                  <c:v>42759</c:v>
                </c:pt>
                <c:pt idx="3312">
                  <c:v>42760</c:v>
                </c:pt>
                <c:pt idx="3313">
                  <c:v>42761</c:v>
                </c:pt>
                <c:pt idx="3314">
                  <c:v>42762</c:v>
                </c:pt>
                <c:pt idx="3315">
                  <c:v>42763</c:v>
                </c:pt>
                <c:pt idx="3316">
                  <c:v>42764</c:v>
                </c:pt>
                <c:pt idx="3317">
                  <c:v>42765</c:v>
                </c:pt>
                <c:pt idx="3318">
                  <c:v>42766</c:v>
                </c:pt>
                <c:pt idx="3319">
                  <c:v>42767</c:v>
                </c:pt>
                <c:pt idx="3320">
                  <c:v>42768</c:v>
                </c:pt>
                <c:pt idx="3321">
                  <c:v>42769</c:v>
                </c:pt>
                <c:pt idx="3322">
                  <c:v>42770</c:v>
                </c:pt>
                <c:pt idx="3323">
                  <c:v>42771</c:v>
                </c:pt>
                <c:pt idx="3324">
                  <c:v>42772</c:v>
                </c:pt>
                <c:pt idx="3325">
                  <c:v>42773</c:v>
                </c:pt>
                <c:pt idx="3326">
                  <c:v>42774</c:v>
                </c:pt>
                <c:pt idx="3327">
                  <c:v>42775</c:v>
                </c:pt>
                <c:pt idx="3328">
                  <c:v>42776</c:v>
                </c:pt>
                <c:pt idx="3329">
                  <c:v>42777</c:v>
                </c:pt>
                <c:pt idx="3330">
                  <c:v>42778</c:v>
                </c:pt>
                <c:pt idx="3331">
                  <c:v>42779</c:v>
                </c:pt>
                <c:pt idx="3332">
                  <c:v>42780</c:v>
                </c:pt>
                <c:pt idx="3333">
                  <c:v>42781</c:v>
                </c:pt>
                <c:pt idx="3334">
                  <c:v>42782</c:v>
                </c:pt>
                <c:pt idx="3335">
                  <c:v>42783</c:v>
                </c:pt>
                <c:pt idx="3336">
                  <c:v>42784</c:v>
                </c:pt>
                <c:pt idx="3337">
                  <c:v>42785</c:v>
                </c:pt>
                <c:pt idx="3338">
                  <c:v>42786</c:v>
                </c:pt>
                <c:pt idx="3339">
                  <c:v>42787</c:v>
                </c:pt>
                <c:pt idx="3340">
                  <c:v>42788</c:v>
                </c:pt>
                <c:pt idx="3341">
                  <c:v>42789</c:v>
                </c:pt>
                <c:pt idx="3342">
                  <c:v>42790</c:v>
                </c:pt>
                <c:pt idx="3343">
                  <c:v>42791</c:v>
                </c:pt>
                <c:pt idx="3344">
                  <c:v>42792</c:v>
                </c:pt>
                <c:pt idx="3345">
                  <c:v>42793</c:v>
                </c:pt>
                <c:pt idx="3346">
                  <c:v>42794</c:v>
                </c:pt>
                <c:pt idx="3347">
                  <c:v>42795</c:v>
                </c:pt>
                <c:pt idx="3348">
                  <c:v>42796</c:v>
                </c:pt>
                <c:pt idx="3349">
                  <c:v>42797</c:v>
                </c:pt>
                <c:pt idx="3350">
                  <c:v>42798</c:v>
                </c:pt>
                <c:pt idx="3351">
                  <c:v>42799</c:v>
                </c:pt>
                <c:pt idx="3352">
                  <c:v>42800</c:v>
                </c:pt>
                <c:pt idx="3353">
                  <c:v>42801</c:v>
                </c:pt>
                <c:pt idx="3354">
                  <c:v>42802</c:v>
                </c:pt>
                <c:pt idx="3355">
                  <c:v>42803</c:v>
                </c:pt>
                <c:pt idx="3356">
                  <c:v>42804</c:v>
                </c:pt>
                <c:pt idx="3357">
                  <c:v>42805</c:v>
                </c:pt>
                <c:pt idx="3358">
                  <c:v>42806</c:v>
                </c:pt>
                <c:pt idx="3359">
                  <c:v>42807</c:v>
                </c:pt>
                <c:pt idx="3360">
                  <c:v>42808</c:v>
                </c:pt>
                <c:pt idx="3361">
                  <c:v>42809</c:v>
                </c:pt>
                <c:pt idx="3362">
                  <c:v>42810</c:v>
                </c:pt>
                <c:pt idx="3363">
                  <c:v>42811</c:v>
                </c:pt>
                <c:pt idx="3364">
                  <c:v>42812</c:v>
                </c:pt>
                <c:pt idx="3365">
                  <c:v>42813</c:v>
                </c:pt>
                <c:pt idx="3366">
                  <c:v>42814</c:v>
                </c:pt>
                <c:pt idx="3367">
                  <c:v>42815</c:v>
                </c:pt>
                <c:pt idx="3368">
                  <c:v>42816</c:v>
                </c:pt>
                <c:pt idx="3369">
                  <c:v>42817</c:v>
                </c:pt>
                <c:pt idx="3370">
                  <c:v>42818</c:v>
                </c:pt>
                <c:pt idx="3371">
                  <c:v>42819</c:v>
                </c:pt>
                <c:pt idx="3372">
                  <c:v>42820</c:v>
                </c:pt>
                <c:pt idx="3373">
                  <c:v>42821</c:v>
                </c:pt>
                <c:pt idx="3374">
                  <c:v>42822</c:v>
                </c:pt>
                <c:pt idx="3375">
                  <c:v>42823</c:v>
                </c:pt>
                <c:pt idx="3376">
                  <c:v>42824</c:v>
                </c:pt>
                <c:pt idx="3377">
                  <c:v>42825</c:v>
                </c:pt>
                <c:pt idx="3378">
                  <c:v>42826</c:v>
                </c:pt>
                <c:pt idx="3379">
                  <c:v>42827</c:v>
                </c:pt>
                <c:pt idx="3380">
                  <c:v>42828</c:v>
                </c:pt>
                <c:pt idx="3381">
                  <c:v>42829</c:v>
                </c:pt>
                <c:pt idx="3382">
                  <c:v>42830</c:v>
                </c:pt>
                <c:pt idx="3383">
                  <c:v>42831</c:v>
                </c:pt>
                <c:pt idx="3384">
                  <c:v>42832</c:v>
                </c:pt>
                <c:pt idx="3385">
                  <c:v>42833</c:v>
                </c:pt>
                <c:pt idx="3386">
                  <c:v>42834</c:v>
                </c:pt>
                <c:pt idx="3387">
                  <c:v>42835</c:v>
                </c:pt>
                <c:pt idx="3388">
                  <c:v>42836</c:v>
                </c:pt>
                <c:pt idx="3389">
                  <c:v>42837</c:v>
                </c:pt>
                <c:pt idx="3390">
                  <c:v>42838</c:v>
                </c:pt>
                <c:pt idx="3391">
                  <c:v>42839</c:v>
                </c:pt>
                <c:pt idx="3392">
                  <c:v>42840</c:v>
                </c:pt>
                <c:pt idx="3393">
                  <c:v>42841</c:v>
                </c:pt>
                <c:pt idx="3394">
                  <c:v>42842</c:v>
                </c:pt>
                <c:pt idx="3395">
                  <c:v>42843</c:v>
                </c:pt>
                <c:pt idx="3396">
                  <c:v>42844</c:v>
                </c:pt>
                <c:pt idx="3397">
                  <c:v>42845</c:v>
                </c:pt>
                <c:pt idx="3398">
                  <c:v>42846</c:v>
                </c:pt>
                <c:pt idx="3399">
                  <c:v>42847</c:v>
                </c:pt>
                <c:pt idx="3400">
                  <c:v>42848</c:v>
                </c:pt>
                <c:pt idx="3401">
                  <c:v>42849</c:v>
                </c:pt>
                <c:pt idx="3402">
                  <c:v>42850</c:v>
                </c:pt>
                <c:pt idx="3403">
                  <c:v>42851</c:v>
                </c:pt>
                <c:pt idx="3404">
                  <c:v>42852</c:v>
                </c:pt>
                <c:pt idx="3405">
                  <c:v>42853</c:v>
                </c:pt>
                <c:pt idx="3406">
                  <c:v>42854</c:v>
                </c:pt>
                <c:pt idx="3407">
                  <c:v>42855</c:v>
                </c:pt>
                <c:pt idx="3408">
                  <c:v>42856</c:v>
                </c:pt>
                <c:pt idx="3409">
                  <c:v>42857</c:v>
                </c:pt>
                <c:pt idx="3410">
                  <c:v>42858</c:v>
                </c:pt>
                <c:pt idx="3411">
                  <c:v>42859</c:v>
                </c:pt>
                <c:pt idx="3412">
                  <c:v>42860</c:v>
                </c:pt>
                <c:pt idx="3413">
                  <c:v>42861</c:v>
                </c:pt>
                <c:pt idx="3414">
                  <c:v>42862</c:v>
                </c:pt>
                <c:pt idx="3415">
                  <c:v>42863</c:v>
                </c:pt>
                <c:pt idx="3416">
                  <c:v>42864</c:v>
                </c:pt>
                <c:pt idx="3417">
                  <c:v>42865</c:v>
                </c:pt>
                <c:pt idx="3418">
                  <c:v>42866</c:v>
                </c:pt>
                <c:pt idx="3419">
                  <c:v>42867</c:v>
                </c:pt>
                <c:pt idx="3420">
                  <c:v>42868</c:v>
                </c:pt>
                <c:pt idx="3421">
                  <c:v>42869</c:v>
                </c:pt>
                <c:pt idx="3422">
                  <c:v>42870</c:v>
                </c:pt>
                <c:pt idx="3423">
                  <c:v>42871</c:v>
                </c:pt>
                <c:pt idx="3424">
                  <c:v>42872</c:v>
                </c:pt>
                <c:pt idx="3425">
                  <c:v>42873</c:v>
                </c:pt>
                <c:pt idx="3426">
                  <c:v>42874</c:v>
                </c:pt>
                <c:pt idx="3427">
                  <c:v>42875</c:v>
                </c:pt>
                <c:pt idx="3428">
                  <c:v>42876</c:v>
                </c:pt>
                <c:pt idx="3429">
                  <c:v>42877</c:v>
                </c:pt>
                <c:pt idx="3430">
                  <c:v>42878</c:v>
                </c:pt>
                <c:pt idx="3431">
                  <c:v>42879</c:v>
                </c:pt>
                <c:pt idx="3432">
                  <c:v>42880</c:v>
                </c:pt>
                <c:pt idx="3433">
                  <c:v>42881</c:v>
                </c:pt>
                <c:pt idx="3434">
                  <c:v>42882</c:v>
                </c:pt>
                <c:pt idx="3435">
                  <c:v>42883</c:v>
                </c:pt>
                <c:pt idx="3436">
                  <c:v>42884</c:v>
                </c:pt>
                <c:pt idx="3437">
                  <c:v>42885</c:v>
                </c:pt>
                <c:pt idx="3438">
                  <c:v>42886</c:v>
                </c:pt>
                <c:pt idx="3439">
                  <c:v>42887</c:v>
                </c:pt>
                <c:pt idx="3440">
                  <c:v>42888</c:v>
                </c:pt>
                <c:pt idx="3441">
                  <c:v>42889</c:v>
                </c:pt>
                <c:pt idx="3442">
                  <c:v>42890</c:v>
                </c:pt>
                <c:pt idx="3443">
                  <c:v>42891</c:v>
                </c:pt>
                <c:pt idx="3444">
                  <c:v>42892</c:v>
                </c:pt>
                <c:pt idx="3445">
                  <c:v>42893</c:v>
                </c:pt>
                <c:pt idx="3446">
                  <c:v>42894</c:v>
                </c:pt>
                <c:pt idx="3447">
                  <c:v>42895</c:v>
                </c:pt>
                <c:pt idx="3448">
                  <c:v>42896</c:v>
                </c:pt>
                <c:pt idx="3449">
                  <c:v>42897</c:v>
                </c:pt>
                <c:pt idx="3450">
                  <c:v>42898</c:v>
                </c:pt>
                <c:pt idx="3451">
                  <c:v>42899</c:v>
                </c:pt>
                <c:pt idx="3452">
                  <c:v>42900</c:v>
                </c:pt>
                <c:pt idx="3453">
                  <c:v>42901</c:v>
                </c:pt>
                <c:pt idx="3454">
                  <c:v>42902</c:v>
                </c:pt>
                <c:pt idx="3455">
                  <c:v>42903</c:v>
                </c:pt>
                <c:pt idx="3456">
                  <c:v>42904</c:v>
                </c:pt>
                <c:pt idx="3457">
                  <c:v>42905</c:v>
                </c:pt>
                <c:pt idx="3458">
                  <c:v>42906</c:v>
                </c:pt>
                <c:pt idx="3459">
                  <c:v>42907</c:v>
                </c:pt>
                <c:pt idx="3460">
                  <c:v>42908</c:v>
                </c:pt>
                <c:pt idx="3461">
                  <c:v>42909</c:v>
                </c:pt>
                <c:pt idx="3462">
                  <c:v>42910</c:v>
                </c:pt>
                <c:pt idx="3463">
                  <c:v>42911</c:v>
                </c:pt>
                <c:pt idx="3464">
                  <c:v>42912</c:v>
                </c:pt>
                <c:pt idx="3465">
                  <c:v>42913</c:v>
                </c:pt>
                <c:pt idx="3466">
                  <c:v>42914</c:v>
                </c:pt>
                <c:pt idx="3467">
                  <c:v>42915</c:v>
                </c:pt>
                <c:pt idx="3468">
                  <c:v>42916</c:v>
                </c:pt>
                <c:pt idx="3469">
                  <c:v>42917</c:v>
                </c:pt>
                <c:pt idx="3470">
                  <c:v>42918</c:v>
                </c:pt>
                <c:pt idx="3471">
                  <c:v>42919</c:v>
                </c:pt>
                <c:pt idx="3472">
                  <c:v>42920</c:v>
                </c:pt>
                <c:pt idx="3473">
                  <c:v>42921</c:v>
                </c:pt>
                <c:pt idx="3474">
                  <c:v>42922</c:v>
                </c:pt>
                <c:pt idx="3475">
                  <c:v>42923</c:v>
                </c:pt>
                <c:pt idx="3476">
                  <c:v>42924</c:v>
                </c:pt>
                <c:pt idx="3477">
                  <c:v>42925</c:v>
                </c:pt>
                <c:pt idx="3478">
                  <c:v>42926</c:v>
                </c:pt>
                <c:pt idx="3479">
                  <c:v>42927</c:v>
                </c:pt>
                <c:pt idx="3480">
                  <c:v>42928</c:v>
                </c:pt>
                <c:pt idx="3481">
                  <c:v>42929</c:v>
                </c:pt>
                <c:pt idx="3482">
                  <c:v>42930</c:v>
                </c:pt>
                <c:pt idx="3483">
                  <c:v>42931</c:v>
                </c:pt>
                <c:pt idx="3484">
                  <c:v>42932</c:v>
                </c:pt>
                <c:pt idx="3485">
                  <c:v>42933</c:v>
                </c:pt>
                <c:pt idx="3486">
                  <c:v>42934</c:v>
                </c:pt>
                <c:pt idx="3487">
                  <c:v>42935</c:v>
                </c:pt>
                <c:pt idx="3488">
                  <c:v>42936</c:v>
                </c:pt>
                <c:pt idx="3489">
                  <c:v>42937</c:v>
                </c:pt>
                <c:pt idx="3490">
                  <c:v>42938</c:v>
                </c:pt>
                <c:pt idx="3491">
                  <c:v>42939</c:v>
                </c:pt>
                <c:pt idx="3492">
                  <c:v>42940</c:v>
                </c:pt>
                <c:pt idx="3493">
                  <c:v>42941</c:v>
                </c:pt>
                <c:pt idx="3494">
                  <c:v>42942</c:v>
                </c:pt>
                <c:pt idx="3495">
                  <c:v>42943</c:v>
                </c:pt>
                <c:pt idx="3496">
                  <c:v>42944</c:v>
                </c:pt>
                <c:pt idx="3497">
                  <c:v>42945</c:v>
                </c:pt>
                <c:pt idx="3498">
                  <c:v>42946</c:v>
                </c:pt>
                <c:pt idx="3499">
                  <c:v>42947</c:v>
                </c:pt>
                <c:pt idx="3500">
                  <c:v>42948</c:v>
                </c:pt>
                <c:pt idx="3501">
                  <c:v>42949</c:v>
                </c:pt>
                <c:pt idx="3502">
                  <c:v>42950</c:v>
                </c:pt>
                <c:pt idx="3503">
                  <c:v>42951</c:v>
                </c:pt>
                <c:pt idx="3504">
                  <c:v>42952</c:v>
                </c:pt>
                <c:pt idx="3505">
                  <c:v>42953</c:v>
                </c:pt>
                <c:pt idx="3506">
                  <c:v>42954</c:v>
                </c:pt>
                <c:pt idx="3507">
                  <c:v>42955</c:v>
                </c:pt>
                <c:pt idx="3508">
                  <c:v>42956</c:v>
                </c:pt>
                <c:pt idx="3509">
                  <c:v>42957</c:v>
                </c:pt>
                <c:pt idx="3510">
                  <c:v>42958</c:v>
                </c:pt>
                <c:pt idx="3511">
                  <c:v>42959</c:v>
                </c:pt>
                <c:pt idx="3512">
                  <c:v>42960</c:v>
                </c:pt>
                <c:pt idx="3513">
                  <c:v>42961</c:v>
                </c:pt>
                <c:pt idx="3514">
                  <c:v>42962</c:v>
                </c:pt>
                <c:pt idx="3515">
                  <c:v>42963</c:v>
                </c:pt>
                <c:pt idx="3516">
                  <c:v>42964</c:v>
                </c:pt>
                <c:pt idx="3517">
                  <c:v>42965</c:v>
                </c:pt>
                <c:pt idx="3518">
                  <c:v>42966</c:v>
                </c:pt>
                <c:pt idx="3519">
                  <c:v>42967</c:v>
                </c:pt>
                <c:pt idx="3520">
                  <c:v>42968</c:v>
                </c:pt>
                <c:pt idx="3521">
                  <c:v>42969</c:v>
                </c:pt>
                <c:pt idx="3522">
                  <c:v>42970</c:v>
                </c:pt>
                <c:pt idx="3523">
                  <c:v>42971</c:v>
                </c:pt>
                <c:pt idx="3524">
                  <c:v>42972</c:v>
                </c:pt>
                <c:pt idx="3525">
                  <c:v>42973</c:v>
                </c:pt>
                <c:pt idx="3526">
                  <c:v>42974</c:v>
                </c:pt>
                <c:pt idx="3527">
                  <c:v>42975</c:v>
                </c:pt>
                <c:pt idx="3528">
                  <c:v>42976</c:v>
                </c:pt>
                <c:pt idx="3529">
                  <c:v>42977</c:v>
                </c:pt>
                <c:pt idx="3530">
                  <c:v>42978</c:v>
                </c:pt>
                <c:pt idx="3531">
                  <c:v>42979</c:v>
                </c:pt>
                <c:pt idx="3532">
                  <c:v>42980</c:v>
                </c:pt>
                <c:pt idx="3533">
                  <c:v>42981</c:v>
                </c:pt>
                <c:pt idx="3534">
                  <c:v>42982</c:v>
                </c:pt>
                <c:pt idx="3535">
                  <c:v>42983</c:v>
                </c:pt>
                <c:pt idx="3536">
                  <c:v>42984</c:v>
                </c:pt>
                <c:pt idx="3537">
                  <c:v>42985</c:v>
                </c:pt>
                <c:pt idx="3538">
                  <c:v>42986</c:v>
                </c:pt>
                <c:pt idx="3539">
                  <c:v>42987</c:v>
                </c:pt>
                <c:pt idx="3540">
                  <c:v>42988</c:v>
                </c:pt>
                <c:pt idx="3541">
                  <c:v>42989</c:v>
                </c:pt>
                <c:pt idx="3542">
                  <c:v>42990</c:v>
                </c:pt>
                <c:pt idx="3543">
                  <c:v>42991</c:v>
                </c:pt>
                <c:pt idx="3544">
                  <c:v>42992</c:v>
                </c:pt>
                <c:pt idx="3545">
                  <c:v>42993</c:v>
                </c:pt>
                <c:pt idx="3546">
                  <c:v>42994</c:v>
                </c:pt>
                <c:pt idx="3547">
                  <c:v>42995</c:v>
                </c:pt>
                <c:pt idx="3548">
                  <c:v>42996</c:v>
                </c:pt>
                <c:pt idx="3549">
                  <c:v>42997</c:v>
                </c:pt>
                <c:pt idx="3550">
                  <c:v>42998</c:v>
                </c:pt>
                <c:pt idx="3551">
                  <c:v>42999</c:v>
                </c:pt>
                <c:pt idx="3552">
                  <c:v>43000</c:v>
                </c:pt>
                <c:pt idx="3553">
                  <c:v>43001</c:v>
                </c:pt>
                <c:pt idx="3554">
                  <c:v>43002</c:v>
                </c:pt>
                <c:pt idx="3555">
                  <c:v>43003</c:v>
                </c:pt>
                <c:pt idx="3556">
                  <c:v>43004</c:v>
                </c:pt>
                <c:pt idx="3557">
                  <c:v>43005</c:v>
                </c:pt>
                <c:pt idx="3558">
                  <c:v>43006</c:v>
                </c:pt>
                <c:pt idx="3559">
                  <c:v>43007</c:v>
                </c:pt>
                <c:pt idx="3560">
                  <c:v>43008</c:v>
                </c:pt>
                <c:pt idx="3561">
                  <c:v>43009</c:v>
                </c:pt>
                <c:pt idx="3562">
                  <c:v>43010</c:v>
                </c:pt>
                <c:pt idx="3563">
                  <c:v>43011</c:v>
                </c:pt>
                <c:pt idx="3564">
                  <c:v>43012</c:v>
                </c:pt>
                <c:pt idx="3565">
                  <c:v>43013</c:v>
                </c:pt>
                <c:pt idx="3566">
                  <c:v>43014</c:v>
                </c:pt>
                <c:pt idx="3567">
                  <c:v>43015</c:v>
                </c:pt>
                <c:pt idx="3568">
                  <c:v>43016</c:v>
                </c:pt>
                <c:pt idx="3569">
                  <c:v>43017</c:v>
                </c:pt>
                <c:pt idx="3570">
                  <c:v>43018</c:v>
                </c:pt>
                <c:pt idx="3571">
                  <c:v>43019</c:v>
                </c:pt>
                <c:pt idx="3572">
                  <c:v>43020</c:v>
                </c:pt>
                <c:pt idx="3573">
                  <c:v>43021</c:v>
                </c:pt>
                <c:pt idx="3574">
                  <c:v>43022</c:v>
                </c:pt>
                <c:pt idx="3575">
                  <c:v>43023</c:v>
                </c:pt>
                <c:pt idx="3576">
                  <c:v>43024</c:v>
                </c:pt>
                <c:pt idx="3577">
                  <c:v>43025</c:v>
                </c:pt>
                <c:pt idx="3578">
                  <c:v>43026</c:v>
                </c:pt>
                <c:pt idx="3579">
                  <c:v>43027</c:v>
                </c:pt>
                <c:pt idx="3580">
                  <c:v>43028</c:v>
                </c:pt>
                <c:pt idx="3581">
                  <c:v>43029</c:v>
                </c:pt>
                <c:pt idx="3582">
                  <c:v>43030</c:v>
                </c:pt>
                <c:pt idx="3583">
                  <c:v>43031</c:v>
                </c:pt>
                <c:pt idx="3584">
                  <c:v>43032</c:v>
                </c:pt>
                <c:pt idx="3585">
                  <c:v>43033</c:v>
                </c:pt>
                <c:pt idx="3586">
                  <c:v>43034</c:v>
                </c:pt>
                <c:pt idx="3587">
                  <c:v>43035</c:v>
                </c:pt>
                <c:pt idx="3588">
                  <c:v>43036</c:v>
                </c:pt>
                <c:pt idx="3589">
                  <c:v>43037</c:v>
                </c:pt>
                <c:pt idx="3590">
                  <c:v>43038</c:v>
                </c:pt>
                <c:pt idx="3591">
                  <c:v>43039</c:v>
                </c:pt>
                <c:pt idx="3592">
                  <c:v>43040</c:v>
                </c:pt>
                <c:pt idx="3593">
                  <c:v>43041</c:v>
                </c:pt>
                <c:pt idx="3594">
                  <c:v>43042</c:v>
                </c:pt>
                <c:pt idx="3595">
                  <c:v>43043</c:v>
                </c:pt>
                <c:pt idx="3596">
                  <c:v>43044</c:v>
                </c:pt>
                <c:pt idx="3597">
                  <c:v>43045</c:v>
                </c:pt>
                <c:pt idx="3598">
                  <c:v>43046</c:v>
                </c:pt>
                <c:pt idx="3599">
                  <c:v>43047</c:v>
                </c:pt>
                <c:pt idx="3600">
                  <c:v>43048</c:v>
                </c:pt>
                <c:pt idx="3601">
                  <c:v>43049</c:v>
                </c:pt>
                <c:pt idx="3602">
                  <c:v>43050</c:v>
                </c:pt>
                <c:pt idx="3603">
                  <c:v>43051</c:v>
                </c:pt>
                <c:pt idx="3604">
                  <c:v>43052</c:v>
                </c:pt>
                <c:pt idx="3605">
                  <c:v>43053</c:v>
                </c:pt>
                <c:pt idx="3606">
                  <c:v>43054</c:v>
                </c:pt>
                <c:pt idx="3607">
                  <c:v>43055</c:v>
                </c:pt>
                <c:pt idx="3608">
                  <c:v>43056</c:v>
                </c:pt>
                <c:pt idx="3609">
                  <c:v>43057</c:v>
                </c:pt>
                <c:pt idx="3610">
                  <c:v>43058</c:v>
                </c:pt>
                <c:pt idx="3611">
                  <c:v>43059</c:v>
                </c:pt>
                <c:pt idx="3612">
                  <c:v>43060</c:v>
                </c:pt>
                <c:pt idx="3613">
                  <c:v>43061</c:v>
                </c:pt>
                <c:pt idx="3614">
                  <c:v>43062</c:v>
                </c:pt>
                <c:pt idx="3615">
                  <c:v>43063</c:v>
                </c:pt>
                <c:pt idx="3616">
                  <c:v>43064</c:v>
                </c:pt>
                <c:pt idx="3617">
                  <c:v>43065</c:v>
                </c:pt>
                <c:pt idx="3618">
                  <c:v>43066</c:v>
                </c:pt>
                <c:pt idx="3619">
                  <c:v>43067</c:v>
                </c:pt>
                <c:pt idx="3620">
                  <c:v>43068</c:v>
                </c:pt>
                <c:pt idx="3621">
                  <c:v>43069</c:v>
                </c:pt>
                <c:pt idx="3622">
                  <c:v>43070</c:v>
                </c:pt>
                <c:pt idx="3623">
                  <c:v>43071</c:v>
                </c:pt>
                <c:pt idx="3624">
                  <c:v>43072</c:v>
                </c:pt>
                <c:pt idx="3625">
                  <c:v>43073</c:v>
                </c:pt>
                <c:pt idx="3626">
                  <c:v>43074</c:v>
                </c:pt>
                <c:pt idx="3627">
                  <c:v>43075</c:v>
                </c:pt>
                <c:pt idx="3628">
                  <c:v>43076</c:v>
                </c:pt>
                <c:pt idx="3629">
                  <c:v>43077</c:v>
                </c:pt>
                <c:pt idx="3630">
                  <c:v>43078</c:v>
                </c:pt>
                <c:pt idx="3631">
                  <c:v>43079</c:v>
                </c:pt>
                <c:pt idx="3632">
                  <c:v>43080</c:v>
                </c:pt>
                <c:pt idx="3633">
                  <c:v>43081</c:v>
                </c:pt>
                <c:pt idx="3634">
                  <c:v>43082</c:v>
                </c:pt>
                <c:pt idx="3635">
                  <c:v>43083</c:v>
                </c:pt>
                <c:pt idx="3636">
                  <c:v>43084</c:v>
                </c:pt>
                <c:pt idx="3637">
                  <c:v>43085</c:v>
                </c:pt>
                <c:pt idx="3638">
                  <c:v>43086</c:v>
                </c:pt>
                <c:pt idx="3639">
                  <c:v>43087</c:v>
                </c:pt>
                <c:pt idx="3640">
                  <c:v>43088</c:v>
                </c:pt>
                <c:pt idx="3641">
                  <c:v>43089</c:v>
                </c:pt>
                <c:pt idx="3642">
                  <c:v>43090</c:v>
                </c:pt>
                <c:pt idx="3643">
                  <c:v>43091</c:v>
                </c:pt>
                <c:pt idx="3644">
                  <c:v>43092</c:v>
                </c:pt>
                <c:pt idx="3645">
                  <c:v>43093</c:v>
                </c:pt>
                <c:pt idx="3646">
                  <c:v>43094</c:v>
                </c:pt>
                <c:pt idx="3647">
                  <c:v>43095</c:v>
                </c:pt>
                <c:pt idx="3648">
                  <c:v>43096</c:v>
                </c:pt>
                <c:pt idx="3649">
                  <c:v>43097</c:v>
                </c:pt>
                <c:pt idx="3650">
                  <c:v>43098</c:v>
                </c:pt>
                <c:pt idx="3651">
                  <c:v>43099</c:v>
                </c:pt>
                <c:pt idx="3652">
                  <c:v>43100</c:v>
                </c:pt>
                <c:pt idx="3653">
                  <c:v>43101</c:v>
                </c:pt>
                <c:pt idx="3654">
                  <c:v>43102</c:v>
                </c:pt>
                <c:pt idx="3655">
                  <c:v>43103</c:v>
                </c:pt>
                <c:pt idx="3656">
                  <c:v>43104</c:v>
                </c:pt>
                <c:pt idx="3657">
                  <c:v>43105</c:v>
                </c:pt>
                <c:pt idx="3658">
                  <c:v>43106</c:v>
                </c:pt>
                <c:pt idx="3659">
                  <c:v>43107</c:v>
                </c:pt>
                <c:pt idx="3660">
                  <c:v>43108</c:v>
                </c:pt>
                <c:pt idx="3661">
                  <c:v>43109</c:v>
                </c:pt>
                <c:pt idx="3662">
                  <c:v>43110</c:v>
                </c:pt>
                <c:pt idx="3663">
                  <c:v>43111</c:v>
                </c:pt>
                <c:pt idx="3664">
                  <c:v>43112</c:v>
                </c:pt>
                <c:pt idx="3665">
                  <c:v>43113</c:v>
                </c:pt>
                <c:pt idx="3666">
                  <c:v>43114</c:v>
                </c:pt>
                <c:pt idx="3667">
                  <c:v>43115</c:v>
                </c:pt>
                <c:pt idx="3668">
                  <c:v>43116</c:v>
                </c:pt>
                <c:pt idx="3669">
                  <c:v>43117</c:v>
                </c:pt>
                <c:pt idx="3670">
                  <c:v>43118</c:v>
                </c:pt>
                <c:pt idx="3671">
                  <c:v>43119</c:v>
                </c:pt>
                <c:pt idx="3672">
                  <c:v>43120</c:v>
                </c:pt>
                <c:pt idx="3673">
                  <c:v>43121</c:v>
                </c:pt>
                <c:pt idx="3674">
                  <c:v>43122</c:v>
                </c:pt>
                <c:pt idx="3675">
                  <c:v>43123</c:v>
                </c:pt>
                <c:pt idx="3676">
                  <c:v>43124</c:v>
                </c:pt>
                <c:pt idx="3677">
                  <c:v>43125</c:v>
                </c:pt>
                <c:pt idx="3678">
                  <c:v>43126</c:v>
                </c:pt>
                <c:pt idx="3679">
                  <c:v>43127</c:v>
                </c:pt>
                <c:pt idx="3680">
                  <c:v>43128</c:v>
                </c:pt>
                <c:pt idx="3681">
                  <c:v>43129</c:v>
                </c:pt>
                <c:pt idx="3682">
                  <c:v>43130</c:v>
                </c:pt>
                <c:pt idx="3683">
                  <c:v>43131</c:v>
                </c:pt>
                <c:pt idx="3684">
                  <c:v>43132</c:v>
                </c:pt>
                <c:pt idx="3685">
                  <c:v>43133</c:v>
                </c:pt>
                <c:pt idx="3686">
                  <c:v>43134</c:v>
                </c:pt>
                <c:pt idx="3687">
                  <c:v>43135</c:v>
                </c:pt>
                <c:pt idx="3688">
                  <c:v>43136</c:v>
                </c:pt>
                <c:pt idx="3689">
                  <c:v>43137</c:v>
                </c:pt>
                <c:pt idx="3690">
                  <c:v>43138</c:v>
                </c:pt>
                <c:pt idx="3691">
                  <c:v>43139</c:v>
                </c:pt>
                <c:pt idx="3692">
                  <c:v>43140</c:v>
                </c:pt>
                <c:pt idx="3693">
                  <c:v>43141</c:v>
                </c:pt>
                <c:pt idx="3694">
                  <c:v>43142</c:v>
                </c:pt>
                <c:pt idx="3695">
                  <c:v>43143</c:v>
                </c:pt>
                <c:pt idx="3696">
                  <c:v>43144</c:v>
                </c:pt>
                <c:pt idx="3697">
                  <c:v>43145</c:v>
                </c:pt>
                <c:pt idx="3698">
                  <c:v>43146</c:v>
                </c:pt>
                <c:pt idx="3699">
                  <c:v>43147</c:v>
                </c:pt>
                <c:pt idx="3700">
                  <c:v>43148</c:v>
                </c:pt>
                <c:pt idx="3701">
                  <c:v>43149</c:v>
                </c:pt>
                <c:pt idx="3702">
                  <c:v>43150</c:v>
                </c:pt>
                <c:pt idx="3703">
                  <c:v>43151</c:v>
                </c:pt>
                <c:pt idx="3704">
                  <c:v>43152</c:v>
                </c:pt>
                <c:pt idx="3705">
                  <c:v>43153</c:v>
                </c:pt>
                <c:pt idx="3706">
                  <c:v>43154</c:v>
                </c:pt>
                <c:pt idx="3707">
                  <c:v>43155</c:v>
                </c:pt>
                <c:pt idx="3708">
                  <c:v>43156</c:v>
                </c:pt>
                <c:pt idx="3709">
                  <c:v>43157</c:v>
                </c:pt>
                <c:pt idx="3710">
                  <c:v>43158</c:v>
                </c:pt>
                <c:pt idx="3711">
                  <c:v>43159</c:v>
                </c:pt>
                <c:pt idx="3712">
                  <c:v>43160</c:v>
                </c:pt>
                <c:pt idx="3713">
                  <c:v>43161</c:v>
                </c:pt>
                <c:pt idx="3714">
                  <c:v>43162</c:v>
                </c:pt>
                <c:pt idx="3715">
                  <c:v>43163</c:v>
                </c:pt>
                <c:pt idx="3716">
                  <c:v>43164</c:v>
                </c:pt>
                <c:pt idx="3717">
                  <c:v>43165</c:v>
                </c:pt>
                <c:pt idx="3718">
                  <c:v>43166</c:v>
                </c:pt>
                <c:pt idx="3719">
                  <c:v>43167</c:v>
                </c:pt>
                <c:pt idx="3720">
                  <c:v>43168</c:v>
                </c:pt>
                <c:pt idx="3721">
                  <c:v>43169</c:v>
                </c:pt>
                <c:pt idx="3722">
                  <c:v>43170</c:v>
                </c:pt>
                <c:pt idx="3723">
                  <c:v>43171</c:v>
                </c:pt>
                <c:pt idx="3724">
                  <c:v>43172</c:v>
                </c:pt>
                <c:pt idx="3725">
                  <c:v>43173</c:v>
                </c:pt>
                <c:pt idx="3726">
                  <c:v>43174</c:v>
                </c:pt>
                <c:pt idx="3727">
                  <c:v>43175</c:v>
                </c:pt>
                <c:pt idx="3728">
                  <c:v>43176</c:v>
                </c:pt>
                <c:pt idx="3729">
                  <c:v>43177</c:v>
                </c:pt>
                <c:pt idx="3730">
                  <c:v>43178</c:v>
                </c:pt>
                <c:pt idx="3731">
                  <c:v>43179</c:v>
                </c:pt>
                <c:pt idx="3732">
                  <c:v>43180</c:v>
                </c:pt>
                <c:pt idx="3733">
                  <c:v>43181</c:v>
                </c:pt>
                <c:pt idx="3734">
                  <c:v>43182</c:v>
                </c:pt>
                <c:pt idx="3735">
                  <c:v>43183</c:v>
                </c:pt>
                <c:pt idx="3736">
                  <c:v>43184</c:v>
                </c:pt>
                <c:pt idx="3737">
                  <c:v>43185</c:v>
                </c:pt>
                <c:pt idx="3738">
                  <c:v>43186</c:v>
                </c:pt>
                <c:pt idx="3739">
                  <c:v>43187</c:v>
                </c:pt>
                <c:pt idx="3740">
                  <c:v>43188</c:v>
                </c:pt>
                <c:pt idx="3741">
                  <c:v>43189</c:v>
                </c:pt>
                <c:pt idx="3742">
                  <c:v>43190</c:v>
                </c:pt>
                <c:pt idx="3743">
                  <c:v>43191</c:v>
                </c:pt>
                <c:pt idx="3744">
                  <c:v>43192</c:v>
                </c:pt>
                <c:pt idx="3745">
                  <c:v>43193</c:v>
                </c:pt>
                <c:pt idx="3746">
                  <c:v>43194</c:v>
                </c:pt>
                <c:pt idx="3747">
                  <c:v>43195</c:v>
                </c:pt>
                <c:pt idx="3748">
                  <c:v>43196</c:v>
                </c:pt>
                <c:pt idx="3749">
                  <c:v>43197</c:v>
                </c:pt>
                <c:pt idx="3750">
                  <c:v>43198</c:v>
                </c:pt>
                <c:pt idx="3751">
                  <c:v>43199</c:v>
                </c:pt>
                <c:pt idx="3752">
                  <c:v>43200</c:v>
                </c:pt>
                <c:pt idx="3753">
                  <c:v>43201</c:v>
                </c:pt>
                <c:pt idx="3754">
                  <c:v>43202</c:v>
                </c:pt>
                <c:pt idx="3755">
                  <c:v>43203</c:v>
                </c:pt>
                <c:pt idx="3756">
                  <c:v>43204</c:v>
                </c:pt>
                <c:pt idx="3757">
                  <c:v>43205</c:v>
                </c:pt>
                <c:pt idx="3758">
                  <c:v>43206</c:v>
                </c:pt>
                <c:pt idx="3759">
                  <c:v>43207</c:v>
                </c:pt>
                <c:pt idx="3760">
                  <c:v>43208</c:v>
                </c:pt>
                <c:pt idx="3761">
                  <c:v>43209</c:v>
                </c:pt>
                <c:pt idx="3762">
                  <c:v>43210</c:v>
                </c:pt>
                <c:pt idx="3763">
                  <c:v>43211</c:v>
                </c:pt>
                <c:pt idx="3764">
                  <c:v>43212</c:v>
                </c:pt>
                <c:pt idx="3765">
                  <c:v>43213</c:v>
                </c:pt>
                <c:pt idx="3766">
                  <c:v>43214</c:v>
                </c:pt>
                <c:pt idx="3767">
                  <c:v>43215</c:v>
                </c:pt>
                <c:pt idx="3768">
                  <c:v>43216</c:v>
                </c:pt>
                <c:pt idx="3769">
                  <c:v>43217</c:v>
                </c:pt>
                <c:pt idx="3770">
                  <c:v>43218</c:v>
                </c:pt>
                <c:pt idx="3771">
                  <c:v>43219</c:v>
                </c:pt>
                <c:pt idx="3772">
                  <c:v>43220</c:v>
                </c:pt>
                <c:pt idx="3773">
                  <c:v>43221</c:v>
                </c:pt>
                <c:pt idx="3774">
                  <c:v>43222</c:v>
                </c:pt>
                <c:pt idx="3775">
                  <c:v>43223</c:v>
                </c:pt>
                <c:pt idx="3776">
                  <c:v>43224</c:v>
                </c:pt>
                <c:pt idx="3777">
                  <c:v>43225</c:v>
                </c:pt>
                <c:pt idx="3778">
                  <c:v>43226</c:v>
                </c:pt>
                <c:pt idx="3779">
                  <c:v>43227</c:v>
                </c:pt>
                <c:pt idx="3780">
                  <c:v>43228</c:v>
                </c:pt>
                <c:pt idx="3781">
                  <c:v>43229</c:v>
                </c:pt>
                <c:pt idx="3782">
                  <c:v>43230</c:v>
                </c:pt>
                <c:pt idx="3783">
                  <c:v>43231</c:v>
                </c:pt>
                <c:pt idx="3784">
                  <c:v>43232</c:v>
                </c:pt>
                <c:pt idx="3785">
                  <c:v>43233</c:v>
                </c:pt>
                <c:pt idx="3786">
                  <c:v>43234</c:v>
                </c:pt>
                <c:pt idx="3787">
                  <c:v>43235</c:v>
                </c:pt>
                <c:pt idx="3788">
                  <c:v>43236</c:v>
                </c:pt>
                <c:pt idx="3789">
                  <c:v>43237</c:v>
                </c:pt>
                <c:pt idx="3790">
                  <c:v>43238</c:v>
                </c:pt>
                <c:pt idx="3791">
                  <c:v>43239</c:v>
                </c:pt>
                <c:pt idx="3792">
                  <c:v>43240</c:v>
                </c:pt>
                <c:pt idx="3793">
                  <c:v>43241</c:v>
                </c:pt>
                <c:pt idx="3794">
                  <c:v>43242</c:v>
                </c:pt>
                <c:pt idx="3795">
                  <c:v>43243</c:v>
                </c:pt>
                <c:pt idx="3796">
                  <c:v>43244</c:v>
                </c:pt>
                <c:pt idx="3797">
                  <c:v>43245</c:v>
                </c:pt>
                <c:pt idx="3798">
                  <c:v>43246</c:v>
                </c:pt>
                <c:pt idx="3799">
                  <c:v>43247</c:v>
                </c:pt>
                <c:pt idx="3800">
                  <c:v>43248</c:v>
                </c:pt>
                <c:pt idx="3801">
                  <c:v>43249</c:v>
                </c:pt>
                <c:pt idx="3802">
                  <c:v>43250</c:v>
                </c:pt>
                <c:pt idx="3803">
                  <c:v>43251</c:v>
                </c:pt>
                <c:pt idx="3804">
                  <c:v>43252</c:v>
                </c:pt>
                <c:pt idx="3805">
                  <c:v>43253</c:v>
                </c:pt>
                <c:pt idx="3806">
                  <c:v>43254</c:v>
                </c:pt>
                <c:pt idx="3807">
                  <c:v>43255</c:v>
                </c:pt>
                <c:pt idx="3808">
                  <c:v>43256</c:v>
                </c:pt>
                <c:pt idx="3809">
                  <c:v>43257</c:v>
                </c:pt>
                <c:pt idx="3810">
                  <c:v>43258</c:v>
                </c:pt>
                <c:pt idx="3811">
                  <c:v>43259</c:v>
                </c:pt>
                <c:pt idx="3812">
                  <c:v>43260</c:v>
                </c:pt>
                <c:pt idx="3813">
                  <c:v>43261</c:v>
                </c:pt>
                <c:pt idx="3814">
                  <c:v>43262</c:v>
                </c:pt>
                <c:pt idx="3815">
                  <c:v>43263</c:v>
                </c:pt>
                <c:pt idx="3816">
                  <c:v>43264</c:v>
                </c:pt>
                <c:pt idx="3817">
                  <c:v>43265</c:v>
                </c:pt>
                <c:pt idx="3818">
                  <c:v>43266</c:v>
                </c:pt>
                <c:pt idx="3819">
                  <c:v>43267</c:v>
                </c:pt>
                <c:pt idx="3820">
                  <c:v>43268</c:v>
                </c:pt>
                <c:pt idx="3821">
                  <c:v>43269</c:v>
                </c:pt>
                <c:pt idx="3822">
                  <c:v>43270</c:v>
                </c:pt>
                <c:pt idx="3823">
                  <c:v>43271</c:v>
                </c:pt>
                <c:pt idx="3824">
                  <c:v>43272</c:v>
                </c:pt>
                <c:pt idx="3825">
                  <c:v>43273</c:v>
                </c:pt>
                <c:pt idx="3826">
                  <c:v>43274</c:v>
                </c:pt>
                <c:pt idx="3827">
                  <c:v>43275</c:v>
                </c:pt>
                <c:pt idx="3828">
                  <c:v>43276</c:v>
                </c:pt>
                <c:pt idx="3829">
                  <c:v>43277</c:v>
                </c:pt>
                <c:pt idx="3830">
                  <c:v>43278</c:v>
                </c:pt>
                <c:pt idx="3831">
                  <c:v>43279</c:v>
                </c:pt>
                <c:pt idx="3832">
                  <c:v>43280</c:v>
                </c:pt>
                <c:pt idx="3833">
                  <c:v>43281</c:v>
                </c:pt>
                <c:pt idx="3834">
                  <c:v>43282</c:v>
                </c:pt>
                <c:pt idx="3835">
                  <c:v>43283</c:v>
                </c:pt>
                <c:pt idx="3836">
                  <c:v>43284</c:v>
                </c:pt>
                <c:pt idx="3837">
                  <c:v>43285</c:v>
                </c:pt>
                <c:pt idx="3838">
                  <c:v>43286</c:v>
                </c:pt>
                <c:pt idx="3839">
                  <c:v>43287</c:v>
                </c:pt>
                <c:pt idx="3840">
                  <c:v>43288</c:v>
                </c:pt>
                <c:pt idx="3841">
                  <c:v>43289</c:v>
                </c:pt>
                <c:pt idx="3842">
                  <c:v>43290</c:v>
                </c:pt>
                <c:pt idx="3843">
                  <c:v>43291</c:v>
                </c:pt>
                <c:pt idx="3844">
                  <c:v>43292</c:v>
                </c:pt>
                <c:pt idx="3845">
                  <c:v>43293</c:v>
                </c:pt>
                <c:pt idx="3846">
                  <c:v>43294</c:v>
                </c:pt>
                <c:pt idx="3847">
                  <c:v>43295</c:v>
                </c:pt>
                <c:pt idx="3848">
                  <c:v>43296</c:v>
                </c:pt>
                <c:pt idx="3849">
                  <c:v>43297</c:v>
                </c:pt>
                <c:pt idx="3850">
                  <c:v>43298</c:v>
                </c:pt>
                <c:pt idx="3851">
                  <c:v>43299</c:v>
                </c:pt>
                <c:pt idx="3852">
                  <c:v>43300</c:v>
                </c:pt>
                <c:pt idx="3853">
                  <c:v>43301</c:v>
                </c:pt>
                <c:pt idx="3854">
                  <c:v>43302</c:v>
                </c:pt>
                <c:pt idx="3855">
                  <c:v>43303</c:v>
                </c:pt>
                <c:pt idx="3856">
                  <c:v>43304</c:v>
                </c:pt>
                <c:pt idx="3857">
                  <c:v>43305</c:v>
                </c:pt>
                <c:pt idx="3858">
                  <c:v>43306</c:v>
                </c:pt>
                <c:pt idx="3859">
                  <c:v>43307</c:v>
                </c:pt>
                <c:pt idx="3860">
                  <c:v>43308</c:v>
                </c:pt>
                <c:pt idx="3861">
                  <c:v>43309</c:v>
                </c:pt>
                <c:pt idx="3862">
                  <c:v>43310</c:v>
                </c:pt>
                <c:pt idx="3863">
                  <c:v>43311</c:v>
                </c:pt>
                <c:pt idx="3864">
                  <c:v>43312</c:v>
                </c:pt>
                <c:pt idx="3865">
                  <c:v>43313</c:v>
                </c:pt>
                <c:pt idx="3866">
                  <c:v>43314</c:v>
                </c:pt>
                <c:pt idx="3867">
                  <c:v>43315</c:v>
                </c:pt>
                <c:pt idx="3868">
                  <c:v>43316</c:v>
                </c:pt>
                <c:pt idx="3869">
                  <c:v>43317</c:v>
                </c:pt>
                <c:pt idx="3870">
                  <c:v>43318</c:v>
                </c:pt>
                <c:pt idx="3871">
                  <c:v>43319</c:v>
                </c:pt>
                <c:pt idx="3872">
                  <c:v>43320</c:v>
                </c:pt>
                <c:pt idx="3873">
                  <c:v>43321</c:v>
                </c:pt>
                <c:pt idx="3874">
                  <c:v>43322</c:v>
                </c:pt>
                <c:pt idx="3875">
                  <c:v>43323</c:v>
                </c:pt>
                <c:pt idx="3876">
                  <c:v>43324</c:v>
                </c:pt>
                <c:pt idx="3877">
                  <c:v>43325</c:v>
                </c:pt>
                <c:pt idx="3878">
                  <c:v>43326</c:v>
                </c:pt>
                <c:pt idx="3879">
                  <c:v>43327</c:v>
                </c:pt>
                <c:pt idx="3880">
                  <c:v>43328</c:v>
                </c:pt>
                <c:pt idx="3881">
                  <c:v>43329</c:v>
                </c:pt>
                <c:pt idx="3882">
                  <c:v>43330</c:v>
                </c:pt>
                <c:pt idx="3883">
                  <c:v>43331</c:v>
                </c:pt>
                <c:pt idx="3884">
                  <c:v>43332</c:v>
                </c:pt>
                <c:pt idx="3885">
                  <c:v>43333</c:v>
                </c:pt>
                <c:pt idx="3886">
                  <c:v>43334</c:v>
                </c:pt>
                <c:pt idx="3887">
                  <c:v>43335</c:v>
                </c:pt>
                <c:pt idx="3888">
                  <c:v>43336</c:v>
                </c:pt>
                <c:pt idx="3889">
                  <c:v>43337</c:v>
                </c:pt>
                <c:pt idx="3890">
                  <c:v>43338</c:v>
                </c:pt>
                <c:pt idx="3891">
                  <c:v>43339</c:v>
                </c:pt>
                <c:pt idx="3892">
                  <c:v>43340</c:v>
                </c:pt>
                <c:pt idx="3893">
                  <c:v>43341</c:v>
                </c:pt>
                <c:pt idx="3894">
                  <c:v>43342</c:v>
                </c:pt>
                <c:pt idx="3895">
                  <c:v>43343</c:v>
                </c:pt>
                <c:pt idx="3896">
                  <c:v>43344</c:v>
                </c:pt>
                <c:pt idx="3897">
                  <c:v>43345</c:v>
                </c:pt>
                <c:pt idx="3898">
                  <c:v>43346</c:v>
                </c:pt>
                <c:pt idx="3899">
                  <c:v>43347</c:v>
                </c:pt>
                <c:pt idx="3900">
                  <c:v>43348</c:v>
                </c:pt>
                <c:pt idx="3901">
                  <c:v>43349</c:v>
                </c:pt>
                <c:pt idx="3902">
                  <c:v>43350</c:v>
                </c:pt>
                <c:pt idx="3903">
                  <c:v>43351</c:v>
                </c:pt>
                <c:pt idx="3904">
                  <c:v>43352</c:v>
                </c:pt>
                <c:pt idx="3905">
                  <c:v>43353</c:v>
                </c:pt>
                <c:pt idx="3906">
                  <c:v>43354</c:v>
                </c:pt>
                <c:pt idx="3907">
                  <c:v>43355</c:v>
                </c:pt>
                <c:pt idx="3908">
                  <c:v>43356</c:v>
                </c:pt>
                <c:pt idx="3909">
                  <c:v>43357</c:v>
                </c:pt>
                <c:pt idx="3910">
                  <c:v>43358</c:v>
                </c:pt>
                <c:pt idx="3911">
                  <c:v>43359</c:v>
                </c:pt>
                <c:pt idx="3912">
                  <c:v>43360</c:v>
                </c:pt>
                <c:pt idx="3913">
                  <c:v>43361</c:v>
                </c:pt>
                <c:pt idx="3914">
                  <c:v>43362</c:v>
                </c:pt>
                <c:pt idx="3915">
                  <c:v>43363</c:v>
                </c:pt>
                <c:pt idx="3916">
                  <c:v>43364</c:v>
                </c:pt>
                <c:pt idx="3917">
                  <c:v>43365</c:v>
                </c:pt>
                <c:pt idx="3918">
                  <c:v>43366</c:v>
                </c:pt>
                <c:pt idx="3919">
                  <c:v>43367</c:v>
                </c:pt>
                <c:pt idx="3920">
                  <c:v>43368</c:v>
                </c:pt>
                <c:pt idx="3921">
                  <c:v>43369</c:v>
                </c:pt>
                <c:pt idx="3922">
                  <c:v>43370</c:v>
                </c:pt>
                <c:pt idx="3923">
                  <c:v>43371</c:v>
                </c:pt>
                <c:pt idx="3924">
                  <c:v>43372</c:v>
                </c:pt>
                <c:pt idx="3925">
                  <c:v>43373</c:v>
                </c:pt>
                <c:pt idx="3926">
                  <c:v>43374</c:v>
                </c:pt>
                <c:pt idx="3927">
                  <c:v>43375</c:v>
                </c:pt>
                <c:pt idx="3928">
                  <c:v>43376</c:v>
                </c:pt>
                <c:pt idx="3929">
                  <c:v>43377</c:v>
                </c:pt>
                <c:pt idx="3930">
                  <c:v>43378</c:v>
                </c:pt>
                <c:pt idx="3931">
                  <c:v>43379</c:v>
                </c:pt>
                <c:pt idx="3932">
                  <c:v>43380</c:v>
                </c:pt>
                <c:pt idx="3933">
                  <c:v>43381</c:v>
                </c:pt>
                <c:pt idx="3934">
                  <c:v>43382</c:v>
                </c:pt>
                <c:pt idx="3935">
                  <c:v>43383</c:v>
                </c:pt>
                <c:pt idx="3936">
                  <c:v>43384</c:v>
                </c:pt>
                <c:pt idx="3937">
                  <c:v>43385</c:v>
                </c:pt>
                <c:pt idx="3938">
                  <c:v>43386</c:v>
                </c:pt>
                <c:pt idx="3939">
                  <c:v>43387</c:v>
                </c:pt>
                <c:pt idx="3940">
                  <c:v>43388</c:v>
                </c:pt>
                <c:pt idx="3941">
                  <c:v>43389</c:v>
                </c:pt>
                <c:pt idx="3942">
                  <c:v>43390</c:v>
                </c:pt>
                <c:pt idx="3943">
                  <c:v>43391</c:v>
                </c:pt>
                <c:pt idx="3944">
                  <c:v>43392</c:v>
                </c:pt>
                <c:pt idx="3945">
                  <c:v>43393</c:v>
                </c:pt>
                <c:pt idx="3946">
                  <c:v>43394</c:v>
                </c:pt>
                <c:pt idx="3947">
                  <c:v>43395</c:v>
                </c:pt>
                <c:pt idx="3948">
                  <c:v>43396</c:v>
                </c:pt>
                <c:pt idx="3949">
                  <c:v>43397</c:v>
                </c:pt>
                <c:pt idx="3950">
                  <c:v>43398</c:v>
                </c:pt>
                <c:pt idx="3951">
                  <c:v>43399</c:v>
                </c:pt>
                <c:pt idx="3952">
                  <c:v>43400</c:v>
                </c:pt>
                <c:pt idx="3953">
                  <c:v>43401</c:v>
                </c:pt>
                <c:pt idx="3954">
                  <c:v>43402</c:v>
                </c:pt>
                <c:pt idx="3955">
                  <c:v>43403</c:v>
                </c:pt>
                <c:pt idx="3956">
                  <c:v>43404</c:v>
                </c:pt>
                <c:pt idx="3957">
                  <c:v>43405</c:v>
                </c:pt>
                <c:pt idx="3958">
                  <c:v>43406</c:v>
                </c:pt>
                <c:pt idx="3959">
                  <c:v>43407</c:v>
                </c:pt>
                <c:pt idx="3960">
                  <c:v>43408</c:v>
                </c:pt>
                <c:pt idx="3961">
                  <c:v>43409</c:v>
                </c:pt>
                <c:pt idx="3962">
                  <c:v>43410</c:v>
                </c:pt>
                <c:pt idx="3963">
                  <c:v>43411</c:v>
                </c:pt>
                <c:pt idx="3964">
                  <c:v>43412</c:v>
                </c:pt>
                <c:pt idx="3965">
                  <c:v>43413</c:v>
                </c:pt>
                <c:pt idx="3966">
                  <c:v>43414</c:v>
                </c:pt>
                <c:pt idx="3967">
                  <c:v>43415</c:v>
                </c:pt>
                <c:pt idx="3968">
                  <c:v>43416</c:v>
                </c:pt>
                <c:pt idx="3969">
                  <c:v>43417</c:v>
                </c:pt>
                <c:pt idx="3970">
                  <c:v>43418</c:v>
                </c:pt>
                <c:pt idx="3971">
                  <c:v>43419</c:v>
                </c:pt>
                <c:pt idx="3972">
                  <c:v>43420</c:v>
                </c:pt>
                <c:pt idx="3973">
                  <c:v>43421</c:v>
                </c:pt>
                <c:pt idx="3974">
                  <c:v>43422</c:v>
                </c:pt>
                <c:pt idx="3975">
                  <c:v>43423</c:v>
                </c:pt>
                <c:pt idx="3976">
                  <c:v>43424</c:v>
                </c:pt>
                <c:pt idx="3977">
                  <c:v>43425</c:v>
                </c:pt>
                <c:pt idx="3978">
                  <c:v>43426</c:v>
                </c:pt>
                <c:pt idx="3979">
                  <c:v>43427</c:v>
                </c:pt>
                <c:pt idx="3980">
                  <c:v>43428</c:v>
                </c:pt>
                <c:pt idx="3981">
                  <c:v>43429</c:v>
                </c:pt>
                <c:pt idx="3982">
                  <c:v>43430</c:v>
                </c:pt>
                <c:pt idx="3983">
                  <c:v>43431</c:v>
                </c:pt>
                <c:pt idx="3984">
                  <c:v>43432</c:v>
                </c:pt>
                <c:pt idx="3985">
                  <c:v>43433</c:v>
                </c:pt>
                <c:pt idx="3986">
                  <c:v>43434</c:v>
                </c:pt>
                <c:pt idx="3987">
                  <c:v>43435</c:v>
                </c:pt>
                <c:pt idx="3988">
                  <c:v>43436</c:v>
                </c:pt>
                <c:pt idx="3989">
                  <c:v>43437</c:v>
                </c:pt>
                <c:pt idx="3990">
                  <c:v>43438</c:v>
                </c:pt>
                <c:pt idx="3991">
                  <c:v>43439</c:v>
                </c:pt>
                <c:pt idx="3992">
                  <c:v>43440</c:v>
                </c:pt>
                <c:pt idx="3993">
                  <c:v>43441</c:v>
                </c:pt>
                <c:pt idx="3994">
                  <c:v>43442</c:v>
                </c:pt>
                <c:pt idx="3995">
                  <c:v>43443</c:v>
                </c:pt>
                <c:pt idx="3996">
                  <c:v>43444</c:v>
                </c:pt>
                <c:pt idx="3997">
                  <c:v>43445</c:v>
                </c:pt>
                <c:pt idx="3998">
                  <c:v>43446</c:v>
                </c:pt>
                <c:pt idx="3999">
                  <c:v>43447</c:v>
                </c:pt>
                <c:pt idx="4000">
                  <c:v>43448</c:v>
                </c:pt>
                <c:pt idx="4001">
                  <c:v>43449</c:v>
                </c:pt>
                <c:pt idx="4002">
                  <c:v>43450</c:v>
                </c:pt>
                <c:pt idx="4003">
                  <c:v>43451</c:v>
                </c:pt>
                <c:pt idx="4004">
                  <c:v>43452</c:v>
                </c:pt>
                <c:pt idx="4005">
                  <c:v>43453</c:v>
                </c:pt>
                <c:pt idx="4006">
                  <c:v>43454</c:v>
                </c:pt>
                <c:pt idx="4007">
                  <c:v>43455</c:v>
                </c:pt>
                <c:pt idx="4008">
                  <c:v>43456</c:v>
                </c:pt>
                <c:pt idx="4009">
                  <c:v>43457</c:v>
                </c:pt>
                <c:pt idx="4010">
                  <c:v>43458</c:v>
                </c:pt>
                <c:pt idx="4011">
                  <c:v>43459</c:v>
                </c:pt>
                <c:pt idx="4012">
                  <c:v>43460</c:v>
                </c:pt>
                <c:pt idx="4013">
                  <c:v>43461</c:v>
                </c:pt>
                <c:pt idx="4014">
                  <c:v>43462</c:v>
                </c:pt>
                <c:pt idx="4015">
                  <c:v>43463</c:v>
                </c:pt>
                <c:pt idx="4016">
                  <c:v>43464</c:v>
                </c:pt>
                <c:pt idx="4017">
                  <c:v>43465</c:v>
                </c:pt>
                <c:pt idx="4018">
                  <c:v>43466</c:v>
                </c:pt>
                <c:pt idx="4019">
                  <c:v>43467</c:v>
                </c:pt>
                <c:pt idx="4020">
                  <c:v>43468</c:v>
                </c:pt>
                <c:pt idx="4021">
                  <c:v>43469</c:v>
                </c:pt>
                <c:pt idx="4022">
                  <c:v>43470</c:v>
                </c:pt>
                <c:pt idx="4023">
                  <c:v>43471</c:v>
                </c:pt>
                <c:pt idx="4024">
                  <c:v>43472</c:v>
                </c:pt>
                <c:pt idx="4025">
                  <c:v>43473</c:v>
                </c:pt>
                <c:pt idx="4026">
                  <c:v>43474</c:v>
                </c:pt>
                <c:pt idx="4027">
                  <c:v>43475</c:v>
                </c:pt>
                <c:pt idx="4028">
                  <c:v>43476</c:v>
                </c:pt>
                <c:pt idx="4029">
                  <c:v>43477</c:v>
                </c:pt>
                <c:pt idx="4030">
                  <c:v>43478</c:v>
                </c:pt>
                <c:pt idx="4031">
                  <c:v>43479</c:v>
                </c:pt>
                <c:pt idx="4032">
                  <c:v>43480</c:v>
                </c:pt>
                <c:pt idx="4033">
                  <c:v>43481</c:v>
                </c:pt>
                <c:pt idx="4034">
                  <c:v>43482</c:v>
                </c:pt>
                <c:pt idx="4035">
                  <c:v>43483</c:v>
                </c:pt>
                <c:pt idx="4036">
                  <c:v>43484</c:v>
                </c:pt>
                <c:pt idx="4037">
                  <c:v>43485</c:v>
                </c:pt>
                <c:pt idx="4038">
                  <c:v>43486</c:v>
                </c:pt>
                <c:pt idx="4039">
                  <c:v>43487</c:v>
                </c:pt>
                <c:pt idx="4040">
                  <c:v>43488</c:v>
                </c:pt>
                <c:pt idx="4041">
                  <c:v>43489</c:v>
                </c:pt>
                <c:pt idx="4042">
                  <c:v>43490</c:v>
                </c:pt>
                <c:pt idx="4043">
                  <c:v>43491</c:v>
                </c:pt>
                <c:pt idx="4044">
                  <c:v>43492</c:v>
                </c:pt>
                <c:pt idx="4045">
                  <c:v>43493</c:v>
                </c:pt>
                <c:pt idx="4046">
                  <c:v>43494</c:v>
                </c:pt>
                <c:pt idx="4047">
                  <c:v>43495</c:v>
                </c:pt>
                <c:pt idx="4048">
                  <c:v>43496</c:v>
                </c:pt>
                <c:pt idx="4049">
                  <c:v>43497</c:v>
                </c:pt>
                <c:pt idx="4050">
                  <c:v>43498</c:v>
                </c:pt>
                <c:pt idx="4051">
                  <c:v>43499</c:v>
                </c:pt>
                <c:pt idx="4052">
                  <c:v>43500</c:v>
                </c:pt>
                <c:pt idx="4053">
                  <c:v>43501</c:v>
                </c:pt>
                <c:pt idx="4054">
                  <c:v>43502</c:v>
                </c:pt>
                <c:pt idx="4055">
                  <c:v>43503</c:v>
                </c:pt>
                <c:pt idx="4056">
                  <c:v>43504</c:v>
                </c:pt>
                <c:pt idx="4057">
                  <c:v>43505</c:v>
                </c:pt>
                <c:pt idx="4058">
                  <c:v>43506</c:v>
                </c:pt>
                <c:pt idx="4059">
                  <c:v>43507</c:v>
                </c:pt>
                <c:pt idx="4060">
                  <c:v>43508</c:v>
                </c:pt>
                <c:pt idx="4061">
                  <c:v>43509</c:v>
                </c:pt>
                <c:pt idx="4062">
                  <c:v>43510</c:v>
                </c:pt>
                <c:pt idx="4063">
                  <c:v>43511</c:v>
                </c:pt>
                <c:pt idx="4064">
                  <c:v>43512</c:v>
                </c:pt>
                <c:pt idx="4065">
                  <c:v>43513</c:v>
                </c:pt>
                <c:pt idx="4066">
                  <c:v>43514</c:v>
                </c:pt>
                <c:pt idx="4067">
                  <c:v>43515</c:v>
                </c:pt>
                <c:pt idx="4068">
                  <c:v>43516</c:v>
                </c:pt>
                <c:pt idx="4069">
                  <c:v>43517</c:v>
                </c:pt>
                <c:pt idx="4070">
                  <c:v>43518</c:v>
                </c:pt>
                <c:pt idx="4071">
                  <c:v>43519</c:v>
                </c:pt>
                <c:pt idx="4072">
                  <c:v>43520</c:v>
                </c:pt>
                <c:pt idx="4073">
                  <c:v>43521</c:v>
                </c:pt>
                <c:pt idx="4074">
                  <c:v>43522</c:v>
                </c:pt>
                <c:pt idx="4075">
                  <c:v>43523</c:v>
                </c:pt>
                <c:pt idx="4076">
                  <c:v>43524</c:v>
                </c:pt>
                <c:pt idx="4077">
                  <c:v>43525</c:v>
                </c:pt>
                <c:pt idx="4078">
                  <c:v>43526</c:v>
                </c:pt>
                <c:pt idx="4079">
                  <c:v>43527</c:v>
                </c:pt>
                <c:pt idx="4080">
                  <c:v>43528</c:v>
                </c:pt>
                <c:pt idx="4081">
                  <c:v>43529</c:v>
                </c:pt>
                <c:pt idx="4082">
                  <c:v>43530</c:v>
                </c:pt>
                <c:pt idx="4083">
                  <c:v>43531</c:v>
                </c:pt>
                <c:pt idx="4084">
                  <c:v>43532</c:v>
                </c:pt>
                <c:pt idx="4085">
                  <c:v>43533</c:v>
                </c:pt>
                <c:pt idx="4086">
                  <c:v>43534</c:v>
                </c:pt>
                <c:pt idx="4087">
                  <c:v>43535</c:v>
                </c:pt>
                <c:pt idx="4088">
                  <c:v>43536</c:v>
                </c:pt>
                <c:pt idx="4089">
                  <c:v>43537</c:v>
                </c:pt>
                <c:pt idx="4090">
                  <c:v>43538</c:v>
                </c:pt>
                <c:pt idx="4091">
                  <c:v>43539</c:v>
                </c:pt>
                <c:pt idx="4092">
                  <c:v>43540</c:v>
                </c:pt>
                <c:pt idx="4093">
                  <c:v>43541</c:v>
                </c:pt>
                <c:pt idx="4094">
                  <c:v>43542</c:v>
                </c:pt>
                <c:pt idx="4095">
                  <c:v>43543</c:v>
                </c:pt>
                <c:pt idx="4096">
                  <c:v>43544</c:v>
                </c:pt>
                <c:pt idx="4097">
                  <c:v>43545</c:v>
                </c:pt>
                <c:pt idx="4098">
                  <c:v>43546</c:v>
                </c:pt>
                <c:pt idx="4099">
                  <c:v>43547</c:v>
                </c:pt>
                <c:pt idx="4100">
                  <c:v>43548</c:v>
                </c:pt>
                <c:pt idx="4101">
                  <c:v>43549</c:v>
                </c:pt>
                <c:pt idx="4102">
                  <c:v>43550</c:v>
                </c:pt>
                <c:pt idx="4103">
                  <c:v>43551</c:v>
                </c:pt>
                <c:pt idx="4104">
                  <c:v>43552</c:v>
                </c:pt>
                <c:pt idx="4105">
                  <c:v>43553</c:v>
                </c:pt>
                <c:pt idx="4106">
                  <c:v>43554</c:v>
                </c:pt>
                <c:pt idx="4107">
                  <c:v>43555</c:v>
                </c:pt>
                <c:pt idx="4108">
                  <c:v>43556</c:v>
                </c:pt>
                <c:pt idx="4109">
                  <c:v>43557</c:v>
                </c:pt>
                <c:pt idx="4110">
                  <c:v>43558</c:v>
                </c:pt>
                <c:pt idx="4111">
                  <c:v>43559</c:v>
                </c:pt>
                <c:pt idx="4112">
                  <c:v>43560</c:v>
                </c:pt>
                <c:pt idx="4113">
                  <c:v>43561</c:v>
                </c:pt>
                <c:pt idx="4114">
                  <c:v>43562</c:v>
                </c:pt>
                <c:pt idx="4115">
                  <c:v>43563</c:v>
                </c:pt>
                <c:pt idx="4116">
                  <c:v>43564</c:v>
                </c:pt>
                <c:pt idx="4117">
                  <c:v>43565</c:v>
                </c:pt>
                <c:pt idx="4118">
                  <c:v>43566</c:v>
                </c:pt>
                <c:pt idx="4119">
                  <c:v>43567</c:v>
                </c:pt>
                <c:pt idx="4120">
                  <c:v>43568</c:v>
                </c:pt>
                <c:pt idx="4121">
                  <c:v>43569</c:v>
                </c:pt>
                <c:pt idx="4122">
                  <c:v>43570</c:v>
                </c:pt>
                <c:pt idx="4123">
                  <c:v>43571</c:v>
                </c:pt>
                <c:pt idx="4124">
                  <c:v>43572</c:v>
                </c:pt>
                <c:pt idx="4125">
                  <c:v>43573</c:v>
                </c:pt>
                <c:pt idx="4126">
                  <c:v>43574</c:v>
                </c:pt>
                <c:pt idx="4127">
                  <c:v>43575</c:v>
                </c:pt>
                <c:pt idx="4128">
                  <c:v>43576</c:v>
                </c:pt>
                <c:pt idx="4129">
                  <c:v>43577</c:v>
                </c:pt>
                <c:pt idx="4130">
                  <c:v>43578</c:v>
                </c:pt>
                <c:pt idx="4131">
                  <c:v>43579</c:v>
                </c:pt>
                <c:pt idx="4132">
                  <c:v>43580</c:v>
                </c:pt>
                <c:pt idx="4133">
                  <c:v>43581</c:v>
                </c:pt>
                <c:pt idx="4134">
                  <c:v>43582</c:v>
                </c:pt>
                <c:pt idx="4135">
                  <c:v>43583</c:v>
                </c:pt>
                <c:pt idx="4136">
                  <c:v>43584</c:v>
                </c:pt>
                <c:pt idx="4137">
                  <c:v>43585</c:v>
                </c:pt>
                <c:pt idx="4138">
                  <c:v>43586</c:v>
                </c:pt>
                <c:pt idx="4139">
                  <c:v>43587</c:v>
                </c:pt>
                <c:pt idx="4140">
                  <c:v>43588</c:v>
                </c:pt>
                <c:pt idx="4141">
                  <c:v>43589</c:v>
                </c:pt>
                <c:pt idx="4142">
                  <c:v>43590</c:v>
                </c:pt>
                <c:pt idx="4143">
                  <c:v>43591</c:v>
                </c:pt>
                <c:pt idx="4144">
                  <c:v>43592</c:v>
                </c:pt>
                <c:pt idx="4145">
                  <c:v>43593</c:v>
                </c:pt>
                <c:pt idx="4146">
                  <c:v>43594</c:v>
                </c:pt>
                <c:pt idx="4147">
                  <c:v>43595</c:v>
                </c:pt>
                <c:pt idx="4148">
                  <c:v>43596</c:v>
                </c:pt>
                <c:pt idx="4149">
                  <c:v>43597</c:v>
                </c:pt>
                <c:pt idx="4150">
                  <c:v>43598</c:v>
                </c:pt>
                <c:pt idx="4151">
                  <c:v>43599</c:v>
                </c:pt>
                <c:pt idx="4152">
                  <c:v>43600</c:v>
                </c:pt>
                <c:pt idx="4153">
                  <c:v>43601</c:v>
                </c:pt>
                <c:pt idx="4154">
                  <c:v>43602</c:v>
                </c:pt>
                <c:pt idx="4155">
                  <c:v>43603</c:v>
                </c:pt>
                <c:pt idx="4156">
                  <c:v>43604</c:v>
                </c:pt>
                <c:pt idx="4157">
                  <c:v>43605</c:v>
                </c:pt>
                <c:pt idx="4158">
                  <c:v>43606</c:v>
                </c:pt>
                <c:pt idx="4159">
                  <c:v>43607</c:v>
                </c:pt>
                <c:pt idx="4160">
                  <c:v>43608</c:v>
                </c:pt>
                <c:pt idx="4161">
                  <c:v>43609</c:v>
                </c:pt>
                <c:pt idx="4162">
                  <c:v>43610</c:v>
                </c:pt>
                <c:pt idx="4163">
                  <c:v>43611</c:v>
                </c:pt>
                <c:pt idx="4164">
                  <c:v>43612</c:v>
                </c:pt>
                <c:pt idx="4165">
                  <c:v>43613</c:v>
                </c:pt>
                <c:pt idx="4166">
                  <c:v>43614</c:v>
                </c:pt>
                <c:pt idx="4167">
                  <c:v>43615</c:v>
                </c:pt>
                <c:pt idx="4168">
                  <c:v>43616</c:v>
                </c:pt>
                <c:pt idx="4169">
                  <c:v>43617</c:v>
                </c:pt>
                <c:pt idx="4170">
                  <c:v>43618</c:v>
                </c:pt>
                <c:pt idx="4171">
                  <c:v>43619</c:v>
                </c:pt>
                <c:pt idx="4172">
                  <c:v>43620</c:v>
                </c:pt>
                <c:pt idx="4173">
                  <c:v>43621</c:v>
                </c:pt>
                <c:pt idx="4174">
                  <c:v>43622</c:v>
                </c:pt>
                <c:pt idx="4175">
                  <c:v>43623</c:v>
                </c:pt>
                <c:pt idx="4176">
                  <c:v>43624</c:v>
                </c:pt>
                <c:pt idx="4177">
                  <c:v>43625</c:v>
                </c:pt>
                <c:pt idx="4178">
                  <c:v>43626</c:v>
                </c:pt>
                <c:pt idx="4179">
                  <c:v>43627</c:v>
                </c:pt>
                <c:pt idx="4180">
                  <c:v>43628</c:v>
                </c:pt>
                <c:pt idx="4181">
                  <c:v>43629</c:v>
                </c:pt>
                <c:pt idx="4182">
                  <c:v>43630</c:v>
                </c:pt>
                <c:pt idx="4183">
                  <c:v>43631</c:v>
                </c:pt>
                <c:pt idx="4184">
                  <c:v>43632</c:v>
                </c:pt>
                <c:pt idx="4185">
                  <c:v>43633</c:v>
                </c:pt>
                <c:pt idx="4186">
                  <c:v>43634</c:v>
                </c:pt>
                <c:pt idx="4187">
                  <c:v>43635</c:v>
                </c:pt>
                <c:pt idx="4188">
                  <c:v>43636</c:v>
                </c:pt>
                <c:pt idx="4189">
                  <c:v>43637</c:v>
                </c:pt>
                <c:pt idx="4190">
                  <c:v>43638</c:v>
                </c:pt>
                <c:pt idx="4191">
                  <c:v>43639</c:v>
                </c:pt>
                <c:pt idx="4192">
                  <c:v>43640</c:v>
                </c:pt>
                <c:pt idx="4193">
                  <c:v>43641</c:v>
                </c:pt>
                <c:pt idx="4194">
                  <c:v>43642</c:v>
                </c:pt>
                <c:pt idx="4195">
                  <c:v>43643</c:v>
                </c:pt>
                <c:pt idx="4196">
                  <c:v>43644</c:v>
                </c:pt>
                <c:pt idx="4197">
                  <c:v>43645</c:v>
                </c:pt>
                <c:pt idx="4198">
                  <c:v>43646</c:v>
                </c:pt>
                <c:pt idx="4199">
                  <c:v>43647</c:v>
                </c:pt>
                <c:pt idx="4200">
                  <c:v>43648</c:v>
                </c:pt>
                <c:pt idx="4201">
                  <c:v>43649</c:v>
                </c:pt>
                <c:pt idx="4202">
                  <c:v>43650</c:v>
                </c:pt>
                <c:pt idx="4203">
                  <c:v>43651</c:v>
                </c:pt>
                <c:pt idx="4204">
                  <c:v>43652</c:v>
                </c:pt>
                <c:pt idx="4205">
                  <c:v>43653</c:v>
                </c:pt>
                <c:pt idx="4206">
                  <c:v>43654</c:v>
                </c:pt>
                <c:pt idx="4207">
                  <c:v>43655</c:v>
                </c:pt>
                <c:pt idx="4208">
                  <c:v>43656</c:v>
                </c:pt>
                <c:pt idx="4209">
                  <c:v>43657</c:v>
                </c:pt>
                <c:pt idx="4210">
                  <c:v>43658</c:v>
                </c:pt>
                <c:pt idx="4211">
                  <c:v>43659</c:v>
                </c:pt>
                <c:pt idx="4212">
                  <c:v>43660</c:v>
                </c:pt>
                <c:pt idx="4213">
                  <c:v>43661</c:v>
                </c:pt>
                <c:pt idx="4214">
                  <c:v>43662</c:v>
                </c:pt>
                <c:pt idx="4215">
                  <c:v>43663</c:v>
                </c:pt>
                <c:pt idx="4216">
                  <c:v>43664</c:v>
                </c:pt>
                <c:pt idx="4217">
                  <c:v>43665</c:v>
                </c:pt>
                <c:pt idx="4218">
                  <c:v>43666</c:v>
                </c:pt>
                <c:pt idx="4219">
                  <c:v>43667</c:v>
                </c:pt>
                <c:pt idx="4220">
                  <c:v>43668</c:v>
                </c:pt>
                <c:pt idx="4221">
                  <c:v>43669</c:v>
                </c:pt>
                <c:pt idx="4222">
                  <c:v>43670</c:v>
                </c:pt>
                <c:pt idx="4223">
                  <c:v>43671</c:v>
                </c:pt>
                <c:pt idx="4224">
                  <c:v>43672</c:v>
                </c:pt>
                <c:pt idx="4225">
                  <c:v>43673</c:v>
                </c:pt>
                <c:pt idx="4226">
                  <c:v>43674</c:v>
                </c:pt>
                <c:pt idx="4227">
                  <c:v>43675</c:v>
                </c:pt>
                <c:pt idx="4228">
                  <c:v>43676</c:v>
                </c:pt>
                <c:pt idx="4229">
                  <c:v>43677</c:v>
                </c:pt>
                <c:pt idx="4230">
                  <c:v>43678</c:v>
                </c:pt>
                <c:pt idx="4231">
                  <c:v>43679</c:v>
                </c:pt>
                <c:pt idx="4232">
                  <c:v>43680</c:v>
                </c:pt>
                <c:pt idx="4233">
                  <c:v>43681</c:v>
                </c:pt>
                <c:pt idx="4234">
                  <c:v>43682</c:v>
                </c:pt>
                <c:pt idx="4235">
                  <c:v>43683</c:v>
                </c:pt>
                <c:pt idx="4236">
                  <c:v>43684</c:v>
                </c:pt>
                <c:pt idx="4237">
                  <c:v>43685</c:v>
                </c:pt>
                <c:pt idx="4238">
                  <c:v>43686</c:v>
                </c:pt>
                <c:pt idx="4239">
                  <c:v>43687</c:v>
                </c:pt>
                <c:pt idx="4240">
                  <c:v>43688</c:v>
                </c:pt>
                <c:pt idx="4241">
                  <c:v>43689</c:v>
                </c:pt>
                <c:pt idx="4242">
                  <c:v>43690</c:v>
                </c:pt>
                <c:pt idx="4243">
                  <c:v>43691</c:v>
                </c:pt>
                <c:pt idx="4244">
                  <c:v>43692</c:v>
                </c:pt>
                <c:pt idx="4245">
                  <c:v>43693</c:v>
                </c:pt>
                <c:pt idx="4246">
                  <c:v>43694</c:v>
                </c:pt>
                <c:pt idx="4247">
                  <c:v>43695</c:v>
                </c:pt>
                <c:pt idx="4248">
                  <c:v>43696</c:v>
                </c:pt>
                <c:pt idx="4249">
                  <c:v>43697</c:v>
                </c:pt>
                <c:pt idx="4250">
                  <c:v>43698</c:v>
                </c:pt>
                <c:pt idx="4251">
                  <c:v>43699</c:v>
                </c:pt>
                <c:pt idx="4252">
                  <c:v>43700</c:v>
                </c:pt>
                <c:pt idx="4253">
                  <c:v>43701</c:v>
                </c:pt>
                <c:pt idx="4254">
                  <c:v>43702</c:v>
                </c:pt>
                <c:pt idx="4255">
                  <c:v>43703</c:v>
                </c:pt>
                <c:pt idx="4256">
                  <c:v>43704</c:v>
                </c:pt>
                <c:pt idx="4257">
                  <c:v>43705</c:v>
                </c:pt>
                <c:pt idx="4258">
                  <c:v>43706</c:v>
                </c:pt>
                <c:pt idx="4259">
                  <c:v>43707</c:v>
                </c:pt>
                <c:pt idx="4260">
                  <c:v>43708</c:v>
                </c:pt>
                <c:pt idx="4261">
                  <c:v>43709</c:v>
                </c:pt>
                <c:pt idx="4262">
                  <c:v>43710</c:v>
                </c:pt>
                <c:pt idx="4263">
                  <c:v>43711</c:v>
                </c:pt>
                <c:pt idx="4264">
                  <c:v>43712</c:v>
                </c:pt>
                <c:pt idx="4265">
                  <c:v>43713</c:v>
                </c:pt>
                <c:pt idx="4266">
                  <c:v>43714</c:v>
                </c:pt>
                <c:pt idx="4267">
                  <c:v>43715</c:v>
                </c:pt>
                <c:pt idx="4268">
                  <c:v>43716</c:v>
                </c:pt>
                <c:pt idx="4269">
                  <c:v>43717</c:v>
                </c:pt>
                <c:pt idx="4270">
                  <c:v>43718</c:v>
                </c:pt>
                <c:pt idx="4271">
                  <c:v>43719</c:v>
                </c:pt>
                <c:pt idx="4272">
                  <c:v>43720</c:v>
                </c:pt>
                <c:pt idx="4273">
                  <c:v>43721</c:v>
                </c:pt>
                <c:pt idx="4274">
                  <c:v>43722</c:v>
                </c:pt>
                <c:pt idx="4275">
                  <c:v>43723</c:v>
                </c:pt>
                <c:pt idx="4276">
                  <c:v>43724</c:v>
                </c:pt>
                <c:pt idx="4277">
                  <c:v>43725</c:v>
                </c:pt>
                <c:pt idx="4278">
                  <c:v>43726</c:v>
                </c:pt>
                <c:pt idx="4279">
                  <c:v>43727</c:v>
                </c:pt>
                <c:pt idx="4280">
                  <c:v>43728</c:v>
                </c:pt>
                <c:pt idx="4281">
                  <c:v>43729</c:v>
                </c:pt>
                <c:pt idx="4282">
                  <c:v>43730</c:v>
                </c:pt>
                <c:pt idx="4283">
                  <c:v>43731</c:v>
                </c:pt>
                <c:pt idx="4284">
                  <c:v>43732</c:v>
                </c:pt>
                <c:pt idx="4285">
                  <c:v>43733</c:v>
                </c:pt>
                <c:pt idx="4286">
                  <c:v>43734</c:v>
                </c:pt>
                <c:pt idx="4287">
                  <c:v>43735</c:v>
                </c:pt>
                <c:pt idx="4288">
                  <c:v>43736</c:v>
                </c:pt>
                <c:pt idx="4289">
                  <c:v>43737</c:v>
                </c:pt>
                <c:pt idx="4290">
                  <c:v>43738</c:v>
                </c:pt>
                <c:pt idx="4291">
                  <c:v>43739</c:v>
                </c:pt>
                <c:pt idx="4292">
                  <c:v>43740</c:v>
                </c:pt>
                <c:pt idx="4293">
                  <c:v>43741</c:v>
                </c:pt>
                <c:pt idx="4294">
                  <c:v>43742</c:v>
                </c:pt>
                <c:pt idx="4295">
                  <c:v>43743</c:v>
                </c:pt>
                <c:pt idx="4296">
                  <c:v>43744</c:v>
                </c:pt>
                <c:pt idx="4297">
                  <c:v>43745</c:v>
                </c:pt>
                <c:pt idx="4298">
                  <c:v>43746</c:v>
                </c:pt>
                <c:pt idx="4299">
                  <c:v>43747</c:v>
                </c:pt>
                <c:pt idx="4300">
                  <c:v>43748</c:v>
                </c:pt>
                <c:pt idx="4301">
                  <c:v>43749</c:v>
                </c:pt>
                <c:pt idx="4302">
                  <c:v>43750</c:v>
                </c:pt>
                <c:pt idx="4303">
                  <c:v>43751</c:v>
                </c:pt>
                <c:pt idx="4304">
                  <c:v>43752</c:v>
                </c:pt>
                <c:pt idx="4305">
                  <c:v>43753</c:v>
                </c:pt>
                <c:pt idx="4306">
                  <c:v>43754</c:v>
                </c:pt>
                <c:pt idx="4307">
                  <c:v>43755</c:v>
                </c:pt>
                <c:pt idx="4308">
                  <c:v>43756</c:v>
                </c:pt>
                <c:pt idx="4309">
                  <c:v>43757</c:v>
                </c:pt>
                <c:pt idx="4310">
                  <c:v>43758</c:v>
                </c:pt>
                <c:pt idx="4311">
                  <c:v>43759</c:v>
                </c:pt>
                <c:pt idx="4312">
                  <c:v>43760</c:v>
                </c:pt>
                <c:pt idx="4313">
                  <c:v>43761</c:v>
                </c:pt>
                <c:pt idx="4314">
                  <c:v>43762</c:v>
                </c:pt>
                <c:pt idx="4315">
                  <c:v>43763</c:v>
                </c:pt>
                <c:pt idx="4316">
                  <c:v>43764</c:v>
                </c:pt>
                <c:pt idx="4317">
                  <c:v>43765</c:v>
                </c:pt>
                <c:pt idx="4318">
                  <c:v>43766</c:v>
                </c:pt>
                <c:pt idx="4319">
                  <c:v>43767</c:v>
                </c:pt>
                <c:pt idx="4320">
                  <c:v>43768</c:v>
                </c:pt>
                <c:pt idx="4321">
                  <c:v>43769</c:v>
                </c:pt>
                <c:pt idx="4322">
                  <c:v>43770</c:v>
                </c:pt>
                <c:pt idx="4323">
                  <c:v>43771</c:v>
                </c:pt>
                <c:pt idx="4324">
                  <c:v>43772</c:v>
                </c:pt>
                <c:pt idx="4325">
                  <c:v>43773</c:v>
                </c:pt>
                <c:pt idx="4326">
                  <c:v>43774</c:v>
                </c:pt>
                <c:pt idx="4327">
                  <c:v>43775</c:v>
                </c:pt>
                <c:pt idx="4328">
                  <c:v>43776</c:v>
                </c:pt>
                <c:pt idx="4329">
                  <c:v>43777</c:v>
                </c:pt>
                <c:pt idx="4330">
                  <c:v>43778</c:v>
                </c:pt>
                <c:pt idx="4331">
                  <c:v>43779</c:v>
                </c:pt>
                <c:pt idx="4332">
                  <c:v>43780</c:v>
                </c:pt>
                <c:pt idx="4333">
                  <c:v>43781</c:v>
                </c:pt>
                <c:pt idx="4334">
                  <c:v>43782</c:v>
                </c:pt>
                <c:pt idx="4335">
                  <c:v>43783</c:v>
                </c:pt>
                <c:pt idx="4336">
                  <c:v>43784</c:v>
                </c:pt>
                <c:pt idx="4337">
                  <c:v>43785</c:v>
                </c:pt>
                <c:pt idx="4338">
                  <c:v>43786</c:v>
                </c:pt>
                <c:pt idx="4339">
                  <c:v>43787</c:v>
                </c:pt>
                <c:pt idx="4340">
                  <c:v>43788</c:v>
                </c:pt>
                <c:pt idx="4341">
                  <c:v>43789</c:v>
                </c:pt>
                <c:pt idx="4342">
                  <c:v>43790</c:v>
                </c:pt>
                <c:pt idx="4343">
                  <c:v>43791</c:v>
                </c:pt>
                <c:pt idx="4344">
                  <c:v>43792</c:v>
                </c:pt>
                <c:pt idx="4345">
                  <c:v>43793</c:v>
                </c:pt>
                <c:pt idx="4346">
                  <c:v>43794</c:v>
                </c:pt>
                <c:pt idx="4347">
                  <c:v>43795</c:v>
                </c:pt>
                <c:pt idx="4348">
                  <c:v>43796</c:v>
                </c:pt>
                <c:pt idx="4349">
                  <c:v>43797</c:v>
                </c:pt>
                <c:pt idx="4350">
                  <c:v>43798</c:v>
                </c:pt>
                <c:pt idx="4351">
                  <c:v>43799</c:v>
                </c:pt>
                <c:pt idx="4352">
                  <c:v>43800</c:v>
                </c:pt>
                <c:pt idx="4353">
                  <c:v>43801</c:v>
                </c:pt>
                <c:pt idx="4354">
                  <c:v>43802</c:v>
                </c:pt>
                <c:pt idx="4355">
                  <c:v>43803</c:v>
                </c:pt>
                <c:pt idx="4356">
                  <c:v>43804</c:v>
                </c:pt>
                <c:pt idx="4357">
                  <c:v>43805</c:v>
                </c:pt>
                <c:pt idx="4358">
                  <c:v>43806</c:v>
                </c:pt>
                <c:pt idx="4359">
                  <c:v>43807</c:v>
                </c:pt>
                <c:pt idx="4360">
                  <c:v>43808</c:v>
                </c:pt>
                <c:pt idx="4361">
                  <c:v>43809</c:v>
                </c:pt>
                <c:pt idx="4362">
                  <c:v>43810</c:v>
                </c:pt>
                <c:pt idx="4363">
                  <c:v>43811</c:v>
                </c:pt>
                <c:pt idx="4364">
                  <c:v>43812</c:v>
                </c:pt>
                <c:pt idx="4365">
                  <c:v>43813</c:v>
                </c:pt>
                <c:pt idx="4366">
                  <c:v>43814</c:v>
                </c:pt>
                <c:pt idx="4367">
                  <c:v>43815</c:v>
                </c:pt>
                <c:pt idx="4368">
                  <c:v>43816</c:v>
                </c:pt>
                <c:pt idx="4369">
                  <c:v>43817</c:v>
                </c:pt>
                <c:pt idx="4370">
                  <c:v>43818</c:v>
                </c:pt>
                <c:pt idx="4371">
                  <c:v>43819</c:v>
                </c:pt>
                <c:pt idx="4372">
                  <c:v>43820</c:v>
                </c:pt>
                <c:pt idx="4373">
                  <c:v>43821</c:v>
                </c:pt>
                <c:pt idx="4374">
                  <c:v>43822</c:v>
                </c:pt>
                <c:pt idx="4375">
                  <c:v>43823</c:v>
                </c:pt>
                <c:pt idx="4376">
                  <c:v>43824</c:v>
                </c:pt>
                <c:pt idx="4377">
                  <c:v>43825</c:v>
                </c:pt>
                <c:pt idx="4378">
                  <c:v>43826</c:v>
                </c:pt>
                <c:pt idx="4379">
                  <c:v>43827</c:v>
                </c:pt>
                <c:pt idx="4380">
                  <c:v>43828</c:v>
                </c:pt>
                <c:pt idx="4381">
                  <c:v>43829</c:v>
                </c:pt>
                <c:pt idx="4382">
                  <c:v>43830</c:v>
                </c:pt>
                <c:pt idx="4383">
                  <c:v>43831</c:v>
                </c:pt>
                <c:pt idx="4384">
                  <c:v>43832</c:v>
                </c:pt>
                <c:pt idx="4385">
                  <c:v>43833</c:v>
                </c:pt>
                <c:pt idx="4386">
                  <c:v>43834</c:v>
                </c:pt>
                <c:pt idx="4387">
                  <c:v>43835</c:v>
                </c:pt>
                <c:pt idx="4388">
                  <c:v>43836</c:v>
                </c:pt>
                <c:pt idx="4389">
                  <c:v>43837</c:v>
                </c:pt>
                <c:pt idx="4390">
                  <c:v>43838</c:v>
                </c:pt>
                <c:pt idx="4391">
                  <c:v>43839</c:v>
                </c:pt>
                <c:pt idx="4392">
                  <c:v>43840</c:v>
                </c:pt>
                <c:pt idx="4393">
                  <c:v>43841</c:v>
                </c:pt>
                <c:pt idx="4394">
                  <c:v>43842</c:v>
                </c:pt>
                <c:pt idx="4395">
                  <c:v>43843</c:v>
                </c:pt>
                <c:pt idx="4396">
                  <c:v>43844</c:v>
                </c:pt>
                <c:pt idx="4397">
                  <c:v>43845</c:v>
                </c:pt>
                <c:pt idx="4398">
                  <c:v>43846</c:v>
                </c:pt>
                <c:pt idx="4399">
                  <c:v>43847</c:v>
                </c:pt>
                <c:pt idx="4400">
                  <c:v>43848</c:v>
                </c:pt>
                <c:pt idx="4401">
                  <c:v>43849</c:v>
                </c:pt>
                <c:pt idx="4402">
                  <c:v>43850</c:v>
                </c:pt>
                <c:pt idx="4403">
                  <c:v>43851</c:v>
                </c:pt>
                <c:pt idx="4404">
                  <c:v>43852</c:v>
                </c:pt>
                <c:pt idx="4405">
                  <c:v>43853</c:v>
                </c:pt>
                <c:pt idx="4406">
                  <c:v>43854</c:v>
                </c:pt>
                <c:pt idx="4407">
                  <c:v>43855</c:v>
                </c:pt>
                <c:pt idx="4408">
                  <c:v>43856</c:v>
                </c:pt>
                <c:pt idx="4409">
                  <c:v>43857</c:v>
                </c:pt>
                <c:pt idx="4410">
                  <c:v>43858</c:v>
                </c:pt>
                <c:pt idx="4411">
                  <c:v>43859</c:v>
                </c:pt>
                <c:pt idx="4412">
                  <c:v>43860</c:v>
                </c:pt>
                <c:pt idx="4413">
                  <c:v>43861</c:v>
                </c:pt>
                <c:pt idx="4414">
                  <c:v>43862</c:v>
                </c:pt>
                <c:pt idx="4415">
                  <c:v>43863</c:v>
                </c:pt>
                <c:pt idx="4416">
                  <c:v>43864</c:v>
                </c:pt>
                <c:pt idx="4417">
                  <c:v>43865</c:v>
                </c:pt>
                <c:pt idx="4418">
                  <c:v>43866</c:v>
                </c:pt>
                <c:pt idx="4419">
                  <c:v>43867</c:v>
                </c:pt>
                <c:pt idx="4420">
                  <c:v>43868</c:v>
                </c:pt>
                <c:pt idx="4421">
                  <c:v>43869</c:v>
                </c:pt>
                <c:pt idx="4422">
                  <c:v>43870</c:v>
                </c:pt>
                <c:pt idx="4423">
                  <c:v>43871</c:v>
                </c:pt>
                <c:pt idx="4424">
                  <c:v>43872</c:v>
                </c:pt>
                <c:pt idx="4425">
                  <c:v>43873</c:v>
                </c:pt>
                <c:pt idx="4426">
                  <c:v>43874</c:v>
                </c:pt>
                <c:pt idx="4427">
                  <c:v>43875</c:v>
                </c:pt>
                <c:pt idx="4428">
                  <c:v>43876</c:v>
                </c:pt>
                <c:pt idx="4429">
                  <c:v>43877</c:v>
                </c:pt>
                <c:pt idx="4430">
                  <c:v>43878</c:v>
                </c:pt>
                <c:pt idx="4431">
                  <c:v>43879</c:v>
                </c:pt>
                <c:pt idx="4432">
                  <c:v>43880</c:v>
                </c:pt>
                <c:pt idx="4433">
                  <c:v>43881</c:v>
                </c:pt>
                <c:pt idx="4434">
                  <c:v>43882</c:v>
                </c:pt>
                <c:pt idx="4435">
                  <c:v>43883</c:v>
                </c:pt>
                <c:pt idx="4436">
                  <c:v>43884</c:v>
                </c:pt>
                <c:pt idx="4437">
                  <c:v>43885</c:v>
                </c:pt>
                <c:pt idx="4438">
                  <c:v>43886</c:v>
                </c:pt>
                <c:pt idx="4439">
                  <c:v>43887</c:v>
                </c:pt>
                <c:pt idx="4440">
                  <c:v>43888</c:v>
                </c:pt>
                <c:pt idx="4441">
                  <c:v>43889</c:v>
                </c:pt>
                <c:pt idx="4442">
                  <c:v>43890</c:v>
                </c:pt>
                <c:pt idx="4443">
                  <c:v>43891</c:v>
                </c:pt>
                <c:pt idx="4444">
                  <c:v>43892</c:v>
                </c:pt>
                <c:pt idx="4445">
                  <c:v>43893</c:v>
                </c:pt>
                <c:pt idx="4446">
                  <c:v>43894</c:v>
                </c:pt>
                <c:pt idx="4447">
                  <c:v>43895</c:v>
                </c:pt>
                <c:pt idx="4448">
                  <c:v>43896</c:v>
                </c:pt>
                <c:pt idx="4449">
                  <c:v>43897</c:v>
                </c:pt>
                <c:pt idx="4450">
                  <c:v>43898</c:v>
                </c:pt>
                <c:pt idx="4451">
                  <c:v>43899</c:v>
                </c:pt>
                <c:pt idx="4452">
                  <c:v>43900</c:v>
                </c:pt>
                <c:pt idx="4453">
                  <c:v>43901</c:v>
                </c:pt>
                <c:pt idx="4454">
                  <c:v>43902</c:v>
                </c:pt>
                <c:pt idx="4455">
                  <c:v>43903</c:v>
                </c:pt>
                <c:pt idx="4456">
                  <c:v>43904</c:v>
                </c:pt>
                <c:pt idx="4457">
                  <c:v>43905</c:v>
                </c:pt>
                <c:pt idx="4458">
                  <c:v>43906</c:v>
                </c:pt>
                <c:pt idx="4459">
                  <c:v>43907</c:v>
                </c:pt>
                <c:pt idx="4460">
                  <c:v>43908</c:v>
                </c:pt>
                <c:pt idx="4461">
                  <c:v>43909</c:v>
                </c:pt>
                <c:pt idx="4462">
                  <c:v>43910</c:v>
                </c:pt>
                <c:pt idx="4463">
                  <c:v>43911</c:v>
                </c:pt>
                <c:pt idx="4464">
                  <c:v>43912</c:v>
                </c:pt>
                <c:pt idx="4465">
                  <c:v>43913</c:v>
                </c:pt>
                <c:pt idx="4466">
                  <c:v>43914</c:v>
                </c:pt>
                <c:pt idx="4467">
                  <c:v>43915</c:v>
                </c:pt>
                <c:pt idx="4468">
                  <c:v>43916</c:v>
                </c:pt>
                <c:pt idx="4469">
                  <c:v>43917</c:v>
                </c:pt>
                <c:pt idx="4470">
                  <c:v>43918</c:v>
                </c:pt>
                <c:pt idx="4471">
                  <c:v>43919</c:v>
                </c:pt>
                <c:pt idx="4472">
                  <c:v>43920</c:v>
                </c:pt>
                <c:pt idx="4473">
                  <c:v>43921</c:v>
                </c:pt>
                <c:pt idx="4474">
                  <c:v>43922</c:v>
                </c:pt>
                <c:pt idx="4475">
                  <c:v>43923</c:v>
                </c:pt>
                <c:pt idx="4476">
                  <c:v>43924</c:v>
                </c:pt>
                <c:pt idx="4477">
                  <c:v>43925</c:v>
                </c:pt>
                <c:pt idx="4478">
                  <c:v>43926</c:v>
                </c:pt>
                <c:pt idx="4479">
                  <c:v>43927</c:v>
                </c:pt>
                <c:pt idx="4480">
                  <c:v>43928</c:v>
                </c:pt>
                <c:pt idx="4481">
                  <c:v>43929</c:v>
                </c:pt>
                <c:pt idx="4482">
                  <c:v>43930</c:v>
                </c:pt>
                <c:pt idx="4483">
                  <c:v>43931</c:v>
                </c:pt>
                <c:pt idx="4484">
                  <c:v>43932</c:v>
                </c:pt>
                <c:pt idx="4485">
                  <c:v>43933</c:v>
                </c:pt>
                <c:pt idx="4486">
                  <c:v>43934</c:v>
                </c:pt>
                <c:pt idx="4487">
                  <c:v>43935</c:v>
                </c:pt>
                <c:pt idx="4488">
                  <c:v>43936</c:v>
                </c:pt>
                <c:pt idx="4489">
                  <c:v>43937</c:v>
                </c:pt>
                <c:pt idx="4490">
                  <c:v>43938</c:v>
                </c:pt>
                <c:pt idx="4491">
                  <c:v>43939</c:v>
                </c:pt>
                <c:pt idx="4492">
                  <c:v>43940</c:v>
                </c:pt>
                <c:pt idx="4493">
                  <c:v>43941</c:v>
                </c:pt>
                <c:pt idx="4494">
                  <c:v>43942</c:v>
                </c:pt>
                <c:pt idx="4495">
                  <c:v>43943</c:v>
                </c:pt>
                <c:pt idx="4496">
                  <c:v>43944</c:v>
                </c:pt>
                <c:pt idx="4497">
                  <c:v>43945</c:v>
                </c:pt>
                <c:pt idx="4498">
                  <c:v>43946</c:v>
                </c:pt>
                <c:pt idx="4499">
                  <c:v>43947</c:v>
                </c:pt>
                <c:pt idx="4500">
                  <c:v>43948</c:v>
                </c:pt>
                <c:pt idx="4501">
                  <c:v>43949</c:v>
                </c:pt>
                <c:pt idx="4502">
                  <c:v>43950</c:v>
                </c:pt>
                <c:pt idx="4503">
                  <c:v>43951</c:v>
                </c:pt>
                <c:pt idx="4504">
                  <c:v>43952</c:v>
                </c:pt>
                <c:pt idx="4505">
                  <c:v>43953</c:v>
                </c:pt>
                <c:pt idx="4506">
                  <c:v>43954</c:v>
                </c:pt>
                <c:pt idx="4507">
                  <c:v>43955</c:v>
                </c:pt>
                <c:pt idx="4508">
                  <c:v>43956</c:v>
                </c:pt>
                <c:pt idx="4509">
                  <c:v>43957</c:v>
                </c:pt>
                <c:pt idx="4510">
                  <c:v>43958</c:v>
                </c:pt>
                <c:pt idx="4511">
                  <c:v>43959</c:v>
                </c:pt>
                <c:pt idx="4512">
                  <c:v>43960</c:v>
                </c:pt>
                <c:pt idx="4513">
                  <c:v>43961</c:v>
                </c:pt>
                <c:pt idx="4514">
                  <c:v>43962</c:v>
                </c:pt>
                <c:pt idx="4515">
                  <c:v>43963</c:v>
                </c:pt>
                <c:pt idx="4516">
                  <c:v>43964</c:v>
                </c:pt>
                <c:pt idx="4517">
                  <c:v>43965</c:v>
                </c:pt>
                <c:pt idx="4518">
                  <c:v>43966</c:v>
                </c:pt>
                <c:pt idx="4519">
                  <c:v>43967</c:v>
                </c:pt>
                <c:pt idx="4520">
                  <c:v>43968</c:v>
                </c:pt>
                <c:pt idx="4521">
                  <c:v>43969</c:v>
                </c:pt>
                <c:pt idx="4522">
                  <c:v>43970</c:v>
                </c:pt>
                <c:pt idx="4523">
                  <c:v>43971</c:v>
                </c:pt>
                <c:pt idx="4524">
                  <c:v>43972</c:v>
                </c:pt>
                <c:pt idx="4525">
                  <c:v>43973</c:v>
                </c:pt>
                <c:pt idx="4526">
                  <c:v>43974</c:v>
                </c:pt>
                <c:pt idx="4527">
                  <c:v>43975</c:v>
                </c:pt>
                <c:pt idx="4528">
                  <c:v>43976</c:v>
                </c:pt>
                <c:pt idx="4529">
                  <c:v>43977</c:v>
                </c:pt>
                <c:pt idx="4530">
                  <c:v>43978</c:v>
                </c:pt>
                <c:pt idx="4531">
                  <c:v>43979</c:v>
                </c:pt>
                <c:pt idx="4532">
                  <c:v>43980</c:v>
                </c:pt>
                <c:pt idx="4533">
                  <c:v>43981</c:v>
                </c:pt>
                <c:pt idx="4534">
                  <c:v>43982</c:v>
                </c:pt>
                <c:pt idx="4535">
                  <c:v>43983</c:v>
                </c:pt>
                <c:pt idx="4536">
                  <c:v>43984</c:v>
                </c:pt>
                <c:pt idx="4537">
                  <c:v>43985</c:v>
                </c:pt>
                <c:pt idx="4538">
                  <c:v>43986</c:v>
                </c:pt>
                <c:pt idx="4539">
                  <c:v>43987</c:v>
                </c:pt>
                <c:pt idx="4540">
                  <c:v>43988</c:v>
                </c:pt>
                <c:pt idx="4541">
                  <c:v>43989</c:v>
                </c:pt>
                <c:pt idx="4542">
                  <c:v>43990</c:v>
                </c:pt>
                <c:pt idx="4543">
                  <c:v>43991</c:v>
                </c:pt>
                <c:pt idx="4544">
                  <c:v>43992</c:v>
                </c:pt>
                <c:pt idx="4545">
                  <c:v>43993</c:v>
                </c:pt>
                <c:pt idx="4546">
                  <c:v>43994</c:v>
                </c:pt>
                <c:pt idx="4547">
                  <c:v>43995</c:v>
                </c:pt>
                <c:pt idx="4548">
                  <c:v>43996</c:v>
                </c:pt>
                <c:pt idx="4549">
                  <c:v>43997</c:v>
                </c:pt>
                <c:pt idx="4550">
                  <c:v>43998</c:v>
                </c:pt>
                <c:pt idx="4551">
                  <c:v>43999</c:v>
                </c:pt>
                <c:pt idx="4552">
                  <c:v>44000</c:v>
                </c:pt>
                <c:pt idx="4553">
                  <c:v>44001</c:v>
                </c:pt>
                <c:pt idx="4554">
                  <c:v>44002</c:v>
                </c:pt>
                <c:pt idx="4555">
                  <c:v>44003</c:v>
                </c:pt>
                <c:pt idx="4556">
                  <c:v>44004</c:v>
                </c:pt>
                <c:pt idx="4557">
                  <c:v>44005</c:v>
                </c:pt>
                <c:pt idx="4558">
                  <c:v>44006</c:v>
                </c:pt>
                <c:pt idx="4559">
                  <c:v>44007</c:v>
                </c:pt>
                <c:pt idx="4560">
                  <c:v>44008</c:v>
                </c:pt>
                <c:pt idx="4561">
                  <c:v>44009</c:v>
                </c:pt>
                <c:pt idx="4562">
                  <c:v>44010</c:v>
                </c:pt>
                <c:pt idx="4563">
                  <c:v>44011</c:v>
                </c:pt>
                <c:pt idx="4564">
                  <c:v>44012</c:v>
                </c:pt>
                <c:pt idx="4565">
                  <c:v>44013</c:v>
                </c:pt>
                <c:pt idx="4566">
                  <c:v>44014</c:v>
                </c:pt>
                <c:pt idx="4567">
                  <c:v>44015</c:v>
                </c:pt>
                <c:pt idx="4568">
                  <c:v>44016</c:v>
                </c:pt>
                <c:pt idx="4569">
                  <c:v>44017</c:v>
                </c:pt>
                <c:pt idx="4570">
                  <c:v>44018</c:v>
                </c:pt>
                <c:pt idx="4571">
                  <c:v>44019</c:v>
                </c:pt>
                <c:pt idx="4572">
                  <c:v>44020</c:v>
                </c:pt>
                <c:pt idx="4573">
                  <c:v>44021</c:v>
                </c:pt>
                <c:pt idx="4574">
                  <c:v>44022</c:v>
                </c:pt>
                <c:pt idx="4575">
                  <c:v>44023</c:v>
                </c:pt>
                <c:pt idx="4576">
                  <c:v>44024</c:v>
                </c:pt>
                <c:pt idx="4577">
                  <c:v>44025</c:v>
                </c:pt>
                <c:pt idx="4578">
                  <c:v>44026</c:v>
                </c:pt>
                <c:pt idx="4579">
                  <c:v>44027</c:v>
                </c:pt>
                <c:pt idx="4580">
                  <c:v>44028</c:v>
                </c:pt>
                <c:pt idx="4581">
                  <c:v>44029</c:v>
                </c:pt>
                <c:pt idx="4582">
                  <c:v>44030</c:v>
                </c:pt>
                <c:pt idx="4583">
                  <c:v>44031</c:v>
                </c:pt>
                <c:pt idx="4584">
                  <c:v>44032</c:v>
                </c:pt>
                <c:pt idx="4585">
                  <c:v>44033</c:v>
                </c:pt>
                <c:pt idx="4586">
                  <c:v>44034</c:v>
                </c:pt>
                <c:pt idx="4587">
                  <c:v>44035</c:v>
                </c:pt>
                <c:pt idx="4588">
                  <c:v>44036</c:v>
                </c:pt>
                <c:pt idx="4589">
                  <c:v>44037</c:v>
                </c:pt>
                <c:pt idx="4590">
                  <c:v>44038</c:v>
                </c:pt>
                <c:pt idx="4591">
                  <c:v>44039</c:v>
                </c:pt>
                <c:pt idx="4592">
                  <c:v>44040</c:v>
                </c:pt>
                <c:pt idx="4593">
                  <c:v>44041</c:v>
                </c:pt>
                <c:pt idx="4594">
                  <c:v>44042</c:v>
                </c:pt>
                <c:pt idx="4595">
                  <c:v>44043</c:v>
                </c:pt>
                <c:pt idx="4596">
                  <c:v>44044</c:v>
                </c:pt>
                <c:pt idx="4597">
                  <c:v>44045</c:v>
                </c:pt>
                <c:pt idx="4598">
                  <c:v>44046</c:v>
                </c:pt>
                <c:pt idx="4599">
                  <c:v>44047</c:v>
                </c:pt>
                <c:pt idx="4600">
                  <c:v>44048</c:v>
                </c:pt>
                <c:pt idx="4601">
                  <c:v>44049</c:v>
                </c:pt>
                <c:pt idx="4602">
                  <c:v>44050</c:v>
                </c:pt>
                <c:pt idx="4603">
                  <c:v>44051</c:v>
                </c:pt>
                <c:pt idx="4604">
                  <c:v>44052</c:v>
                </c:pt>
                <c:pt idx="4605">
                  <c:v>44053</c:v>
                </c:pt>
                <c:pt idx="4606">
                  <c:v>44054</c:v>
                </c:pt>
                <c:pt idx="4607">
                  <c:v>44055</c:v>
                </c:pt>
                <c:pt idx="4608">
                  <c:v>44056</c:v>
                </c:pt>
                <c:pt idx="4609">
                  <c:v>44057</c:v>
                </c:pt>
                <c:pt idx="4610">
                  <c:v>44058</c:v>
                </c:pt>
                <c:pt idx="4611">
                  <c:v>44059</c:v>
                </c:pt>
                <c:pt idx="4612">
                  <c:v>44060</c:v>
                </c:pt>
                <c:pt idx="4613">
                  <c:v>44061</c:v>
                </c:pt>
                <c:pt idx="4614">
                  <c:v>44062</c:v>
                </c:pt>
                <c:pt idx="4615">
                  <c:v>44063</c:v>
                </c:pt>
                <c:pt idx="4616">
                  <c:v>44064</c:v>
                </c:pt>
                <c:pt idx="4617">
                  <c:v>44065</c:v>
                </c:pt>
                <c:pt idx="4618">
                  <c:v>44066</c:v>
                </c:pt>
                <c:pt idx="4619">
                  <c:v>44067</c:v>
                </c:pt>
                <c:pt idx="4620">
                  <c:v>44068</c:v>
                </c:pt>
                <c:pt idx="4621">
                  <c:v>44069</c:v>
                </c:pt>
                <c:pt idx="4622">
                  <c:v>44070</c:v>
                </c:pt>
                <c:pt idx="4623">
                  <c:v>44071</c:v>
                </c:pt>
                <c:pt idx="4624">
                  <c:v>44072</c:v>
                </c:pt>
                <c:pt idx="4625">
                  <c:v>44073</c:v>
                </c:pt>
                <c:pt idx="4626">
                  <c:v>44074</c:v>
                </c:pt>
                <c:pt idx="4627">
                  <c:v>44075</c:v>
                </c:pt>
                <c:pt idx="4628">
                  <c:v>44076</c:v>
                </c:pt>
                <c:pt idx="4629">
                  <c:v>44077</c:v>
                </c:pt>
                <c:pt idx="4630">
                  <c:v>44078</c:v>
                </c:pt>
                <c:pt idx="4631">
                  <c:v>44079</c:v>
                </c:pt>
                <c:pt idx="4632">
                  <c:v>44080</c:v>
                </c:pt>
                <c:pt idx="4633">
                  <c:v>44081</c:v>
                </c:pt>
                <c:pt idx="4634">
                  <c:v>44082</c:v>
                </c:pt>
                <c:pt idx="4635">
                  <c:v>44083</c:v>
                </c:pt>
                <c:pt idx="4636">
                  <c:v>44084</c:v>
                </c:pt>
                <c:pt idx="4637">
                  <c:v>44085</c:v>
                </c:pt>
                <c:pt idx="4638">
                  <c:v>44086</c:v>
                </c:pt>
                <c:pt idx="4639">
                  <c:v>44087</c:v>
                </c:pt>
                <c:pt idx="4640">
                  <c:v>44088</c:v>
                </c:pt>
                <c:pt idx="4641">
                  <c:v>44089</c:v>
                </c:pt>
                <c:pt idx="4642">
                  <c:v>44090</c:v>
                </c:pt>
                <c:pt idx="4643">
                  <c:v>44091</c:v>
                </c:pt>
                <c:pt idx="4644">
                  <c:v>44092</c:v>
                </c:pt>
                <c:pt idx="4645">
                  <c:v>44093</c:v>
                </c:pt>
                <c:pt idx="4646">
                  <c:v>44094</c:v>
                </c:pt>
                <c:pt idx="4647">
                  <c:v>44095</c:v>
                </c:pt>
                <c:pt idx="4648">
                  <c:v>44096</c:v>
                </c:pt>
                <c:pt idx="4649">
                  <c:v>44097</c:v>
                </c:pt>
                <c:pt idx="4650">
                  <c:v>44098</c:v>
                </c:pt>
                <c:pt idx="4651">
                  <c:v>44099</c:v>
                </c:pt>
                <c:pt idx="4652">
                  <c:v>44100</c:v>
                </c:pt>
                <c:pt idx="4653">
                  <c:v>44101</c:v>
                </c:pt>
                <c:pt idx="4654">
                  <c:v>44102</c:v>
                </c:pt>
                <c:pt idx="4655">
                  <c:v>44103</c:v>
                </c:pt>
                <c:pt idx="4656">
                  <c:v>44104</c:v>
                </c:pt>
                <c:pt idx="4657">
                  <c:v>44105</c:v>
                </c:pt>
                <c:pt idx="4658">
                  <c:v>44106</c:v>
                </c:pt>
                <c:pt idx="4659">
                  <c:v>44107</c:v>
                </c:pt>
                <c:pt idx="4660">
                  <c:v>44108</c:v>
                </c:pt>
                <c:pt idx="4661">
                  <c:v>44109</c:v>
                </c:pt>
                <c:pt idx="4662">
                  <c:v>44110</c:v>
                </c:pt>
                <c:pt idx="4663">
                  <c:v>44111</c:v>
                </c:pt>
                <c:pt idx="4664">
                  <c:v>44112</c:v>
                </c:pt>
                <c:pt idx="4665">
                  <c:v>44113</c:v>
                </c:pt>
                <c:pt idx="4666">
                  <c:v>44114</c:v>
                </c:pt>
                <c:pt idx="4667">
                  <c:v>44115</c:v>
                </c:pt>
                <c:pt idx="4668">
                  <c:v>44116</c:v>
                </c:pt>
                <c:pt idx="4669">
                  <c:v>44117</c:v>
                </c:pt>
                <c:pt idx="4670">
                  <c:v>44118</c:v>
                </c:pt>
                <c:pt idx="4671">
                  <c:v>44119</c:v>
                </c:pt>
                <c:pt idx="4672">
                  <c:v>44120</c:v>
                </c:pt>
                <c:pt idx="4673">
                  <c:v>44121</c:v>
                </c:pt>
                <c:pt idx="4674">
                  <c:v>44122</c:v>
                </c:pt>
                <c:pt idx="4675">
                  <c:v>44123</c:v>
                </c:pt>
                <c:pt idx="4676">
                  <c:v>44124</c:v>
                </c:pt>
                <c:pt idx="4677">
                  <c:v>44125</c:v>
                </c:pt>
                <c:pt idx="4678">
                  <c:v>44126</c:v>
                </c:pt>
                <c:pt idx="4679">
                  <c:v>44127</c:v>
                </c:pt>
                <c:pt idx="4680">
                  <c:v>44128</c:v>
                </c:pt>
                <c:pt idx="4681">
                  <c:v>44129</c:v>
                </c:pt>
                <c:pt idx="4682">
                  <c:v>44130</c:v>
                </c:pt>
                <c:pt idx="4683">
                  <c:v>44131</c:v>
                </c:pt>
                <c:pt idx="4684">
                  <c:v>44132</c:v>
                </c:pt>
                <c:pt idx="4685">
                  <c:v>44133</c:v>
                </c:pt>
                <c:pt idx="4686">
                  <c:v>44134</c:v>
                </c:pt>
                <c:pt idx="4687">
                  <c:v>44135</c:v>
                </c:pt>
                <c:pt idx="4688">
                  <c:v>44136</c:v>
                </c:pt>
                <c:pt idx="4689">
                  <c:v>44137</c:v>
                </c:pt>
                <c:pt idx="4690">
                  <c:v>44138</c:v>
                </c:pt>
                <c:pt idx="4691">
                  <c:v>44139</c:v>
                </c:pt>
                <c:pt idx="4692">
                  <c:v>44140</c:v>
                </c:pt>
                <c:pt idx="4693">
                  <c:v>44141</c:v>
                </c:pt>
                <c:pt idx="4694">
                  <c:v>44142</c:v>
                </c:pt>
                <c:pt idx="4695">
                  <c:v>44143</c:v>
                </c:pt>
                <c:pt idx="4696">
                  <c:v>44144</c:v>
                </c:pt>
                <c:pt idx="4697">
                  <c:v>44145</c:v>
                </c:pt>
                <c:pt idx="4698">
                  <c:v>44146</c:v>
                </c:pt>
                <c:pt idx="4699">
                  <c:v>44147</c:v>
                </c:pt>
                <c:pt idx="4700">
                  <c:v>44148</c:v>
                </c:pt>
                <c:pt idx="4701">
                  <c:v>44149</c:v>
                </c:pt>
                <c:pt idx="4702">
                  <c:v>44150</c:v>
                </c:pt>
                <c:pt idx="4703">
                  <c:v>44151</c:v>
                </c:pt>
                <c:pt idx="4704">
                  <c:v>44152</c:v>
                </c:pt>
                <c:pt idx="4705">
                  <c:v>44153</c:v>
                </c:pt>
                <c:pt idx="4706">
                  <c:v>44154</c:v>
                </c:pt>
                <c:pt idx="4707">
                  <c:v>44155</c:v>
                </c:pt>
                <c:pt idx="4708">
                  <c:v>44156</c:v>
                </c:pt>
                <c:pt idx="4709">
                  <c:v>44157</c:v>
                </c:pt>
                <c:pt idx="4710">
                  <c:v>44158</c:v>
                </c:pt>
                <c:pt idx="4711">
                  <c:v>44159</c:v>
                </c:pt>
                <c:pt idx="4712">
                  <c:v>44160</c:v>
                </c:pt>
                <c:pt idx="4713">
                  <c:v>44161</c:v>
                </c:pt>
                <c:pt idx="4714">
                  <c:v>44162</c:v>
                </c:pt>
                <c:pt idx="4715">
                  <c:v>44163</c:v>
                </c:pt>
                <c:pt idx="4716">
                  <c:v>44164</c:v>
                </c:pt>
                <c:pt idx="4717">
                  <c:v>44165</c:v>
                </c:pt>
                <c:pt idx="4718">
                  <c:v>44166</c:v>
                </c:pt>
                <c:pt idx="4719">
                  <c:v>44167</c:v>
                </c:pt>
                <c:pt idx="4720">
                  <c:v>44168</c:v>
                </c:pt>
                <c:pt idx="4721">
                  <c:v>44169</c:v>
                </c:pt>
                <c:pt idx="4722">
                  <c:v>44170</c:v>
                </c:pt>
                <c:pt idx="4723">
                  <c:v>44171</c:v>
                </c:pt>
                <c:pt idx="4724">
                  <c:v>44172</c:v>
                </c:pt>
                <c:pt idx="4725">
                  <c:v>44173</c:v>
                </c:pt>
                <c:pt idx="4726">
                  <c:v>44174</c:v>
                </c:pt>
                <c:pt idx="4727">
                  <c:v>44175</c:v>
                </c:pt>
                <c:pt idx="4728">
                  <c:v>44176</c:v>
                </c:pt>
                <c:pt idx="4729">
                  <c:v>44177</c:v>
                </c:pt>
                <c:pt idx="4730">
                  <c:v>44178</c:v>
                </c:pt>
                <c:pt idx="4731">
                  <c:v>44179</c:v>
                </c:pt>
                <c:pt idx="4732">
                  <c:v>44180</c:v>
                </c:pt>
                <c:pt idx="4733">
                  <c:v>44181</c:v>
                </c:pt>
                <c:pt idx="4734">
                  <c:v>44182</c:v>
                </c:pt>
                <c:pt idx="4735">
                  <c:v>44183</c:v>
                </c:pt>
                <c:pt idx="4736">
                  <c:v>44184</c:v>
                </c:pt>
                <c:pt idx="4737">
                  <c:v>44185</c:v>
                </c:pt>
                <c:pt idx="4738">
                  <c:v>44186</c:v>
                </c:pt>
                <c:pt idx="4739">
                  <c:v>44187</c:v>
                </c:pt>
                <c:pt idx="4740">
                  <c:v>44188</c:v>
                </c:pt>
                <c:pt idx="4741">
                  <c:v>44189</c:v>
                </c:pt>
                <c:pt idx="4742">
                  <c:v>44190</c:v>
                </c:pt>
                <c:pt idx="4743">
                  <c:v>44191</c:v>
                </c:pt>
                <c:pt idx="4744">
                  <c:v>44192</c:v>
                </c:pt>
                <c:pt idx="4745">
                  <c:v>44193</c:v>
                </c:pt>
                <c:pt idx="4746">
                  <c:v>44194</c:v>
                </c:pt>
                <c:pt idx="4747">
                  <c:v>44195</c:v>
                </c:pt>
                <c:pt idx="4748">
                  <c:v>44196</c:v>
                </c:pt>
                <c:pt idx="4749">
                  <c:v>44197</c:v>
                </c:pt>
                <c:pt idx="4750">
                  <c:v>44198</c:v>
                </c:pt>
                <c:pt idx="4751">
                  <c:v>44199</c:v>
                </c:pt>
                <c:pt idx="4752">
                  <c:v>44200</c:v>
                </c:pt>
                <c:pt idx="4753">
                  <c:v>44201</c:v>
                </c:pt>
                <c:pt idx="4754">
                  <c:v>44202</c:v>
                </c:pt>
                <c:pt idx="4755">
                  <c:v>44203</c:v>
                </c:pt>
                <c:pt idx="4756">
                  <c:v>44204</c:v>
                </c:pt>
                <c:pt idx="4757">
                  <c:v>44205</c:v>
                </c:pt>
                <c:pt idx="4758">
                  <c:v>44206</c:v>
                </c:pt>
                <c:pt idx="4759">
                  <c:v>44207</c:v>
                </c:pt>
                <c:pt idx="4760">
                  <c:v>44208</c:v>
                </c:pt>
                <c:pt idx="4761">
                  <c:v>44209</c:v>
                </c:pt>
                <c:pt idx="4762">
                  <c:v>44210</c:v>
                </c:pt>
                <c:pt idx="4763">
                  <c:v>44211</c:v>
                </c:pt>
                <c:pt idx="4764">
                  <c:v>44212</c:v>
                </c:pt>
                <c:pt idx="4765">
                  <c:v>44213</c:v>
                </c:pt>
                <c:pt idx="4766">
                  <c:v>44214</c:v>
                </c:pt>
                <c:pt idx="4767">
                  <c:v>44215</c:v>
                </c:pt>
                <c:pt idx="4768">
                  <c:v>44216</c:v>
                </c:pt>
                <c:pt idx="4769">
                  <c:v>44217</c:v>
                </c:pt>
                <c:pt idx="4770">
                  <c:v>44218</c:v>
                </c:pt>
                <c:pt idx="4771">
                  <c:v>44219</c:v>
                </c:pt>
                <c:pt idx="4772">
                  <c:v>44220</c:v>
                </c:pt>
                <c:pt idx="4773">
                  <c:v>44221</c:v>
                </c:pt>
                <c:pt idx="4774">
                  <c:v>44222</c:v>
                </c:pt>
                <c:pt idx="4775">
                  <c:v>44223</c:v>
                </c:pt>
                <c:pt idx="4776">
                  <c:v>44224</c:v>
                </c:pt>
                <c:pt idx="4777">
                  <c:v>44225</c:v>
                </c:pt>
                <c:pt idx="4778">
                  <c:v>44226</c:v>
                </c:pt>
                <c:pt idx="4779">
                  <c:v>44227</c:v>
                </c:pt>
                <c:pt idx="4780">
                  <c:v>44228</c:v>
                </c:pt>
                <c:pt idx="4781">
                  <c:v>44229</c:v>
                </c:pt>
                <c:pt idx="4782">
                  <c:v>44230</c:v>
                </c:pt>
                <c:pt idx="4783">
                  <c:v>44231</c:v>
                </c:pt>
                <c:pt idx="4784">
                  <c:v>44232</c:v>
                </c:pt>
                <c:pt idx="4785">
                  <c:v>44233</c:v>
                </c:pt>
                <c:pt idx="4786">
                  <c:v>44234</c:v>
                </c:pt>
                <c:pt idx="4787">
                  <c:v>44235</c:v>
                </c:pt>
                <c:pt idx="4788">
                  <c:v>44236</c:v>
                </c:pt>
                <c:pt idx="4789">
                  <c:v>44237</c:v>
                </c:pt>
                <c:pt idx="4790">
                  <c:v>44238</c:v>
                </c:pt>
                <c:pt idx="4791">
                  <c:v>44239</c:v>
                </c:pt>
                <c:pt idx="4792">
                  <c:v>44240</c:v>
                </c:pt>
                <c:pt idx="4793">
                  <c:v>44241</c:v>
                </c:pt>
                <c:pt idx="4794">
                  <c:v>44242</c:v>
                </c:pt>
                <c:pt idx="4795">
                  <c:v>44243</c:v>
                </c:pt>
                <c:pt idx="4796">
                  <c:v>44244</c:v>
                </c:pt>
                <c:pt idx="4797">
                  <c:v>44245</c:v>
                </c:pt>
                <c:pt idx="4798">
                  <c:v>44246</c:v>
                </c:pt>
                <c:pt idx="4799">
                  <c:v>44247</c:v>
                </c:pt>
                <c:pt idx="4800">
                  <c:v>44248</c:v>
                </c:pt>
                <c:pt idx="4801">
                  <c:v>44249</c:v>
                </c:pt>
                <c:pt idx="4802">
                  <c:v>44250</c:v>
                </c:pt>
                <c:pt idx="4803">
                  <c:v>44251</c:v>
                </c:pt>
                <c:pt idx="4804">
                  <c:v>44252</c:v>
                </c:pt>
                <c:pt idx="4805">
                  <c:v>44253</c:v>
                </c:pt>
                <c:pt idx="4806">
                  <c:v>44254</c:v>
                </c:pt>
                <c:pt idx="4807">
                  <c:v>44255</c:v>
                </c:pt>
                <c:pt idx="4808">
                  <c:v>44256</c:v>
                </c:pt>
                <c:pt idx="4809">
                  <c:v>44257</c:v>
                </c:pt>
                <c:pt idx="4810">
                  <c:v>44258</c:v>
                </c:pt>
                <c:pt idx="4811">
                  <c:v>44259</c:v>
                </c:pt>
                <c:pt idx="4812">
                  <c:v>44260</c:v>
                </c:pt>
                <c:pt idx="4813">
                  <c:v>44261</c:v>
                </c:pt>
                <c:pt idx="4814">
                  <c:v>44262</c:v>
                </c:pt>
                <c:pt idx="4815">
                  <c:v>44263</c:v>
                </c:pt>
                <c:pt idx="4816">
                  <c:v>44264</c:v>
                </c:pt>
                <c:pt idx="4817">
                  <c:v>44265</c:v>
                </c:pt>
                <c:pt idx="4818">
                  <c:v>44266</c:v>
                </c:pt>
                <c:pt idx="4819">
                  <c:v>44267</c:v>
                </c:pt>
                <c:pt idx="4820">
                  <c:v>44268</c:v>
                </c:pt>
                <c:pt idx="4821">
                  <c:v>44269</c:v>
                </c:pt>
                <c:pt idx="4822">
                  <c:v>44270</c:v>
                </c:pt>
                <c:pt idx="4823">
                  <c:v>44271</c:v>
                </c:pt>
                <c:pt idx="4824">
                  <c:v>44272</c:v>
                </c:pt>
                <c:pt idx="4825">
                  <c:v>44273</c:v>
                </c:pt>
                <c:pt idx="4826">
                  <c:v>44274</c:v>
                </c:pt>
                <c:pt idx="4827">
                  <c:v>44275</c:v>
                </c:pt>
                <c:pt idx="4828">
                  <c:v>44276</c:v>
                </c:pt>
                <c:pt idx="4829">
                  <c:v>44277</c:v>
                </c:pt>
                <c:pt idx="4830">
                  <c:v>44278</c:v>
                </c:pt>
                <c:pt idx="4831">
                  <c:v>44279</c:v>
                </c:pt>
                <c:pt idx="4832">
                  <c:v>44280</c:v>
                </c:pt>
                <c:pt idx="4833">
                  <c:v>44281</c:v>
                </c:pt>
                <c:pt idx="4834">
                  <c:v>44282</c:v>
                </c:pt>
                <c:pt idx="4835">
                  <c:v>44283</c:v>
                </c:pt>
                <c:pt idx="4836">
                  <c:v>44284</c:v>
                </c:pt>
                <c:pt idx="4837">
                  <c:v>44285</c:v>
                </c:pt>
                <c:pt idx="4838">
                  <c:v>44286</c:v>
                </c:pt>
                <c:pt idx="4839">
                  <c:v>44287</c:v>
                </c:pt>
                <c:pt idx="4840">
                  <c:v>44288</c:v>
                </c:pt>
                <c:pt idx="4841">
                  <c:v>44289</c:v>
                </c:pt>
                <c:pt idx="4842">
                  <c:v>44290</c:v>
                </c:pt>
                <c:pt idx="4843">
                  <c:v>44291</c:v>
                </c:pt>
                <c:pt idx="4844">
                  <c:v>44292</c:v>
                </c:pt>
                <c:pt idx="4845">
                  <c:v>44293</c:v>
                </c:pt>
                <c:pt idx="4846">
                  <c:v>44294</c:v>
                </c:pt>
                <c:pt idx="4847">
                  <c:v>44295</c:v>
                </c:pt>
                <c:pt idx="4848">
                  <c:v>44296</c:v>
                </c:pt>
                <c:pt idx="4849">
                  <c:v>44297</c:v>
                </c:pt>
                <c:pt idx="4850">
                  <c:v>44298</c:v>
                </c:pt>
                <c:pt idx="4851">
                  <c:v>44299</c:v>
                </c:pt>
                <c:pt idx="4852">
                  <c:v>44300</c:v>
                </c:pt>
                <c:pt idx="4853">
                  <c:v>44301</c:v>
                </c:pt>
                <c:pt idx="4854">
                  <c:v>44302</c:v>
                </c:pt>
                <c:pt idx="4855">
                  <c:v>44303</c:v>
                </c:pt>
                <c:pt idx="4856">
                  <c:v>44304</c:v>
                </c:pt>
                <c:pt idx="4857">
                  <c:v>44305</c:v>
                </c:pt>
                <c:pt idx="4858">
                  <c:v>44306</c:v>
                </c:pt>
                <c:pt idx="4859">
                  <c:v>44307</c:v>
                </c:pt>
                <c:pt idx="4860">
                  <c:v>44308</c:v>
                </c:pt>
                <c:pt idx="4861">
                  <c:v>44309</c:v>
                </c:pt>
                <c:pt idx="4862">
                  <c:v>44310</c:v>
                </c:pt>
                <c:pt idx="4863">
                  <c:v>44311</c:v>
                </c:pt>
                <c:pt idx="4864">
                  <c:v>44312</c:v>
                </c:pt>
                <c:pt idx="4865">
                  <c:v>44313</c:v>
                </c:pt>
                <c:pt idx="4866">
                  <c:v>44314</c:v>
                </c:pt>
                <c:pt idx="4867">
                  <c:v>44315</c:v>
                </c:pt>
                <c:pt idx="4868">
                  <c:v>44316</c:v>
                </c:pt>
                <c:pt idx="4869">
                  <c:v>44317</c:v>
                </c:pt>
                <c:pt idx="4870">
                  <c:v>44318</c:v>
                </c:pt>
                <c:pt idx="4871">
                  <c:v>44319</c:v>
                </c:pt>
                <c:pt idx="4872">
                  <c:v>44320</c:v>
                </c:pt>
                <c:pt idx="4873">
                  <c:v>44321</c:v>
                </c:pt>
                <c:pt idx="4874">
                  <c:v>44322</c:v>
                </c:pt>
                <c:pt idx="4875">
                  <c:v>44323</c:v>
                </c:pt>
                <c:pt idx="4876">
                  <c:v>44324</c:v>
                </c:pt>
                <c:pt idx="4877">
                  <c:v>44325</c:v>
                </c:pt>
                <c:pt idx="4878">
                  <c:v>44326</c:v>
                </c:pt>
                <c:pt idx="4879">
                  <c:v>44327</c:v>
                </c:pt>
                <c:pt idx="4880">
                  <c:v>44328</c:v>
                </c:pt>
                <c:pt idx="4881">
                  <c:v>44329</c:v>
                </c:pt>
                <c:pt idx="4882">
                  <c:v>44330</c:v>
                </c:pt>
                <c:pt idx="4883">
                  <c:v>44331</c:v>
                </c:pt>
                <c:pt idx="4884">
                  <c:v>44332</c:v>
                </c:pt>
                <c:pt idx="4885">
                  <c:v>44333</c:v>
                </c:pt>
                <c:pt idx="4886">
                  <c:v>44334</c:v>
                </c:pt>
                <c:pt idx="4887">
                  <c:v>44335</c:v>
                </c:pt>
                <c:pt idx="4888">
                  <c:v>44336</c:v>
                </c:pt>
                <c:pt idx="4889">
                  <c:v>44337</c:v>
                </c:pt>
                <c:pt idx="4890">
                  <c:v>44338</c:v>
                </c:pt>
                <c:pt idx="4891">
                  <c:v>44339</c:v>
                </c:pt>
                <c:pt idx="4892">
                  <c:v>44340</c:v>
                </c:pt>
                <c:pt idx="4893">
                  <c:v>44341</c:v>
                </c:pt>
                <c:pt idx="4894">
                  <c:v>44342</c:v>
                </c:pt>
                <c:pt idx="4895">
                  <c:v>44343</c:v>
                </c:pt>
                <c:pt idx="4896">
                  <c:v>44344</c:v>
                </c:pt>
                <c:pt idx="4897">
                  <c:v>44345</c:v>
                </c:pt>
                <c:pt idx="4898">
                  <c:v>44346</c:v>
                </c:pt>
                <c:pt idx="4899">
                  <c:v>44347</c:v>
                </c:pt>
                <c:pt idx="4900">
                  <c:v>44348</c:v>
                </c:pt>
                <c:pt idx="4901">
                  <c:v>44349</c:v>
                </c:pt>
                <c:pt idx="4902">
                  <c:v>44350</c:v>
                </c:pt>
                <c:pt idx="4903">
                  <c:v>44351</c:v>
                </c:pt>
                <c:pt idx="4904">
                  <c:v>44352</c:v>
                </c:pt>
                <c:pt idx="4905">
                  <c:v>44353</c:v>
                </c:pt>
                <c:pt idx="4906">
                  <c:v>44354</c:v>
                </c:pt>
                <c:pt idx="4907">
                  <c:v>44355</c:v>
                </c:pt>
                <c:pt idx="4908">
                  <c:v>44356</c:v>
                </c:pt>
                <c:pt idx="4909">
                  <c:v>44357</c:v>
                </c:pt>
                <c:pt idx="4910">
                  <c:v>44358</c:v>
                </c:pt>
                <c:pt idx="4911">
                  <c:v>44359</c:v>
                </c:pt>
                <c:pt idx="4912">
                  <c:v>44360</c:v>
                </c:pt>
                <c:pt idx="4913">
                  <c:v>44361</c:v>
                </c:pt>
                <c:pt idx="4914">
                  <c:v>44362</c:v>
                </c:pt>
                <c:pt idx="4915">
                  <c:v>44363</c:v>
                </c:pt>
                <c:pt idx="4916">
                  <c:v>44364</c:v>
                </c:pt>
                <c:pt idx="4917">
                  <c:v>44365</c:v>
                </c:pt>
                <c:pt idx="4918">
                  <c:v>44366</c:v>
                </c:pt>
                <c:pt idx="4919">
                  <c:v>44367</c:v>
                </c:pt>
                <c:pt idx="4920">
                  <c:v>44368</c:v>
                </c:pt>
                <c:pt idx="4921">
                  <c:v>44369</c:v>
                </c:pt>
                <c:pt idx="4922">
                  <c:v>44370</c:v>
                </c:pt>
                <c:pt idx="4923">
                  <c:v>44371</c:v>
                </c:pt>
                <c:pt idx="4924">
                  <c:v>44372</c:v>
                </c:pt>
                <c:pt idx="4925">
                  <c:v>44373</c:v>
                </c:pt>
                <c:pt idx="4926">
                  <c:v>44374</c:v>
                </c:pt>
                <c:pt idx="4927">
                  <c:v>44375</c:v>
                </c:pt>
                <c:pt idx="4928">
                  <c:v>44376</c:v>
                </c:pt>
                <c:pt idx="4929">
                  <c:v>44377</c:v>
                </c:pt>
                <c:pt idx="4930">
                  <c:v>44378</c:v>
                </c:pt>
                <c:pt idx="4931">
                  <c:v>44379</c:v>
                </c:pt>
                <c:pt idx="4932">
                  <c:v>44380</c:v>
                </c:pt>
                <c:pt idx="4933">
                  <c:v>44381</c:v>
                </c:pt>
                <c:pt idx="4934">
                  <c:v>44382</c:v>
                </c:pt>
                <c:pt idx="4935">
                  <c:v>44383</c:v>
                </c:pt>
                <c:pt idx="4936">
                  <c:v>44384</c:v>
                </c:pt>
                <c:pt idx="4937">
                  <c:v>44385</c:v>
                </c:pt>
                <c:pt idx="4938">
                  <c:v>44386</c:v>
                </c:pt>
                <c:pt idx="4939">
                  <c:v>44387</c:v>
                </c:pt>
                <c:pt idx="4940">
                  <c:v>44388</c:v>
                </c:pt>
                <c:pt idx="4941">
                  <c:v>44389</c:v>
                </c:pt>
                <c:pt idx="4942">
                  <c:v>44390</c:v>
                </c:pt>
                <c:pt idx="4943">
                  <c:v>44391</c:v>
                </c:pt>
                <c:pt idx="4944">
                  <c:v>44392</c:v>
                </c:pt>
                <c:pt idx="4945">
                  <c:v>44393</c:v>
                </c:pt>
                <c:pt idx="4946">
                  <c:v>44394</c:v>
                </c:pt>
                <c:pt idx="4947">
                  <c:v>44395</c:v>
                </c:pt>
                <c:pt idx="4948">
                  <c:v>44396</c:v>
                </c:pt>
                <c:pt idx="4949">
                  <c:v>44397</c:v>
                </c:pt>
                <c:pt idx="4950">
                  <c:v>44398</c:v>
                </c:pt>
                <c:pt idx="4951">
                  <c:v>44399</c:v>
                </c:pt>
                <c:pt idx="4952">
                  <c:v>44400</c:v>
                </c:pt>
                <c:pt idx="4953">
                  <c:v>44401</c:v>
                </c:pt>
                <c:pt idx="4954">
                  <c:v>44402</c:v>
                </c:pt>
                <c:pt idx="4955">
                  <c:v>44403</c:v>
                </c:pt>
                <c:pt idx="4956">
                  <c:v>44404</c:v>
                </c:pt>
                <c:pt idx="4957">
                  <c:v>44405</c:v>
                </c:pt>
                <c:pt idx="4958">
                  <c:v>44406</c:v>
                </c:pt>
                <c:pt idx="4959">
                  <c:v>44407</c:v>
                </c:pt>
                <c:pt idx="4960">
                  <c:v>44408</c:v>
                </c:pt>
                <c:pt idx="4961">
                  <c:v>44409</c:v>
                </c:pt>
                <c:pt idx="4962">
                  <c:v>44410</c:v>
                </c:pt>
                <c:pt idx="4963">
                  <c:v>44411</c:v>
                </c:pt>
                <c:pt idx="4964">
                  <c:v>44412</c:v>
                </c:pt>
                <c:pt idx="4965">
                  <c:v>44413</c:v>
                </c:pt>
                <c:pt idx="4966">
                  <c:v>44414</c:v>
                </c:pt>
                <c:pt idx="4967">
                  <c:v>44415</c:v>
                </c:pt>
                <c:pt idx="4968">
                  <c:v>44416</c:v>
                </c:pt>
                <c:pt idx="4969">
                  <c:v>44417</c:v>
                </c:pt>
                <c:pt idx="4970">
                  <c:v>44418</c:v>
                </c:pt>
                <c:pt idx="4971">
                  <c:v>44419</c:v>
                </c:pt>
                <c:pt idx="4972">
                  <c:v>44420</c:v>
                </c:pt>
                <c:pt idx="4973">
                  <c:v>44421</c:v>
                </c:pt>
                <c:pt idx="4974">
                  <c:v>44422</c:v>
                </c:pt>
                <c:pt idx="4975">
                  <c:v>44423</c:v>
                </c:pt>
                <c:pt idx="4976">
                  <c:v>44424</c:v>
                </c:pt>
                <c:pt idx="4977">
                  <c:v>44425</c:v>
                </c:pt>
                <c:pt idx="4978">
                  <c:v>44426</c:v>
                </c:pt>
                <c:pt idx="4979">
                  <c:v>44427</c:v>
                </c:pt>
                <c:pt idx="4980">
                  <c:v>44428</c:v>
                </c:pt>
                <c:pt idx="4981">
                  <c:v>44429</c:v>
                </c:pt>
                <c:pt idx="4982">
                  <c:v>44430</c:v>
                </c:pt>
                <c:pt idx="4983">
                  <c:v>44431</c:v>
                </c:pt>
                <c:pt idx="4984">
                  <c:v>44432</c:v>
                </c:pt>
                <c:pt idx="4985">
                  <c:v>44433</c:v>
                </c:pt>
                <c:pt idx="4986">
                  <c:v>44434</c:v>
                </c:pt>
                <c:pt idx="4987">
                  <c:v>44435</c:v>
                </c:pt>
                <c:pt idx="4988">
                  <c:v>44436</c:v>
                </c:pt>
                <c:pt idx="4989">
                  <c:v>44437</c:v>
                </c:pt>
                <c:pt idx="4990">
                  <c:v>44438</c:v>
                </c:pt>
                <c:pt idx="4991">
                  <c:v>44439</c:v>
                </c:pt>
                <c:pt idx="4992">
                  <c:v>44440</c:v>
                </c:pt>
                <c:pt idx="4993">
                  <c:v>44441</c:v>
                </c:pt>
                <c:pt idx="4994">
                  <c:v>44442</c:v>
                </c:pt>
                <c:pt idx="4995">
                  <c:v>44443</c:v>
                </c:pt>
                <c:pt idx="4996">
                  <c:v>44444</c:v>
                </c:pt>
                <c:pt idx="4997">
                  <c:v>44445</c:v>
                </c:pt>
                <c:pt idx="4998">
                  <c:v>44446</c:v>
                </c:pt>
                <c:pt idx="4999">
                  <c:v>44447</c:v>
                </c:pt>
                <c:pt idx="5000">
                  <c:v>44448</c:v>
                </c:pt>
                <c:pt idx="5001">
                  <c:v>44449</c:v>
                </c:pt>
                <c:pt idx="5002">
                  <c:v>44450</c:v>
                </c:pt>
                <c:pt idx="5003">
                  <c:v>44451</c:v>
                </c:pt>
                <c:pt idx="5004">
                  <c:v>44452</c:v>
                </c:pt>
                <c:pt idx="5005">
                  <c:v>44453</c:v>
                </c:pt>
                <c:pt idx="5006">
                  <c:v>44454</c:v>
                </c:pt>
                <c:pt idx="5007">
                  <c:v>44455</c:v>
                </c:pt>
                <c:pt idx="5008">
                  <c:v>44456</c:v>
                </c:pt>
                <c:pt idx="5009">
                  <c:v>44457</c:v>
                </c:pt>
                <c:pt idx="5010">
                  <c:v>44458</c:v>
                </c:pt>
                <c:pt idx="5011">
                  <c:v>44459</c:v>
                </c:pt>
                <c:pt idx="5012">
                  <c:v>44460</c:v>
                </c:pt>
                <c:pt idx="5013">
                  <c:v>44461</c:v>
                </c:pt>
                <c:pt idx="5014">
                  <c:v>44462</c:v>
                </c:pt>
                <c:pt idx="5015">
                  <c:v>44463</c:v>
                </c:pt>
                <c:pt idx="5016">
                  <c:v>44464</c:v>
                </c:pt>
                <c:pt idx="5017">
                  <c:v>44465</c:v>
                </c:pt>
                <c:pt idx="5018">
                  <c:v>44466</c:v>
                </c:pt>
                <c:pt idx="5019">
                  <c:v>44467</c:v>
                </c:pt>
                <c:pt idx="5020">
                  <c:v>44468</c:v>
                </c:pt>
                <c:pt idx="5021">
                  <c:v>44469</c:v>
                </c:pt>
                <c:pt idx="5022">
                  <c:v>44470</c:v>
                </c:pt>
                <c:pt idx="5023">
                  <c:v>44471</c:v>
                </c:pt>
                <c:pt idx="5024">
                  <c:v>44472</c:v>
                </c:pt>
                <c:pt idx="5025">
                  <c:v>44473</c:v>
                </c:pt>
                <c:pt idx="5026">
                  <c:v>44474</c:v>
                </c:pt>
                <c:pt idx="5027">
                  <c:v>44475</c:v>
                </c:pt>
                <c:pt idx="5028">
                  <c:v>44476</c:v>
                </c:pt>
                <c:pt idx="5029">
                  <c:v>44477</c:v>
                </c:pt>
                <c:pt idx="5030">
                  <c:v>44478</c:v>
                </c:pt>
                <c:pt idx="5031">
                  <c:v>44479</c:v>
                </c:pt>
                <c:pt idx="5032">
                  <c:v>44480</c:v>
                </c:pt>
              </c:numCache>
            </c:numRef>
          </c:cat>
          <c:val>
            <c:numRef>
              <c:f>Zinsen!$D$4:$D$5036</c:f>
              <c:numCache>
                <c:formatCode>General</c:formatCode>
                <c:ptCount val="503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5.25</c:v>
                </c:pt>
                <c:pt idx="191">
                  <c:v>5.25</c:v>
                </c:pt>
                <c:pt idx="192">
                  <c:v>5.25</c:v>
                </c:pt>
                <c:pt idx="193">
                  <c:v>5.25</c:v>
                </c:pt>
                <c:pt idx="194">
                  <c:v>5.25</c:v>
                </c:pt>
                <c:pt idx="195">
                  <c:v>5.25</c:v>
                </c:pt>
                <c:pt idx="196">
                  <c:v>5.25</c:v>
                </c:pt>
                <c:pt idx="197">
                  <c:v>5.25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5.25</c:v>
                </c:pt>
                <c:pt idx="213">
                  <c:v>5.25</c:v>
                </c:pt>
                <c:pt idx="214">
                  <c:v>5.25</c:v>
                </c:pt>
                <c:pt idx="215">
                  <c:v>5.25</c:v>
                </c:pt>
                <c:pt idx="216">
                  <c:v>5.25</c:v>
                </c:pt>
                <c:pt idx="217">
                  <c:v>5.25</c:v>
                </c:pt>
                <c:pt idx="218">
                  <c:v>5.25</c:v>
                </c:pt>
                <c:pt idx="219">
                  <c:v>5.25</c:v>
                </c:pt>
                <c:pt idx="220">
                  <c:v>5.25</c:v>
                </c:pt>
                <c:pt idx="221">
                  <c:v>5.25</c:v>
                </c:pt>
                <c:pt idx="222">
                  <c:v>5.25</c:v>
                </c:pt>
                <c:pt idx="223">
                  <c:v>5.25</c:v>
                </c:pt>
                <c:pt idx="224">
                  <c:v>5.25</c:v>
                </c:pt>
                <c:pt idx="225">
                  <c:v>5.25</c:v>
                </c:pt>
                <c:pt idx="226">
                  <c:v>5.25</c:v>
                </c:pt>
                <c:pt idx="227">
                  <c:v>5.25</c:v>
                </c:pt>
                <c:pt idx="228">
                  <c:v>5.25</c:v>
                </c:pt>
                <c:pt idx="229">
                  <c:v>5.25</c:v>
                </c:pt>
                <c:pt idx="230">
                  <c:v>5.25</c:v>
                </c:pt>
                <c:pt idx="231">
                  <c:v>5.25</c:v>
                </c:pt>
                <c:pt idx="232">
                  <c:v>5.25</c:v>
                </c:pt>
                <c:pt idx="233">
                  <c:v>5.25</c:v>
                </c:pt>
                <c:pt idx="234">
                  <c:v>5.25</c:v>
                </c:pt>
                <c:pt idx="235">
                  <c:v>5.25</c:v>
                </c:pt>
                <c:pt idx="236">
                  <c:v>5.25</c:v>
                </c:pt>
                <c:pt idx="237">
                  <c:v>5.25</c:v>
                </c:pt>
                <c:pt idx="238">
                  <c:v>5.25</c:v>
                </c:pt>
                <c:pt idx="239">
                  <c:v>5.25</c:v>
                </c:pt>
                <c:pt idx="240">
                  <c:v>5.25</c:v>
                </c:pt>
                <c:pt idx="241">
                  <c:v>5.25</c:v>
                </c:pt>
                <c:pt idx="242">
                  <c:v>5.25</c:v>
                </c:pt>
                <c:pt idx="243">
                  <c:v>5.25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5.25</c:v>
                </c:pt>
                <c:pt idx="251">
                  <c:v>5.25</c:v>
                </c:pt>
                <c:pt idx="252">
                  <c:v>5.25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5.25</c:v>
                </c:pt>
                <c:pt idx="257">
                  <c:v>5.25</c:v>
                </c:pt>
                <c:pt idx="258">
                  <c:v>5.25</c:v>
                </c:pt>
                <c:pt idx="259">
                  <c:v>5.25</c:v>
                </c:pt>
                <c:pt idx="260">
                  <c:v>5.25</c:v>
                </c:pt>
                <c:pt idx="261">
                  <c:v>5.25</c:v>
                </c:pt>
                <c:pt idx="262">
                  <c:v>5.25</c:v>
                </c:pt>
                <c:pt idx="263">
                  <c:v>5.25</c:v>
                </c:pt>
                <c:pt idx="264">
                  <c:v>5.25</c:v>
                </c:pt>
                <c:pt idx="265">
                  <c:v>5.25</c:v>
                </c:pt>
                <c:pt idx="266">
                  <c:v>5.25</c:v>
                </c:pt>
                <c:pt idx="267">
                  <c:v>5.25</c:v>
                </c:pt>
                <c:pt idx="268">
                  <c:v>5.25</c:v>
                </c:pt>
                <c:pt idx="269">
                  <c:v>5.25</c:v>
                </c:pt>
                <c:pt idx="270">
                  <c:v>5.25</c:v>
                </c:pt>
                <c:pt idx="271">
                  <c:v>5.25</c:v>
                </c:pt>
                <c:pt idx="272">
                  <c:v>5.25</c:v>
                </c:pt>
                <c:pt idx="273">
                  <c:v>5.25</c:v>
                </c:pt>
                <c:pt idx="274">
                  <c:v>5.25</c:v>
                </c:pt>
                <c:pt idx="275">
                  <c:v>5.25</c:v>
                </c:pt>
                <c:pt idx="276">
                  <c:v>5.25</c:v>
                </c:pt>
                <c:pt idx="277">
                  <c:v>5.25</c:v>
                </c:pt>
                <c:pt idx="278">
                  <c:v>5.25</c:v>
                </c:pt>
                <c:pt idx="279">
                  <c:v>5.25</c:v>
                </c:pt>
                <c:pt idx="280">
                  <c:v>5.25</c:v>
                </c:pt>
                <c:pt idx="281">
                  <c:v>4.75</c:v>
                </c:pt>
                <c:pt idx="282">
                  <c:v>4.25</c:v>
                </c:pt>
                <c:pt idx="283">
                  <c:v>4.25</c:v>
                </c:pt>
                <c:pt idx="284">
                  <c:v>4.25</c:v>
                </c:pt>
                <c:pt idx="285">
                  <c:v>4.25</c:v>
                </c:pt>
                <c:pt idx="286">
                  <c:v>4.25</c:v>
                </c:pt>
                <c:pt idx="287">
                  <c:v>4.25</c:v>
                </c:pt>
                <c:pt idx="288">
                  <c:v>4.25</c:v>
                </c:pt>
                <c:pt idx="289">
                  <c:v>4.25</c:v>
                </c:pt>
                <c:pt idx="290">
                  <c:v>4.25</c:v>
                </c:pt>
                <c:pt idx="291">
                  <c:v>4.25</c:v>
                </c:pt>
                <c:pt idx="292">
                  <c:v>4.25</c:v>
                </c:pt>
                <c:pt idx="293">
                  <c:v>4.25</c:v>
                </c:pt>
                <c:pt idx="294">
                  <c:v>4.25</c:v>
                </c:pt>
                <c:pt idx="295">
                  <c:v>4.25</c:v>
                </c:pt>
                <c:pt idx="296">
                  <c:v>4.25</c:v>
                </c:pt>
                <c:pt idx="297">
                  <c:v>4.25</c:v>
                </c:pt>
                <c:pt idx="298">
                  <c:v>4.25</c:v>
                </c:pt>
                <c:pt idx="299">
                  <c:v>4.25</c:v>
                </c:pt>
                <c:pt idx="300">
                  <c:v>4.25</c:v>
                </c:pt>
                <c:pt idx="301">
                  <c:v>4.25</c:v>
                </c:pt>
                <c:pt idx="302">
                  <c:v>4.25</c:v>
                </c:pt>
                <c:pt idx="303">
                  <c:v>4.25</c:v>
                </c:pt>
                <c:pt idx="304">
                  <c:v>4.25</c:v>
                </c:pt>
                <c:pt idx="305">
                  <c:v>4.25</c:v>
                </c:pt>
                <c:pt idx="306">
                  <c:v>4.25</c:v>
                </c:pt>
                <c:pt idx="307">
                  <c:v>4.25</c:v>
                </c:pt>
                <c:pt idx="308">
                  <c:v>4.25</c:v>
                </c:pt>
                <c:pt idx="309">
                  <c:v>4.25</c:v>
                </c:pt>
                <c:pt idx="310">
                  <c:v>4.25</c:v>
                </c:pt>
                <c:pt idx="311">
                  <c:v>4.25</c:v>
                </c:pt>
                <c:pt idx="312">
                  <c:v>4.25</c:v>
                </c:pt>
                <c:pt idx="313">
                  <c:v>4.25</c:v>
                </c:pt>
                <c:pt idx="314">
                  <c:v>4.25</c:v>
                </c:pt>
                <c:pt idx="315">
                  <c:v>4.25</c:v>
                </c:pt>
                <c:pt idx="316">
                  <c:v>3.75</c:v>
                </c:pt>
                <c:pt idx="317">
                  <c:v>3.75</c:v>
                </c:pt>
                <c:pt idx="318">
                  <c:v>3.75</c:v>
                </c:pt>
                <c:pt idx="319">
                  <c:v>3.75</c:v>
                </c:pt>
                <c:pt idx="320">
                  <c:v>3.75</c:v>
                </c:pt>
                <c:pt idx="321">
                  <c:v>3.75</c:v>
                </c:pt>
                <c:pt idx="322">
                  <c:v>3.75</c:v>
                </c:pt>
                <c:pt idx="323">
                  <c:v>3.75</c:v>
                </c:pt>
                <c:pt idx="324">
                  <c:v>3.75</c:v>
                </c:pt>
                <c:pt idx="325">
                  <c:v>3.75</c:v>
                </c:pt>
                <c:pt idx="326">
                  <c:v>3.75</c:v>
                </c:pt>
                <c:pt idx="327">
                  <c:v>3.75</c:v>
                </c:pt>
                <c:pt idx="328">
                  <c:v>3.75</c:v>
                </c:pt>
                <c:pt idx="329">
                  <c:v>3.75</c:v>
                </c:pt>
                <c:pt idx="330">
                  <c:v>3.75</c:v>
                </c:pt>
                <c:pt idx="331">
                  <c:v>3.75</c:v>
                </c:pt>
                <c:pt idx="332">
                  <c:v>3.75</c:v>
                </c:pt>
                <c:pt idx="333">
                  <c:v>3.75</c:v>
                </c:pt>
                <c:pt idx="334">
                  <c:v>3.75</c:v>
                </c:pt>
                <c:pt idx="335">
                  <c:v>3.75</c:v>
                </c:pt>
                <c:pt idx="336">
                  <c:v>3.75</c:v>
                </c:pt>
                <c:pt idx="337">
                  <c:v>3.75</c:v>
                </c:pt>
                <c:pt idx="338">
                  <c:v>3.75</c:v>
                </c:pt>
                <c:pt idx="339">
                  <c:v>3.75</c:v>
                </c:pt>
                <c:pt idx="340">
                  <c:v>3.75</c:v>
                </c:pt>
                <c:pt idx="341">
                  <c:v>3.75</c:v>
                </c:pt>
                <c:pt idx="342">
                  <c:v>3.75</c:v>
                </c:pt>
                <c:pt idx="343">
                  <c:v>3.75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2.5</c:v>
                </c:pt>
                <c:pt idx="436">
                  <c:v>2.5</c:v>
                </c:pt>
                <c:pt idx="437">
                  <c:v>2.5</c:v>
                </c:pt>
                <c:pt idx="438">
                  <c:v>2.5</c:v>
                </c:pt>
                <c:pt idx="439">
                  <c:v>2.5</c:v>
                </c:pt>
                <c:pt idx="440">
                  <c:v>2.5</c:v>
                </c:pt>
                <c:pt idx="441">
                  <c:v>2.5</c:v>
                </c:pt>
                <c:pt idx="442">
                  <c:v>2.5</c:v>
                </c:pt>
                <c:pt idx="443">
                  <c:v>2.5</c:v>
                </c:pt>
                <c:pt idx="444">
                  <c:v>2.5</c:v>
                </c:pt>
                <c:pt idx="445">
                  <c:v>2.5</c:v>
                </c:pt>
                <c:pt idx="446">
                  <c:v>2.5</c:v>
                </c:pt>
                <c:pt idx="447">
                  <c:v>2.5</c:v>
                </c:pt>
                <c:pt idx="448">
                  <c:v>2.5</c:v>
                </c:pt>
                <c:pt idx="449">
                  <c:v>2.5</c:v>
                </c:pt>
                <c:pt idx="450">
                  <c:v>2.5</c:v>
                </c:pt>
                <c:pt idx="451">
                  <c:v>2.5</c:v>
                </c:pt>
                <c:pt idx="452">
                  <c:v>2.5</c:v>
                </c:pt>
                <c:pt idx="453">
                  <c:v>2.5</c:v>
                </c:pt>
                <c:pt idx="454">
                  <c:v>2.5</c:v>
                </c:pt>
                <c:pt idx="455">
                  <c:v>2.5</c:v>
                </c:pt>
                <c:pt idx="456">
                  <c:v>2.5</c:v>
                </c:pt>
                <c:pt idx="457">
                  <c:v>2.5</c:v>
                </c:pt>
                <c:pt idx="458">
                  <c:v>2.5</c:v>
                </c:pt>
                <c:pt idx="459">
                  <c:v>2.5</c:v>
                </c:pt>
                <c:pt idx="460">
                  <c:v>2.5</c:v>
                </c:pt>
                <c:pt idx="461">
                  <c:v>2.5</c:v>
                </c:pt>
                <c:pt idx="462">
                  <c:v>2.5</c:v>
                </c:pt>
                <c:pt idx="463">
                  <c:v>2.25</c:v>
                </c:pt>
                <c:pt idx="464">
                  <c:v>2.25</c:v>
                </c:pt>
                <c:pt idx="465">
                  <c:v>2.25</c:v>
                </c:pt>
                <c:pt idx="466">
                  <c:v>2.25</c:v>
                </c:pt>
                <c:pt idx="467">
                  <c:v>2.25</c:v>
                </c:pt>
                <c:pt idx="468">
                  <c:v>2.25</c:v>
                </c:pt>
                <c:pt idx="469">
                  <c:v>2.25</c:v>
                </c:pt>
                <c:pt idx="470">
                  <c:v>2.25</c:v>
                </c:pt>
                <c:pt idx="471">
                  <c:v>2.25</c:v>
                </c:pt>
                <c:pt idx="472">
                  <c:v>2.25</c:v>
                </c:pt>
                <c:pt idx="473">
                  <c:v>2.25</c:v>
                </c:pt>
                <c:pt idx="474">
                  <c:v>2.25</c:v>
                </c:pt>
                <c:pt idx="475">
                  <c:v>2.25</c:v>
                </c:pt>
                <c:pt idx="476">
                  <c:v>2.25</c:v>
                </c:pt>
                <c:pt idx="477">
                  <c:v>2.25</c:v>
                </c:pt>
                <c:pt idx="478">
                  <c:v>2.25</c:v>
                </c:pt>
                <c:pt idx="479">
                  <c:v>2.25</c:v>
                </c:pt>
                <c:pt idx="480">
                  <c:v>2.25</c:v>
                </c:pt>
                <c:pt idx="481">
                  <c:v>2.25</c:v>
                </c:pt>
                <c:pt idx="482">
                  <c:v>2.25</c:v>
                </c:pt>
                <c:pt idx="483">
                  <c:v>2.25</c:v>
                </c:pt>
                <c:pt idx="484">
                  <c:v>2.25</c:v>
                </c:pt>
                <c:pt idx="485">
                  <c:v>2.25</c:v>
                </c:pt>
                <c:pt idx="486">
                  <c:v>2.25</c:v>
                </c:pt>
                <c:pt idx="487">
                  <c:v>2.25</c:v>
                </c:pt>
                <c:pt idx="488">
                  <c:v>2.25</c:v>
                </c:pt>
                <c:pt idx="489">
                  <c:v>2.25</c:v>
                </c:pt>
                <c:pt idx="490">
                  <c:v>2.25</c:v>
                </c:pt>
                <c:pt idx="491">
                  <c:v>2.25</c:v>
                </c:pt>
                <c:pt idx="492">
                  <c:v>2.25</c:v>
                </c:pt>
                <c:pt idx="493">
                  <c:v>2.25</c:v>
                </c:pt>
                <c:pt idx="494">
                  <c:v>2.25</c:v>
                </c:pt>
                <c:pt idx="495">
                  <c:v>2.25</c:v>
                </c:pt>
                <c:pt idx="496">
                  <c:v>2.25</c:v>
                </c:pt>
                <c:pt idx="497">
                  <c:v>2.25</c:v>
                </c:pt>
                <c:pt idx="498">
                  <c:v>1.75</c:v>
                </c:pt>
                <c:pt idx="499">
                  <c:v>1.75</c:v>
                </c:pt>
                <c:pt idx="500">
                  <c:v>1.75</c:v>
                </c:pt>
                <c:pt idx="501">
                  <c:v>1.75</c:v>
                </c:pt>
                <c:pt idx="502">
                  <c:v>1.75</c:v>
                </c:pt>
                <c:pt idx="503">
                  <c:v>1.75</c:v>
                </c:pt>
                <c:pt idx="504">
                  <c:v>1.75</c:v>
                </c:pt>
                <c:pt idx="505">
                  <c:v>1.75</c:v>
                </c:pt>
                <c:pt idx="506">
                  <c:v>1.75</c:v>
                </c:pt>
                <c:pt idx="507">
                  <c:v>1.75</c:v>
                </c:pt>
                <c:pt idx="508">
                  <c:v>1.75</c:v>
                </c:pt>
                <c:pt idx="509">
                  <c:v>1.75</c:v>
                </c:pt>
                <c:pt idx="510">
                  <c:v>1.75</c:v>
                </c:pt>
                <c:pt idx="511">
                  <c:v>1.75</c:v>
                </c:pt>
                <c:pt idx="512">
                  <c:v>1.75</c:v>
                </c:pt>
                <c:pt idx="513">
                  <c:v>1.75</c:v>
                </c:pt>
                <c:pt idx="514">
                  <c:v>1.75</c:v>
                </c:pt>
                <c:pt idx="515">
                  <c:v>1.75</c:v>
                </c:pt>
                <c:pt idx="516">
                  <c:v>1.75</c:v>
                </c:pt>
                <c:pt idx="517">
                  <c:v>1.75</c:v>
                </c:pt>
                <c:pt idx="518">
                  <c:v>1.75</c:v>
                </c:pt>
                <c:pt idx="519">
                  <c:v>1.75</c:v>
                </c:pt>
                <c:pt idx="520">
                  <c:v>1.75</c:v>
                </c:pt>
                <c:pt idx="521">
                  <c:v>1.75</c:v>
                </c:pt>
                <c:pt idx="522">
                  <c:v>1.75</c:v>
                </c:pt>
                <c:pt idx="523">
                  <c:v>1.75</c:v>
                </c:pt>
                <c:pt idx="524">
                  <c:v>1.75</c:v>
                </c:pt>
                <c:pt idx="525">
                  <c:v>1.75</c:v>
                </c:pt>
                <c:pt idx="526">
                  <c:v>1.75</c:v>
                </c:pt>
                <c:pt idx="527">
                  <c:v>1.75</c:v>
                </c:pt>
                <c:pt idx="528">
                  <c:v>1.75</c:v>
                </c:pt>
                <c:pt idx="529">
                  <c:v>1.75</c:v>
                </c:pt>
                <c:pt idx="530">
                  <c:v>1.75</c:v>
                </c:pt>
                <c:pt idx="531">
                  <c:v>1.75</c:v>
                </c:pt>
                <c:pt idx="532">
                  <c:v>1.75</c:v>
                </c:pt>
                <c:pt idx="533">
                  <c:v>1.75</c:v>
                </c:pt>
                <c:pt idx="534">
                  <c:v>1.75</c:v>
                </c:pt>
                <c:pt idx="535">
                  <c:v>1.75</c:v>
                </c:pt>
                <c:pt idx="536">
                  <c:v>1.75</c:v>
                </c:pt>
                <c:pt idx="537">
                  <c:v>1.75</c:v>
                </c:pt>
                <c:pt idx="538">
                  <c:v>1.75</c:v>
                </c:pt>
                <c:pt idx="539">
                  <c:v>1.75</c:v>
                </c:pt>
                <c:pt idx="540">
                  <c:v>1.75</c:v>
                </c:pt>
                <c:pt idx="541">
                  <c:v>1.75</c:v>
                </c:pt>
                <c:pt idx="542">
                  <c:v>1.75</c:v>
                </c:pt>
                <c:pt idx="543">
                  <c:v>1.75</c:v>
                </c:pt>
                <c:pt idx="544">
                  <c:v>1.75</c:v>
                </c:pt>
                <c:pt idx="545">
                  <c:v>1.75</c:v>
                </c:pt>
                <c:pt idx="546">
                  <c:v>1.75</c:v>
                </c:pt>
                <c:pt idx="547">
                  <c:v>1.75</c:v>
                </c:pt>
                <c:pt idx="548">
                  <c:v>1.75</c:v>
                </c:pt>
                <c:pt idx="549">
                  <c:v>1.75</c:v>
                </c:pt>
                <c:pt idx="550">
                  <c:v>1.75</c:v>
                </c:pt>
                <c:pt idx="551">
                  <c:v>1.75</c:v>
                </c:pt>
                <c:pt idx="552">
                  <c:v>1.75</c:v>
                </c:pt>
                <c:pt idx="553">
                  <c:v>1.75</c:v>
                </c:pt>
                <c:pt idx="554">
                  <c:v>1.75</c:v>
                </c:pt>
                <c:pt idx="555">
                  <c:v>1.75</c:v>
                </c:pt>
                <c:pt idx="556">
                  <c:v>1.75</c:v>
                </c:pt>
                <c:pt idx="557">
                  <c:v>1.75</c:v>
                </c:pt>
                <c:pt idx="558">
                  <c:v>1.75</c:v>
                </c:pt>
                <c:pt idx="559">
                  <c:v>1.75</c:v>
                </c:pt>
                <c:pt idx="560">
                  <c:v>1.75</c:v>
                </c:pt>
                <c:pt idx="561">
                  <c:v>1.75</c:v>
                </c:pt>
                <c:pt idx="562">
                  <c:v>1.75</c:v>
                </c:pt>
                <c:pt idx="563">
                  <c:v>1.75</c:v>
                </c:pt>
                <c:pt idx="564">
                  <c:v>1.75</c:v>
                </c:pt>
                <c:pt idx="565">
                  <c:v>1.75</c:v>
                </c:pt>
                <c:pt idx="566">
                  <c:v>1.75</c:v>
                </c:pt>
                <c:pt idx="567">
                  <c:v>1.75</c:v>
                </c:pt>
                <c:pt idx="568">
                  <c:v>1.75</c:v>
                </c:pt>
                <c:pt idx="569">
                  <c:v>1.75</c:v>
                </c:pt>
                <c:pt idx="570">
                  <c:v>1.75</c:v>
                </c:pt>
                <c:pt idx="571">
                  <c:v>1.75</c:v>
                </c:pt>
                <c:pt idx="572">
                  <c:v>1.75</c:v>
                </c:pt>
                <c:pt idx="573">
                  <c:v>1.75</c:v>
                </c:pt>
                <c:pt idx="574">
                  <c:v>1.75</c:v>
                </c:pt>
                <c:pt idx="575">
                  <c:v>1.75</c:v>
                </c:pt>
                <c:pt idx="576">
                  <c:v>1.75</c:v>
                </c:pt>
                <c:pt idx="577">
                  <c:v>1.75</c:v>
                </c:pt>
                <c:pt idx="578">
                  <c:v>1.75</c:v>
                </c:pt>
                <c:pt idx="579">
                  <c:v>1.75</c:v>
                </c:pt>
                <c:pt idx="580">
                  <c:v>1.75</c:v>
                </c:pt>
                <c:pt idx="581">
                  <c:v>1.75</c:v>
                </c:pt>
                <c:pt idx="582">
                  <c:v>1.75</c:v>
                </c:pt>
                <c:pt idx="583">
                  <c:v>1.75</c:v>
                </c:pt>
                <c:pt idx="584">
                  <c:v>1.75</c:v>
                </c:pt>
                <c:pt idx="585">
                  <c:v>1.75</c:v>
                </c:pt>
                <c:pt idx="586">
                  <c:v>1.75</c:v>
                </c:pt>
                <c:pt idx="587">
                  <c:v>1.75</c:v>
                </c:pt>
                <c:pt idx="588">
                  <c:v>1.75</c:v>
                </c:pt>
                <c:pt idx="589">
                  <c:v>1.75</c:v>
                </c:pt>
                <c:pt idx="590">
                  <c:v>1.75</c:v>
                </c:pt>
                <c:pt idx="591">
                  <c:v>1.75</c:v>
                </c:pt>
                <c:pt idx="592">
                  <c:v>1.75</c:v>
                </c:pt>
                <c:pt idx="593">
                  <c:v>1.75</c:v>
                </c:pt>
                <c:pt idx="594">
                  <c:v>1.75</c:v>
                </c:pt>
                <c:pt idx="595">
                  <c:v>1.75</c:v>
                </c:pt>
                <c:pt idx="596">
                  <c:v>1.75</c:v>
                </c:pt>
                <c:pt idx="597">
                  <c:v>1.75</c:v>
                </c:pt>
                <c:pt idx="598">
                  <c:v>1.75</c:v>
                </c:pt>
                <c:pt idx="599">
                  <c:v>1.75</c:v>
                </c:pt>
                <c:pt idx="600">
                  <c:v>1.75</c:v>
                </c:pt>
                <c:pt idx="601">
                  <c:v>1.75</c:v>
                </c:pt>
                <c:pt idx="602">
                  <c:v>1.75</c:v>
                </c:pt>
                <c:pt idx="603">
                  <c:v>1.75</c:v>
                </c:pt>
                <c:pt idx="604">
                  <c:v>1.75</c:v>
                </c:pt>
                <c:pt idx="605">
                  <c:v>1.75</c:v>
                </c:pt>
                <c:pt idx="606">
                  <c:v>1.75</c:v>
                </c:pt>
                <c:pt idx="607">
                  <c:v>1.75</c:v>
                </c:pt>
                <c:pt idx="608">
                  <c:v>1.75</c:v>
                </c:pt>
                <c:pt idx="609">
                  <c:v>1.75</c:v>
                </c:pt>
                <c:pt idx="610">
                  <c:v>1.75</c:v>
                </c:pt>
                <c:pt idx="611">
                  <c:v>1.75</c:v>
                </c:pt>
                <c:pt idx="612">
                  <c:v>1.75</c:v>
                </c:pt>
                <c:pt idx="613">
                  <c:v>1.75</c:v>
                </c:pt>
                <c:pt idx="614">
                  <c:v>1.75</c:v>
                </c:pt>
                <c:pt idx="615">
                  <c:v>1.75</c:v>
                </c:pt>
                <c:pt idx="616">
                  <c:v>1.75</c:v>
                </c:pt>
                <c:pt idx="617">
                  <c:v>1.75</c:v>
                </c:pt>
                <c:pt idx="618">
                  <c:v>1.75</c:v>
                </c:pt>
                <c:pt idx="619">
                  <c:v>1.75</c:v>
                </c:pt>
                <c:pt idx="620">
                  <c:v>1.75</c:v>
                </c:pt>
                <c:pt idx="621">
                  <c:v>1.75</c:v>
                </c:pt>
                <c:pt idx="622">
                  <c:v>1.75</c:v>
                </c:pt>
                <c:pt idx="623">
                  <c:v>1.75</c:v>
                </c:pt>
                <c:pt idx="624">
                  <c:v>1.75</c:v>
                </c:pt>
                <c:pt idx="625">
                  <c:v>1.75</c:v>
                </c:pt>
                <c:pt idx="626">
                  <c:v>1.75</c:v>
                </c:pt>
                <c:pt idx="627">
                  <c:v>1.75</c:v>
                </c:pt>
                <c:pt idx="628">
                  <c:v>1.75</c:v>
                </c:pt>
                <c:pt idx="629">
                  <c:v>1.75</c:v>
                </c:pt>
                <c:pt idx="630">
                  <c:v>1.75</c:v>
                </c:pt>
                <c:pt idx="631">
                  <c:v>1.75</c:v>
                </c:pt>
                <c:pt idx="632">
                  <c:v>1.75</c:v>
                </c:pt>
                <c:pt idx="633">
                  <c:v>1.75</c:v>
                </c:pt>
                <c:pt idx="634">
                  <c:v>1.75</c:v>
                </c:pt>
                <c:pt idx="635">
                  <c:v>1.75</c:v>
                </c:pt>
                <c:pt idx="636">
                  <c:v>1.75</c:v>
                </c:pt>
                <c:pt idx="637">
                  <c:v>1.75</c:v>
                </c:pt>
                <c:pt idx="638">
                  <c:v>1.75</c:v>
                </c:pt>
                <c:pt idx="639">
                  <c:v>1.75</c:v>
                </c:pt>
                <c:pt idx="640">
                  <c:v>1.75</c:v>
                </c:pt>
                <c:pt idx="641">
                  <c:v>1.75</c:v>
                </c:pt>
                <c:pt idx="642">
                  <c:v>1.75</c:v>
                </c:pt>
                <c:pt idx="643">
                  <c:v>1.75</c:v>
                </c:pt>
                <c:pt idx="644">
                  <c:v>1.75</c:v>
                </c:pt>
                <c:pt idx="645">
                  <c:v>1.75</c:v>
                </c:pt>
                <c:pt idx="646">
                  <c:v>1.75</c:v>
                </c:pt>
                <c:pt idx="647">
                  <c:v>1.75</c:v>
                </c:pt>
                <c:pt idx="648">
                  <c:v>1.75</c:v>
                </c:pt>
                <c:pt idx="649">
                  <c:v>1.75</c:v>
                </c:pt>
                <c:pt idx="650">
                  <c:v>1.75</c:v>
                </c:pt>
                <c:pt idx="651">
                  <c:v>1.75</c:v>
                </c:pt>
                <c:pt idx="652">
                  <c:v>1.75</c:v>
                </c:pt>
                <c:pt idx="653">
                  <c:v>1.75</c:v>
                </c:pt>
                <c:pt idx="654">
                  <c:v>1.75</c:v>
                </c:pt>
                <c:pt idx="655">
                  <c:v>1.75</c:v>
                </c:pt>
                <c:pt idx="656">
                  <c:v>1.75</c:v>
                </c:pt>
                <c:pt idx="657">
                  <c:v>1.75</c:v>
                </c:pt>
                <c:pt idx="658">
                  <c:v>1.75</c:v>
                </c:pt>
                <c:pt idx="659">
                  <c:v>1.75</c:v>
                </c:pt>
                <c:pt idx="660">
                  <c:v>1.75</c:v>
                </c:pt>
                <c:pt idx="661">
                  <c:v>1.75</c:v>
                </c:pt>
                <c:pt idx="662">
                  <c:v>1.75</c:v>
                </c:pt>
                <c:pt idx="663">
                  <c:v>1.75</c:v>
                </c:pt>
                <c:pt idx="664">
                  <c:v>1.75</c:v>
                </c:pt>
                <c:pt idx="665">
                  <c:v>1.75</c:v>
                </c:pt>
                <c:pt idx="666">
                  <c:v>1.75</c:v>
                </c:pt>
                <c:pt idx="667">
                  <c:v>1.75</c:v>
                </c:pt>
                <c:pt idx="668">
                  <c:v>1.75</c:v>
                </c:pt>
                <c:pt idx="669">
                  <c:v>1.75</c:v>
                </c:pt>
                <c:pt idx="670">
                  <c:v>1.75</c:v>
                </c:pt>
                <c:pt idx="671">
                  <c:v>1.75</c:v>
                </c:pt>
                <c:pt idx="672">
                  <c:v>1.75</c:v>
                </c:pt>
                <c:pt idx="673">
                  <c:v>1.75</c:v>
                </c:pt>
                <c:pt idx="674">
                  <c:v>1.75</c:v>
                </c:pt>
                <c:pt idx="675">
                  <c:v>1.75</c:v>
                </c:pt>
                <c:pt idx="676">
                  <c:v>1.75</c:v>
                </c:pt>
                <c:pt idx="677">
                  <c:v>1.75</c:v>
                </c:pt>
                <c:pt idx="678">
                  <c:v>1.75</c:v>
                </c:pt>
                <c:pt idx="679">
                  <c:v>1.75</c:v>
                </c:pt>
                <c:pt idx="680">
                  <c:v>1.75</c:v>
                </c:pt>
                <c:pt idx="681">
                  <c:v>1.75</c:v>
                </c:pt>
                <c:pt idx="682">
                  <c:v>1.75</c:v>
                </c:pt>
                <c:pt idx="683">
                  <c:v>1.75</c:v>
                </c:pt>
                <c:pt idx="684">
                  <c:v>1.75</c:v>
                </c:pt>
                <c:pt idx="685">
                  <c:v>1.75</c:v>
                </c:pt>
                <c:pt idx="686">
                  <c:v>1.75</c:v>
                </c:pt>
                <c:pt idx="687">
                  <c:v>1.75</c:v>
                </c:pt>
                <c:pt idx="688">
                  <c:v>1.75</c:v>
                </c:pt>
                <c:pt idx="689">
                  <c:v>1.75</c:v>
                </c:pt>
                <c:pt idx="690">
                  <c:v>1.75</c:v>
                </c:pt>
                <c:pt idx="691">
                  <c:v>1.75</c:v>
                </c:pt>
                <c:pt idx="692">
                  <c:v>1.75</c:v>
                </c:pt>
                <c:pt idx="693">
                  <c:v>1.75</c:v>
                </c:pt>
                <c:pt idx="694">
                  <c:v>1.75</c:v>
                </c:pt>
                <c:pt idx="695">
                  <c:v>1.75</c:v>
                </c:pt>
                <c:pt idx="696">
                  <c:v>1.75</c:v>
                </c:pt>
                <c:pt idx="697">
                  <c:v>1.75</c:v>
                </c:pt>
                <c:pt idx="698">
                  <c:v>1.75</c:v>
                </c:pt>
                <c:pt idx="699">
                  <c:v>1.75</c:v>
                </c:pt>
                <c:pt idx="700">
                  <c:v>1.75</c:v>
                </c:pt>
                <c:pt idx="701">
                  <c:v>1.75</c:v>
                </c:pt>
                <c:pt idx="702">
                  <c:v>1.75</c:v>
                </c:pt>
                <c:pt idx="703">
                  <c:v>1.75</c:v>
                </c:pt>
                <c:pt idx="704">
                  <c:v>1.75</c:v>
                </c:pt>
                <c:pt idx="705">
                  <c:v>1.75</c:v>
                </c:pt>
                <c:pt idx="706">
                  <c:v>1.75</c:v>
                </c:pt>
                <c:pt idx="707">
                  <c:v>1.75</c:v>
                </c:pt>
                <c:pt idx="708">
                  <c:v>1.75</c:v>
                </c:pt>
                <c:pt idx="709">
                  <c:v>1.75</c:v>
                </c:pt>
                <c:pt idx="710">
                  <c:v>1.75</c:v>
                </c:pt>
                <c:pt idx="711">
                  <c:v>1.75</c:v>
                </c:pt>
                <c:pt idx="712">
                  <c:v>1.75</c:v>
                </c:pt>
                <c:pt idx="713">
                  <c:v>1.75</c:v>
                </c:pt>
                <c:pt idx="714">
                  <c:v>1.75</c:v>
                </c:pt>
                <c:pt idx="715">
                  <c:v>1.75</c:v>
                </c:pt>
                <c:pt idx="716">
                  <c:v>1.75</c:v>
                </c:pt>
                <c:pt idx="717">
                  <c:v>1.75</c:v>
                </c:pt>
                <c:pt idx="718">
                  <c:v>1.75</c:v>
                </c:pt>
                <c:pt idx="719">
                  <c:v>1.75</c:v>
                </c:pt>
                <c:pt idx="720">
                  <c:v>1.75</c:v>
                </c:pt>
                <c:pt idx="721">
                  <c:v>1.75</c:v>
                </c:pt>
                <c:pt idx="722">
                  <c:v>1.75</c:v>
                </c:pt>
                <c:pt idx="723">
                  <c:v>1.75</c:v>
                </c:pt>
                <c:pt idx="724">
                  <c:v>1.75</c:v>
                </c:pt>
                <c:pt idx="725">
                  <c:v>1.75</c:v>
                </c:pt>
                <c:pt idx="726">
                  <c:v>1.75</c:v>
                </c:pt>
                <c:pt idx="727">
                  <c:v>1.75</c:v>
                </c:pt>
                <c:pt idx="728">
                  <c:v>1.75</c:v>
                </c:pt>
                <c:pt idx="729">
                  <c:v>1.75</c:v>
                </c:pt>
                <c:pt idx="730">
                  <c:v>1.75</c:v>
                </c:pt>
                <c:pt idx="731">
                  <c:v>1.75</c:v>
                </c:pt>
                <c:pt idx="732">
                  <c:v>1.75</c:v>
                </c:pt>
                <c:pt idx="733">
                  <c:v>1.75</c:v>
                </c:pt>
                <c:pt idx="734">
                  <c:v>1.75</c:v>
                </c:pt>
                <c:pt idx="735">
                  <c:v>1.75</c:v>
                </c:pt>
                <c:pt idx="736">
                  <c:v>1.75</c:v>
                </c:pt>
                <c:pt idx="737">
                  <c:v>1.75</c:v>
                </c:pt>
                <c:pt idx="738">
                  <c:v>1.75</c:v>
                </c:pt>
                <c:pt idx="739">
                  <c:v>1.75</c:v>
                </c:pt>
                <c:pt idx="740">
                  <c:v>1.75</c:v>
                </c:pt>
                <c:pt idx="741">
                  <c:v>1.75</c:v>
                </c:pt>
                <c:pt idx="742">
                  <c:v>1.75</c:v>
                </c:pt>
                <c:pt idx="743">
                  <c:v>1.75</c:v>
                </c:pt>
                <c:pt idx="744">
                  <c:v>1.75</c:v>
                </c:pt>
                <c:pt idx="745">
                  <c:v>1.75</c:v>
                </c:pt>
                <c:pt idx="746">
                  <c:v>1.75</c:v>
                </c:pt>
                <c:pt idx="747">
                  <c:v>1.75</c:v>
                </c:pt>
                <c:pt idx="748">
                  <c:v>1.75</c:v>
                </c:pt>
                <c:pt idx="749">
                  <c:v>1.75</c:v>
                </c:pt>
                <c:pt idx="750">
                  <c:v>1.75</c:v>
                </c:pt>
                <c:pt idx="751">
                  <c:v>1.75</c:v>
                </c:pt>
                <c:pt idx="752">
                  <c:v>1.75</c:v>
                </c:pt>
                <c:pt idx="753">
                  <c:v>1.75</c:v>
                </c:pt>
                <c:pt idx="754">
                  <c:v>1.75</c:v>
                </c:pt>
                <c:pt idx="755">
                  <c:v>1.75</c:v>
                </c:pt>
                <c:pt idx="756">
                  <c:v>1.75</c:v>
                </c:pt>
                <c:pt idx="757">
                  <c:v>1.75</c:v>
                </c:pt>
                <c:pt idx="758">
                  <c:v>1.75</c:v>
                </c:pt>
                <c:pt idx="759">
                  <c:v>1.75</c:v>
                </c:pt>
                <c:pt idx="760">
                  <c:v>1.75</c:v>
                </c:pt>
                <c:pt idx="761">
                  <c:v>1.75</c:v>
                </c:pt>
                <c:pt idx="762">
                  <c:v>1.75</c:v>
                </c:pt>
                <c:pt idx="763">
                  <c:v>1.75</c:v>
                </c:pt>
                <c:pt idx="764">
                  <c:v>1.75</c:v>
                </c:pt>
                <c:pt idx="765">
                  <c:v>1.75</c:v>
                </c:pt>
                <c:pt idx="766">
                  <c:v>1.75</c:v>
                </c:pt>
                <c:pt idx="767">
                  <c:v>1.75</c:v>
                </c:pt>
                <c:pt idx="768">
                  <c:v>1.75</c:v>
                </c:pt>
                <c:pt idx="769">
                  <c:v>1.75</c:v>
                </c:pt>
                <c:pt idx="770">
                  <c:v>1.75</c:v>
                </c:pt>
                <c:pt idx="771">
                  <c:v>1.75</c:v>
                </c:pt>
                <c:pt idx="772">
                  <c:v>1.75</c:v>
                </c:pt>
                <c:pt idx="773">
                  <c:v>1.75</c:v>
                </c:pt>
                <c:pt idx="774">
                  <c:v>1.75</c:v>
                </c:pt>
                <c:pt idx="775">
                  <c:v>1.75</c:v>
                </c:pt>
                <c:pt idx="776">
                  <c:v>1.75</c:v>
                </c:pt>
                <c:pt idx="777">
                  <c:v>1.75</c:v>
                </c:pt>
                <c:pt idx="778">
                  <c:v>1.75</c:v>
                </c:pt>
                <c:pt idx="779">
                  <c:v>1.75</c:v>
                </c:pt>
                <c:pt idx="780">
                  <c:v>1.75</c:v>
                </c:pt>
                <c:pt idx="781">
                  <c:v>1.75</c:v>
                </c:pt>
                <c:pt idx="782">
                  <c:v>1.75</c:v>
                </c:pt>
                <c:pt idx="783">
                  <c:v>1.75</c:v>
                </c:pt>
                <c:pt idx="784">
                  <c:v>1.75</c:v>
                </c:pt>
                <c:pt idx="785">
                  <c:v>1.75</c:v>
                </c:pt>
                <c:pt idx="786">
                  <c:v>1.75</c:v>
                </c:pt>
                <c:pt idx="787">
                  <c:v>1.75</c:v>
                </c:pt>
                <c:pt idx="788">
                  <c:v>1.75</c:v>
                </c:pt>
                <c:pt idx="789">
                  <c:v>1.75</c:v>
                </c:pt>
                <c:pt idx="790">
                  <c:v>1.75</c:v>
                </c:pt>
                <c:pt idx="791">
                  <c:v>1.75</c:v>
                </c:pt>
                <c:pt idx="792">
                  <c:v>1.75</c:v>
                </c:pt>
                <c:pt idx="793">
                  <c:v>1.75</c:v>
                </c:pt>
                <c:pt idx="794">
                  <c:v>1.75</c:v>
                </c:pt>
                <c:pt idx="795">
                  <c:v>1.75</c:v>
                </c:pt>
                <c:pt idx="796">
                  <c:v>1.75</c:v>
                </c:pt>
                <c:pt idx="797">
                  <c:v>1.75</c:v>
                </c:pt>
                <c:pt idx="798">
                  <c:v>1.75</c:v>
                </c:pt>
                <c:pt idx="799">
                  <c:v>1.75</c:v>
                </c:pt>
                <c:pt idx="800">
                  <c:v>1.75</c:v>
                </c:pt>
                <c:pt idx="801">
                  <c:v>1.75</c:v>
                </c:pt>
                <c:pt idx="802">
                  <c:v>1.75</c:v>
                </c:pt>
                <c:pt idx="803">
                  <c:v>1.75</c:v>
                </c:pt>
                <c:pt idx="804">
                  <c:v>1.75</c:v>
                </c:pt>
                <c:pt idx="805">
                  <c:v>1.75</c:v>
                </c:pt>
                <c:pt idx="806">
                  <c:v>1.75</c:v>
                </c:pt>
                <c:pt idx="807">
                  <c:v>1.75</c:v>
                </c:pt>
                <c:pt idx="808">
                  <c:v>1.75</c:v>
                </c:pt>
                <c:pt idx="809">
                  <c:v>1.75</c:v>
                </c:pt>
                <c:pt idx="810">
                  <c:v>1.75</c:v>
                </c:pt>
                <c:pt idx="811">
                  <c:v>1.75</c:v>
                </c:pt>
                <c:pt idx="812">
                  <c:v>1.75</c:v>
                </c:pt>
                <c:pt idx="813">
                  <c:v>1.75</c:v>
                </c:pt>
                <c:pt idx="814">
                  <c:v>1.75</c:v>
                </c:pt>
                <c:pt idx="815">
                  <c:v>1.75</c:v>
                </c:pt>
                <c:pt idx="816">
                  <c:v>1.75</c:v>
                </c:pt>
                <c:pt idx="817">
                  <c:v>1.75</c:v>
                </c:pt>
                <c:pt idx="818">
                  <c:v>1.75</c:v>
                </c:pt>
                <c:pt idx="819">
                  <c:v>1.75</c:v>
                </c:pt>
                <c:pt idx="820">
                  <c:v>1.75</c:v>
                </c:pt>
                <c:pt idx="821">
                  <c:v>1.75</c:v>
                </c:pt>
                <c:pt idx="822">
                  <c:v>1.75</c:v>
                </c:pt>
                <c:pt idx="823">
                  <c:v>1.75</c:v>
                </c:pt>
                <c:pt idx="824">
                  <c:v>1.75</c:v>
                </c:pt>
                <c:pt idx="825">
                  <c:v>1.75</c:v>
                </c:pt>
                <c:pt idx="826">
                  <c:v>1.75</c:v>
                </c:pt>
                <c:pt idx="827">
                  <c:v>1.75</c:v>
                </c:pt>
                <c:pt idx="828">
                  <c:v>1.75</c:v>
                </c:pt>
                <c:pt idx="829">
                  <c:v>1.75</c:v>
                </c:pt>
                <c:pt idx="830">
                  <c:v>1.75</c:v>
                </c:pt>
                <c:pt idx="831">
                  <c:v>1.75</c:v>
                </c:pt>
                <c:pt idx="832">
                  <c:v>1.75</c:v>
                </c:pt>
                <c:pt idx="833">
                  <c:v>1.75</c:v>
                </c:pt>
                <c:pt idx="834">
                  <c:v>1.75</c:v>
                </c:pt>
                <c:pt idx="835">
                  <c:v>1.75</c:v>
                </c:pt>
                <c:pt idx="836">
                  <c:v>1.75</c:v>
                </c:pt>
                <c:pt idx="837">
                  <c:v>1.75</c:v>
                </c:pt>
                <c:pt idx="838">
                  <c:v>1.75</c:v>
                </c:pt>
                <c:pt idx="839">
                  <c:v>1.75</c:v>
                </c:pt>
                <c:pt idx="840">
                  <c:v>1.75</c:v>
                </c:pt>
                <c:pt idx="841">
                  <c:v>1.75</c:v>
                </c:pt>
                <c:pt idx="842">
                  <c:v>1.75</c:v>
                </c:pt>
                <c:pt idx="843">
                  <c:v>1.75</c:v>
                </c:pt>
                <c:pt idx="844">
                  <c:v>1.75</c:v>
                </c:pt>
                <c:pt idx="845">
                  <c:v>1.75</c:v>
                </c:pt>
                <c:pt idx="846">
                  <c:v>1.75</c:v>
                </c:pt>
                <c:pt idx="847">
                  <c:v>1.75</c:v>
                </c:pt>
                <c:pt idx="848">
                  <c:v>1.75</c:v>
                </c:pt>
                <c:pt idx="849">
                  <c:v>1.75</c:v>
                </c:pt>
                <c:pt idx="850">
                  <c:v>1.75</c:v>
                </c:pt>
                <c:pt idx="851">
                  <c:v>1.75</c:v>
                </c:pt>
                <c:pt idx="852">
                  <c:v>1.75</c:v>
                </c:pt>
                <c:pt idx="853">
                  <c:v>1.75</c:v>
                </c:pt>
                <c:pt idx="854">
                  <c:v>1.75</c:v>
                </c:pt>
                <c:pt idx="855">
                  <c:v>1.75</c:v>
                </c:pt>
                <c:pt idx="856">
                  <c:v>1.75</c:v>
                </c:pt>
                <c:pt idx="857">
                  <c:v>1.75</c:v>
                </c:pt>
                <c:pt idx="858">
                  <c:v>1.75</c:v>
                </c:pt>
                <c:pt idx="859">
                  <c:v>1.75</c:v>
                </c:pt>
                <c:pt idx="860">
                  <c:v>1.75</c:v>
                </c:pt>
                <c:pt idx="861">
                  <c:v>1.75</c:v>
                </c:pt>
                <c:pt idx="862">
                  <c:v>1.75</c:v>
                </c:pt>
                <c:pt idx="863">
                  <c:v>1.75</c:v>
                </c:pt>
                <c:pt idx="864">
                  <c:v>1.75</c:v>
                </c:pt>
                <c:pt idx="865">
                  <c:v>1.75</c:v>
                </c:pt>
                <c:pt idx="866">
                  <c:v>1.75</c:v>
                </c:pt>
                <c:pt idx="867">
                  <c:v>1.75</c:v>
                </c:pt>
                <c:pt idx="868">
                  <c:v>1.75</c:v>
                </c:pt>
                <c:pt idx="869">
                  <c:v>1.75</c:v>
                </c:pt>
                <c:pt idx="870">
                  <c:v>1.75</c:v>
                </c:pt>
                <c:pt idx="871">
                  <c:v>1.75</c:v>
                </c:pt>
                <c:pt idx="872">
                  <c:v>1.75</c:v>
                </c:pt>
                <c:pt idx="873">
                  <c:v>1.75</c:v>
                </c:pt>
                <c:pt idx="874">
                  <c:v>1.75</c:v>
                </c:pt>
                <c:pt idx="875">
                  <c:v>1.75</c:v>
                </c:pt>
                <c:pt idx="876">
                  <c:v>1.75</c:v>
                </c:pt>
                <c:pt idx="877">
                  <c:v>1.75</c:v>
                </c:pt>
                <c:pt idx="878">
                  <c:v>1.75</c:v>
                </c:pt>
                <c:pt idx="879">
                  <c:v>1.75</c:v>
                </c:pt>
                <c:pt idx="880">
                  <c:v>1.75</c:v>
                </c:pt>
                <c:pt idx="881">
                  <c:v>1.75</c:v>
                </c:pt>
                <c:pt idx="882">
                  <c:v>1.75</c:v>
                </c:pt>
                <c:pt idx="883">
                  <c:v>1.75</c:v>
                </c:pt>
                <c:pt idx="884">
                  <c:v>1.75</c:v>
                </c:pt>
                <c:pt idx="885">
                  <c:v>1.75</c:v>
                </c:pt>
                <c:pt idx="886">
                  <c:v>1.75</c:v>
                </c:pt>
                <c:pt idx="887">
                  <c:v>1.75</c:v>
                </c:pt>
                <c:pt idx="888">
                  <c:v>1.75</c:v>
                </c:pt>
                <c:pt idx="889">
                  <c:v>1.75</c:v>
                </c:pt>
                <c:pt idx="890">
                  <c:v>1.75</c:v>
                </c:pt>
                <c:pt idx="891">
                  <c:v>1.75</c:v>
                </c:pt>
                <c:pt idx="892">
                  <c:v>1.75</c:v>
                </c:pt>
                <c:pt idx="893">
                  <c:v>1.75</c:v>
                </c:pt>
                <c:pt idx="894">
                  <c:v>1.75</c:v>
                </c:pt>
                <c:pt idx="895">
                  <c:v>1.75</c:v>
                </c:pt>
                <c:pt idx="896">
                  <c:v>1.75</c:v>
                </c:pt>
                <c:pt idx="897">
                  <c:v>1.75</c:v>
                </c:pt>
                <c:pt idx="898">
                  <c:v>1.75</c:v>
                </c:pt>
                <c:pt idx="899">
                  <c:v>1.75</c:v>
                </c:pt>
                <c:pt idx="900">
                  <c:v>1.75</c:v>
                </c:pt>
                <c:pt idx="901">
                  <c:v>1.75</c:v>
                </c:pt>
                <c:pt idx="902">
                  <c:v>1.75</c:v>
                </c:pt>
                <c:pt idx="903">
                  <c:v>1.75</c:v>
                </c:pt>
                <c:pt idx="904">
                  <c:v>1.75</c:v>
                </c:pt>
                <c:pt idx="905">
                  <c:v>1.75</c:v>
                </c:pt>
                <c:pt idx="906">
                  <c:v>1.75</c:v>
                </c:pt>
                <c:pt idx="907">
                  <c:v>1.75</c:v>
                </c:pt>
                <c:pt idx="908">
                  <c:v>1.75</c:v>
                </c:pt>
                <c:pt idx="909">
                  <c:v>1.75</c:v>
                </c:pt>
                <c:pt idx="910">
                  <c:v>1.75</c:v>
                </c:pt>
                <c:pt idx="911">
                  <c:v>1.75</c:v>
                </c:pt>
                <c:pt idx="912">
                  <c:v>1.75</c:v>
                </c:pt>
                <c:pt idx="913">
                  <c:v>1.75</c:v>
                </c:pt>
                <c:pt idx="914">
                  <c:v>1.75</c:v>
                </c:pt>
                <c:pt idx="915">
                  <c:v>1.75</c:v>
                </c:pt>
                <c:pt idx="916">
                  <c:v>1.75</c:v>
                </c:pt>
                <c:pt idx="917">
                  <c:v>1.75</c:v>
                </c:pt>
                <c:pt idx="918">
                  <c:v>1.75</c:v>
                </c:pt>
                <c:pt idx="919">
                  <c:v>1.75</c:v>
                </c:pt>
                <c:pt idx="920">
                  <c:v>1.75</c:v>
                </c:pt>
                <c:pt idx="921">
                  <c:v>1.75</c:v>
                </c:pt>
                <c:pt idx="922">
                  <c:v>1.75</c:v>
                </c:pt>
                <c:pt idx="923">
                  <c:v>1.75</c:v>
                </c:pt>
                <c:pt idx="924">
                  <c:v>1.75</c:v>
                </c:pt>
                <c:pt idx="925">
                  <c:v>1.75</c:v>
                </c:pt>
                <c:pt idx="926">
                  <c:v>1.75</c:v>
                </c:pt>
                <c:pt idx="927">
                  <c:v>1.75</c:v>
                </c:pt>
                <c:pt idx="928">
                  <c:v>1.75</c:v>
                </c:pt>
                <c:pt idx="929">
                  <c:v>1.75</c:v>
                </c:pt>
                <c:pt idx="930">
                  <c:v>1.75</c:v>
                </c:pt>
                <c:pt idx="931">
                  <c:v>1.75</c:v>
                </c:pt>
                <c:pt idx="932">
                  <c:v>1.75</c:v>
                </c:pt>
                <c:pt idx="933">
                  <c:v>1.75</c:v>
                </c:pt>
                <c:pt idx="934">
                  <c:v>1.75</c:v>
                </c:pt>
                <c:pt idx="935">
                  <c:v>1.75</c:v>
                </c:pt>
                <c:pt idx="936">
                  <c:v>1.75</c:v>
                </c:pt>
                <c:pt idx="937">
                  <c:v>1.75</c:v>
                </c:pt>
                <c:pt idx="938">
                  <c:v>1.75</c:v>
                </c:pt>
                <c:pt idx="939">
                  <c:v>1.75</c:v>
                </c:pt>
                <c:pt idx="940">
                  <c:v>1.75</c:v>
                </c:pt>
                <c:pt idx="941">
                  <c:v>1.75</c:v>
                </c:pt>
                <c:pt idx="942">
                  <c:v>1.75</c:v>
                </c:pt>
                <c:pt idx="943">
                  <c:v>1.75</c:v>
                </c:pt>
                <c:pt idx="944">
                  <c:v>1.75</c:v>
                </c:pt>
                <c:pt idx="945">
                  <c:v>1.75</c:v>
                </c:pt>
                <c:pt idx="946">
                  <c:v>1.75</c:v>
                </c:pt>
                <c:pt idx="947">
                  <c:v>1.75</c:v>
                </c:pt>
                <c:pt idx="948">
                  <c:v>1.75</c:v>
                </c:pt>
                <c:pt idx="949">
                  <c:v>1.75</c:v>
                </c:pt>
                <c:pt idx="950">
                  <c:v>1.75</c:v>
                </c:pt>
                <c:pt idx="951">
                  <c:v>1.75</c:v>
                </c:pt>
                <c:pt idx="952">
                  <c:v>1.75</c:v>
                </c:pt>
                <c:pt idx="953">
                  <c:v>1.75</c:v>
                </c:pt>
                <c:pt idx="954">
                  <c:v>1.75</c:v>
                </c:pt>
                <c:pt idx="955">
                  <c:v>1.75</c:v>
                </c:pt>
                <c:pt idx="956">
                  <c:v>1.75</c:v>
                </c:pt>
                <c:pt idx="957">
                  <c:v>1.75</c:v>
                </c:pt>
                <c:pt idx="958">
                  <c:v>1.75</c:v>
                </c:pt>
                <c:pt idx="959">
                  <c:v>1.75</c:v>
                </c:pt>
                <c:pt idx="960">
                  <c:v>1.75</c:v>
                </c:pt>
                <c:pt idx="961">
                  <c:v>1.75</c:v>
                </c:pt>
                <c:pt idx="962">
                  <c:v>1.75</c:v>
                </c:pt>
                <c:pt idx="963">
                  <c:v>1.75</c:v>
                </c:pt>
                <c:pt idx="964">
                  <c:v>1.75</c:v>
                </c:pt>
                <c:pt idx="965">
                  <c:v>1.75</c:v>
                </c:pt>
                <c:pt idx="966">
                  <c:v>1.75</c:v>
                </c:pt>
                <c:pt idx="967">
                  <c:v>1.75</c:v>
                </c:pt>
                <c:pt idx="968">
                  <c:v>1.75</c:v>
                </c:pt>
                <c:pt idx="969">
                  <c:v>1.75</c:v>
                </c:pt>
                <c:pt idx="970">
                  <c:v>1.75</c:v>
                </c:pt>
                <c:pt idx="971">
                  <c:v>1.75</c:v>
                </c:pt>
                <c:pt idx="972">
                  <c:v>1.75</c:v>
                </c:pt>
                <c:pt idx="973">
                  <c:v>1.75</c:v>
                </c:pt>
                <c:pt idx="974">
                  <c:v>1.75</c:v>
                </c:pt>
                <c:pt idx="975">
                  <c:v>1.75</c:v>
                </c:pt>
                <c:pt idx="976">
                  <c:v>1.75</c:v>
                </c:pt>
                <c:pt idx="977">
                  <c:v>1.75</c:v>
                </c:pt>
                <c:pt idx="978">
                  <c:v>1.75</c:v>
                </c:pt>
                <c:pt idx="979">
                  <c:v>1.75</c:v>
                </c:pt>
                <c:pt idx="980">
                  <c:v>1.75</c:v>
                </c:pt>
                <c:pt idx="981">
                  <c:v>1.75</c:v>
                </c:pt>
                <c:pt idx="982">
                  <c:v>1.75</c:v>
                </c:pt>
                <c:pt idx="983">
                  <c:v>1.75</c:v>
                </c:pt>
                <c:pt idx="984">
                  <c:v>1.75</c:v>
                </c:pt>
                <c:pt idx="985">
                  <c:v>1.75</c:v>
                </c:pt>
                <c:pt idx="986">
                  <c:v>1.75</c:v>
                </c:pt>
                <c:pt idx="987">
                  <c:v>1.75</c:v>
                </c:pt>
                <c:pt idx="988">
                  <c:v>1.75</c:v>
                </c:pt>
                <c:pt idx="989">
                  <c:v>1.75</c:v>
                </c:pt>
                <c:pt idx="990">
                  <c:v>1.75</c:v>
                </c:pt>
                <c:pt idx="991">
                  <c:v>1.75</c:v>
                </c:pt>
                <c:pt idx="992">
                  <c:v>1.75</c:v>
                </c:pt>
                <c:pt idx="993">
                  <c:v>1.75</c:v>
                </c:pt>
                <c:pt idx="994">
                  <c:v>1.75</c:v>
                </c:pt>
                <c:pt idx="995">
                  <c:v>1.75</c:v>
                </c:pt>
                <c:pt idx="996">
                  <c:v>1.75</c:v>
                </c:pt>
                <c:pt idx="997">
                  <c:v>1.75</c:v>
                </c:pt>
                <c:pt idx="998">
                  <c:v>1.75</c:v>
                </c:pt>
                <c:pt idx="999">
                  <c:v>1.75</c:v>
                </c:pt>
                <c:pt idx="1000">
                  <c:v>1.75</c:v>
                </c:pt>
                <c:pt idx="1001">
                  <c:v>1.75</c:v>
                </c:pt>
                <c:pt idx="1002">
                  <c:v>1.75</c:v>
                </c:pt>
                <c:pt idx="1003">
                  <c:v>1.75</c:v>
                </c:pt>
                <c:pt idx="1004">
                  <c:v>1.75</c:v>
                </c:pt>
                <c:pt idx="1005">
                  <c:v>1.75</c:v>
                </c:pt>
                <c:pt idx="1006">
                  <c:v>1.75</c:v>
                </c:pt>
                <c:pt idx="1007">
                  <c:v>1.75</c:v>
                </c:pt>
                <c:pt idx="1008">
                  <c:v>1.75</c:v>
                </c:pt>
                <c:pt idx="1009">
                  <c:v>1.75</c:v>
                </c:pt>
                <c:pt idx="1010">
                  <c:v>1.75</c:v>
                </c:pt>
                <c:pt idx="1011">
                  <c:v>1.75</c:v>
                </c:pt>
                <c:pt idx="1012">
                  <c:v>1.75</c:v>
                </c:pt>
                <c:pt idx="1013">
                  <c:v>1.75</c:v>
                </c:pt>
                <c:pt idx="1014">
                  <c:v>1.75</c:v>
                </c:pt>
                <c:pt idx="1015">
                  <c:v>1.75</c:v>
                </c:pt>
                <c:pt idx="1016">
                  <c:v>1.75</c:v>
                </c:pt>
                <c:pt idx="1017">
                  <c:v>1.75</c:v>
                </c:pt>
                <c:pt idx="1018">
                  <c:v>1.75</c:v>
                </c:pt>
                <c:pt idx="1019">
                  <c:v>1.75</c:v>
                </c:pt>
                <c:pt idx="1020">
                  <c:v>1.75</c:v>
                </c:pt>
                <c:pt idx="1021">
                  <c:v>1.75</c:v>
                </c:pt>
                <c:pt idx="1022">
                  <c:v>1.75</c:v>
                </c:pt>
                <c:pt idx="1023">
                  <c:v>1.75</c:v>
                </c:pt>
                <c:pt idx="1024">
                  <c:v>1.75</c:v>
                </c:pt>
                <c:pt idx="1025">
                  <c:v>1.75</c:v>
                </c:pt>
                <c:pt idx="1026">
                  <c:v>1.75</c:v>
                </c:pt>
                <c:pt idx="1027">
                  <c:v>1.75</c:v>
                </c:pt>
                <c:pt idx="1028">
                  <c:v>1.75</c:v>
                </c:pt>
                <c:pt idx="1029">
                  <c:v>1.75</c:v>
                </c:pt>
                <c:pt idx="1030">
                  <c:v>1.75</c:v>
                </c:pt>
                <c:pt idx="1031">
                  <c:v>1.75</c:v>
                </c:pt>
                <c:pt idx="1032">
                  <c:v>1.75</c:v>
                </c:pt>
                <c:pt idx="1033">
                  <c:v>1.75</c:v>
                </c:pt>
                <c:pt idx="1034">
                  <c:v>1.75</c:v>
                </c:pt>
                <c:pt idx="1035">
                  <c:v>1.75</c:v>
                </c:pt>
                <c:pt idx="1036">
                  <c:v>1.75</c:v>
                </c:pt>
                <c:pt idx="1037">
                  <c:v>1.75</c:v>
                </c:pt>
                <c:pt idx="1038">
                  <c:v>1.75</c:v>
                </c:pt>
                <c:pt idx="1039">
                  <c:v>1.75</c:v>
                </c:pt>
                <c:pt idx="1040">
                  <c:v>1.75</c:v>
                </c:pt>
                <c:pt idx="1041">
                  <c:v>1.75</c:v>
                </c:pt>
                <c:pt idx="1042">
                  <c:v>1.75</c:v>
                </c:pt>
                <c:pt idx="1043">
                  <c:v>1.75</c:v>
                </c:pt>
                <c:pt idx="1044">
                  <c:v>1.75</c:v>
                </c:pt>
                <c:pt idx="1045">
                  <c:v>1.75</c:v>
                </c:pt>
                <c:pt idx="1046">
                  <c:v>1.75</c:v>
                </c:pt>
                <c:pt idx="1047">
                  <c:v>1.75</c:v>
                </c:pt>
                <c:pt idx="1048">
                  <c:v>1.75</c:v>
                </c:pt>
                <c:pt idx="1049">
                  <c:v>1.75</c:v>
                </c:pt>
                <c:pt idx="1050">
                  <c:v>1.75</c:v>
                </c:pt>
                <c:pt idx="1051">
                  <c:v>1.75</c:v>
                </c:pt>
                <c:pt idx="1052">
                  <c:v>1.75</c:v>
                </c:pt>
                <c:pt idx="1053">
                  <c:v>1.75</c:v>
                </c:pt>
                <c:pt idx="1054">
                  <c:v>1.75</c:v>
                </c:pt>
                <c:pt idx="1055">
                  <c:v>1.75</c:v>
                </c:pt>
                <c:pt idx="1056">
                  <c:v>1.75</c:v>
                </c:pt>
                <c:pt idx="1057">
                  <c:v>1.75</c:v>
                </c:pt>
                <c:pt idx="1058">
                  <c:v>1.75</c:v>
                </c:pt>
                <c:pt idx="1059">
                  <c:v>1.75</c:v>
                </c:pt>
                <c:pt idx="1060">
                  <c:v>1.75</c:v>
                </c:pt>
                <c:pt idx="1061">
                  <c:v>1.75</c:v>
                </c:pt>
                <c:pt idx="1062">
                  <c:v>1.75</c:v>
                </c:pt>
                <c:pt idx="1063">
                  <c:v>1.75</c:v>
                </c:pt>
                <c:pt idx="1064">
                  <c:v>1.75</c:v>
                </c:pt>
                <c:pt idx="1065">
                  <c:v>1.75</c:v>
                </c:pt>
                <c:pt idx="1066">
                  <c:v>1.75</c:v>
                </c:pt>
                <c:pt idx="1067">
                  <c:v>1.75</c:v>
                </c:pt>
                <c:pt idx="1068">
                  <c:v>1.75</c:v>
                </c:pt>
                <c:pt idx="1069">
                  <c:v>1.75</c:v>
                </c:pt>
                <c:pt idx="1070">
                  <c:v>1.75</c:v>
                </c:pt>
                <c:pt idx="1071">
                  <c:v>1.75</c:v>
                </c:pt>
                <c:pt idx="1072">
                  <c:v>1.75</c:v>
                </c:pt>
                <c:pt idx="1073">
                  <c:v>1.75</c:v>
                </c:pt>
                <c:pt idx="1074">
                  <c:v>1.75</c:v>
                </c:pt>
                <c:pt idx="1075">
                  <c:v>1.75</c:v>
                </c:pt>
                <c:pt idx="1076">
                  <c:v>1.75</c:v>
                </c:pt>
                <c:pt idx="1077">
                  <c:v>1.75</c:v>
                </c:pt>
                <c:pt idx="1078">
                  <c:v>1.75</c:v>
                </c:pt>
                <c:pt idx="1079">
                  <c:v>1.75</c:v>
                </c:pt>
                <c:pt idx="1080">
                  <c:v>1.75</c:v>
                </c:pt>
                <c:pt idx="1081">
                  <c:v>1.75</c:v>
                </c:pt>
                <c:pt idx="1082">
                  <c:v>1.75</c:v>
                </c:pt>
                <c:pt idx="1083">
                  <c:v>1.75</c:v>
                </c:pt>
                <c:pt idx="1084">
                  <c:v>1.75</c:v>
                </c:pt>
                <c:pt idx="1085">
                  <c:v>1.75</c:v>
                </c:pt>
                <c:pt idx="1086">
                  <c:v>1.75</c:v>
                </c:pt>
                <c:pt idx="1087">
                  <c:v>1.75</c:v>
                </c:pt>
                <c:pt idx="1088">
                  <c:v>1.75</c:v>
                </c:pt>
                <c:pt idx="1089">
                  <c:v>1.75</c:v>
                </c:pt>
                <c:pt idx="1090">
                  <c:v>1.75</c:v>
                </c:pt>
                <c:pt idx="1091">
                  <c:v>1.75</c:v>
                </c:pt>
                <c:pt idx="1092">
                  <c:v>1.75</c:v>
                </c:pt>
                <c:pt idx="1093">
                  <c:v>1.75</c:v>
                </c:pt>
                <c:pt idx="1094">
                  <c:v>1.75</c:v>
                </c:pt>
                <c:pt idx="1095">
                  <c:v>1.75</c:v>
                </c:pt>
                <c:pt idx="1096">
                  <c:v>1.75</c:v>
                </c:pt>
                <c:pt idx="1097">
                  <c:v>1.75</c:v>
                </c:pt>
                <c:pt idx="1098">
                  <c:v>1.75</c:v>
                </c:pt>
                <c:pt idx="1099">
                  <c:v>1.75</c:v>
                </c:pt>
                <c:pt idx="1100">
                  <c:v>1.75</c:v>
                </c:pt>
                <c:pt idx="1101">
                  <c:v>1.75</c:v>
                </c:pt>
                <c:pt idx="1102">
                  <c:v>1.75</c:v>
                </c:pt>
                <c:pt idx="1103">
                  <c:v>1.75</c:v>
                </c:pt>
                <c:pt idx="1104">
                  <c:v>1.75</c:v>
                </c:pt>
                <c:pt idx="1105">
                  <c:v>1.75</c:v>
                </c:pt>
                <c:pt idx="1106">
                  <c:v>1.75</c:v>
                </c:pt>
                <c:pt idx="1107">
                  <c:v>1.75</c:v>
                </c:pt>
                <c:pt idx="1108">
                  <c:v>1.75</c:v>
                </c:pt>
                <c:pt idx="1109">
                  <c:v>1.75</c:v>
                </c:pt>
                <c:pt idx="1110">
                  <c:v>1.75</c:v>
                </c:pt>
                <c:pt idx="1111">
                  <c:v>1.75</c:v>
                </c:pt>
                <c:pt idx="1112">
                  <c:v>1.75</c:v>
                </c:pt>
                <c:pt idx="1113">
                  <c:v>1.75</c:v>
                </c:pt>
                <c:pt idx="1114">
                  <c:v>1.75</c:v>
                </c:pt>
                <c:pt idx="1115">
                  <c:v>1.75</c:v>
                </c:pt>
                <c:pt idx="1116">
                  <c:v>1.75</c:v>
                </c:pt>
                <c:pt idx="1117">
                  <c:v>1.75</c:v>
                </c:pt>
                <c:pt idx="1118">
                  <c:v>1.75</c:v>
                </c:pt>
                <c:pt idx="1119">
                  <c:v>1.75</c:v>
                </c:pt>
                <c:pt idx="1120">
                  <c:v>1.75</c:v>
                </c:pt>
                <c:pt idx="1121">
                  <c:v>1.75</c:v>
                </c:pt>
                <c:pt idx="1122">
                  <c:v>1.75</c:v>
                </c:pt>
                <c:pt idx="1123">
                  <c:v>1.75</c:v>
                </c:pt>
                <c:pt idx="1124">
                  <c:v>1.75</c:v>
                </c:pt>
                <c:pt idx="1125">
                  <c:v>1.75</c:v>
                </c:pt>
                <c:pt idx="1126">
                  <c:v>1.75</c:v>
                </c:pt>
                <c:pt idx="1127">
                  <c:v>1.75</c:v>
                </c:pt>
                <c:pt idx="1128">
                  <c:v>1.75</c:v>
                </c:pt>
                <c:pt idx="1129">
                  <c:v>1.75</c:v>
                </c:pt>
                <c:pt idx="1130">
                  <c:v>1.75</c:v>
                </c:pt>
                <c:pt idx="1131">
                  <c:v>1.75</c:v>
                </c:pt>
                <c:pt idx="1132">
                  <c:v>1.75</c:v>
                </c:pt>
                <c:pt idx="1133">
                  <c:v>1.75</c:v>
                </c:pt>
                <c:pt idx="1134">
                  <c:v>1.75</c:v>
                </c:pt>
                <c:pt idx="1135">
                  <c:v>1.75</c:v>
                </c:pt>
                <c:pt idx="1136">
                  <c:v>1.75</c:v>
                </c:pt>
                <c:pt idx="1137">
                  <c:v>1.75</c:v>
                </c:pt>
                <c:pt idx="1138">
                  <c:v>1.75</c:v>
                </c:pt>
                <c:pt idx="1139">
                  <c:v>1.75</c:v>
                </c:pt>
                <c:pt idx="1140">
                  <c:v>1.75</c:v>
                </c:pt>
                <c:pt idx="1141">
                  <c:v>1.75</c:v>
                </c:pt>
                <c:pt idx="1142">
                  <c:v>1.75</c:v>
                </c:pt>
                <c:pt idx="1143">
                  <c:v>1.75</c:v>
                </c:pt>
                <c:pt idx="1144">
                  <c:v>1.75</c:v>
                </c:pt>
                <c:pt idx="1145">
                  <c:v>1.75</c:v>
                </c:pt>
                <c:pt idx="1146">
                  <c:v>1.75</c:v>
                </c:pt>
                <c:pt idx="1147">
                  <c:v>1.75</c:v>
                </c:pt>
                <c:pt idx="1148">
                  <c:v>1.75</c:v>
                </c:pt>
                <c:pt idx="1149">
                  <c:v>1.75</c:v>
                </c:pt>
                <c:pt idx="1150">
                  <c:v>1.75</c:v>
                </c:pt>
                <c:pt idx="1151">
                  <c:v>1.75</c:v>
                </c:pt>
                <c:pt idx="1152">
                  <c:v>1.75</c:v>
                </c:pt>
                <c:pt idx="1153">
                  <c:v>1.75</c:v>
                </c:pt>
                <c:pt idx="1154">
                  <c:v>1.75</c:v>
                </c:pt>
                <c:pt idx="1155">
                  <c:v>1.75</c:v>
                </c:pt>
                <c:pt idx="1156">
                  <c:v>1.75</c:v>
                </c:pt>
                <c:pt idx="1157">
                  <c:v>1.75</c:v>
                </c:pt>
                <c:pt idx="1158">
                  <c:v>1.75</c:v>
                </c:pt>
                <c:pt idx="1159">
                  <c:v>1.75</c:v>
                </c:pt>
                <c:pt idx="1160">
                  <c:v>1.75</c:v>
                </c:pt>
                <c:pt idx="1161">
                  <c:v>1.75</c:v>
                </c:pt>
                <c:pt idx="1162">
                  <c:v>1.75</c:v>
                </c:pt>
                <c:pt idx="1163">
                  <c:v>1.75</c:v>
                </c:pt>
                <c:pt idx="1164">
                  <c:v>1.75</c:v>
                </c:pt>
                <c:pt idx="1165">
                  <c:v>1.75</c:v>
                </c:pt>
                <c:pt idx="1166">
                  <c:v>1.75</c:v>
                </c:pt>
                <c:pt idx="1167">
                  <c:v>1.75</c:v>
                </c:pt>
                <c:pt idx="1168">
                  <c:v>1.75</c:v>
                </c:pt>
                <c:pt idx="1169">
                  <c:v>1.75</c:v>
                </c:pt>
                <c:pt idx="1170">
                  <c:v>1.75</c:v>
                </c:pt>
                <c:pt idx="1171">
                  <c:v>1.75</c:v>
                </c:pt>
                <c:pt idx="1172">
                  <c:v>1.75</c:v>
                </c:pt>
                <c:pt idx="1173">
                  <c:v>1.75</c:v>
                </c:pt>
                <c:pt idx="1174">
                  <c:v>1.75</c:v>
                </c:pt>
                <c:pt idx="1175">
                  <c:v>1.75</c:v>
                </c:pt>
                <c:pt idx="1176">
                  <c:v>1.75</c:v>
                </c:pt>
                <c:pt idx="1177">
                  <c:v>1.75</c:v>
                </c:pt>
                <c:pt idx="1178">
                  <c:v>1.75</c:v>
                </c:pt>
                <c:pt idx="1179">
                  <c:v>1.75</c:v>
                </c:pt>
                <c:pt idx="1180">
                  <c:v>1.75</c:v>
                </c:pt>
                <c:pt idx="1181">
                  <c:v>1.75</c:v>
                </c:pt>
                <c:pt idx="1182">
                  <c:v>1.75</c:v>
                </c:pt>
                <c:pt idx="1183">
                  <c:v>1.75</c:v>
                </c:pt>
                <c:pt idx="1184">
                  <c:v>1.75</c:v>
                </c:pt>
                <c:pt idx="1185">
                  <c:v>1.75</c:v>
                </c:pt>
                <c:pt idx="1186">
                  <c:v>1.75</c:v>
                </c:pt>
                <c:pt idx="1187">
                  <c:v>1.75</c:v>
                </c:pt>
                <c:pt idx="1188">
                  <c:v>1.75</c:v>
                </c:pt>
                <c:pt idx="1189">
                  <c:v>1.75</c:v>
                </c:pt>
                <c:pt idx="1190">
                  <c:v>1.75</c:v>
                </c:pt>
                <c:pt idx="1191">
                  <c:v>1.75</c:v>
                </c:pt>
                <c:pt idx="1192">
                  <c:v>1.75</c:v>
                </c:pt>
                <c:pt idx="1193">
                  <c:v>1.75</c:v>
                </c:pt>
                <c:pt idx="1194">
                  <c:v>1.75</c:v>
                </c:pt>
                <c:pt idx="1195">
                  <c:v>1.75</c:v>
                </c:pt>
                <c:pt idx="1196">
                  <c:v>1.75</c:v>
                </c:pt>
                <c:pt idx="1197">
                  <c:v>1.75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2.25</c:v>
                </c:pt>
                <c:pt idx="1290">
                  <c:v>2.25</c:v>
                </c:pt>
                <c:pt idx="1291">
                  <c:v>2.25</c:v>
                </c:pt>
                <c:pt idx="1292">
                  <c:v>2.25</c:v>
                </c:pt>
                <c:pt idx="1293">
                  <c:v>2.25</c:v>
                </c:pt>
                <c:pt idx="1294">
                  <c:v>2.25</c:v>
                </c:pt>
                <c:pt idx="1295">
                  <c:v>2.25</c:v>
                </c:pt>
                <c:pt idx="1296">
                  <c:v>2.25</c:v>
                </c:pt>
                <c:pt idx="1297">
                  <c:v>2.25</c:v>
                </c:pt>
                <c:pt idx="1298">
                  <c:v>2.25</c:v>
                </c:pt>
                <c:pt idx="1299">
                  <c:v>2.25</c:v>
                </c:pt>
                <c:pt idx="1300">
                  <c:v>2.25</c:v>
                </c:pt>
                <c:pt idx="1301">
                  <c:v>2.25</c:v>
                </c:pt>
                <c:pt idx="1302">
                  <c:v>2.25</c:v>
                </c:pt>
                <c:pt idx="1303">
                  <c:v>2.25</c:v>
                </c:pt>
                <c:pt idx="1304">
                  <c:v>2.25</c:v>
                </c:pt>
                <c:pt idx="1305">
                  <c:v>2.25</c:v>
                </c:pt>
                <c:pt idx="1306">
                  <c:v>2.25</c:v>
                </c:pt>
                <c:pt idx="1307">
                  <c:v>2.25</c:v>
                </c:pt>
                <c:pt idx="1308">
                  <c:v>2.25</c:v>
                </c:pt>
                <c:pt idx="1309">
                  <c:v>2.25</c:v>
                </c:pt>
                <c:pt idx="1310">
                  <c:v>2.25</c:v>
                </c:pt>
                <c:pt idx="1311">
                  <c:v>2.25</c:v>
                </c:pt>
                <c:pt idx="1312">
                  <c:v>2.25</c:v>
                </c:pt>
                <c:pt idx="1313">
                  <c:v>2.25</c:v>
                </c:pt>
                <c:pt idx="1314">
                  <c:v>2.25</c:v>
                </c:pt>
                <c:pt idx="1315">
                  <c:v>2.25</c:v>
                </c:pt>
                <c:pt idx="1316">
                  <c:v>2.25</c:v>
                </c:pt>
                <c:pt idx="1317">
                  <c:v>2.25</c:v>
                </c:pt>
                <c:pt idx="1318">
                  <c:v>2.25</c:v>
                </c:pt>
                <c:pt idx="1319">
                  <c:v>2.25</c:v>
                </c:pt>
                <c:pt idx="1320">
                  <c:v>2.25</c:v>
                </c:pt>
                <c:pt idx="1321">
                  <c:v>2.25</c:v>
                </c:pt>
                <c:pt idx="1322">
                  <c:v>2.25</c:v>
                </c:pt>
                <c:pt idx="1323">
                  <c:v>2.25</c:v>
                </c:pt>
                <c:pt idx="1324">
                  <c:v>2.25</c:v>
                </c:pt>
                <c:pt idx="1325">
                  <c:v>2.25</c:v>
                </c:pt>
                <c:pt idx="1326">
                  <c:v>2.25</c:v>
                </c:pt>
                <c:pt idx="1327">
                  <c:v>2.25</c:v>
                </c:pt>
                <c:pt idx="1328">
                  <c:v>2.25</c:v>
                </c:pt>
                <c:pt idx="1329">
                  <c:v>2.25</c:v>
                </c:pt>
                <c:pt idx="1330">
                  <c:v>2.25</c:v>
                </c:pt>
                <c:pt idx="1331">
                  <c:v>2.25</c:v>
                </c:pt>
                <c:pt idx="1332">
                  <c:v>2.25</c:v>
                </c:pt>
                <c:pt idx="1333">
                  <c:v>2.25</c:v>
                </c:pt>
                <c:pt idx="1334">
                  <c:v>2.25</c:v>
                </c:pt>
                <c:pt idx="1335">
                  <c:v>2.25</c:v>
                </c:pt>
                <c:pt idx="1336">
                  <c:v>2.25</c:v>
                </c:pt>
                <c:pt idx="1337">
                  <c:v>2.25</c:v>
                </c:pt>
                <c:pt idx="1338">
                  <c:v>2.25</c:v>
                </c:pt>
                <c:pt idx="1339">
                  <c:v>2.25</c:v>
                </c:pt>
                <c:pt idx="1340">
                  <c:v>2.25</c:v>
                </c:pt>
                <c:pt idx="1341">
                  <c:v>2.25</c:v>
                </c:pt>
                <c:pt idx="1342">
                  <c:v>2.25</c:v>
                </c:pt>
                <c:pt idx="1343">
                  <c:v>2.25</c:v>
                </c:pt>
                <c:pt idx="1344">
                  <c:v>2.25</c:v>
                </c:pt>
                <c:pt idx="1345">
                  <c:v>2.25</c:v>
                </c:pt>
                <c:pt idx="1346">
                  <c:v>2.25</c:v>
                </c:pt>
                <c:pt idx="1347">
                  <c:v>2.25</c:v>
                </c:pt>
                <c:pt idx="1348">
                  <c:v>2.25</c:v>
                </c:pt>
                <c:pt idx="1349">
                  <c:v>2.25</c:v>
                </c:pt>
                <c:pt idx="1350">
                  <c:v>2.25</c:v>
                </c:pt>
                <c:pt idx="1351">
                  <c:v>2.25</c:v>
                </c:pt>
                <c:pt idx="1352">
                  <c:v>2.25</c:v>
                </c:pt>
                <c:pt idx="1353">
                  <c:v>2.25</c:v>
                </c:pt>
                <c:pt idx="1354">
                  <c:v>2.25</c:v>
                </c:pt>
                <c:pt idx="1355">
                  <c:v>2.25</c:v>
                </c:pt>
                <c:pt idx="1356">
                  <c:v>2.25</c:v>
                </c:pt>
                <c:pt idx="1357">
                  <c:v>2.25</c:v>
                </c:pt>
                <c:pt idx="1358">
                  <c:v>2.25</c:v>
                </c:pt>
                <c:pt idx="1359">
                  <c:v>2.25</c:v>
                </c:pt>
                <c:pt idx="1360">
                  <c:v>2.25</c:v>
                </c:pt>
                <c:pt idx="1361">
                  <c:v>2.25</c:v>
                </c:pt>
                <c:pt idx="1362">
                  <c:v>2.25</c:v>
                </c:pt>
                <c:pt idx="1363">
                  <c:v>2.25</c:v>
                </c:pt>
                <c:pt idx="1364">
                  <c:v>2.25</c:v>
                </c:pt>
                <c:pt idx="1365">
                  <c:v>2.25</c:v>
                </c:pt>
                <c:pt idx="1366">
                  <c:v>2.25</c:v>
                </c:pt>
                <c:pt idx="1367">
                  <c:v>2.25</c:v>
                </c:pt>
                <c:pt idx="1368">
                  <c:v>2.25</c:v>
                </c:pt>
                <c:pt idx="1369">
                  <c:v>2.25</c:v>
                </c:pt>
                <c:pt idx="1370">
                  <c:v>2.25</c:v>
                </c:pt>
                <c:pt idx="1371">
                  <c:v>2.25</c:v>
                </c:pt>
                <c:pt idx="1372">
                  <c:v>2.25</c:v>
                </c:pt>
                <c:pt idx="1373">
                  <c:v>2.25</c:v>
                </c:pt>
                <c:pt idx="1374">
                  <c:v>2.25</c:v>
                </c:pt>
                <c:pt idx="1375">
                  <c:v>2.25</c:v>
                </c:pt>
                <c:pt idx="1376">
                  <c:v>2.25</c:v>
                </c:pt>
                <c:pt idx="1377">
                  <c:v>2.25</c:v>
                </c:pt>
                <c:pt idx="1378">
                  <c:v>2.25</c:v>
                </c:pt>
                <c:pt idx="1379">
                  <c:v>2.25</c:v>
                </c:pt>
                <c:pt idx="1380">
                  <c:v>2.25</c:v>
                </c:pt>
                <c:pt idx="1381">
                  <c:v>2.25</c:v>
                </c:pt>
                <c:pt idx="1382">
                  <c:v>2.25</c:v>
                </c:pt>
                <c:pt idx="1383">
                  <c:v>2.25</c:v>
                </c:pt>
                <c:pt idx="1384">
                  <c:v>2.25</c:v>
                </c:pt>
                <c:pt idx="1385">
                  <c:v>2.25</c:v>
                </c:pt>
                <c:pt idx="1386">
                  <c:v>2.25</c:v>
                </c:pt>
                <c:pt idx="1387">
                  <c:v>2.25</c:v>
                </c:pt>
                <c:pt idx="1388">
                  <c:v>2.25</c:v>
                </c:pt>
                <c:pt idx="1389">
                  <c:v>2.25</c:v>
                </c:pt>
                <c:pt idx="1390">
                  <c:v>2.25</c:v>
                </c:pt>
                <c:pt idx="1391">
                  <c:v>2.25</c:v>
                </c:pt>
                <c:pt idx="1392">
                  <c:v>2.25</c:v>
                </c:pt>
                <c:pt idx="1393">
                  <c:v>2.25</c:v>
                </c:pt>
                <c:pt idx="1394">
                  <c:v>2.25</c:v>
                </c:pt>
                <c:pt idx="1395">
                  <c:v>2.25</c:v>
                </c:pt>
                <c:pt idx="1396">
                  <c:v>2.25</c:v>
                </c:pt>
                <c:pt idx="1397">
                  <c:v>2.25</c:v>
                </c:pt>
                <c:pt idx="1398">
                  <c:v>2.25</c:v>
                </c:pt>
                <c:pt idx="1399">
                  <c:v>2.25</c:v>
                </c:pt>
                <c:pt idx="1400">
                  <c:v>2.25</c:v>
                </c:pt>
                <c:pt idx="1401">
                  <c:v>2.25</c:v>
                </c:pt>
                <c:pt idx="1402">
                  <c:v>2.25</c:v>
                </c:pt>
                <c:pt idx="1403">
                  <c:v>2.25</c:v>
                </c:pt>
                <c:pt idx="1404">
                  <c:v>2.25</c:v>
                </c:pt>
                <c:pt idx="1405">
                  <c:v>2.25</c:v>
                </c:pt>
                <c:pt idx="1406">
                  <c:v>2.25</c:v>
                </c:pt>
                <c:pt idx="1407">
                  <c:v>2.25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1.75</c:v>
                </c:pt>
                <c:pt idx="1444">
                  <c:v>1.75</c:v>
                </c:pt>
                <c:pt idx="1445">
                  <c:v>1.75</c:v>
                </c:pt>
                <c:pt idx="1446">
                  <c:v>1.75</c:v>
                </c:pt>
                <c:pt idx="1447">
                  <c:v>1.75</c:v>
                </c:pt>
                <c:pt idx="1448">
                  <c:v>1.75</c:v>
                </c:pt>
                <c:pt idx="1449">
                  <c:v>1.75</c:v>
                </c:pt>
                <c:pt idx="1450">
                  <c:v>1.75</c:v>
                </c:pt>
                <c:pt idx="1451">
                  <c:v>1.75</c:v>
                </c:pt>
                <c:pt idx="1452">
                  <c:v>1.75</c:v>
                </c:pt>
                <c:pt idx="1453">
                  <c:v>1.75</c:v>
                </c:pt>
                <c:pt idx="1454">
                  <c:v>1.75</c:v>
                </c:pt>
                <c:pt idx="1455">
                  <c:v>1.75</c:v>
                </c:pt>
                <c:pt idx="1456">
                  <c:v>1.75</c:v>
                </c:pt>
                <c:pt idx="1457">
                  <c:v>1.75</c:v>
                </c:pt>
                <c:pt idx="1458">
                  <c:v>1.75</c:v>
                </c:pt>
                <c:pt idx="1459">
                  <c:v>1.75</c:v>
                </c:pt>
                <c:pt idx="1460">
                  <c:v>1.75</c:v>
                </c:pt>
                <c:pt idx="1461">
                  <c:v>1.75</c:v>
                </c:pt>
                <c:pt idx="1462">
                  <c:v>1.75</c:v>
                </c:pt>
                <c:pt idx="1463">
                  <c:v>1.75</c:v>
                </c:pt>
                <c:pt idx="1464">
                  <c:v>1.75</c:v>
                </c:pt>
                <c:pt idx="1465">
                  <c:v>1.75</c:v>
                </c:pt>
                <c:pt idx="1466">
                  <c:v>1.75</c:v>
                </c:pt>
                <c:pt idx="1467">
                  <c:v>1.75</c:v>
                </c:pt>
                <c:pt idx="1468">
                  <c:v>1.75</c:v>
                </c:pt>
                <c:pt idx="1469">
                  <c:v>1.75</c:v>
                </c:pt>
                <c:pt idx="1470">
                  <c:v>1.75</c:v>
                </c:pt>
                <c:pt idx="1471">
                  <c:v>1.75</c:v>
                </c:pt>
                <c:pt idx="1472">
                  <c:v>1.75</c:v>
                </c:pt>
                <c:pt idx="1473">
                  <c:v>1.75</c:v>
                </c:pt>
                <c:pt idx="1474">
                  <c:v>1.75</c:v>
                </c:pt>
                <c:pt idx="1475">
                  <c:v>1.75</c:v>
                </c:pt>
                <c:pt idx="1476">
                  <c:v>1.75</c:v>
                </c:pt>
                <c:pt idx="1477">
                  <c:v>1.75</c:v>
                </c:pt>
                <c:pt idx="1478">
                  <c:v>1.75</c:v>
                </c:pt>
                <c:pt idx="1479">
                  <c:v>1.75</c:v>
                </c:pt>
                <c:pt idx="1480">
                  <c:v>1.75</c:v>
                </c:pt>
                <c:pt idx="1481">
                  <c:v>1.75</c:v>
                </c:pt>
                <c:pt idx="1482">
                  <c:v>1.75</c:v>
                </c:pt>
                <c:pt idx="1483">
                  <c:v>1.75</c:v>
                </c:pt>
                <c:pt idx="1484">
                  <c:v>1.75</c:v>
                </c:pt>
                <c:pt idx="1485">
                  <c:v>1.75</c:v>
                </c:pt>
                <c:pt idx="1486">
                  <c:v>1.75</c:v>
                </c:pt>
                <c:pt idx="1487">
                  <c:v>1.75</c:v>
                </c:pt>
                <c:pt idx="1488">
                  <c:v>1.75</c:v>
                </c:pt>
                <c:pt idx="1489">
                  <c:v>1.75</c:v>
                </c:pt>
                <c:pt idx="1490">
                  <c:v>1.75</c:v>
                </c:pt>
                <c:pt idx="1491">
                  <c:v>1.75</c:v>
                </c:pt>
                <c:pt idx="1492">
                  <c:v>1.75</c:v>
                </c:pt>
                <c:pt idx="1493">
                  <c:v>1.75</c:v>
                </c:pt>
                <c:pt idx="1494">
                  <c:v>1.75</c:v>
                </c:pt>
                <c:pt idx="1495">
                  <c:v>1.75</c:v>
                </c:pt>
                <c:pt idx="1496">
                  <c:v>1.75</c:v>
                </c:pt>
                <c:pt idx="1497">
                  <c:v>1.75</c:v>
                </c:pt>
                <c:pt idx="1498">
                  <c:v>1.75</c:v>
                </c:pt>
                <c:pt idx="1499">
                  <c:v>1.75</c:v>
                </c:pt>
                <c:pt idx="1500">
                  <c:v>1.75</c:v>
                </c:pt>
                <c:pt idx="1501">
                  <c:v>1.75</c:v>
                </c:pt>
                <c:pt idx="1502">
                  <c:v>1.75</c:v>
                </c:pt>
                <c:pt idx="1503">
                  <c:v>1.75</c:v>
                </c:pt>
                <c:pt idx="1504">
                  <c:v>1.75</c:v>
                </c:pt>
                <c:pt idx="1505">
                  <c:v>1.75</c:v>
                </c:pt>
                <c:pt idx="1506">
                  <c:v>1.75</c:v>
                </c:pt>
                <c:pt idx="1507">
                  <c:v>1.75</c:v>
                </c:pt>
                <c:pt idx="1508">
                  <c:v>1.75</c:v>
                </c:pt>
                <c:pt idx="1509">
                  <c:v>1.75</c:v>
                </c:pt>
                <c:pt idx="1510">
                  <c:v>1.75</c:v>
                </c:pt>
                <c:pt idx="1511">
                  <c:v>1.75</c:v>
                </c:pt>
                <c:pt idx="1512">
                  <c:v>1.75</c:v>
                </c:pt>
                <c:pt idx="1513">
                  <c:v>1.75</c:v>
                </c:pt>
                <c:pt idx="1514">
                  <c:v>1.75</c:v>
                </c:pt>
                <c:pt idx="1515">
                  <c:v>1.75</c:v>
                </c:pt>
                <c:pt idx="1516">
                  <c:v>1.75</c:v>
                </c:pt>
                <c:pt idx="1517">
                  <c:v>1.75</c:v>
                </c:pt>
                <c:pt idx="1518">
                  <c:v>1.75</c:v>
                </c:pt>
                <c:pt idx="1519">
                  <c:v>1.75</c:v>
                </c:pt>
                <c:pt idx="1520">
                  <c:v>1.75</c:v>
                </c:pt>
                <c:pt idx="1521">
                  <c:v>1.75</c:v>
                </c:pt>
                <c:pt idx="1522">
                  <c:v>1.75</c:v>
                </c:pt>
                <c:pt idx="1523">
                  <c:v>1.75</c:v>
                </c:pt>
                <c:pt idx="1524">
                  <c:v>1.75</c:v>
                </c:pt>
                <c:pt idx="1525">
                  <c:v>1.75</c:v>
                </c:pt>
                <c:pt idx="1526">
                  <c:v>1.75</c:v>
                </c:pt>
                <c:pt idx="1527">
                  <c:v>1.75</c:v>
                </c:pt>
                <c:pt idx="1528">
                  <c:v>1.75</c:v>
                </c:pt>
                <c:pt idx="1529">
                  <c:v>1.75</c:v>
                </c:pt>
                <c:pt idx="1530">
                  <c:v>1.75</c:v>
                </c:pt>
                <c:pt idx="1531">
                  <c:v>1.75</c:v>
                </c:pt>
                <c:pt idx="1532">
                  <c:v>1.75</c:v>
                </c:pt>
                <c:pt idx="1533">
                  <c:v>1.75</c:v>
                </c:pt>
                <c:pt idx="1534">
                  <c:v>1.75</c:v>
                </c:pt>
                <c:pt idx="1535">
                  <c:v>1.75</c:v>
                </c:pt>
                <c:pt idx="1536">
                  <c:v>1.75</c:v>
                </c:pt>
                <c:pt idx="1537">
                  <c:v>1.75</c:v>
                </c:pt>
                <c:pt idx="1538">
                  <c:v>1.75</c:v>
                </c:pt>
                <c:pt idx="1539">
                  <c:v>1.75</c:v>
                </c:pt>
                <c:pt idx="1540">
                  <c:v>1.75</c:v>
                </c:pt>
                <c:pt idx="1541">
                  <c:v>1.75</c:v>
                </c:pt>
                <c:pt idx="1542">
                  <c:v>1.75</c:v>
                </c:pt>
                <c:pt idx="1543">
                  <c:v>1.75</c:v>
                </c:pt>
                <c:pt idx="1544">
                  <c:v>1.75</c:v>
                </c:pt>
                <c:pt idx="1545">
                  <c:v>1.75</c:v>
                </c:pt>
                <c:pt idx="1546">
                  <c:v>1.75</c:v>
                </c:pt>
                <c:pt idx="1547">
                  <c:v>1.75</c:v>
                </c:pt>
                <c:pt idx="1548">
                  <c:v>1.75</c:v>
                </c:pt>
                <c:pt idx="1549">
                  <c:v>1.75</c:v>
                </c:pt>
                <c:pt idx="1550">
                  <c:v>1.75</c:v>
                </c:pt>
                <c:pt idx="1551">
                  <c:v>1.75</c:v>
                </c:pt>
                <c:pt idx="1552">
                  <c:v>1.75</c:v>
                </c:pt>
                <c:pt idx="1553">
                  <c:v>1.75</c:v>
                </c:pt>
                <c:pt idx="1554">
                  <c:v>1.75</c:v>
                </c:pt>
                <c:pt idx="1555">
                  <c:v>1.75</c:v>
                </c:pt>
                <c:pt idx="1556">
                  <c:v>1.75</c:v>
                </c:pt>
                <c:pt idx="1557">
                  <c:v>1.75</c:v>
                </c:pt>
                <c:pt idx="1558">
                  <c:v>1.75</c:v>
                </c:pt>
                <c:pt idx="1559">
                  <c:v>1.75</c:v>
                </c:pt>
                <c:pt idx="1560">
                  <c:v>1.75</c:v>
                </c:pt>
                <c:pt idx="1561">
                  <c:v>1.75</c:v>
                </c:pt>
                <c:pt idx="1562">
                  <c:v>1.75</c:v>
                </c:pt>
                <c:pt idx="1563">
                  <c:v>1.75</c:v>
                </c:pt>
                <c:pt idx="1564">
                  <c:v>1.75</c:v>
                </c:pt>
                <c:pt idx="1565">
                  <c:v>1.75</c:v>
                </c:pt>
                <c:pt idx="1566">
                  <c:v>1.75</c:v>
                </c:pt>
                <c:pt idx="1567">
                  <c:v>1.75</c:v>
                </c:pt>
                <c:pt idx="1568">
                  <c:v>1.75</c:v>
                </c:pt>
                <c:pt idx="1569">
                  <c:v>1.75</c:v>
                </c:pt>
                <c:pt idx="1570">
                  <c:v>1.75</c:v>
                </c:pt>
                <c:pt idx="1571">
                  <c:v>1.75</c:v>
                </c:pt>
                <c:pt idx="1572">
                  <c:v>1.75</c:v>
                </c:pt>
                <c:pt idx="1573">
                  <c:v>1.75</c:v>
                </c:pt>
                <c:pt idx="1574">
                  <c:v>1.75</c:v>
                </c:pt>
                <c:pt idx="1575">
                  <c:v>1.75</c:v>
                </c:pt>
                <c:pt idx="1576">
                  <c:v>1.75</c:v>
                </c:pt>
                <c:pt idx="1577">
                  <c:v>1.75</c:v>
                </c:pt>
                <c:pt idx="1578">
                  <c:v>1.75</c:v>
                </c:pt>
                <c:pt idx="1579">
                  <c:v>1.75</c:v>
                </c:pt>
                <c:pt idx="1580">
                  <c:v>1.75</c:v>
                </c:pt>
                <c:pt idx="1581">
                  <c:v>1.75</c:v>
                </c:pt>
                <c:pt idx="1582">
                  <c:v>1.75</c:v>
                </c:pt>
                <c:pt idx="1583">
                  <c:v>1.75</c:v>
                </c:pt>
                <c:pt idx="1584">
                  <c:v>1.75</c:v>
                </c:pt>
                <c:pt idx="1585">
                  <c:v>1.75</c:v>
                </c:pt>
                <c:pt idx="1586">
                  <c:v>1.75</c:v>
                </c:pt>
                <c:pt idx="1587">
                  <c:v>1.75</c:v>
                </c:pt>
                <c:pt idx="1588">
                  <c:v>1.75</c:v>
                </c:pt>
                <c:pt idx="1589">
                  <c:v>1.75</c:v>
                </c:pt>
                <c:pt idx="1590">
                  <c:v>1.75</c:v>
                </c:pt>
                <c:pt idx="1591">
                  <c:v>1.75</c:v>
                </c:pt>
                <c:pt idx="1592">
                  <c:v>1.75</c:v>
                </c:pt>
                <c:pt idx="1593">
                  <c:v>1.75</c:v>
                </c:pt>
                <c:pt idx="1594">
                  <c:v>1.75</c:v>
                </c:pt>
                <c:pt idx="1595">
                  <c:v>1.75</c:v>
                </c:pt>
                <c:pt idx="1596">
                  <c:v>1.75</c:v>
                </c:pt>
                <c:pt idx="1597">
                  <c:v>1.75</c:v>
                </c:pt>
                <c:pt idx="1598">
                  <c:v>1.75</c:v>
                </c:pt>
                <c:pt idx="1599">
                  <c:v>1.75</c:v>
                </c:pt>
                <c:pt idx="1600">
                  <c:v>1.75</c:v>
                </c:pt>
                <c:pt idx="1601">
                  <c:v>1.75</c:v>
                </c:pt>
                <c:pt idx="1602">
                  <c:v>1.75</c:v>
                </c:pt>
                <c:pt idx="1603">
                  <c:v>1.75</c:v>
                </c:pt>
                <c:pt idx="1604">
                  <c:v>1.75</c:v>
                </c:pt>
                <c:pt idx="1605">
                  <c:v>1.75</c:v>
                </c:pt>
                <c:pt idx="1606">
                  <c:v>1.75</c:v>
                </c:pt>
                <c:pt idx="1607">
                  <c:v>1.75</c:v>
                </c:pt>
                <c:pt idx="1608">
                  <c:v>1.75</c:v>
                </c:pt>
                <c:pt idx="1609">
                  <c:v>1.75</c:v>
                </c:pt>
                <c:pt idx="1610">
                  <c:v>1.75</c:v>
                </c:pt>
                <c:pt idx="1611">
                  <c:v>1.75</c:v>
                </c:pt>
                <c:pt idx="1612">
                  <c:v>1.75</c:v>
                </c:pt>
                <c:pt idx="1613">
                  <c:v>1.75</c:v>
                </c:pt>
                <c:pt idx="1614">
                  <c:v>1.75</c:v>
                </c:pt>
                <c:pt idx="1615">
                  <c:v>1.75</c:v>
                </c:pt>
                <c:pt idx="1616">
                  <c:v>1.75</c:v>
                </c:pt>
                <c:pt idx="1617">
                  <c:v>1.75</c:v>
                </c:pt>
                <c:pt idx="1618">
                  <c:v>1.75</c:v>
                </c:pt>
                <c:pt idx="1619">
                  <c:v>1.75</c:v>
                </c:pt>
                <c:pt idx="1620">
                  <c:v>1.75</c:v>
                </c:pt>
                <c:pt idx="1621">
                  <c:v>1.75</c:v>
                </c:pt>
                <c:pt idx="1622">
                  <c:v>1.75</c:v>
                </c:pt>
                <c:pt idx="1623">
                  <c:v>1.75</c:v>
                </c:pt>
                <c:pt idx="1624">
                  <c:v>1.75</c:v>
                </c:pt>
                <c:pt idx="1625">
                  <c:v>1.75</c:v>
                </c:pt>
                <c:pt idx="1626">
                  <c:v>1.75</c:v>
                </c:pt>
                <c:pt idx="1627">
                  <c:v>1.75</c:v>
                </c:pt>
                <c:pt idx="1628">
                  <c:v>1.75</c:v>
                </c:pt>
                <c:pt idx="1629">
                  <c:v>1.75</c:v>
                </c:pt>
                <c:pt idx="1630">
                  <c:v>1.75</c:v>
                </c:pt>
                <c:pt idx="1631">
                  <c:v>1.75</c:v>
                </c:pt>
                <c:pt idx="1632">
                  <c:v>1.75</c:v>
                </c:pt>
                <c:pt idx="1633">
                  <c:v>1.75</c:v>
                </c:pt>
                <c:pt idx="1634">
                  <c:v>1.75</c:v>
                </c:pt>
                <c:pt idx="1635">
                  <c:v>1.75</c:v>
                </c:pt>
                <c:pt idx="1636">
                  <c:v>1.75</c:v>
                </c:pt>
                <c:pt idx="1637">
                  <c:v>1.75</c:v>
                </c:pt>
                <c:pt idx="1638">
                  <c:v>1.75</c:v>
                </c:pt>
                <c:pt idx="1639">
                  <c:v>1.75</c:v>
                </c:pt>
                <c:pt idx="1640">
                  <c:v>1.75</c:v>
                </c:pt>
                <c:pt idx="1641">
                  <c:v>1.75</c:v>
                </c:pt>
                <c:pt idx="1642">
                  <c:v>1.75</c:v>
                </c:pt>
                <c:pt idx="1643">
                  <c:v>1.75</c:v>
                </c:pt>
                <c:pt idx="1644">
                  <c:v>1.75</c:v>
                </c:pt>
                <c:pt idx="1645">
                  <c:v>1.75</c:v>
                </c:pt>
                <c:pt idx="1646">
                  <c:v>1.75</c:v>
                </c:pt>
                <c:pt idx="1647">
                  <c:v>1.75</c:v>
                </c:pt>
                <c:pt idx="1648">
                  <c:v>1.75</c:v>
                </c:pt>
                <c:pt idx="1649">
                  <c:v>1.75</c:v>
                </c:pt>
                <c:pt idx="1650">
                  <c:v>1.75</c:v>
                </c:pt>
                <c:pt idx="1651">
                  <c:v>1.75</c:v>
                </c:pt>
                <c:pt idx="1652">
                  <c:v>1.75</c:v>
                </c:pt>
                <c:pt idx="1653">
                  <c:v>1.5</c:v>
                </c:pt>
                <c:pt idx="1654">
                  <c:v>1.5</c:v>
                </c:pt>
                <c:pt idx="1655">
                  <c:v>1.5</c:v>
                </c:pt>
                <c:pt idx="1656">
                  <c:v>1.5</c:v>
                </c:pt>
                <c:pt idx="1657">
                  <c:v>1.5</c:v>
                </c:pt>
                <c:pt idx="1658">
                  <c:v>1.5</c:v>
                </c:pt>
                <c:pt idx="1659">
                  <c:v>1.5</c:v>
                </c:pt>
                <c:pt idx="1660">
                  <c:v>1.5</c:v>
                </c:pt>
                <c:pt idx="1661">
                  <c:v>1.5</c:v>
                </c:pt>
                <c:pt idx="1662">
                  <c:v>1.5</c:v>
                </c:pt>
                <c:pt idx="1663">
                  <c:v>1.5</c:v>
                </c:pt>
                <c:pt idx="1664">
                  <c:v>1.5</c:v>
                </c:pt>
                <c:pt idx="1665">
                  <c:v>1.5</c:v>
                </c:pt>
                <c:pt idx="1666">
                  <c:v>1.5</c:v>
                </c:pt>
                <c:pt idx="1667">
                  <c:v>1.5</c:v>
                </c:pt>
                <c:pt idx="1668">
                  <c:v>1.5</c:v>
                </c:pt>
                <c:pt idx="1669">
                  <c:v>1.5</c:v>
                </c:pt>
                <c:pt idx="1670">
                  <c:v>1.5</c:v>
                </c:pt>
                <c:pt idx="1671">
                  <c:v>1.5</c:v>
                </c:pt>
                <c:pt idx="1672">
                  <c:v>1.5</c:v>
                </c:pt>
                <c:pt idx="1673">
                  <c:v>1.5</c:v>
                </c:pt>
                <c:pt idx="1674">
                  <c:v>1.5</c:v>
                </c:pt>
                <c:pt idx="1675">
                  <c:v>1.5</c:v>
                </c:pt>
                <c:pt idx="1676">
                  <c:v>1.5</c:v>
                </c:pt>
                <c:pt idx="1677">
                  <c:v>1.5</c:v>
                </c:pt>
                <c:pt idx="1678">
                  <c:v>1.5</c:v>
                </c:pt>
                <c:pt idx="1679">
                  <c:v>1.5</c:v>
                </c:pt>
                <c:pt idx="1680">
                  <c:v>1.5</c:v>
                </c:pt>
                <c:pt idx="1681">
                  <c:v>1.5</c:v>
                </c:pt>
                <c:pt idx="1682">
                  <c:v>1.5</c:v>
                </c:pt>
                <c:pt idx="1683">
                  <c:v>1.5</c:v>
                </c:pt>
                <c:pt idx="1684">
                  <c:v>1.5</c:v>
                </c:pt>
                <c:pt idx="1685">
                  <c:v>1.5</c:v>
                </c:pt>
                <c:pt idx="1686">
                  <c:v>1.5</c:v>
                </c:pt>
                <c:pt idx="1687">
                  <c:v>1.5</c:v>
                </c:pt>
                <c:pt idx="1688">
                  <c:v>1.5</c:v>
                </c:pt>
                <c:pt idx="1689">
                  <c:v>1.5</c:v>
                </c:pt>
                <c:pt idx="1690">
                  <c:v>1.5</c:v>
                </c:pt>
                <c:pt idx="1691">
                  <c:v>1.5</c:v>
                </c:pt>
                <c:pt idx="1692">
                  <c:v>1.5</c:v>
                </c:pt>
                <c:pt idx="1693">
                  <c:v>1.5</c:v>
                </c:pt>
                <c:pt idx="1694">
                  <c:v>1.5</c:v>
                </c:pt>
                <c:pt idx="1695">
                  <c:v>1.5</c:v>
                </c:pt>
                <c:pt idx="1696">
                  <c:v>1.5</c:v>
                </c:pt>
                <c:pt idx="1697">
                  <c:v>1.5</c:v>
                </c:pt>
                <c:pt idx="1698">
                  <c:v>1.5</c:v>
                </c:pt>
                <c:pt idx="1699">
                  <c:v>1.5</c:v>
                </c:pt>
                <c:pt idx="1700">
                  <c:v>1.5</c:v>
                </c:pt>
                <c:pt idx="1701">
                  <c:v>1.5</c:v>
                </c:pt>
                <c:pt idx="1702">
                  <c:v>1.5</c:v>
                </c:pt>
                <c:pt idx="1703">
                  <c:v>1.5</c:v>
                </c:pt>
                <c:pt idx="1704">
                  <c:v>1.5</c:v>
                </c:pt>
                <c:pt idx="1705">
                  <c:v>1.5</c:v>
                </c:pt>
                <c:pt idx="1706">
                  <c:v>1.5</c:v>
                </c:pt>
                <c:pt idx="1707">
                  <c:v>1.5</c:v>
                </c:pt>
                <c:pt idx="1708">
                  <c:v>1.5</c:v>
                </c:pt>
                <c:pt idx="1709">
                  <c:v>1.5</c:v>
                </c:pt>
                <c:pt idx="1710">
                  <c:v>1.5</c:v>
                </c:pt>
                <c:pt idx="1711">
                  <c:v>1.5</c:v>
                </c:pt>
                <c:pt idx="1712">
                  <c:v>1.5</c:v>
                </c:pt>
                <c:pt idx="1713">
                  <c:v>1.5</c:v>
                </c:pt>
                <c:pt idx="1714">
                  <c:v>1.5</c:v>
                </c:pt>
                <c:pt idx="1715">
                  <c:v>1.5</c:v>
                </c:pt>
                <c:pt idx="1716">
                  <c:v>1.5</c:v>
                </c:pt>
                <c:pt idx="1717">
                  <c:v>1.5</c:v>
                </c:pt>
                <c:pt idx="1718">
                  <c:v>1.5</c:v>
                </c:pt>
                <c:pt idx="1719">
                  <c:v>1.5</c:v>
                </c:pt>
                <c:pt idx="1720">
                  <c:v>1.5</c:v>
                </c:pt>
                <c:pt idx="1721">
                  <c:v>1.5</c:v>
                </c:pt>
                <c:pt idx="1722">
                  <c:v>1.5</c:v>
                </c:pt>
                <c:pt idx="1723">
                  <c:v>1.5</c:v>
                </c:pt>
                <c:pt idx="1724">
                  <c:v>1.5</c:v>
                </c:pt>
                <c:pt idx="1725">
                  <c:v>1.5</c:v>
                </c:pt>
                <c:pt idx="1726">
                  <c:v>1.5</c:v>
                </c:pt>
                <c:pt idx="1727">
                  <c:v>1.5</c:v>
                </c:pt>
                <c:pt idx="1728">
                  <c:v>1.5</c:v>
                </c:pt>
                <c:pt idx="1729">
                  <c:v>1.5</c:v>
                </c:pt>
                <c:pt idx="1730">
                  <c:v>1.5</c:v>
                </c:pt>
                <c:pt idx="1731">
                  <c:v>1.5</c:v>
                </c:pt>
                <c:pt idx="1732">
                  <c:v>1.5</c:v>
                </c:pt>
                <c:pt idx="1733">
                  <c:v>1.5</c:v>
                </c:pt>
                <c:pt idx="1734">
                  <c:v>1.5</c:v>
                </c:pt>
                <c:pt idx="1735">
                  <c:v>1.5</c:v>
                </c:pt>
                <c:pt idx="1736">
                  <c:v>1.5</c:v>
                </c:pt>
                <c:pt idx="1737">
                  <c:v>1.5</c:v>
                </c:pt>
                <c:pt idx="1738">
                  <c:v>1.5</c:v>
                </c:pt>
                <c:pt idx="1739">
                  <c:v>1.5</c:v>
                </c:pt>
                <c:pt idx="1740">
                  <c:v>1.5</c:v>
                </c:pt>
                <c:pt idx="1741">
                  <c:v>1.5</c:v>
                </c:pt>
                <c:pt idx="1742">
                  <c:v>1.5</c:v>
                </c:pt>
                <c:pt idx="1743">
                  <c:v>1.5</c:v>
                </c:pt>
                <c:pt idx="1744">
                  <c:v>1.5</c:v>
                </c:pt>
                <c:pt idx="1745">
                  <c:v>1.5</c:v>
                </c:pt>
                <c:pt idx="1746">
                  <c:v>1.5</c:v>
                </c:pt>
                <c:pt idx="1747">
                  <c:v>1.5</c:v>
                </c:pt>
                <c:pt idx="1748">
                  <c:v>1.5</c:v>
                </c:pt>
                <c:pt idx="1749">
                  <c:v>1.5</c:v>
                </c:pt>
                <c:pt idx="1750">
                  <c:v>1.5</c:v>
                </c:pt>
                <c:pt idx="1751">
                  <c:v>1.5</c:v>
                </c:pt>
                <c:pt idx="1752">
                  <c:v>1.5</c:v>
                </c:pt>
                <c:pt idx="1753">
                  <c:v>1.5</c:v>
                </c:pt>
                <c:pt idx="1754">
                  <c:v>1.5</c:v>
                </c:pt>
                <c:pt idx="1755">
                  <c:v>1.5</c:v>
                </c:pt>
                <c:pt idx="1756">
                  <c:v>1.5</c:v>
                </c:pt>
                <c:pt idx="1757">
                  <c:v>1.5</c:v>
                </c:pt>
                <c:pt idx="1758">
                  <c:v>1.5</c:v>
                </c:pt>
                <c:pt idx="1759">
                  <c:v>1.5</c:v>
                </c:pt>
                <c:pt idx="1760">
                  <c:v>1.5</c:v>
                </c:pt>
                <c:pt idx="1761">
                  <c:v>1.5</c:v>
                </c:pt>
                <c:pt idx="1762">
                  <c:v>1.5</c:v>
                </c:pt>
                <c:pt idx="1763">
                  <c:v>1.5</c:v>
                </c:pt>
                <c:pt idx="1764">
                  <c:v>1.5</c:v>
                </c:pt>
                <c:pt idx="1765">
                  <c:v>1.5</c:v>
                </c:pt>
                <c:pt idx="1766">
                  <c:v>1.5</c:v>
                </c:pt>
                <c:pt idx="1767">
                  <c:v>1.5</c:v>
                </c:pt>
                <c:pt idx="1768">
                  <c:v>1.5</c:v>
                </c:pt>
                <c:pt idx="1769">
                  <c:v>1.5</c:v>
                </c:pt>
                <c:pt idx="1770">
                  <c:v>1.5</c:v>
                </c:pt>
                <c:pt idx="1771">
                  <c:v>1.5</c:v>
                </c:pt>
                <c:pt idx="1772">
                  <c:v>1.5</c:v>
                </c:pt>
                <c:pt idx="1773">
                  <c:v>1.5</c:v>
                </c:pt>
                <c:pt idx="1774">
                  <c:v>1.5</c:v>
                </c:pt>
                <c:pt idx="1775">
                  <c:v>1.5</c:v>
                </c:pt>
                <c:pt idx="1776">
                  <c:v>1.5</c:v>
                </c:pt>
                <c:pt idx="1777">
                  <c:v>1.5</c:v>
                </c:pt>
                <c:pt idx="1778">
                  <c:v>1.5</c:v>
                </c:pt>
                <c:pt idx="1779">
                  <c:v>1.5</c:v>
                </c:pt>
                <c:pt idx="1780">
                  <c:v>1.5</c:v>
                </c:pt>
                <c:pt idx="1781">
                  <c:v>1.5</c:v>
                </c:pt>
                <c:pt idx="1782">
                  <c:v>1.5</c:v>
                </c:pt>
                <c:pt idx="1783">
                  <c:v>1.5</c:v>
                </c:pt>
                <c:pt idx="1784">
                  <c:v>1.5</c:v>
                </c:pt>
                <c:pt idx="1785">
                  <c:v>1.5</c:v>
                </c:pt>
                <c:pt idx="1786">
                  <c:v>1.5</c:v>
                </c:pt>
                <c:pt idx="1787">
                  <c:v>1.5</c:v>
                </c:pt>
                <c:pt idx="1788">
                  <c:v>1.5</c:v>
                </c:pt>
                <c:pt idx="1789">
                  <c:v>1.5</c:v>
                </c:pt>
                <c:pt idx="1790">
                  <c:v>1.5</c:v>
                </c:pt>
                <c:pt idx="1791">
                  <c:v>1.5</c:v>
                </c:pt>
                <c:pt idx="1792">
                  <c:v>1.5</c:v>
                </c:pt>
                <c:pt idx="1793">
                  <c:v>1.5</c:v>
                </c:pt>
                <c:pt idx="1794">
                  <c:v>1.5</c:v>
                </c:pt>
                <c:pt idx="1795">
                  <c:v>1.5</c:v>
                </c:pt>
                <c:pt idx="1796">
                  <c:v>1.5</c:v>
                </c:pt>
                <c:pt idx="1797">
                  <c:v>1.5</c:v>
                </c:pt>
                <c:pt idx="1798">
                  <c:v>1.5</c:v>
                </c:pt>
                <c:pt idx="1799">
                  <c:v>1.5</c:v>
                </c:pt>
                <c:pt idx="1800">
                  <c:v>1.5</c:v>
                </c:pt>
                <c:pt idx="1801">
                  <c:v>1.5</c:v>
                </c:pt>
                <c:pt idx="1802">
                  <c:v>1.5</c:v>
                </c:pt>
                <c:pt idx="1803">
                  <c:v>1.5</c:v>
                </c:pt>
                <c:pt idx="1804">
                  <c:v>1.5</c:v>
                </c:pt>
                <c:pt idx="1805">
                  <c:v>1.5</c:v>
                </c:pt>
                <c:pt idx="1806">
                  <c:v>1.5</c:v>
                </c:pt>
                <c:pt idx="1807">
                  <c:v>1.5</c:v>
                </c:pt>
                <c:pt idx="1808">
                  <c:v>1.5</c:v>
                </c:pt>
                <c:pt idx="1809">
                  <c:v>1.5</c:v>
                </c:pt>
                <c:pt idx="1810">
                  <c:v>1.5</c:v>
                </c:pt>
                <c:pt idx="1811">
                  <c:v>1.5</c:v>
                </c:pt>
                <c:pt idx="1812">
                  <c:v>1.5</c:v>
                </c:pt>
                <c:pt idx="1813">
                  <c:v>1.5</c:v>
                </c:pt>
                <c:pt idx="1814">
                  <c:v>1.5</c:v>
                </c:pt>
                <c:pt idx="1815">
                  <c:v>1.5</c:v>
                </c:pt>
                <c:pt idx="1816">
                  <c:v>1.5</c:v>
                </c:pt>
                <c:pt idx="1817">
                  <c:v>1.5</c:v>
                </c:pt>
                <c:pt idx="1818">
                  <c:v>1.5</c:v>
                </c:pt>
                <c:pt idx="1819">
                  <c:v>1.5</c:v>
                </c:pt>
                <c:pt idx="1820">
                  <c:v>1.5</c:v>
                </c:pt>
                <c:pt idx="1821">
                  <c:v>1.5</c:v>
                </c:pt>
                <c:pt idx="1822">
                  <c:v>1.5</c:v>
                </c:pt>
                <c:pt idx="1823">
                  <c:v>1.5</c:v>
                </c:pt>
                <c:pt idx="1824">
                  <c:v>1.5</c:v>
                </c:pt>
                <c:pt idx="1825">
                  <c:v>1.5</c:v>
                </c:pt>
                <c:pt idx="1826">
                  <c:v>1.5</c:v>
                </c:pt>
                <c:pt idx="1827">
                  <c:v>1.5</c:v>
                </c:pt>
                <c:pt idx="1828">
                  <c:v>1.5</c:v>
                </c:pt>
                <c:pt idx="1829">
                  <c:v>1.5</c:v>
                </c:pt>
                <c:pt idx="1830">
                  <c:v>1.5</c:v>
                </c:pt>
                <c:pt idx="1831">
                  <c:v>1.5</c:v>
                </c:pt>
                <c:pt idx="1832">
                  <c:v>1.5</c:v>
                </c:pt>
                <c:pt idx="1833">
                  <c:v>1.5</c:v>
                </c:pt>
                <c:pt idx="1834">
                  <c:v>1.5</c:v>
                </c:pt>
                <c:pt idx="1835">
                  <c:v>1.5</c:v>
                </c:pt>
                <c:pt idx="1836">
                  <c:v>1.5</c:v>
                </c:pt>
                <c:pt idx="1837">
                  <c:v>1.5</c:v>
                </c:pt>
                <c:pt idx="1838">
                  <c:v>1.5</c:v>
                </c:pt>
                <c:pt idx="1839">
                  <c:v>1.5</c:v>
                </c:pt>
                <c:pt idx="1840">
                  <c:v>1.5</c:v>
                </c:pt>
                <c:pt idx="1841">
                  <c:v>1.5</c:v>
                </c:pt>
                <c:pt idx="1842">
                  <c:v>1.5</c:v>
                </c:pt>
                <c:pt idx="1843">
                  <c:v>1.5</c:v>
                </c:pt>
                <c:pt idx="1844">
                  <c:v>1.5</c:v>
                </c:pt>
                <c:pt idx="1845">
                  <c:v>1.5</c:v>
                </c:pt>
                <c:pt idx="1846">
                  <c:v>1.5</c:v>
                </c:pt>
                <c:pt idx="1847">
                  <c:v>1.5</c:v>
                </c:pt>
                <c:pt idx="1848">
                  <c:v>1.5</c:v>
                </c:pt>
                <c:pt idx="1849">
                  <c:v>1.5</c:v>
                </c:pt>
                <c:pt idx="1850">
                  <c:v>1.5</c:v>
                </c:pt>
                <c:pt idx="1851">
                  <c:v>1.5</c:v>
                </c:pt>
                <c:pt idx="1852">
                  <c:v>1.5</c:v>
                </c:pt>
                <c:pt idx="1853">
                  <c:v>1.5</c:v>
                </c:pt>
                <c:pt idx="1854">
                  <c:v>1.5</c:v>
                </c:pt>
                <c:pt idx="1855">
                  <c:v>1.5</c:v>
                </c:pt>
                <c:pt idx="1856">
                  <c:v>1.5</c:v>
                </c:pt>
                <c:pt idx="1857">
                  <c:v>1.5</c:v>
                </c:pt>
                <c:pt idx="1858">
                  <c:v>1.5</c:v>
                </c:pt>
                <c:pt idx="1859">
                  <c:v>1.5</c:v>
                </c:pt>
                <c:pt idx="1860">
                  <c:v>1.5</c:v>
                </c:pt>
                <c:pt idx="1861">
                  <c:v>1.5</c:v>
                </c:pt>
                <c:pt idx="1862">
                  <c:v>1.5</c:v>
                </c:pt>
                <c:pt idx="1863">
                  <c:v>1.5</c:v>
                </c:pt>
                <c:pt idx="1864">
                  <c:v>1.5</c:v>
                </c:pt>
                <c:pt idx="1865">
                  <c:v>1.5</c:v>
                </c:pt>
                <c:pt idx="1866">
                  <c:v>1.5</c:v>
                </c:pt>
                <c:pt idx="1867">
                  <c:v>1.5</c:v>
                </c:pt>
                <c:pt idx="1868">
                  <c:v>1.5</c:v>
                </c:pt>
                <c:pt idx="1869">
                  <c:v>1.5</c:v>
                </c:pt>
                <c:pt idx="1870">
                  <c:v>1.5</c:v>
                </c:pt>
                <c:pt idx="1871">
                  <c:v>1.5</c:v>
                </c:pt>
                <c:pt idx="1872">
                  <c:v>1.5</c:v>
                </c:pt>
                <c:pt idx="1873">
                  <c:v>1.5</c:v>
                </c:pt>
                <c:pt idx="1874">
                  <c:v>1.5</c:v>
                </c:pt>
                <c:pt idx="1875">
                  <c:v>1.5</c:v>
                </c:pt>
                <c:pt idx="1876">
                  <c:v>1.5</c:v>
                </c:pt>
                <c:pt idx="1877">
                  <c:v>1.5</c:v>
                </c:pt>
                <c:pt idx="1878">
                  <c:v>1.5</c:v>
                </c:pt>
                <c:pt idx="1879">
                  <c:v>1.5</c:v>
                </c:pt>
                <c:pt idx="1880">
                  <c:v>1.5</c:v>
                </c:pt>
                <c:pt idx="1881">
                  <c:v>1.5</c:v>
                </c:pt>
                <c:pt idx="1882">
                  <c:v>1.5</c:v>
                </c:pt>
                <c:pt idx="1883">
                  <c:v>1.5</c:v>
                </c:pt>
                <c:pt idx="1884">
                  <c:v>1.5</c:v>
                </c:pt>
                <c:pt idx="1885">
                  <c:v>1.5</c:v>
                </c:pt>
                <c:pt idx="1886">
                  <c:v>1.5</c:v>
                </c:pt>
                <c:pt idx="1887">
                  <c:v>1.5</c:v>
                </c:pt>
                <c:pt idx="1888">
                  <c:v>1.5</c:v>
                </c:pt>
                <c:pt idx="1889">
                  <c:v>1.5</c:v>
                </c:pt>
                <c:pt idx="1890">
                  <c:v>1.5</c:v>
                </c:pt>
                <c:pt idx="1891">
                  <c:v>1.5</c:v>
                </c:pt>
                <c:pt idx="1892">
                  <c:v>1.5</c:v>
                </c:pt>
                <c:pt idx="1893">
                  <c:v>1.5</c:v>
                </c:pt>
                <c:pt idx="1894">
                  <c:v>1.5</c:v>
                </c:pt>
                <c:pt idx="1895">
                  <c:v>1.5</c:v>
                </c:pt>
                <c:pt idx="1896">
                  <c:v>1.5</c:v>
                </c:pt>
                <c:pt idx="1897">
                  <c:v>1.5</c:v>
                </c:pt>
                <c:pt idx="1898">
                  <c:v>1.5</c:v>
                </c:pt>
                <c:pt idx="1899">
                  <c:v>1.5</c:v>
                </c:pt>
                <c:pt idx="1900">
                  <c:v>1.5</c:v>
                </c:pt>
                <c:pt idx="1901">
                  <c:v>1.5</c:v>
                </c:pt>
                <c:pt idx="1902">
                  <c:v>1.5</c:v>
                </c:pt>
                <c:pt idx="1903">
                  <c:v>1.5</c:v>
                </c:pt>
                <c:pt idx="1904">
                  <c:v>1.5</c:v>
                </c:pt>
                <c:pt idx="1905">
                  <c:v>1.5</c:v>
                </c:pt>
                <c:pt idx="1906">
                  <c:v>1.5</c:v>
                </c:pt>
                <c:pt idx="1907">
                  <c:v>1.5</c:v>
                </c:pt>
                <c:pt idx="1908">
                  <c:v>1.5</c:v>
                </c:pt>
                <c:pt idx="1909">
                  <c:v>1.5</c:v>
                </c:pt>
                <c:pt idx="1910">
                  <c:v>1.5</c:v>
                </c:pt>
                <c:pt idx="1911">
                  <c:v>1.5</c:v>
                </c:pt>
                <c:pt idx="1912">
                  <c:v>1.5</c:v>
                </c:pt>
                <c:pt idx="1913">
                  <c:v>1.5</c:v>
                </c:pt>
                <c:pt idx="1914">
                  <c:v>1.5</c:v>
                </c:pt>
                <c:pt idx="1915">
                  <c:v>1.5</c:v>
                </c:pt>
                <c:pt idx="1916">
                  <c:v>1.5</c:v>
                </c:pt>
                <c:pt idx="1917">
                  <c:v>1.5</c:v>
                </c:pt>
                <c:pt idx="1918">
                  <c:v>1.5</c:v>
                </c:pt>
                <c:pt idx="1919">
                  <c:v>1.5</c:v>
                </c:pt>
                <c:pt idx="1920">
                  <c:v>1.5</c:v>
                </c:pt>
                <c:pt idx="1921">
                  <c:v>1.5</c:v>
                </c:pt>
                <c:pt idx="1922">
                  <c:v>1.5</c:v>
                </c:pt>
                <c:pt idx="1923">
                  <c:v>1.5</c:v>
                </c:pt>
                <c:pt idx="1924">
                  <c:v>1.5</c:v>
                </c:pt>
                <c:pt idx="1925">
                  <c:v>1.5</c:v>
                </c:pt>
                <c:pt idx="1926">
                  <c:v>1.5</c:v>
                </c:pt>
                <c:pt idx="1927">
                  <c:v>1.5</c:v>
                </c:pt>
                <c:pt idx="1928">
                  <c:v>1.5</c:v>
                </c:pt>
                <c:pt idx="1929">
                  <c:v>1.5</c:v>
                </c:pt>
                <c:pt idx="1930">
                  <c:v>1.5</c:v>
                </c:pt>
                <c:pt idx="1931">
                  <c:v>1.5</c:v>
                </c:pt>
                <c:pt idx="1932">
                  <c:v>1.5</c:v>
                </c:pt>
                <c:pt idx="1933">
                  <c:v>1.5</c:v>
                </c:pt>
                <c:pt idx="1934">
                  <c:v>1.5</c:v>
                </c:pt>
                <c:pt idx="1935">
                  <c:v>1.5</c:v>
                </c:pt>
                <c:pt idx="1936">
                  <c:v>1.5</c:v>
                </c:pt>
                <c:pt idx="1937">
                  <c:v>1.5</c:v>
                </c:pt>
                <c:pt idx="1938">
                  <c:v>1.5</c:v>
                </c:pt>
                <c:pt idx="1939">
                  <c:v>1.5</c:v>
                </c:pt>
                <c:pt idx="1940">
                  <c:v>1.5</c:v>
                </c:pt>
                <c:pt idx="1941">
                  <c:v>1.5</c:v>
                </c:pt>
                <c:pt idx="1942">
                  <c:v>1.5</c:v>
                </c:pt>
                <c:pt idx="1943">
                  <c:v>1.5</c:v>
                </c:pt>
                <c:pt idx="1944">
                  <c:v>1.5</c:v>
                </c:pt>
                <c:pt idx="1945">
                  <c:v>1.5</c:v>
                </c:pt>
                <c:pt idx="1946">
                  <c:v>1.5</c:v>
                </c:pt>
                <c:pt idx="1947">
                  <c:v>1.5</c:v>
                </c:pt>
                <c:pt idx="1948">
                  <c:v>1.5</c:v>
                </c:pt>
                <c:pt idx="1949">
                  <c:v>1.5</c:v>
                </c:pt>
                <c:pt idx="1950">
                  <c:v>1.5</c:v>
                </c:pt>
                <c:pt idx="1951">
                  <c:v>1.5</c:v>
                </c:pt>
                <c:pt idx="1952">
                  <c:v>1.5</c:v>
                </c:pt>
                <c:pt idx="1953">
                  <c:v>1.5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0.75</c:v>
                </c:pt>
                <c:pt idx="2144">
                  <c:v>0.75</c:v>
                </c:pt>
                <c:pt idx="2145">
                  <c:v>0.75</c:v>
                </c:pt>
                <c:pt idx="2146">
                  <c:v>0.75</c:v>
                </c:pt>
                <c:pt idx="2147">
                  <c:v>0.75</c:v>
                </c:pt>
                <c:pt idx="2148">
                  <c:v>0.75</c:v>
                </c:pt>
                <c:pt idx="2149">
                  <c:v>0.75</c:v>
                </c:pt>
                <c:pt idx="2150">
                  <c:v>0.75</c:v>
                </c:pt>
                <c:pt idx="2151">
                  <c:v>0.75</c:v>
                </c:pt>
                <c:pt idx="2152">
                  <c:v>0.75</c:v>
                </c:pt>
                <c:pt idx="2153">
                  <c:v>0.75</c:v>
                </c:pt>
                <c:pt idx="2154">
                  <c:v>0.75</c:v>
                </c:pt>
                <c:pt idx="2155">
                  <c:v>0.75</c:v>
                </c:pt>
                <c:pt idx="2156">
                  <c:v>0.75</c:v>
                </c:pt>
                <c:pt idx="2157">
                  <c:v>0.75</c:v>
                </c:pt>
                <c:pt idx="2158">
                  <c:v>0.75</c:v>
                </c:pt>
                <c:pt idx="2159">
                  <c:v>0.75</c:v>
                </c:pt>
                <c:pt idx="2160">
                  <c:v>0.75</c:v>
                </c:pt>
                <c:pt idx="2161">
                  <c:v>0.75</c:v>
                </c:pt>
                <c:pt idx="2162">
                  <c:v>0.75</c:v>
                </c:pt>
                <c:pt idx="2163">
                  <c:v>0.75</c:v>
                </c:pt>
                <c:pt idx="2164">
                  <c:v>0.75</c:v>
                </c:pt>
                <c:pt idx="2165">
                  <c:v>0.75</c:v>
                </c:pt>
                <c:pt idx="2166">
                  <c:v>0.75</c:v>
                </c:pt>
                <c:pt idx="2167">
                  <c:v>0.75</c:v>
                </c:pt>
                <c:pt idx="2168">
                  <c:v>0.75</c:v>
                </c:pt>
                <c:pt idx="2169">
                  <c:v>0.75</c:v>
                </c:pt>
                <c:pt idx="2170">
                  <c:v>0.75</c:v>
                </c:pt>
                <c:pt idx="2171">
                  <c:v>0.75</c:v>
                </c:pt>
                <c:pt idx="2172">
                  <c:v>0.75</c:v>
                </c:pt>
                <c:pt idx="2173">
                  <c:v>0.75</c:v>
                </c:pt>
                <c:pt idx="2174">
                  <c:v>0.75</c:v>
                </c:pt>
                <c:pt idx="2175">
                  <c:v>0.75</c:v>
                </c:pt>
                <c:pt idx="2176">
                  <c:v>0.75</c:v>
                </c:pt>
                <c:pt idx="2177">
                  <c:v>0.75</c:v>
                </c:pt>
                <c:pt idx="2178">
                  <c:v>0.75</c:v>
                </c:pt>
                <c:pt idx="2179">
                  <c:v>0.75</c:v>
                </c:pt>
                <c:pt idx="2180">
                  <c:v>0.75</c:v>
                </c:pt>
                <c:pt idx="2181">
                  <c:v>0.75</c:v>
                </c:pt>
                <c:pt idx="2182">
                  <c:v>0.75</c:v>
                </c:pt>
                <c:pt idx="2183">
                  <c:v>0.75</c:v>
                </c:pt>
                <c:pt idx="2184">
                  <c:v>0.75</c:v>
                </c:pt>
                <c:pt idx="2185">
                  <c:v>0.75</c:v>
                </c:pt>
                <c:pt idx="2186">
                  <c:v>0.75</c:v>
                </c:pt>
                <c:pt idx="2187">
                  <c:v>0.75</c:v>
                </c:pt>
                <c:pt idx="2188">
                  <c:v>0.75</c:v>
                </c:pt>
                <c:pt idx="2189">
                  <c:v>0.75</c:v>
                </c:pt>
                <c:pt idx="2190">
                  <c:v>0.75</c:v>
                </c:pt>
                <c:pt idx="2191">
                  <c:v>0.75</c:v>
                </c:pt>
                <c:pt idx="2192">
                  <c:v>0.75</c:v>
                </c:pt>
                <c:pt idx="2193">
                  <c:v>0.75</c:v>
                </c:pt>
                <c:pt idx="2194">
                  <c:v>0.75</c:v>
                </c:pt>
                <c:pt idx="2195">
                  <c:v>0.75</c:v>
                </c:pt>
                <c:pt idx="2196">
                  <c:v>0.75</c:v>
                </c:pt>
                <c:pt idx="2197">
                  <c:v>0.75</c:v>
                </c:pt>
                <c:pt idx="2198">
                  <c:v>0.75</c:v>
                </c:pt>
                <c:pt idx="2199">
                  <c:v>0.75</c:v>
                </c:pt>
                <c:pt idx="2200">
                  <c:v>0.75</c:v>
                </c:pt>
                <c:pt idx="2201">
                  <c:v>0.75</c:v>
                </c:pt>
                <c:pt idx="2202">
                  <c:v>0.75</c:v>
                </c:pt>
                <c:pt idx="2203">
                  <c:v>0.75</c:v>
                </c:pt>
                <c:pt idx="2204">
                  <c:v>0.75</c:v>
                </c:pt>
                <c:pt idx="2205">
                  <c:v>0.75</c:v>
                </c:pt>
                <c:pt idx="2206">
                  <c:v>0.75</c:v>
                </c:pt>
                <c:pt idx="2207">
                  <c:v>0.75</c:v>
                </c:pt>
                <c:pt idx="2208">
                  <c:v>0.75</c:v>
                </c:pt>
                <c:pt idx="2209">
                  <c:v>0.75</c:v>
                </c:pt>
                <c:pt idx="2210">
                  <c:v>0.75</c:v>
                </c:pt>
                <c:pt idx="2211">
                  <c:v>0.75</c:v>
                </c:pt>
                <c:pt idx="2212">
                  <c:v>0.75</c:v>
                </c:pt>
                <c:pt idx="2213">
                  <c:v>0.75</c:v>
                </c:pt>
                <c:pt idx="2214">
                  <c:v>0.75</c:v>
                </c:pt>
                <c:pt idx="2215">
                  <c:v>0.75</c:v>
                </c:pt>
                <c:pt idx="2216">
                  <c:v>0.75</c:v>
                </c:pt>
                <c:pt idx="2217">
                  <c:v>0.75</c:v>
                </c:pt>
                <c:pt idx="2218">
                  <c:v>0.75</c:v>
                </c:pt>
                <c:pt idx="2219">
                  <c:v>0.75</c:v>
                </c:pt>
                <c:pt idx="2220">
                  <c:v>0.75</c:v>
                </c:pt>
                <c:pt idx="2221">
                  <c:v>0.75</c:v>
                </c:pt>
                <c:pt idx="2222">
                  <c:v>0.75</c:v>
                </c:pt>
                <c:pt idx="2223">
                  <c:v>0.75</c:v>
                </c:pt>
                <c:pt idx="2224">
                  <c:v>0.75</c:v>
                </c:pt>
                <c:pt idx="2225">
                  <c:v>0.75</c:v>
                </c:pt>
                <c:pt idx="2226">
                  <c:v>0.75</c:v>
                </c:pt>
                <c:pt idx="2227">
                  <c:v>0.75</c:v>
                </c:pt>
                <c:pt idx="2228">
                  <c:v>0.75</c:v>
                </c:pt>
                <c:pt idx="2229">
                  <c:v>0.75</c:v>
                </c:pt>
                <c:pt idx="2230">
                  <c:v>0.75</c:v>
                </c:pt>
                <c:pt idx="2231">
                  <c:v>0.75</c:v>
                </c:pt>
                <c:pt idx="2232">
                  <c:v>0.75</c:v>
                </c:pt>
                <c:pt idx="2233">
                  <c:v>0.75</c:v>
                </c:pt>
                <c:pt idx="2234">
                  <c:v>0.75</c:v>
                </c:pt>
                <c:pt idx="2235">
                  <c:v>0.75</c:v>
                </c:pt>
                <c:pt idx="2236">
                  <c:v>0.75</c:v>
                </c:pt>
                <c:pt idx="2237">
                  <c:v>0.75</c:v>
                </c:pt>
                <c:pt idx="2238">
                  <c:v>0.75</c:v>
                </c:pt>
                <c:pt idx="2239">
                  <c:v>0.75</c:v>
                </c:pt>
                <c:pt idx="2240">
                  <c:v>0.75</c:v>
                </c:pt>
                <c:pt idx="2241">
                  <c:v>0.75</c:v>
                </c:pt>
                <c:pt idx="2242">
                  <c:v>0.75</c:v>
                </c:pt>
                <c:pt idx="2243">
                  <c:v>0.75</c:v>
                </c:pt>
                <c:pt idx="2244">
                  <c:v>0.75</c:v>
                </c:pt>
                <c:pt idx="2245">
                  <c:v>0.75</c:v>
                </c:pt>
                <c:pt idx="2246">
                  <c:v>0.75</c:v>
                </c:pt>
                <c:pt idx="2247">
                  <c:v>0.75</c:v>
                </c:pt>
                <c:pt idx="2248">
                  <c:v>0.75</c:v>
                </c:pt>
                <c:pt idx="2249">
                  <c:v>0.75</c:v>
                </c:pt>
                <c:pt idx="2250">
                  <c:v>0.75</c:v>
                </c:pt>
                <c:pt idx="2251">
                  <c:v>0.75</c:v>
                </c:pt>
                <c:pt idx="2252">
                  <c:v>0.75</c:v>
                </c:pt>
                <c:pt idx="2253">
                  <c:v>0.75</c:v>
                </c:pt>
                <c:pt idx="2254">
                  <c:v>0.75</c:v>
                </c:pt>
                <c:pt idx="2255">
                  <c:v>0.75</c:v>
                </c:pt>
                <c:pt idx="2256">
                  <c:v>0.75</c:v>
                </c:pt>
                <c:pt idx="2257">
                  <c:v>0.75</c:v>
                </c:pt>
                <c:pt idx="2258">
                  <c:v>0.75</c:v>
                </c:pt>
                <c:pt idx="2259">
                  <c:v>0.75</c:v>
                </c:pt>
                <c:pt idx="2260">
                  <c:v>0.75</c:v>
                </c:pt>
                <c:pt idx="2261">
                  <c:v>0.75</c:v>
                </c:pt>
                <c:pt idx="2262">
                  <c:v>0.75</c:v>
                </c:pt>
                <c:pt idx="2263">
                  <c:v>0.75</c:v>
                </c:pt>
                <c:pt idx="2264">
                  <c:v>0.75</c:v>
                </c:pt>
                <c:pt idx="2265">
                  <c:v>0.75</c:v>
                </c:pt>
                <c:pt idx="2266">
                  <c:v>0.75</c:v>
                </c:pt>
                <c:pt idx="2267">
                  <c:v>0.75</c:v>
                </c:pt>
                <c:pt idx="2268">
                  <c:v>0.75</c:v>
                </c:pt>
                <c:pt idx="2269">
                  <c:v>0.75</c:v>
                </c:pt>
                <c:pt idx="2270">
                  <c:v>0.75</c:v>
                </c:pt>
                <c:pt idx="2271">
                  <c:v>0.75</c:v>
                </c:pt>
                <c:pt idx="2272">
                  <c:v>0.75</c:v>
                </c:pt>
                <c:pt idx="2273">
                  <c:v>0.75</c:v>
                </c:pt>
                <c:pt idx="2274">
                  <c:v>0.75</c:v>
                </c:pt>
                <c:pt idx="2275">
                  <c:v>0.75</c:v>
                </c:pt>
                <c:pt idx="2276">
                  <c:v>0.75</c:v>
                </c:pt>
                <c:pt idx="2277">
                  <c:v>0.75</c:v>
                </c:pt>
                <c:pt idx="2278">
                  <c:v>0.75</c:v>
                </c:pt>
                <c:pt idx="2279">
                  <c:v>0.75</c:v>
                </c:pt>
                <c:pt idx="2280">
                  <c:v>0.75</c:v>
                </c:pt>
                <c:pt idx="2281">
                  <c:v>0.75</c:v>
                </c:pt>
                <c:pt idx="2282">
                  <c:v>0.75</c:v>
                </c:pt>
                <c:pt idx="2283">
                  <c:v>0.75</c:v>
                </c:pt>
                <c:pt idx="2284">
                  <c:v>0.75</c:v>
                </c:pt>
                <c:pt idx="2285">
                  <c:v>0.75</c:v>
                </c:pt>
                <c:pt idx="2286">
                  <c:v>0.75</c:v>
                </c:pt>
                <c:pt idx="2287">
                  <c:v>0.75</c:v>
                </c:pt>
                <c:pt idx="2288">
                  <c:v>0.75</c:v>
                </c:pt>
                <c:pt idx="2289">
                  <c:v>0.75</c:v>
                </c:pt>
                <c:pt idx="2290">
                  <c:v>0.75</c:v>
                </c:pt>
                <c:pt idx="2291">
                  <c:v>0.75</c:v>
                </c:pt>
                <c:pt idx="2292">
                  <c:v>0.75</c:v>
                </c:pt>
                <c:pt idx="2293">
                  <c:v>0.75</c:v>
                </c:pt>
                <c:pt idx="2294">
                  <c:v>0.75</c:v>
                </c:pt>
                <c:pt idx="2295">
                  <c:v>0.75</c:v>
                </c:pt>
                <c:pt idx="2296">
                  <c:v>0.75</c:v>
                </c:pt>
                <c:pt idx="2297">
                  <c:v>0.75</c:v>
                </c:pt>
                <c:pt idx="2298">
                  <c:v>0.75</c:v>
                </c:pt>
                <c:pt idx="2299">
                  <c:v>0.75</c:v>
                </c:pt>
                <c:pt idx="2300">
                  <c:v>0.75</c:v>
                </c:pt>
                <c:pt idx="2301">
                  <c:v>0.75</c:v>
                </c:pt>
                <c:pt idx="2302">
                  <c:v>0.75</c:v>
                </c:pt>
                <c:pt idx="2303">
                  <c:v>0.75</c:v>
                </c:pt>
                <c:pt idx="2304">
                  <c:v>0.75</c:v>
                </c:pt>
                <c:pt idx="2305">
                  <c:v>0.75</c:v>
                </c:pt>
                <c:pt idx="2306">
                  <c:v>0.75</c:v>
                </c:pt>
                <c:pt idx="2307">
                  <c:v>0.75</c:v>
                </c:pt>
                <c:pt idx="2308">
                  <c:v>0.75</c:v>
                </c:pt>
                <c:pt idx="2309">
                  <c:v>0.75</c:v>
                </c:pt>
                <c:pt idx="2310">
                  <c:v>0.75</c:v>
                </c:pt>
                <c:pt idx="2311">
                  <c:v>0.75</c:v>
                </c:pt>
                <c:pt idx="2312">
                  <c:v>0.75</c:v>
                </c:pt>
                <c:pt idx="2313">
                  <c:v>0.75</c:v>
                </c:pt>
                <c:pt idx="2314">
                  <c:v>0.75</c:v>
                </c:pt>
                <c:pt idx="2315">
                  <c:v>0.75</c:v>
                </c:pt>
                <c:pt idx="2316">
                  <c:v>0.75</c:v>
                </c:pt>
                <c:pt idx="2317">
                  <c:v>0.75</c:v>
                </c:pt>
                <c:pt idx="2318">
                  <c:v>0.75</c:v>
                </c:pt>
                <c:pt idx="2319">
                  <c:v>0.75</c:v>
                </c:pt>
                <c:pt idx="2320">
                  <c:v>0.75</c:v>
                </c:pt>
                <c:pt idx="2321">
                  <c:v>0.75</c:v>
                </c:pt>
                <c:pt idx="2322">
                  <c:v>0.75</c:v>
                </c:pt>
                <c:pt idx="2323">
                  <c:v>0.75</c:v>
                </c:pt>
                <c:pt idx="2324">
                  <c:v>0.75</c:v>
                </c:pt>
                <c:pt idx="2325">
                  <c:v>0.75</c:v>
                </c:pt>
                <c:pt idx="2326">
                  <c:v>0.75</c:v>
                </c:pt>
                <c:pt idx="2327">
                  <c:v>0.75</c:v>
                </c:pt>
                <c:pt idx="2328">
                  <c:v>0.75</c:v>
                </c:pt>
                <c:pt idx="2329">
                  <c:v>0.75</c:v>
                </c:pt>
                <c:pt idx="2330">
                  <c:v>0.75</c:v>
                </c:pt>
                <c:pt idx="2331">
                  <c:v>0.75</c:v>
                </c:pt>
                <c:pt idx="2332">
                  <c:v>0.75</c:v>
                </c:pt>
                <c:pt idx="2333">
                  <c:v>0.75</c:v>
                </c:pt>
                <c:pt idx="2334">
                  <c:v>0.75</c:v>
                </c:pt>
                <c:pt idx="2335">
                  <c:v>0.75</c:v>
                </c:pt>
                <c:pt idx="2336">
                  <c:v>0.75</c:v>
                </c:pt>
                <c:pt idx="2337">
                  <c:v>0.75</c:v>
                </c:pt>
                <c:pt idx="2338">
                  <c:v>0.75</c:v>
                </c:pt>
                <c:pt idx="2339">
                  <c:v>0.75</c:v>
                </c:pt>
                <c:pt idx="2340">
                  <c:v>0.75</c:v>
                </c:pt>
                <c:pt idx="2341">
                  <c:v>0.75</c:v>
                </c:pt>
                <c:pt idx="2342">
                  <c:v>0.75</c:v>
                </c:pt>
                <c:pt idx="2343">
                  <c:v>0.75</c:v>
                </c:pt>
                <c:pt idx="2344">
                  <c:v>0.75</c:v>
                </c:pt>
                <c:pt idx="2345">
                  <c:v>0.75</c:v>
                </c:pt>
                <c:pt idx="2346">
                  <c:v>0.75</c:v>
                </c:pt>
                <c:pt idx="2347">
                  <c:v>0.75</c:v>
                </c:pt>
                <c:pt idx="2348">
                  <c:v>0.75</c:v>
                </c:pt>
                <c:pt idx="2349">
                  <c:v>0.75</c:v>
                </c:pt>
                <c:pt idx="2350">
                  <c:v>0.75</c:v>
                </c:pt>
                <c:pt idx="2351">
                  <c:v>0.75</c:v>
                </c:pt>
                <c:pt idx="2352">
                  <c:v>0.75</c:v>
                </c:pt>
                <c:pt idx="2353">
                  <c:v>0.4</c:v>
                </c:pt>
                <c:pt idx="2354">
                  <c:v>0.4</c:v>
                </c:pt>
                <c:pt idx="2355">
                  <c:v>0.4</c:v>
                </c:pt>
                <c:pt idx="2356">
                  <c:v>0.4</c:v>
                </c:pt>
                <c:pt idx="2357">
                  <c:v>0.4</c:v>
                </c:pt>
                <c:pt idx="2358">
                  <c:v>0.4</c:v>
                </c:pt>
                <c:pt idx="2359">
                  <c:v>0.4</c:v>
                </c:pt>
                <c:pt idx="2360">
                  <c:v>0.4</c:v>
                </c:pt>
                <c:pt idx="2361">
                  <c:v>0.4</c:v>
                </c:pt>
                <c:pt idx="2362">
                  <c:v>0.4</c:v>
                </c:pt>
                <c:pt idx="2363">
                  <c:v>0.4</c:v>
                </c:pt>
                <c:pt idx="2364">
                  <c:v>0.4</c:v>
                </c:pt>
                <c:pt idx="2365">
                  <c:v>0.4</c:v>
                </c:pt>
                <c:pt idx="2366">
                  <c:v>0.4</c:v>
                </c:pt>
                <c:pt idx="2367">
                  <c:v>0.4</c:v>
                </c:pt>
                <c:pt idx="2368">
                  <c:v>0.4</c:v>
                </c:pt>
                <c:pt idx="2369">
                  <c:v>0.4</c:v>
                </c:pt>
                <c:pt idx="2370">
                  <c:v>0.4</c:v>
                </c:pt>
                <c:pt idx="2371">
                  <c:v>0.4</c:v>
                </c:pt>
                <c:pt idx="2372">
                  <c:v>0.4</c:v>
                </c:pt>
                <c:pt idx="2373">
                  <c:v>0.4</c:v>
                </c:pt>
                <c:pt idx="2374">
                  <c:v>0.4</c:v>
                </c:pt>
                <c:pt idx="2375">
                  <c:v>0.4</c:v>
                </c:pt>
                <c:pt idx="2376">
                  <c:v>0.4</c:v>
                </c:pt>
                <c:pt idx="2377">
                  <c:v>0.4</c:v>
                </c:pt>
                <c:pt idx="2378">
                  <c:v>0.4</c:v>
                </c:pt>
                <c:pt idx="2379">
                  <c:v>0.4</c:v>
                </c:pt>
                <c:pt idx="2380">
                  <c:v>0.4</c:v>
                </c:pt>
                <c:pt idx="2381">
                  <c:v>0.4</c:v>
                </c:pt>
                <c:pt idx="2382">
                  <c:v>0.4</c:v>
                </c:pt>
                <c:pt idx="2383">
                  <c:v>0.4</c:v>
                </c:pt>
                <c:pt idx="2384">
                  <c:v>0.4</c:v>
                </c:pt>
                <c:pt idx="2385">
                  <c:v>0.4</c:v>
                </c:pt>
                <c:pt idx="2386">
                  <c:v>0.4</c:v>
                </c:pt>
                <c:pt idx="2387">
                  <c:v>0.4</c:v>
                </c:pt>
                <c:pt idx="2388">
                  <c:v>0.4</c:v>
                </c:pt>
                <c:pt idx="2389">
                  <c:v>0.4</c:v>
                </c:pt>
                <c:pt idx="2390">
                  <c:v>0.4</c:v>
                </c:pt>
                <c:pt idx="2391">
                  <c:v>0.4</c:v>
                </c:pt>
                <c:pt idx="2392">
                  <c:v>0.4</c:v>
                </c:pt>
                <c:pt idx="2393">
                  <c:v>0.4</c:v>
                </c:pt>
                <c:pt idx="2394">
                  <c:v>0.4</c:v>
                </c:pt>
                <c:pt idx="2395">
                  <c:v>0.4</c:v>
                </c:pt>
                <c:pt idx="2396">
                  <c:v>0.4</c:v>
                </c:pt>
                <c:pt idx="2397">
                  <c:v>0.4</c:v>
                </c:pt>
                <c:pt idx="2398">
                  <c:v>0.4</c:v>
                </c:pt>
                <c:pt idx="2399">
                  <c:v>0.4</c:v>
                </c:pt>
                <c:pt idx="2400">
                  <c:v>0.4</c:v>
                </c:pt>
                <c:pt idx="2401">
                  <c:v>0.4</c:v>
                </c:pt>
                <c:pt idx="2402">
                  <c:v>0.4</c:v>
                </c:pt>
                <c:pt idx="2403">
                  <c:v>0.4</c:v>
                </c:pt>
                <c:pt idx="2404">
                  <c:v>0.4</c:v>
                </c:pt>
                <c:pt idx="2405">
                  <c:v>0.4</c:v>
                </c:pt>
                <c:pt idx="2406">
                  <c:v>0.4</c:v>
                </c:pt>
                <c:pt idx="2407">
                  <c:v>0.4</c:v>
                </c:pt>
                <c:pt idx="2408">
                  <c:v>0.4</c:v>
                </c:pt>
                <c:pt idx="2409">
                  <c:v>0.4</c:v>
                </c:pt>
                <c:pt idx="2410">
                  <c:v>0.4</c:v>
                </c:pt>
                <c:pt idx="2411">
                  <c:v>0.4</c:v>
                </c:pt>
                <c:pt idx="2412">
                  <c:v>0.4</c:v>
                </c:pt>
                <c:pt idx="2413">
                  <c:v>0.4</c:v>
                </c:pt>
                <c:pt idx="2414">
                  <c:v>0.4</c:v>
                </c:pt>
                <c:pt idx="2415">
                  <c:v>0.4</c:v>
                </c:pt>
                <c:pt idx="2416">
                  <c:v>0.4</c:v>
                </c:pt>
                <c:pt idx="2417">
                  <c:v>0.4</c:v>
                </c:pt>
                <c:pt idx="2418">
                  <c:v>0.4</c:v>
                </c:pt>
                <c:pt idx="2419">
                  <c:v>0.4</c:v>
                </c:pt>
                <c:pt idx="2420">
                  <c:v>0.4</c:v>
                </c:pt>
                <c:pt idx="2421">
                  <c:v>0.4</c:v>
                </c:pt>
                <c:pt idx="2422">
                  <c:v>0.4</c:v>
                </c:pt>
                <c:pt idx="2423">
                  <c:v>0.4</c:v>
                </c:pt>
                <c:pt idx="2424">
                  <c:v>0.4</c:v>
                </c:pt>
                <c:pt idx="2425">
                  <c:v>0.4</c:v>
                </c:pt>
                <c:pt idx="2426">
                  <c:v>0.4</c:v>
                </c:pt>
                <c:pt idx="2427">
                  <c:v>0.4</c:v>
                </c:pt>
                <c:pt idx="2428">
                  <c:v>0.4</c:v>
                </c:pt>
                <c:pt idx="2429">
                  <c:v>0.4</c:v>
                </c:pt>
                <c:pt idx="2430">
                  <c:v>0.4</c:v>
                </c:pt>
                <c:pt idx="2431">
                  <c:v>0.4</c:v>
                </c:pt>
                <c:pt idx="2432">
                  <c:v>0.4</c:v>
                </c:pt>
                <c:pt idx="2433">
                  <c:v>0.4</c:v>
                </c:pt>
                <c:pt idx="2434">
                  <c:v>0.4</c:v>
                </c:pt>
                <c:pt idx="2435">
                  <c:v>0.4</c:v>
                </c:pt>
                <c:pt idx="2436">
                  <c:v>0.4</c:v>
                </c:pt>
                <c:pt idx="2437">
                  <c:v>0.4</c:v>
                </c:pt>
                <c:pt idx="2438">
                  <c:v>0.4</c:v>
                </c:pt>
                <c:pt idx="2439">
                  <c:v>0.4</c:v>
                </c:pt>
                <c:pt idx="2440">
                  <c:v>0.4</c:v>
                </c:pt>
                <c:pt idx="2441">
                  <c:v>0.4</c:v>
                </c:pt>
                <c:pt idx="2442">
                  <c:v>0.4</c:v>
                </c:pt>
                <c:pt idx="2443">
                  <c:v>0.4</c:v>
                </c:pt>
                <c:pt idx="2444">
                  <c:v>0.4</c:v>
                </c:pt>
                <c:pt idx="2445">
                  <c:v>0.3</c:v>
                </c:pt>
                <c:pt idx="2446">
                  <c:v>0.3</c:v>
                </c:pt>
                <c:pt idx="2447">
                  <c:v>0.3</c:v>
                </c:pt>
                <c:pt idx="2448">
                  <c:v>0.3</c:v>
                </c:pt>
                <c:pt idx="2449">
                  <c:v>0.3</c:v>
                </c:pt>
                <c:pt idx="2450">
                  <c:v>0.3</c:v>
                </c:pt>
                <c:pt idx="2451">
                  <c:v>0.3</c:v>
                </c:pt>
                <c:pt idx="2452">
                  <c:v>0.3</c:v>
                </c:pt>
                <c:pt idx="2453">
                  <c:v>0.3</c:v>
                </c:pt>
                <c:pt idx="2454">
                  <c:v>0.3</c:v>
                </c:pt>
                <c:pt idx="2455">
                  <c:v>0.3</c:v>
                </c:pt>
                <c:pt idx="2456">
                  <c:v>0.3</c:v>
                </c:pt>
                <c:pt idx="2457">
                  <c:v>0.3</c:v>
                </c:pt>
                <c:pt idx="2458">
                  <c:v>0.3</c:v>
                </c:pt>
                <c:pt idx="2459">
                  <c:v>0.3</c:v>
                </c:pt>
                <c:pt idx="2460">
                  <c:v>0.3</c:v>
                </c:pt>
                <c:pt idx="2461">
                  <c:v>0.3</c:v>
                </c:pt>
                <c:pt idx="2462">
                  <c:v>0.3</c:v>
                </c:pt>
                <c:pt idx="2463">
                  <c:v>0.3</c:v>
                </c:pt>
                <c:pt idx="2464">
                  <c:v>0.3</c:v>
                </c:pt>
                <c:pt idx="2465">
                  <c:v>0.3</c:v>
                </c:pt>
                <c:pt idx="2466">
                  <c:v>0.3</c:v>
                </c:pt>
                <c:pt idx="2467">
                  <c:v>0.3</c:v>
                </c:pt>
                <c:pt idx="2468">
                  <c:v>0.3</c:v>
                </c:pt>
                <c:pt idx="2469">
                  <c:v>0.3</c:v>
                </c:pt>
                <c:pt idx="2470">
                  <c:v>0.3</c:v>
                </c:pt>
                <c:pt idx="2471">
                  <c:v>0.3</c:v>
                </c:pt>
                <c:pt idx="2472">
                  <c:v>0.3</c:v>
                </c:pt>
                <c:pt idx="2473">
                  <c:v>0.3</c:v>
                </c:pt>
                <c:pt idx="2474">
                  <c:v>0.3</c:v>
                </c:pt>
                <c:pt idx="2475">
                  <c:v>0.3</c:v>
                </c:pt>
                <c:pt idx="2476">
                  <c:v>0.3</c:v>
                </c:pt>
                <c:pt idx="2477">
                  <c:v>0.3</c:v>
                </c:pt>
                <c:pt idx="2478">
                  <c:v>0.3</c:v>
                </c:pt>
                <c:pt idx="2479">
                  <c:v>0.3</c:v>
                </c:pt>
                <c:pt idx="2480">
                  <c:v>0.3</c:v>
                </c:pt>
                <c:pt idx="2481">
                  <c:v>0.3</c:v>
                </c:pt>
                <c:pt idx="2482">
                  <c:v>0.3</c:v>
                </c:pt>
                <c:pt idx="2483">
                  <c:v>0.3</c:v>
                </c:pt>
                <c:pt idx="2484">
                  <c:v>0.3</c:v>
                </c:pt>
                <c:pt idx="2485">
                  <c:v>0.3</c:v>
                </c:pt>
                <c:pt idx="2486">
                  <c:v>0.3</c:v>
                </c:pt>
                <c:pt idx="2487">
                  <c:v>0.3</c:v>
                </c:pt>
                <c:pt idx="2488">
                  <c:v>0.3</c:v>
                </c:pt>
                <c:pt idx="2489">
                  <c:v>0.3</c:v>
                </c:pt>
                <c:pt idx="2490">
                  <c:v>0.3</c:v>
                </c:pt>
                <c:pt idx="2491">
                  <c:v>0.3</c:v>
                </c:pt>
                <c:pt idx="2492">
                  <c:v>0.3</c:v>
                </c:pt>
                <c:pt idx="2493">
                  <c:v>0.3</c:v>
                </c:pt>
                <c:pt idx="2494">
                  <c:v>0.3</c:v>
                </c:pt>
                <c:pt idx="2495">
                  <c:v>0.3</c:v>
                </c:pt>
                <c:pt idx="2496">
                  <c:v>0.3</c:v>
                </c:pt>
                <c:pt idx="2497">
                  <c:v>0.3</c:v>
                </c:pt>
                <c:pt idx="2498">
                  <c:v>0.3</c:v>
                </c:pt>
                <c:pt idx="2499">
                  <c:v>0.3</c:v>
                </c:pt>
                <c:pt idx="2500">
                  <c:v>0.3</c:v>
                </c:pt>
                <c:pt idx="2501">
                  <c:v>0.3</c:v>
                </c:pt>
                <c:pt idx="2502">
                  <c:v>0.3</c:v>
                </c:pt>
                <c:pt idx="2503">
                  <c:v>0.3</c:v>
                </c:pt>
                <c:pt idx="2504">
                  <c:v>0.3</c:v>
                </c:pt>
                <c:pt idx="2505">
                  <c:v>0.3</c:v>
                </c:pt>
                <c:pt idx="2506">
                  <c:v>0.3</c:v>
                </c:pt>
                <c:pt idx="2507">
                  <c:v>0.3</c:v>
                </c:pt>
                <c:pt idx="2508">
                  <c:v>0.3</c:v>
                </c:pt>
                <c:pt idx="2509">
                  <c:v>0.3</c:v>
                </c:pt>
                <c:pt idx="2510">
                  <c:v>0.3</c:v>
                </c:pt>
                <c:pt idx="2511">
                  <c:v>0.3</c:v>
                </c:pt>
                <c:pt idx="2512">
                  <c:v>0.3</c:v>
                </c:pt>
                <c:pt idx="2513">
                  <c:v>0.3</c:v>
                </c:pt>
                <c:pt idx="2514">
                  <c:v>0.3</c:v>
                </c:pt>
                <c:pt idx="2515">
                  <c:v>0.3</c:v>
                </c:pt>
                <c:pt idx="2516">
                  <c:v>0.3</c:v>
                </c:pt>
                <c:pt idx="2517">
                  <c:v>0.3</c:v>
                </c:pt>
                <c:pt idx="2518">
                  <c:v>0.3</c:v>
                </c:pt>
                <c:pt idx="2519">
                  <c:v>0.3</c:v>
                </c:pt>
                <c:pt idx="2520">
                  <c:v>0.3</c:v>
                </c:pt>
                <c:pt idx="2521">
                  <c:v>0.3</c:v>
                </c:pt>
                <c:pt idx="2522">
                  <c:v>0.3</c:v>
                </c:pt>
                <c:pt idx="2523">
                  <c:v>0.3</c:v>
                </c:pt>
                <c:pt idx="2524">
                  <c:v>0.3</c:v>
                </c:pt>
                <c:pt idx="2525">
                  <c:v>0.3</c:v>
                </c:pt>
                <c:pt idx="2526">
                  <c:v>0.3</c:v>
                </c:pt>
                <c:pt idx="2527">
                  <c:v>0.3</c:v>
                </c:pt>
                <c:pt idx="2528">
                  <c:v>0.3</c:v>
                </c:pt>
                <c:pt idx="2529">
                  <c:v>0.3</c:v>
                </c:pt>
                <c:pt idx="2530">
                  <c:v>0.3</c:v>
                </c:pt>
                <c:pt idx="2531">
                  <c:v>0.3</c:v>
                </c:pt>
                <c:pt idx="2532">
                  <c:v>0.3</c:v>
                </c:pt>
                <c:pt idx="2533">
                  <c:v>0.3</c:v>
                </c:pt>
                <c:pt idx="2534">
                  <c:v>0.3</c:v>
                </c:pt>
                <c:pt idx="2535">
                  <c:v>0.3</c:v>
                </c:pt>
                <c:pt idx="2536">
                  <c:v>0.3</c:v>
                </c:pt>
                <c:pt idx="2537">
                  <c:v>0.3</c:v>
                </c:pt>
                <c:pt idx="2538">
                  <c:v>0.3</c:v>
                </c:pt>
                <c:pt idx="2539">
                  <c:v>0.3</c:v>
                </c:pt>
                <c:pt idx="2540">
                  <c:v>0.3</c:v>
                </c:pt>
                <c:pt idx="2541">
                  <c:v>0.3</c:v>
                </c:pt>
                <c:pt idx="2542">
                  <c:v>0.3</c:v>
                </c:pt>
                <c:pt idx="2543">
                  <c:v>0.3</c:v>
                </c:pt>
                <c:pt idx="2544">
                  <c:v>0.3</c:v>
                </c:pt>
                <c:pt idx="2545">
                  <c:v>0.3</c:v>
                </c:pt>
                <c:pt idx="2546">
                  <c:v>0.3</c:v>
                </c:pt>
                <c:pt idx="2547">
                  <c:v>0.3</c:v>
                </c:pt>
                <c:pt idx="2548">
                  <c:v>0.3</c:v>
                </c:pt>
                <c:pt idx="2549">
                  <c:v>0.3</c:v>
                </c:pt>
                <c:pt idx="2550">
                  <c:v>0.3</c:v>
                </c:pt>
                <c:pt idx="2551">
                  <c:v>0.3</c:v>
                </c:pt>
                <c:pt idx="2552">
                  <c:v>0.3</c:v>
                </c:pt>
                <c:pt idx="2553">
                  <c:v>0.3</c:v>
                </c:pt>
                <c:pt idx="2554">
                  <c:v>0.3</c:v>
                </c:pt>
                <c:pt idx="2555">
                  <c:v>0.3</c:v>
                </c:pt>
                <c:pt idx="2556">
                  <c:v>0.3</c:v>
                </c:pt>
                <c:pt idx="2557">
                  <c:v>0.3</c:v>
                </c:pt>
                <c:pt idx="2558">
                  <c:v>0.3</c:v>
                </c:pt>
                <c:pt idx="2559">
                  <c:v>0.3</c:v>
                </c:pt>
                <c:pt idx="2560">
                  <c:v>0.3</c:v>
                </c:pt>
                <c:pt idx="2561">
                  <c:v>0.3</c:v>
                </c:pt>
                <c:pt idx="2562">
                  <c:v>0.3</c:v>
                </c:pt>
                <c:pt idx="2563">
                  <c:v>0.3</c:v>
                </c:pt>
                <c:pt idx="2564">
                  <c:v>0.3</c:v>
                </c:pt>
                <c:pt idx="2565">
                  <c:v>0.3</c:v>
                </c:pt>
                <c:pt idx="2566">
                  <c:v>0.3</c:v>
                </c:pt>
                <c:pt idx="2567">
                  <c:v>0.3</c:v>
                </c:pt>
                <c:pt idx="2568">
                  <c:v>0.3</c:v>
                </c:pt>
                <c:pt idx="2569">
                  <c:v>0.3</c:v>
                </c:pt>
                <c:pt idx="2570">
                  <c:v>0.3</c:v>
                </c:pt>
                <c:pt idx="2571">
                  <c:v>0.3</c:v>
                </c:pt>
                <c:pt idx="2572">
                  <c:v>0.3</c:v>
                </c:pt>
                <c:pt idx="2573">
                  <c:v>0.3</c:v>
                </c:pt>
                <c:pt idx="2574">
                  <c:v>0.3</c:v>
                </c:pt>
                <c:pt idx="2575">
                  <c:v>0.3</c:v>
                </c:pt>
                <c:pt idx="2576">
                  <c:v>0.3</c:v>
                </c:pt>
                <c:pt idx="2577">
                  <c:v>0.3</c:v>
                </c:pt>
                <c:pt idx="2578">
                  <c:v>0.3</c:v>
                </c:pt>
                <c:pt idx="2579">
                  <c:v>0.3</c:v>
                </c:pt>
                <c:pt idx="2580">
                  <c:v>0.3</c:v>
                </c:pt>
                <c:pt idx="2581">
                  <c:v>0.3</c:v>
                </c:pt>
                <c:pt idx="2582">
                  <c:v>0.3</c:v>
                </c:pt>
                <c:pt idx="2583">
                  <c:v>0.3</c:v>
                </c:pt>
                <c:pt idx="2584">
                  <c:v>0.3</c:v>
                </c:pt>
                <c:pt idx="2585">
                  <c:v>0.3</c:v>
                </c:pt>
                <c:pt idx="2586">
                  <c:v>0.3</c:v>
                </c:pt>
                <c:pt idx="2587">
                  <c:v>0.3</c:v>
                </c:pt>
                <c:pt idx="2588">
                  <c:v>0.3</c:v>
                </c:pt>
                <c:pt idx="2589">
                  <c:v>0.3</c:v>
                </c:pt>
                <c:pt idx="2590">
                  <c:v>0.3</c:v>
                </c:pt>
                <c:pt idx="2591">
                  <c:v>0.3</c:v>
                </c:pt>
                <c:pt idx="2592">
                  <c:v>0.3</c:v>
                </c:pt>
                <c:pt idx="2593">
                  <c:v>0.3</c:v>
                </c:pt>
                <c:pt idx="2594">
                  <c:v>0.3</c:v>
                </c:pt>
                <c:pt idx="2595">
                  <c:v>0.3</c:v>
                </c:pt>
                <c:pt idx="2596">
                  <c:v>0.3</c:v>
                </c:pt>
                <c:pt idx="2597">
                  <c:v>0.3</c:v>
                </c:pt>
                <c:pt idx="2598">
                  <c:v>0.3</c:v>
                </c:pt>
                <c:pt idx="2599">
                  <c:v>0.3</c:v>
                </c:pt>
                <c:pt idx="2600">
                  <c:v>0.3</c:v>
                </c:pt>
                <c:pt idx="2601">
                  <c:v>0.3</c:v>
                </c:pt>
                <c:pt idx="2602">
                  <c:v>0.3</c:v>
                </c:pt>
                <c:pt idx="2603">
                  <c:v>0.3</c:v>
                </c:pt>
                <c:pt idx="2604">
                  <c:v>0.3</c:v>
                </c:pt>
                <c:pt idx="2605">
                  <c:v>0.3</c:v>
                </c:pt>
                <c:pt idx="2606">
                  <c:v>0.3</c:v>
                </c:pt>
                <c:pt idx="2607">
                  <c:v>0.3</c:v>
                </c:pt>
                <c:pt idx="2608">
                  <c:v>0.3</c:v>
                </c:pt>
                <c:pt idx="2609">
                  <c:v>0.3</c:v>
                </c:pt>
                <c:pt idx="2610">
                  <c:v>0.3</c:v>
                </c:pt>
                <c:pt idx="2611">
                  <c:v>0.3</c:v>
                </c:pt>
                <c:pt idx="2612">
                  <c:v>0.3</c:v>
                </c:pt>
                <c:pt idx="2613">
                  <c:v>0.3</c:v>
                </c:pt>
                <c:pt idx="2614">
                  <c:v>0.3</c:v>
                </c:pt>
                <c:pt idx="2615">
                  <c:v>0.3</c:v>
                </c:pt>
                <c:pt idx="2616">
                  <c:v>0.3</c:v>
                </c:pt>
                <c:pt idx="2617">
                  <c:v>0.3</c:v>
                </c:pt>
                <c:pt idx="2618">
                  <c:v>0.3</c:v>
                </c:pt>
                <c:pt idx="2619">
                  <c:v>0.3</c:v>
                </c:pt>
                <c:pt idx="2620">
                  <c:v>0.3</c:v>
                </c:pt>
                <c:pt idx="2621">
                  <c:v>0.3</c:v>
                </c:pt>
                <c:pt idx="2622">
                  <c:v>0.3</c:v>
                </c:pt>
                <c:pt idx="2623">
                  <c:v>0.3</c:v>
                </c:pt>
                <c:pt idx="2624">
                  <c:v>0.3</c:v>
                </c:pt>
                <c:pt idx="2625">
                  <c:v>0.3</c:v>
                </c:pt>
                <c:pt idx="2626">
                  <c:v>0.3</c:v>
                </c:pt>
                <c:pt idx="2627">
                  <c:v>0.3</c:v>
                </c:pt>
                <c:pt idx="2628">
                  <c:v>0.3</c:v>
                </c:pt>
                <c:pt idx="2629">
                  <c:v>0.3</c:v>
                </c:pt>
                <c:pt idx="2630">
                  <c:v>0.3</c:v>
                </c:pt>
                <c:pt idx="2631">
                  <c:v>0.3</c:v>
                </c:pt>
                <c:pt idx="2632">
                  <c:v>0.3</c:v>
                </c:pt>
                <c:pt idx="2633">
                  <c:v>0.3</c:v>
                </c:pt>
                <c:pt idx="2634">
                  <c:v>0.3</c:v>
                </c:pt>
                <c:pt idx="2635">
                  <c:v>0.3</c:v>
                </c:pt>
                <c:pt idx="2636">
                  <c:v>0.3</c:v>
                </c:pt>
                <c:pt idx="2637">
                  <c:v>0.3</c:v>
                </c:pt>
                <c:pt idx="2638">
                  <c:v>0.3</c:v>
                </c:pt>
                <c:pt idx="2639">
                  <c:v>0.3</c:v>
                </c:pt>
                <c:pt idx="2640">
                  <c:v>0.3</c:v>
                </c:pt>
                <c:pt idx="2641">
                  <c:v>0.3</c:v>
                </c:pt>
                <c:pt idx="2642">
                  <c:v>0.3</c:v>
                </c:pt>
                <c:pt idx="2643">
                  <c:v>0.3</c:v>
                </c:pt>
                <c:pt idx="2644">
                  <c:v>0.3</c:v>
                </c:pt>
                <c:pt idx="2645">
                  <c:v>0.3</c:v>
                </c:pt>
                <c:pt idx="2646">
                  <c:v>0.3</c:v>
                </c:pt>
                <c:pt idx="2647">
                  <c:v>0.3</c:v>
                </c:pt>
                <c:pt idx="2648">
                  <c:v>0.3</c:v>
                </c:pt>
                <c:pt idx="2649">
                  <c:v>0.3</c:v>
                </c:pt>
                <c:pt idx="2650">
                  <c:v>0.3</c:v>
                </c:pt>
                <c:pt idx="2651">
                  <c:v>0.3</c:v>
                </c:pt>
                <c:pt idx="2652">
                  <c:v>0.3</c:v>
                </c:pt>
                <c:pt idx="2653">
                  <c:v>0.3</c:v>
                </c:pt>
                <c:pt idx="2654">
                  <c:v>0.3</c:v>
                </c:pt>
                <c:pt idx="2655">
                  <c:v>0.3</c:v>
                </c:pt>
                <c:pt idx="2656">
                  <c:v>0.3</c:v>
                </c:pt>
                <c:pt idx="2657">
                  <c:v>0.3</c:v>
                </c:pt>
                <c:pt idx="2658">
                  <c:v>0.3</c:v>
                </c:pt>
                <c:pt idx="2659">
                  <c:v>0.3</c:v>
                </c:pt>
                <c:pt idx="2660">
                  <c:v>0.3</c:v>
                </c:pt>
                <c:pt idx="2661">
                  <c:v>0.3</c:v>
                </c:pt>
                <c:pt idx="2662">
                  <c:v>0.3</c:v>
                </c:pt>
                <c:pt idx="2663">
                  <c:v>0.3</c:v>
                </c:pt>
                <c:pt idx="2664">
                  <c:v>0.3</c:v>
                </c:pt>
                <c:pt idx="2665">
                  <c:v>0.3</c:v>
                </c:pt>
                <c:pt idx="2666">
                  <c:v>0.3</c:v>
                </c:pt>
                <c:pt idx="2667">
                  <c:v>0.3</c:v>
                </c:pt>
                <c:pt idx="2668">
                  <c:v>0.3</c:v>
                </c:pt>
                <c:pt idx="2669">
                  <c:v>0.3</c:v>
                </c:pt>
                <c:pt idx="2670">
                  <c:v>0.3</c:v>
                </c:pt>
                <c:pt idx="2671">
                  <c:v>0.3</c:v>
                </c:pt>
                <c:pt idx="2672">
                  <c:v>0.3</c:v>
                </c:pt>
                <c:pt idx="2673">
                  <c:v>0.3</c:v>
                </c:pt>
                <c:pt idx="2674">
                  <c:v>0.3</c:v>
                </c:pt>
                <c:pt idx="2675">
                  <c:v>0.3</c:v>
                </c:pt>
                <c:pt idx="2676">
                  <c:v>0.3</c:v>
                </c:pt>
                <c:pt idx="2677">
                  <c:v>0.3</c:v>
                </c:pt>
                <c:pt idx="2678">
                  <c:v>0.3</c:v>
                </c:pt>
                <c:pt idx="2679">
                  <c:v>0.3</c:v>
                </c:pt>
                <c:pt idx="2680">
                  <c:v>0.3</c:v>
                </c:pt>
                <c:pt idx="2681">
                  <c:v>0.3</c:v>
                </c:pt>
                <c:pt idx="2682">
                  <c:v>0.3</c:v>
                </c:pt>
                <c:pt idx="2683">
                  <c:v>0.3</c:v>
                </c:pt>
                <c:pt idx="2684">
                  <c:v>0.3</c:v>
                </c:pt>
                <c:pt idx="2685">
                  <c:v>0.3</c:v>
                </c:pt>
                <c:pt idx="2686">
                  <c:v>0.3</c:v>
                </c:pt>
                <c:pt idx="2687">
                  <c:v>0.3</c:v>
                </c:pt>
                <c:pt idx="2688">
                  <c:v>0.3</c:v>
                </c:pt>
                <c:pt idx="2689">
                  <c:v>0.3</c:v>
                </c:pt>
                <c:pt idx="2690">
                  <c:v>0.3</c:v>
                </c:pt>
                <c:pt idx="2691">
                  <c:v>0.3</c:v>
                </c:pt>
                <c:pt idx="2692">
                  <c:v>0.3</c:v>
                </c:pt>
                <c:pt idx="2693">
                  <c:v>0.3</c:v>
                </c:pt>
                <c:pt idx="2694">
                  <c:v>0.3</c:v>
                </c:pt>
                <c:pt idx="2695">
                  <c:v>0.3</c:v>
                </c:pt>
                <c:pt idx="2696">
                  <c:v>0.3</c:v>
                </c:pt>
                <c:pt idx="2697">
                  <c:v>0.3</c:v>
                </c:pt>
                <c:pt idx="2698">
                  <c:v>0.3</c:v>
                </c:pt>
                <c:pt idx="2699">
                  <c:v>0.3</c:v>
                </c:pt>
                <c:pt idx="2700">
                  <c:v>0.3</c:v>
                </c:pt>
                <c:pt idx="2701">
                  <c:v>0.3</c:v>
                </c:pt>
                <c:pt idx="2702">
                  <c:v>0.3</c:v>
                </c:pt>
                <c:pt idx="2703">
                  <c:v>0.3</c:v>
                </c:pt>
                <c:pt idx="2704">
                  <c:v>0.3</c:v>
                </c:pt>
                <c:pt idx="2705">
                  <c:v>0.3</c:v>
                </c:pt>
                <c:pt idx="2706">
                  <c:v>0.3</c:v>
                </c:pt>
                <c:pt idx="2707">
                  <c:v>0.3</c:v>
                </c:pt>
                <c:pt idx="2708">
                  <c:v>0.3</c:v>
                </c:pt>
                <c:pt idx="2709">
                  <c:v>0.3</c:v>
                </c:pt>
                <c:pt idx="2710">
                  <c:v>0.3</c:v>
                </c:pt>
                <c:pt idx="2711">
                  <c:v>0.3</c:v>
                </c:pt>
                <c:pt idx="2712">
                  <c:v>0.3</c:v>
                </c:pt>
                <c:pt idx="2713">
                  <c:v>0.3</c:v>
                </c:pt>
                <c:pt idx="2714">
                  <c:v>0.3</c:v>
                </c:pt>
                <c:pt idx="2715">
                  <c:v>0.3</c:v>
                </c:pt>
                <c:pt idx="2716">
                  <c:v>0.3</c:v>
                </c:pt>
                <c:pt idx="2717">
                  <c:v>0.3</c:v>
                </c:pt>
                <c:pt idx="2718">
                  <c:v>0.3</c:v>
                </c:pt>
                <c:pt idx="2719">
                  <c:v>0.3</c:v>
                </c:pt>
                <c:pt idx="2720">
                  <c:v>0.3</c:v>
                </c:pt>
                <c:pt idx="2721">
                  <c:v>0.3</c:v>
                </c:pt>
                <c:pt idx="2722">
                  <c:v>0.3</c:v>
                </c:pt>
                <c:pt idx="2723">
                  <c:v>0.3</c:v>
                </c:pt>
                <c:pt idx="2724">
                  <c:v>0.3</c:v>
                </c:pt>
                <c:pt idx="2725">
                  <c:v>0.3</c:v>
                </c:pt>
                <c:pt idx="2726">
                  <c:v>0.3</c:v>
                </c:pt>
                <c:pt idx="2727">
                  <c:v>0.3</c:v>
                </c:pt>
                <c:pt idx="2728">
                  <c:v>0.3</c:v>
                </c:pt>
                <c:pt idx="2729">
                  <c:v>0.3</c:v>
                </c:pt>
                <c:pt idx="2730">
                  <c:v>0.3</c:v>
                </c:pt>
                <c:pt idx="2731">
                  <c:v>0.3</c:v>
                </c:pt>
                <c:pt idx="2732">
                  <c:v>0.3</c:v>
                </c:pt>
                <c:pt idx="2733">
                  <c:v>0.3</c:v>
                </c:pt>
                <c:pt idx="2734">
                  <c:v>0.3</c:v>
                </c:pt>
                <c:pt idx="2735">
                  <c:v>0.3</c:v>
                </c:pt>
                <c:pt idx="2736">
                  <c:v>0.3</c:v>
                </c:pt>
                <c:pt idx="2737">
                  <c:v>0.3</c:v>
                </c:pt>
                <c:pt idx="2738">
                  <c:v>0.3</c:v>
                </c:pt>
                <c:pt idx="2739">
                  <c:v>0.3</c:v>
                </c:pt>
                <c:pt idx="2740">
                  <c:v>0.3</c:v>
                </c:pt>
                <c:pt idx="2741">
                  <c:v>0.3</c:v>
                </c:pt>
                <c:pt idx="2742">
                  <c:v>0.3</c:v>
                </c:pt>
                <c:pt idx="2743">
                  <c:v>0.3</c:v>
                </c:pt>
                <c:pt idx="2744">
                  <c:v>0.3</c:v>
                </c:pt>
                <c:pt idx="2745">
                  <c:v>0.3</c:v>
                </c:pt>
                <c:pt idx="2746">
                  <c:v>0.3</c:v>
                </c:pt>
                <c:pt idx="2747">
                  <c:v>0.3</c:v>
                </c:pt>
                <c:pt idx="2748">
                  <c:v>0.3</c:v>
                </c:pt>
                <c:pt idx="2749">
                  <c:v>0.3</c:v>
                </c:pt>
                <c:pt idx="2750">
                  <c:v>0.3</c:v>
                </c:pt>
                <c:pt idx="2751">
                  <c:v>0.3</c:v>
                </c:pt>
                <c:pt idx="2752">
                  <c:v>0.3</c:v>
                </c:pt>
                <c:pt idx="2753">
                  <c:v>0.3</c:v>
                </c:pt>
                <c:pt idx="2754">
                  <c:v>0.3</c:v>
                </c:pt>
                <c:pt idx="2755">
                  <c:v>0.3</c:v>
                </c:pt>
                <c:pt idx="2756">
                  <c:v>0.3</c:v>
                </c:pt>
                <c:pt idx="2757">
                  <c:v>0.3</c:v>
                </c:pt>
                <c:pt idx="2758">
                  <c:v>0.3</c:v>
                </c:pt>
                <c:pt idx="2759">
                  <c:v>0.3</c:v>
                </c:pt>
                <c:pt idx="2760">
                  <c:v>0.3</c:v>
                </c:pt>
                <c:pt idx="2761">
                  <c:v>0.3</c:v>
                </c:pt>
                <c:pt idx="2762">
                  <c:v>0.3</c:v>
                </c:pt>
                <c:pt idx="2763">
                  <c:v>0.3</c:v>
                </c:pt>
                <c:pt idx="2764">
                  <c:v>0.3</c:v>
                </c:pt>
                <c:pt idx="2765">
                  <c:v>0.3</c:v>
                </c:pt>
                <c:pt idx="2766">
                  <c:v>0.3</c:v>
                </c:pt>
                <c:pt idx="2767">
                  <c:v>0.3</c:v>
                </c:pt>
                <c:pt idx="2768">
                  <c:v>0.3</c:v>
                </c:pt>
                <c:pt idx="2769">
                  <c:v>0.3</c:v>
                </c:pt>
                <c:pt idx="2770">
                  <c:v>0.3</c:v>
                </c:pt>
                <c:pt idx="2771">
                  <c:v>0.3</c:v>
                </c:pt>
                <c:pt idx="2772">
                  <c:v>0.3</c:v>
                </c:pt>
                <c:pt idx="2773">
                  <c:v>0.3</c:v>
                </c:pt>
                <c:pt idx="2774">
                  <c:v>0.3</c:v>
                </c:pt>
                <c:pt idx="2775">
                  <c:v>0.3</c:v>
                </c:pt>
                <c:pt idx="2776">
                  <c:v>0.3</c:v>
                </c:pt>
                <c:pt idx="2777">
                  <c:v>0.3</c:v>
                </c:pt>
                <c:pt idx="2778">
                  <c:v>0.3</c:v>
                </c:pt>
                <c:pt idx="2779">
                  <c:v>0.3</c:v>
                </c:pt>
                <c:pt idx="2780">
                  <c:v>0.3</c:v>
                </c:pt>
                <c:pt idx="2781">
                  <c:v>0.3</c:v>
                </c:pt>
                <c:pt idx="2782">
                  <c:v>0.3</c:v>
                </c:pt>
                <c:pt idx="2783">
                  <c:v>0.3</c:v>
                </c:pt>
                <c:pt idx="2784">
                  <c:v>0.3</c:v>
                </c:pt>
                <c:pt idx="2785">
                  <c:v>0.3</c:v>
                </c:pt>
                <c:pt idx="2786">
                  <c:v>0.3</c:v>
                </c:pt>
                <c:pt idx="2787">
                  <c:v>0.3</c:v>
                </c:pt>
                <c:pt idx="2788">
                  <c:v>0.3</c:v>
                </c:pt>
                <c:pt idx="2789">
                  <c:v>0.3</c:v>
                </c:pt>
                <c:pt idx="2790">
                  <c:v>0.3</c:v>
                </c:pt>
                <c:pt idx="2791">
                  <c:v>0.3</c:v>
                </c:pt>
                <c:pt idx="2792">
                  <c:v>0.3</c:v>
                </c:pt>
                <c:pt idx="2793">
                  <c:v>0.3</c:v>
                </c:pt>
                <c:pt idx="2794">
                  <c:v>0.3</c:v>
                </c:pt>
                <c:pt idx="2795">
                  <c:v>0.3</c:v>
                </c:pt>
                <c:pt idx="2796">
                  <c:v>0.3</c:v>
                </c:pt>
                <c:pt idx="2797">
                  <c:v>0.3</c:v>
                </c:pt>
                <c:pt idx="2798">
                  <c:v>0.3</c:v>
                </c:pt>
                <c:pt idx="2799">
                  <c:v>0.3</c:v>
                </c:pt>
                <c:pt idx="2800">
                  <c:v>0.3</c:v>
                </c:pt>
                <c:pt idx="2801">
                  <c:v>0.3</c:v>
                </c:pt>
                <c:pt idx="2802">
                  <c:v>0.3</c:v>
                </c:pt>
                <c:pt idx="2803">
                  <c:v>0.3</c:v>
                </c:pt>
                <c:pt idx="2804">
                  <c:v>0.3</c:v>
                </c:pt>
                <c:pt idx="2805">
                  <c:v>0.3</c:v>
                </c:pt>
                <c:pt idx="2806">
                  <c:v>0.3</c:v>
                </c:pt>
                <c:pt idx="2807">
                  <c:v>0.3</c:v>
                </c:pt>
                <c:pt idx="2808">
                  <c:v>0.3</c:v>
                </c:pt>
                <c:pt idx="2809">
                  <c:v>0.3</c:v>
                </c:pt>
                <c:pt idx="2810">
                  <c:v>0.3</c:v>
                </c:pt>
                <c:pt idx="2811">
                  <c:v>0.3</c:v>
                </c:pt>
                <c:pt idx="2812">
                  <c:v>0.3</c:v>
                </c:pt>
                <c:pt idx="2813">
                  <c:v>0.3</c:v>
                </c:pt>
                <c:pt idx="2814">
                  <c:v>0.3</c:v>
                </c:pt>
                <c:pt idx="2815">
                  <c:v>0.3</c:v>
                </c:pt>
                <c:pt idx="2816">
                  <c:v>0.3</c:v>
                </c:pt>
                <c:pt idx="2817">
                  <c:v>0.3</c:v>
                </c:pt>
                <c:pt idx="2818">
                  <c:v>0.3</c:v>
                </c:pt>
                <c:pt idx="2819">
                  <c:v>0.3</c:v>
                </c:pt>
                <c:pt idx="2820">
                  <c:v>0.3</c:v>
                </c:pt>
                <c:pt idx="2821">
                  <c:v>0.3</c:v>
                </c:pt>
                <c:pt idx="2822">
                  <c:v>0.3</c:v>
                </c:pt>
                <c:pt idx="2823">
                  <c:v>0.3</c:v>
                </c:pt>
                <c:pt idx="2824">
                  <c:v>0.3</c:v>
                </c:pt>
                <c:pt idx="2825">
                  <c:v>0.3</c:v>
                </c:pt>
                <c:pt idx="2826">
                  <c:v>0.3</c:v>
                </c:pt>
                <c:pt idx="2827">
                  <c:v>0.3</c:v>
                </c:pt>
                <c:pt idx="2828">
                  <c:v>0.3</c:v>
                </c:pt>
                <c:pt idx="2829">
                  <c:v>0.3</c:v>
                </c:pt>
                <c:pt idx="2830">
                  <c:v>0.3</c:v>
                </c:pt>
                <c:pt idx="2831">
                  <c:v>0.3</c:v>
                </c:pt>
                <c:pt idx="2832">
                  <c:v>0.3</c:v>
                </c:pt>
                <c:pt idx="2833">
                  <c:v>0.3</c:v>
                </c:pt>
                <c:pt idx="2834">
                  <c:v>0.3</c:v>
                </c:pt>
                <c:pt idx="2835">
                  <c:v>0.3</c:v>
                </c:pt>
                <c:pt idx="2836">
                  <c:v>0.3</c:v>
                </c:pt>
                <c:pt idx="2837">
                  <c:v>0.3</c:v>
                </c:pt>
                <c:pt idx="2838">
                  <c:v>0.3</c:v>
                </c:pt>
                <c:pt idx="2839">
                  <c:v>0.3</c:v>
                </c:pt>
                <c:pt idx="2840">
                  <c:v>0.3</c:v>
                </c:pt>
                <c:pt idx="2841">
                  <c:v>0.3</c:v>
                </c:pt>
                <c:pt idx="2842">
                  <c:v>0.3</c:v>
                </c:pt>
                <c:pt idx="2843">
                  <c:v>0.3</c:v>
                </c:pt>
                <c:pt idx="2844">
                  <c:v>0.3</c:v>
                </c:pt>
                <c:pt idx="2845">
                  <c:v>0.3</c:v>
                </c:pt>
                <c:pt idx="2846">
                  <c:v>0.3</c:v>
                </c:pt>
                <c:pt idx="2847">
                  <c:v>0.3</c:v>
                </c:pt>
                <c:pt idx="2848">
                  <c:v>0.3</c:v>
                </c:pt>
                <c:pt idx="2849">
                  <c:v>0.3</c:v>
                </c:pt>
                <c:pt idx="2850">
                  <c:v>0.3</c:v>
                </c:pt>
                <c:pt idx="2851">
                  <c:v>0.3</c:v>
                </c:pt>
                <c:pt idx="2852">
                  <c:v>0.3</c:v>
                </c:pt>
                <c:pt idx="2853">
                  <c:v>0.3</c:v>
                </c:pt>
                <c:pt idx="2854">
                  <c:v>0.3</c:v>
                </c:pt>
                <c:pt idx="2855">
                  <c:v>0.3</c:v>
                </c:pt>
                <c:pt idx="2856">
                  <c:v>0.3</c:v>
                </c:pt>
                <c:pt idx="2857">
                  <c:v>0.3</c:v>
                </c:pt>
                <c:pt idx="2858">
                  <c:v>0.3</c:v>
                </c:pt>
                <c:pt idx="2859">
                  <c:v>0.3</c:v>
                </c:pt>
                <c:pt idx="2860">
                  <c:v>0.3</c:v>
                </c:pt>
                <c:pt idx="2861">
                  <c:v>0.3</c:v>
                </c:pt>
                <c:pt idx="2862">
                  <c:v>0.3</c:v>
                </c:pt>
                <c:pt idx="2863">
                  <c:v>0.3</c:v>
                </c:pt>
                <c:pt idx="2864">
                  <c:v>0.3</c:v>
                </c:pt>
                <c:pt idx="2865">
                  <c:v>0.3</c:v>
                </c:pt>
                <c:pt idx="2866">
                  <c:v>0.3</c:v>
                </c:pt>
                <c:pt idx="2867">
                  <c:v>0.3</c:v>
                </c:pt>
                <c:pt idx="2868">
                  <c:v>0.3</c:v>
                </c:pt>
                <c:pt idx="2869">
                  <c:v>0.3</c:v>
                </c:pt>
                <c:pt idx="2870">
                  <c:v>0.3</c:v>
                </c:pt>
                <c:pt idx="2871">
                  <c:v>0.3</c:v>
                </c:pt>
                <c:pt idx="2872">
                  <c:v>0.3</c:v>
                </c:pt>
                <c:pt idx="2873">
                  <c:v>0.3</c:v>
                </c:pt>
                <c:pt idx="2874">
                  <c:v>0.3</c:v>
                </c:pt>
                <c:pt idx="2875">
                  <c:v>0.3</c:v>
                </c:pt>
                <c:pt idx="2876">
                  <c:v>0.3</c:v>
                </c:pt>
                <c:pt idx="2877">
                  <c:v>0.3</c:v>
                </c:pt>
                <c:pt idx="2878">
                  <c:v>0.3</c:v>
                </c:pt>
                <c:pt idx="2879">
                  <c:v>0.3</c:v>
                </c:pt>
                <c:pt idx="2880">
                  <c:v>0.3</c:v>
                </c:pt>
                <c:pt idx="2881">
                  <c:v>0.3</c:v>
                </c:pt>
                <c:pt idx="2882">
                  <c:v>0.3</c:v>
                </c:pt>
                <c:pt idx="2883">
                  <c:v>0.3</c:v>
                </c:pt>
                <c:pt idx="2884">
                  <c:v>0.3</c:v>
                </c:pt>
                <c:pt idx="2885">
                  <c:v>0.3</c:v>
                </c:pt>
                <c:pt idx="2886">
                  <c:v>0.3</c:v>
                </c:pt>
                <c:pt idx="2887">
                  <c:v>0.3</c:v>
                </c:pt>
                <c:pt idx="2888">
                  <c:v>0.3</c:v>
                </c:pt>
                <c:pt idx="2889">
                  <c:v>0.3</c:v>
                </c:pt>
                <c:pt idx="2890">
                  <c:v>0.3</c:v>
                </c:pt>
                <c:pt idx="2891">
                  <c:v>0.3</c:v>
                </c:pt>
                <c:pt idx="2892">
                  <c:v>0.3</c:v>
                </c:pt>
                <c:pt idx="2893">
                  <c:v>0.3</c:v>
                </c:pt>
                <c:pt idx="2894">
                  <c:v>0.3</c:v>
                </c:pt>
                <c:pt idx="2895">
                  <c:v>0.3</c:v>
                </c:pt>
                <c:pt idx="2896">
                  <c:v>0.3</c:v>
                </c:pt>
                <c:pt idx="2897">
                  <c:v>0.3</c:v>
                </c:pt>
                <c:pt idx="2898">
                  <c:v>0.3</c:v>
                </c:pt>
                <c:pt idx="2899">
                  <c:v>0.3</c:v>
                </c:pt>
                <c:pt idx="2900">
                  <c:v>0.3</c:v>
                </c:pt>
                <c:pt idx="2901">
                  <c:v>0.3</c:v>
                </c:pt>
                <c:pt idx="2902">
                  <c:v>0.3</c:v>
                </c:pt>
                <c:pt idx="2903">
                  <c:v>0.3</c:v>
                </c:pt>
                <c:pt idx="2904">
                  <c:v>0.3</c:v>
                </c:pt>
                <c:pt idx="2905">
                  <c:v>0.3</c:v>
                </c:pt>
                <c:pt idx="2906">
                  <c:v>0.3</c:v>
                </c:pt>
                <c:pt idx="2907">
                  <c:v>0.3</c:v>
                </c:pt>
                <c:pt idx="2908">
                  <c:v>0.3</c:v>
                </c:pt>
                <c:pt idx="2909">
                  <c:v>0.3</c:v>
                </c:pt>
                <c:pt idx="2910">
                  <c:v>0.3</c:v>
                </c:pt>
                <c:pt idx="2911">
                  <c:v>0.3</c:v>
                </c:pt>
                <c:pt idx="2912">
                  <c:v>0.3</c:v>
                </c:pt>
                <c:pt idx="2913">
                  <c:v>0.3</c:v>
                </c:pt>
                <c:pt idx="2914">
                  <c:v>0.3</c:v>
                </c:pt>
                <c:pt idx="2915">
                  <c:v>0.3</c:v>
                </c:pt>
                <c:pt idx="2916">
                  <c:v>0.3</c:v>
                </c:pt>
                <c:pt idx="2917">
                  <c:v>0.3</c:v>
                </c:pt>
                <c:pt idx="2918">
                  <c:v>0.3</c:v>
                </c:pt>
                <c:pt idx="2919">
                  <c:v>0.3</c:v>
                </c:pt>
                <c:pt idx="2920">
                  <c:v>0.3</c:v>
                </c:pt>
                <c:pt idx="2921">
                  <c:v>0.3</c:v>
                </c:pt>
                <c:pt idx="2922">
                  <c:v>0.3</c:v>
                </c:pt>
                <c:pt idx="2923">
                  <c:v>0.3</c:v>
                </c:pt>
                <c:pt idx="2924">
                  <c:v>0.3</c:v>
                </c:pt>
                <c:pt idx="2925">
                  <c:v>0.3</c:v>
                </c:pt>
                <c:pt idx="2926">
                  <c:v>0.3</c:v>
                </c:pt>
                <c:pt idx="2927">
                  <c:v>0.3</c:v>
                </c:pt>
                <c:pt idx="2928">
                  <c:v>0.3</c:v>
                </c:pt>
                <c:pt idx="2929">
                  <c:v>0.3</c:v>
                </c:pt>
                <c:pt idx="2930">
                  <c:v>0.3</c:v>
                </c:pt>
                <c:pt idx="2931">
                  <c:v>0.3</c:v>
                </c:pt>
                <c:pt idx="2932">
                  <c:v>0.3</c:v>
                </c:pt>
                <c:pt idx="2933">
                  <c:v>0.3</c:v>
                </c:pt>
                <c:pt idx="2934">
                  <c:v>0.3</c:v>
                </c:pt>
                <c:pt idx="2935">
                  <c:v>0.3</c:v>
                </c:pt>
                <c:pt idx="2936">
                  <c:v>0.3</c:v>
                </c:pt>
                <c:pt idx="2937">
                  <c:v>0.3</c:v>
                </c:pt>
                <c:pt idx="2938">
                  <c:v>0.3</c:v>
                </c:pt>
                <c:pt idx="2939">
                  <c:v>0.3</c:v>
                </c:pt>
                <c:pt idx="2940">
                  <c:v>0.3</c:v>
                </c:pt>
                <c:pt idx="2941">
                  <c:v>0.3</c:v>
                </c:pt>
                <c:pt idx="2942">
                  <c:v>0.3</c:v>
                </c:pt>
                <c:pt idx="2943">
                  <c:v>0.3</c:v>
                </c:pt>
                <c:pt idx="2944">
                  <c:v>0.3</c:v>
                </c:pt>
                <c:pt idx="2945">
                  <c:v>0.3</c:v>
                </c:pt>
                <c:pt idx="2946">
                  <c:v>0.3</c:v>
                </c:pt>
                <c:pt idx="2947">
                  <c:v>0.3</c:v>
                </c:pt>
                <c:pt idx="2948">
                  <c:v>0.3</c:v>
                </c:pt>
                <c:pt idx="2949">
                  <c:v>0.3</c:v>
                </c:pt>
                <c:pt idx="2950">
                  <c:v>0.3</c:v>
                </c:pt>
                <c:pt idx="2951">
                  <c:v>0.3</c:v>
                </c:pt>
                <c:pt idx="2952">
                  <c:v>0.3</c:v>
                </c:pt>
                <c:pt idx="2953">
                  <c:v>0.3</c:v>
                </c:pt>
                <c:pt idx="2954">
                  <c:v>0.3</c:v>
                </c:pt>
                <c:pt idx="2955">
                  <c:v>0.3</c:v>
                </c:pt>
                <c:pt idx="2956">
                  <c:v>0.3</c:v>
                </c:pt>
                <c:pt idx="2957">
                  <c:v>0.3</c:v>
                </c:pt>
                <c:pt idx="2958">
                  <c:v>0.3</c:v>
                </c:pt>
                <c:pt idx="2959">
                  <c:v>0.3</c:v>
                </c:pt>
                <c:pt idx="2960">
                  <c:v>0.3</c:v>
                </c:pt>
                <c:pt idx="2961">
                  <c:v>0.3</c:v>
                </c:pt>
                <c:pt idx="2962">
                  <c:v>0.3</c:v>
                </c:pt>
                <c:pt idx="2963">
                  <c:v>0.3</c:v>
                </c:pt>
                <c:pt idx="2964">
                  <c:v>0.3</c:v>
                </c:pt>
                <c:pt idx="2965">
                  <c:v>0.3</c:v>
                </c:pt>
                <c:pt idx="2966">
                  <c:v>0.3</c:v>
                </c:pt>
                <c:pt idx="2967">
                  <c:v>0.3</c:v>
                </c:pt>
                <c:pt idx="2968">
                  <c:v>0.3</c:v>
                </c:pt>
                <c:pt idx="2969">
                  <c:v>0.3</c:v>
                </c:pt>
                <c:pt idx="2970">
                  <c:v>0.3</c:v>
                </c:pt>
                <c:pt idx="2971">
                  <c:v>0.3</c:v>
                </c:pt>
                <c:pt idx="2972">
                  <c:v>0.3</c:v>
                </c:pt>
                <c:pt idx="2973">
                  <c:v>0.3</c:v>
                </c:pt>
                <c:pt idx="2974">
                  <c:v>0.3</c:v>
                </c:pt>
                <c:pt idx="2975">
                  <c:v>0.3</c:v>
                </c:pt>
                <c:pt idx="2976">
                  <c:v>0.3</c:v>
                </c:pt>
                <c:pt idx="2977">
                  <c:v>0.3</c:v>
                </c:pt>
                <c:pt idx="2978">
                  <c:v>0.3</c:v>
                </c:pt>
                <c:pt idx="2979">
                  <c:v>0.3</c:v>
                </c:pt>
                <c:pt idx="2980">
                  <c:v>0.3</c:v>
                </c:pt>
                <c:pt idx="2981">
                  <c:v>0.3</c:v>
                </c:pt>
                <c:pt idx="2982">
                  <c:v>0.3</c:v>
                </c:pt>
                <c:pt idx="2983">
                  <c:v>0.3</c:v>
                </c:pt>
                <c:pt idx="2984">
                  <c:v>0.3</c:v>
                </c:pt>
                <c:pt idx="2985">
                  <c:v>0.3</c:v>
                </c:pt>
                <c:pt idx="2986">
                  <c:v>0.3</c:v>
                </c:pt>
                <c:pt idx="2987">
                  <c:v>0.3</c:v>
                </c:pt>
                <c:pt idx="2988">
                  <c:v>0.3</c:v>
                </c:pt>
                <c:pt idx="2989">
                  <c:v>0.3</c:v>
                </c:pt>
                <c:pt idx="2990">
                  <c:v>0.3</c:v>
                </c:pt>
                <c:pt idx="2991">
                  <c:v>0.25</c:v>
                </c:pt>
                <c:pt idx="2992">
                  <c:v>0.25</c:v>
                </c:pt>
                <c:pt idx="2993">
                  <c:v>0.25</c:v>
                </c:pt>
                <c:pt idx="2994">
                  <c:v>0.25</c:v>
                </c:pt>
                <c:pt idx="2995">
                  <c:v>0.25</c:v>
                </c:pt>
                <c:pt idx="2996">
                  <c:v>0.25</c:v>
                </c:pt>
                <c:pt idx="2997">
                  <c:v>0.25</c:v>
                </c:pt>
                <c:pt idx="2998">
                  <c:v>0.25</c:v>
                </c:pt>
                <c:pt idx="2999">
                  <c:v>0.25</c:v>
                </c:pt>
                <c:pt idx="3000">
                  <c:v>0.25</c:v>
                </c:pt>
                <c:pt idx="3001">
                  <c:v>0.25</c:v>
                </c:pt>
                <c:pt idx="3002">
                  <c:v>0.25</c:v>
                </c:pt>
                <c:pt idx="3003">
                  <c:v>0.25</c:v>
                </c:pt>
                <c:pt idx="3004">
                  <c:v>0.25</c:v>
                </c:pt>
                <c:pt idx="3005">
                  <c:v>0.25</c:v>
                </c:pt>
                <c:pt idx="3006">
                  <c:v>0.25</c:v>
                </c:pt>
                <c:pt idx="3007">
                  <c:v>0.25</c:v>
                </c:pt>
                <c:pt idx="3008">
                  <c:v>0.25</c:v>
                </c:pt>
                <c:pt idx="3009">
                  <c:v>0.25</c:v>
                </c:pt>
                <c:pt idx="3010">
                  <c:v>0.25</c:v>
                </c:pt>
                <c:pt idx="3011">
                  <c:v>0.25</c:v>
                </c:pt>
                <c:pt idx="3012">
                  <c:v>0.25</c:v>
                </c:pt>
                <c:pt idx="3013">
                  <c:v>0.25</c:v>
                </c:pt>
                <c:pt idx="3014">
                  <c:v>0.25</c:v>
                </c:pt>
                <c:pt idx="3015">
                  <c:v>0.25</c:v>
                </c:pt>
                <c:pt idx="3016">
                  <c:v>0.25</c:v>
                </c:pt>
                <c:pt idx="3017">
                  <c:v>0.25</c:v>
                </c:pt>
                <c:pt idx="3018">
                  <c:v>0.25</c:v>
                </c:pt>
                <c:pt idx="3019">
                  <c:v>0.25</c:v>
                </c:pt>
                <c:pt idx="3020">
                  <c:v>0.25</c:v>
                </c:pt>
                <c:pt idx="3021">
                  <c:v>0.25</c:v>
                </c:pt>
                <c:pt idx="3022">
                  <c:v>0.25</c:v>
                </c:pt>
                <c:pt idx="3023">
                  <c:v>0.25</c:v>
                </c:pt>
                <c:pt idx="3024">
                  <c:v>0.25</c:v>
                </c:pt>
                <c:pt idx="3025">
                  <c:v>0.25</c:v>
                </c:pt>
                <c:pt idx="3026">
                  <c:v>0.25</c:v>
                </c:pt>
                <c:pt idx="3027">
                  <c:v>0.25</c:v>
                </c:pt>
                <c:pt idx="3028">
                  <c:v>0.25</c:v>
                </c:pt>
                <c:pt idx="3029">
                  <c:v>0.25</c:v>
                </c:pt>
                <c:pt idx="3030">
                  <c:v>0.25</c:v>
                </c:pt>
                <c:pt idx="3031">
                  <c:v>0.25</c:v>
                </c:pt>
                <c:pt idx="3032">
                  <c:v>0.25</c:v>
                </c:pt>
                <c:pt idx="3033">
                  <c:v>0.25</c:v>
                </c:pt>
                <c:pt idx="3034">
                  <c:v>0.25</c:v>
                </c:pt>
                <c:pt idx="3035">
                  <c:v>0.25</c:v>
                </c:pt>
                <c:pt idx="3036">
                  <c:v>0.25</c:v>
                </c:pt>
                <c:pt idx="3037">
                  <c:v>0.25</c:v>
                </c:pt>
                <c:pt idx="3038">
                  <c:v>0.25</c:v>
                </c:pt>
                <c:pt idx="3039">
                  <c:v>0.25</c:v>
                </c:pt>
                <c:pt idx="3040">
                  <c:v>0.25</c:v>
                </c:pt>
                <c:pt idx="3041">
                  <c:v>0.25</c:v>
                </c:pt>
                <c:pt idx="3042">
                  <c:v>0.25</c:v>
                </c:pt>
                <c:pt idx="3043">
                  <c:v>0.25</c:v>
                </c:pt>
                <c:pt idx="3044">
                  <c:v>0.25</c:v>
                </c:pt>
                <c:pt idx="3045">
                  <c:v>0.25</c:v>
                </c:pt>
                <c:pt idx="3046">
                  <c:v>0.25</c:v>
                </c:pt>
                <c:pt idx="3047">
                  <c:v>0.25</c:v>
                </c:pt>
                <c:pt idx="3048">
                  <c:v>0.25</c:v>
                </c:pt>
                <c:pt idx="3049">
                  <c:v>0.25</c:v>
                </c:pt>
                <c:pt idx="3050">
                  <c:v>0.25</c:v>
                </c:pt>
                <c:pt idx="3051">
                  <c:v>0.25</c:v>
                </c:pt>
                <c:pt idx="3052">
                  <c:v>0.25</c:v>
                </c:pt>
                <c:pt idx="3053">
                  <c:v>0.25</c:v>
                </c:pt>
                <c:pt idx="3054">
                  <c:v>0.25</c:v>
                </c:pt>
                <c:pt idx="3055">
                  <c:v>0.25</c:v>
                </c:pt>
                <c:pt idx="3056">
                  <c:v>0.25</c:v>
                </c:pt>
                <c:pt idx="3057">
                  <c:v>0.25</c:v>
                </c:pt>
                <c:pt idx="3058">
                  <c:v>0.25</c:v>
                </c:pt>
                <c:pt idx="3059">
                  <c:v>0.25</c:v>
                </c:pt>
                <c:pt idx="3060">
                  <c:v>0.25</c:v>
                </c:pt>
                <c:pt idx="3061">
                  <c:v>0.25</c:v>
                </c:pt>
                <c:pt idx="3062">
                  <c:v>0.25</c:v>
                </c:pt>
                <c:pt idx="3063">
                  <c:v>0.25</c:v>
                </c:pt>
                <c:pt idx="3064">
                  <c:v>0.25</c:v>
                </c:pt>
                <c:pt idx="3065">
                  <c:v>0.25</c:v>
                </c:pt>
                <c:pt idx="3066">
                  <c:v>0.25</c:v>
                </c:pt>
                <c:pt idx="3067">
                  <c:v>0.25</c:v>
                </c:pt>
                <c:pt idx="3068">
                  <c:v>0.25</c:v>
                </c:pt>
                <c:pt idx="3069">
                  <c:v>0.25</c:v>
                </c:pt>
                <c:pt idx="3070">
                  <c:v>0.25</c:v>
                </c:pt>
                <c:pt idx="3071">
                  <c:v>0.25</c:v>
                </c:pt>
                <c:pt idx="3072">
                  <c:v>0.25</c:v>
                </c:pt>
                <c:pt idx="3073">
                  <c:v>0.25</c:v>
                </c:pt>
                <c:pt idx="3074">
                  <c:v>0.25</c:v>
                </c:pt>
                <c:pt idx="3075">
                  <c:v>0.25</c:v>
                </c:pt>
                <c:pt idx="3076">
                  <c:v>0.25</c:v>
                </c:pt>
                <c:pt idx="3077">
                  <c:v>0.25</c:v>
                </c:pt>
                <c:pt idx="3078">
                  <c:v>0.25</c:v>
                </c:pt>
                <c:pt idx="3079">
                  <c:v>0.25</c:v>
                </c:pt>
                <c:pt idx="3080">
                  <c:v>0.25</c:v>
                </c:pt>
                <c:pt idx="3081">
                  <c:v>0.25</c:v>
                </c:pt>
                <c:pt idx="3082">
                  <c:v>0.25</c:v>
                </c:pt>
                <c:pt idx="3083">
                  <c:v>0.25</c:v>
                </c:pt>
                <c:pt idx="3084">
                  <c:v>0.25</c:v>
                </c:pt>
                <c:pt idx="3085">
                  <c:v>0.25</c:v>
                </c:pt>
                <c:pt idx="3086">
                  <c:v>0.25</c:v>
                </c:pt>
                <c:pt idx="3087">
                  <c:v>0.25</c:v>
                </c:pt>
                <c:pt idx="3088">
                  <c:v>0.25</c:v>
                </c:pt>
                <c:pt idx="3089">
                  <c:v>0.25</c:v>
                </c:pt>
                <c:pt idx="3090">
                  <c:v>0.25</c:v>
                </c:pt>
                <c:pt idx="3091">
                  <c:v>0.25</c:v>
                </c:pt>
                <c:pt idx="3092">
                  <c:v>0.25</c:v>
                </c:pt>
                <c:pt idx="3093">
                  <c:v>0.25</c:v>
                </c:pt>
                <c:pt idx="3094">
                  <c:v>0.25</c:v>
                </c:pt>
                <c:pt idx="3095">
                  <c:v>0.25</c:v>
                </c:pt>
                <c:pt idx="3096">
                  <c:v>0.25</c:v>
                </c:pt>
                <c:pt idx="3097">
                  <c:v>0.25</c:v>
                </c:pt>
                <c:pt idx="3098">
                  <c:v>0.25</c:v>
                </c:pt>
                <c:pt idx="3099">
                  <c:v>0.25</c:v>
                </c:pt>
                <c:pt idx="3100">
                  <c:v>0.25</c:v>
                </c:pt>
                <c:pt idx="3101">
                  <c:v>0.25</c:v>
                </c:pt>
                <c:pt idx="3102">
                  <c:v>0.25</c:v>
                </c:pt>
                <c:pt idx="3103">
                  <c:v>0.25</c:v>
                </c:pt>
                <c:pt idx="3104">
                  <c:v>0.25</c:v>
                </c:pt>
                <c:pt idx="3105">
                  <c:v>0.25</c:v>
                </c:pt>
                <c:pt idx="3106">
                  <c:v>0.25</c:v>
                </c:pt>
                <c:pt idx="3107">
                  <c:v>0.25</c:v>
                </c:pt>
                <c:pt idx="3108">
                  <c:v>0.25</c:v>
                </c:pt>
                <c:pt idx="3109">
                  <c:v>0.25</c:v>
                </c:pt>
                <c:pt idx="3110">
                  <c:v>0.25</c:v>
                </c:pt>
                <c:pt idx="3111">
                  <c:v>0.25</c:v>
                </c:pt>
                <c:pt idx="3112">
                  <c:v>0.25</c:v>
                </c:pt>
                <c:pt idx="3113">
                  <c:v>0.25</c:v>
                </c:pt>
                <c:pt idx="3114">
                  <c:v>0.25</c:v>
                </c:pt>
                <c:pt idx="3115">
                  <c:v>0.25</c:v>
                </c:pt>
                <c:pt idx="3116">
                  <c:v>0.25</c:v>
                </c:pt>
                <c:pt idx="3117">
                  <c:v>0.25</c:v>
                </c:pt>
                <c:pt idx="3118">
                  <c:v>0.25</c:v>
                </c:pt>
                <c:pt idx="3119">
                  <c:v>0.25</c:v>
                </c:pt>
                <c:pt idx="3120">
                  <c:v>0.25</c:v>
                </c:pt>
                <c:pt idx="3121">
                  <c:v>0.25</c:v>
                </c:pt>
                <c:pt idx="3122">
                  <c:v>0.25</c:v>
                </c:pt>
                <c:pt idx="3123">
                  <c:v>0.25</c:v>
                </c:pt>
                <c:pt idx="3124">
                  <c:v>0.25</c:v>
                </c:pt>
                <c:pt idx="3125">
                  <c:v>0.25</c:v>
                </c:pt>
                <c:pt idx="3126">
                  <c:v>0.25</c:v>
                </c:pt>
                <c:pt idx="3127">
                  <c:v>0.25</c:v>
                </c:pt>
                <c:pt idx="3128">
                  <c:v>0.25</c:v>
                </c:pt>
                <c:pt idx="3129">
                  <c:v>0.25</c:v>
                </c:pt>
                <c:pt idx="3130">
                  <c:v>0.25</c:v>
                </c:pt>
                <c:pt idx="3131">
                  <c:v>0.25</c:v>
                </c:pt>
                <c:pt idx="3132">
                  <c:v>0.25</c:v>
                </c:pt>
                <c:pt idx="3133">
                  <c:v>0.25</c:v>
                </c:pt>
                <c:pt idx="3134">
                  <c:v>0.25</c:v>
                </c:pt>
                <c:pt idx="3135">
                  <c:v>0.25</c:v>
                </c:pt>
                <c:pt idx="3136">
                  <c:v>0.25</c:v>
                </c:pt>
                <c:pt idx="3137">
                  <c:v>0.25</c:v>
                </c:pt>
                <c:pt idx="3138">
                  <c:v>0.25</c:v>
                </c:pt>
                <c:pt idx="3139">
                  <c:v>0.25</c:v>
                </c:pt>
                <c:pt idx="3140">
                  <c:v>0.25</c:v>
                </c:pt>
                <c:pt idx="3141">
                  <c:v>0.25</c:v>
                </c:pt>
                <c:pt idx="3142">
                  <c:v>0.25</c:v>
                </c:pt>
                <c:pt idx="3143">
                  <c:v>0.25</c:v>
                </c:pt>
                <c:pt idx="3144">
                  <c:v>0.25</c:v>
                </c:pt>
                <c:pt idx="3145">
                  <c:v>0.25</c:v>
                </c:pt>
                <c:pt idx="3146">
                  <c:v>0.25</c:v>
                </c:pt>
                <c:pt idx="3147">
                  <c:v>0.25</c:v>
                </c:pt>
                <c:pt idx="3148">
                  <c:v>0.25</c:v>
                </c:pt>
                <c:pt idx="3149">
                  <c:v>0.25</c:v>
                </c:pt>
                <c:pt idx="3150">
                  <c:v>0.25</c:v>
                </c:pt>
                <c:pt idx="3151">
                  <c:v>0.25</c:v>
                </c:pt>
                <c:pt idx="3152">
                  <c:v>0.25</c:v>
                </c:pt>
                <c:pt idx="3153">
                  <c:v>0.25</c:v>
                </c:pt>
                <c:pt idx="3154">
                  <c:v>0.25</c:v>
                </c:pt>
                <c:pt idx="3155">
                  <c:v>0.25</c:v>
                </c:pt>
                <c:pt idx="3156">
                  <c:v>0.25</c:v>
                </c:pt>
                <c:pt idx="3157">
                  <c:v>0.25</c:v>
                </c:pt>
                <c:pt idx="3158">
                  <c:v>0.25</c:v>
                </c:pt>
                <c:pt idx="3159">
                  <c:v>0.25</c:v>
                </c:pt>
                <c:pt idx="3160">
                  <c:v>0.25</c:v>
                </c:pt>
                <c:pt idx="3161">
                  <c:v>0.25</c:v>
                </c:pt>
                <c:pt idx="3162">
                  <c:v>0.25</c:v>
                </c:pt>
                <c:pt idx="3163">
                  <c:v>0.25</c:v>
                </c:pt>
                <c:pt idx="3164">
                  <c:v>0.25</c:v>
                </c:pt>
                <c:pt idx="3165">
                  <c:v>0.25</c:v>
                </c:pt>
                <c:pt idx="3166">
                  <c:v>0.25</c:v>
                </c:pt>
                <c:pt idx="3167">
                  <c:v>0.25</c:v>
                </c:pt>
                <c:pt idx="3168">
                  <c:v>0.25</c:v>
                </c:pt>
                <c:pt idx="3169">
                  <c:v>0.25</c:v>
                </c:pt>
                <c:pt idx="3170">
                  <c:v>0.25</c:v>
                </c:pt>
                <c:pt idx="3171">
                  <c:v>0.25</c:v>
                </c:pt>
                <c:pt idx="3172">
                  <c:v>0.25</c:v>
                </c:pt>
                <c:pt idx="3173">
                  <c:v>0.25</c:v>
                </c:pt>
                <c:pt idx="3174">
                  <c:v>0.25</c:v>
                </c:pt>
                <c:pt idx="3175">
                  <c:v>0.25</c:v>
                </c:pt>
                <c:pt idx="3176">
                  <c:v>0.25</c:v>
                </c:pt>
                <c:pt idx="3177">
                  <c:v>0.25</c:v>
                </c:pt>
                <c:pt idx="3178">
                  <c:v>0.25</c:v>
                </c:pt>
                <c:pt idx="3179">
                  <c:v>0.25</c:v>
                </c:pt>
                <c:pt idx="3180">
                  <c:v>0.25</c:v>
                </c:pt>
                <c:pt idx="3181">
                  <c:v>0.25</c:v>
                </c:pt>
                <c:pt idx="3182">
                  <c:v>0.25</c:v>
                </c:pt>
                <c:pt idx="3183">
                  <c:v>0.25</c:v>
                </c:pt>
                <c:pt idx="3184">
                  <c:v>0.25</c:v>
                </c:pt>
                <c:pt idx="3185">
                  <c:v>0.25</c:v>
                </c:pt>
                <c:pt idx="3186">
                  <c:v>0.25</c:v>
                </c:pt>
                <c:pt idx="3187">
                  <c:v>0.25</c:v>
                </c:pt>
                <c:pt idx="3188">
                  <c:v>0.25</c:v>
                </c:pt>
                <c:pt idx="3189">
                  <c:v>0.25</c:v>
                </c:pt>
                <c:pt idx="3190">
                  <c:v>0.25</c:v>
                </c:pt>
                <c:pt idx="3191">
                  <c:v>0.25</c:v>
                </c:pt>
                <c:pt idx="3192">
                  <c:v>0.25</c:v>
                </c:pt>
                <c:pt idx="3193">
                  <c:v>0.25</c:v>
                </c:pt>
                <c:pt idx="3194">
                  <c:v>0.25</c:v>
                </c:pt>
                <c:pt idx="3195">
                  <c:v>0.25</c:v>
                </c:pt>
                <c:pt idx="3196">
                  <c:v>0.25</c:v>
                </c:pt>
                <c:pt idx="3197">
                  <c:v>0.25</c:v>
                </c:pt>
                <c:pt idx="3198">
                  <c:v>0.25</c:v>
                </c:pt>
                <c:pt idx="3199">
                  <c:v>0.25</c:v>
                </c:pt>
                <c:pt idx="3200">
                  <c:v>0.25</c:v>
                </c:pt>
                <c:pt idx="3201">
                  <c:v>0.25</c:v>
                </c:pt>
                <c:pt idx="3202">
                  <c:v>0.25</c:v>
                </c:pt>
                <c:pt idx="3203">
                  <c:v>0.25</c:v>
                </c:pt>
                <c:pt idx="3204">
                  <c:v>0.25</c:v>
                </c:pt>
                <c:pt idx="3205">
                  <c:v>0.25</c:v>
                </c:pt>
                <c:pt idx="3206">
                  <c:v>0.25</c:v>
                </c:pt>
                <c:pt idx="3207">
                  <c:v>0.25</c:v>
                </c:pt>
                <c:pt idx="3208">
                  <c:v>0.25</c:v>
                </c:pt>
                <c:pt idx="3209">
                  <c:v>0.25</c:v>
                </c:pt>
                <c:pt idx="3210">
                  <c:v>0.25</c:v>
                </c:pt>
                <c:pt idx="3211">
                  <c:v>0.25</c:v>
                </c:pt>
                <c:pt idx="3212">
                  <c:v>0.25</c:v>
                </c:pt>
                <c:pt idx="3213">
                  <c:v>0.25</c:v>
                </c:pt>
                <c:pt idx="3214">
                  <c:v>0.25</c:v>
                </c:pt>
                <c:pt idx="3215">
                  <c:v>0.25</c:v>
                </c:pt>
                <c:pt idx="3216">
                  <c:v>0.25</c:v>
                </c:pt>
                <c:pt idx="3217">
                  <c:v>0.25</c:v>
                </c:pt>
                <c:pt idx="3218">
                  <c:v>0.25</c:v>
                </c:pt>
                <c:pt idx="3219">
                  <c:v>0.25</c:v>
                </c:pt>
                <c:pt idx="3220">
                  <c:v>0.25</c:v>
                </c:pt>
                <c:pt idx="3221">
                  <c:v>0.25</c:v>
                </c:pt>
                <c:pt idx="3222">
                  <c:v>0.25</c:v>
                </c:pt>
                <c:pt idx="3223">
                  <c:v>0.25</c:v>
                </c:pt>
                <c:pt idx="3224">
                  <c:v>0.25</c:v>
                </c:pt>
                <c:pt idx="3225">
                  <c:v>0.25</c:v>
                </c:pt>
                <c:pt idx="3226">
                  <c:v>0.25</c:v>
                </c:pt>
                <c:pt idx="3227">
                  <c:v>0.25</c:v>
                </c:pt>
                <c:pt idx="3228">
                  <c:v>0.25</c:v>
                </c:pt>
                <c:pt idx="3229">
                  <c:v>0.25</c:v>
                </c:pt>
                <c:pt idx="3230">
                  <c:v>0.25</c:v>
                </c:pt>
                <c:pt idx="3231">
                  <c:v>0.25</c:v>
                </c:pt>
                <c:pt idx="3232">
                  <c:v>0.25</c:v>
                </c:pt>
                <c:pt idx="3233">
                  <c:v>0.25</c:v>
                </c:pt>
                <c:pt idx="3234">
                  <c:v>0.25</c:v>
                </c:pt>
                <c:pt idx="3235">
                  <c:v>0.25</c:v>
                </c:pt>
                <c:pt idx="3236">
                  <c:v>0.25</c:v>
                </c:pt>
                <c:pt idx="3237">
                  <c:v>0.25</c:v>
                </c:pt>
                <c:pt idx="3238">
                  <c:v>0.25</c:v>
                </c:pt>
                <c:pt idx="3239">
                  <c:v>0.25</c:v>
                </c:pt>
                <c:pt idx="3240">
                  <c:v>0.25</c:v>
                </c:pt>
                <c:pt idx="3241">
                  <c:v>0.25</c:v>
                </c:pt>
                <c:pt idx="3242">
                  <c:v>0.25</c:v>
                </c:pt>
                <c:pt idx="3243">
                  <c:v>0.25</c:v>
                </c:pt>
                <c:pt idx="3244">
                  <c:v>0.25</c:v>
                </c:pt>
                <c:pt idx="3245">
                  <c:v>0.25</c:v>
                </c:pt>
                <c:pt idx="3246">
                  <c:v>0.25</c:v>
                </c:pt>
                <c:pt idx="3247">
                  <c:v>0.25</c:v>
                </c:pt>
                <c:pt idx="3248">
                  <c:v>0.25</c:v>
                </c:pt>
                <c:pt idx="3249">
                  <c:v>0.25</c:v>
                </c:pt>
                <c:pt idx="3250">
                  <c:v>0.25</c:v>
                </c:pt>
                <c:pt idx="3251">
                  <c:v>0.25</c:v>
                </c:pt>
                <c:pt idx="3252">
                  <c:v>0.25</c:v>
                </c:pt>
                <c:pt idx="3253">
                  <c:v>0.25</c:v>
                </c:pt>
                <c:pt idx="3254">
                  <c:v>0.25</c:v>
                </c:pt>
                <c:pt idx="3255">
                  <c:v>0.25</c:v>
                </c:pt>
                <c:pt idx="3256">
                  <c:v>0.25</c:v>
                </c:pt>
                <c:pt idx="3257">
                  <c:v>0.25</c:v>
                </c:pt>
                <c:pt idx="3258">
                  <c:v>0.25</c:v>
                </c:pt>
                <c:pt idx="3259">
                  <c:v>0.25</c:v>
                </c:pt>
                <c:pt idx="3260">
                  <c:v>0.25</c:v>
                </c:pt>
                <c:pt idx="3261">
                  <c:v>0.25</c:v>
                </c:pt>
                <c:pt idx="3262">
                  <c:v>0.25</c:v>
                </c:pt>
                <c:pt idx="3263">
                  <c:v>0.25</c:v>
                </c:pt>
                <c:pt idx="3264">
                  <c:v>0.25</c:v>
                </c:pt>
                <c:pt idx="3265">
                  <c:v>0.25</c:v>
                </c:pt>
                <c:pt idx="3266">
                  <c:v>0.25</c:v>
                </c:pt>
                <c:pt idx="3267">
                  <c:v>0.25</c:v>
                </c:pt>
                <c:pt idx="3268">
                  <c:v>0.25</c:v>
                </c:pt>
                <c:pt idx="3269">
                  <c:v>0.25</c:v>
                </c:pt>
                <c:pt idx="3270">
                  <c:v>0.25</c:v>
                </c:pt>
                <c:pt idx="3271">
                  <c:v>0.25</c:v>
                </c:pt>
                <c:pt idx="3272">
                  <c:v>0.25</c:v>
                </c:pt>
                <c:pt idx="3273">
                  <c:v>0.25</c:v>
                </c:pt>
                <c:pt idx="3274">
                  <c:v>0.25</c:v>
                </c:pt>
                <c:pt idx="3275">
                  <c:v>0.25</c:v>
                </c:pt>
                <c:pt idx="3276">
                  <c:v>0.25</c:v>
                </c:pt>
                <c:pt idx="3277">
                  <c:v>0.25</c:v>
                </c:pt>
                <c:pt idx="3278">
                  <c:v>0.25</c:v>
                </c:pt>
                <c:pt idx="3279">
                  <c:v>0.25</c:v>
                </c:pt>
                <c:pt idx="3280">
                  <c:v>0.25</c:v>
                </c:pt>
                <c:pt idx="3281">
                  <c:v>0.25</c:v>
                </c:pt>
                <c:pt idx="3282">
                  <c:v>0.25</c:v>
                </c:pt>
                <c:pt idx="3283">
                  <c:v>0.25</c:v>
                </c:pt>
                <c:pt idx="3284">
                  <c:v>0.25</c:v>
                </c:pt>
                <c:pt idx="3285">
                  <c:v>0.25</c:v>
                </c:pt>
                <c:pt idx="3286">
                  <c:v>0.25</c:v>
                </c:pt>
                <c:pt idx="3287">
                  <c:v>0.25</c:v>
                </c:pt>
                <c:pt idx="3288">
                  <c:v>0.25</c:v>
                </c:pt>
                <c:pt idx="3289">
                  <c:v>0.25</c:v>
                </c:pt>
                <c:pt idx="3290">
                  <c:v>0.25</c:v>
                </c:pt>
                <c:pt idx="3291">
                  <c:v>0.25</c:v>
                </c:pt>
                <c:pt idx="3292">
                  <c:v>0.25</c:v>
                </c:pt>
                <c:pt idx="3293">
                  <c:v>0.25</c:v>
                </c:pt>
                <c:pt idx="3294">
                  <c:v>0.25</c:v>
                </c:pt>
                <c:pt idx="3295">
                  <c:v>0.25</c:v>
                </c:pt>
                <c:pt idx="3296">
                  <c:v>0.25</c:v>
                </c:pt>
                <c:pt idx="3297">
                  <c:v>0.25</c:v>
                </c:pt>
                <c:pt idx="3298">
                  <c:v>0.25</c:v>
                </c:pt>
                <c:pt idx="3299">
                  <c:v>0.25</c:v>
                </c:pt>
                <c:pt idx="3300">
                  <c:v>0.25</c:v>
                </c:pt>
                <c:pt idx="3301">
                  <c:v>0.25</c:v>
                </c:pt>
                <c:pt idx="3302">
                  <c:v>0.25</c:v>
                </c:pt>
                <c:pt idx="3303">
                  <c:v>0.25</c:v>
                </c:pt>
                <c:pt idx="3304">
                  <c:v>0.25</c:v>
                </c:pt>
                <c:pt idx="3305">
                  <c:v>0.25</c:v>
                </c:pt>
                <c:pt idx="3306">
                  <c:v>0.25</c:v>
                </c:pt>
                <c:pt idx="3307">
                  <c:v>0.25</c:v>
                </c:pt>
                <c:pt idx="3308">
                  <c:v>0.25</c:v>
                </c:pt>
                <c:pt idx="3309">
                  <c:v>0.25</c:v>
                </c:pt>
                <c:pt idx="3310">
                  <c:v>0.25</c:v>
                </c:pt>
                <c:pt idx="3311">
                  <c:v>0.25</c:v>
                </c:pt>
                <c:pt idx="3312">
                  <c:v>0.25</c:v>
                </c:pt>
                <c:pt idx="3313">
                  <c:v>0.25</c:v>
                </c:pt>
                <c:pt idx="3314">
                  <c:v>0.25</c:v>
                </c:pt>
                <c:pt idx="3315">
                  <c:v>0.25</c:v>
                </c:pt>
                <c:pt idx="3316">
                  <c:v>0.25</c:v>
                </c:pt>
                <c:pt idx="3317">
                  <c:v>0.25</c:v>
                </c:pt>
                <c:pt idx="3318">
                  <c:v>0.25</c:v>
                </c:pt>
                <c:pt idx="3319">
                  <c:v>0.25</c:v>
                </c:pt>
                <c:pt idx="3320">
                  <c:v>0.25</c:v>
                </c:pt>
                <c:pt idx="3321">
                  <c:v>0.25</c:v>
                </c:pt>
                <c:pt idx="3322">
                  <c:v>0.25</c:v>
                </c:pt>
                <c:pt idx="3323">
                  <c:v>0.25</c:v>
                </c:pt>
                <c:pt idx="3324">
                  <c:v>0.25</c:v>
                </c:pt>
                <c:pt idx="3325">
                  <c:v>0.25</c:v>
                </c:pt>
                <c:pt idx="3326">
                  <c:v>0.25</c:v>
                </c:pt>
                <c:pt idx="3327">
                  <c:v>0.25</c:v>
                </c:pt>
                <c:pt idx="3328">
                  <c:v>0.25</c:v>
                </c:pt>
                <c:pt idx="3329">
                  <c:v>0.25</c:v>
                </c:pt>
                <c:pt idx="3330">
                  <c:v>0.25</c:v>
                </c:pt>
                <c:pt idx="3331">
                  <c:v>0.25</c:v>
                </c:pt>
                <c:pt idx="3332">
                  <c:v>0.25</c:v>
                </c:pt>
                <c:pt idx="3333">
                  <c:v>0.25</c:v>
                </c:pt>
                <c:pt idx="3334">
                  <c:v>0.25</c:v>
                </c:pt>
                <c:pt idx="3335">
                  <c:v>0.25</c:v>
                </c:pt>
                <c:pt idx="3336">
                  <c:v>0.25</c:v>
                </c:pt>
                <c:pt idx="3337">
                  <c:v>0.25</c:v>
                </c:pt>
                <c:pt idx="3338">
                  <c:v>0.25</c:v>
                </c:pt>
                <c:pt idx="3339">
                  <c:v>0.25</c:v>
                </c:pt>
                <c:pt idx="3340">
                  <c:v>0.25</c:v>
                </c:pt>
                <c:pt idx="3341">
                  <c:v>0.25</c:v>
                </c:pt>
                <c:pt idx="3342">
                  <c:v>0.25</c:v>
                </c:pt>
                <c:pt idx="3343">
                  <c:v>0.25</c:v>
                </c:pt>
                <c:pt idx="3344">
                  <c:v>0.25</c:v>
                </c:pt>
                <c:pt idx="3345">
                  <c:v>0.25</c:v>
                </c:pt>
                <c:pt idx="3346">
                  <c:v>0.25</c:v>
                </c:pt>
                <c:pt idx="3347">
                  <c:v>0.25</c:v>
                </c:pt>
                <c:pt idx="3348">
                  <c:v>0.25</c:v>
                </c:pt>
                <c:pt idx="3349">
                  <c:v>0.25</c:v>
                </c:pt>
                <c:pt idx="3350">
                  <c:v>0.25</c:v>
                </c:pt>
                <c:pt idx="3351">
                  <c:v>0.25</c:v>
                </c:pt>
                <c:pt idx="3352">
                  <c:v>0.25</c:v>
                </c:pt>
                <c:pt idx="3353">
                  <c:v>0.25</c:v>
                </c:pt>
                <c:pt idx="3354">
                  <c:v>0.25</c:v>
                </c:pt>
                <c:pt idx="3355">
                  <c:v>0.25</c:v>
                </c:pt>
                <c:pt idx="3356">
                  <c:v>0.25</c:v>
                </c:pt>
                <c:pt idx="3357">
                  <c:v>0.25</c:v>
                </c:pt>
                <c:pt idx="3358">
                  <c:v>0.25</c:v>
                </c:pt>
                <c:pt idx="3359">
                  <c:v>0.25</c:v>
                </c:pt>
                <c:pt idx="3360">
                  <c:v>0.25</c:v>
                </c:pt>
                <c:pt idx="3361">
                  <c:v>0.25</c:v>
                </c:pt>
                <c:pt idx="3362">
                  <c:v>0.25</c:v>
                </c:pt>
                <c:pt idx="3363">
                  <c:v>0.25</c:v>
                </c:pt>
                <c:pt idx="3364">
                  <c:v>0.25</c:v>
                </c:pt>
                <c:pt idx="3365">
                  <c:v>0.25</c:v>
                </c:pt>
                <c:pt idx="3366">
                  <c:v>0.25</c:v>
                </c:pt>
                <c:pt idx="3367">
                  <c:v>0.25</c:v>
                </c:pt>
                <c:pt idx="3368">
                  <c:v>0.25</c:v>
                </c:pt>
                <c:pt idx="3369">
                  <c:v>0.25</c:v>
                </c:pt>
                <c:pt idx="3370">
                  <c:v>0.25</c:v>
                </c:pt>
                <c:pt idx="3371">
                  <c:v>0.25</c:v>
                </c:pt>
                <c:pt idx="3372">
                  <c:v>0.25</c:v>
                </c:pt>
                <c:pt idx="3373">
                  <c:v>0.25</c:v>
                </c:pt>
                <c:pt idx="3374">
                  <c:v>0.25</c:v>
                </c:pt>
                <c:pt idx="3375">
                  <c:v>0.25</c:v>
                </c:pt>
                <c:pt idx="3376">
                  <c:v>0.25</c:v>
                </c:pt>
                <c:pt idx="3377">
                  <c:v>0.25</c:v>
                </c:pt>
                <c:pt idx="3378">
                  <c:v>0.25</c:v>
                </c:pt>
                <c:pt idx="3379">
                  <c:v>0.25</c:v>
                </c:pt>
                <c:pt idx="3380">
                  <c:v>0.25</c:v>
                </c:pt>
                <c:pt idx="3381">
                  <c:v>0.25</c:v>
                </c:pt>
                <c:pt idx="3382">
                  <c:v>0.25</c:v>
                </c:pt>
                <c:pt idx="3383">
                  <c:v>0.25</c:v>
                </c:pt>
                <c:pt idx="3384">
                  <c:v>0.25</c:v>
                </c:pt>
                <c:pt idx="3385">
                  <c:v>0.25</c:v>
                </c:pt>
                <c:pt idx="3386">
                  <c:v>0.25</c:v>
                </c:pt>
                <c:pt idx="3387">
                  <c:v>0.25</c:v>
                </c:pt>
                <c:pt idx="3388">
                  <c:v>0.25</c:v>
                </c:pt>
                <c:pt idx="3389">
                  <c:v>0.25</c:v>
                </c:pt>
                <c:pt idx="3390">
                  <c:v>0.25</c:v>
                </c:pt>
                <c:pt idx="3391">
                  <c:v>0.25</c:v>
                </c:pt>
                <c:pt idx="3392">
                  <c:v>0.25</c:v>
                </c:pt>
                <c:pt idx="3393">
                  <c:v>0.25</c:v>
                </c:pt>
                <c:pt idx="3394">
                  <c:v>0.25</c:v>
                </c:pt>
                <c:pt idx="3395">
                  <c:v>0.25</c:v>
                </c:pt>
                <c:pt idx="3396">
                  <c:v>0.25</c:v>
                </c:pt>
                <c:pt idx="3397">
                  <c:v>0.25</c:v>
                </c:pt>
                <c:pt idx="3398">
                  <c:v>0.25</c:v>
                </c:pt>
                <c:pt idx="3399">
                  <c:v>0.25</c:v>
                </c:pt>
                <c:pt idx="3400">
                  <c:v>0.25</c:v>
                </c:pt>
                <c:pt idx="3401">
                  <c:v>0.25</c:v>
                </c:pt>
                <c:pt idx="3402">
                  <c:v>0.25</c:v>
                </c:pt>
                <c:pt idx="3403">
                  <c:v>0.25</c:v>
                </c:pt>
                <c:pt idx="3404">
                  <c:v>0.25</c:v>
                </c:pt>
                <c:pt idx="3405">
                  <c:v>0.25</c:v>
                </c:pt>
                <c:pt idx="3406">
                  <c:v>0.25</c:v>
                </c:pt>
                <c:pt idx="3407">
                  <c:v>0.25</c:v>
                </c:pt>
                <c:pt idx="3408">
                  <c:v>0.25</c:v>
                </c:pt>
                <c:pt idx="3409">
                  <c:v>0.25</c:v>
                </c:pt>
                <c:pt idx="3410">
                  <c:v>0.25</c:v>
                </c:pt>
                <c:pt idx="3411">
                  <c:v>0.25</c:v>
                </c:pt>
                <c:pt idx="3412">
                  <c:v>0.25</c:v>
                </c:pt>
                <c:pt idx="3413">
                  <c:v>0.25</c:v>
                </c:pt>
                <c:pt idx="3414">
                  <c:v>0.25</c:v>
                </c:pt>
                <c:pt idx="3415">
                  <c:v>0.25</c:v>
                </c:pt>
                <c:pt idx="3416">
                  <c:v>0.25</c:v>
                </c:pt>
                <c:pt idx="3417">
                  <c:v>0.25</c:v>
                </c:pt>
                <c:pt idx="3418">
                  <c:v>0.25</c:v>
                </c:pt>
                <c:pt idx="3419">
                  <c:v>0.25</c:v>
                </c:pt>
                <c:pt idx="3420">
                  <c:v>0.25</c:v>
                </c:pt>
                <c:pt idx="3421">
                  <c:v>0.25</c:v>
                </c:pt>
                <c:pt idx="3422">
                  <c:v>0.25</c:v>
                </c:pt>
                <c:pt idx="3423">
                  <c:v>0.25</c:v>
                </c:pt>
                <c:pt idx="3424">
                  <c:v>0.25</c:v>
                </c:pt>
                <c:pt idx="3425">
                  <c:v>0.25</c:v>
                </c:pt>
                <c:pt idx="3426">
                  <c:v>0.25</c:v>
                </c:pt>
                <c:pt idx="3427">
                  <c:v>0.25</c:v>
                </c:pt>
                <c:pt idx="3428">
                  <c:v>0.25</c:v>
                </c:pt>
                <c:pt idx="3429">
                  <c:v>0.25</c:v>
                </c:pt>
                <c:pt idx="3430">
                  <c:v>0.25</c:v>
                </c:pt>
                <c:pt idx="3431">
                  <c:v>0.25</c:v>
                </c:pt>
                <c:pt idx="3432">
                  <c:v>0.25</c:v>
                </c:pt>
                <c:pt idx="3433">
                  <c:v>0.25</c:v>
                </c:pt>
                <c:pt idx="3434">
                  <c:v>0.25</c:v>
                </c:pt>
                <c:pt idx="3435">
                  <c:v>0.25</c:v>
                </c:pt>
                <c:pt idx="3436">
                  <c:v>0.25</c:v>
                </c:pt>
                <c:pt idx="3437">
                  <c:v>0.25</c:v>
                </c:pt>
                <c:pt idx="3438">
                  <c:v>0.25</c:v>
                </c:pt>
                <c:pt idx="3439">
                  <c:v>0.25</c:v>
                </c:pt>
                <c:pt idx="3440">
                  <c:v>0.25</c:v>
                </c:pt>
                <c:pt idx="3441">
                  <c:v>0.25</c:v>
                </c:pt>
                <c:pt idx="3442">
                  <c:v>0.25</c:v>
                </c:pt>
                <c:pt idx="3443">
                  <c:v>0.25</c:v>
                </c:pt>
                <c:pt idx="3444">
                  <c:v>0.25</c:v>
                </c:pt>
                <c:pt idx="3445">
                  <c:v>0.25</c:v>
                </c:pt>
                <c:pt idx="3446">
                  <c:v>0.25</c:v>
                </c:pt>
                <c:pt idx="3447">
                  <c:v>0.25</c:v>
                </c:pt>
                <c:pt idx="3448">
                  <c:v>0.25</c:v>
                </c:pt>
                <c:pt idx="3449">
                  <c:v>0.25</c:v>
                </c:pt>
                <c:pt idx="3450">
                  <c:v>0.25</c:v>
                </c:pt>
                <c:pt idx="3451">
                  <c:v>0.25</c:v>
                </c:pt>
                <c:pt idx="3452">
                  <c:v>0.25</c:v>
                </c:pt>
                <c:pt idx="3453">
                  <c:v>0.25</c:v>
                </c:pt>
                <c:pt idx="3454">
                  <c:v>0.25</c:v>
                </c:pt>
                <c:pt idx="3455">
                  <c:v>0.25</c:v>
                </c:pt>
                <c:pt idx="3456">
                  <c:v>0.25</c:v>
                </c:pt>
                <c:pt idx="3457">
                  <c:v>0.25</c:v>
                </c:pt>
                <c:pt idx="3458">
                  <c:v>0.25</c:v>
                </c:pt>
                <c:pt idx="3459">
                  <c:v>0.25</c:v>
                </c:pt>
                <c:pt idx="3460">
                  <c:v>0.25</c:v>
                </c:pt>
                <c:pt idx="3461">
                  <c:v>0.25</c:v>
                </c:pt>
                <c:pt idx="3462">
                  <c:v>0.25</c:v>
                </c:pt>
                <c:pt idx="3463">
                  <c:v>0.25</c:v>
                </c:pt>
                <c:pt idx="3464">
                  <c:v>0.25</c:v>
                </c:pt>
                <c:pt idx="3465">
                  <c:v>0.25</c:v>
                </c:pt>
                <c:pt idx="3466">
                  <c:v>0.25</c:v>
                </c:pt>
                <c:pt idx="3467">
                  <c:v>0.25</c:v>
                </c:pt>
                <c:pt idx="3468">
                  <c:v>0.25</c:v>
                </c:pt>
                <c:pt idx="3469">
                  <c:v>0.25</c:v>
                </c:pt>
                <c:pt idx="3470">
                  <c:v>0.25</c:v>
                </c:pt>
                <c:pt idx="3471">
                  <c:v>0.25</c:v>
                </c:pt>
                <c:pt idx="3472">
                  <c:v>0.25</c:v>
                </c:pt>
                <c:pt idx="3473">
                  <c:v>0.25</c:v>
                </c:pt>
                <c:pt idx="3474">
                  <c:v>0.25</c:v>
                </c:pt>
                <c:pt idx="3475">
                  <c:v>0.25</c:v>
                </c:pt>
                <c:pt idx="3476">
                  <c:v>0.25</c:v>
                </c:pt>
                <c:pt idx="3477">
                  <c:v>0.25</c:v>
                </c:pt>
                <c:pt idx="3478">
                  <c:v>0.25</c:v>
                </c:pt>
                <c:pt idx="3479">
                  <c:v>0.25</c:v>
                </c:pt>
                <c:pt idx="3480">
                  <c:v>0.25</c:v>
                </c:pt>
                <c:pt idx="3481">
                  <c:v>0.25</c:v>
                </c:pt>
                <c:pt idx="3482">
                  <c:v>0.25</c:v>
                </c:pt>
                <c:pt idx="3483">
                  <c:v>0.25</c:v>
                </c:pt>
                <c:pt idx="3484">
                  <c:v>0.25</c:v>
                </c:pt>
                <c:pt idx="3485">
                  <c:v>0.25</c:v>
                </c:pt>
                <c:pt idx="3486">
                  <c:v>0.25</c:v>
                </c:pt>
                <c:pt idx="3487">
                  <c:v>0.25</c:v>
                </c:pt>
                <c:pt idx="3488">
                  <c:v>0.25</c:v>
                </c:pt>
                <c:pt idx="3489">
                  <c:v>0.25</c:v>
                </c:pt>
                <c:pt idx="3490">
                  <c:v>0.25</c:v>
                </c:pt>
                <c:pt idx="3491">
                  <c:v>0.25</c:v>
                </c:pt>
                <c:pt idx="3492">
                  <c:v>0.25</c:v>
                </c:pt>
                <c:pt idx="3493">
                  <c:v>0.25</c:v>
                </c:pt>
                <c:pt idx="3494">
                  <c:v>0.25</c:v>
                </c:pt>
                <c:pt idx="3495">
                  <c:v>0.25</c:v>
                </c:pt>
                <c:pt idx="3496">
                  <c:v>0.25</c:v>
                </c:pt>
                <c:pt idx="3497">
                  <c:v>0.25</c:v>
                </c:pt>
                <c:pt idx="3498">
                  <c:v>0.25</c:v>
                </c:pt>
                <c:pt idx="3499">
                  <c:v>0.25</c:v>
                </c:pt>
                <c:pt idx="3500">
                  <c:v>0.25</c:v>
                </c:pt>
                <c:pt idx="3501">
                  <c:v>0.25</c:v>
                </c:pt>
                <c:pt idx="3502">
                  <c:v>0.25</c:v>
                </c:pt>
                <c:pt idx="3503">
                  <c:v>0.25</c:v>
                </c:pt>
                <c:pt idx="3504">
                  <c:v>0.25</c:v>
                </c:pt>
                <c:pt idx="3505">
                  <c:v>0.25</c:v>
                </c:pt>
                <c:pt idx="3506">
                  <c:v>0.25</c:v>
                </c:pt>
                <c:pt idx="3507">
                  <c:v>0.25</c:v>
                </c:pt>
                <c:pt idx="3508">
                  <c:v>0.25</c:v>
                </c:pt>
                <c:pt idx="3509">
                  <c:v>0.25</c:v>
                </c:pt>
                <c:pt idx="3510">
                  <c:v>0.25</c:v>
                </c:pt>
                <c:pt idx="3511">
                  <c:v>0.25</c:v>
                </c:pt>
                <c:pt idx="3512">
                  <c:v>0.25</c:v>
                </c:pt>
                <c:pt idx="3513">
                  <c:v>0.25</c:v>
                </c:pt>
                <c:pt idx="3514">
                  <c:v>0.25</c:v>
                </c:pt>
                <c:pt idx="3515">
                  <c:v>0.25</c:v>
                </c:pt>
                <c:pt idx="3516">
                  <c:v>0.25</c:v>
                </c:pt>
                <c:pt idx="3517">
                  <c:v>0.25</c:v>
                </c:pt>
                <c:pt idx="3518">
                  <c:v>0.25</c:v>
                </c:pt>
                <c:pt idx="3519">
                  <c:v>0.25</c:v>
                </c:pt>
                <c:pt idx="3520">
                  <c:v>0.25</c:v>
                </c:pt>
                <c:pt idx="3521">
                  <c:v>0.25</c:v>
                </c:pt>
                <c:pt idx="3522">
                  <c:v>0.25</c:v>
                </c:pt>
                <c:pt idx="3523">
                  <c:v>0.25</c:v>
                </c:pt>
                <c:pt idx="3524">
                  <c:v>0.25</c:v>
                </c:pt>
                <c:pt idx="3525">
                  <c:v>0.25</c:v>
                </c:pt>
                <c:pt idx="3526">
                  <c:v>0.25</c:v>
                </c:pt>
                <c:pt idx="3527">
                  <c:v>0.25</c:v>
                </c:pt>
                <c:pt idx="3528">
                  <c:v>0.25</c:v>
                </c:pt>
                <c:pt idx="3529">
                  <c:v>0.25</c:v>
                </c:pt>
                <c:pt idx="3530">
                  <c:v>0.25</c:v>
                </c:pt>
                <c:pt idx="3531">
                  <c:v>0.25</c:v>
                </c:pt>
                <c:pt idx="3532">
                  <c:v>0.25</c:v>
                </c:pt>
                <c:pt idx="3533">
                  <c:v>0.25</c:v>
                </c:pt>
                <c:pt idx="3534">
                  <c:v>0.25</c:v>
                </c:pt>
                <c:pt idx="3535">
                  <c:v>0.25</c:v>
                </c:pt>
                <c:pt idx="3536">
                  <c:v>0.25</c:v>
                </c:pt>
                <c:pt idx="3537">
                  <c:v>0.25</c:v>
                </c:pt>
                <c:pt idx="3538">
                  <c:v>0.25</c:v>
                </c:pt>
                <c:pt idx="3539">
                  <c:v>0.25</c:v>
                </c:pt>
                <c:pt idx="3540">
                  <c:v>0.25</c:v>
                </c:pt>
                <c:pt idx="3541">
                  <c:v>0.25</c:v>
                </c:pt>
                <c:pt idx="3542">
                  <c:v>0.25</c:v>
                </c:pt>
                <c:pt idx="3543">
                  <c:v>0.25</c:v>
                </c:pt>
                <c:pt idx="3544">
                  <c:v>0.25</c:v>
                </c:pt>
                <c:pt idx="3545">
                  <c:v>0.25</c:v>
                </c:pt>
                <c:pt idx="3546">
                  <c:v>0.25</c:v>
                </c:pt>
                <c:pt idx="3547">
                  <c:v>0.25</c:v>
                </c:pt>
                <c:pt idx="3548">
                  <c:v>0.25</c:v>
                </c:pt>
                <c:pt idx="3549">
                  <c:v>0.25</c:v>
                </c:pt>
                <c:pt idx="3550">
                  <c:v>0.25</c:v>
                </c:pt>
                <c:pt idx="3551">
                  <c:v>0.25</c:v>
                </c:pt>
                <c:pt idx="3552">
                  <c:v>0.25</c:v>
                </c:pt>
                <c:pt idx="3553">
                  <c:v>0.25</c:v>
                </c:pt>
                <c:pt idx="3554">
                  <c:v>0.25</c:v>
                </c:pt>
                <c:pt idx="3555">
                  <c:v>0.25</c:v>
                </c:pt>
                <c:pt idx="3556">
                  <c:v>0.25</c:v>
                </c:pt>
                <c:pt idx="3557">
                  <c:v>0.25</c:v>
                </c:pt>
                <c:pt idx="3558">
                  <c:v>0.25</c:v>
                </c:pt>
                <c:pt idx="3559">
                  <c:v>0.25</c:v>
                </c:pt>
                <c:pt idx="3560">
                  <c:v>0.25</c:v>
                </c:pt>
                <c:pt idx="3561">
                  <c:v>0.25</c:v>
                </c:pt>
                <c:pt idx="3562">
                  <c:v>0.25</c:v>
                </c:pt>
                <c:pt idx="3563">
                  <c:v>0.25</c:v>
                </c:pt>
                <c:pt idx="3564">
                  <c:v>0.25</c:v>
                </c:pt>
                <c:pt idx="3565">
                  <c:v>0.25</c:v>
                </c:pt>
                <c:pt idx="3566">
                  <c:v>0.25</c:v>
                </c:pt>
                <c:pt idx="3567">
                  <c:v>0.25</c:v>
                </c:pt>
                <c:pt idx="3568">
                  <c:v>0.25</c:v>
                </c:pt>
                <c:pt idx="3569">
                  <c:v>0.25</c:v>
                </c:pt>
                <c:pt idx="3570">
                  <c:v>0.25</c:v>
                </c:pt>
                <c:pt idx="3571">
                  <c:v>0.25</c:v>
                </c:pt>
                <c:pt idx="3572">
                  <c:v>0.25</c:v>
                </c:pt>
                <c:pt idx="3573">
                  <c:v>0.25</c:v>
                </c:pt>
                <c:pt idx="3574">
                  <c:v>0.25</c:v>
                </c:pt>
                <c:pt idx="3575">
                  <c:v>0.25</c:v>
                </c:pt>
                <c:pt idx="3576">
                  <c:v>0.25</c:v>
                </c:pt>
                <c:pt idx="3577">
                  <c:v>0.25</c:v>
                </c:pt>
                <c:pt idx="3578">
                  <c:v>0.25</c:v>
                </c:pt>
                <c:pt idx="3579">
                  <c:v>0.25</c:v>
                </c:pt>
                <c:pt idx="3580">
                  <c:v>0.25</c:v>
                </c:pt>
                <c:pt idx="3581">
                  <c:v>0.25</c:v>
                </c:pt>
                <c:pt idx="3582">
                  <c:v>0.25</c:v>
                </c:pt>
                <c:pt idx="3583">
                  <c:v>0.25</c:v>
                </c:pt>
                <c:pt idx="3584">
                  <c:v>0.25</c:v>
                </c:pt>
                <c:pt idx="3585">
                  <c:v>0.25</c:v>
                </c:pt>
                <c:pt idx="3586">
                  <c:v>0.25</c:v>
                </c:pt>
                <c:pt idx="3587">
                  <c:v>0.25</c:v>
                </c:pt>
                <c:pt idx="3588">
                  <c:v>0.25</c:v>
                </c:pt>
                <c:pt idx="3589">
                  <c:v>0.25</c:v>
                </c:pt>
                <c:pt idx="3590">
                  <c:v>0.25</c:v>
                </c:pt>
                <c:pt idx="3591">
                  <c:v>0.25</c:v>
                </c:pt>
                <c:pt idx="3592">
                  <c:v>0.25</c:v>
                </c:pt>
                <c:pt idx="3593">
                  <c:v>0.25</c:v>
                </c:pt>
                <c:pt idx="3594">
                  <c:v>0.25</c:v>
                </c:pt>
                <c:pt idx="3595">
                  <c:v>0.25</c:v>
                </c:pt>
                <c:pt idx="3596">
                  <c:v>0.25</c:v>
                </c:pt>
                <c:pt idx="3597">
                  <c:v>0.25</c:v>
                </c:pt>
                <c:pt idx="3598">
                  <c:v>0.25</c:v>
                </c:pt>
                <c:pt idx="3599">
                  <c:v>0.25</c:v>
                </c:pt>
                <c:pt idx="3600">
                  <c:v>0.25</c:v>
                </c:pt>
                <c:pt idx="3601">
                  <c:v>0.25</c:v>
                </c:pt>
                <c:pt idx="3602">
                  <c:v>0.25</c:v>
                </c:pt>
                <c:pt idx="3603">
                  <c:v>0.25</c:v>
                </c:pt>
                <c:pt idx="3604">
                  <c:v>0.25</c:v>
                </c:pt>
                <c:pt idx="3605">
                  <c:v>0.25</c:v>
                </c:pt>
                <c:pt idx="3606">
                  <c:v>0.25</c:v>
                </c:pt>
                <c:pt idx="3607">
                  <c:v>0.25</c:v>
                </c:pt>
                <c:pt idx="3608">
                  <c:v>0.25</c:v>
                </c:pt>
                <c:pt idx="3609">
                  <c:v>0.25</c:v>
                </c:pt>
                <c:pt idx="3610">
                  <c:v>0.25</c:v>
                </c:pt>
                <c:pt idx="3611">
                  <c:v>0.25</c:v>
                </c:pt>
                <c:pt idx="3612">
                  <c:v>0.25</c:v>
                </c:pt>
                <c:pt idx="3613">
                  <c:v>0.25</c:v>
                </c:pt>
                <c:pt idx="3614">
                  <c:v>0.25</c:v>
                </c:pt>
                <c:pt idx="3615">
                  <c:v>0.25</c:v>
                </c:pt>
                <c:pt idx="3616">
                  <c:v>0.25</c:v>
                </c:pt>
                <c:pt idx="3617">
                  <c:v>0.25</c:v>
                </c:pt>
                <c:pt idx="3618">
                  <c:v>0.25</c:v>
                </c:pt>
                <c:pt idx="3619">
                  <c:v>0.25</c:v>
                </c:pt>
                <c:pt idx="3620">
                  <c:v>0.25</c:v>
                </c:pt>
                <c:pt idx="3621">
                  <c:v>0.25</c:v>
                </c:pt>
                <c:pt idx="3622">
                  <c:v>0.25</c:v>
                </c:pt>
                <c:pt idx="3623">
                  <c:v>0.25</c:v>
                </c:pt>
                <c:pt idx="3624">
                  <c:v>0.25</c:v>
                </c:pt>
                <c:pt idx="3625">
                  <c:v>0.25</c:v>
                </c:pt>
                <c:pt idx="3626">
                  <c:v>0.25</c:v>
                </c:pt>
                <c:pt idx="3627">
                  <c:v>0.25</c:v>
                </c:pt>
                <c:pt idx="3628">
                  <c:v>0.25</c:v>
                </c:pt>
                <c:pt idx="3629">
                  <c:v>0.25</c:v>
                </c:pt>
                <c:pt idx="3630">
                  <c:v>0.25</c:v>
                </c:pt>
                <c:pt idx="3631">
                  <c:v>0.25</c:v>
                </c:pt>
                <c:pt idx="3632">
                  <c:v>0.25</c:v>
                </c:pt>
                <c:pt idx="3633">
                  <c:v>0.25</c:v>
                </c:pt>
                <c:pt idx="3634">
                  <c:v>0.25</c:v>
                </c:pt>
                <c:pt idx="3635">
                  <c:v>0.25</c:v>
                </c:pt>
                <c:pt idx="3636">
                  <c:v>0.25</c:v>
                </c:pt>
                <c:pt idx="3637">
                  <c:v>0.25</c:v>
                </c:pt>
                <c:pt idx="3638">
                  <c:v>0.25</c:v>
                </c:pt>
                <c:pt idx="3639">
                  <c:v>0.25</c:v>
                </c:pt>
                <c:pt idx="3640">
                  <c:v>0.25</c:v>
                </c:pt>
                <c:pt idx="3641">
                  <c:v>0.25</c:v>
                </c:pt>
                <c:pt idx="3642">
                  <c:v>0.25</c:v>
                </c:pt>
                <c:pt idx="3643">
                  <c:v>0.25</c:v>
                </c:pt>
                <c:pt idx="3644">
                  <c:v>0.25</c:v>
                </c:pt>
                <c:pt idx="3645">
                  <c:v>0.25</c:v>
                </c:pt>
                <c:pt idx="3646">
                  <c:v>0.25</c:v>
                </c:pt>
                <c:pt idx="3647">
                  <c:v>0.25</c:v>
                </c:pt>
                <c:pt idx="3648">
                  <c:v>0.25</c:v>
                </c:pt>
                <c:pt idx="3649">
                  <c:v>0.25</c:v>
                </c:pt>
                <c:pt idx="3650">
                  <c:v>0.25</c:v>
                </c:pt>
                <c:pt idx="3651">
                  <c:v>0.25</c:v>
                </c:pt>
                <c:pt idx="3652">
                  <c:v>0.25</c:v>
                </c:pt>
                <c:pt idx="3653">
                  <c:v>0.25</c:v>
                </c:pt>
                <c:pt idx="3654">
                  <c:v>0.25</c:v>
                </c:pt>
                <c:pt idx="3655">
                  <c:v>0.25</c:v>
                </c:pt>
                <c:pt idx="3656">
                  <c:v>0.25</c:v>
                </c:pt>
                <c:pt idx="3657">
                  <c:v>0.25</c:v>
                </c:pt>
                <c:pt idx="3658">
                  <c:v>0.25</c:v>
                </c:pt>
                <c:pt idx="3659">
                  <c:v>0.25</c:v>
                </c:pt>
                <c:pt idx="3660">
                  <c:v>0.25</c:v>
                </c:pt>
                <c:pt idx="3661">
                  <c:v>0.25</c:v>
                </c:pt>
                <c:pt idx="3662">
                  <c:v>0.25</c:v>
                </c:pt>
                <c:pt idx="3663">
                  <c:v>0.25</c:v>
                </c:pt>
                <c:pt idx="3664">
                  <c:v>0.25</c:v>
                </c:pt>
                <c:pt idx="3665">
                  <c:v>0.25</c:v>
                </c:pt>
                <c:pt idx="3666">
                  <c:v>0.25</c:v>
                </c:pt>
                <c:pt idx="3667">
                  <c:v>0.25</c:v>
                </c:pt>
                <c:pt idx="3668">
                  <c:v>0.25</c:v>
                </c:pt>
                <c:pt idx="3669">
                  <c:v>0.25</c:v>
                </c:pt>
                <c:pt idx="3670">
                  <c:v>0.25</c:v>
                </c:pt>
                <c:pt idx="3671">
                  <c:v>0.25</c:v>
                </c:pt>
                <c:pt idx="3672">
                  <c:v>0.25</c:v>
                </c:pt>
                <c:pt idx="3673">
                  <c:v>0.25</c:v>
                </c:pt>
                <c:pt idx="3674">
                  <c:v>0.25</c:v>
                </c:pt>
                <c:pt idx="3675">
                  <c:v>0.25</c:v>
                </c:pt>
                <c:pt idx="3676">
                  <c:v>0.25</c:v>
                </c:pt>
                <c:pt idx="3677">
                  <c:v>0.25</c:v>
                </c:pt>
                <c:pt idx="3678">
                  <c:v>0.25</c:v>
                </c:pt>
                <c:pt idx="3679">
                  <c:v>0.25</c:v>
                </c:pt>
                <c:pt idx="3680">
                  <c:v>0.25</c:v>
                </c:pt>
                <c:pt idx="3681">
                  <c:v>0.25</c:v>
                </c:pt>
                <c:pt idx="3682">
                  <c:v>0.25</c:v>
                </c:pt>
                <c:pt idx="3683">
                  <c:v>0.25</c:v>
                </c:pt>
                <c:pt idx="3684">
                  <c:v>0.25</c:v>
                </c:pt>
                <c:pt idx="3685">
                  <c:v>0.25</c:v>
                </c:pt>
                <c:pt idx="3686">
                  <c:v>0.25</c:v>
                </c:pt>
                <c:pt idx="3687">
                  <c:v>0.25</c:v>
                </c:pt>
                <c:pt idx="3688">
                  <c:v>0.25</c:v>
                </c:pt>
                <c:pt idx="3689">
                  <c:v>0.25</c:v>
                </c:pt>
                <c:pt idx="3690">
                  <c:v>0.25</c:v>
                </c:pt>
                <c:pt idx="3691">
                  <c:v>0.25</c:v>
                </c:pt>
                <c:pt idx="3692">
                  <c:v>0.25</c:v>
                </c:pt>
                <c:pt idx="3693">
                  <c:v>0.25</c:v>
                </c:pt>
                <c:pt idx="3694">
                  <c:v>0.25</c:v>
                </c:pt>
                <c:pt idx="3695">
                  <c:v>0.25</c:v>
                </c:pt>
                <c:pt idx="3696">
                  <c:v>0.25</c:v>
                </c:pt>
                <c:pt idx="3697">
                  <c:v>0.25</c:v>
                </c:pt>
                <c:pt idx="3698">
                  <c:v>0.25</c:v>
                </c:pt>
                <c:pt idx="3699">
                  <c:v>0.25</c:v>
                </c:pt>
                <c:pt idx="3700">
                  <c:v>0.25</c:v>
                </c:pt>
                <c:pt idx="3701">
                  <c:v>0.25</c:v>
                </c:pt>
                <c:pt idx="3702">
                  <c:v>0.25</c:v>
                </c:pt>
                <c:pt idx="3703">
                  <c:v>0.25</c:v>
                </c:pt>
                <c:pt idx="3704">
                  <c:v>0.25</c:v>
                </c:pt>
                <c:pt idx="3705">
                  <c:v>0.25</c:v>
                </c:pt>
                <c:pt idx="3706">
                  <c:v>0.25</c:v>
                </c:pt>
                <c:pt idx="3707">
                  <c:v>0.25</c:v>
                </c:pt>
                <c:pt idx="3708">
                  <c:v>0.25</c:v>
                </c:pt>
                <c:pt idx="3709">
                  <c:v>0.25</c:v>
                </c:pt>
                <c:pt idx="3710">
                  <c:v>0.25</c:v>
                </c:pt>
                <c:pt idx="3711">
                  <c:v>0.25</c:v>
                </c:pt>
                <c:pt idx="3712">
                  <c:v>0.25</c:v>
                </c:pt>
                <c:pt idx="3713">
                  <c:v>0.25</c:v>
                </c:pt>
                <c:pt idx="3714">
                  <c:v>0.25</c:v>
                </c:pt>
                <c:pt idx="3715">
                  <c:v>0.25</c:v>
                </c:pt>
                <c:pt idx="3716">
                  <c:v>0.25</c:v>
                </c:pt>
                <c:pt idx="3717">
                  <c:v>0.25</c:v>
                </c:pt>
                <c:pt idx="3718">
                  <c:v>0.25</c:v>
                </c:pt>
                <c:pt idx="3719">
                  <c:v>0.25</c:v>
                </c:pt>
                <c:pt idx="3720">
                  <c:v>0.25</c:v>
                </c:pt>
                <c:pt idx="3721">
                  <c:v>0.25</c:v>
                </c:pt>
                <c:pt idx="3722">
                  <c:v>0.25</c:v>
                </c:pt>
                <c:pt idx="3723">
                  <c:v>0.25</c:v>
                </c:pt>
                <c:pt idx="3724">
                  <c:v>0.25</c:v>
                </c:pt>
                <c:pt idx="3725">
                  <c:v>0.25</c:v>
                </c:pt>
                <c:pt idx="3726">
                  <c:v>0.25</c:v>
                </c:pt>
                <c:pt idx="3727">
                  <c:v>0.25</c:v>
                </c:pt>
                <c:pt idx="3728">
                  <c:v>0.25</c:v>
                </c:pt>
                <c:pt idx="3729">
                  <c:v>0.25</c:v>
                </c:pt>
                <c:pt idx="3730">
                  <c:v>0.25</c:v>
                </c:pt>
                <c:pt idx="3731">
                  <c:v>0.25</c:v>
                </c:pt>
                <c:pt idx="3732">
                  <c:v>0.25</c:v>
                </c:pt>
                <c:pt idx="3733">
                  <c:v>0.25</c:v>
                </c:pt>
                <c:pt idx="3734">
                  <c:v>0.25</c:v>
                </c:pt>
                <c:pt idx="3735">
                  <c:v>0.25</c:v>
                </c:pt>
                <c:pt idx="3736">
                  <c:v>0.25</c:v>
                </c:pt>
                <c:pt idx="3737">
                  <c:v>0.25</c:v>
                </c:pt>
                <c:pt idx="3738">
                  <c:v>0.25</c:v>
                </c:pt>
                <c:pt idx="3739">
                  <c:v>0.25</c:v>
                </c:pt>
                <c:pt idx="3740">
                  <c:v>0.25</c:v>
                </c:pt>
                <c:pt idx="3741">
                  <c:v>0.25</c:v>
                </c:pt>
                <c:pt idx="3742">
                  <c:v>0.25</c:v>
                </c:pt>
                <c:pt idx="3743">
                  <c:v>0.25</c:v>
                </c:pt>
                <c:pt idx="3744">
                  <c:v>0.25</c:v>
                </c:pt>
                <c:pt idx="3745">
                  <c:v>0.25</c:v>
                </c:pt>
                <c:pt idx="3746">
                  <c:v>0.25</c:v>
                </c:pt>
                <c:pt idx="3747">
                  <c:v>0.25</c:v>
                </c:pt>
                <c:pt idx="3748">
                  <c:v>0.25</c:v>
                </c:pt>
                <c:pt idx="3749">
                  <c:v>0.25</c:v>
                </c:pt>
                <c:pt idx="3750">
                  <c:v>0.25</c:v>
                </c:pt>
                <c:pt idx="3751">
                  <c:v>0.25</c:v>
                </c:pt>
                <c:pt idx="3752">
                  <c:v>0.25</c:v>
                </c:pt>
                <c:pt idx="3753">
                  <c:v>0.25</c:v>
                </c:pt>
                <c:pt idx="3754">
                  <c:v>0.25</c:v>
                </c:pt>
                <c:pt idx="3755">
                  <c:v>0.25</c:v>
                </c:pt>
                <c:pt idx="3756">
                  <c:v>0.25</c:v>
                </c:pt>
                <c:pt idx="3757">
                  <c:v>0.25</c:v>
                </c:pt>
                <c:pt idx="3758">
                  <c:v>0.25</c:v>
                </c:pt>
                <c:pt idx="3759">
                  <c:v>0.25</c:v>
                </c:pt>
                <c:pt idx="3760">
                  <c:v>0.25</c:v>
                </c:pt>
                <c:pt idx="3761">
                  <c:v>0.25</c:v>
                </c:pt>
                <c:pt idx="3762">
                  <c:v>0.25</c:v>
                </c:pt>
                <c:pt idx="3763">
                  <c:v>0.25</c:v>
                </c:pt>
                <c:pt idx="3764">
                  <c:v>0.25</c:v>
                </c:pt>
                <c:pt idx="3765">
                  <c:v>0.25</c:v>
                </c:pt>
                <c:pt idx="3766">
                  <c:v>0.25</c:v>
                </c:pt>
                <c:pt idx="3767">
                  <c:v>0.25</c:v>
                </c:pt>
                <c:pt idx="3768">
                  <c:v>0.25</c:v>
                </c:pt>
                <c:pt idx="3769">
                  <c:v>0.25</c:v>
                </c:pt>
                <c:pt idx="3770">
                  <c:v>0.25</c:v>
                </c:pt>
                <c:pt idx="3771">
                  <c:v>0.25</c:v>
                </c:pt>
                <c:pt idx="3772">
                  <c:v>0.25</c:v>
                </c:pt>
                <c:pt idx="3773">
                  <c:v>0.25</c:v>
                </c:pt>
                <c:pt idx="3774">
                  <c:v>0.25</c:v>
                </c:pt>
                <c:pt idx="3775">
                  <c:v>0.25</c:v>
                </c:pt>
                <c:pt idx="3776">
                  <c:v>0.25</c:v>
                </c:pt>
                <c:pt idx="3777">
                  <c:v>0.25</c:v>
                </c:pt>
                <c:pt idx="3778">
                  <c:v>0.25</c:v>
                </c:pt>
                <c:pt idx="3779">
                  <c:v>0.25</c:v>
                </c:pt>
                <c:pt idx="3780">
                  <c:v>0.25</c:v>
                </c:pt>
                <c:pt idx="3781">
                  <c:v>0.25</c:v>
                </c:pt>
                <c:pt idx="3782">
                  <c:v>0.25</c:v>
                </c:pt>
                <c:pt idx="3783">
                  <c:v>0.25</c:v>
                </c:pt>
                <c:pt idx="3784">
                  <c:v>0.25</c:v>
                </c:pt>
                <c:pt idx="3785">
                  <c:v>0.25</c:v>
                </c:pt>
                <c:pt idx="3786">
                  <c:v>0.25</c:v>
                </c:pt>
                <c:pt idx="3787">
                  <c:v>0.25</c:v>
                </c:pt>
                <c:pt idx="3788">
                  <c:v>0.25</c:v>
                </c:pt>
                <c:pt idx="3789">
                  <c:v>0.25</c:v>
                </c:pt>
                <c:pt idx="3790">
                  <c:v>0.25</c:v>
                </c:pt>
                <c:pt idx="3791">
                  <c:v>0.25</c:v>
                </c:pt>
                <c:pt idx="3792">
                  <c:v>0.25</c:v>
                </c:pt>
                <c:pt idx="3793">
                  <c:v>0.25</c:v>
                </c:pt>
                <c:pt idx="3794">
                  <c:v>0.25</c:v>
                </c:pt>
                <c:pt idx="3795">
                  <c:v>0.25</c:v>
                </c:pt>
                <c:pt idx="3796">
                  <c:v>0.25</c:v>
                </c:pt>
                <c:pt idx="3797">
                  <c:v>0.25</c:v>
                </c:pt>
                <c:pt idx="3798">
                  <c:v>0.25</c:v>
                </c:pt>
                <c:pt idx="3799">
                  <c:v>0.25</c:v>
                </c:pt>
                <c:pt idx="3800">
                  <c:v>0.25</c:v>
                </c:pt>
                <c:pt idx="3801">
                  <c:v>0.25</c:v>
                </c:pt>
                <c:pt idx="3802">
                  <c:v>0.25</c:v>
                </c:pt>
                <c:pt idx="3803">
                  <c:v>0.25</c:v>
                </c:pt>
                <c:pt idx="3804">
                  <c:v>0.25</c:v>
                </c:pt>
                <c:pt idx="3805">
                  <c:v>0.25</c:v>
                </c:pt>
                <c:pt idx="3806">
                  <c:v>0.25</c:v>
                </c:pt>
                <c:pt idx="3807">
                  <c:v>0.25</c:v>
                </c:pt>
                <c:pt idx="3808">
                  <c:v>0.25</c:v>
                </c:pt>
                <c:pt idx="3809">
                  <c:v>0.25</c:v>
                </c:pt>
                <c:pt idx="3810">
                  <c:v>0.25</c:v>
                </c:pt>
                <c:pt idx="3811">
                  <c:v>0.25</c:v>
                </c:pt>
                <c:pt idx="3812">
                  <c:v>0.25</c:v>
                </c:pt>
                <c:pt idx="3813">
                  <c:v>0.25</c:v>
                </c:pt>
                <c:pt idx="3814">
                  <c:v>0.25</c:v>
                </c:pt>
                <c:pt idx="3815">
                  <c:v>0.25</c:v>
                </c:pt>
                <c:pt idx="3816">
                  <c:v>0.25</c:v>
                </c:pt>
                <c:pt idx="3817">
                  <c:v>0.25</c:v>
                </c:pt>
                <c:pt idx="3818">
                  <c:v>0.25</c:v>
                </c:pt>
                <c:pt idx="3819">
                  <c:v>0.25</c:v>
                </c:pt>
                <c:pt idx="3820">
                  <c:v>0.25</c:v>
                </c:pt>
                <c:pt idx="3821">
                  <c:v>0.25</c:v>
                </c:pt>
                <c:pt idx="3822">
                  <c:v>0.25</c:v>
                </c:pt>
                <c:pt idx="3823">
                  <c:v>0.25</c:v>
                </c:pt>
                <c:pt idx="3824">
                  <c:v>0.25</c:v>
                </c:pt>
                <c:pt idx="3825">
                  <c:v>0.25</c:v>
                </c:pt>
                <c:pt idx="3826">
                  <c:v>0.25</c:v>
                </c:pt>
                <c:pt idx="3827">
                  <c:v>0.25</c:v>
                </c:pt>
                <c:pt idx="3828">
                  <c:v>0.25</c:v>
                </c:pt>
                <c:pt idx="3829">
                  <c:v>0.25</c:v>
                </c:pt>
                <c:pt idx="3830">
                  <c:v>0.25</c:v>
                </c:pt>
                <c:pt idx="3831">
                  <c:v>0.25</c:v>
                </c:pt>
                <c:pt idx="3832">
                  <c:v>0.25</c:v>
                </c:pt>
                <c:pt idx="3833">
                  <c:v>0.25</c:v>
                </c:pt>
                <c:pt idx="3834">
                  <c:v>0.25</c:v>
                </c:pt>
                <c:pt idx="3835">
                  <c:v>0.25</c:v>
                </c:pt>
                <c:pt idx="3836">
                  <c:v>0.25</c:v>
                </c:pt>
                <c:pt idx="3837">
                  <c:v>0.25</c:v>
                </c:pt>
                <c:pt idx="3838">
                  <c:v>0.25</c:v>
                </c:pt>
                <c:pt idx="3839">
                  <c:v>0.25</c:v>
                </c:pt>
                <c:pt idx="3840">
                  <c:v>0.25</c:v>
                </c:pt>
                <c:pt idx="3841">
                  <c:v>0.25</c:v>
                </c:pt>
                <c:pt idx="3842">
                  <c:v>0.25</c:v>
                </c:pt>
                <c:pt idx="3843">
                  <c:v>0.25</c:v>
                </c:pt>
                <c:pt idx="3844">
                  <c:v>0.25</c:v>
                </c:pt>
                <c:pt idx="3845">
                  <c:v>0.25</c:v>
                </c:pt>
                <c:pt idx="3846">
                  <c:v>0.25</c:v>
                </c:pt>
                <c:pt idx="3847">
                  <c:v>0.25</c:v>
                </c:pt>
                <c:pt idx="3848">
                  <c:v>0.25</c:v>
                </c:pt>
                <c:pt idx="3849">
                  <c:v>0.25</c:v>
                </c:pt>
                <c:pt idx="3850">
                  <c:v>0.25</c:v>
                </c:pt>
                <c:pt idx="3851">
                  <c:v>0.25</c:v>
                </c:pt>
                <c:pt idx="3852">
                  <c:v>0.25</c:v>
                </c:pt>
                <c:pt idx="3853">
                  <c:v>0.25</c:v>
                </c:pt>
                <c:pt idx="3854">
                  <c:v>0.25</c:v>
                </c:pt>
                <c:pt idx="3855">
                  <c:v>0.25</c:v>
                </c:pt>
                <c:pt idx="3856">
                  <c:v>0.25</c:v>
                </c:pt>
                <c:pt idx="3857">
                  <c:v>0.25</c:v>
                </c:pt>
                <c:pt idx="3858">
                  <c:v>0.25</c:v>
                </c:pt>
                <c:pt idx="3859">
                  <c:v>0.25</c:v>
                </c:pt>
                <c:pt idx="3860">
                  <c:v>0.25</c:v>
                </c:pt>
                <c:pt idx="3861">
                  <c:v>0.25</c:v>
                </c:pt>
                <c:pt idx="3862">
                  <c:v>0.25</c:v>
                </c:pt>
                <c:pt idx="3863">
                  <c:v>0.25</c:v>
                </c:pt>
                <c:pt idx="3864">
                  <c:v>0.25</c:v>
                </c:pt>
                <c:pt idx="3865">
                  <c:v>0.25</c:v>
                </c:pt>
                <c:pt idx="3866">
                  <c:v>0.25</c:v>
                </c:pt>
                <c:pt idx="3867">
                  <c:v>0.25</c:v>
                </c:pt>
                <c:pt idx="3868">
                  <c:v>0.25</c:v>
                </c:pt>
                <c:pt idx="3869">
                  <c:v>0.25</c:v>
                </c:pt>
                <c:pt idx="3870">
                  <c:v>0.25</c:v>
                </c:pt>
                <c:pt idx="3871">
                  <c:v>0.25</c:v>
                </c:pt>
                <c:pt idx="3872">
                  <c:v>0.25</c:v>
                </c:pt>
                <c:pt idx="3873">
                  <c:v>0.25</c:v>
                </c:pt>
                <c:pt idx="3874">
                  <c:v>0.25</c:v>
                </c:pt>
                <c:pt idx="3875">
                  <c:v>0.25</c:v>
                </c:pt>
                <c:pt idx="3876">
                  <c:v>0.25</c:v>
                </c:pt>
                <c:pt idx="3877">
                  <c:v>0.25</c:v>
                </c:pt>
                <c:pt idx="3878">
                  <c:v>0.25</c:v>
                </c:pt>
                <c:pt idx="3879">
                  <c:v>0.25</c:v>
                </c:pt>
                <c:pt idx="3880">
                  <c:v>0.25</c:v>
                </c:pt>
                <c:pt idx="3881">
                  <c:v>0.25</c:v>
                </c:pt>
                <c:pt idx="3882">
                  <c:v>0.25</c:v>
                </c:pt>
                <c:pt idx="3883">
                  <c:v>0.25</c:v>
                </c:pt>
                <c:pt idx="3884">
                  <c:v>0.25</c:v>
                </c:pt>
                <c:pt idx="3885">
                  <c:v>0.25</c:v>
                </c:pt>
                <c:pt idx="3886">
                  <c:v>0.25</c:v>
                </c:pt>
                <c:pt idx="3887">
                  <c:v>0.25</c:v>
                </c:pt>
                <c:pt idx="3888">
                  <c:v>0.25</c:v>
                </c:pt>
                <c:pt idx="3889">
                  <c:v>0.25</c:v>
                </c:pt>
                <c:pt idx="3890">
                  <c:v>0.25</c:v>
                </c:pt>
                <c:pt idx="3891">
                  <c:v>0.25</c:v>
                </c:pt>
                <c:pt idx="3892">
                  <c:v>0.25</c:v>
                </c:pt>
                <c:pt idx="3893">
                  <c:v>0.25</c:v>
                </c:pt>
                <c:pt idx="3894">
                  <c:v>0.25</c:v>
                </c:pt>
                <c:pt idx="3895">
                  <c:v>0.25</c:v>
                </c:pt>
                <c:pt idx="3896">
                  <c:v>0.25</c:v>
                </c:pt>
                <c:pt idx="3897">
                  <c:v>0.25</c:v>
                </c:pt>
                <c:pt idx="3898">
                  <c:v>0.25</c:v>
                </c:pt>
                <c:pt idx="3899">
                  <c:v>0.25</c:v>
                </c:pt>
                <c:pt idx="3900">
                  <c:v>0.25</c:v>
                </c:pt>
                <c:pt idx="3901">
                  <c:v>0.25</c:v>
                </c:pt>
                <c:pt idx="3902">
                  <c:v>0.25</c:v>
                </c:pt>
                <c:pt idx="3903">
                  <c:v>0.25</c:v>
                </c:pt>
                <c:pt idx="3904">
                  <c:v>0.25</c:v>
                </c:pt>
                <c:pt idx="3905">
                  <c:v>0.25</c:v>
                </c:pt>
                <c:pt idx="3906">
                  <c:v>0.25</c:v>
                </c:pt>
                <c:pt idx="3907">
                  <c:v>0.25</c:v>
                </c:pt>
                <c:pt idx="3908">
                  <c:v>0.25</c:v>
                </c:pt>
                <c:pt idx="3909">
                  <c:v>0.25</c:v>
                </c:pt>
                <c:pt idx="3910">
                  <c:v>0.25</c:v>
                </c:pt>
                <c:pt idx="3911">
                  <c:v>0.25</c:v>
                </c:pt>
                <c:pt idx="3912">
                  <c:v>0.25</c:v>
                </c:pt>
                <c:pt idx="3913">
                  <c:v>0.25</c:v>
                </c:pt>
                <c:pt idx="3914">
                  <c:v>0.25</c:v>
                </c:pt>
                <c:pt idx="3915">
                  <c:v>0.25</c:v>
                </c:pt>
                <c:pt idx="3916">
                  <c:v>0.25</c:v>
                </c:pt>
                <c:pt idx="3917">
                  <c:v>0.25</c:v>
                </c:pt>
                <c:pt idx="3918">
                  <c:v>0.25</c:v>
                </c:pt>
                <c:pt idx="3919">
                  <c:v>0.25</c:v>
                </c:pt>
                <c:pt idx="3920">
                  <c:v>0.25</c:v>
                </c:pt>
                <c:pt idx="3921">
                  <c:v>0.25</c:v>
                </c:pt>
                <c:pt idx="3922">
                  <c:v>0.25</c:v>
                </c:pt>
                <c:pt idx="3923">
                  <c:v>0.25</c:v>
                </c:pt>
                <c:pt idx="3924">
                  <c:v>0.25</c:v>
                </c:pt>
                <c:pt idx="3925">
                  <c:v>0.25</c:v>
                </c:pt>
                <c:pt idx="3926">
                  <c:v>0.25</c:v>
                </c:pt>
                <c:pt idx="3927">
                  <c:v>0.25</c:v>
                </c:pt>
                <c:pt idx="3928">
                  <c:v>0.25</c:v>
                </c:pt>
                <c:pt idx="3929">
                  <c:v>0.25</c:v>
                </c:pt>
                <c:pt idx="3930">
                  <c:v>0.25</c:v>
                </c:pt>
                <c:pt idx="3931">
                  <c:v>0.25</c:v>
                </c:pt>
                <c:pt idx="3932">
                  <c:v>0.25</c:v>
                </c:pt>
                <c:pt idx="3933">
                  <c:v>0.25</c:v>
                </c:pt>
                <c:pt idx="3934">
                  <c:v>0.25</c:v>
                </c:pt>
                <c:pt idx="3935">
                  <c:v>0.25</c:v>
                </c:pt>
                <c:pt idx="3936">
                  <c:v>0.25</c:v>
                </c:pt>
                <c:pt idx="3937">
                  <c:v>0.25</c:v>
                </c:pt>
                <c:pt idx="3938">
                  <c:v>0.25</c:v>
                </c:pt>
                <c:pt idx="3939">
                  <c:v>0.25</c:v>
                </c:pt>
                <c:pt idx="3940">
                  <c:v>0.25</c:v>
                </c:pt>
                <c:pt idx="3941">
                  <c:v>0.25</c:v>
                </c:pt>
                <c:pt idx="3942">
                  <c:v>0.25</c:v>
                </c:pt>
                <c:pt idx="3943">
                  <c:v>0.25</c:v>
                </c:pt>
                <c:pt idx="3944">
                  <c:v>0.25</c:v>
                </c:pt>
                <c:pt idx="3945">
                  <c:v>0.25</c:v>
                </c:pt>
                <c:pt idx="3946">
                  <c:v>0.25</c:v>
                </c:pt>
                <c:pt idx="3947">
                  <c:v>0.25</c:v>
                </c:pt>
                <c:pt idx="3948">
                  <c:v>0.25</c:v>
                </c:pt>
                <c:pt idx="3949">
                  <c:v>0.25</c:v>
                </c:pt>
                <c:pt idx="3950">
                  <c:v>0.25</c:v>
                </c:pt>
                <c:pt idx="3951">
                  <c:v>0.25</c:v>
                </c:pt>
                <c:pt idx="3952">
                  <c:v>0.25</c:v>
                </c:pt>
                <c:pt idx="3953">
                  <c:v>0.25</c:v>
                </c:pt>
                <c:pt idx="3954">
                  <c:v>0.25</c:v>
                </c:pt>
                <c:pt idx="3955">
                  <c:v>0.25</c:v>
                </c:pt>
                <c:pt idx="3956">
                  <c:v>0.25</c:v>
                </c:pt>
                <c:pt idx="3957">
                  <c:v>0.25</c:v>
                </c:pt>
                <c:pt idx="3958">
                  <c:v>0.25</c:v>
                </c:pt>
                <c:pt idx="3959">
                  <c:v>0.25</c:v>
                </c:pt>
                <c:pt idx="3960">
                  <c:v>0.25</c:v>
                </c:pt>
                <c:pt idx="3961">
                  <c:v>0.25</c:v>
                </c:pt>
                <c:pt idx="3962">
                  <c:v>0.25</c:v>
                </c:pt>
                <c:pt idx="3963">
                  <c:v>0.25</c:v>
                </c:pt>
                <c:pt idx="3964">
                  <c:v>0.25</c:v>
                </c:pt>
                <c:pt idx="3965">
                  <c:v>0.25</c:v>
                </c:pt>
                <c:pt idx="3966">
                  <c:v>0.25</c:v>
                </c:pt>
                <c:pt idx="3967">
                  <c:v>0.25</c:v>
                </c:pt>
                <c:pt idx="3968">
                  <c:v>0.25</c:v>
                </c:pt>
                <c:pt idx="3969">
                  <c:v>0.25</c:v>
                </c:pt>
                <c:pt idx="3970">
                  <c:v>0.25</c:v>
                </c:pt>
                <c:pt idx="3971">
                  <c:v>0.25</c:v>
                </c:pt>
                <c:pt idx="3972">
                  <c:v>0.25</c:v>
                </c:pt>
                <c:pt idx="3973">
                  <c:v>0.25</c:v>
                </c:pt>
                <c:pt idx="3974">
                  <c:v>0.25</c:v>
                </c:pt>
                <c:pt idx="3975">
                  <c:v>0.25</c:v>
                </c:pt>
                <c:pt idx="3976">
                  <c:v>0.25</c:v>
                </c:pt>
                <c:pt idx="3977">
                  <c:v>0.25</c:v>
                </c:pt>
                <c:pt idx="3978">
                  <c:v>0.25</c:v>
                </c:pt>
                <c:pt idx="3979">
                  <c:v>0.25</c:v>
                </c:pt>
                <c:pt idx="3980">
                  <c:v>0.25</c:v>
                </c:pt>
                <c:pt idx="3981">
                  <c:v>0.25</c:v>
                </c:pt>
                <c:pt idx="3982">
                  <c:v>0.25</c:v>
                </c:pt>
                <c:pt idx="3983">
                  <c:v>0.25</c:v>
                </c:pt>
                <c:pt idx="3984">
                  <c:v>0.25</c:v>
                </c:pt>
                <c:pt idx="3985">
                  <c:v>0.25</c:v>
                </c:pt>
                <c:pt idx="3986">
                  <c:v>0.25</c:v>
                </c:pt>
                <c:pt idx="3987">
                  <c:v>0.25</c:v>
                </c:pt>
                <c:pt idx="3988">
                  <c:v>0.25</c:v>
                </c:pt>
                <c:pt idx="3989">
                  <c:v>0.25</c:v>
                </c:pt>
                <c:pt idx="3990">
                  <c:v>0.25</c:v>
                </c:pt>
                <c:pt idx="3991">
                  <c:v>0.25</c:v>
                </c:pt>
                <c:pt idx="3992">
                  <c:v>0.25</c:v>
                </c:pt>
                <c:pt idx="3993">
                  <c:v>0.25</c:v>
                </c:pt>
                <c:pt idx="3994">
                  <c:v>0.25</c:v>
                </c:pt>
                <c:pt idx="3995">
                  <c:v>0.25</c:v>
                </c:pt>
                <c:pt idx="3996">
                  <c:v>0.25</c:v>
                </c:pt>
                <c:pt idx="3997">
                  <c:v>0.25</c:v>
                </c:pt>
                <c:pt idx="3998">
                  <c:v>0.25</c:v>
                </c:pt>
                <c:pt idx="3999">
                  <c:v>0.25</c:v>
                </c:pt>
                <c:pt idx="4000">
                  <c:v>0.25</c:v>
                </c:pt>
                <c:pt idx="4001">
                  <c:v>0.25</c:v>
                </c:pt>
                <c:pt idx="4002">
                  <c:v>0.25</c:v>
                </c:pt>
                <c:pt idx="4003">
                  <c:v>0.25</c:v>
                </c:pt>
                <c:pt idx="4004">
                  <c:v>0.25</c:v>
                </c:pt>
                <c:pt idx="4005">
                  <c:v>0.25</c:v>
                </c:pt>
                <c:pt idx="4006">
                  <c:v>0.25</c:v>
                </c:pt>
                <c:pt idx="4007">
                  <c:v>0.25</c:v>
                </c:pt>
                <c:pt idx="4008">
                  <c:v>0.25</c:v>
                </c:pt>
                <c:pt idx="4009">
                  <c:v>0.25</c:v>
                </c:pt>
                <c:pt idx="4010">
                  <c:v>0.25</c:v>
                </c:pt>
                <c:pt idx="4011">
                  <c:v>0.25</c:v>
                </c:pt>
                <c:pt idx="4012">
                  <c:v>0.25</c:v>
                </c:pt>
                <c:pt idx="4013">
                  <c:v>0.25</c:v>
                </c:pt>
                <c:pt idx="4014">
                  <c:v>0.25</c:v>
                </c:pt>
                <c:pt idx="4015">
                  <c:v>0.25</c:v>
                </c:pt>
                <c:pt idx="4016">
                  <c:v>0.25</c:v>
                </c:pt>
                <c:pt idx="4017">
                  <c:v>0.25</c:v>
                </c:pt>
                <c:pt idx="4018">
                  <c:v>0.25</c:v>
                </c:pt>
                <c:pt idx="4019">
                  <c:v>0.25</c:v>
                </c:pt>
                <c:pt idx="4020">
                  <c:v>0.25</c:v>
                </c:pt>
                <c:pt idx="4021">
                  <c:v>0.25</c:v>
                </c:pt>
                <c:pt idx="4022">
                  <c:v>0.25</c:v>
                </c:pt>
                <c:pt idx="4023">
                  <c:v>0.25</c:v>
                </c:pt>
                <c:pt idx="4024">
                  <c:v>0.25</c:v>
                </c:pt>
                <c:pt idx="4025">
                  <c:v>0.25</c:v>
                </c:pt>
                <c:pt idx="4026">
                  <c:v>0.25</c:v>
                </c:pt>
                <c:pt idx="4027">
                  <c:v>0.25</c:v>
                </c:pt>
                <c:pt idx="4028">
                  <c:v>0.25</c:v>
                </c:pt>
                <c:pt idx="4029">
                  <c:v>0.25</c:v>
                </c:pt>
                <c:pt idx="4030">
                  <c:v>0.25</c:v>
                </c:pt>
                <c:pt idx="4031">
                  <c:v>0.25</c:v>
                </c:pt>
                <c:pt idx="4032">
                  <c:v>0.25</c:v>
                </c:pt>
                <c:pt idx="4033">
                  <c:v>0.25</c:v>
                </c:pt>
                <c:pt idx="4034">
                  <c:v>0.25</c:v>
                </c:pt>
                <c:pt idx="4035">
                  <c:v>0.25</c:v>
                </c:pt>
                <c:pt idx="4036">
                  <c:v>0.25</c:v>
                </c:pt>
                <c:pt idx="4037">
                  <c:v>0.25</c:v>
                </c:pt>
                <c:pt idx="4038">
                  <c:v>0.25</c:v>
                </c:pt>
                <c:pt idx="4039">
                  <c:v>0.25</c:v>
                </c:pt>
                <c:pt idx="4040">
                  <c:v>0.25</c:v>
                </c:pt>
                <c:pt idx="4041">
                  <c:v>0.25</c:v>
                </c:pt>
                <c:pt idx="4042">
                  <c:v>0.25</c:v>
                </c:pt>
                <c:pt idx="4043">
                  <c:v>0.25</c:v>
                </c:pt>
                <c:pt idx="4044">
                  <c:v>0.25</c:v>
                </c:pt>
                <c:pt idx="4045">
                  <c:v>0.25</c:v>
                </c:pt>
                <c:pt idx="4046">
                  <c:v>0.25</c:v>
                </c:pt>
                <c:pt idx="4047">
                  <c:v>0.25</c:v>
                </c:pt>
                <c:pt idx="4048">
                  <c:v>0.25</c:v>
                </c:pt>
                <c:pt idx="4049">
                  <c:v>0.25</c:v>
                </c:pt>
                <c:pt idx="4050">
                  <c:v>0.25</c:v>
                </c:pt>
                <c:pt idx="4051">
                  <c:v>0.25</c:v>
                </c:pt>
                <c:pt idx="4052">
                  <c:v>0.25</c:v>
                </c:pt>
                <c:pt idx="4053">
                  <c:v>0.25</c:v>
                </c:pt>
                <c:pt idx="4054">
                  <c:v>0.25</c:v>
                </c:pt>
                <c:pt idx="4055">
                  <c:v>0.25</c:v>
                </c:pt>
                <c:pt idx="4056">
                  <c:v>0.25</c:v>
                </c:pt>
                <c:pt idx="4057">
                  <c:v>0.25</c:v>
                </c:pt>
                <c:pt idx="4058">
                  <c:v>0.25</c:v>
                </c:pt>
                <c:pt idx="4059">
                  <c:v>0.25</c:v>
                </c:pt>
                <c:pt idx="4060">
                  <c:v>0.25</c:v>
                </c:pt>
                <c:pt idx="4061">
                  <c:v>0.25</c:v>
                </c:pt>
                <c:pt idx="4062">
                  <c:v>0.25</c:v>
                </c:pt>
                <c:pt idx="4063">
                  <c:v>0.25</c:v>
                </c:pt>
                <c:pt idx="4064">
                  <c:v>0.25</c:v>
                </c:pt>
                <c:pt idx="4065">
                  <c:v>0.25</c:v>
                </c:pt>
                <c:pt idx="4066">
                  <c:v>0.25</c:v>
                </c:pt>
                <c:pt idx="4067">
                  <c:v>0.25</c:v>
                </c:pt>
                <c:pt idx="4068">
                  <c:v>0.25</c:v>
                </c:pt>
                <c:pt idx="4069">
                  <c:v>0.25</c:v>
                </c:pt>
                <c:pt idx="4070">
                  <c:v>0.25</c:v>
                </c:pt>
                <c:pt idx="4071">
                  <c:v>0.25</c:v>
                </c:pt>
                <c:pt idx="4072">
                  <c:v>0.25</c:v>
                </c:pt>
                <c:pt idx="4073">
                  <c:v>0.25</c:v>
                </c:pt>
                <c:pt idx="4074">
                  <c:v>0.25</c:v>
                </c:pt>
                <c:pt idx="4075">
                  <c:v>0.25</c:v>
                </c:pt>
                <c:pt idx="4076">
                  <c:v>0.25</c:v>
                </c:pt>
                <c:pt idx="4077">
                  <c:v>0.25</c:v>
                </c:pt>
                <c:pt idx="4078">
                  <c:v>0.25</c:v>
                </c:pt>
                <c:pt idx="4079">
                  <c:v>0.25</c:v>
                </c:pt>
                <c:pt idx="4080">
                  <c:v>0.25</c:v>
                </c:pt>
                <c:pt idx="4081">
                  <c:v>0.25</c:v>
                </c:pt>
                <c:pt idx="4082">
                  <c:v>0.25</c:v>
                </c:pt>
                <c:pt idx="4083">
                  <c:v>0.25</c:v>
                </c:pt>
                <c:pt idx="4084">
                  <c:v>0.25</c:v>
                </c:pt>
                <c:pt idx="4085">
                  <c:v>0.25</c:v>
                </c:pt>
                <c:pt idx="4086">
                  <c:v>0.25</c:v>
                </c:pt>
                <c:pt idx="4087">
                  <c:v>0.25</c:v>
                </c:pt>
                <c:pt idx="4088">
                  <c:v>0.25</c:v>
                </c:pt>
                <c:pt idx="4089">
                  <c:v>0.25</c:v>
                </c:pt>
                <c:pt idx="4090">
                  <c:v>0.25</c:v>
                </c:pt>
                <c:pt idx="4091">
                  <c:v>0.25</c:v>
                </c:pt>
                <c:pt idx="4092">
                  <c:v>0.25</c:v>
                </c:pt>
                <c:pt idx="4093">
                  <c:v>0.25</c:v>
                </c:pt>
                <c:pt idx="4094">
                  <c:v>0.25</c:v>
                </c:pt>
                <c:pt idx="4095">
                  <c:v>0.25</c:v>
                </c:pt>
                <c:pt idx="4096">
                  <c:v>0.25</c:v>
                </c:pt>
                <c:pt idx="4097">
                  <c:v>0.25</c:v>
                </c:pt>
                <c:pt idx="4098">
                  <c:v>0.25</c:v>
                </c:pt>
                <c:pt idx="4099">
                  <c:v>0.25</c:v>
                </c:pt>
                <c:pt idx="4100">
                  <c:v>0.25</c:v>
                </c:pt>
                <c:pt idx="4101">
                  <c:v>0.25</c:v>
                </c:pt>
                <c:pt idx="4102">
                  <c:v>0.25</c:v>
                </c:pt>
                <c:pt idx="4103">
                  <c:v>0.25</c:v>
                </c:pt>
                <c:pt idx="4104">
                  <c:v>0.25</c:v>
                </c:pt>
                <c:pt idx="4105">
                  <c:v>0.25</c:v>
                </c:pt>
                <c:pt idx="4106">
                  <c:v>0.25</c:v>
                </c:pt>
                <c:pt idx="4107">
                  <c:v>0.25</c:v>
                </c:pt>
                <c:pt idx="4108">
                  <c:v>0.25</c:v>
                </c:pt>
                <c:pt idx="4109">
                  <c:v>0.25</c:v>
                </c:pt>
                <c:pt idx="4110">
                  <c:v>0.25</c:v>
                </c:pt>
                <c:pt idx="4111">
                  <c:v>0.25</c:v>
                </c:pt>
                <c:pt idx="4112">
                  <c:v>0.25</c:v>
                </c:pt>
                <c:pt idx="4113">
                  <c:v>0.25</c:v>
                </c:pt>
                <c:pt idx="4114">
                  <c:v>0.25</c:v>
                </c:pt>
                <c:pt idx="4115">
                  <c:v>0.25</c:v>
                </c:pt>
                <c:pt idx="4116">
                  <c:v>0.25</c:v>
                </c:pt>
                <c:pt idx="4117">
                  <c:v>0.25</c:v>
                </c:pt>
                <c:pt idx="4118">
                  <c:v>0.25</c:v>
                </c:pt>
                <c:pt idx="4119">
                  <c:v>0.25</c:v>
                </c:pt>
                <c:pt idx="4120">
                  <c:v>0.25</c:v>
                </c:pt>
                <c:pt idx="4121">
                  <c:v>0.25</c:v>
                </c:pt>
                <c:pt idx="4122">
                  <c:v>0.25</c:v>
                </c:pt>
                <c:pt idx="4123">
                  <c:v>0.25</c:v>
                </c:pt>
                <c:pt idx="4124">
                  <c:v>0.25</c:v>
                </c:pt>
                <c:pt idx="4125">
                  <c:v>0.25</c:v>
                </c:pt>
                <c:pt idx="4126">
                  <c:v>0.25</c:v>
                </c:pt>
                <c:pt idx="4127">
                  <c:v>0.25</c:v>
                </c:pt>
                <c:pt idx="4128">
                  <c:v>0.25</c:v>
                </c:pt>
                <c:pt idx="4129">
                  <c:v>0.25</c:v>
                </c:pt>
                <c:pt idx="4130">
                  <c:v>0.25</c:v>
                </c:pt>
                <c:pt idx="4131">
                  <c:v>0.25</c:v>
                </c:pt>
                <c:pt idx="4132">
                  <c:v>0.25</c:v>
                </c:pt>
                <c:pt idx="4133">
                  <c:v>0.25</c:v>
                </c:pt>
                <c:pt idx="4134">
                  <c:v>0.25</c:v>
                </c:pt>
                <c:pt idx="4135">
                  <c:v>0.25</c:v>
                </c:pt>
                <c:pt idx="4136">
                  <c:v>0.25</c:v>
                </c:pt>
                <c:pt idx="4137">
                  <c:v>0.25</c:v>
                </c:pt>
                <c:pt idx="4138">
                  <c:v>0.25</c:v>
                </c:pt>
                <c:pt idx="4139">
                  <c:v>0.25</c:v>
                </c:pt>
                <c:pt idx="4140">
                  <c:v>0.25</c:v>
                </c:pt>
                <c:pt idx="4141">
                  <c:v>0.25</c:v>
                </c:pt>
                <c:pt idx="4142">
                  <c:v>0.25</c:v>
                </c:pt>
                <c:pt idx="4143">
                  <c:v>0.25</c:v>
                </c:pt>
                <c:pt idx="4144">
                  <c:v>0.25</c:v>
                </c:pt>
                <c:pt idx="4145">
                  <c:v>0.25</c:v>
                </c:pt>
                <c:pt idx="4146">
                  <c:v>0.25</c:v>
                </c:pt>
                <c:pt idx="4147">
                  <c:v>0.25</c:v>
                </c:pt>
                <c:pt idx="4148">
                  <c:v>0.25</c:v>
                </c:pt>
                <c:pt idx="4149">
                  <c:v>0.25</c:v>
                </c:pt>
                <c:pt idx="4150">
                  <c:v>0.25</c:v>
                </c:pt>
                <c:pt idx="4151">
                  <c:v>0.25</c:v>
                </c:pt>
                <c:pt idx="4152">
                  <c:v>0.25</c:v>
                </c:pt>
                <c:pt idx="4153">
                  <c:v>0.25</c:v>
                </c:pt>
                <c:pt idx="4154">
                  <c:v>0.25</c:v>
                </c:pt>
                <c:pt idx="4155">
                  <c:v>0.25</c:v>
                </c:pt>
                <c:pt idx="4156">
                  <c:v>0.25</c:v>
                </c:pt>
                <c:pt idx="4157">
                  <c:v>0.25</c:v>
                </c:pt>
                <c:pt idx="4158">
                  <c:v>0.25</c:v>
                </c:pt>
                <c:pt idx="4159">
                  <c:v>0.25</c:v>
                </c:pt>
                <c:pt idx="4160">
                  <c:v>0.25</c:v>
                </c:pt>
                <c:pt idx="4161">
                  <c:v>0.25</c:v>
                </c:pt>
                <c:pt idx="4162">
                  <c:v>0.25</c:v>
                </c:pt>
                <c:pt idx="4163">
                  <c:v>0.25</c:v>
                </c:pt>
                <c:pt idx="4164">
                  <c:v>0.25</c:v>
                </c:pt>
                <c:pt idx="4165">
                  <c:v>0.25</c:v>
                </c:pt>
                <c:pt idx="4166">
                  <c:v>0.25</c:v>
                </c:pt>
                <c:pt idx="4167">
                  <c:v>0.25</c:v>
                </c:pt>
                <c:pt idx="4168">
                  <c:v>0.25</c:v>
                </c:pt>
                <c:pt idx="4169">
                  <c:v>0.25</c:v>
                </c:pt>
                <c:pt idx="4170">
                  <c:v>0.25</c:v>
                </c:pt>
                <c:pt idx="4171">
                  <c:v>0.25</c:v>
                </c:pt>
                <c:pt idx="4172">
                  <c:v>0.25</c:v>
                </c:pt>
                <c:pt idx="4173">
                  <c:v>0.25</c:v>
                </c:pt>
                <c:pt idx="4174">
                  <c:v>0.25</c:v>
                </c:pt>
                <c:pt idx="4175">
                  <c:v>0.25</c:v>
                </c:pt>
                <c:pt idx="4176">
                  <c:v>0.25</c:v>
                </c:pt>
                <c:pt idx="4177">
                  <c:v>0.25</c:v>
                </c:pt>
                <c:pt idx="4178">
                  <c:v>0.25</c:v>
                </c:pt>
                <c:pt idx="4179">
                  <c:v>0.25</c:v>
                </c:pt>
                <c:pt idx="4180">
                  <c:v>0.25</c:v>
                </c:pt>
                <c:pt idx="4181">
                  <c:v>0.25</c:v>
                </c:pt>
                <c:pt idx="4182">
                  <c:v>0.25</c:v>
                </c:pt>
                <c:pt idx="4183">
                  <c:v>0.25</c:v>
                </c:pt>
                <c:pt idx="4184">
                  <c:v>0.25</c:v>
                </c:pt>
                <c:pt idx="4185">
                  <c:v>0.25</c:v>
                </c:pt>
                <c:pt idx="4186">
                  <c:v>0.25</c:v>
                </c:pt>
                <c:pt idx="4187">
                  <c:v>0.25</c:v>
                </c:pt>
                <c:pt idx="4188">
                  <c:v>0.25</c:v>
                </c:pt>
                <c:pt idx="4189">
                  <c:v>0.25</c:v>
                </c:pt>
                <c:pt idx="4190">
                  <c:v>0.25</c:v>
                </c:pt>
                <c:pt idx="4191">
                  <c:v>0.25</c:v>
                </c:pt>
                <c:pt idx="4192">
                  <c:v>0.25</c:v>
                </c:pt>
                <c:pt idx="4193">
                  <c:v>0.25</c:v>
                </c:pt>
                <c:pt idx="4194">
                  <c:v>0.25</c:v>
                </c:pt>
                <c:pt idx="4195">
                  <c:v>0.25</c:v>
                </c:pt>
                <c:pt idx="4196">
                  <c:v>0.25</c:v>
                </c:pt>
                <c:pt idx="4197">
                  <c:v>0.25</c:v>
                </c:pt>
                <c:pt idx="4198">
                  <c:v>0.25</c:v>
                </c:pt>
                <c:pt idx="4199">
                  <c:v>0.25</c:v>
                </c:pt>
                <c:pt idx="4200">
                  <c:v>0.25</c:v>
                </c:pt>
                <c:pt idx="4201">
                  <c:v>0.25</c:v>
                </c:pt>
                <c:pt idx="4202">
                  <c:v>0.25</c:v>
                </c:pt>
                <c:pt idx="4203">
                  <c:v>0.25</c:v>
                </c:pt>
                <c:pt idx="4204">
                  <c:v>0.25</c:v>
                </c:pt>
                <c:pt idx="4205">
                  <c:v>0.25</c:v>
                </c:pt>
                <c:pt idx="4206">
                  <c:v>0.25</c:v>
                </c:pt>
                <c:pt idx="4207">
                  <c:v>0.25</c:v>
                </c:pt>
                <c:pt idx="4208">
                  <c:v>0.25</c:v>
                </c:pt>
                <c:pt idx="4209">
                  <c:v>0.25</c:v>
                </c:pt>
                <c:pt idx="4210">
                  <c:v>0.25</c:v>
                </c:pt>
                <c:pt idx="4211">
                  <c:v>0.25</c:v>
                </c:pt>
                <c:pt idx="4212">
                  <c:v>0.25</c:v>
                </c:pt>
                <c:pt idx="4213">
                  <c:v>0.25</c:v>
                </c:pt>
                <c:pt idx="4214">
                  <c:v>0.25</c:v>
                </c:pt>
                <c:pt idx="4215">
                  <c:v>0.25</c:v>
                </c:pt>
                <c:pt idx="4216">
                  <c:v>0.25</c:v>
                </c:pt>
                <c:pt idx="4217">
                  <c:v>0.25</c:v>
                </c:pt>
                <c:pt idx="4218">
                  <c:v>0.25</c:v>
                </c:pt>
                <c:pt idx="4219">
                  <c:v>0.25</c:v>
                </c:pt>
                <c:pt idx="4220">
                  <c:v>0.25</c:v>
                </c:pt>
                <c:pt idx="4221">
                  <c:v>0.25</c:v>
                </c:pt>
                <c:pt idx="4222">
                  <c:v>0.25</c:v>
                </c:pt>
                <c:pt idx="4223">
                  <c:v>0.25</c:v>
                </c:pt>
                <c:pt idx="4224">
                  <c:v>0.25</c:v>
                </c:pt>
                <c:pt idx="4225">
                  <c:v>0.25</c:v>
                </c:pt>
                <c:pt idx="4226">
                  <c:v>0.25</c:v>
                </c:pt>
                <c:pt idx="4227">
                  <c:v>0.25</c:v>
                </c:pt>
                <c:pt idx="4228">
                  <c:v>0.25</c:v>
                </c:pt>
                <c:pt idx="4229">
                  <c:v>0.25</c:v>
                </c:pt>
                <c:pt idx="4230">
                  <c:v>0.25</c:v>
                </c:pt>
                <c:pt idx="4231">
                  <c:v>0.25</c:v>
                </c:pt>
                <c:pt idx="4232">
                  <c:v>0.25</c:v>
                </c:pt>
                <c:pt idx="4233">
                  <c:v>0.25</c:v>
                </c:pt>
                <c:pt idx="4234">
                  <c:v>0.25</c:v>
                </c:pt>
                <c:pt idx="4235">
                  <c:v>0.25</c:v>
                </c:pt>
                <c:pt idx="4236">
                  <c:v>0.25</c:v>
                </c:pt>
                <c:pt idx="4237">
                  <c:v>0.25</c:v>
                </c:pt>
                <c:pt idx="4238">
                  <c:v>0.25</c:v>
                </c:pt>
                <c:pt idx="4239">
                  <c:v>0.25</c:v>
                </c:pt>
                <c:pt idx="4240">
                  <c:v>0.25</c:v>
                </c:pt>
                <c:pt idx="4241">
                  <c:v>0.25</c:v>
                </c:pt>
                <c:pt idx="4242">
                  <c:v>0.25</c:v>
                </c:pt>
                <c:pt idx="4243">
                  <c:v>0.25</c:v>
                </c:pt>
                <c:pt idx="4244">
                  <c:v>0.25</c:v>
                </c:pt>
                <c:pt idx="4245">
                  <c:v>0.25</c:v>
                </c:pt>
                <c:pt idx="4246">
                  <c:v>0.25</c:v>
                </c:pt>
                <c:pt idx="4247">
                  <c:v>0.25</c:v>
                </c:pt>
                <c:pt idx="4248">
                  <c:v>0.25</c:v>
                </c:pt>
                <c:pt idx="4249">
                  <c:v>0.25</c:v>
                </c:pt>
                <c:pt idx="4250">
                  <c:v>0.25</c:v>
                </c:pt>
                <c:pt idx="4251">
                  <c:v>0.25</c:v>
                </c:pt>
                <c:pt idx="4252">
                  <c:v>0.25</c:v>
                </c:pt>
                <c:pt idx="4253">
                  <c:v>0.25</c:v>
                </c:pt>
                <c:pt idx="4254">
                  <c:v>0.25</c:v>
                </c:pt>
                <c:pt idx="4255">
                  <c:v>0.25</c:v>
                </c:pt>
                <c:pt idx="4256">
                  <c:v>0.25</c:v>
                </c:pt>
                <c:pt idx="4257">
                  <c:v>0.25</c:v>
                </c:pt>
                <c:pt idx="4258">
                  <c:v>0.25</c:v>
                </c:pt>
                <c:pt idx="4259">
                  <c:v>0.25</c:v>
                </c:pt>
                <c:pt idx="4260">
                  <c:v>0.25</c:v>
                </c:pt>
                <c:pt idx="4261">
                  <c:v>0.25</c:v>
                </c:pt>
                <c:pt idx="4262">
                  <c:v>0.25</c:v>
                </c:pt>
                <c:pt idx="4263">
                  <c:v>0.25</c:v>
                </c:pt>
                <c:pt idx="4264">
                  <c:v>0.25</c:v>
                </c:pt>
                <c:pt idx="4265">
                  <c:v>0.25</c:v>
                </c:pt>
                <c:pt idx="4266">
                  <c:v>0.25</c:v>
                </c:pt>
                <c:pt idx="4267">
                  <c:v>0.25</c:v>
                </c:pt>
                <c:pt idx="4268">
                  <c:v>0.25</c:v>
                </c:pt>
                <c:pt idx="4269">
                  <c:v>0.25</c:v>
                </c:pt>
                <c:pt idx="4270">
                  <c:v>0.25</c:v>
                </c:pt>
                <c:pt idx="4271">
                  <c:v>0.25</c:v>
                </c:pt>
                <c:pt idx="4272">
                  <c:v>0.25</c:v>
                </c:pt>
                <c:pt idx="4273">
                  <c:v>0.25</c:v>
                </c:pt>
                <c:pt idx="4274">
                  <c:v>0.25</c:v>
                </c:pt>
                <c:pt idx="4275">
                  <c:v>0.25</c:v>
                </c:pt>
                <c:pt idx="4276">
                  <c:v>0.25</c:v>
                </c:pt>
                <c:pt idx="4277">
                  <c:v>0.25</c:v>
                </c:pt>
                <c:pt idx="4278">
                  <c:v>0.25</c:v>
                </c:pt>
                <c:pt idx="4279">
                  <c:v>0.25</c:v>
                </c:pt>
                <c:pt idx="4280">
                  <c:v>0.25</c:v>
                </c:pt>
                <c:pt idx="4281">
                  <c:v>0.25</c:v>
                </c:pt>
                <c:pt idx="4282">
                  <c:v>0.25</c:v>
                </c:pt>
                <c:pt idx="4283">
                  <c:v>0.25</c:v>
                </c:pt>
                <c:pt idx="4284">
                  <c:v>0.25</c:v>
                </c:pt>
                <c:pt idx="4285">
                  <c:v>0.25</c:v>
                </c:pt>
                <c:pt idx="4286">
                  <c:v>0.25</c:v>
                </c:pt>
                <c:pt idx="4287">
                  <c:v>0.25</c:v>
                </c:pt>
                <c:pt idx="4288">
                  <c:v>0.25</c:v>
                </c:pt>
                <c:pt idx="4289">
                  <c:v>0.25</c:v>
                </c:pt>
                <c:pt idx="4290">
                  <c:v>0.25</c:v>
                </c:pt>
                <c:pt idx="4291">
                  <c:v>0.25</c:v>
                </c:pt>
                <c:pt idx="4292">
                  <c:v>0.25</c:v>
                </c:pt>
                <c:pt idx="4293">
                  <c:v>0.25</c:v>
                </c:pt>
                <c:pt idx="4294">
                  <c:v>0.25</c:v>
                </c:pt>
                <c:pt idx="4295">
                  <c:v>0.25</c:v>
                </c:pt>
                <c:pt idx="4296">
                  <c:v>0.25</c:v>
                </c:pt>
                <c:pt idx="4297">
                  <c:v>0.25</c:v>
                </c:pt>
                <c:pt idx="4298">
                  <c:v>0.25</c:v>
                </c:pt>
                <c:pt idx="4299">
                  <c:v>0.25</c:v>
                </c:pt>
                <c:pt idx="4300">
                  <c:v>0.25</c:v>
                </c:pt>
                <c:pt idx="4301">
                  <c:v>0.25</c:v>
                </c:pt>
                <c:pt idx="4302">
                  <c:v>0.25</c:v>
                </c:pt>
                <c:pt idx="4303">
                  <c:v>0.25</c:v>
                </c:pt>
                <c:pt idx="4304">
                  <c:v>0.25</c:v>
                </c:pt>
                <c:pt idx="4305">
                  <c:v>0.25</c:v>
                </c:pt>
                <c:pt idx="4306">
                  <c:v>0.25</c:v>
                </c:pt>
                <c:pt idx="4307">
                  <c:v>0.25</c:v>
                </c:pt>
                <c:pt idx="4308">
                  <c:v>0.25</c:v>
                </c:pt>
                <c:pt idx="4309">
                  <c:v>0.25</c:v>
                </c:pt>
                <c:pt idx="4310">
                  <c:v>0.25</c:v>
                </c:pt>
                <c:pt idx="4311">
                  <c:v>0.25</c:v>
                </c:pt>
                <c:pt idx="4312">
                  <c:v>0.25</c:v>
                </c:pt>
                <c:pt idx="4313">
                  <c:v>0.25</c:v>
                </c:pt>
                <c:pt idx="4314">
                  <c:v>0.25</c:v>
                </c:pt>
                <c:pt idx="4315">
                  <c:v>0.25</c:v>
                </c:pt>
                <c:pt idx="4316">
                  <c:v>0.25</c:v>
                </c:pt>
                <c:pt idx="4317">
                  <c:v>0.25</c:v>
                </c:pt>
                <c:pt idx="4318">
                  <c:v>0.25</c:v>
                </c:pt>
                <c:pt idx="4319">
                  <c:v>0.25</c:v>
                </c:pt>
                <c:pt idx="4320">
                  <c:v>0.25</c:v>
                </c:pt>
                <c:pt idx="4321">
                  <c:v>0.25</c:v>
                </c:pt>
                <c:pt idx="4322">
                  <c:v>0.25</c:v>
                </c:pt>
                <c:pt idx="4323">
                  <c:v>0.25</c:v>
                </c:pt>
                <c:pt idx="4324">
                  <c:v>0.25</c:v>
                </c:pt>
                <c:pt idx="4325">
                  <c:v>0.25</c:v>
                </c:pt>
                <c:pt idx="4326">
                  <c:v>0.25</c:v>
                </c:pt>
                <c:pt idx="4327">
                  <c:v>0.25</c:v>
                </c:pt>
                <c:pt idx="4328">
                  <c:v>0.25</c:v>
                </c:pt>
                <c:pt idx="4329">
                  <c:v>0.25</c:v>
                </c:pt>
                <c:pt idx="4330">
                  <c:v>0.25</c:v>
                </c:pt>
                <c:pt idx="4331">
                  <c:v>0.25</c:v>
                </c:pt>
                <c:pt idx="4332">
                  <c:v>0.25</c:v>
                </c:pt>
                <c:pt idx="4333">
                  <c:v>0.25</c:v>
                </c:pt>
                <c:pt idx="4334">
                  <c:v>0.25</c:v>
                </c:pt>
                <c:pt idx="4335">
                  <c:v>0.25</c:v>
                </c:pt>
                <c:pt idx="4336">
                  <c:v>0.25</c:v>
                </c:pt>
                <c:pt idx="4337">
                  <c:v>0.25</c:v>
                </c:pt>
                <c:pt idx="4338">
                  <c:v>0.25</c:v>
                </c:pt>
                <c:pt idx="4339">
                  <c:v>0.25</c:v>
                </c:pt>
                <c:pt idx="4340">
                  <c:v>0.25</c:v>
                </c:pt>
                <c:pt idx="4341">
                  <c:v>0.25</c:v>
                </c:pt>
                <c:pt idx="4342">
                  <c:v>0.25</c:v>
                </c:pt>
                <c:pt idx="4343">
                  <c:v>0.25</c:v>
                </c:pt>
                <c:pt idx="4344">
                  <c:v>0.25</c:v>
                </c:pt>
                <c:pt idx="4345">
                  <c:v>0.25</c:v>
                </c:pt>
                <c:pt idx="4346">
                  <c:v>0.25</c:v>
                </c:pt>
                <c:pt idx="4347">
                  <c:v>0.25</c:v>
                </c:pt>
                <c:pt idx="4348">
                  <c:v>0.25</c:v>
                </c:pt>
                <c:pt idx="4349">
                  <c:v>0.25</c:v>
                </c:pt>
                <c:pt idx="4350">
                  <c:v>0.25</c:v>
                </c:pt>
                <c:pt idx="4351">
                  <c:v>0.25</c:v>
                </c:pt>
                <c:pt idx="4352">
                  <c:v>0.25</c:v>
                </c:pt>
                <c:pt idx="4353">
                  <c:v>0.25</c:v>
                </c:pt>
                <c:pt idx="4354">
                  <c:v>0.25</c:v>
                </c:pt>
                <c:pt idx="4355">
                  <c:v>0.25</c:v>
                </c:pt>
                <c:pt idx="4356">
                  <c:v>0.25</c:v>
                </c:pt>
                <c:pt idx="4357">
                  <c:v>0.25</c:v>
                </c:pt>
                <c:pt idx="4358">
                  <c:v>0.25</c:v>
                </c:pt>
                <c:pt idx="4359">
                  <c:v>0.25</c:v>
                </c:pt>
                <c:pt idx="4360">
                  <c:v>0.25</c:v>
                </c:pt>
                <c:pt idx="4361">
                  <c:v>0.25</c:v>
                </c:pt>
                <c:pt idx="4362">
                  <c:v>0.25</c:v>
                </c:pt>
                <c:pt idx="4363">
                  <c:v>0.25</c:v>
                </c:pt>
                <c:pt idx="4364">
                  <c:v>0.25</c:v>
                </c:pt>
                <c:pt idx="4365">
                  <c:v>0.25</c:v>
                </c:pt>
                <c:pt idx="4366">
                  <c:v>0.25</c:v>
                </c:pt>
                <c:pt idx="4367">
                  <c:v>0.25</c:v>
                </c:pt>
                <c:pt idx="4368">
                  <c:v>0.25</c:v>
                </c:pt>
                <c:pt idx="4369">
                  <c:v>0.25</c:v>
                </c:pt>
                <c:pt idx="4370">
                  <c:v>0.25</c:v>
                </c:pt>
                <c:pt idx="4371">
                  <c:v>0.25</c:v>
                </c:pt>
                <c:pt idx="4372">
                  <c:v>0.25</c:v>
                </c:pt>
                <c:pt idx="4373">
                  <c:v>0.25</c:v>
                </c:pt>
                <c:pt idx="4374">
                  <c:v>0.25</c:v>
                </c:pt>
                <c:pt idx="4375">
                  <c:v>0.25</c:v>
                </c:pt>
                <c:pt idx="4376">
                  <c:v>0.25</c:v>
                </c:pt>
                <c:pt idx="4377">
                  <c:v>0.25</c:v>
                </c:pt>
                <c:pt idx="4378">
                  <c:v>0.25</c:v>
                </c:pt>
                <c:pt idx="4379">
                  <c:v>0.25</c:v>
                </c:pt>
                <c:pt idx="4380">
                  <c:v>0.25</c:v>
                </c:pt>
                <c:pt idx="4381">
                  <c:v>0.25</c:v>
                </c:pt>
                <c:pt idx="4382">
                  <c:v>0.25</c:v>
                </c:pt>
                <c:pt idx="4383">
                  <c:v>0.25</c:v>
                </c:pt>
                <c:pt idx="4384">
                  <c:v>0.25</c:v>
                </c:pt>
                <c:pt idx="4385">
                  <c:v>0.25</c:v>
                </c:pt>
                <c:pt idx="4386">
                  <c:v>0.25</c:v>
                </c:pt>
                <c:pt idx="4387">
                  <c:v>0.25</c:v>
                </c:pt>
                <c:pt idx="4388">
                  <c:v>0.25</c:v>
                </c:pt>
                <c:pt idx="4389">
                  <c:v>0.25</c:v>
                </c:pt>
                <c:pt idx="4390">
                  <c:v>0.25</c:v>
                </c:pt>
                <c:pt idx="4391">
                  <c:v>0.25</c:v>
                </c:pt>
                <c:pt idx="4392">
                  <c:v>0.25</c:v>
                </c:pt>
                <c:pt idx="4393">
                  <c:v>0.25</c:v>
                </c:pt>
                <c:pt idx="4394">
                  <c:v>0.25</c:v>
                </c:pt>
                <c:pt idx="4395">
                  <c:v>0.25</c:v>
                </c:pt>
                <c:pt idx="4396">
                  <c:v>0.25</c:v>
                </c:pt>
                <c:pt idx="4397">
                  <c:v>0.25</c:v>
                </c:pt>
                <c:pt idx="4398">
                  <c:v>0.25</c:v>
                </c:pt>
                <c:pt idx="4399">
                  <c:v>0.25</c:v>
                </c:pt>
                <c:pt idx="4400">
                  <c:v>0.25</c:v>
                </c:pt>
                <c:pt idx="4401">
                  <c:v>0.25</c:v>
                </c:pt>
                <c:pt idx="4402">
                  <c:v>0.25</c:v>
                </c:pt>
                <c:pt idx="4403">
                  <c:v>0.25</c:v>
                </c:pt>
                <c:pt idx="4404">
                  <c:v>0.25</c:v>
                </c:pt>
                <c:pt idx="4405">
                  <c:v>0.25</c:v>
                </c:pt>
                <c:pt idx="4406">
                  <c:v>0.25</c:v>
                </c:pt>
                <c:pt idx="4407">
                  <c:v>0.25</c:v>
                </c:pt>
                <c:pt idx="4408">
                  <c:v>0.25</c:v>
                </c:pt>
                <c:pt idx="4409">
                  <c:v>0.25</c:v>
                </c:pt>
                <c:pt idx="4410">
                  <c:v>0.25</c:v>
                </c:pt>
                <c:pt idx="4411">
                  <c:v>0.25</c:v>
                </c:pt>
                <c:pt idx="4412">
                  <c:v>0.25</c:v>
                </c:pt>
                <c:pt idx="4413">
                  <c:v>0.25</c:v>
                </c:pt>
                <c:pt idx="4414">
                  <c:v>0.25</c:v>
                </c:pt>
                <c:pt idx="4415">
                  <c:v>0.25</c:v>
                </c:pt>
                <c:pt idx="4416">
                  <c:v>0.25</c:v>
                </c:pt>
                <c:pt idx="4417">
                  <c:v>0.25</c:v>
                </c:pt>
                <c:pt idx="4418">
                  <c:v>0.25</c:v>
                </c:pt>
                <c:pt idx="4419">
                  <c:v>0.25</c:v>
                </c:pt>
                <c:pt idx="4420">
                  <c:v>0.25</c:v>
                </c:pt>
                <c:pt idx="4421">
                  <c:v>0.25</c:v>
                </c:pt>
                <c:pt idx="4422">
                  <c:v>0.25</c:v>
                </c:pt>
                <c:pt idx="4423">
                  <c:v>0.25</c:v>
                </c:pt>
                <c:pt idx="4424">
                  <c:v>0.25</c:v>
                </c:pt>
                <c:pt idx="4425">
                  <c:v>0.25</c:v>
                </c:pt>
                <c:pt idx="4426">
                  <c:v>0.25</c:v>
                </c:pt>
                <c:pt idx="4427">
                  <c:v>0.25</c:v>
                </c:pt>
                <c:pt idx="4428">
                  <c:v>0.25</c:v>
                </c:pt>
                <c:pt idx="4429">
                  <c:v>0.25</c:v>
                </c:pt>
                <c:pt idx="4430">
                  <c:v>0.25</c:v>
                </c:pt>
                <c:pt idx="4431">
                  <c:v>0.25</c:v>
                </c:pt>
                <c:pt idx="4432">
                  <c:v>0.25</c:v>
                </c:pt>
                <c:pt idx="4433">
                  <c:v>0.25</c:v>
                </c:pt>
                <c:pt idx="4434">
                  <c:v>0.25</c:v>
                </c:pt>
                <c:pt idx="4435">
                  <c:v>0.25</c:v>
                </c:pt>
                <c:pt idx="4436">
                  <c:v>0.25</c:v>
                </c:pt>
                <c:pt idx="4437">
                  <c:v>0.25</c:v>
                </c:pt>
                <c:pt idx="4438">
                  <c:v>0.25</c:v>
                </c:pt>
                <c:pt idx="4439">
                  <c:v>0.25</c:v>
                </c:pt>
                <c:pt idx="4440">
                  <c:v>0.25</c:v>
                </c:pt>
                <c:pt idx="4441">
                  <c:v>0.25</c:v>
                </c:pt>
                <c:pt idx="4442">
                  <c:v>0.25</c:v>
                </c:pt>
                <c:pt idx="4443">
                  <c:v>0.25</c:v>
                </c:pt>
                <c:pt idx="4444">
                  <c:v>0.25</c:v>
                </c:pt>
                <c:pt idx="4445">
                  <c:v>0.25</c:v>
                </c:pt>
                <c:pt idx="4446">
                  <c:v>0.25</c:v>
                </c:pt>
                <c:pt idx="4447">
                  <c:v>0.25</c:v>
                </c:pt>
                <c:pt idx="4448">
                  <c:v>0.25</c:v>
                </c:pt>
                <c:pt idx="4449">
                  <c:v>0.25</c:v>
                </c:pt>
                <c:pt idx="4450">
                  <c:v>0.25</c:v>
                </c:pt>
                <c:pt idx="4451">
                  <c:v>0.25</c:v>
                </c:pt>
                <c:pt idx="4452">
                  <c:v>0.25</c:v>
                </c:pt>
                <c:pt idx="4453">
                  <c:v>0.25</c:v>
                </c:pt>
                <c:pt idx="4454">
                  <c:v>0.25</c:v>
                </c:pt>
                <c:pt idx="4455">
                  <c:v>0.25</c:v>
                </c:pt>
                <c:pt idx="4456">
                  <c:v>0.25</c:v>
                </c:pt>
                <c:pt idx="4457">
                  <c:v>0.25</c:v>
                </c:pt>
                <c:pt idx="4458">
                  <c:v>0.25</c:v>
                </c:pt>
                <c:pt idx="4459">
                  <c:v>0.25</c:v>
                </c:pt>
                <c:pt idx="4460">
                  <c:v>0.25</c:v>
                </c:pt>
                <c:pt idx="4461">
                  <c:v>0.25</c:v>
                </c:pt>
                <c:pt idx="4462">
                  <c:v>0.25</c:v>
                </c:pt>
                <c:pt idx="4463">
                  <c:v>0.25</c:v>
                </c:pt>
                <c:pt idx="4464">
                  <c:v>0.25</c:v>
                </c:pt>
                <c:pt idx="4465">
                  <c:v>0.25</c:v>
                </c:pt>
                <c:pt idx="4466">
                  <c:v>0.25</c:v>
                </c:pt>
                <c:pt idx="4467">
                  <c:v>0.25</c:v>
                </c:pt>
                <c:pt idx="4468">
                  <c:v>0.25</c:v>
                </c:pt>
                <c:pt idx="4469">
                  <c:v>0.25</c:v>
                </c:pt>
                <c:pt idx="4470">
                  <c:v>0.25</c:v>
                </c:pt>
                <c:pt idx="4471">
                  <c:v>0.25</c:v>
                </c:pt>
                <c:pt idx="4472">
                  <c:v>0.25</c:v>
                </c:pt>
                <c:pt idx="4473">
                  <c:v>0.25</c:v>
                </c:pt>
                <c:pt idx="4474">
                  <c:v>0.25</c:v>
                </c:pt>
                <c:pt idx="4475">
                  <c:v>0.25</c:v>
                </c:pt>
                <c:pt idx="4476">
                  <c:v>0.25</c:v>
                </c:pt>
                <c:pt idx="4477">
                  <c:v>0.25</c:v>
                </c:pt>
                <c:pt idx="4478">
                  <c:v>0.25</c:v>
                </c:pt>
                <c:pt idx="4479">
                  <c:v>0.25</c:v>
                </c:pt>
                <c:pt idx="4480">
                  <c:v>0.25</c:v>
                </c:pt>
                <c:pt idx="4481">
                  <c:v>0.25</c:v>
                </c:pt>
                <c:pt idx="4482">
                  <c:v>0.25</c:v>
                </c:pt>
                <c:pt idx="4483">
                  <c:v>0.25</c:v>
                </c:pt>
                <c:pt idx="4484">
                  <c:v>0.25</c:v>
                </c:pt>
                <c:pt idx="4485">
                  <c:v>0.25</c:v>
                </c:pt>
                <c:pt idx="4486">
                  <c:v>0.25</c:v>
                </c:pt>
                <c:pt idx="4487">
                  <c:v>0.25</c:v>
                </c:pt>
                <c:pt idx="4488">
                  <c:v>0.25</c:v>
                </c:pt>
                <c:pt idx="4489">
                  <c:v>0.25</c:v>
                </c:pt>
                <c:pt idx="4490">
                  <c:v>0.25</c:v>
                </c:pt>
                <c:pt idx="4491">
                  <c:v>0.25</c:v>
                </c:pt>
                <c:pt idx="4492">
                  <c:v>0.25</c:v>
                </c:pt>
                <c:pt idx="4493">
                  <c:v>0.25</c:v>
                </c:pt>
                <c:pt idx="4494">
                  <c:v>0.25</c:v>
                </c:pt>
                <c:pt idx="4495">
                  <c:v>0.25</c:v>
                </c:pt>
                <c:pt idx="4496">
                  <c:v>0.25</c:v>
                </c:pt>
                <c:pt idx="4497">
                  <c:v>0.25</c:v>
                </c:pt>
                <c:pt idx="4498">
                  <c:v>0.25</c:v>
                </c:pt>
                <c:pt idx="4499">
                  <c:v>0.25</c:v>
                </c:pt>
                <c:pt idx="4500">
                  <c:v>0.25</c:v>
                </c:pt>
                <c:pt idx="4501">
                  <c:v>0.25</c:v>
                </c:pt>
                <c:pt idx="4502">
                  <c:v>0.25</c:v>
                </c:pt>
                <c:pt idx="4503">
                  <c:v>0.25</c:v>
                </c:pt>
                <c:pt idx="4504">
                  <c:v>0.25</c:v>
                </c:pt>
                <c:pt idx="4505">
                  <c:v>0.25</c:v>
                </c:pt>
                <c:pt idx="4506">
                  <c:v>0.25</c:v>
                </c:pt>
                <c:pt idx="4507">
                  <c:v>0.25</c:v>
                </c:pt>
                <c:pt idx="4508">
                  <c:v>0.25</c:v>
                </c:pt>
                <c:pt idx="4509">
                  <c:v>0.25</c:v>
                </c:pt>
                <c:pt idx="4510">
                  <c:v>0.25</c:v>
                </c:pt>
                <c:pt idx="4511">
                  <c:v>0.25</c:v>
                </c:pt>
                <c:pt idx="4512">
                  <c:v>0.25</c:v>
                </c:pt>
                <c:pt idx="4513">
                  <c:v>0.25</c:v>
                </c:pt>
                <c:pt idx="4514">
                  <c:v>0.25</c:v>
                </c:pt>
                <c:pt idx="4515">
                  <c:v>0.25</c:v>
                </c:pt>
                <c:pt idx="4516">
                  <c:v>0.25</c:v>
                </c:pt>
                <c:pt idx="4517">
                  <c:v>0.25</c:v>
                </c:pt>
                <c:pt idx="4518">
                  <c:v>0.25</c:v>
                </c:pt>
                <c:pt idx="4519">
                  <c:v>0.25</c:v>
                </c:pt>
                <c:pt idx="4520">
                  <c:v>0.25</c:v>
                </c:pt>
                <c:pt idx="4521">
                  <c:v>0.25</c:v>
                </c:pt>
                <c:pt idx="4522">
                  <c:v>0.25</c:v>
                </c:pt>
                <c:pt idx="4523">
                  <c:v>0.25</c:v>
                </c:pt>
                <c:pt idx="4524">
                  <c:v>0.25</c:v>
                </c:pt>
                <c:pt idx="4525">
                  <c:v>0.25</c:v>
                </c:pt>
                <c:pt idx="4526">
                  <c:v>0.25</c:v>
                </c:pt>
                <c:pt idx="4527">
                  <c:v>0.25</c:v>
                </c:pt>
                <c:pt idx="4528">
                  <c:v>0.25</c:v>
                </c:pt>
                <c:pt idx="4529">
                  <c:v>0.25</c:v>
                </c:pt>
                <c:pt idx="4530">
                  <c:v>0.25</c:v>
                </c:pt>
                <c:pt idx="4531">
                  <c:v>0.25</c:v>
                </c:pt>
                <c:pt idx="4532">
                  <c:v>0.25</c:v>
                </c:pt>
                <c:pt idx="4533">
                  <c:v>0.25</c:v>
                </c:pt>
                <c:pt idx="4534">
                  <c:v>0.25</c:v>
                </c:pt>
                <c:pt idx="4535">
                  <c:v>0.25</c:v>
                </c:pt>
                <c:pt idx="4536">
                  <c:v>0.25</c:v>
                </c:pt>
                <c:pt idx="4537">
                  <c:v>0.25</c:v>
                </c:pt>
                <c:pt idx="4538">
                  <c:v>0.25</c:v>
                </c:pt>
                <c:pt idx="4539">
                  <c:v>0.25</c:v>
                </c:pt>
                <c:pt idx="4540">
                  <c:v>0.25</c:v>
                </c:pt>
                <c:pt idx="4541">
                  <c:v>0.25</c:v>
                </c:pt>
                <c:pt idx="4542">
                  <c:v>0.25</c:v>
                </c:pt>
                <c:pt idx="4543">
                  <c:v>0.25</c:v>
                </c:pt>
                <c:pt idx="4544">
                  <c:v>0.25</c:v>
                </c:pt>
                <c:pt idx="4545">
                  <c:v>0.25</c:v>
                </c:pt>
                <c:pt idx="4546">
                  <c:v>0.25</c:v>
                </c:pt>
                <c:pt idx="4547">
                  <c:v>0.25</c:v>
                </c:pt>
                <c:pt idx="4548">
                  <c:v>0.25</c:v>
                </c:pt>
                <c:pt idx="4549">
                  <c:v>0.25</c:v>
                </c:pt>
                <c:pt idx="4550">
                  <c:v>0.25</c:v>
                </c:pt>
                <c:pt idx="4551">
                  <c:v>0.25</c:v>
                </c:pt>
                <c:pt idx="4552">
                  <c:v>0.25</c:v>
                </c:pt>
                <c:pt idx="4553">
                  <c:v>0.25</c:v>
                </c:pt>
                <c:pt idx="4554">
                  <c:v>0.25</c:v>
                </c:pt>
                <c:pt idx="4555">
                  <c:v>0.25</c:v>
                </c:pt>
                <c:pt idx="4556">
                  <c:v>0.25</c:v>
                </c:pt>
                <c:pt idx="4557">
                  <c:v>0.25</c:v>
                </c:pt>
                <c:pt idx="4558">
                  <c:v>0.25</c:v>
                </c:pt>
                <c:pt idx="4559">
                  <c:v>0.25</c:v>
                </c:pt>
                <c:pt idx="4560">
                  <c:v>0.25</c:v>
                </c:pt>
                <c:pt idx="4561">
                  <c:v>0.25</c:v>
                </c:pt>
                <c:pt idx="4562">
                  <c:v>0.25</c:v>
                </c:pt>
                <c:pt idx="4563">
                  <c:v>0.25</c:v>
                </c:pt>
                <c:pt idx="4564">
                  <c:v>0.25</c:v>
                </c:pt>
                <c:pt idx="4565">
                  <c:v>0.25</c:v>
                </c:pt>
                <c:pt idx="4566">
                  <c:v>0.25</c:v>
                </c:pt>
                <c:pt idx="4567">
                  <c:v>0.25</c:v>
                </c:pt>
                <c:pt idx="4568">
                  <c:v>0.25</c:v>
                </c:pt>
                <c:pt idx="4569">
                  <c:v>0.25</c:v>
                </c:pt>
                <c:pt idx="4570">
                  <c:v>0.25</c:v>
                </c:pt>
                <c:pt idx="4571">
                  <c:v>0.25</c:v>
                </c:pt>
                <c:pt idx="4572">
                  <c:v>0.25</c:v>
                </c:pt>
                <c:pt idx="4573">
                  <c:v>0.25</c:v>
                </c:pt>
                <c:pt idx="4574">
                  <c:v>0.25</c:v>
                </c:pt>
                <c:pt idx="4575">
                  <c:v>0.25</c:v>
                </c:pt>
                <c:pt idx="4576">
                  <c:v>0.25</c:v>
                </c:pt>
                <c:pt idx="4577">
                  <c:v>0.25</c:v>
                </c:pt>
                <c:pt idx="4578">
                  <c:v>0.25</c:v>
                </c:pt>
                <c:pt idx="4579">
                  <c:v>0.25</c:v>
                </c:pt>
                <c:pt idx="4580">
                  <c:v>0.25</c:v>
                </c:pt>
                <c:pt idx="4581">
                  <c:v>0.25</c:v>
                </c:pt>
                <c:pt idx="4582">
                  <c:v>0.25</c:v>
                </c:pt>
                <c:pt idx="4583">
                  <c:v>0.25</c:v>
                </c:pt>
                <c:pt idx="4584">
                  <c:v>0.25</c:v>
                </c:pt>
                <c:pt idx="4585">
                  <c:v>0.25</c:v>
                </c:pt>
                <c:pt idx="4586">
                  <c:v>0.25</c:v>
                </c:pt>
                <c:pt idx="4587">
                  <c:v>0.25</c:v>
                </c:pt>
                <c:pt idx="4588">
                  <c:v>0.25</c:v>
                </c:pt>
                <c:pt idx="4589">
                  <c:v>0.25</c:v>
                </c:pt>
                <c:pt idx="4590">
                  <c:v>0.25</c:v>
                </c:pt>
                <c:pt idx="4591">
                  <c:v>0.25</c:v>
                </c:pt>
                <c:pt idx="4592">
                  <c:v>0.25</c:v>
                </c:pt>
                <c:pt idx="4593">
                  <c:v>0.25</c:v>
                </c:pt>
                <c:pt idx="4594">
                  <c:v>0.25</c:v>
                </c:pt>
                <c:pt idx="4595">
                  <c:v>0.25</c:v>
                </c:pt>
                <c:pt idx="4596">
                  <c:v>0.25</c:v>
                </c:pt>
                <c:pt idx="4597">
                  <c:v>0.25</c:v>
                </c:pt>
                <c:pt idx="4598">
                  <c:v>0.25</c:v>
                </c:pt>
                <c:pt idx="4599">
                  <c:v>0.25</c:v>
                </c:pt>
                <c:pt idx="4600">
                  <c:v>0.25</c:v>
                </c:pt>
                <c:pt idx="4601">
                  <c:v>0.25</c:v>
                </c:pt>
                <c:pt idx="4602">
                  <c:v>0.25</c:v>
                </c:pt>
                <c:pt idx="4603">
                  <c:v>0.25</c:v>
                </c:pt>
                <c:pt idx="4604">
                  <c:v>0.25</c:v>
                </c:pt>
                <c:pt idx="4605">
                  <c:v>0.25</c:v>
                </c:pt>
                <c:pt idx="4606">
                  <c:v>0.25</c:v>
                </c:pt>
                <c:pt idx="4607">
                  <c:v>0.25</c:v>
                </c:pt>
                <c:pt idx="4608">
                  <c:v>0.25</c:v>
                </c:pt>
                <c:pt idx="4609">
                  <c:v>0.25</c:v>
                </c:pt>
                <c:pt idx="4610">
                  <c:v>0.25</c:v>
                </c:pt>
                <c:pt idx="4611">
                  <c:v>0.25</c:v>
                </c:pt>
                <c:pt idx="4612">
                  <c:v>0.25</c:v>
                </c:pt>
                <c:pt idx="4613">
                  <c:v>0.25</c:v>
                </c:pt>
                <c:pt idx="4614">
                  <c:v>0.25</c:v>
                </c:pt>
                <c:pt idx="4615">
                  <c:v>0.25</c:v>
                </c:pt>
                <c:pt idx="4616">
                  <c:v>0.25</c:v>
                </c:pt>
                <c:pt idx="4617">
                  <c:v>0.25</c:v>
                </c:pt>
                <c:pt idx="4618">
                  <c:v>0.25</c:v>
                </c:pt>
                <c:pt idx="4619">
                  <c:v>0.25</c:v>
                </c:pt>
                <c:pt idx="4620">
                  <c:v>0.25</c:v>
                </c:pt>
                <c:pt idx="4621">
                  <c:v>0.25</c:v>
                </c:pt>
                <c:pt idx="4622">
                  <c:v>0.25</c:v>
                </c:pt>
                <c:pt idx="4623">
                  <c:v>0.25</c:v>
                </c:pt>
                <c:pt idx="4624">
                  <c:v>0.25</c:v>
                </c:pt>
                <c:pt idx="4625">
                  <c:v>0.25</c:v>
                </c:pt>
                <c:pt idx="4626">
                  <c:v>0.25</c:v>
                </c:pt>
                <c:pt idx="4627">
                  <c:v>0.25</c:v>
                </c:pt>
                <c:pt idx="4628">
                  <c:v>0.25</c:v>
                </c:pt>
                <c:pt idx="4629">
                  <c:v>0.25</c:v>
                </c:pt>
                <c:pt idx="4630">
                  <c:v>0.25</c:v>
                </c:pt>
                <c:pt idx="4631">
                  <c:v>0.25</c:v>
                </c:pt>
                <c:pt idx="4632">
                  <c:v>0.25</c:v>
                </c:pt>
                <c:pt idx="4633">
                  <c:v>0.25</c:v>
                </c:pt>
                <c:pt idx="4634">
                  <c:v>0.25</c:v>
                </c:pt>
                <c:pt idx="4635">
                  <c:v>0.25</c:v>
                </c:pt>
                <c:pt idx="4636">
                  <c:v>0.25</c:v>
                </c:pt>
                <c:pt idx="4637">
                  <c:v>0.25</c:v>
                </c:pt>
                <c:pt idx="4638">
                  <c:v>0.25</c:v>
                </c:pt>
                <c:pt idx="4639">
                  <c:v>0.25</c:v>
                </c:pt>
                <c:pt idx="4640">
                  <c:v>0.25</c:v>
                </c:pt>
                <c:pt idx="4641">
                  <c:v>0.25</c:v>
                </c:pt>
                <c:pt idx="4642">
                  <c:v>0.25</c:v>
                </c:pt>
                <c:pt idx="4643">
                  <c:v>0.25</c:v>
                </c:pt>
                <c:pt idx="4644">
                  <c:v>0.25</c:v>
                </c:pt>
                <c:pt idx="4645">
                  <c:v>0.25</c:v>
                </c:pt>
                <c:pt idx="4646">
                  <c:v>0.25</c:v>
                </c:pt>
                <c:pt idx="4647">
                  <c:v>0.25</c:v>
                </c:pt>
                <c:pt idx="4648">
                  <c:v>0.25</c:v>
                </c:pt>
                <c:pt idx="4649">
                  <c:v>0.25</c:v>
                </c:pt>
                <c:pt idx="4650">
                  <c:v>0.25</c:v>
                </c:pt>
                <c:pt idx="4651">
                  <c:v>0.25</c:v>
                </c:pt>
                <c:pt idx="4652">
                  <c:v>0.25</c:v>
                </c:pt>
                <c:pt idx="4653">
                  <c:v>0.25</c:v>
                </c:pt>
                <c:pt idx="4654">
                  <c:v>0.25</c:v>
                </c:pt>
                <c:pt idx="4655">
                  <c:v>0.25</c:v>
                </c:pt>
                <c:pt idx="4656">
                  <c:v>0.25</c:v>
                </c:pt>
                <c:pt idx="4657">
                  <c:v>0.25</c:v>
                </c:pt>
                <c:pt idx="4658">
                  <c:v>0.25</c:v>
                </c:pt>
                <c:pt idx="4659">
                  <c:v>0.25</c:v>
                </c:pt>
                <c:pt idx="4660">
                  <c:v>0.25</c:v>
                </c:pt>
                <c:pt idx="4661">
                  <c:v>0.25</c:v>
                </c:pt>
                <c:pt idx="4662">
                  <c:v>0.25</c:v>
                </c:pt>
                <c:pt idx="4663">
                  <c:v>0.25</c:v>
                </c:pt>
                <c:pt idx="4664">
                  <c:v>0.25</c:v>
                </c:pt>
                <c:pt idx="4665">
                  <c:v>0.25</c:v>
                </c:pt>
                <c:pt idx="4666">
                  <c:v>0.25</c:v>
                </c:pt>
                <c:pt idx="4667">
                  <c:v>0.25</c:v>
                </c:pt>
                <c:pt idx="4668">
                  <c:v>0.25</c:v>
                </c:pt>
                <c:pt idx="4669">
                  <c:v>0.25</c:v>
                </c:pt>
                <c:pt idx="4670">
                  <c:v>0.25</c:v>
                </c:pt>
                <c:pt idx="4671">
                  <c:v>0.25</c:v>
                </c:pt>
                <c:pt idx="4672">
                  <c:v>0.25</c:v>
                </c:pt>
                <c:pt idx="4673">
                  <c:v>0.25</c:v>
                </c:pt>
                <c:pt idx="4674">
                  <c:v>0.25</c:v>
                </c:pt>
                <c:pt idx="4675">
                  <c:v>0.25</c:v>
                </c:pt>
                <c:pt idx="4676">
                  <c:v>0.25</c:v>
                </c:pt>
                <c:pt idx="4677">
                  <c:v>0.25</c:v>
                </c:pt>
                <c:pt idx="4678">
                  <c:v>0.25</c:v>
                </c:pt>
                <c:pt idx="4679">
                  <c:v>0.25</c:v>
                </c:pt>
                <c:pt idx="4680">
                  <c:v>0.25</c:v>
                </c:pt>
                <c:pt idx="4681">
                  <c:v>0.25</c:v>
                </c:pt>
                <c:pt idx="4682">
                  <c:v>0.25</c:v>
                </c:pt>
                <c:pt idx="4683">
                  <c:v>0.25</c:v>
                </c:pt>
                <c:pt idx="4684">
                  <c:v>0.25</c:v>
                </c:pt>
                <c:pt idx="4685">
                  <c:v>0.25</c:v>
                </c:pt>
                <c:pt idx="4686">
                  <c:v>0.25</c:v>
                </c:pt>
                <c:pt idx="4687">
                  <c:v>0.25</c:v>
                </c:pt>
                <c:pt idx="4688">
                  <c:v>0.25</c:v>
                </c:pt>
                <c:pt idx="4689">
                  <c:v>0.25</c:v>
                </c:pt>
                <c:pt idx="4690">
                  <c:v>0.25</c:v>
                </c:pt>
                <c:pt idx="4691">
                  <c:v>0.25</c:v>
                </c:pt>
                <c:pt idx="4692">
                  <c:v>0.25</c:v>
                </c:pt>
                <c:pt idx="4693">
                  <c:v>0.25</c:v>
                </c:pt>
                <c:pt idx="4694">
                  <c:v>0.25</c:v>
                </c:pt>
                <c:pt idx="4695">
                  <c:v>0.25</c:v>
                </c:pt>
                <c:pt idx="4696">
                  <c:v>0.25</c:v>
                </c:pt>
                <c:pt idx="4697">
                  <c:v>0.25</c:v>
                </c:pt>
                <c:pt idx="4698">
                  <c:v>0.25</c:v>
                </c:pt>
                <c:pt idx="4699">
                  <c:v>0.25</c:v>
                </c:pt>
                <c:pt idx="4700">
                  <c:v>0.25</c:v>
                </c:pt>
                <c:pt idx="4701">
                  <c:v>0.25</c:v>
                </c:pt>
                <c:pt idx="4702">
                  <c:v>0.25</c:v>
                </c:pt>
                <c:pt idx="4703">
                  <c:v>0.25</c:v>
                </c:pt>
                <c:pt idx="4704">
                  <c:v>0.25</c:v>
                </c:pt>
                <c:pt idx="4705">
                  <c:v>0.25</c:v>
                </c:pt>
                <c:pt idx="4706">
                  <c:v>0.25</c:v>
                </c:pt>
                <c:pt idx="4707">
                  <c:v>0.25</c:v>
                </c:pt>
                <c:pt idx="4708">
                  <c:v>0.25</c:v>
                </c:pt>
                <c:pt idx="4709">
                  <c:v>0.25</c:v>
                </c:pt>
                <c:pt idx="4710">
                  <c:v>0.25</c:v>
                </c:pt>
                <c:pt idx="4711">
                  <c:v>0.25</c:v>
                </c:pt>
                <c:pt idx="4712">
                  <c:v>0.25</c:v>
                </c:pt>
                <c:pt idx="4713">
                  <c:v>0.25</c:v>
                </c:pt>
                <c:pt idx="4714">
                  <c:v>0.25</c:v>
                </c:pt>
                <c:pt idx="4715">
                  <c:v>0.25</c:v>
                </c:pt>
                <c:pt idx="4716">
                  <c:v>0.25</c:v>
                </c:pt>
                <c:pt idx="4717">
                  <c:v>0.25</c:v>
                </c:pt>
                <c:pt idx="4718">
                  <c:v>0.25</c:v>
                </c:pt>
                <c:pt idx="4719">
                  <c:v>0.25</c:v>
                </c:pt>
                <c:pt idx="4720">
                  <c:v>0.25</c:v>
                </c:pt>
                <c:pt idx="4721">
                  <c:v>0.25</c:v>
                </c:pt>
                <c:pt idx="4722">
                  <c:v>0.25</c:v>
                </c:pt>
                <c:pt idx="4723">
                  <c:v>0.25</c:v>
                </c:pt>
                <c:pt idx="4724">
                  <c:v>0.25</c:v>
                </c:pt>
                <c:pt idx="4725">
                  <c:v>0.25</c:v>
                </c:pt>
                <c:pt idx="4726">
                  <c:v>0.25</c:v>
                </c:pt>
                <c:pt idx="4727">
                  <c:v>0.25</c:v>
                </c:pt>
                <c:pt idx="4728">
                  <c:v>0.25</c:v>
                </c:pt>
                <c:pt idx="4729">
                  <c:v>0.25</c:v>
                </c:pt>
                <c:pt idx="4730">
                  <c:v>0.25</c:v>
                </c:pt>
                <c:pt idx="4731">
                  <c:v>0.25</c:v>
                </c:pt>
                <c:pt idx="4732">
                  <c:v>0.25</c:v>
                </c:pt>
                <c:pt idx="4733">
                  <c:v>0.25</c:v>
                </c:pt>
                <c:pt idx="4734">
                  <c:v>0.25</c:v>
                </c:pt>
                <c:pt idx="4735">
                  <c:v>0.25</c:v>
                </c:pt>
                <c:pt idx="4736">
                  <c:v>0.25</c:v>
                </c:pt>
                <c:pt idx="4737">
                  <c:v>0.25</c:v>
                </c:pt>
                <c:pt idx="4738">
                  <c:v>0.25</c:v>
                </c:pt>
                <c:pt idx="4739">
                  <c:v>0.25</c:v>
                </c:pt>
                <c:pt idx="4740">
                  <c:v>0.25</c:v>
                </c:pt>
                <c:pt idx="4741">
                  <c:v>0.25</c:v>
                </c:pt>
                <c:pt idx="4742">
                  <c:v>0.25</c:v>
                </c:pt>
                <c:pt idx="4743">
                  <c:v>0.25</c:v>
                </c:pt>
                <c:pt idx="4744">
                  <c:v>0.25</c:v>
                </c:pt>
                <c:pt idx="4745">
                  <c:v>0.25</c:v>
                </c:pt>
                <c:pt idx="4746">
                  <c:v>0.25</c:v>
                </c:pt>
                <c:pt idx="4747">
                  <c:v>0.25</c:v>
                </c:pt>
                <c:pt idx="4748">
                  <c:v>0.25</c:v>
                </c:pt>
                <c:pt idx="4749">
                  <c:v>0.25</c:v>
                </c:pt>
                <c:pt idx="4750">
                  <c:v>0.25</c:v>
                </c:pt>
                <c:pt idx="4751">
                  <c:v>0.25</c:v>
                </c:pt>
                <c:pt idx="4752">
                  <c:v>0.25</c:v>
                </c:pt>
                <c:pt idx="4753">
                  <c:v>0.25</c:v>
                </c:pt>
                <c:pt idx="4754">
                  <c:v>0.25</c:v>
                </c:pt>
                <c:pt idx="4755">
                  <c:v>0.25</c:v>
                </c:pt>
                <c:pt idx="4756">
                  <c:v>0.25</c:v>
                </c:pt>
                <c:pt idx="4757">
                  <c:v>0.25</c:v>
                </c:pt>
                <c:pt idx="4758">
                  <c:v>0.25</c:v>
                </c:pt>
                <c:pt idx="4759">
                  <c:v>0.25</c:v>
                </c:pt>
                <c:pt idx="4760">
                  <c:v>0.25</c:v>
                </c:pt>
                <c:pt idx="4761">
                  <c:v>0.25</c:v>
                </c:pt>
                <c:pt idx="4762">
                  <c:v>0.25</c:v>
                </c:pt>
                <c:pt idx="4763">
                  <c:v>0.25</c:v>
                </c:pt>
                <c:pt idx="4764">
                  <c:v>0.25</c:v>
                </c:pt>
                <c:pt idx="4765">
                  <c:v>0.25</c:v>
                </c:pt>
                <c:pt idx="4766">
                  <c:v>0.25</c:v>
                </c:pt>
                <c:pt idx="4767">
                  <c:v>0.25</c:v>
                </c:pt>
                <c:pt idx="4768">
                  <c:v>0.25</c:v>
                </c:pt>
                <c:pt idx="4769">
                  <c:v>0.25</c:v>
                </c:pt>
                <c:pt idx="4770">
                  <c:v>0.25</c:v>
                </c:pt>
                <c:pt idx="4771">
                  <c:v>0.25</c:v>
                </c:pt>
                <c:pt idx="4772">
                  <c:v>0.25</c:v>
                </c:pt>
                <c:pt idx="4773">
                  <c:v>0.25</c:v>
                </c:pt>
                <c:pt idx="4774">
                  <c:v>0.25</c:v>
                </c:pt>
                <c:pt idx="4775">
                  <c:v>0.25</c:v>
                </c:pt>
                <c:pt idx="4776">
                  <c:v>0.25</c:v>
                </c:pt>
                <c:pt idx="4777">
                  <c:v>0.25</c:v>
                </c:pt>
                <c:pt idx="4778">
                  <c:v>0.25</c:v>
                </c:pt>
                <c:pt idx="4779">
                  <c:v>0.25</c:v>
                </c:pt>
                <c:pt idx="4780">
                  <c:v>0.25</c:v>
                </c:pt>
                <c:pt idx="4781">
                  <c:v>0.25</c:v>
                </c:pt>
                <c:pt idx="4782">
                  <c:v>0.25</c:v>
                </c:pt>
                <c:pt idx="4783">
                  <c:v>0.25</c:v>
                </c:pt>
                <c:pt idx="4784">
                  <c:v>0.25</c:v>
                </c:pt>
                <c:pt idx="4785">
                  <c:v>0.25</c:v>
                </c:pt>
                <c:pt idx="4786">
                  <c:v>0.25</c:v>
                </c:pt>
                <c:pt idx="4787">
                  <c:v>0.25</c:v>
                </c:pt>
                <c:pt idx="4788">
                  <c:v>0.25</c:v>
                </c:pt>
                <c:pt idx="4789">
                  <c:v>0.25</c:v>
                </c:pt>
                <c:pt idx="4790">
                  <c:v>0.25</c:v>
                </c:pt>
                <c:pt idx="4791">
                  <c:v>0.25</c:v>
                </c:pt>
                <c:pt idx="4792">
                  <c:v>0.25</c:v>
                </c:pt>
                <c:pt idx="4793">
                  <c:v>0.25</c:v>
                </c:pt>
                <c:pt idx="4794">
                  <c:v>0.25</c:v>
                </c:pt>
                <c:pt idx="4795">
                  <c:v>0.25</c:v>
                </c:pt>
                <c:pt idx="4796">
                  <c:v>0.25</c:v>
                </c:pt>
                <c:pt idx="4797">
                  <c:v>0.25</c:v>
                </c:pt>
                <c:pt idx="4798">
                  <c:v>0.25</c:v>
                </c:pt>
                <c:pt idx="4799">
                  <c:v>0.25</c:v>
                </c:pt>
                <c:pt idx="4800">
                  <c:v>0.25</c:v>
                </c:pt>
                <c:pt idx="4801">
                  <c:v>0.25</c:v>
                </c:pt>
                <c:pt idx="4802">
                  <c:v>0.25</c:v>
                </c:pt>
                <c:pt idx="4803">
                  <c:v>0.25</c:v>
                </c:pt>
                <c:pt idx="4804">
                  <c:v>0.25</c:v>
                </c:pt>
                <c:pt idx="4805">
                  <c:v>0.25</c:v>
                </c:pt>
                <c:pt idx="4806">
                  <c:v>0.25</c:v>
                </c:pt>
                <c:pt idx="4807">
                  <c:v>0.25</c:v>
                </c:pt>
                <c:pt idx="4808">
                  <c:v>0.25</c:v>
                </c:pt>
                <c:pt idx="4809">
                  <c:v>0.25</c:v>
                </c:pt>
                <c:pt idx="4810">
                  <c:v>0.25</c:v>
                </c:pt>
                <c:pt idx="4811">
                  <c:v>0.25</c:v>
                </c:pt>
                <c:pt idx="4812">
                  <c:v>0.25</c:v>
                </c:pt>
                <c:pt idx="4813">
                  <c:v>0.25</c:v>
                </c:pt>
                <c:pt idx="4814">
                  <c:v>0.25</c:v>
                </c:pt>
                <c:pt idx="4815">
                  <c:v>0.25</c:v>
                </c:pt>
                <c:pt idx="4816">
                  <c:v>0.25</c:v>
                </c:pt>
                <c:pt idx="4817">
                  <c:v>0.25</c:v>
                </c:pt>
                <c:pt idx="4818">
                  <c:v>0.25</c:v>
                </c:pt>
                <c:pt idx="4819">
                  <c:v>0.25</c:v>
                </c:pt>
                <c:pt idx="4820">
                  <c:v>0.25</c:v>
                </c:pt>
                <c:pt idx="4821">
                  <c:v>0.25</c:v>
                </c:pt>
                <c:pt idx="4822">
                  <c:v>0.25</c:v>
                </c:pt>
                <c:pt idx="4823">
                  <c:v>0.25</c:v>
                </c:pt>
                <c:pt idx="4824">
                  <c:v>0.25</c:v>
                </c:pt>
                <c:pt idx="4825">
                  <c:v>0.25</c:v>
                </c:pt>
                <c:pt idx="4826">
                  <c:v>0.25</c:v>
                </c:pt>
                <c:pt idx="4827">
                  <c:v>0.25</c:v>
                </c:pt>
                <c:pt idx="4828">
                  <c:v>0.25</c:v>
                </c:pt>
                <c:pt idx="4829">
                  <c:v>0.25</c:v>
                </c:pt>
                <c:pt idx="4830">
                  <c:v>0.25</c:v>
                </c:pt>
                <c:pt idx="4831">
                  <c:v>0.25</c:v>
                </c:pt>
                <c:pt idx="4832">
                  <c:v>0.25</c:v>
                </c:pt>
                <c:pt idx="4833">
                  <c:v>0.25</c:v>
                </c:pt>
                <c:pt idx="4834">
                  <c:v>0.25</c:v>
                </c:pt>
                <c:pt idx="4835">
                  <c:v>0.25</c:v>
                </c:pt>
                <c:pt idx="4836">
                  <c:v>0.25</c:v>
                </c:pt>
                <c:pt idx="4837">
                  <c:v>0.25</c:v>
                </c:pt>
                <c:pt idx="4838">
                  <c:v>0.25</c:v>
                </c:pt>
                <c:pt idx="4839">
                  <c:v>0.25</c:v>
                </c:pt>
                <c:pt idx="4840">
                  <c:v>0.25</c:v>
                </c:pt>
                <c:pt idx="4841">
                  <c:v>0.25</c:v>
                </c:pt>
                <c:pt idx="4842">
                  <c:v>0.25</c:v>
                </c:pt>
                <c:pt idx="4843">
                  <c:v>0.25</c:v>
                </c:pt>
                <c:pt idx="4844">
                  <c:v>0.25</c:v>
                </c:pt>
                <c:pt idx="4845">
                  <c:v>0.25</c:v>
                </c:pt>
                <c:pt idx="4846">
                  <c:v>0.25</c:v>
                </c:pt>
                <c:pt idx="4847">
                  <c:v>0.25</c:v>
                </c:pt>
                <c:pt idx="4848">
                  <c:v>0.25</c:v>
                </c:pt>
                <c:pt idx="4849">
                  <c:v>0.25</c:v>
                </c:pt>
                <c:pt idx="4850">
                  <c:v>0.25</c:v>
                </c:pt>
                <c:pt idx="4851">
                  <c:v>0.25</c:v>
                </c:pt>
                <c:pt idx="4852">
                  <c:v>0.25</c:v>
                </c:pt>
                <c:pt idx="4853">
                  <c:v>0.25</c:v>
                </c:pt>
                <c:pt idx="4854">
                  <c:v>0.25</c:v>
                </c:pt>
                <c:pt idx="4855">
                  <c:v>0.25</c:v>
                </c:pt>
                <c:pt idx="4856">
                  <c:v>0.25</c:v>
                </c:pt>
                <c:pt idx="4857">
                  <c:v>0.25</c:v>
                </c:pt>
                <c:pt idx="4858">
                  <c:v>0.25</c:v>
                </c:pt>
                <c:pt idx="4859">
                  <c:v>0.25</c:v>
                </c:pt>
                <c:pt idx="4860">
                  <c:v>0.25</c:v>
                </c:pt>
                <c:pt idx="4861">
                  <c:v>0.25</c:v>
                </c:pt>
                <c:pt idx="4862">
                  <c:v>0.25</c:v>
                </c:pt>
                <c:pt idx="4863">
                  <c:v>0.25</c:v>
                </c:pt>
                <c:pt idx="4864">
                  <c:v>0.25</c:v>
                </c:pt>
                <c:pt idx="4865">
                  <c:v>0.25</c:v>
                </c:pt>
                <c:pt idx="4866">
                  <c:v>0.25</c:v>
                </c:pt>
                <c:pt idx="4867">
                  <c:v>0.25</c:v>
                </c:pt>
                <c:pt idx="4868">
                  <c:v>0.25</c:v>
                </c:pt>
                <c:pt idx="4869">
                  <c:v>0.25</c:v>
                </c:pt>
                <c:pt idx="4870">
                  <c:v>0.25</c:v>
                </c:pt>
                <c:pt idx="4871">
                  <c:v>0.25</c:v>
                </c:pt>
                <c:pt idx="4872">
                  <c:v>0.25</c:v>
                </c:pt>
                <c:pt idx="4873">
                  <c:v>0.25</c:v>
                </c:pt>
                <c:pt idx="4874">
                  <c:v>0.25</c:v>
                </c:pt>
                <c:pt idx="4875">
                  <c:v>0.25</c:v>
                </c:pt>
                <c:pt idx="4876">
                  <c:v>0.25</c:v>
                </c:pt>
                <c:pt idx="4877">
                  <c:v>0.25</c:v>
                </c:pt>
                <c:pt idx="4878">
                  <c:v>0.25</c:v>
                </c:pt>
                <c:pt idx="4879">
                  <c:v>0.25</c:v>
                </c:pt>
                <c:pt idx="4880">
                  <c:v>0.25</c:v>
                </c:pt>
                <c:pt idx="4881">
                  <c:v>0.25</c:v>
                </c:pt>
                <c:pt idx="4882">
                  <c:v>0.25</c:v>
                </c:pt>
                <c:pt idx="4883">
                  <c:v>0.25</c:v>
                </c:pt>
                <c:pt idx="4884">
                  <c:v>0.25</c:v>
                </c:pt>
                <c:pt idx="4885">
                  <c:v>0.25</c:v>
                </c:pt>
                <c:pt idx="4886">
                  <c:v>0.25</c:v>
                </c:pt>
                <c:pt idx="4887">
                  <c:v>0.25</c:v>
                </c:pt>
                <c:pt idx="4888">
                  <c:v>0.25</c:v>
                </c:pt>
                <c:pt idx="4889">
                  <c:v>0.25</c:v>
                </c:pt>
                <c:pt idx="4890">
                  <c:v>0.25</c:v>
                </c:pt>
                <c:pt idx="4891">
                  <c:v>0.25</c:v>
                </c:pt>
                <c:pt idx="4892">
                  <c:v>0.25</c:v>
                </c:pt>
                <c:pt idx="4893">
                  <c:v>0.25</c:v>
                </c:pt>
                <c:pt idx="4894">
                  <c:v>0.25</c:v>
                </c:pt>
                <c:pt idx="4895">
                  <c:v>0.25</c:v>
                </c:pt>
                <c:pt idx="4896">
                  <c:v>0.25</c:v>
                </c:pt>
                <c:pt idx="4897">
                  <c:v>0.25</c:v>
                </c:pt>
                <c:pt idx="4898">
                  <c:v>0.25</c:v>
                </c:pt>
                <c:pt idx="4899">
                  <c:v>0.25</c:v>
                </c:pt>
                <c:pt idx="4900">
                  <c:v>0.25</c:v>
                </c:pt>
                <c:pt idx="4901">
                  <c:v>0.25</c:v>
                </c:pt>
                <c:pt idx="4902">
                  <c:v>0.25</c:v>
                </c:pt>
                <c:pt idx="4903">
                  <c:v>0.25</c:v>
                </c:pt>
                <c:pt idx="4904">
                  <c:v>0.25</c:v>
                </c:pt>
                <c:pt idx="4905">
                  <c:v>0.25</c:v>
                </c:pt>
                <c:pt idx="4906">
                  <c:v>0.25</c:v>
                </c:pt>
                <c:pt idx="4907">
                  <c:v>0.25</c:v>
                </c:pt>
                <c:pt idx="4908">
                  <c:v>0.25</c:v>
                </c:pt>
                <c:pt idx="4909">
                  <c:v>0.25</c:v>
                </c:pt>
                <c:pt idx="4910">
                  <c:v>0.25</c:v>
                </c:pt>
                <c:pt idx="4911">
                  <c:v>0.25</c:v>
                </c:pt>
                <c:pt idx="4912">
                  <c:v>0.25</c:v>
                </c:pt>
                <c:pt idx="4913">
                  <c:v>0.25</c:v>
                </c:pt>
                <c:pt idx="4914">
                  <c:v>0.25</c:v>
                </c:pt>
                <c:pt idx="4915">
                  <c:v>0.25</c:v>
                </c:pt>
                <c:pt idx="4916">
                  <c:v>0.25</c:v>
                </c:pt>
                <c:pt idx="4917">
                  <c:v>0.25</c:v>
                </c:pt>
                <c:pt idx="4918">
                  <c:v>0.25</c:v>
                </c:pt>
                <c:pt idx="4919">
                  <c:v>0.25</c:v>
                </c:pt>
                <c:pt idx="4920">
                  <c:v>0.25</c:v>
                </c:pt>
                <c:pt idx="4921">
                  <c:v>0.25</c:v>
                </c:pt>
                <c:pt idx="4922">
                  <c:v>0.25</c:v>
                </c:pt>
                <c:pt idx="4923">
                  <c:v>0.25</c:v>
                </c:pt>
                <c:pt idx="4924">
                  <c:v>0.25</c:v>
                </c:pt>
                <c:pt idx="4925">
                  <c:v>0.25</c:v>
                </c:pt>
                <c:pt idx="4926">
                  <c:v>0.25</c:v>
                </c:pt>
                <c:pt idx="4927">
                  <c:v>0.25</c:v>
                </c:pt>
                <c:pt idx="4928">
                  <c:v>0.25</c:v>
                </c:pt>
                <c:pt idx="4929">
                  <c:v>0.25</c:v>
                </c:pt>
                <c:pt idx="4930">
                  <c:v>0.25</c:v>
                </c:pt>
                <c:pt idx="4931">
                  <c:v>0.25</c:v>
                </c:pt>
                <c:pt idx="4932">
                  <c:v>0.25</c:v>
                </c:pt>
                <c:pt idx="4933">
                  <c:v>0.25</c:v>
                </c:pt>
                <c:pt idx="4934">
                  <c:v>0.25</c:v>
                </c:pt>
                <c:pt idx="4935">
                  <c:v>0.25</c:v>
                </c:pt>
                <c:pt idx="4936">
                  <c:v>0.25</c:v>
                </c:pt>
                <c:pt idx="4937">
                  <c:v>0.25</c:v>
                </c:pt>
                <c:pt idx="4938">
                  <c:v>0.25</c:v>
                </c:pt>
                <c:pt idx="4939">
                  <c:v>0.25</c:v>
                </c:pt>
                <c:pt idx="4940">
                  <c:v>0.25</c:v>
                </c:pt>
                <c:pt idx="4941">
                  <c:v>0.25</c:v>
                </c:pt>
                <c:pt idx="4942">
                  <c:v>0.25</c:v>
                </c:pt>
                <c:pt idx="4943">
                  <c:v>0.25</c:v>
                </c:pt>
                <c:pt idx="4944">
                  <c:v>0.25</c:v>
                </c:pt>
                <c:pt idx="4945">
                  <c:v>0.25</c:v>
                </c:pt>
                <c:pt idx="4946">
                  <c:v>0.25</c:v>
                </c:pt>
                <c:pt idx="4947">
                  <c:v>0.25</c:v>
                </c:pt>
                <c:pt idx="4948">
                  <c:v>0.25</c:v>
                </c:pt>
                <c:pt idx="4949">
                  <c:v>0.25</c:v>
                </c:pt>
                <c:pt idx="4950">
                  <c:v>0.25</c:v>
                </c:pt>
                <c:pt idx="4951">
                  <c:v>0.25</c:v>
                </c:pt>
                <c:pt idx="4952">
                  <c:v>0.25</c:v>
                </c:pt>
                <c:pt idx="4953">
                  <c:v>0.25</c:v>
                </c:pt>
                <c:pt idx="4954">
                  <c:v>0.25</c:v>
                </c:pt>
                <c:pt idx="4955">
                  <c:v>0.25</c:v>
                </c:pt>
                <c:pt idx="4956">
                  <c:v>0.25</c:v>
                </c:pt>
                <c:pt idx="4957">
                  <c:v>0.25</c:v>
                </c:pt>
                <c:pt idx="4958">
                  <c:v>0.25</c:v>
                </c:pt>
                <c:pt idx="4959">
                  <c:v>0.25</c:v>
                </c:pt>
                <c:pt idx="4960">
                  <c:v>0.25</c:v>
                </c:pt>
                <c:pt idx="4961">
                  <c:v>0.25</c:v>
                </c:pt>
                <c:pt idx="4962">
                  <c:v>0.25</c:v>
                </c:pt>
                <c:pt idx="4963">
                  <c:v>0.25</c:v>
                </c:pt>
                <c:pt idx="4964">
                  <c:v>0.25</c:v>
                </c:pt>
                <c:pt idx="4965">
                  <c:v>0.25</c:v>
                </c:pt>
                <c:pt idx="4966">
                  <c:v>0.25</c:v>
                </c:pt>
                <c:pt idx="4967">
                  <c:v>0.25</c:v>
                </c:pt>
                <c:pt idx="4968">
                  <c:v>0.25</c:v>
                </c:pt>
                <c:pt idx="4969">
                  <c:v>0.25</c:v>
                </c:pt>
                <c:pt idx="4970">
                  <c:v>0.25</c:v>
                </c:pt>
                <c:pt idx="4971">
                  <c:v>0.25</c:v>
                </c:pt>
                <c:pt idx="4972">
                  <c:v>0.25</c:v>
                </c:pt>
                <c:pt idx="4973">
                  <c:v>0.25</c:v>
                </c:pt>
                <c:pt idx="4974">
                  <c:v>0.25</c:v>
                </c:pt>
                <c:pt idx="4975">
                  <c:v>0.25</c:v>
                </c:pt>
                <c:pt idx="4976">
                  <c:v>0.25</c:v>
                </c:pt>
                <c:pt idx="4977">
                  <c:v>0.25</c:v>
                </c:pt>
                <c:pt idx="4978">
                  <c:v>0.25</c:v>
                </c:pt>
                <c:pt idx="4979">
                  <c:v>0.25</c:v>
                </c:pt>
                <c:pt idx="4980">
                  <c:v>0.25</c:v>
                </c:pt>
                <c:pt idx="4981">
                  <c:v>0.25</c:v>
                </c:pt>
                <c:pt idx="4982">
                  <c:v>0.25</c:v>
                </c:pt>
                <c:pt idx="4983">
                  <c:v>0.25</c:v>
                </c:pt>
                <c:pt idx="4984">
                  <c:v>0.25</c:v>
                </c:pt>
                <c:pt idx="4985">
                  <c:v>0.25</c:v>
                </c:pt>
                <c:pt idx="4986">
                  <c:v>0.25</c:v>
                </c:pt>
                <c:pt idx="4987">
                  <c:v>0.25</c:v>
                </c:pt>
                <c:pt idx="4988">
                  <c:v>0.25</c:v>
                </c:pt>
                <c:pt idx="4989">
                  <c:v>0.25</c:v>
                </c:pt>
                <c:pt idx="4990">
                  <c:v>0.25</c:v>
                </c:pt>
                <c:pt idx="4991">
                  <c:v>0.25</c:v>
                </c:pt>
                <c:pt idx="4992">
                  <c:v>0.25</c:v>
                </c:pt>
                <c:pt idx="4993">
                  <c:v>0.25</c:v>
                </c:pt>
                <c:pt idx="4994">
                  <c:v>0.25</c:v>
                </c:pt>
                <c:pt idx="4995">
                  <c:v>0.25</c:v>
                </c:pt>
                <c:pt idx="4996">
                  <c:v>0.25</c:v>
                </c:pt>
                <c:pt idx="4997">
                  <c:v>0.25</c:v>
                </c:pt>
                <c:pt idx="4998">
                  <c:v>0.25</c:v>
                </c:pt>
                <c:pt idx="4999">
                  <c:v>0.25</c:v>
                </c:pt>
                <c:pt idx="5000">
                  <c:v>0.25</c:v>
                </c:pt>
                <c:pt idx="5001">
                  <c:v>0.25</c:v>
                </c:pt>
                <c:pt idx="5002">
                  <c:v>0.25</c:v>
                </c:pt>
                <c:pt idx="5003">
                  <c:v>0.25</c:v>
                </c:pt>
                <c:pt idx="5004">
                  <c:v>0.25</c:v>
                </c:pt>
                <c:pt idx="5005">
                  <c:v>0.25</c:v>
                </c:pt>
                <c:pt idx="5006">
                  <c:v>0.25</c:v>
                </c:pt>
                <c:pt idx="5007">
                  <c:v>0.25</c:v>
                </c:pt>
                <c:pt idx="5008">
                  <c:v>0.25</c:v>
                </c:pt>
                <c:pt idx="5009">
                  <c:v>0.25</c:v>
                </c:pt>
                <c:pt idx="5010">
                  <c:v>0.25</c:v>
                </c:pt>
                <c:pt idx="5011">
                  <c:v>0.25</c:v>
                </c:pt>
                <c:pt idx="5012">
                  <c:v>0.25</c:v>
                </c:pt>
                <c:pt idx="5013">
                  <c:v>0.25</c:v>
                </c:pt>
                <c:pt idx="5014">
                  <c:v>0.25</c:v>
                </c:pt>
                <c:pt idx="5015">
                  <c:v>0.25</c:v>
                </c:pt>
                <c:pt idx="5016">
                  <c:v>0.25</c:v>
                </c:pt>
                <c:pt idx="5017">
                  <c:v>0.25</c:v>
                </c:pt>
                <c:pt idx="5018">
                  <c:v>0.25</c:v>
                </c:pt>
                <c:pt idx="5019">
                  <c:v>0.25</c:v>
                </c:pt>
                <c:pt idx="5020">
                  <c:v>0.25</c:v>
                </c:pt>
                <c:pt idx="5021">
                  <c:v>0.25</c:v>
                </c:pt>
                <c:pt idx="5022">
                  <c:v>0.25</c:v>
                </c:pt>
                <c:pt idx="5023">
                  <c:v>0.25</c:v>
                </c:pt>
                <c:pt idx="5024">
                  <c:v>0.25</c:v>
                </c:pt>
                <c:pt idx="5025">
                  <c:v>0.25</c:v>
                </c:pt>
                <c:pt idx="5026">
                  <c:v>0.25</c:v>
                </c:pt>
                <c:pt idx="5027">
                  <c:v>0.25</c:v>
                </c:pt>
                <c:pt idx="5028">
                  <c:v>0.25</c:v>
                </c:pt>
                <c:pt idx="5029">
                  <c:v>0.25</c:v>
                </c:pt>
                <c:pt idx="5030">
                  <c:v>0.25</c:v>
                </c:pt>
                <c:pt idx="5031">
                  <c:v>0.25</c:v>
                </c:pt>
                <c:pt idx="5032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8C-49CA-8045-329C084774A0}"/>
            </c:ext>
          </c:extLst>
        </c:ser>
        <c:ser>
          <c:idx val="3"/>
          <c:order val="3"/>
          <c:tx>
            <c:strRef>
              <c:f>Zinsen!$E$3</c:f>
              <c:strCache>
                <c:ptCount val="1"/>
                <c:pt idx="0">
                  <c:v>ECB Main refinancing operations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Zinsen!$A$4:$A$5036</c:f>
              <c:numCache>
                <c:formatCode>m/d/yyyy</c:formatCode>
                <c:ptCount val="5033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  <c:pt idx="366">
                  <c:v>39814</c:v>
                </c:pt>
                <c:pt idx="367">
                  <c:v>39815</c:v>
                </c:pt>
                <c:pt idx="368">
                  <c:v>39816</c:v>
                </c:pt>
                <c:pt idx="369">
                  <c:v>39817</c:v>
                </c:pt>
                <c:pt idx="370">
                  <c:v>39818</c:v>
                </c:pt>
                <c:pt idx="371">
                  <c:v>39819</c:v>
                </c:pt>
                <c:pt idx="372">
                  <c:v>39820</c:v>
                </c:pt>
                <c:pt idx="373">
                  <c:v>39821</c:v>
                </c:pt>
                <c:pt idx="374">
                  <c:v>39822</c:v>
                </c:pt>
                <c:pt idx="375">
                  <c:v>39823</c:v>
                </c:pt>
                <c:pt idx="376">
                  <c:v>39824</c:v>
                </c:pt>
                <c:pt idx="377">
                  <c:v>39825</c:v>
                </c:pt>
                <c:pt idx="378">
                  <c:v>39826</c:v>
                </c:pt>
                <c:pt idx="379">
                  <c:v>39827</c:v>
                </c:pt>
                <c:pt idx="380">
                  <c:v>39828</c:v>
                </c:pt>
                <c:pt idx="381">
                  <c:v>39829</c:v>
                </c:pt>
                <c:pt idx="382">
                  <c:v>39830</c:v>
                </c:pt>
                <c:pt idx="383">
                  <c:v>39831</c:v>
                </c:pt>
                <c:pt idx="384">
                  <c:v>39832</c:v>
                </c:pt>
                <c:pt idx="385">
                  <c:v>39833</c:v>
                </c:pt>
                <c:pt idx="386">
                  <c:v>39834</c:v>
                </c:pt>
                <c:pt idx="387">
                  <c:v>39835</c:v>
                </c:pt>
                <c:pt idx="388">
                  <c:v>39836</c:v>
                </c:pt>
                <c:pt idx="389">
                  <c:v>39837</c:v>
                </c:pt>
                <c:pt idx="390">
                  <c:v>39838</c:v>
                </c:pt>
                <c:pt idx="391">
                  <c:v>39839</c:v>
                </c:pt>
                <c:pt idx="392">
                  <c:v>39840</c:v>
                </c:pt>
                <c:pt idx="393">
                  <c:v>39841</c:v>
                </c:pt>
                <c:pt idx="394">
                  <c:v>39842</c:v>
                </c:pt>
                <c:pt idx="395">
                  <c:v>39843</c:v>
                </c:pt>
                <c:pt idx="396">
                  <c:v>39844</c:v>
                </c:pt>
                <c:pt idx="397">
                  <c:v>39845</c:v>
                </c:pt>
                <c:pt idx="398">
                  <c:v>39846</c:v>
                </c:pt>
                <c:pt idx="399">
                  <c:v>39847</c:v>
                </c:pt>
                <c:pt idx="400">
                  <c:v>39848</c:v>
                </c:pt>
                <c:pt idx="401">
                  <c:v>39849</c:v>
                </c:pt>
                <c:pt idx="402">
                  <c:v>39850</c:v>
                </c:pt>
                <c:pt idx="403">
                  <c:v>39851</c:v>
                </c:pt>
                <c:pt idx="404">
                  <c:v>39852</c:v>
                </c:pt>
                <c:pt idx="405">
                  <c:v>39853</c:v>
                </c:pt>
                <c:pt idx="406">
                  <c:v>39854</c:v>
                </c:pt>
                <c:pt idx="407">
                  <c:v>39855</c:v>
                </c:pt>
                <c:pt idx="408">
                  <c:v>39856</c:v>
                </c:pt>
                <c:pt idx="409">
                  <c:v>39857</c:v>
                </c:pt>
                <c:pt idx="410">
                  <c:v>39858</c:v>
                </c:pt>
                <c:pt idx="411">
                  <c:v>39859</c:v>
                </c:pt>
                <c:pt idx="412">
                  <c:v>39860</c:v>
                </c:pt>
                <c:pt idx="413">
                  <c:v>39861</c:v>
                </c:pt>
                <c:pt idx="414">
                  <c:v>39862</c:v>
                </c:pt>
                <c:pt idx="415">
                  <c:v>39863</c:v>
                </c:pt>
                <c:pt idx="416">
                  <c:v>39864</c:v>
                </c:pt>
                <c:pt idx="417">
                  <c:v>39865</c:v>
                </c:pt>
                <c:pt idx="418">
                  <c:v>39866</c:v>
                </c:pt>
                <c:pt idx="419">
                  <c:v>39867</c:v>
                </c:pt>
                <c:pt idx="420">
                  <c:v>39868</c:v>
                </c:pt>
                <c:pt idx="421">
                  <c:v>39869</c:v>
                </c:pt>
                <c:pt idx="422">
                  <c:v>39870</c:v>
                </c:pt>
                <c:pt idx="423">
                  <c:v>39871</c:v>
                </c:pt>
                <c:pt idx="424">
                  <c:v>39872</c:v>
                </c:pt>
                <c:pt idx="425">
                  <c:v>39873</c:v>
                </c:pt>
                <c:pt idx="426">
                  <c:v>39874</c:v>
                </c:pt>
                <c:pt idx="427">
                  <c:v>39875</c:v>
                </c:pt>
                <c:pt idx="428">
                  <c:v>39876</c:v>
                </c:pt>
                <c:pt idx="429">
                  <c:v>39877</c:v>
                </c:pt>
                <c:pt idx="430">
                  <c:v>39878</c:v>
                </c:pt>
                <c:pt idx="431">
                  <c:v>39879</c:v>
                </c:pt>
                <c:pt idx="432">
                  <c:v>39880</c:v>
                </c:pt>
                <c:pt idx="433">
                  <c:v>39881</c:v>
                </c:pt>
                <c:pt idx="434">
                  <c:v>39882</c:v>
                </c:pt>
                <c:pt idx="435">
                  <c:v>39883</c:v>
                </c:pt>
                <c:pt idx="436">
                  <c:v>39884</c:v>
                </c:pt>
                <c:pt idx="437">
                  <c:v>39885</c:v>
                </c:pt>
                <c:pt idx="438">
                  <c:v>39886</c:v>
                </c:pt>
                <c:pt idx="439">
                  <c:v>39887</c:v>
                </c:pt>
                <c:pt idx="440">
                  <c:v>39888</c:v>
                </c:pt>
                <c:pt idx="441">
                  <c:v>39889</c:v>
                </c:pt>
                <c:pt idx="442">
                  <c:v>39890</c:v>
                </c:pt>
                <c:pt idx="443">
                  <c:v>39891</c:v>
                </c:pt>
                <c:pt idx="444">
                  <c:v>39892</c:v>
                </c:pt>
                <c:pt idx="445">
                  <c:v>39893</c:v>
                </c:pt>
                <c:pt idx="446">
                  <c:v>39894</c:v>
                </c:pt>
                <c:pt idx="447">
                  <c:v>39895</c:v>
                </c:pt>
                <c:pt idx="448">
                  <c:v>39896</c:v>
                </c:pt>
                <c:pt idx="449">
                  <c:v>39897</c:v>
                </c:pt>
                <c:pt idx="450">
                  <c:v>39898</c:v>
                </c:pt>
                <c:pt idx="451">
                  <c:v>39899</c:v>
                </c:pt>
                <c:pt idx="452">
                  <c:v>39900</c:v>
                </c:pt>
                <c:pt idx="453">
                  <c:v>39901</c:v>
                </c:pt>
                <c:pt idx="454">
                  <c:v>39902</c:v>
                </c:pt>
                <c:pt idx="455">
                  <c:v>39903</c:v>
                </c:pt>
                <c:pt idx="456">
                  <c:v>39904</c:v>
                </c:pt>
                <c:pt idx="457">
                  <c:v>39905</c:v>
                </c:pt>
                <c:pt idx="458">
                  <c:v>39906</c:v>
                </c:pt>
                <c:pt idx="459">
                  <c:v>39907</c:v>
                </c:pt>
                <c:pt idx="460">
                  <c:v>39908</c:v>
                </c:pt>
                <c:pt idx="461">
                  <c:v>39909</c:v>
                </c:pt>
                <c:pt idx="462">
                  <c:v>39910</c:v>
                </c:pt>
                <c:pt idx="463">
                  <c:v>39911</c:v>
                </c:pt>
                <c:pt idx="464">
                  <c:v>39912</c:v>
                </c:pt>
                <c:pt idx="465">
                  <c:v>39913</c:v>
                </c:pt>
                <c:pt idx="466">
                  <c:v>39914</c:v>
                </c:pt>
                <c:pt idx="467">
                  <c:v>39915</c:v>
                </c:pt>
                <c:pt idx="468">
                  <c:v>39916</c:v>
                </c:pt>
                <c:pt idx="469">
                  <c:v>39917</c:v>
                </c:pt>
                <c:pt idx="470">
                  <c:v>39918</c:v>
                </c:pt>
                <c:pt idx="471">
                  <c:v>39919</c:v>
                </c:pt>
                <c:pt idx="472">
                  <c:v>39920</c:v>
                </c:pt>
                <c:pt idx="473">
                  <c:v>39921</c:v>
                </c:pt>
                <c:pt idx="474">
                  <c:v>39922</c:v>
                </c:pt>
                <c:pt idx="475">
                  <c:v>39923</c:v>
                </c:pt>
                <c:pt idx="476">
                  <c:v>39924</c:v>
                </c:pt>
                <c:pt idx="477">
                  <c:v>39925</c:v>
                </c:pt>
                <c:pt idx="478">
                  <c:v>39926</c:v>
                </c:pt>
                <c:pt idx="479">
                  <c:v>39927</c:v>
                </c:pt>
                <c:pt idx="480">
                  <c:v>39928</c:v>
                </c:pt>
                <c:pt idx="481">
                  <c:v>39929</c:v>
                </c:pt>
                <c:pt idx="482">
                  <c:v>39930</c:v>
                </c:pt>
                <c:pt idx="483">
                  <c:v>39931</c:v>
                </c:pt>
                <c:pt idx="484">
                  <c:v>39932</c:v>
                </c:pt>
                <c:pt idx="485">
                  <c:v>39933</c:v>
                </c:pt>
                <c:pt idx="486">
                  <c:v>39934</c:v>
                </c:pt>
                <c:pt idx="487">
                  <c:v>39935</c:v>
                </c:pt>
                <c:pt idx="488">
                  <c:v>39936</c:v>
                </c:pt>
                <c:pt idx="489">
                  <c:v>39937</c:v>
                </c:pt>
                <c:pt idx="490">
                  <c:v>39938</c:v>
                </c:pt>
                <c:pt idx="491">
                  <c:v>39939</c:v>
                </c:pt>
                <c:pt idx="492">
                  <c:v>39940</c:v>
                </c:pt>
                <c:pt idx="493">
                  <c:v>39941</c:v>
                </c:pt>
                <c:pt idx="494">
                  <c:v>39942</c:v>
                </c:pt>
                <c:pt idx="495">
                  <c:v>39943</c:v>
                </c:pt>
                <c:pt idx="496">
                  <c:v>39944</c:v>
                </c:pt>
                <c:pt idx="497">
                  <c:v>39945</c:v>
                </c:pt>
                <c:pt idx="498">
                  <c:v>39946</c:v>
                </c:pt>
                <c:pt idx="499">
                  <c:v>39947</c:v>
                </c:pt>
                <c:pt idx="500">
                  <c:v>39948</c:v>
                </c:pt>
                <c:pt idx="501">
                  <c:v>39949</c:v>
                </c:pt>
                <c:pt idx="502">
                  <c:v>39950</c:v>
                </c:pt>
                <c:pt idx="503">
                  <c:v>39951</c:v>
                </c:pt>
                <c:pt idx="504">
                  <c:v>39952</c:v>
                </c:pt>
                <c:pt idx="505">
                  <c:v>39953</c:v>
                </c:pt>
                <c:pt idx="506">
                  <c:v>39954</c:v>
                </c:pt>
                <c:pt idx="507">
                  <c:v>39955</c:v>
                </c:pt>
                <c:pt idx="508">
                  <c:v>39956</c:v>
                </c:pt>
                <c:pt idx="509">
                  <c:v>39957</c:v>
                </c:pt>
                <c:pt idx="510">
                  <c:v>39958</c:v>
                </c:pt>
                <c:pt idx="511">
                  <c:v>39959</c:v>
                </c:pt>
                <c:pt idx="512">
                  <c:v>39960</c:v>
                </c:pt>
                <c:pt idx="513">
                  <c:v>39961</c:v>
                </c:pt>
                <c:pt idx="514">
                  <c:v>39962</c:v>
                </c:pt>
                <c:pt idx="515">
                  <c:v>39963</c:v>
                </c:pt>
                <c:pt idx="516">
                  <c:v>39964</c:v>
                </c:pt>
                <c:pt idx="517">
                  <c:v>39965</c:v>
                </c:pt>
                <c:pt idx="518">
                  <c:v>39966</c:v>
                </c:pt>
                <c:pt idx="519">
                  <c:v>39967</c:v>
                </c:pt>
                <c:pt idx="520">
                  <c:v>39968</c:v>
                </c:pt>
                <c:pt idx="521">
                  <c:v>39969</c:v>
                </c:pt>
                <c:pt idx="522">
                  <c:v>39970</c:v>
                </c:pt>
                <c:pt idx="523">
                  <c:v>39971</c:v>
                </c:pt>
                <c:pt idx="524">
                  <c:v>39972</c:v>
                </c:pt>
                <c:pt idx="525">
                  <c:v>39973</c:v>
                </c:pt>
                <c:pt idx="526">
                  <c:v>39974</c:v>
                </c:pt>
                <c:pt idx="527">
                  <c:v>39975</c:v>
                </c:pt>
                <c:pt idx="528">
                  <c:v>39976</c:v>
                </c:pt>
                <c:pt idx="529">
                  <c:v>39977</c:v>
                </c:pt>
                <c:pt idx="530">
                  <c:v>39978</c:v>
                </c:pt>
                <c:pt idx="531">
                  <c:v>39979</c:v>
                </c:pt>
                <c:pt idx="532">
                  <c:v>39980</c:v>
                </c:pt>
                <c:pt idx="533">
                  <c:v>39981</c:v>
                </c:pt>
                <c:pt idx="534">
                  <c:v>39982</c:v>
                </c:pt>
                <c:pt idx="535">
                  <c:v>39983</c:v>
                </c:pt>
                <c:pt idx="536">
                  <c:v>39984</c:v>
                </c:pt>
                <c:pt idx="537">
                  <c:v>39985</c:v>
                </c:pt>
                <c:pt idx="538">
                  <c:v>39986</c:v>
                </c:pt>
                <c:pt idx="539">
                  <c:v>39987</c:v>
                </c:pt>
                <c:pt idx="540">
                  <c:v>39988</c:v>
                </c:pt>
                <c:pt idx="541">
                  <c:v>39989</c:v>
                </c:pt>
                <c:pt idx="542">
                  <c:v>39990</c:v>
                </c:pt>
                <c:pt idx="543">
                  <c:v>39991</c:v>
                </c:pt>
                <c:pt idx="544">
                  <c:v>39992</c:v>
                </c:pt>
                <c:pt idx="545">
                  <c:v>39993</c:v>
                </c:pt>
                <c:pt idx="546">
                  <c:v>39994</c:v>
                </c:pt>
                <c:pt idx="547">
                  <c:v>39995</c:v>
                </c:pt>
                <c:pt idx="548">
                  <c:v>39996</c:v>
                </c:pt>
                <c:pt idx="549">
                  <c:v>39997</c:v>
                </c:pt>
                <c:pt idx="550">
                  <c:v>39998</c:v>
                </c:pt>
                <c:pt idx="551">
                  <c:v>39999</c:v>
                </c:pt>
                <c:pt idx="552">
                  <c:v>40000</c:v>
                </c:pt>
                <c:pt idx="553">
                  <c:v>40001</c:v>
                </c:pt>
                <c:pt idx="554">
                  <c:v>40002</c:v>
                </c:pt>
                <c:pt idx="555">
                  <c:v>40003</c:v>
                </c:pt>
                <c:pt idx="556">
                  <c:v>40004</c:v>
                </c:pt>
                <c:pt idx="557">
                  <c:v>40005</c:v>
                </c:pt>
                <c:pt idx="558">
                  <c:v>40006</c:v>
                </c:pt>
                <c:pt idx="559">
                  <c:v>40007</c:v>
                </c:pt>
                <c:pt idx="560">
                  <c:v>40008</c:v>
                </c:pt>
                <c:pt idx="561">
                  <c:v>40009</c:v>
                </c:pt>
                <c:pt idx="562">
                  <c:v>40010</c:v>
                </c:pt>
                <c:pt idx="563">
                  <c:v>40011</c:v>
                </c:pt>
                <c:pt idx="564">
                  <c:v>40012</c:v>
                </c:pt>
                <c:pt idx="565">
                  <c:v>40013</c:v>
                </c:pt>
                <c:pt idx="566">
                  <c:v>40014</c:v>
                </c:pt>
                <c:pt idx="567">
                  <c:v>40015</c:v>
                </c:pt>
                <c:pt idx="568">
                  <c:v>40016</c:v>
                </c:pt>
                <c:pt idx="569">
                  <c:v>40017</c:v>
                </c:pt>
                <c:pt idx="570">
                  <c:v>40018</c:v>
                </c:pt>
                <c:pt idx="571">
                  <c:v>40019</c:v>
                </c:pt>
                <c:pt idx="572">
                  <c:v>40020</c:v>
                </c:pt>
                <c:pt idx="573">
                  <c:v>40021</c:v>
                </c:pt>
                <c:pt idx="574">
                  <c:v>40022</c:v>
                </c:pt>
                <c:pt idx="575">
                  <c:v>40023</c:v>
                </c:pt>
                <c:pt idx="576">
                  <c:v>40024</c:v>
                </c:pt>
                <c:pt idx="577">
                  <c:v>40025</c:v>
                </c:pt>
                <c:pt idx="578">
                  <c:v>40026</c:v>
                </c:pt>
                <c:pt idx="579">
                  <c:v>40027</c:v>
                </c:pt>
                <c:pt idx="580">
                  <c:v>40028</c:v>
                </c:pt>
                <c:pt idx="581">
                  <c:v>40029</c:v>
                </c:pt>
                <c:pt idx="582">
                  <c:v>40030</c:v>
                </c:pt>
                <c:pt idx="583">
                  <c:v>40031</c:v>
                </c:pt>
                <c:pt idx="584">
                  <c:v>40032</c:v>
                </c:pt>
                <c:pt idx="585">
                  <c:v>40033</c:v>
                </c:pt>
                <c:pt idx="586">
                  <c:v>40034</c:v>
                </c:pt>
                <c:pt idx="587">
                  <c:v>40035</c:v>
                </c:pt>
                <c:pt idx="588">
                  <c:v>40036</c:v>
                </c:pt>
                <c:pt idx="589">
                  <c:v>40037</c:v>
                </c:pt>
                <c:pt idx="590">
                  <c:v>40038</c:v>
                </c:pt>
                <c:pt idx="591">
                  <c:v>40039</c:v>
                </c:pt>
                <c:pt idx="592">
                  <c:v>40040</c:v>
                </c:pt>
                <c:pt idx="593">
                  <c:v>40041</c:v>
                </c:pt>
                <c:pt idx="594">
                  <c:v>40042</c:v>
                </c:pt>
                <c:pt idx="595">
                  <c:v>40043</c:v>
                </c:pt>
                <c:pt idx="596">
                  <c:v>40044</c:v>
                </c:pt>
                <c:pt idx="597">
                  <c:v>40045</c:v>
                </c:pt>
                <c:pt idx="598">
                  <c:v>40046</c:v>
                </c:pt>
                <c:pt idx="599">
                  <c:v>40047</c:v>
                </c:pt>
                <c:pt idx="600">
                  <c:v>40048</c:v>
                </c:pt>
                <c:pt idx="601">
                  <c:v>40049</c:v>
                </c:pt>
                <c:pt idx="602">
                  <c:v>40050</c:v>
                </c:pt>
                <c:pt idx="603">
                  <c:v>40051</c:v>
                </c:pt>
                <c:pt idx="604">
                  <c:v>40052</c:v>
                </c:pt>
                <c:pt idx="605">
                  <c:v>40053</c:v>
                </c:pt>
                <c:pt idx="606">
                  <c:v>40054</c:v>
                </c:pt>
                <c:pt idx="607">
                  <c:v>40055</c:v>
                </c:pt>
                <c:pt idx="608">
                  <c:v>40056</c:v>
                </c:pt>
                <c:pt idx="609">
                  <c:v>40057</c:v>
                </c:pt>
                <c:pt idx="610">
                  <c:v>40058</c:v>
                </c:pt>
                <c:pt idx="611">
                  <c:v>40059</c:v>
                </c:pt>
                <c:pt idx="612">
                  <c:v>40060</c:v>
                </c:pt>
                <c:pt idx="613">
                  <c:v>40061</c:v>
                </c:pt>
                <c:pt idx="614">
                  <c:v>40062</c:v>
                </c:pt>
                <c:pt idx="615">
                  <c:v>40063</c:v>
                </c:pt>
                <c:pt idx="616">
                  <c:v>40064</c:v>
                </c:pt>
                <c:pt idx="617">
                  <c:v>40065</c:v>
                </c:pt>
                <c:pt idx="618">
                  <c:v>40066</c:v>
                </c:pt>
                <c:pt idx="619">
                  <c:v>40067</c:v>
                </c:pt>
                <c:pt idx="620">
                  <c:v>40068</c:v>
                </c:pt>
                <c:pt idx="621">
                  <c:v>40069</c:v>
                </c:pt>
                <c:pt idx="622">
                  <c:v>40070</c:v>
                </c:pt>
                <c:pt idx="623">
                  <c:v>40071</c:v>
                </c:pt>
                <c:pt idx="624">
                  <c:v>40072</c:v>
                </c:pt>
                <c:pt idx="625">
                  <c:v>40073</c:v>
                </c:pt>
                <c:pt idx="626">
                  <c:v>40074</c:v>
                </c:pt>
                <c:pt idx="627">
                  <c:v>40075</c:v>
                </c:pt>
                <c:pt idx="628">
                  <c:v>40076</c:v>
                </c:pt>
                <c:pt idx="629">
                  <c:v>40077</c:v>
                </c:pt>
                <c:pt idx="630">
                  <c:v>40078</c:v>
                </c:pt>
                <c:pt idx="631">
                  <c:v>40079</c:v>
                </c:pt>
                <c:pt idx="632">
                  <c:v>40080</c:v>
                </c:pt>
                <c:pt idx="633">
                  <c:v>40081</c:v>
                </c:pt>
                <c:pt idx="634">
                  <c:v>40082</c:v>
                </c:pt>
                <c:pt idx="635">
                  <c:v>40083</c:v>
                </c:pt>
                <c:pt idx="636">
                  <c:v>40084</c:v>
                </c:pt>
                <c:pt idx="637">
                  <c:v>40085</c:v>
                </c:pt>
                <c:pt idx="638">
                  <c:v>40086</c:v>
                </c:pt>
                <c:pt idx="639">
                  <c:v>40087</c:v>
                </c:pt>
                <c:pt idx="640">
                  <c:v>40088</c:v>
                </c:pt>
                <c:pt idx="641">
                  <c:v>40089</c:v>
                </c:pt>
                <c:pt idx="642">
                  <c:v>40090</c:v>
                </c:pt>
                <c:pt idx="643">
                  <c:v>40091</c:v>
                </c:pt>
                <c:pt idx="644">
                  <c:v>40092</c:v>
                </c:pt>
                <c:pt idx="645">
                  <c:v>40093</c:v>
                </c:pt>
                <c:pt idx="646">
                  <c:v>40094</c:v>
                </c:pt>
                <c:pt idx="647">
                  <c:v>40095</c:v>
                </c:pt>
                <c:pt idx="648">
                  <c:v>40096</c:v>
                </c:pt>
                <c:pt idx="649">
                  <c:v>40097</c:v>
                </c:pt>
                <c:pt idx="650">
                  <c:v>40098</c:v>
                </c:pt>
                <c:pt idx="651">
                  <c:v>40099</c:v>
                </c:pt>
                <c:pt idx="652">
                  <c:v>40100</c:v>
                </c:pt>
                <c:pt idx="653">
                  <c:v>40101</c:v>
                </c:pt>
                <c:pt idx="654">
                  <c:v>40102</c:v>
                </c:pt>
                <c:pt idx="655">
                  <c:v>40103</c:v>
                </c:pt>
                <c:pt idx="656">
                  <c:v>40104</c:v>
                </c:pt>
                <c:pt idx="657">
                  <c:v>40105</c:v>
                </c:pt>
                <c:pt idx="658">
                  <c:v>40106</c:v>
                </c:pt>
                <c:pt idx="659">
                  <c:v>40107</c:v>
                </c:pt>
                <c:pt idx="660">
                  <c:v>40108</c:v>
                </c:pt>
                <c:pt idx="661">
                  <c:v>40109</c:v>
                </c:pt>
                <c:pt idx="662">
                  <c:v>40110</c:v>
                </c:pt>
                <c:pt idx="663">
                  <c:v>40111</c:v>
                </c:pt>
                <c:pt idx="664">
                  <c:v>40112</c:v>
                </c:pt>
                <c:pt idx="665">
                  <c:v>40113</c:v>
                </c:pt>
                <c:pt idx="666">
                  <c:v>40114</c:v>
                </c:pt>
                <c:pt idx="667">
                  <c:v>40115</c:v>
                </c:pt>
                <c:pt idx="668">
                  <c:v>40116</c:v>
                </c:pt>
                <c:pt idx="669">
                  <c:v>40117</c:v>
                </c:pt>
                <c:pt idx="670">
                  <c:v>40118</c:v>
                </c:pt>
                <c:pt idx="671">
                  <c:v>40119</c:v>
                </c:pt>
                <c:pt idx="672">
                  <c:v>40120</c:v>
                </c:pt>
                <c:pt idx="673">
                  <c:v>40121</c:v>
                </c:pt>
                <c:pt idx="674">
                  <c:v>40122</c:v>
                </c:pt>
                <c:pt idx="675">
                  <c:v>40123</c:v>
                </c:pt>
                <c:pt idx="676">
                  <c:v>40124</c:v>
                </c:pt>
                <c:pt idx="677">
                  <c:v>40125</c:v>
                </c:pt>
                <c:pt idx="678">
                  <c:v>40126</c:v>
                </c:pt>
                <c:pt idx="679">
                  <c:v>40127</c:v>
                </c:pt>
                <c:pt idx="680">
                  <c:v>40128</c:v>
                </c:pt>
                <c:pt idx="681">
                  <c:v>40129</c:v>
                </c:pt>
                <c:pt idx="682">
                  <c:v>40130</c:v>
                </c:pt>
                <c:pt idx="683">
                  <c:v>40131</c:v>
                </c:pt>
                <c:pt idx="684">
                  <c:v>40132</c:v>
                </c:pt>
                <c:pt idx="685">
                  <c:v>40133</c:v>
                </c:pt>
                <c:pt idx="686">
                  <c:v>40134</c:v>
                </c:pt>
                <c:pt idx="687">
                  <c:v>40135</c:v>
                </c:pt>
                <c:pt idx="688">
                  <c:v>40136</c:v>
                </c:pt>
                <c:pt idx="689">
                  <c:v>40137</c:v>
                </c:pt>
                <c:pt idx="690">
                  <c:v>40138</c:v>
                </c:pt>
                <c:pt idx="691">
                  <c:v>40139</c:v>
                </c:pt>
                <c:pt idx="692">
                  <c:v>40140</c:v>
                </c:pt>
                <c:pt idx="693">
                  <c:v>40141</c:v>
                </c:pt>
                <c:pt idx="694">
                  <c:v>40142</c:v>
                </c:pt>
                <c:pt idx="695">
                  <c:v>40143</c:v>
                </c:pt>
                <c:pt idx="696">
                  <c:v>40144</c:v>
                </c:pt>
                <c:pt idx="697">
                  <c:v>40145</c:v>
                </c:pt>
                <c:pt idx="698">
                  <c:v>40146</c:v>
                </c:pt>
                <c:pt idx="699">
                  <c:v>40147</c:v>
                </c:pt>
                <c:pt idx="700">
                  <c:v>40148</c:v>
                </c:pt>
                <c:pt idx="701">
                  <c:v>40149</c:v>
                </c:pt>
                <c:pt idx="702">
                  <c:v>40150</c:v>
                </c:pt>
                <c:pt idx="703">
                  <c:v>40151</c:v>
                </c:pt>
                <c:pt idx="704">
                  <c:v>40152</c:v>
                </c:pt>
                <c:pt idx="705">
                  <c:v>40153</c:v>
                </c:pt>
                <c:pt idx="706">
                  <c:v>40154</c:v>
                </c:pt>
                <c:pt idx="707">
                  <c:v>40155</c:v>
                </c:pt>
                <c:pt idx="708">
                  <c:v>40156</c:v>
                </c:pt>
                <c:pt idx="709">
                  <c:v>40157</c:v>
                </c:pt>
                <c:pt idx="710">
                  <c:v>40158</c:v>
                </c:pt>
                <c:pt idx="711">
                  <c:v>40159</c:v>
                </c:pt>
                <c:pt idx="712">
                  <c:v>40160</c:v>
                </c:pt>
                <c:pt idx="713">
                  <c:v>40161</c:v>
                </c:pt>
                <c:pt idx="714">
                  <c:v>40162</c:v>
                </c:pt>
                <c:pt idx="715">
                  <c:v>40163</c:v>
                </c:pt>
                <c:pt idx="716">
                  <c:v>40164</c:v>
                </c:pt>
                <c:pt idx="717">
                  <c:v>40165</c:v>
                </c:pt>
                <c:pt idx="718">
                  <c:v>40166</c:v>
                </c:pt>
                <c:pt idx="719">
                  <c:v>40167</c:v>
                </c:pt>
                <c:pt idx="720">
                  <c:v>40168</c:v>
                </c:pt>
                <c:pt idx="721">
                  <c:v>40169</c:v>
                </c:pt>
                <c:pt idx="722">
                  <c:v>40170</c:v>
                </c:pt>
                <c:pt idx="723">
                  <c:v>40171</c:v>
                </c:pt>
                <c:pt idx="724">
                  <c:v>40172</c:v>
                </c:pt>
                <c:pt idx="725">
                  <c:v>40173</c:v>
                </c:pt>
                <c:pt idx="726">
                  <c:v>40174</c:v>
                </c:pt>
                <c:pt idx="727">
                  <c:v>40175</c:v>
                </c:pt>
                <c:pt idx="728">
                  <c:v>40176</c:v>
                </c:pt>
                <c:pt idx="729">
                  <c:v>40177</c:v>
                </c:pt>
                <c:pt idx="730">
                  <c:v>40178</c:v>
                </c:pt>
                <c:pt idx="731">
                  <c:v>40179</c:v>
                </c:pt>
                <c:pt idx="732">
                  <c:v>40180</c:v>
                </c:pt>
                <c:pt idx="733">
                  <c:v>40181</c:v>
                </c:pt>
                <c:pt idx="734">
                  <c:v>40182</c:v>
                </c:pt>
                <c:pt idx="735">
                  <c:v>40183</c:v>
                </c:pt>
                <c:pt idx="736">
                  <c:v>40184</c:v>
                </c:pt>
                <c:pt idx="737">
                  <c:v>40185</c:v>
                </c:pt>
                <c:pt idx="738">
                  <c:v>40186</c:v>
                </c:pt>
                <c:pt idx="739">
                  <c:v>40187</c:v>
                </c:pt>
                <c:pt idx="740">
                  <c:v>40188</c:v>
                </c:pt>
                <c:pt idx="741">
                  <c:v>40189</c:v>
                </c:pt>
                <c:pt idx="742">
                  <c:v>40190</c:v>
                </c:pt>
                <c:pt idx="743">
                  <c:v>40191</c:v>
                </c:pt>
                <c:pt idx="744">
                  <c:v>40192</c:v>
                </c:pt>
                <c:pt idx="745">
                  <c:v>40193</c:v>
                </c:pt>
                <c:pt idx="746">
                  <c:v>40194</c:v>
                </c:pt>
                <c:pt idx="747">
                  <c:v>40195</c:v>
                </c:pt>
                <c:pt idx="748">
                  <c:v>40196</c:v>
                </c:pt>
                <c:pt idx="749">
                  <c:v>40197</c:v>
                </c:pt>
                <c:pt idx="750">
                  <c:v>40198</c:v>
                </c:pt>
                <c:pt idx="751">
                  <c:v>40199</c:v>
                </c:pt>
                <c:pt idx="752">
                  <c:v>40200</c:v>
                </c:pt>
                <c:pt idx="753">
                  <c:v>40201</c:v>
                </c:pt>
                <c:pt idx="754">
                  <c:v>40202</c:v>
                </c:pt>
                <c:pt idx="755">
                  <c:v>40203</c:v>
                </c:pt>
                <c:pt idx="756">
                  <c:v>40204</c:v>
                </c:pt>
                <c:pt idx="757">
                  <c:v>40205</c:v>
                </c:pt>
                <c:pt idx="758">
                  <c:v>40206</c:v>
                </c:pt>
                <c:pt idx="759">
                  <c:v>40207</c:v>
                </c:pt>
                <c:pt idx="760">
                  <c:v>40208</c:v>
                </c:pt>
                <c:pt idx="761">
                  <c:v>40209</c:v>
                </c:pt>
                <c:pt idx="762">
                  <c:v>40210</c:v>
                </c:pt>
                <c:pt idx="763">
                  <c:v>40211</c:v>
                </c:pt>
                <c:pt idx="764">
                  <c:v>40212</c:v>
                </c:pt>
                <c:pt idx="765">
                  <c:v>40213</c:v>
                </c:pt>
                <c:pt idx="766">
                  <c:v>40214</c:v>
                </c:pt>
                <c:pt idx="767">
                  <c:v>40215</c:v>
                </c:pt>
                <c:pt idx="768">
                  <c:v>40216</c:v>
                </c:pt>
                <c:pt idx="769">
                  <c:v>40217</c:v>
                </c:pt>
                <c:pt idx="770">
                  <c:v>40218</c:v>
                </c:pt>
                <c:pt idx="771">
                  <c:v>40219</c:v>
                </c:pt>
                <c:pt idx="772">
                  <c:v>40220</c:v>
                </c:pt>
                <c:pt idx="773">
                  <c:v>40221</c:v>
                </c:pt>
                <c:pt idx="774">
                  <c:v>40222</c:v>
                </c:pt>
                <c:pt idx="775">
                  <c:v>40223</c:v>
                </c:pt>
                <c:pt idx="776">
                  <c:v>40224</c:v>
                </c:pt>
                <c:pt idx="777">
                  <c:v>40225</c:v>
                </c:pt>
                <c:pt idx="778">
                  <c:v>40226</c:v>
                </c:pt>
                <c:pt idx="779">
                  <c:v>40227</c:v>
                </c:pt>
                <c:pt idx="780">
                  <c:v>40228</c:v>
                </c:pt>
                <c:pt idx="781">
                  <c:v>40229</c:v>
                </c:pt>
                <c:pt idx="782">
                  <c:v>40230</c:v>
                </c:pt>
                <c:pt idx="783">
                  <c:v>40231</c:v>
                </c:pt>
                <c:pt idx="784">
                  <c:v>40232</c:v>
                </c:pt>
                <c:pt idx="785">
                  <c:v>40233</c:v>
                </c:pt>
                <c:pt idx="786">
                  <c:v>40234</c:v>
                </c:pt>
                <c:pt idx="787">
                  <c:v>40235</c:v>
                </c:pt>
                <c:pt idx="788">
                  <c:v>40236</c:v>
                </c:pt>
                <c:pt idx="789">
                  <c:v>40237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40243</c:v>
                </c:pt>
                <c:pt idx="796">
                  <c:v>40244</c:v>
                </c:pt>
                <c:pt idx="797">
                  <c:v>40245</c:v>
                </c:pt>
                <c:pt idx="798">
                  <c:v>40246</c:v>
                </c:pt>
                <c:pt idx="799">
                  <c:v>40247</c:v>
                </c:pt>
                <c:pt idx="800">
                  <c:v>40248</c:v>
                </c:pt>
                <c:pt idx="801">
                  <c:v>40249</c:v>
                </c:pt>
                <c:pt idx="802">
                  <c:v>40250</c:v>
                </c:pt>
                <c:pt idx="803">
                  <c:v>40251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40257</c:v>
                </c:pt>
                <c:pt idx="810">
                  <c:v>40258</c:v>
                </c:pt>
                <c:pt idx="811">
                  <c:v>40259</c:v>
                </c:pt>
                <c:pt idx="812">
                  <c:v>40260</c:v>
                </c:pt>
                <c:pt idx="813">
                  <c:v>40261</c:v>
                </c:pt>
                <c:pt idx="814">
                  <c:v>40262</c:v>
                </c:pt>
                <c:pt idx="815">
                  <c:v>40263</c:v>
                </c:pt>
                <c:pt idx="816">
                  <c:v>40264</c:v>
                </c:pt>
                <c:pt idx="817">
                  <c:v>40265</c:v>
                </c:pt>
                <c:pt idx="818">
                  <c:v>40266</c:v>
                </c:pt>
                <c:pt idx="819">
                  <c:v>40267</c:v>
                </c:pt>
                <c:pt idx="820">
                  <c:v>40268</c:v>
                </c:pt>
                <c:pt idx="821">
                  <c:v>40269</c:v>
                </c:pt>
                <c:pt idx="822">
                  <c:v>40270</c:v>
                </c:pt>
                <c:pt idx="823">
                  <c:v>40271</c:v>
                </c:pt>
                <c:pt idx="824">
                  <c:v>40272</c:v>
                </c:pt>
                <c:pt idx="825">
                  <c:v>40273</c:v>
                </c:pt>
                <c:pt idx="826">
                  <c:v>40274</c:v>
                </c:pt>
                <c:pt idx="827">
                  <c:v>40275</c:v>
                </c:pt>
                <c:pt idx="828">
                  <c:v>40276</c:v>
                </c:pt>
                <c:pt idx="829">
                  <c:v>40277</c:v>
                </c:pt>
                <c:pt idx="830">
                  <c:v>40278</c:v>
                </c:pt>
                <c:pt idx="831">
                  <c:v>40279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40285</c:v>
                </c:pt>
                <c:pt idx="838">
                  <c:v>40286</c:v>
                </c:pt>
                <c:pt idx="839">
                  <c:v>40287</c:v>
                </c:pt>
                <c:pt idx="840">
                  <c:v>40288</c:v>
                </c:pt>
                <c:pt idx="841">
                  <c:v>40289</c:v>
                </c:pt>
                <c:pt idx="842">
                  <c:v>40290</c:v>
                </c:pt>
                <c:pt idx="843">
                  <c:v>40291</c:v>
                </c:pt>
                <c:pt idx="844">
                  <c:v>40292</c:v>
                </c:pt>
                <c:pt idx="845">
                  <c:v>40293</c:v>
                </c:pt>
                <c:pt idx="846">
                  <c:v>40294</c:v>
                </c:pt>
                <c:pt idx="847">
                  <c:v>40295</c:v>
                </c:pt>
                <c:pt idx="848">
                  <c:v>40296</c:v>
                </c:pt>
                <c:pt idx="849">
                  <c:v>40297</c:v>
                </c:pt>
                <c:pt idx="850">
                  <c:v>40298</c:v>
                </c:pt>
                <c:pt idx="851">
                  <c:v>40299</c:v>
                </c:pt>
                <c:pt idx="852">
                  <c:v>40300</c:v>
                </c:pt>
                <c:pt idx="853">
                  <c:v>40301</c:v>
                </c:pt>
                <c:pt idx="854">
                  <c:v>40302</c:v>
                </c:pt>
                <c:pt idx="855">
                  <c:v>40303</c:v>
                </c:pt>
                <c:pt idx="856">
                  <c:v>40304</c:v>
                </c:pt>
                <c:pt idx="857">
                  <c:v>40305</c:v>
                </c:pt>
                <c:pt idx="858">
                  <c:v>40306</c:v>
                </c:pt>
                <c:pt idx="859">
                  <c:v>40307</c:v>
                </c:pt>
                <c:pt idx="860">
                  <c:v>40308</c:v>
                </c:pt>
                <c:pt idx="861">
                  <c:v>40309</c:v>
                </c:pt>
                <c:pt idx="862">
                  <c:v>40310</c:v>
                </c:pt>
                <c:pt idx="863">
                  <c:v>40311</c:v>
                </c:pt>
                <c:pt idx="864">
                  <c:v>40312</c:v>
                </c:pt>
                <c:pt idx="865">
                  <c:v>40313</c:v>
                </c:pt>
                <c:pt idx="866">
                  <c:v>40314</c:v>
                </c:pt>
                <c:pt idx="867">
                  <c:v>40315</c:v>
                </c:pt>
                <c:pt idx="868">
                  <c:v>40316</c:v>
                </c:pt>
                <c:pt idx="869">
                  <c:v>40317</c:v>
                </c:pt>
                <c:pt idx="870">
                  <c:v>40318</c:v>
                </c:pt>
                <c:pt idx="871">
                  <c:v>40319</c:v>
                </c:pt>
                <c:pt idx="872">
                  <c:v>40320</c:v>
                </c:pt>
                <c:pt idx="873">
                  <c:v>40321</c:v>
                </c:pt>
                <c:pt idx="874">
                  <c:v>40322</c:v>
                </c:pt>
                <c:pt idx="875">
                  <c:v>40323</c:v>
                </c:pt>
                <c:pt idx="876">
                  <c:v>40324</c:v>
                </c:pt>
                <c:pt idx="877">
                  <c:v>40325</c:v>
                </c:pt>
                <c:pt idx="878">
                  <c:v>40326</c:v>
                </c:pt>
                <c:pt idx="879">
                  <c:v>40327</c:v>
                </c:pt>
                <c:pt idx="880">
                  <c:v>40328</c:v>
                </c:pt>
                <c:pt idx="881">
                  <c:v>40329</c:v>
                </c:pt>
                <c:pt idx="882">
                  <c:v>40330</c:v>
                </c:pt>
                <c:pt idx="883">
                  <c:v>40331</c:v>
                </c:pt>
                <c:pt idx="884">
                  <c:v>40332</c:v>
                </c:pt>
                <c:pt idx="885">
                  <c:v>40333</c:v>
                </c:pt>
                <c:pt idx="886">
                  <c:v>40334</c:v>
                </c:pt>
                <c:pt idx="887">
                  <c:v>40335</c:v>
                </c:pt>
                <c:pt idx="888">
                  <c:v>40336</c:v>
                </c:pt>
                <c:pt idx="889">
                  <c:v>40337</c:v>
                </c:pt>
                <c:pt idx="890">
                  <c:v>40338</c:v>
                </c:pt>
                <c:pt idx="891">
                  <c:v>40339</c:v>
                </c:pt>
                <c:pt idx="892">
                  <c:v>40340</c:v>
                </c:pt>
                <c:pt idx="893">
                  <c:v>40341</c:v>
                </c:pt>
                <c:pt idx="894">
                  <c:v>40342</c:v>
                </c:pt>
                <c:pt idx="895">
                  <c:v>40343</c:v>
                </c:pt>
                <c:pt idx="896">
                  <c:v>40344</c:v>
                </c:pt>
                <c:pt idx="897">
                  <c:v>40345</c:v>
                </c:pt>
                <c:pt idx="898">
                  <c:v>40346</c:v>
                </c:pt>
                <c:pt idx="899">
                  <c:v>40347</c:v>
                </c:pt>
                <c:pt idx="900">
                  <c:v>40348</c:v>
                </c:pt>
                <c:pt idx="901">
                  <c:v>40349</c:v>
                </c:pt>
                <c:pt idx="902">
                  <c:v>40350</c:v>
                </c:pt>
                <c:pt idx="903">
                  <c:v>40351</c:v>
                </c:pt>
                <c:pt idx="904">
                  <c:v>40352</c:v>
                </c:pt>
                <c:pt idx="905">
                  <c:v>40353</c:v>
                </c:pt>
                <c:pt idx="906">
                  <c:v>40354</c:v>
                </c:pt>
                <c:pt idx="907">
                  <c:v>40355</c:v>
                </c:pt>
                <c:pt idx="908">
                  <c:v>40356</c:v>
                </c:pt>
                <c:pt idx="909">
                  <c:v>40357</c:v>
                </c:pt>
                <c:pt idx="910">
                  <c:v>40358</c:v>
                </c:pt>
                <c:pt idx="911">
                  <c:v>40359</c:v>
                </c:pt>
                <c:pt idx="912">
                  <c:v>40360</c:v>
                </c:pt>
                <c:pt idx="913">
                  <c:v>40361</c:v>
                </c:pt>
                <c:pt idx="914">
                  <c:v>40362</c:v>
                </c:pt>
                <c:pt idx="915">
                  <c:v>40363</c:v>
                </c:pt>
                <c:pt idx="916">
                  <c:v>40364</c:v>
                </c:pt>
                <c:pt idx="917">
                  <c:v>40365</c:v>
                </c:pt>
                <c:pt idx="918">
                  <c:v>40366</c:v>
                </c:pt>
                <c:pt idx="919">
                  <c:v>40367</c:v>
                </c:pt>
                <c:pt idx="920">
                  <c:v>40368</c:v>
                </c:pt>
                <c:pt idx="921">
                  <c:v>40369</c:v>
                </c:pt>
                <c:pt idx="922">
                  <c:v>40370</c:v>
                </c:pt>
                <c:pt idx="923">
                  <c:v>40371</c:v>
                </c:pt>
                <c:pt idx="924">
                  <c:v>40372</c:v>
                </c:pt>
                <c:pt idx="925">
                  <c:v>40373</c:v>
                </c:pt>
                <c:pt idx="926">
                  <c:v>40374</c:v>
                </c:pt>
                <c:pt idx="927">
                  <c:v>40375</c:v>
                </c:pt>
                <c:pt idx="928">
                  <c:v>40376</c:v>
                </c:pt>
                <c:pt idx="929">
                  <c:v>40377</c:v>
                </c:pt>
                <c:pt idx="930">
                  <c:v>40378</c:v>
                </c:pt>
                <c:pt idx="931">
                  <c:v>40379</c:v>
                </c:pt>
                <c:pt idx="932">
                  <c:v>40380</c:v>
                </c:pt>
                <c:pt idx="933">
                  <c:v>40381</c:v>
                </c:pt>
                <c:pt idx="934">
                  <c:v>40382</c:v>
                </c:pt>
                <c:pt idx="935">
                  <c:v>40383</c:v>
                </c:pt>
                <c:pt idx="936">
                  <c:v>40384</c:v>
                </c:pt>
                <c:pt idx="937">
                  <c:v>40385</c:v>
                </c:pt>
                <c:pt idx="938">
                  <c:v>40386</c:v>
                </c:pt>
                <c:pt idx="939">
                  <c:v>40387</c:v>
                </c:pt>
                <c:pt idx="940">
                  <c:v>40388</c:v>
                </c:pt>
                <c:pt idx="941">
                  <c:v>40389</c:v>
                </c:pt>
                <c:pt idx="942">
                  <c:v>40390</c:v>
                </c:pt>
                <c:pt idx="943">
                  <c:v>40391</c:v>
                </c:pt>
                <c:pt idx="944">
                  <c:v>40392</c:v>
                </c:pt>
                <c:pt idx="945">
                  <c:v>40393</c:v>
                </c:pt>
                <c:pt idx="946">
                  <c:v>40394</c:v>
                </c:pt>
                <c:pt idx="947">
                  <c:v>40395</c:v>
                </c:pt>
                <c:pt idx="948">
                  <c:v>40396</c:v>
                </c:pt>
                <c:pt idx="949">
                  <c:v>40397</c:v>
                </c:pt>
                <c:pt idx="950">
                  <c:v>40398</c:v>
                </c:pt>
                <c:pt idx="951">
                  <c:v>40399</c:v>
                </c:pt>
                <c:pt idx="952">
                  <c:v>40400</c:v>
                </c:pt>
                <c:pt idx="953">
                  <c:v>40401</c:v>
                </c:pt>
                <c:pt idx="954">
                  <c:v>40402</c:v>
                </c:pt>
                <c:pt idx="955">
                  <c:v>40403</c:v>
                </c:pt>
                <c:pt idx="956">
                  <c:v>40404</c:v>
                </c:pt>
                <c:pt idx="957">
                  <c:v>40405</c:v>
                </c:pt>
                <c:pt idx="958">
                  <c:v>40406</c:v>
                </c:pt>
                <c:pt idx="959">
                  <c:v>40407</c:v>
                </c:pt>
                <c:pt idx="960">
                  <c:v>40408</c:v>
                </c:pt>
                <c:pt idx="961">
                  <c:v>40409</c:v>
                </c:pt>
                <c:pt idx="962">
                  <c:v>40410</c:v>
                </c:pt>
                <c:pt idx="963">
                  <c:v>40411</c:v>
                </c:pt>
                <c:pt idx="964">
                  <c:v>40412</c:v>
                </c:pt>
                <c:pt idx="965">
                  <c:v>40413</c:v>
                </c:pt>
                <c:pt idx="966">
                  <c:v>40414</c:v>
                </c:pt>
                <c:pt idx="967">
                  <c:v>40415</c:v>
                </c:pt>
                <c:pt idx="968">
                  <c:v>40416</c:v>
                </c:pt>
                <c:pt idx="969">
                  <c:v>40417</c:v>
                </c:pt>
                <c:pt idx="970">
                  <c:v>40418</c:v>
                </c:pt>
                <c:pt idx="971">
                  <c:v>40419</c:v>
                </c:pt>
                <c:pt idx="972">
                  <c:v>40420</c:v>
                </c:pt>
                <c:pt idx="973">
                  <c:v>40421</c:v>
                </c:pt>
                <c:pt idx="974">
                  <c:v>40422</c:v>
                </c:pt>
                <c:pt idx="975">
                  <c:v>40423</c:v>
                </c:pt>
                <c:pt idx="976">
                  <c:v>40424</c:v>
                </c:pt>
                <c:pt idx="977">
                  <c:v>40425</c:v>
                </c:pt>
                <c:pt idx="978">
                  <c:v>40426</c:v>
                </c:pt>
                <c:pt idx="979">
                  <c:v>40427</c:v>
                </c:pt>
                <c:pt idx="980">
                  <c:v>40428</c:v>
                </c:pt>
                <c:pt idx="981">
                  <c:v>40429</c:v>
                </c:pt>
                <c:pt idx="982">
                  <c:v>40430</c:v>
                </c:pt>
                <c:pt idx="983">
                  <c:v>40431</c:v>
                </c:pt>
                <c:pt idx="984">
                  <c:v>40432</c:v>
                </c:pt>
                <c:pt idx="985">
                  <c:v>40433</c:v>
                </c:pt>
                <c:pt idx="986">
                  <c:v>40434</c:v>
                </c:pt>
                <c:pt idx="987">
                  <c:v>40435</c:v>
                </c:pt>
                <c:pt idx="988">
                  <c:v>40436</c:v>
                </c:pt>
                <c:pt idx="989">
                  <c:v>40437</c:v>
                </c:pt>
                <c:pt idx="990">
                  <c:v>40438</c:v>
                </c:pt>
                <c:pt idx="991">
                  <c:v>40439</c:v>
                </c:pt>
                <c:pt idx="992">
                  <c:v>40440</c:v>
                </c:pt>
                <c:pt idx="993">
                  <c:v>40441</c:v>
                </c:pt>
                <c:pt idx="994">
                  <c:v>40442</c:v>
                </c:pt>
                <c:pt idx="995">
                  <c:v>40443</c:v>
                </c:pt>
                <c:pt idx="996">
                  <c:v>40444</c:v>
                </c:pt>
                <c:pt idx="997">
                  <c:v>40445</c:v>
                </c:pt>
                <c:pt idx="998">
                  <c:v>40446</c:v>
                </c:pt>
                <c:pt idx="999">
                  <c:v>40447</c:v>
                </c:pt>
                <c:pt idx="1000">
                  <c:v>40448</c:v>
                </c:pt>
                <c:pt idx="1001">
                  <c:v>40449</c:v>
                </c:pt>
                <c:pt idx="1002">
                  <c:v>40450</c:v>
                </c:pt>
                <c:pt idx="1003">
                  <c:v>40451</c:v>
                </c:pt>
                <c:pt idx="1004">
                  <c:v>40452</c:v>
                </c:pt>
                <c:pt idx="1005">
                  <c:v>40453</c:v>
                </c:pt>
                <c:pt idx="1006">
                  <c:v>40454</c:v>
                </c:pt>
                <c:pt idx="1007">
                  <c:v>40455</c:v>
                </c:pt>
                <c:pt idx="1008">
                  <c:v>40456</c:v>
                </c:pt>
                <c:pt idx="1009">
                  <c:v>40457</c:v>
                </c:pt>
                <c:pt idx="1010">
                  <c:v>40458</c:v>
                </c:pt>
                <c:pt idx="1011">
                  <c:v>40459</c:v>
                </c:pt>
                <c:pt idx="1012">
                  <c:v>40460</c:v>
                </c:pt>
                <c:pt idx="1013">
                  <c:v>40461</c:v>
                </c:pt>
                <c:pt idx="1014">
                  <c:v>40462</c:v>
                </c:pt>
                <c:pt idx="1015">
                  <c:v>40463</c:v>
                </c:pt>
                <c:pt idx="1016">
                  <c:v>40464</c:v>
                </c:pt>
                <c:pt idx="1017">
                  <c:v>40465</c:v>
                </c:pt>
                <c:pt idx="1018">
                  <c:v>40466</c:v>
                </c:pt>
                <c:pt idx="1019">
                  <c:v>40467</c:v>
                </c:pt>
                <c:pt idx="1020">
                  <c:v>40468</c:v>
                </c:pt>
                <c:pt idx="1021">
                  <c:v>40469</c:v>
                </c:pt>
                <c:pt idx="1022">
                  <c:v>40470</c:v>
                </c:pt>
                <c:pt idx="1023">
                  <c:v>40471</c:v>
                </c:pt>
                <c:pt idx="1024">
                  <c:v>40472</c:v>
                </c:pt>
                <c:pt idx="1025">
                  <c:v>40473</c:v>
                </c:pt>
                <c:pt idx="1026">
                  <c:v>40474</c:v>
                </c:pt>
                <c:pt idx="1027">
                  <c:v>40475</c:v>
                </c:pt>
                <c:pt idx="1028">
                  <c:v>40476</c:v>
                </c:pt>
                <c:pt idx="1029">
                  <c:v>40477</c:v>
                </c:pt>
                <c:pt idx="1030">
                  <c:v>40478</c:v>
                </c:pt>
                <c:pt idx="1031">
                  <c:v>40479</c:v>
                </c:pt>
                <c:pt idx="1032">
                  <c:v>40480</c:v>
                </c:pt>
                <c:pt idx="1033">
                  <c:v>40481</c:v>
                </c:pt>
                <c:pt idx="1034">
                  <c:v>40482</c:v>
                </c:pt>
                <c:pt idx="1035">
                  <c:v>40483</c:v>
                </c:pt>
                <c:pt idx="1036">
                  <c:v>40484</c:v>
                </c:pt>
                <c:pt idx="1037">
                  <c:v>40485</c:v>
                </c:pt>
                <c:pt idx="1038">
                  <c:v>40486</c:v>
                </c:pt>
                <c:pt idx="1039">
                  <c:v>40487</c:v>
                </c:pt>
                <c:pt idx="1040">
                  <c:v>40488</c:v>
                </c:pt>
                <c:pt idx="1041">
                  <c:v>40489</c:v>
                </c:pt>
                <c:pt idx="1042">
                  <c:v>40490</c:v>
                </c:pt>
                <c:pt idx="1043">
                  <c:v>40491</c:v>
                </c:pt>
                <c:pt idx="1044">
                  <c:v>40492</c:v>
                </c:pt>
                <c:pt idx="1045">
                  <c:v>40493</c:v>
                </c:pt>
                <c:pt idx="1046">
                  <c:v>40494</c:v>
                </c:pt>
                <c:pt idx="1047">
                  <c:v>40495</c:v>
                </c:pt>
                <c:pt idx="1048">
                  <c:v>40496</c:v>
                </c:pt>
                <c:pt idx="1049">
                  <c:v>40497</c:v>
                </c:pt>
                <c:pt idx="1050">
                  <c:v>40498</c:v>
                </c:pt>
                <c:pt idx="1051">
                  <c:v>40499</c:v>
                </c:pt>
                <c:pt idx="1052">
                  <c:v>40500</c:v>
                </c:pt>
                <c:pt idx="1053">
                  <c:v>40501</c:v>
                </c:pt>
                <c:pt idx="1054">
                  <c:v>40502</c:v>
                </c:pt>
                <c:pt idx="1055">
                  <c:v>40503</c:v>
                </c:pt>
                <c:pt idx="1056">
                  <c:v>40504</c:v>
                </c:pt>
                <c:pt idx="1057">
                  <c:v>40505</c:v>
                </c:pt>
                <c:pt idx="1058">
                  <c:v>40506</c:v>
                </c:pt>
                <c:pt idx="1059">
                  <c:v>40507</c:v>
                </c:pt>
                <c:pt idx="1060">
                  <c:v>40508</c:v>
                </c:pt>
                <c:pt idx="1061">
                  <c:v>40509</c:v>
                </c:pt>
                <c:pt idx="1062">
                  <c:v>40510</c:v>
                </c:pt>
                <c:pt idx="1063">
                  <c:v>40511</c:v>
                </c:pt>
                <c:pt idx="1064">
                  <c:v>40512</c:v>
                </c:pt>
                <c:pt idx="1065">
                  <c:v>40513</c:v>
                </c:pt>
                <c:pt idx="1066">
                  <c:v>40514</c:v>
                </c:pt>
                <c:pt idx="1067">
                  <c:v>40515</c:v>
                </c:pt>
                <c:pt idx="1068">
                  <c:v>40516</c:v>
                </c:pt>
                <c:pt idx="1069">
                  <c:v>40517</c:v>
                </c:pt>
                <c:pt idx="1070">
                  <c:v>40518</c:v>
                </c:pt>
                <c:pt idx="1071">
                  <c:v>40519</c:v>
                </c:pt>
                <c:pt idx="1072">
                  <c:v>40520</c:v>
                </c:pt>
                <c:pt idx="1073">
                  <c:v>40521</c:v>
                </c:pt>
                <c:pt idx="1074">
                  <c:v>40522</c:v>
                </c:pt>
                <c:pt idx="1075">
                  <c:v>40523</c:v>
                </c:pt>
                <c:pt idx="1076">
                  <c:v>40524</c:v>
                </c:pt>
                <c:pt idx="1077">
                  <c:v>40525</c:v>
                </c:pt>
                <c:pt idx="1078">
                  <c:v>40526</c:v>
                </c:pt>
                <c:pt idx="1079">
                  <c:v>40527</c:v>
                </c:pt>
                <c:pt idx="1080">
                  <c:v>40528</c:v>
                </c:pt>
                <c:pt idx="1081">
                  <c:v>40529</c:v>
                </c:pt>
                <c:pt idx="1082">
                  <c:v>40530</c:v>
                </c:pt>
                <c:pt idx="1083">
                  <c:v>40531</c:v>
                </c:pt>
                <c:pt idx="1084">
                  <c:v>40532</c:v>
                </c:pt>
                <c:pt idx="1085">
                  <c:v>40533</c:v>
                </c:pt>
                <c:pt idx="1086">
                  <c:v>40534</c:v>
                </c:pt>
                <c:pt idx="1087">
                  <c:v>40535</c:v>
                </c:pt>
                <c:pt idx="1088">
                  <c:v>40536</c:v>
                </c:pt>
                <c:pt idx="1089">
                  <c:v>40537</c:v>
                </c:pt>
                <c:pt idx="1090">
                  <c:v>40538</c:v>
                </c:pt>
                <c:pt idx="1091">
                  <c:v>40539</c:v>
                </c:pt>
                <c:pt idx="1092">
                  <c:v>40540</c:v>
                </c:pt>
                <c:pt idx="1093">
                  <c:v>40541</c:v>
                </c:pt>
                <c:pt idx="1094">
                  <c:v>40542</c:v>
                </c:pt>
                <c:pt idx="1095">
                  <c:v>40543</c:v>
                </c:pt>
                <c:pt idx="1096">
                  <c:v>40544</c:v>
                </c:pt>
                <c:pt idx="1097">
                  <c:v>40545</c:v>
                </c:pt>
                <c:pt idx="1098">
                  <c:v>40546</c:v>
                </c:pt>
                <c:pt idx="1099">
                  <c:v>40547</c:v>
                </c:pt>
                <c:pt idx="1100">
                  <c:v>40548</c:v>
                </c:pt>
                <c:pt idx="1101">
                  <c:v>40549</c:v>
                </c:pt>
                <c:pt idx="1102">
                  <c:v>40550</c:v>
                </c:pt>
                <c:pt idx="1103">
                  <c:v>40551</c:v>
                </c:pt>
                <c:pt idx="1104">
                  <c:v>40552</c:v>
                </c:pt>
                <c:pt idx="1105">
                  <c:v>40553</c:v>
                </c:pt>
                <c:pt idx="1106">
                  <c:v>40554</c:v>
                </c:pt>
                <c:pt idx="1107">
                  <c:v>40555</c:v>
                </c:pt>
                <c:pt idx="1108">
                  <c:v>40556</c:v>
                </c:pt>
                <c:pt idx="1109">
                  <c:v>40557</c:v>
                </c:pt>
                <c:pt idx="1110">
                  <c:v>40558</c:v>
                </c:pt>
                <c:pt idx="1111">
                  <c:v>40559</c:v>
                </c:pt>
                <c:pt idx="1112">
                  <c:v>40560</c:v>
                </c:pt>
                <c:pt idx="1113">
                  <c:v>40561</c:v>
                </c:pt>
                <c:pt idx="1114">
                  <c:v>40562</c:v>
                </c:pt>
                <c:pt idx="1115">
                  <c:v>40563</c:v>
                </c:pt>
                <c:pt idx="1116">
                  <c:v>40564</c:v>
                </c:pt>
                <c:pt idx="1117">
                  <c:v>40565</c:v>
                </c:pt>
                <c:pt idx="1118">
                  <c:v>40566</c:v>
                </c:pt>
                <c:pt idx="1119">
                  <c:v>40567</c:v>
                </c:pt>
                <c:pt idx="1120">
                  <c:v>40568</c:v>
                </c:pt>
                <c:pt idx="1121">
                  <c:v>40569</c:v>
                </c:pt>
                <c:pt idx="1122">
                  <c:v>40570</c:v>
                </c:pt>
                <c:pt idx="1123">
                  <c:v>40571</c:v>
                </c:pt>
                <c:pt idx="1124">
                  <c:v>40572</c:v>
                </c:pt>
                <c:pt idx="1125">
                  <c:v>40573</c:v>
                </c:pt>
                <c:pt idx="1126">
                  <c:v>40574</c:v>
                </c:pt>
                <c:pt idx="1127">
                  <c:v>40575</c:v>
                </c:pt>
                <c:pt idx="1128">
                  <c:v>40576</c:v>
                </c:pt>
                <c:pt idx="1129">
                  <c:v>40577</c:v>
                </c:pt>
                <c:pt idx="1130">
                  <c:v>40578</c:v>
                </c:pt>
                <c:pt idx="1131">
                  <c:v>40579</c:v>
                </c:pt>
                <c:pt idx="1132">
                  <c:v>40580</c:v>
                </c:pt>
                <c:pt idx="1133">
                  <c:v>40581</c:v>
                </c:pt>
                <c:pt idx="1134">
                  <c:v>40582</c:v>
                </c:pt>
                <c:pt idx="1135">
                  <c:v>40583</c:v>
                </c:pt>
                <c:pt idx="1136">
                  <c:v>40584</c:v>
                </c:pt>
                <c:pt idx="1137">
                  <c:v>40585</c:v>
                </c:pt>
                <c:pt idx="1138">
                  <c:v>40586</c:v>
                </c:pt>
                <c:pt idx="1139">
                  <c:v>40587</c:v>
                </c:pt>
                <c:pt idx="1140">
                  <c:v>40588</c:v>
                </c:pt>
                <c:pt idx="1141">
                  <c:v>40589</c:v>
                </c:pt>
                <c:pt idx="1142">
                  <c:v>40590</c:v>
                </c:pt>
                <c:pt idx="1143">
                  <c:v>40591</c:v>
                </c:pt>
                <c:pt idx="1144">
                  <c:v>40592</c:v>
                </c:pt>
                <c:pt idx="1145">
                  <c:v>40593</c:v>
                </c:pt>
                <c:pt idx="1146">
                  <c:v>40594</c:v>
                </c:pt>
                <c:pt idx="1147">
                  <c:v>40595</c:v>
                </c:pt>
                <c:pt idx="1148">
                  <c:v>40596</c:v>
                </c:pt>
                <c:pt idx="1149">
                  <c:v>40597</c:v>
                </c:pt>
                <c:pt idx="1150">
                  <c:v>40598</c:v>
                </c:pt>
                <c:pt idx="1151">
                  <c:v>40599</c:v>
                </c:pt>
                <c:pt idx="1152">
                  <c:v>40600</c:v>
                </c:pt>
                <c:pt idx="1153">
                  <c:v>40601</c:v>
                </c:pt>
                <c:pt idx="1154">
                  <c:v>40602</c:v>
                </c:pt>
                <c:pt idx="1155">
                  <c:v>40603</c:v>
                </c:pt>
                <c:pt idx="1156">
                  <c:v>40604</c:v>
                </c:pt>
                <c:pt idx="1157">
                  <c:v>40605</c:v>
                </c:pt>
                <c:pt idx="1158">
                  <c:v>40606</c:v>
                </c:pt>
                <c:pt idx="1159">
                  <c:v>40607</c:v>
                </c:pt>
                <c:pt idx="1160">
                  <c:v>40608</c:v>
                </c:pt>
                <c:pt idx="1161">
                  <c:v>40609</c:v>
                </c:pt>
                <c:pt idx="1162">
                  <c:v>40610</c:v>
                </c:pt>
                <c:pt idx="1163">
                  <c:v>40611</c:v>
                </c:pt>
                <c:pt idx="1164">
                  <c:v>40612</c:v>
                </c:pt>
                <c:pt idx="1165">
                  <c:v>40613</c:v>
                </c:pt>
                <c:pt idx="1166">
                  <c:v>40614</c:v>
                </c:pt>
                <c:pt idx="1167">
                  <c:v>40615</c:v>
                </c:pt>
                <c:pt idx="1168">
                  <c:v>40616</c:v>
                </c:pt>
                <c:pt idx="1169">
                  <c:v>40617</c:v>
                </c:pt>
                <c:pt idx="1170">
                  <c:v>40618</c:v>
                </c:pt>
                <c:pt idx="1171">
                  <c:v>40619</c:v>
                </c:pt>
                <c:pt idx="1172">
                  <c:v>40620</c:v>
                </c:pt>
                <c:pt idx="1173">
                  <c:v>40621</c:v>
                </c:pt>
                <c:pt idx="1174">
                  <c:v>40622</c:v>
                </c:pt>
                <c:pt idx="1175">
                  <c:v>40623</c:v>
                </c:pt>
                <c:pt idx="1176">
                  <c:v>40624</c:v>
                </c:pt>
                <c:pt idx="1177">
                  <c:v>40625</c:v>
                </c:pt>
                <c:pt idx="1178">
                  <c:v>40626</c:v>
                </c:pt>
                <c:pt idx="1179">
                  <c:v>40627</c:v>
                </c:pt>
                <c:pt idx="1180">
                  <c:v>40628</c:v>
                </c:pt>
                <c:pt idx="1181">
                  <c:v>40629</c:v>
                </c:pt>
                <c:pt idx="1182">
                  <c:v>40630</c:v>
                </c:pt>
                <c:pt idx="1183">
                  <c:v>40631</c:v>
                </c:pt>
                <c:pt idx="1184">
                  <c:v>40632</c:v>
                </c:pt>
                <c:pt idx="1185">
                  <c:v>40633</c:v>
                </c:pt>
                <c:pt idx="1186">
                  <c:v>40634</c:v>
                </c:pt>
                <c:pt idx="1187">
                  <c:v>40635</c:v>
                </c:pt>
                <c:pt idx="1188">
                  <c:v>40636</c:v>
                </c:pt>
                <c:pt idx="1189">
                  <c:v>40637</c:v>
                </c:pt>
                <c:pt idx="1190">
                  <c:v>40638</c:v>
                </c:pt>
                <c:pt idx="1191">
                  <c:v>40639</c:v>
                </c:pt>
                <c:pt idx="1192">
                  <c:v>40640</c:v>
                </c:pt>
                <c:pt idx="1193">
                  <c:v>40641</c:v>
                </c:pt>
                <c:pt idx="1194">
                  <c:v>40642</c:v>
                </c:pt>
                <c:pt idx="1195">
                  <c:v>40643</c:v>
                </c:pt>
                <c:pt idx="1196">
                  <c:v>40644</c:v>
                </c:pt>
                <c:pt idx="1197">
                  <c:v>40645</c:v>
                </c:pt>
                <c:pt idx="1198">
                  <c:v>40646</c:v>
                </c:pt>
                <c:pt idx="1199">
                  <c:v>40647</c:v>
                </c:pt>
                <c:pt idx="1200">
                  <c:v>40648</c:v>
                </c:pt>
                <c:pt idx="1201">
                  <c:v>40649</c:v>
                </c:pt>
                <c:pt idx="1202">
                  <c:v>40650</c:v>
                </c:pt>
                <c:pt idx="1203">
                  <c:v>40651</c:v>
                </c:pt>
                <c:pt idx="1204">
                  <c:v>40652</c:v>
                </c:pt>
                <c:pt idx="1205">
                  <c:v>40653</c:v>
                </c:pt>
                <c:pt idx="1206">
                  <c:v>40654</c:v>
                </c:pt>
                <c:pt idx="1207">
                  <c:v>40655</c:v>
                </c:pt>
                <c:pt idx="1208">
                  <c:v>40656</c:v>
                </c:pt>
                <c:pt idx="1209">
                  <c:v>40657</c:v>
                </c:pt>
                <c:pt idx="1210">
                  <c:v>40658</c:v>
                </c:pt>
                <c:pt idx="1211">
                  <c:v>40659</c:v>
                </c:pt>
                <c:pt idx="1212">
                  <c:v>40660</c:v>
                </c:pt>
                <c:pt idx="1213">
                  <c:v>40661</c:v>
                </c:pt>
                <c:pt idx="1214">
                  <c:v>40662</c:v>
                </c:pt>
                <c:pt idx="1215">
                  <c:v>40663</c:v>
                </c:pt>
                <c:pt idx="1216">
                  <c:v>40664</c:v>
                </c:pt>
                <c:pt idx="1217">
                  <c:v>40665</c:v>
                </c:pt>
                <c:pt idx="1218">
                  <c:v>40666</c:v>
                </c:pt>
                <c:pt idx="1219">
                  <c:v>40667</c:v>
                </c:pt>
                <c:pt idx="1220">
                  <c:v>40668</c:v>
                </c:pt>
                <c:pt idx="1221">
                  <c:v>40669</c:v>
                </c:pt>
                <c:pt idx="1222">
                  <c:v>40670</c:v>
                </c:pt>
                <c:pt idx="1223">
                  <c:v>40671</c:v>
                </c:pt>
                <c:pt idx="1224">
                  <c:v>40672</c:v>
                </c:pt>
                <c:pt idx="1225">
                  <c:v>40673</c:v>
                </c:pt>
                <c:pt idx="1226">
                  <c:v>40674</c:v>
                </c:pt>
                <c:pt idx="1227">
                  <c:v>40675</c:v>
                </c:pt>
                <c:pt idx="1228">
                  <c:v>40676</c:v>
                </c:pt>
                <c:pt idx="1229">
                  <c:v>40677</c:v>
                </c:pt>
                <c:pt idx="1230">
                  <c:v>40678</c:v>
                </c:pt>
                <c:pt idx="1231">
                  <c:v>40679</c:v>
                </c:pt>
                <c:pt idx="1232">
                  <c:v>40680</c:v>
                </c:pt>
                <c:pt idx="1233">
                  <c:v>40681</c:v>
                </c:pt>
                <c:pt idx="1234">
                  <c:v>40682</c:v>
                </c:pt>
                <c:pt idx="1235">
                  <c:v>40683</c:v>
                </c:pt>
                <c:pt idx="1236">
                  <c:v>40684</c:v>
                </c:pt>
                <c:pt idx="1237">
                  <c:v>40685</c:v>
                </c:pt>
                <c:pt idx="1238">
                  <c:v>40686</c:v>
                </c:pt>
                <c:pt idx="1239">
                  <c:v>40687</c:v>
                </c:pt>
                <c:pt idx="1240">
                  <c:v>40688</c:v>
                </c:pt>
                <c:pt idx="1241">
                  <c:v>40689</c:v>
                </c:pt>
                <c:pt idx="1242">
                  <c:v>40690</c:v>
                </c:pt>
                <c:pt idx="1243">
                  <c:v>40691</c:v>
                </c:pt>
                <c:pt idx="1244">
                  <c:v>40692</c:v>
                </c:pt>
                <c:pt idx="1245">
                  <c:v>40693</c:v>
                </c:pt>
                <c:pt idx="1246">
                  <c:v>40694</c:v>
                </c:pt>
                <c:pt idx="1247">
                  <c:v>40695</c:v>
                </c:pt>
                <c:pt idx="1248">
                  <c:v>40696</c:v>
                </c:pt>
                <c:pt idx="1249">
                  <c:v>40697</c:v>
                </c:pt>
                <c:pt idx="1250">
                  <c:v>40698</c:v>
                </c:pt>
                <c:pt idx="1251">
                  <c:v>40699</c:v>
                </c:pt>
                <c:pt idx="1252">
                  <c:v>40700</c:v>
                </c:pt>
                <c:pt idx="1253">
                  <c:v>40701</c:v>
                </c:pt>
                <c:pt idx="1254">
                  <c:v>40702</c:v>
                </c:pt>
                <c:pt idx="1255">
                  <c:v>40703</c:v>
                </c:pt>
                <c:pt idx="1256">
                  <c:v>40704</c:v>
                </c:pt>
                <c:pt idx="1257">
                  <c:v>40705</c:v>
                </c:pt>
                <c:pt idx="1258">
                  <c:v>40706</c:v>
                </c:pt>
                <c:pt idx="1259">
                  <c:v>40707</c:v>
                </c:pt>
                <c:pt idx="1260">
                  <c:v>40708</c:v>
                </c:pt>
                <c:pt idx="1261">
                  <c:v>40709</c:v>
                </c:pt>
                <c:pt idx="1262">
                  <c:v>40710</c:v>
                </c:pt>
                <c:pt idx="1263">
                  <c:v>40711</c:v>
                </c:pt>
                <c:pt idx="1264">
                  <c:v>40712</c:v>
                </c:pt>
                <c:pt idx="1265">
                  <c:v>40713</c:v>
                </c:pt>
                <c:pt idx="1266">
                  <c:v>40714</c:v>
                </c:pt>
                <c:pt idx="1267">
                  <c:v>40715</c:v>
                </c:pt>
                <c:pt idx="1268">
                  <c:v>40716</c:v>
                </c:pt>
                <c:pt idx="1269">
                  <c:v>40717</c:v>
                </c:pt>
                <c:pt idx="1270">
                  <c:v>40718</c:v>
                </c:pt>
                <c:pt idx="1271">
                  <c:v>40719</c:v>
                </c:pt>
                <c:pt idx="1272">
                  <c:v>40720</c:v>
                </c:pt>
                <c:pt idx="1273">
                  <c:v>40721</c:v>
                </c:pt>
                <c:pt idx="1274">
                  <c:v>40722</c:v>
                </c:pt>
                <c:pt idx="1275">
                  <c:v>40723</c:v>
                </c:pt>
                <c:pt idx="1276">
                  <c:v>40724</c:v>
                </c:pt>
                <c:pt idx="1277">
                  <c:v>40725</c:v>
                </c:pt>
                <c:pt idx="1278">
                  <c:v>40726</c:v>
                </c:pt>
                <c:pt idx="1279">
                  <c:v>40727</c:v>
                </c:pt>
                <c:pt idx="1280">
                  <c:v>40728</c:v>
                </c:pt>
                <c:pt idx="1281">
                  <c:v>40729</c:v>
                </c:pt>
                <c:pt idx="1282">
                  <c:v>40730</c:v>
                </c:pt>
                <c:pt idx="1283">
                  <c:v>40731</c:v>
                </c:pt>
                <c:pt idx="1284">
                  <c:v>40732</c:v>
                </c:pt>
                <c:pt idx="1285">
                  <c:v>40733</c:v>
                </c:pt>
                <c:pt idx="1286">
                  <c:v>40734</c:v>
                </c:pt>
                <c:pt idx="1287">
                  <c:v>40735</c:v>
                </c:pt>
                <c:pt idx="1288">
                  <c:v>40736</c:v>
                </c:pt>
                <c:pt idx="1289">
                  <c:v>40737</c:v>
                </c:pt>
                <c:pt idx="1290">
                  <c:v>40738</c:v>
                </c:pt>
                <c:pt idx="1291">
                  <c:v>40739</c:v>
                </c:pt>
                <c:pt idx="1292">
                  <c:v>40740</c:v>
                </c:pt>
                <c:pt idx="1293">
                  <c:v>40741</c:v>
                </c:pt>
                <c:pt idx="1294">
                  <c:v>40742</c:v>
                </c:pt>
                <c:pt idx="1295">
                  <c:v>40743</c:v>
                </c:pt>
                <c:pt idx="1296">
                  <c:v>40744</c:v>
                </c:pt>
                <c:pt idx="1297">
                  <c:v>40745</c:v>
                </c:pt>
                <c:pt idx="1298">
                  <c:v>40746</c:v>
                </c:pt>
                <c:pt idx="1299">
                  <c:v>40747</c:v>
                </c:pt>
                <c:pt idx="1300">
                  <c:v>40748</c:v>
                </c:pt>
                <c:pt idx="1301">
                  <c:v>40749</c:v>
                </c:pt>
                <c:pt idx="1302">
                  <c:v>40750</c:v>
                </c:pt>
                <c:pt idx="1303">
                  <c:v>40751</c:v>
                </c:pt>
                <c:pt idx="1304">
                  <c:v>40752</c:v>
                </c:pt>
                <c:pt idx="1305">
                  <c:v>40753</c:v>
                </c:pt>
                <c:pt idx="1306">
                  <c:v>40754</c:v>
                </c:pt>
                <c:pt idx="1307">
                  <c:v>40755</c:v>
                </c:pt>
                <c:pt idx="1308">
                  <c:v>40756</c:v>
                </c:pt>
                <c:pt idx="1309">
                  <c:v>40757</c:v>
                </c:pt>
                <c:pt idx="1310">
                  <c:v>40758</c:v>
                </c:pt>
                <c:pt idx="1311">
                  <c:v>40759</c:v>
                </c:pt>
                <c:pt idx="1312">
                  <c:v>40760</c:v>
                </c:pt>
                <c:pt idx="1313">
                  <c:v>40761</c:v>
                </c:pt>
                <c:pt idx="1314">
                  <c:v>40762</c:v>
                </c:pt>
                <c:pt idx="1315">
                  <c:v>40763</c:v>
                </c:pt>
                <c:pt idx="1316">
                  <c:v>40764</c:v>
                </c:pt>
                <c:pt idx="1317">
                  <c:v>40765</c:v>
                </c:pt>
                <c:pt idx="1318">
                  <c:v>40766</c:v>
                </c:pt>
                <c:pt idx="1319">
                  <c:v>40767</c:v>
                </c:pt>
                <c:pt idx="1320">
                  <c:v>40768</c:v>
                </c:pt>
                <c:pt idx="1321">
                  <c:v>40769</c:v>
                </c:pt>
                <c:pt idx="1322">
                  <c:v>40770</c:v>
                </c:pt>
                <c:pt idx="1323">
                  <c:v>40771</c:v>
                </c:pt>
                <c:pt idx="1324">
                  <c:v>40772</c:v>
                </c:pt>
                <c:pt idx="1325">
                  <c:v>40773</c:v>
                </c:pt>
                <c:pt idx="1326">
                  <c:v>40774</c:v>
                </c:pt>
                <c:pt idx="1327">
                  <c:v>40775</c:v>
                </c:pt>
                <c:pt idx="1328">
                  <c:v>40776</c:v>
                </c:pt>
                <c:pt idx="1329">
                  <c:v>40777</c:v>
                </c:pt>
                <c:pt idx="1330">
                  <c:v>40778</c:v>
                </c:pt>
                <c:pt idx="1331">
                  <c:v>40779</c:v>
                </c:pt>
                <c:pt idx="1332">
                  <c:v>40780</c:v>
                </c:pt>
                <c:pt idx="1333">
                  <c:v>40781</c:v>
                </c:pt>
                <c:pt idx="1334">
                  <c:v>40782</c:v>
                </c:pt>
                <c:pt idx="1335">
                  <c:v>40783</c:v>
                </c:pt>
                <c:pt idx="1336">
                  <c:v>40784</c:v>
                </c:pt>
                <c:pt idx="1337">
                  <c:v>40785</c:v>
                </c:pt>
                <c:pt idx="1338">
                  <c:v>40786</c:v>
                </c:pt>
                <c:pt idx="1339">
                  <c:v>40787</c:v>
                </c:pt>
                <c:pt idx="1340">
                  <c:v>40788</c:v>
                </c:pt>
                <c:pt idx="1341">
                  <c:v>40789</c:v>
                </c:pt>
                <c:pt idx="1342">
                  <c:v>40790</c:v>
                </c:pt>
                <c:pt idx="1343">
                  <c:v>40791</c:v>
                </c:pt>
                <c:pt idx="1344">
                  <c:v>40792</c:v>
                </c:pt>
                <c:pt idx="1345">
                  <c:v>40793</c:v>
                </c:pt>
                <c:pt idx="1346">
                  <c:v>40794</c:v>
                </c:pt>
                <c:pt idx="1347">
                  <c:v>40795</c:v>
                </c:pt>
                <c:pt idx="1348">
                  <c:v>40796</c:v>
                </c:pt>
                <c:pt idx="1349">
                  <c:v>40797</c:v>
                </c:pt>
                <c:pt idx="1350">
                  <c:v>40798</c:v>
                </c:pt>
                <c:pt idx="1351">
                  <c:v>40799</c:v>
                </c:pt>
                <c:pt idx="1352">
                  <c:v>40800</c:v>
                </c:pt>
                <c:pt idx="1353">
                  <c:v>40801</c:v>
                </c:pt>
                <c:pt idx="1354">
                  <c:v>40802</c:v>
                </c:pt>
                <c:pt idx="1355">
                  <c:v>40803</c:v>
                </c:pt>
                <c:pt idx="1356">
                  <c:v>40804</c:v>
                </c:pt>
                <c:pt idx="1357">
                  <c:v>40805</c:v>
                </c:pt>
                <c:pt idx="1358">
                  <c:v>40806</c:v>
                </c:pt>
                <c:pt idx="1359">
                  <c:v>40807</c:v>
                </c:pt>
                <c:pt idx="1360">
                  <c:v>40808</c:v>
                </c:pt>
                <c:pt idx="1361">
                  <c:v>40809</c:v>
                </c:pt>
                <c:pt idx="1362">
                  <c:v>40810</c:v>
                </c:pt>
                <c:pt idx="1363">
                  <c:v>40811</c:v>
                </c:pt>
                <c:pt idx="1364">
                  <c:v>40812</c:v>
                </c:pt>
                <c:pt idx="1365">
                  <c:v>40813</c:v>
                </c:pt>
                <c:pt idx="1366">
                  <c:v>40814</c:v>
                </c:pt>
                <c:pt idx="1367">
                  <c:v>40815</c:v>
                </c:pt>
                <c:pt idx="1368">
                  <c:v>40816</c:v>
                </c:pt>
                <c:pt idx="1369">
                  <c:v>40817</c:v>
                </c:pt>
                <c:pt idx="1370">
                  <c:v>40818</c:v>
                </c:pt>
                <c:pt idx="1371">
                  <c:v>40819</c:v>
                </c:pt>
                <c:pt idx="1372">
                  <c:v>40820</c:v>
                </c:pt>
                <c:pt idx="1373">
                  <c:v>40821</c:v>
                </c:pt>
                <c:pt idx="1374">
                  <c:v>40822</c:v>
                </c:pt>
                <c:pt idx="1375">
                  <c:v>40823</c:v>
                </c:pt>
                <c:pt idx="1376">
                  <c:v>40824</c:v>
                </c:pt>
                <c:pt idx="1377">
                  <c:v>40825</c:v>
                </c:pt>
                <c:pt idx="1378">
                  <c:v>40826</c:v>
                </c:pt>
                <c:pt idx="1379">
                  <c:v>40827</c:v>
                </c:pt>
                <c:pt idx="1380">
                  <c:v>40828</c:v>
                </c:pt>
                <c:pt idx="1381">
                  <c:v>40829</c:v>
                </c:pt>
                <c:pt idx="1382">
                  <c:v>40830</c:v>
                </c:pt>
                <c:pt idx="1383">
                  <c:v>40831</c:v>
                </c:pt>
                <c:pt idx="1384">
                  <c:v>40832</c:v>
                </c:pt>
                <c:pt idx="1385">
                  <c:v>40833</c:v>
                </c:pt>
                <c:pt idx="1386">
                  <c:v>40834</c:v>
                </c:pt>
                <c:pt idx="1387">
                  <c:v>40835</c:v>
                </c:pt>
                <c:pt idx="1388">
                  <c:v>40836</c:v>
                </c:pt>
                <c:pt idx="1389">
                  <c:v>40837</c:v>
                </c:pt>
                <c:pt idx="1390">
                  <c:v>40838</c:v>
                </c:pt>
                <c:pt idx="1391">
                  <c:v>40839</c:v>
                </c:pt>
                <c:pt idx="1392">
                  <c:v>40840</c:v>
                </c:pt>
                <c:pt idx="1393">
                  <c:v>40841</c:v>
                </c:pt>
                <c:pt idx="1394">
                  <c:v>40842</c:v>
                </c:pt>
                <c:pt idx="1395">
                  <c:v>40843</c:v>
                </c:pt>
                <c:pt idx="1396">
                  <c:v>40844</c:v>
                </c:pt>
                <c:pt idx="1397">
                  <c:v>40845</c:v>
                </c:pt>
                <c:pt idx="1398">
                  <c:v>40846</c:v>
                </c:pt>
                <c:pt idx="1399">
                  <c:v>40847</c:v>
                </c:pt>
                <c:pt idx="1400">
                  <c:v>40848</c:v>
                </c:pt>
                <c:pt idx="1401">
                  <c:v>40849</c:v>
                </c:pt>
                <c:pt idx="1402">
                  <c:v>40850</c:v>
                </c:pt>
                <c:pt idx="1403">
                  <c:v>40851</c:v>
                </c:pt>
                <c:pt idx="1404">
                  <c:v>40852</c:v>
                </c:pt>
                <c:pt idx="1405">
                  <c:v>40853</c:v>
                </c:pt>
                <c:pt idx="1406">
                  <c:v>40854</c:v>
                </c:pt>
                <c:pt idx="1407">
                  <c:v>40855</c:v>
                </c:pt>
                <c:pt idx="1408">
                  <c:v>40856</c:v>
                </c:pt>
                <c:pt idx="1409">
                  <c:v>40857</c:v>
                </c:pt>
                <c:pt idx="1410">
                  <c:v>40858</c:v>
                </c:pt>
                <c:pt idx="1411">
                  <c:v>40859</c:v>
                </c:pt>
                <c:pt idx="1412">
                  <c:v>40860</c:v>
                </c:pt>
                <c:pt idx="1413">
                  <c:v>40861</c:v>
                </c:pt>
                <c:pt idx="1414">
                  <c:v>40862</c:v>
                </c:pt>
                <c:pt idx="1415">
                  <c:v>40863</c:v>
                </c:pt>
                <c:pt idx="1416">
                  <c:v>40864</c:v>
                </c:pt>
                <c:pt idx="1417">
                  <c:v>40865</c:v>
                </c:pt>
                <c:pt idx="1418">
                  <c:v>40866</c:v>
                </c:pt>
                <c:pt idx="1419">
                  <c:v>40867</c:v>
                </c:pt>
                <c:pt idx="1420">
                  <c:v>40868</c:v>
                </c:pt>
                <c:pt idx="1421">
                  <c:v>40869</c:v>
                </c:pt>
                <c:pt idx="1422">
                  <c:v>40870</c:v>
                </c:pt>
                <c:pt idx="1423">
                  <c:v>40871</c:v>
                </c:pt>
                <c:pt idx="1424">
                  <c:v>40872</c:v>
                </c:pt>
                <c:pt idx="1425">
                  <c:v>40873</c:v>
                </c:pt>
                <c:pt idx="1426">
                  <c:v>40874</c:v>
                </c:pt>
                <c:pt idx="1427">
                  <c:v>40875</c:v>
                </c:pt>
                <c:pt idx="1428">
                  <c:v>40876</c:v>
                </c:pt>
                <c:pt idx="1429">
                  <c:v>40877</c:v>
                </c:pt>
                <c:pt idx="1430">
                  <c:v>40878</c:v>
                </c:pt>
                <c:pt idx="1431">
                  <c:v>40879</c:v>
                </c:pt>
                <c:pt idx="1432">
                  <c:v>40880</c:v>
                </c:pt>
                <c:pt idx="1433">
                  <c:v>40881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40887</c:v>
                </c:pt>
                <c:pt idx="1440">
                  <c:v>40888</c:v>
                </c:pt>
                <c:pt idx="1441">
                  <c:v>40889</c:v>
                </c:pt>
                <c:pt idx="1442">
                  <c:v>40890</c:v>
                </c:pt>
                <c:pt idx="1443">
                  <c:v>40891</c:v>
                </c:pt>
                <c:pt idx="1444">
                  <c:v>40892</c:v>
                </c:pt>
                <c:pt idx="1445">
                  <c:v>40893</c:v>
                </c:pt>
                <c:pt idx="1446">
                  <c:v>40894</c:v>
                </c:pt>
                <c:pt idx="1447">
                  <c:v>40895</c:v>
                </c:pt>
                <c:pt idx="1448">
                  <c:v>40896</c:v>
                </c:pt>
                <c:pt idx="1449">
                  <c:v>40897</c:v>
                </c:pt>
                <c:pt idx="1450">
                  <c:v>40898</c:v>
                </c:pt>
                <c:pt idx="1451">
                  <c:v>40899</c:v>
                </c:pt>
                <c:pt idx="1452">
                  <c:v>40900</c:v>
                </c:pt>
                <c:pt idx="1453">
                  <c:v>40901</c:v>
                </c:pt>
                <c:pt idx="1454">
                  <c:v>40902</c:v>
                </c:pt>
                <c:pt idx="1455">
                  <c:v>40903</c:v>
                </c:pt>
                <c:pt idx="1456">
                  <c:v>40904</c:v>
                </c:pt>
                <c:pt idx="1457">
                  <c:v>40905</c:v>
                </c:pt>
                <c:pt idx="1458">
                  <c:v>40906</c:v>
                </c:pt>
                <c:pt idx="1459">
                  <c:v>40907</c:v>
                </c:pt>
                <c:pt idx="1460">
                  <c:v>40908</c:v>
                </c:pt>
                <c:pt idx="1461">
                  <c:v>40909</c:v>
                </c:pt>
                <c:pt idx="1462">
                  <c:v>40910</c:v>
                </c:pt>
                <c:pt idx="1463">
                  <c:v>40911</c:v>
                </c:pt>
                <c:pt idx="1464">
                  <c:v>40912</c:v>
                </c:pt>
                <c:pt idx="1465">
                  <c:v>40913</c:v>
                </c:pt>
                <c:pt idx="1466">
                  <c:v>40914</c:v>
                </c:pt>
                <c:pt idx="1467">
                  <c:v>40915</c:v>
                </c:pt>
                <c:pt idx="1468">
                  <c:v>40916</c:v>
                </c:pt>
                <c:pt idx="1469">
                  <c:v>40917</c:v>
                </c:pt>
                <c:pt idx="1470">
                  <c:v>40918</c:v>
                </c:pt>
                <c:pt idx="1471">
                  <c:v>40919</c:v>
                </c:pt>
                <c:pt idx="1472">
                  <c:v>40920</c:v>
                </c:pt>
                <c:pt idx="1473">
                  <c:v>40921</c:v>
                </c:pt>
                <c:pt idx="1474">
                  <c:v>40922</c:v>
                </c:pt>
                <c:pt idx="1475">
                  <c:v>40923</c:v>
                </c:pt>
                <c:pt idx="1476">
                  <c:v>40924</c:v>
                </c:pt>
                <c:pt idx="1477">
                  <c:v>40925</c:v>
                </c:pt>
                <c:pt idx="1478">
                  <c:v>40926</c:v>
                </c:pt>
                <c:pt idx="1479">
                  <c:v>40927</c:v>
                </c:pt>
                <c:pt idx="1480">
                  <c:v>40928</c:v>
                </c:pt>
                <c:pt idx="1481">
                  <c:v>40929</c:v>
                </c:pt>
                <c:pt idx="1482">
                  <c:v>40930</c:v>
                </c:pt>
                <c:pt idx="1483">
                  <c:v>40931</c:v>
                </c:pt>
                <c:pt idx="1484">
                  <c:v>40932</c:v>
                </c:pt>
                <c:pt idx="1485">
                  <c:v>40933</c:v>
                </c:pt>
                <c:pt idx="1486">
                  <c:v>40934</c:v>
                </c:pt>
                <c:pt idx="1487">
                  <c:v>40935</c:v>
                </c:pt>
                <c:pt idx="1488">
                  <c:v>40936</c:v>
                </c:pt>
                <c:pt idx="1489">
                  <c:v>40937</c:v>
                </c:pt>
                <c:pt idx="1490">
                  <c:v>40938</c:v>
                </c:pt>
                <c:pt idx="1491">
                  <c:v>40939</c:v>
                </c:pt>
                <c:pt idx="1492">
                  <c:v>40940</c:v>
                </c:pt>
                <c:pt idx="1493">
                  <c:v>40941</c:v>
                </c:pt>
                <c:pt idx="1494">
                  <c:v>40942</c:v>
                </c:pt>
                <c:pt idx="1495">
                  <c:v>40943</c:v>
                </c:pt>
                <c:pt idx="1496">
                  <c:v>40944</c:v>
                </c:pt>
                <c:pt idx="1497">
                  <c:v>40945</c:v>
                </c:pt>
                <c:pt idx="1498">
                  <c:v>40946</c:v>
                </c:pt>
                <c:pt idx="1499">
                  <c:v>40947</c:v>
                </c:pt>
                <c:pt idx="1500">
                  <c:v>40948</c:v>
                </c:pt>
                <c:pt idx="1501">
                  <c:v>40949</c:v>
                </c:pt>
                <c:pt idx="1502">
                  <c:v>40950</c:v>
                </c:pt>
                <c:pt idx="1503">
                  <c:v>40951</c:v>
                </c:pt>
                <c:pt idx="1504">
                  <c:v>40952</c:v>
                </c:pt>
                <c:pt idx="1505">
                  <c:v>40953</c:v>
                </c:pt>
                <c:pt idx="1506">
                  <c:v>40954</c:v>
                </c:pt>
                <c:pt idx="1507">
                  <c:v>40955</c:v>
                </c:pt>
                <c:pt idx="1508">
                  <c:v>40956</c:v>
                </c:pt>
                <c:pt idx="1509">
                  <c:v>40957</c:v>
                </c:pt>
                <c:pt idx="1510">
                  <c:v>40958</c:v>
                </c:pt>
                <c:pt idx="1511">
                  <c:v>40959</c:v>
                </c:pt>
                <c:pt idx="1512">
                  <c:v>40960</c:v>
                </c:pt>
                <c:pt idx="1513">
                  <c:v>40961</c:v>
                </c:pt>
                <c:pt idx="1514">
                  <c:v>40962</c:v>
                </c:pt>
                <c:pt idx="1515">
                  <c:v>40963</c:v>
                </c:pt>
                <c:pt idx="1516">
                  <c:v>40964</c:v>
                </c:pt>
                <c:pt idx="1517">
                  <c:v>40965</c:v>
                </c:pt>
                <c:pt idx="1518">
                  <c:v>40966</c:v>
                </c:pt>
                <c:pt idx="1519">
                  <c:v>40967</c:v>
                </c:pt>
                <c:pt idx="1520">
                  <c:v>40968</c:v>
                </c:pt>
                <c:pt idx="1521">
                  <c:v>40969</c:v>
                </c:pt>
                <c:pt idx="1522">
                  <c:v>40970</c:v>
                </c:pt>
                <c:pt idx="1523">
                  <c:v>40971</c:v>
                </c:pt>
                <c:pt idx="1524">
                  <c:v>40972</c:v>
                </c:pt>
                <c:pt idx="1525">
                  <c:v>40973</c:v>
                </c:pt>
                <c:pt idx="1526">
                  <c:v>40974</c:v>
                </c:pt>
                <c:pt idx="1527">
                  <c:v>40975</c:v>
                </c:pt>
                <c:pt idx="1528">
                  <c:v>40976</c:v>
                </c:pt>
                <c:pt idx="1529">
                  <c:v>40977</c:v>
                </c:pt>
                <c:pt idx="1530">
                  <c:v>40978</c:v>
                </c:pt>
                <c:pt idx="1531">
                  <c:v>40979</c:v>
                </c:pt>
                <c:pt idx="1532">
                  <c:v>40980</c:v>
                </c:pt>
                <c:pt idx="1533">
                  <c:v>40981</c:v>
                </c:pt>
                <c:pt idx="1534">
                  <c:v>40982</c:v>
                </c:pt>
                <c:pt idx="1535">
                  <c:v>40983</c:v>
                </c:pt>
                <c:pt idx="1536">
                  <c:v>40984</c:v>
                </c:pt>
                <c:pt idx="1537">
                  <c:v>40985</c:v>
                </c:pt>
                <c:pt idx="1538">
                  <c:v>40986</c:v>
                </c:pt>
                <c:pt idx="1539">
                  <c:v>40987</c:v>
                </c:pt>
                <c:pt idx="1540">
                  <c:v>40988</c:v>
                </c:pt>
                <c:pt idx="1541">
                  <c:v>40989</c:v>
                </c:pt>
                <c:pt idx="1542">
                  <c:v>40990</c:v>
                </c:pt>
                <c:pt idx="1543">
                  <c:v>40991</c:v>
                </c:pt>
                <c:pt idx="1544">
                  <c:v>40992</c:v>
                </c:pt>
                <c:pt idx="1545">
                  <c:v>40993</c:v>
                </c:pt>
                <c:pt idx="1546">
                  <c:v>40994</c:v>
                </c:pt>
                <c:pt idx="1547">
                  <c:v>40995</c:v>
                </c:pt>
                <c:pt idx="1548">
                  <c:v>40996</c:v>
                </c:pt>
                <c:pt idx="1549">
                  <c:v>40997</c:v>
                </c:pt>
                <c:pt idx="1550">
                  <c:v>40998</c:v>
                </c:pt>
                <c:pt idx="1551">
                  <c:v>40999</c:v>
                </c:pt>
                <c:pt idx="1552">
                  <c:v>41000</c:v>
                </c:pt>
                <c:pt idx="1553">
                  <c:v>41001</c:v>
                </c:pt>
                <c:pt idx="1554">
                  <c:v>41002</c:v>
                </c:pt>
                <c:pt idx="1555">
                  <c:v>41003</c:v>
                </c:pt>
                <c:pt idx="1556">
                  <c:v>41004</c:v>
                </c:pt>
                <c:pt idx="1557">
                  <c:v>41005</c:v>
                </c:pt>
                <c:pt idx="1558">
                  <c:v>41006</c:v>
                </c:pt>
                <c:pt idx="1559">
                  <c:v>41007</c:v>
                </c:pt>
                <c:pt idx="1560">
                  <c:v>41008</c:v>
                </c:pt>
                <c:pt idx="1561">
                  <c:v>41009</c:v>
                </c:pt>
                <c:pt idx="1562">
                  <c:v>41010</c:v>
                </c:pt>
                <c:pt idx="1563">
                  <c:v>41011</c:v>
                </c:pt>
                <c:pt idx="1564">
                  <c:v>41012</c:v>
                </c:pt>
                <c:pt idx="1565">
                  <c:v>41013</c:v>
                </c:pt>
                <c:pt idx="1566">
                  <c:v>41014</c:v>
                </c:pt>
                <c:pt idx="1567">
                  <c:v>41015</c:v>
                </c:pt>
                <c:pt idx="1568">
                  <c:v>41016</c:v>
                </c:pt>
                <c:pt idx="1569">
                  <c:v>41017</c:v>
                </c:pt>
                <c:pt idx="1570">
                  <c:v>41018</c:v>
                </c:pt>
                <c:pt idx="1571">
                  <c:v>41019</c:v>
                </c:pt>
                <c:pt idx="1572">
                  <c:v>41020</c:v>
                </c:pt>
                <c:pt idx="1573">
                  <c:v>41021</c:v>
                </c:pt>
                <c:pt idx="1574">
                  <c:v>41022</c:v>
                </c:pt>
                <c:pt idx="1575">
                  <c:v>41023</c:v>
                </c:pt>
                <c:pt idx="1576">
                  <c:v>41024</c:v>
                </c:pt>
                <c:pt idx="1577">
                  <c:v>41025</c:v>
                </c:pt>
                <c:pt idx="1578">
                  <c:v>41026</c:v>
                </c:pt>
                <c:pt idx="1579">
                  <c:v>41027</c:v>
                </c:pt>
                <c:pt idx="1580">
                  <c:v>41028</c:v>
                </c:pt>
                <c:pt idx="1581">
                  <c:v>41029</c:v>
                </c:pt>
                <c:pt idx="1582">
                  <c:v>41030</c:v>
                </c:pt>
                <c:pt idx="1583">
                  <c:v>41031</c:v>
                </c:pt>
                <c:pt idx="1584">
                  <c:v>41032</c:v>
                </c:pt>
                <c:pt idx="1585">
                  <c:v>41033</c:v>
                </c:pt>
                <c:pt idx="1586">
                  <c:v>41034</c:v>
                </c:pt>
                <c:pt idx="1587">
                  <c:v>41035</c:v>
                </c:pt>
                <c:pt idx="1588">
                  <c:v>41036</c:v>
                </c:pt>
                <c:pt idx="1589">
                  <c:v>41037</c:v>
                </c:pt>
                <c:pt idx="1590">
                  <c:v>41038</c:v>
                </c:pt>
                <c:pt idx="1591">
                  <c:v>41039</c:v>
                </c:pt>
                <c:pt idx="1592">
                  <c:v>41040</c:v>
                </c:pt>
                <c:pt idx="1593">
                  <c:v>41041</c:v>
                </c:pt>
                <c:pt idx="1594">
                  <c:v>41042</c:v>
                </c:pt>
                <c:pt idx="1595">
                  <c:v>41043</c:v>
                </c:pt>
                <c:pt idx="1596">
                  <c:v>41044</c:v>
                </c:pt>
                <c:pt idx="1597">
                  <c:v>41045</c:v>
                </c:pt>
                <c:pt idx="1598">
                  <c:v>41046</c:v>
                </c:pt>
                <c:pt idx="1599">
                  <c:v>41047</c:v>
                </c:pt>
                <c:pt idx="1600">
                  <c:v>41048</c:v>
                </c:pt>
                <c:pt idx="1601">
                  <c:v>41049</c:v>
                </c:pt>
                <c:pt idx="1602">
                  <c:v>41050</c:v>
                </c:pt>
                <c:pt idx="1603">
                  <c:v>41051</c:v>
                </c:pt>
                <c:pt idx="1604">
                  <c:v>41052</c:v>
                </c:pt>
                <c:pt idx="1605">
                  <c:v>41053</c:v>
                </c:pt>
                <c:pt idx="1606">
                  <c:v>41054</c:v>
                </c:pt>
                <c:pt idx="1607">
                  <c:v>41055</c:v>
                </c:pt>
                <c:pt idx="1608">
                  <c:v>41056</c:v>
                </c:pt>
                <c:pt idx="1609">
                  <c:v>41057</c:v>
                </c:pt>
                <c:pt idx="1610">
                  <c:v>41058</c:v>
                </c:pt>
                <c:pt idx="1611">
                  <c:v>41059</c:v>
                </c:pt>
                <c:pt idx="1612">
                  <c:v>41060</c:v>
                </c:pt>
                <c:pt idx="1613">
                  <c:v>41061</c:v>
                </c:pt>
                <c:pt idx="1614">
                  <c:v>41062</c:v>
                </c:pt>
                <c:pt idx="1615">
                  <c:v>41063</c:v>
                </c:pt>
                <c:pt idx="1616">
                  <c:v>41064</c:v>
                </c:pt>
                <c:pt idx="1617">
                  <c:v>41065</c:v>
                </c:pt>
                <c:pt idx="1618">
                  <c:v>41066</c:v>
                </c:pt>
                <c:pt idx="1619">
                  <c:v>41067</c:v>
                </c:pt>
                <c:pt idx="1620">
                  <c:v>41068</c:v>
                </c:pt>
                <c:pt idx="1621">
                  <c:v>41069</c:v>
                </c:pt>
                <c:pt idx="1622">
                  <c:v>41070</c:v>
                </c:pt>
                <c:pt idx="1623">
                  <c:v>41071</c:v>
                </c:pt>
                <c:pt idx="1624">
                  <c:v>41072</c:v>
                </c:pt>
                <c:pt idx="1625">
                  <c:v>41073</c:v>
                </c:pt>
                <c:pt idx="1626">
                  <c:v>41074</c:v>
                </c:pt>
                <c:pt idx="1627">
                  <c:v>41075</c:v>
                </c:pt>
                <c:pt idx="1628">
                  <c:v>41076</c:v>
                </c:pt>
                <c:pt idx="1629">
                  <c:v>41077</c:v>
                </c:pt>
                <c:pt idx="1630">
                  <c:v>41078</c:v>
                </c:pt>
                <c:pt idx="1631">
                  <c:v>41079</c:v>
                </c:pt>
                <c:pt idx="1632">
                  <c:v>41080</c:v>
                </c:pt>
                <c:pt idx="1633">
                  <c:v>41081</c:v>
                </c:pt>
                <c:pt idx="1634">
                  <c:v>41082</c:v>
                </c:pt>
                <c:pt idx="1635">
                  <c:v>41083</c:v>
                </c:pt>
                <c:pt idx="1636">
                  <c:v>41084</c:v>
                </c:pt>
                <c:pt idx="1637">
                  <c:v>41085</c:v>
                </c:pt>
                <c:pt idx="1638">
                  <c:v>41086</c:v>
                </c:pt>
                <c:pt idx="1639">
                  <c:v>41087</c:v>
                </c:pt>
                <c:pt idx="1640">
                  <c:v>41088</c:v>
                </c:pt>
                <c:pt idx="1641">
                  <c:v>41089</c:v>
                </c:pt>
                <c:pt idx="1642">
                  <c:v>41090</c:v>
                </c:pt>
                <c:pt idx="1643">
                  <c:v>41091</c:v>
                </c:pt>
                <c:pt idx="1644">
                  <c:v>41092</c:v>
                </c:pt>
                <c:pt idx="1645">
                  <c:v>41093</c:v>
                </c:pt>
                <c:pt idx="1646">
                  <c:v>41094</c:v>
                </c:pt>
                <c:pt idx="1647">
                  <c:v>41095</c:v>
                </c:pt>
                <c:pt idx="1648">
                  <c:v>41096</c:v>
                </c:pt>
                <c:pt idx="1649">
                  <c:v>41097</c:v>
                </c:pt>
                <c:pt idx="1650">
                  <c:v>41098</c:v>
                </c:pt>
                <c:pt idx="1651">
                  <c:v>41099</c:v>
                </c:pt>
                <c:pt idx="1652">
                  <c:v>41100</c:v>
                </c:pt>
                <c:pt idx="1653">
                  <c:v>41101</c:v>
                </c:pt>
                <c:pt idx="1654">
                  <c:v>41102</c:v>
                </c:pt>
                <c:pt idx="1655">
                  <c:v>41103</c:v>
                </c:pt>
                <c:pt idx="1656">
                  <c:v>41104</c:v>
                </c:pt>
                <c:pt idx="1657">
                  <c:v>41105</c:v>
                </c:pt>
                <c:pt idx="1658">
                  <c:v>41106</c:v>
                </c:pt>
                <c:pt idx="1659">
                  <c:v>41107</c:v>
                </c:pt>
                <c:pt idx="1660">
                  <c:v>41108</c:v>
                </c:pt>
                <c:pt idx="1661">
                  <c:v>41109</c:v>
                </c:pt>
                <c:pt idx="1662">
                  <c:v>41110</c:v>
                </c:pt>
                <c:pt idx="1663">
                  <c:v>41111</c:v>
                </c:pt>
                <c:pt idx="1664">
                  <c:v>41112</c:v>
                </c:pt>
                <c:pt idx="1665">
                  <c:v>41113</c:v>
                </c:pt>
                <c:pt idx="1666">
                  <c:v>41114</c:v>
                </c:pt>
                <c:pt idx="1667">
                  <c:v>41115</c:v>
                </c:pt>
                <c:pt idx="1668">
                  <c:v>41116</c:v>
                </c:pt>
                <c:pt idx="1669">
                  <c:v>41117</c:v>
                </c:pt>
                <c:pt idx="1670">
                  <c:v>41118</c:v>
                </c:pt>
                <c:pt idx="1671">
                  <c:v>41119</c:v>
                </c:pt>
                <c:pt idx="1672">
                  <c:v>41120</c:v>
                </c:pt>
                <c:pt idx="1673">
                  <c:v>41121</c:v>
                </c:pt>
                <c:pt idx="1674">
                  <c:v>41122</c:v>
                </c:pt>
                <c:pt idx="1675">
                  <c:v>41123</c:v>
                </c:pt>
                <c:pt idx="1676">
                  <c:v>41124</c:v>
                </c:pt>
                <c:pt idx="1677">
                  <c:v>41125</c:v>
                </c:pt>
                <c:pt idx="1678">
                  <c:v>41126</c:v>
                </c:pt>
                <c:pt idx="1679">
                  <c:v>41127</c:v>
                </c:pt>
                <c:pt idx="1680">
                  <c:v>41128</c:v>
                </c:pt>
                <c:pt idx="1681">
                  <c:v>41129</c:v>
                </c:pt>
                <c:pt idx="1682">
                  <c:v>41130</c:v>
                </c:pt>
                <c:pt idx="1683">
                  <c:v>41131</c:v>
                </c:pt>
                <c:pt idx="1684">
                  <c:v>41132</c:v>
                </c:pt>
                <c:pt idx="1685">
                  <c:v>41133</c:v>
                </c:pt>
                <c:pt idx="1686">
                  <c:v>41134</c:v>
                </c:pt>
                <c:pt idx="1687">
                  <c:v>41135</c:v>
                </c:pt>
                <c:pt idx="1688">
                  <c:v>41136</c:v>
                </c:pt>
                <c:pt idx="1689">
                  <c:v>41137</c:v>
                </c:pt>
                <c:pt idx="1690">
                  <c:v>41138</c:v>
                </c:pt>
                <c:pt idx="1691">
                  <c:v>41139</c:v>
                </c:pt>
                <c:pt idx="1692">
                  <c:v>41140</c:v>
                </c:pt>
                <c:pt idx="1693">
                  <c:v>41141</c:v>
                </c:pt>
                <c:pt idx="1694">
                  <c:v>41142</c:v>
                </c:pt>
                <c:pt idx="1695">
                  <c:v>41143</c:v>
                </c:pt>
                <c:pt idx="1696">
                  <c:v>41144</c:v>
                </c:pt>
                <c:pt idx="1697">
                  <c:v>41145</c:v>
                </c:pt>
                <c:pt idx="1698">
                  <c:v>41146</c:v>
                </c:pt>
                <c:pt idx="1699">
                  <c:v>41147</c:v>
                </c:pt>
                <c:pt idx="1700">
                  <c:v>41148</c:v>
                </c:pt>
                <c:pt idx="1701">
                  <c:v>41149</c:v>
                </c:pt>
                <c:pt idx="1702">
                  <c:v>41150</c:v>
                </c:pt>
                <c:pt idx="1703">
                  <c:v>41151</c:v>
                </c:pt>
                <c:pt idx="1704">
                  <c:v>41152</c:v>
                </c:pt>
                <c:pt idx="1705">
                  <c:v>41153</c:v>
                </c:pt>
                <c:pt idx="1706">
                  <c:v>41154</c:v>
                </c:pt>
                <c:pt idx="1707">
                  <c:v>41155</c:v>
                </c:pt>
                <c:pt idx="1708">
                  <c:v>41156</c:v>
                </c:pt>
                <c:pt idx="1709">
                  <c:v>41157</c:v>
                </c:pt>
                <c:pt idx="1710">
                  <c:v>41158</c:v>
                </c:pt>
                <c:pt idx="1711">
                  <c:v>41159</c:v>
                </c:pt>
                <c:pt idx="1712">
                  <c:v>41160</c:v>
                </c:pt>
                <c:pt idx="1713">
                  <c:v>41161</c:v>
                </c:pt>
                <c:pt idx="1714">
                  <c:v>41162</c:v>
                </c:pt>
                <c:pt idx="1715">
                  <c:v>41163</c:v>
                </c:pt>
                <c:pt idx="1716">
                  <c:v>41164</c:v>
                </c:pt>
                <c:pt idx="1717">
                  <c:v>41165</c:v>
                </c:pt>
                <c:pt idx="1718">
                  <c:v>41166</c:v>
                </c:pt>
                <c:pt idx="1719">
                  <c:v>41167</c:v>
                </c:pt>
                <c:pt idx="1720">
                  <c:v>41168</c:v>
                </c:pt>
                <c:pt idx="1721">
                  <c:v>41169</c:v>
                </c:pt>
                <c:pt idx="1722">
                  <c:v>41170</c:v>
                </c:pt>
                <c:pt idx="1723">
                  <c:v>41171</c:v>
                </c:pt>
                <c:pt idx="1724">
                  <c:v>41172</c:v>
                </c:pt>
                <c:pt idx="1725">
                  <c:v>41173</c:v>
                </c:pt>
                <c:pt idx="1726">
                  <c:v>41174</c:v>
                </c:pt>
                <c:pt idx="1727">
                  <c:v>41175</c:v>
                </c:pt>
                <c:pt idx="1728">
                  <c:v>41176</c:v>
                </c:pt>
                <c:pt idx="1729">
                  <c:v>41177</c:v>
                </c:pt>
                <c:pt idx="1730">
                  <c:v>41178</c:v>
                </c:pt>
                <c:pt idx="1731">
                  <c:v>41179</c:v>
                </c:pt>
                <c:pt idx="1732">
                  <c:v>41180</c:v>
                </c:pt>
                <c:pt idx="1733">
                  <c:v>41181</c:v>
                </c:pt>
                <c:pt idx="1734">
                  <c:v>41182</c:v>
                </c:pt>
                <c:pt idx="1735">
                  <c:v>41183</c:v>
                </c:pt>
                <c:pt idx="1736">
                  <c:v>41184</c:v>
                </c:pt>
                <c:pt idx="1737">
                  <c:v>41185</c:v>
                </c:pt>
                <c:pt idx="1738">
                  <c:v>41186</c:v>
                </c:pt>
                <c:pt idx="1739">
                  <c:v>41187</c:v>
                </c:pt>
                <c:pt idx="1740">
                  <c:v>41188</c:v>
                </c:pt>
                <c:pt idx="1741">
                  <c:v>41189</c:v>
                </c:pt>
                <c:pt idx="1742">
                  <c:v>41190</c:v>
                </c:pt>
                <c:pt idx="1743">
                  <c:v>41191</c:v>
                </c:pt>
                <c:pt idx="1744">
                  <c:v>41192</c:v>
                </c:pt>
                <c:pt idx="1745">
                  <c:v>41193</c:v>
                </c:pt>
                <c:pt idx="1746">
                  <c:v>41194</c:v>
                </c:pt>
                <c:pt idx="1747">
                  <c:v>41195</c:v>
                </c:pt>
                <c:pt idx="1748">
                  <c:v>41196</c:v>
                </c:pt>
                <c:pt idx="1749">
                  <c:v>41197</c:v>
                </c:pt>
                <c:pt idx="1750">
                  <c:v>41198</c:v>
                </c:pt>
                <c:pt idx="1751">
                  <c:v>41199</c:v>
                </c:pt>
                <c:pt idx="1752">
                  <c:v>41200</c:v>
                </c:pt>
                <c:pt idx="1753">
                  <c:v>41201</c:v>
                </c:pt>
                <c:pt idx="1754">
                  <c:v>41202</c:v>
                </c:pt>
                <c:pt idx="1755">
                  <c:v>41203</c:v>
                </c:pt>
                <c:pt idx="1756">
                  <c:v>41204</c:v>
                </c:pt>
                <c:pt idx="1757">
                  <c:v>41205</c:v>
                </c:pt>
                <c:pt idx="1758">
                  <c:v>41206</c:v>
                </c:pt>
                <c:pt idx="1759">
                  <c:v>41207</c:v>
                </c:pt>
                <c:pt idx="1760">
                  <c:v>41208</c:v>
                </c:pt>
                <c:pt idx="1761">
                  <c:v>41209</c:v>
                </c:pt>
                <c:pt idx="1762">
                  <c:v>41210</c:v>
                </c:pt>
                <c:pt idx="1763">
                  <c:v>41211</c:v>
                </c:pt>
                <c:pt idx="1764">
                  <c:v>41212</c:v>
                </c:pt>
                <c:pt idx="1765">
                  <c:v>41213</c:v>
                </c:pt>
                <c:pt idx="1766">
                  <c:v>41214</c:v>
                </c:pt>
                <c:pt idx="1767">
                  <c:v>41215</c:v>
                </c:pt>
                <c:pt idx="1768">
                  <c:v>41216</c:v>
                </c:pt>
                <c:pt idx="1769">
                  <c:v>41217</c:v>
                </c:pt>
                <c:pt idx="1770">
                  <c:v>41218</c:v>
                </c:pt>
                <c:pt idx="1771">
                  <c:v>41219</c:v>
                </c:pt>
                <c:pt idx="1772">
                  <c:v>41220</c:v>
                </c:pt>
                <c:pt idx="1773">
                  <c:v>41221</c:v>
                </c:pt>
                <c:pt idx="1774">
                  <c:v>41222</c:v>
                </c:pt>
                <c:pt idx="1775">
                  <c:v>41223</c:v>
                </c:pt>
                <c:pt idx="1776">
                  <c:v>41224</c:v>
                </c:pt>
                <c:pt idx="1777">
                  <c:v>41225</c:v>
                </c:pt>
                <c:pt idx="1778">
                  <c:v>41226</c:v>
                </c:pt>
                <c:pt idx="1779">
                  <c:v>41227</c:v>
                </c:pt>
                <c:pt idx="1780">
                  <c:v>41228</c:v>
                </c:pt>
                <c:pt idx="1781">
                  <c:v>41229</c:v>
                </c:pt>
                <c:pt idx="1782">
                  <c:v>41230</c:v>
                </c:pt>
                <c:pt idx="1783">
                  <c:v>41231</c:v>
                </c:pt>
                <c:pt idx="1784">
                  <c:v>41232</c:v>
                </c:pt>
                <c:pt idx="1785">
                  <c:v>41233</c:v>
                </c:pt>
                <c:pt idx="1786">
                  <c:v>41234</c:v>
                </c:pt>
                <c:pt idx="1787">
                  <c:v>41235</c:v>
                </c:pt>
                <c:pt idx="1788">
                  <c:v>41236</c:v>
                </c:pt>
                <c:pt idx="1789">
                  <c:v>41237</c:v>
                </c:pt>
                <c:pt idx="1790">
                  <c:v>41238</c:v>
                </c:pt>
                <c:pt idx="1791">
                  <c:v>41239</c:v>
                </c:pt>
                <c:pt idx="1792">
                  <c:v>41240</c:v>
                </c:pt>
                <c:pt idx="1793">
                  <c:v>41241</c:v>
                </c:pt>
                <c:pt idx="1794">
                  <c:v>41242</c:v>
                </c:pt>
                <c:pt idx="1795">
                  <c:v>41243</c:v>
                </c:pt>
                <c:pt idx="1796">
                  <c:v>41244</c:v>
                </c:pt>
                <c:pt idx="1797">
                  <c:v>41245</c:v>
                </c:pt>
                <c:pt idx="1798">
                  <c:v>41246</c:v>
                </c:pt>
                <c:pt idx="1799">
                  <c:v>41247</c:v>
                </c:pt>
                <c:pt idx="1800">
                  <c:v>41248</c:v>
                </c:pt>
                <c:pt idx="1801">
                  <c:v>41249</c:v>
                </c:pt>
                <c:pt idx="1802">
                  <c:v>41250</c:v>
                </c:pt>
                <c:pt idx="1803">
                  <c:v>41251</c:v>
                </c:pt>
                <c:pt idx="1804">
                  <c:v>41252</c:v>
                </c:pt>
                <c:pt idx="1805">
                  <c:v>41253</c:v>
                </c:pt>
                <c:pt idx="1806">
                  <c:v>41254</c:v>
                </c:pt>
                <c:pt idx="1807">
                  <c:v>41255</c:v>
                </c:pt>
                <c:pt idx="1808">
                  <c:v>41256</c:v>
                </c:pt>
                <c:pt idx="1809">
                  <c:v>41257</c:v>
                </c:pt>
                <c:pt idx="1810">
                  <c:v>41258</c:v>
                </c:pt>
                <c:pt idx="1811">
                  <c:v>41259</c:v>
                </c:pt>
                <c:pt idx="1812">
                  <c:v>41260</c:v>
                </c:pt>
                <c:pt idx="1813">
                  <c:v>41261</c:v>
                </c:pt>
                <c:pt idx="1814">
                  <c:v>41262</c:v>
                </c:pt>
                <c:pt idx="1815">
                  <c:v>41263</c:v>
                </c:pt>
                <c:pt idx="1816">
                  <c:v>41264</c:v>
                </c:pt>
                <c:pt idx="1817">
                  <c:v>41265</c:v>
                </c:pt>
                <c:pt idx="1818">
                  <c:v>41266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41272</c:v>
                </c:pt>
                <c:pt idx="1825">
                  <c:v>41273</c:v>
                </c:pt>
                <c:pt idx="1826">
                  <c:v>41274</c:v>
                </c:pt>
                <c:pt idx="1827">
                  <c:v>41275</c:v>
                </c:pt>
                <c:pt idx="1828">
                  <c:v>41276</c:v>
                </c:pt>
                <c:pt idx="1829">
                  <c:v>41277</c:v>
                </c:pt>
                <c:pt idx="1830">
                  <c:v>41278</c:v>
                </c:pt>
                <c:pt idx="1831">
                  <c:v>41279</c:v>
                </c:pt>
                <c:pt idx="1832">
                  <c:v>41280</c:v>
                </c:pt>
                <c:pt idx="1833">
                  <c:v>41281</c:v>
                </c:pt>
                <c:pt idx="1834">
                  <c:v>41282</c:v>
                </c:pt>
                <c:pt idx="1835">
                  <c:v>41283</c:v>
                </c:pt>
                <c:pt idx="1836">
                  <c:v>41284</c:v>
                </c:pt>
                <c:pt idx="1837">
                  <c:v>41285</c:v>
                </c:pt>
                <c:pt idx="1838">
                  <c:v>41286</c:v>
                </c:pt>
                <c:pt idx="1839">
                  <c:v>41287</c:v>
                </c:pt>
                <c:pt idx="1840">
                  <c:v>41288</c:v>
                </c:pt>
                <c:pt idx="1841">
                  <c:v>41289</c:v>
                </c:pt>
                <c:pt idx="1842">
                  <c:v>41290</c:v>
                </c:pt>
                <c:pt idx="1843">
                  <c:v>41291</c:v>
                </c:pt>
                <c:pt idx="1844">
                  <c:v>41292</c:v>
                </c:pt>
                <c:pt idx="1845">
                  <c:v>41293</c:v>
                </c:pt>
                <c:pt idx="1846">
                  <c:v>41294</c:v>
                </c:pt>
                <c:pt idx="1847">
                  <c:v>41295</c:v>
                </c:pt>
                <c:pt idx="1848">
                  <c:v>41296</c:v>
                </c:pt>
                <c:pt idx="1849">
                  <c:v>41297</c:v>
                </c:pt>
                <c:pt idx="1850">
                  <c:v>41298</c:v>
                </c:pt>
                <c:pt idx="1851">
                  <c:v>41299</c:v>
                </c:pt>
                <c:pt idx="1852">
                  <c:v>41300</c:v>
                </c:pt>
                <c:pt idx="1853">
                  <c:v>41301</c:v>
                </c:pt>
                <c:pt idx="1854">
                  <c:v>41302</c:v>
                </c:pt>
                <c:pt idx="1855">
                  <c:v>41303</c:v>
                </c:pt>
                <c:pt idx="1856">
                  <c:v>41304</c:v>
                </c:pt>
                <c:pt idx="1857">
                  <c:v>41305</c:v>
                </c:pt>
                <c:pt idx="1858">
                  <c:v>41306</c:v>
                </c:pt>
                <c:pt idx="1859">
                  <c:v>41307</c:v>
                </c:pt>
                <c:pt idx="1860">
                  <c:v>41308</c:v>
                </c:pt>
                <c:pt idx="1861">
                  <c:v>41309</c:v>
                </c:pt>
                <c:pt idx="1862">
                  <c:v>41310</c:v>
                </c:pt>
                <c:pt idx="1863">
                  <c:v>41311</c:v>
                </c:pt>
                <c:pt idx="1864">
                  <c:v>41312</c:v>
                </c:pt>
                <c:pt idx="1865">
                  <c:v>41313</c:v>
                </c:pt>
                <c:pt idx="1866">
                  <c:v>41314</c:v>
                </c:pt>
                <c:pt idx="1867">
                  <c:v>41315</c:v>
                </c:pt>
                <c:pt idx="1868">
                  <c:v>41316</c:v>
                </c:pt>
                <c:pt idx="1869">
                  <c:v>41317</c:v>
                </c:pt>
                <c:pt idx="1870">
                  <c:v>41318</c:v>
                </c:pt>
                <c:pt idx="1871">
                  <c:v>41319</c:v>
                </c:pt>
                <c:pt idx="1872">
                  <c:v>41320</c:v>
                </c:pt>
                <c:pt idx="1873">
                  <c:v>41321</c:v>
                </c:pt>
                <c:pt idx="1874">
                  <c:v>41322</c:v>
                </c:pt>
                <c:pt idx="1875">
                  <c:v>41323</c:v>
                </c:pt>
                <c:pt idx="1876">
                  <c:v>41324</c:v>
                </c:pt>
                <c:pt idx="1877">
                  <c:v>41325</c:v>
                </c:pt>
                <c:pt idx="1878">
                  <c:v>41326</c:v>
                </c:pt>
                <c:pt idx="1879">
                  <c:v>41327</c:v>
                </c:pt>
                <c:pt idx="1880">
                  <c:v>41328</c:v>
                </c:pt>
                <c:pt idx="1881">
                  <c:v>41329</c:v>
                </c:pt>
                <c:pt idx="1882">
                  <c:v>41330</c:v>
                </c:pt>
                <c:pt idx="1883">
                  <c:v>41331</c:v>
                </c:pt>
                <c:pt idx="1884">
                  <c:v>41332</c:v>
                </c:pt>
                <c:pt idx="1885">
                  <c:v>41333</c:v>
                </c:pt>
                <c:pt idx="1886">
                  <c:v>41334</c:v>
                </c:pt>
                <c:pt idx="1887">
                  <c:v>41335</c:v>
                </c:pt>
                <c:pt idx="1888">
                  <c:v>41336</c:v>
                </c:pt>
                <c:pt idx="1889">
                  <c:v>41337</c:v>
                </c:pt>
                <c:pt idx="1890">
                  <c:v>41338</c:v>
                </c:pt>
                <c:pt idx="1891">
                  <c:v>41339</c:v>
                </c:pt>
                <c:pt idx="1892">
                  <c:v>41340</c:v>
                </c:pt>
                <c:pt idx="1893">
                  <c:v>41341</c:v>
                </c:pt>
                <c:pt idx="1894">
                  <c:v>41342</c:v>
                </c:pt>
                <c:pt idx="1895">
                  <c:v>41343</c:v>
                </c:pt>
                <c:pt idx="1896">
                  <c:v>41344</c:v>
                </c:pt>
                <c:pt idx="1897">
                  <c:v>41345</c:v>
                </c:pt>
                <c:pt idx="1898">
                  <c:v>41346</c:v>
                </c:pt>
                <c:pt idx="1899">
                  <c:v>41347</c:v>
                </c:pt>
                <c:pt idx="1900">
                  <c:v>41348</c:v>
                </c:pt>
                <c:pt idx="1901">
                  <c:v>41349</c:v>
                </c:pt>
                <c:pt idx="1902">
                  <c:v>41350</c:v>
                </c:pt>
                <c:pt idx="1903">
                  <c:v>41351</c:v>
                </c:pt>
                <c:pt idx="1904">
                  <c:v>41352</c:v>
                </c:pt>
                <c:pt idx="1905">
                  <c:v>41353</c:v>
                </c:pt>
                <c:pt idx="1906">
                  <c:v>41354</c:v>
                </c:pt>
                <c:pt idx="1907">
                  <c:v>41355</c:v>
                </c:pt>
                <c:pt idx="1908">
                  <c:v>41356</c:v>
                </c:pt>
                <c:pt idx="1909">
                  <c:v>41357</c:v>
                </c:pt>
                <c:pt idx="1910">
                  <c:v>41358</c:v>
                </c:pt>
                <c:pt idx="1911">
                  <c:v>41359</c:v>
                </c:pt>
                <c:pt idx="1912">
                  <c:v>41360</c:v>
                </c:pt>
                <c:pt idx="1913">
                  <c:v>41361</c:v>
                </c:pt>
                <c:pt idx="1914">
                  <c:v>41362</c:v>
                </c:pt>
                <c:pt idx="1915">
                  <c:v>41363</c:v>
                </c:pt>
                <c:pt idx="1916">
                  <c:v>41364</c:v>
                </c:pt>
                <c:pt idx="1917">
                  <c:v>41365</c:v>
                </c:pt>
                <c:pt idx="1918">
                  <c:v>41366</c:v>
                </c:pt>
                <c:pt idx="1919">
                  <c:v>41367</c:v>
                </c:pt>
                <c:pt idx="1920">
                  <c:v>41368</c:v>
                </c:pt>
                <c:pt idx="1921">
                  <c:v>41369</c:v>
                </c:pt>
                <c:pt idx="1922">
                  <c:v>41370</c:v>
                </c:pt>
                <c:pt idx="1923">
                  <c:v>41371</c:v>
                </c:pt>
                <c:pt idx="1924">
                  <c:v>41372</c:v>
                </c:pt>
                <c:pt idx="1925">
                  <c:v>41373</c:v>
                </c:pt>
                <c:pt idx="1926">
                  <c:v>41374</c:v>
                </c:pt>
                <c:pt idx="1927">
                  <c:v>41375</c:v>
                </c:pt>
                <c:pt idx="1928">
                  <c:v>41376</c:v>
                </c:pt>
                <c:pt idx="1929">
                  <c:v>41377</c:v>
                </c:pt>
                <c:pt idx="1930">
                  <c:v>41378</c:v>
                </c:pt>
                <c:pt idx="1931">
                  <c:v>41379</c:v>
                </c:pt>
                <c:pt idx="1932">
                  <c:v>41380</c:v>
                </c:pt>
                <c:pt idx="1933">
                  <c:v>41381</c:v>
                </c:pt>
                <c:pt idx="1934">
                  <c:v>41382</c:v>
                </c:pt>
                <c:pt idx="1935">
                  <c:v>41383</c:v>
                </c:pt>
                <c:pt idx="1936">
                  <c:v>41384</c:v>
                </c:pt>
                <c:pt idx="1937">
                  <c:v>41385</c:v>
                </c:pt>
                <c:pt idx="1938">
                  <c:v>41386</c:v>
                </c:pt>
                <c:pt idx="1939">
                  <c:v>41387</c:v>
                </c:pt>
                <c:pt idx="1940">
                  <c:v>41388</c:v>
                </c:pt>
                <c:pt idx="1941">
                  <c:v>41389</c:v>
                </c:pt>
                <c:pt idx="1942">
                  <c:v>41390</c:v>
                </c:pt>
                <c:pt idx="1943">
                  <c:v>41391</c:v>
                </c:pt>
                <c:pt idx="1944">
                  <c:v>41392</c:v>
                </c:pt>
                <c:pt idx="1945">
                  <c:v>41393</c:v>
                </c:pt>
                <c:pt idx="1946">
                  <c:v>41394</c:v>
                </c:pt>
                <c:pt idx="1947">
                  <c:v>41395</c:v>
                </c:pt>
                <c:pt idx="1948">
                  <c:v>41396</c:v>
                </c:pt>
                <c:pt idx="1949">
                  <c:v>41397</c:v>
                </c:pt>
                <c:pt idx="1950">
                  <c:v>41398</c:v>
                </c:pt>
                <c:pt idx="1951">
                  <c:v>41399</c:v>
                </c:pt>
                <c:pt idx="1952">
                  <c:v>41400</c:v>
                </c:pt>
                <c:pt idx="1953">
                  <c:v>41401</c:v>
                </c:pt>
                <c:pt idx="1954">
                  <c:v>41402</c:v>
                </c:pt>
                <c:pt idx="1955">
                  <c:v>41403</c:v>
                </c:pt>
                <c:pt idx="1956">
                  <c:v>41404</c:v>
                </c:pt>
                <c:pt idx="1957">
                  <c:v>41405</c:v>
                </c:pt>
                <c:pt idx="1958">
                  <c:v>41406</c:v>
                </c:pt>
                <c:pt idx="1959">
                  <c:v>41407</c:v>
                </c:pt>
                <c:pt idx="1960">
                  <c:v>41408</c:v>
                </c:pt>
                <c:pt idx="1961">
                  <c:v>41409</c:v>
                </c:pt>
                <c:pt idx="1962">
                  <c:v>41410</c:v>
                </c:pt>
                <c:pt idx="1963">
                  <c:v>41411</c:v>
                </c:pt>
                <c:pt idx="1964">
                  <c:v>41412</c:v>
                </c:pt>
                <c:pt idx="1965">
                  <c:v>41413</c:v>
                </c:pt>
                <c:pt idx="1966">
                  <c:v>41414</c:v>
                </c:pt>
                <c:pt idx="1967">
                  <c:v>41415</c:v>
                </c:pt>
                <c:pt idx="1968">
                  <c:v>41416</c:v>
                </c:pt>
                <c:pt idx="1969">
                  <c:v>41417</c:v>
                </c:pt>
                <c:pt idx="1970">
                  <c:v>41418</c:v>
                </c:pt>
                <c:pt idx="1971">
                  <c:v>41419</c:v>
                </c:pt>
                <c:pt idx="1972">
                  <c:v>41420</c:v>
                </c:pt>
                <c:pt idx="1973">
                  <c:v>41421</c:v>
                </c:pt>
                <c:pt idx="1974">
                  <c:v>41422</c:v>
                </c:pt>
                <c:pt idx="1975">
                  <c:v>41423</c:v>
                </c:pt>
                <c:pt idx="1976">
                  <c:v>41424</c:v>
                </c:pt>
                <c:pt idx="1977">
                  <c:v>41425</c:v>
                </c:pt>
                <c:pt idx="1978">
                  <c:v>41426</c:v>
                </c:pt>
                <c:pt idx="1979">
                  <c:v>41427</c:v>
                </c:pt>
                <c:pt idx="1980">
                  <c:v>41428</c:v>
                </c:pt>
                <c:pt idx="1981">
                  <c:v>41429</c:v>
                </c:pt>
                <c:pt idx="1982">
                  <c:v>41430</c:v>
                </c:pt>
                <c:pt idx="1983">
                  <c:v>41431</c:v>
                </c:pt>
                <c:pt idx="1984">
                  <c:v>41432</c:v>
                </c:pt>
                <c:pt idx="1985">
                  <c:v>41433</c:v>
                </c:pt>
                <c:pt idx="1986">
                  <c:v>41434</c:v>
                </c:pt>
                <c:pt idx="1987">
                  <c:v>41435</c:v>
                </c:pt>
                <c:pt idx="1988">
                  <c:v>41436</c:v>
                </c:pt>
                <c:pt idx="1989">
                  <c:v>41437</c:v>
                </c:pt>
                <c:pt idx="1990">
                  <c:v>41438</c:v>
                </c:pt>
                <c:pt idx="1991">
                  <c:v>41439</c:v>
                </c:pt>
                <c:pt idx="1992">
                  <c:v>41440</c:v>
                </c:pt>
                <c:pt idx="1993">
                  <c:v>41441</c:v>
                </c:pt>
                <c:pt idx="1994">
                  <c:v>41442</c:v>
                </c:pt>
                <c:pt idx="1995">
                  <c:v>41443</c:v>
                </c:pt>
                <c:pt idx="1996">
                  <c:v>41444</c:v>
                </c:pt>
                <c:pt idx="1997">
                  <c:v>41445</c:v>
                </c:pt>
                <c:pt idx="1998">
                  <c:v>41446</c:v>
                </c:pt>
                <c:pt idx="1999">
                  <c:v>41447</c:v>
                </c:pt>
                <c:pt idx="2000">
                  <c:v>41448</c:v>
                </c:pt>
                <c:pt idx="2001">
                  <c:v>41449</c:v>
                </c:pt>
                <c:pt idx="2002">
                  <c:v>41450</c:v>
                </c:pt>
                <c:pt idx="2003">
                  <c:v>41451</c:v>
                </c:pt>
                <c:pt idx="2004">
                  <c:v>41452</c:v>
                </c:pt>
                <c:pt idx="2005">
                  <c:v>41453</c:v>
                </c:pt>
                <c:pt idx="2006">
                  <c:v>41454</c:v>
                </c:pt>
                <c:pt idx="2007">
                  <c:v>41455</c:v>
                </c:pt>
                <c:pt idx="2008">
                  <c:v>41456</c:v>
                </c:pt>
                <c:pt idx="2009">
                  <c:v>41457</c:v>
                </c:pt>
                <c:pt idx="2010">
                  <c:v>41458</c:v>
                </c:pt>
                <c:pt idx="2011">
                  <c:v>41459</c:v>
                </c:pt>
                <c:pt idx="2012">
                  <c:v>41460</c:v>
                </c:pt>
                <c:pt idx="2013">
                  <c:v>41461</c:v>
                </c:pt>
                <c:pt idx="2014">
                  <c:v>41462</c:v>
                </c:pt>
                <c:pt idx="2015">
                  <c:v>41463</c:v>
                </c:pt>
                <c:pt idx="2016">
                  <c:v>41464</c:v>
                </c:pt>
                <c:pt idx="2017">
                  <c:v>41465</c:v>
                </c:pt>
                <c:pt idx="2018">
                  <c:v>41466</c:v>
                </c:pt>
                <c:pt idx="2019">
                  <c:v>41467</c:v>
                </c:pt>
                <c:pt idx="2020">
                  <c:v>41468</c:v>
                </c:pt>
                <c:pt idx="2021">
                  <c:v>41469</c:v>
                </c:pt>
                <c:pt idx="2022">
                  <c:v>41470</c:v>
                </c:pt>
                <c:pt idx="2023">
                  <c:v>41471</c:v>
                </c:pt>
                <c:pt idx="2024">
                  <c:v>41472</c:v>
                </c:pt>
                <c:pt idx="2025">
                  <c:v>41473</c:v>
                </c:pt>
                <c:pt idx="2026">
                  <c:v>41474</c:v>
                </c:pt>
                <c:pt idx="2027">
                  <c:v>41475</c:v>
                </c:pt>
                <c:pt idx="2028">
                  <c:v>41476</c:v>
                </c:pt>
                <c:pt idx="2029">
                  <c:v>41477</c:v>
                </c:pt>
                <c:pt idx="2030">
                  <c:v>41478</c:v>
                </c:pt>
                <c:pt idx="2031">
                  <c:v>41479</c:v>
                </c:pt>
                <c:pt idx="2032">
                  <c:v>41480</c:v>
                </c:pt>
                <c:pt idx="2033">
                  <c:v>41481</c:v>
                </c:pt>
                <c:pt idx="2034">
                  <c:v>41482</c:v>
                </c:pt>
                <c:pt idx="2035">
                  <c:v>41483</c:v>
                </c:pt>
                <c:pt idx="2036">
                  <c:v>41484</c:v>
                </c:pt>
                <c:pt idx="2037">
                  <c:v>41485</c:v>
                </c:pt>
                <c:pt idx="2038">
                  <c:v>41486</c:v>
                </c:pt>
                <c:pt idx="2039">
                  <c:v>41487</c:v>
                </c:pt>
                <c:pt idx="2040">
                  <c:v>41488</c:v>
                </c:pt>
                <c:pt idx="2041">
                  <c:v>41489</c:v>
                </c:pt>
                <c:pt idx="2042">
                  <c:v>41490</c:v>
                </c:pt>
                <c:pt idx="2043">
                  <c:v>41491</c:v>
                </c:pt>
                <c:pt idx="2044">
                  <c:v>41492</c:v>
                </c:pt>
                <c:pt idx="2045">
                  <c:v>41493</c:v>
                </c:pt>
                <c:pt idx="2046">
                  <c:v>41494</c:v>
                </c:pt>
                <c:pt idx="2047">
                  <c:v>41495</c:v>
                </c:pt>
                <c:pt idx="2048">
                  <c:v>41496</c:v>
                </c:pt>
                <c:pt idx="2049">
                  <c:v>41497</c:v>
                </c:pt>
                <c:pt idx="2050">
                  <c:v>41498</c:v>
                </c:pt>
                <c:pt idx="2051">
                  <c:v>41499</c:v>
                </c:pt>
                <c:pt idx="2052">
                  <c:v>41500</c:v>
                </c:pt>
                <c:pt idx="2053">
                  <c:v>41501</c:v>
                </c:pt>
                <c:pt idx="2054">
                  <c:v>41502</c:v>
                </c:pt>
                <c:pt idx="2055">
                  <c:v>41503</c:v>
                </c:pt>
                <c:pt idx="2056">
                  <c:v>41504</c:v>
                </c:pt>
                <c:pt idx="2057">
                  <c:v>41505</c:v>
                </c:pt>
                <c:pt idx="2058">
                  <c:v>41506</c:v>
                </c:pt>
                <c:pt idx="2059">
                  <c:v>41507</c:v>
                </c:pt>
                <c:pt idx="2060">
                  <c:v>41508</c:v>
                </c:pt>
                <c:pt idx="2061">
                  <c:v>41509</c:v>
                </c:pt>
                <c:pt idx="2062">
                  <c:v>41510</c:v>
                </c:pt>
                <c:pt idx="2063">
                  <c:v>41511</c:v>
                </c:pt>
                <c:pt idx="2064">
                  <c:v>41512</c:v>
                </c:pt>
                <c:pt idx="2065">
                  <c:v>41513</c:v>
                </c:pt>
                <c:pt idx="2066">
                  <c:v>41514</c:v>
                </c:pt>
                <c:pt idx="2067">
                  <c:v>41515</c:v>
                </c:pt>
                <c:pt idx="2068">
                  <c:v>41516</c:v>
                </c:pt>
                <c:pt idx="2069">
                  <c:v>41517</c:v>
                </c:pt>
                <c:pt idx="2070">
                  <c:v>41518</c:v>
                </c:pt>
                <c:pt idx="2071">
                  <c:v>41519</c:v>
                </c:pt>
                <c:pt idx="2072">
                  <c:v>41520</c:v>
                </c:pt>
                <c:pt idx="2073">
                  <c:v>41521</c:v>
                </c:pt>
                <c:pt idx="2074">
                  <c:v>41522</c:v>
                </c:pt>
                <c:pt idx="2075">
                  <c:v>41523</c:v>
                </c:pt>
                <c:pt idx="2076">
                  <c:v>41524</c:v>
                </c:pt>
                <c:pt idx="2077">
                  <c:v>41525</c:v>
                </c:pt>
                <c:pt idx="2078">
                  <c:v>41526</c:v>
                </c:pt>
                <c:pt idx="2079">
                  <c:v>41527</c:v>
                </c:pt>
                <c:pt idx="2080">
                  <c:v>41528</c:v>
                </c:pt>
                <c:pt idx="2081">
                  <c:v>41529</c:v>
                </c:pt>
                <c:pt idx="2082">
                  <c:v>41530</c:v>
                </c:pt>
                <c:pt idx="2083">
                  <c:v>41531</c:v>
                </c:pt>
                <c:pt idx="2084">
                  <c:v>41532</c:v>
                </c:pt>
                <c:pt idx="2085">
                  <c:v>41533</c:v>
                </c:pt>
                <c:pt idx="2086">
                  <c:v>41534</c:v>
                </c:pt>
                <c:pt idx="2087">
                  <c:v>41535</c:v>
                </c:pt>
                <c:pt idx="2088">
                  <c:v>41536</c:v>
                </c:pt>
                <c:pt idx="2089">
                  <c:v>41537</c:v>
                </c:pt>
                <c:pt idx="2090">
                  <c:v>41538</c:v>
                </c:pt>
                <c:pt idx="2091">
                  <c:v>41539</c:v>
                </c:pt>
                <c:pt idx="2092">
                  <c:v>41540</c:v>
                </c:pt>
                <c:pt idx="2093">
                  <c:v>41541</c:v>
                </c:pt>
                <c:pt idx="2094">
                  <c:v>41542</c:v>
                </c:pt>
                <c:pt idx="2095">
                  <c:v>41543</c:v>
                </c:pt>
                <c:pt idx="2096">
                  <c:v>41544</c:v>
                </c:pt>
                <c:pt idx="2097">
                  <c:v>41545</c:v>
                </c:pt>
                <c:pt idx="2098">
                  <c:v>41546</c:v>
                </c:pt>
                <c:pt idx="2099">
                  <c:v>41547</c:v>
                </c:pt>
                <c:pt idx="2100">
                  <c:v>41548</c:v>
                </c:pt>
                <c:pt idx="2101">
                  <c:v>41549</c:v>
                </c:pt>
                <c:pt idx="2102">
                  <c:v>41550</c:v>
                </c:pt>
                <c:pt idx="2103">
                  <c:v>41551</c:v>
                </c:pt>
                <c:pt idx="2104">
                  <c:v>41552</c:v>
                </c:pt>
                <c:pt idx="2105">
                  <c:v>41553</c:v>
                </c:pt>
                <c:pt idx="2106">
                  <c:v>41554</c:v>
                </c:pt>
                <c:pt idx="2107">
                  <c:v>41555</c:v>
                </c:pt>
                <c:pt idx="2108">
                  <c:v>41556</c:v>
                </c:pt>
                <c:pt idx="2109">
                  <c:v>41557</c:v>
                </c:pt>
                <c:pt idx="2110">
                  <c:v>41558</c:v>
                </c:pt>
                <c:pt idx="2111">
                  <c:v>41559</c:v>
                </c:pt>
                <c:pt idx="2112">
                  <c:v>41560</c:v>
                </c:pt>
                <c:pt idx="2113">
                  <c:v>41561</c:v>
                </c:pt>
                <c:pt idx="2114">
                  <c:v>41562</c:v>
                </c:pt>
                <c:pt idx="2115">
                  <c:v>41563</c:v>
                </c:pt>
                <c:pt idx="2116">
                  <c:v>41564</c:v>
                </c:pt>
                <c:pt idx="2117">
                  <c:v>41565</c:v>
                </c:pt>
                <c:pt idx="2118">
                  <c:v>41566</c:v>
                </c:pt>
                <c:pt idx="2119">
                  <c:v>41567</c:v>
                </c:pt>
                <c:pt idx="2120">
                  <c:v>41568</c:v>
                </c:pt>
                <c:pt idx="2121">
                  <c:v>41569</c:v>
                </c:pt>
                <c:pt idx="2122">
                  <c:v>41570</c:v>
                </c:pt>
                <c:pt idx="2123">
                  <c:v>41571</c:v>
                </c:pt>
                <c:pt idx="2124">
                  <c:v>41572</c:v>
                </c:pt>
                <c:pt idx="2125">
                  <c:v>41573</c:v>
                </c:pt>
                <c:pt idx="2126">
                  <c:v>41574</c:v>
                </c:pt>
                <c:pt idx="2127">
                  <c:v>41575</c:v>
                </c:pt>
                <c:pt idx="2128">
                  <c:v>41576</c:v>
                </c:pt>
                <c:pt idx="2129">
                  <c:v>41577</c:v>
                </c:pt>
                <c:pt idx="2130">
                  <c:v>41578</c:v>
                </c:pt>
                <c:pt idx="2131">
                  <c:v>41579</c:v>
                </c:pt>
                <c:pt idx="2132">
                  <c:v>41580</c:v>
                </c:pt>
                <c:pt idx="2133">
                  <c:v>41581</c:v>
                </c:pt>
                <c:pt idx="2134">
                  <c:v>41582</c:v>
                </c:pt>
                <c:pt idx="2135">
                  <c:v>41583</c:v>
                </c:pt>
                <c:pt idx="2136">
                  <c:v>41584</c:v>
                </c:pt>
                <c:pt idx="2137">
                  <c:v>41585</c:v>
                </c:pt>
                <c:pt idx="2138">
                  <c:v>41586</c:v>
                </c:pt>
                <c:pt idx="2139">
                  <c:v>41587</c:v>
                </c:pt>
                <c:pt idx="2140">
                  <c:v>41588</c:v>
                </c:pt>
                <c:pt idx="2141">
                  <c:v>41589</c:v>
                </c:pt>
                <c:pt idx="2142">
                  <c:v>41590</c:v>
                </c:pt>
                <c:pt idx="2143">
                  <c:v>41591</c:v>
                </c:pt>
                <c:pt idx="2144">
                  <c:v>41592</c:v>
                </c:pt>
                <c:pt idx="2145">
                  <c:v>41593</c:v>
                </c:pt>
                <c:pt idx="2146">
                  <c:v>41594</c:v>
                </c:pt>
                <c:pt idx="2147">
                  <c:v>41595</c:v>
                </c:pt>
                <c:pt idx="2148">
                  <c:v>41596</c:v>
                </c:pt>
                <c:pt idx="2149">
                  <c:v>41597</c:v>
                </c:pt>
                <c:pt idx="2150">
                  <c:v>41598</c:v>
                </c:pt>
                <c:pt idx="2151">
                  <c:v>41599</c:v>
                </c:pt>
                <c:pt idx="2152">
                  <c:v>41600</c:v>
                </c:pt>
                <c:pt idx="2153">
                  <c:v>41601</c:v>
                </c:pt>
                <c:pt idx="2154">
                  <c:v>41602</c:v>
                </c:pt>
                <c:pt idx="2155">
                  <c:v>41603</c:v>
                </c:pt>
                <c:pt idx="2156">
                  <c:v>41604</c:v>
                </c:pt>
                <c:pt idx="2157">
                  <c:v>41605</c:v>
                </c:pt>
                <c:pt idx="2158">
                  <c:v>41606</c:v>
                </c:pt>
                <c:pt idx="2159">
                  <c:v>41607</c:v>
                </c:pt>
                <c:pt idx="2160">
                  <c:v>41608</c:v>
                </c:pt>
                <c:pt idx="2161">
                  <c:v>41609</c:v>
                </c:pt>
                <c:pt idx="2162">
                  <c:v>41610</c:v>
                </c:pt>
                <c:pt idx="2163">
                  <c:v>41611</c:v>
                </c:pt>
                <c:pt idx="2164">
                  <c:v>41612</c:v>
                </c:pt>
                <c:pt idx="2165">
                  <c:v>41613</c:v>
                </c:pt>
                <c:pt idx="2166">
                  <c:v>41614</c:v>
                </c:pt>
                <c:pt idx="2167">
                  <c:v>41615</c:v>
                </c:pt>
                <c:pt idx="2168">
                  <c:v>41616</c:v>
                </c:pt>
                <c:pt idx="2169">
                  <c:v>41617</c:v>
                </c:pt>
                <c:pt idx="2170">
                  <c:v>41618</c:v>
                </c:pt>
                <c:pt idx="2171">
                  <c:v>41619</c:v>
                </c:pt>
                <c:pt idx="2172">
                  <c:v>41620</c:v>
                </c:pt>
                <c:pt idx="2173">
                  <c:v>41621</c:v>
                </c:pt>
                <c:pt idx="2174">
                  <c:v>41622</c:v>
                </c:pt>
                <c:pt idx="2175">
                  <c:v>41623</c:v>
                </c:pt>
                <c:pt idx="2176">
                  <c:v>41624</c:v>
                </c:pt>
                <c:pt idx="2177">
                  <c:v>41625</c:v>
                </c:pt>
                <c:pt idx="2178">
                  <c:v>41626</c:v>
                </c:pt>
                <c:pt idx="2179">
                  <c:v>41627</c:v>
                </c:pt>
                <c:pt idx="2180">
                  <c:v>41628</c:v>
                </c:pt>
                <c:pt idx="2181">
                  <c:v>41629</c:v>
                </c:pt>
                <c:pt idx="2182">
                  <c:v>41630</c:v>
                </c:pt>
                <c:pt idx="2183">
                  <c:v>41631</c:v>
                </c:pt>
                <c:pt idx="2184">
                  <c:v>41632</c:v>
                </c:pt>
                <c:pt idx="2185">
                  <c:v>41633</c:v>
                </c:pt>
                <c:pt idx="2186">
                  <c:v>41634</c:v>
                </c:pt>
                <c:pt idx="2187">
                  <c:v>41635</c:v>
                </c:pt>
                <c:pt idx="2188">
                  <c:v>41636</c:v>
                </c:pt>
                <c:pt idx="2189">
                  <c:v>41637</c:v>
                </c:pt>
                <c:pt idx="2190">
                  <c:v>41638</c:v>
                </c:pt>
                <c:pt idx="2191">
                  <c:v>41639</c:v>
                </c:pt>
                <c:pt idx="2192">
                  <c:v>41640</c:v>
                </c:pt>
                <c:pt idx="2193">
                  <c:v>41641</c:v>
                </c:pt>
                <c:pt idx="2194">
                  <c:v>41642</c:v>
                </c:pt>
                <c:pt idx="2195">
                  <c:v>41643</c:v>
                </c:pt>
                <c:pt idx="2196">
                  <c:v>41644</c:v>
                </c:pt>
                <c:pt idx="2197">
                  <c:v>41645</c:v>
                </c:pt>
                <c:pt idx="2198">
                  <c:v>41646</c:v>
                </c:pt>
                <c:pt idx="2199">
                  <c:v>41647</c:v>
                </c:pt>
                <c:pt idx="2200">
                  <c:v>41648</c:v>
                </c:pt>
                <c:pt idx="2201">
                  <c:v>41649</c:v>
                </c:pt>
                <c:pt idx="2202">
                  <c:v>41650</c:v>
                </c:pt>
                <c:pt idx="2203">
                  <c:v>41651</c:v>
                </c:pt>
                <c:pt idx="2204">
                  <c:v>41652</c:v>
                </c:pt>
                <c:pt idx="2205">
                  <c:v>41653</c:v>
                </c:pt>
                <c:pt idx="2206">
                  <c:v>41654</c:v>
                </c:pt>
                <c:pt idx="2207">
                  <c:v>41655</c:v>
                </c:pt>
                <c:pt idx="2208">
                  <c:v>41656</c:v>
                </c:pt>
                <c:pt idx="2209">
                  <c:v>41657</c:v>
                </c:pt>
                <c:pt idx="2210">
                  <c:v>41658</c:v>
                </c:pt>
                <c:pt idx="2211">
                  <c:v>41659</c:v>
                </c:pt>
                <c:pt idx="2212">
                  <c:v>41660</c:v>
                </c:pt>
                <c:pt idx="2213">
                  <c:v>41661</c:v>
                </c:pt>
                <c:pt idx="2214">
                  <c:v>41662</c:v>
                </c:pt>
                <c:pt idx="2215">
                  <c:v>41663</c:v>
                </c:pt>
                <c:pt idx="2216">
                  <c:v>41664</c:v>
                </c:pt>
                <c:pt idx="2217">
                  <c:v>41665</c:v>
                </c:pt>
                <c:pt idx="2218">
                  <c:v>41666</c:v>
                </c:pt>
                <c:pt idx="2219">
                  <c:v>41667</c:v>
                </c:pt>
                <c:pt idx="2220">
                  <c:v>41668</c:v>
                </c:pt>
                <c:pt idx="2221">
                  <c:v>41669</c:v>
                </c:pt>
                <c:pt idx="2222">
                  <c:v>41670</c:v>
                </c:pt>
                <c:pt idx="2223">
                  <c:v>41671</c:v>
                </c:pt>
                <c:pt idx="2224">
                  <c:v>41672</c:v>
                </c:pt>
                <c:pt idx="2225">
                  <c:v>41673</c:v>
                </c:pt>
                <c:pt idx="2226">
                  <c:v>41674</c:v>
                </c:pt>
                <c:pt idx="2227">
                  <c:v>41675</c:v>
                </c:pt>
                <c:pt idx="2228">
                  <c:v>41676</c:v>
                </c:pt>
                <c:pt idx="2229">
                  <c:v>41677</c:v>
                </c:pt>
                <c:pt idx="2230">
                  <c:v>41678</c:v>
                </c:pt>
                <c:pt idx="2231">
                  <c:v>41679</c:v>
                </c:pt>
                <c:pt idx="2232">
                  <c:v>41680</c:v>
                </c:pt>
                <c:pt idx="2233">
                  <c:v>41681</c:v>
                </c:pt>
                <c:pt idx="2234">
                  <c:v>41682</c:v>
                </c:pt>
                <c:pt idx="2235">
                  <c:v>41683</c:v>
                </c:pt>
                <c:pt idx="2236">
                  <c:v>41684</c:v>
                </c:pt>
                <c:pt idx="2237">
                  <c:v>41685</c:v>
                </c:pt>
                <c:pt idx="2238">
                  <c:v>41686</c:v>
                </c:pt>
                <c:pt idx="2239">
                  <c:v>41687</c:v>
                </c:pt>
                <c:pt idx="2240">
                  <c:v>41688</c:v>
                </c:pt>
                <c:pt idx="2241">
                  <c:v>41689</c:v>
                </c:pt>
                <c:pt idx="2242">
                  <c:v>41690</c:v>
                </c:pt>
                <c:pt idx="2243">
                  <c:v>41691</c:v>
                </c:pt>
                <c:pt idx="2244">
                  <c:v>41692</c:v>
                </c:pt>
                <c:pt idx="2245">
                  <c:v>41693</c:v>
                </c:pt>
                <c:pt idx="2246">
                  <c:v>41694</c:v>
                </c:pt>
                <c:pt idx="2247">
                  <c:v>41695</c:v>
                </c:pt>
                <c:pt idx="2248">
                  <c:v>41696</c:v>
                </c:pt>
                <c:pt idx="2249">
                  <c:v>41697</c:v>
                </c:pt>
                <c:pt idx="2250">
                  <c:v>41698</c:v>
                </c:pt>
                <c:pt idx="2251">
                  <c:v>41699</c:v>
                </c:pt>
                <c:pt idx="2252">
                  <c:v>41700</c:v>
                </c:pt>
                <c:pt idx="2253">
                  <c:v>41701</c:v>
                </c:pt>
                <c:pt idx="2254">
                  <c:v>41702</c:v>
                </c:pt>
                <c:pt idx="2255">
                  <c:v>41703</c:v>
                </c:pt>
                <c:pt idx="2256">
                  <c:v>41704</c:v>
                </c:pt>
                <c:pt idx="2257">
                  <c:v>41705</c:v>
                </c:pt>
                <c:pt idx="2258">
                  <c:v>41706</c:v>
                </c:pt>
                <c:pt idx="2259">
                  <c:v>41707</c:v>
                </c:pt>
                <c:pt idx="2260">
                  <c:v>41708</c:v>
                </c:pt>
                <c:pt idx="2261">
                  <c:v>41709</c:v>
                </c:pt>
                <c:pt idx="2262">
                  <c:v>41710</c:v>
                </c:pt>
                <c:pt idx="2263">
                  <c:v>41711</c:v>
                </c:pt>
                <c:pt idx="2264">
                  <c:v>41712</c:v>
                </c:pt>
                <c:pt idx="2265">
                  <c:v>41713</c:v>
                </c:pt>
                <c:pt idx="2266">
                  <c:v>41714</c:v>
                </c:pt>
                <c:pt idx="2267">
                  <c:v>41715</c:v>
                </c:pt>
                <c:pt idx="2268">
                  <c:v>41716</c:v>
                </c:pt>
                <c:pt idx="2269">
                  <c:v>41717</c:v>
                </c:pt>
                <c:pt idx="2270">
                  <c:v>41718</c:v>
                </c:pt>
                <c:pt idx="2271">
                  <c:v>41719</c:v>
                </c:pt>
                <c:pt idx="2272">
                  <c:v>41720</c:v>
                </c:pt>
                <c:pt idx="2273">
                  <c:v>41721</c:v>
                </c:pt>
                <c:pt idx="2274">
                  <c:v>41722</c:v>
                </c:pt>
                <c:pt idx="2275">
                  <c:v>41723</c:v>
                </c:pt>
                <c:pt idx="2276">
                  <c:v>41724</c:v>
                </c:pt>
                <c:pt idx="2277">
                  <c:v>41725</c:v>
                </c:pt>
                <c:pt idx="2278">
                  <c:v>41726</c:v>
                </c:pt>
                <c:pt idx="2279">
                  <c:v>41727</c:v>
                </c:pt>
                <c:pt idx="2280">
                  <c:v>41728</c:v>
                </c:pt>
                <c:pt idx="2281">
                  <c:v>41729</c:v>
                </c:pt>
                <c:pt idx="2282">
                  <c:v>41730</c:v>
                </c:pt>
                <c:pt idx="2283">
                  <c:v>41731</c:v>
                </c:pt>
                <c:pt idx="2284">
                  <c:v>41732</c:v>
                </c:pt>
                <c:pt idx="2285">
                  <c:v>41733</c:v>
                </c:pt>
                <c:pt idx="2286">
                  <c:v>41734</c:v>
                </c:pt>
                <c:pt idx="2287">
                  <c:v>41735</c:v>
                </c:pt>
                <c:pt idx="2288">
                  <c:v>41736</c:v>
                </c:pt>
                <c:pt idx="2289">
                  <c:v>41737</c:v>
                </c:pt>
                <c:pt idx="2290">
                  <c:v>41738</c:v>
                </c:pt>
                <c:pt idx="2291">
                  <c:v>41739</c:v>
                </c:pt>
                <c:pt idx="2292">
                  <c:v>41740</c:v>
                </c:pt>
                <c:pt idx="2293">
                  <c:v>41741</c:v>
                </c:pt>
                <c:pt idx="2294">
                  <c:v>41742</c:v>
                </c:pt>
                <c:pt idx="2295">
                  <c:v>41743</c:v>
                </c:pt>
                <c:pt idx="2296">
                  <c:v>41744</c:v>
                </c:pt>
                <c:pt idx="2297">
                  <c:v>41745</c:v>
                </c:pt>
                <c:pt idx="2298">
                  <c:v>41746</c:v>
                </c:pt>
                <c:pt idx="2299">
                  <c:v>41747</c:v>
                </c:pt>
                <c:pt idx="2300">
                  <c:v>41748</c:v>
                </c:pt>
                <c:pt idx="2301">
                  <c:v>41749</c:v>
                </c:pt>
                <c:pt idx="2302">
                  <c:v>41750</c:v>
                </c:pt>
                <c:pt idx="2303">
                  <c:v>41751</c:v>
                </c:pt>
                <c:pt idx="2304">
                  <c:v>41752</c:v>
                </c:pt>
                <c:pt idx="2305">
                  <c:v>41753</c:v>
                </c:pt>
                <c:pt idx="2306">
                  <c:v>41754</c:v>
                </c:pt>
                <c:pt idx="2307">
                  <c:v>41755</c:v>
                </c:pt>
                <c:pt idx="2308">
                  <c:v>41756</c:v>
                </c:pt>
                <c:pt idx="2309">
                  <c:v>41757</c:v>
                </c:pt>
                <c:pt idx="2310">
                  <c:v>41758</c:v>
                </c:pt>
                <c:pt idx="2311">
                  <c:v>41759</c:v>
                </c:pt>
                <c:pt idx="2312">
                  <c:v>41760</c:v>
                </c:pt>
                <c:pt idx="2313">
                  <c:v>41761</c:v>
                </c:pt>
                <c:pt idx="2314">
                  <c:v>41762</c:v>
                </c:pt>
                <c:pt idx="2315">
                  <c:v>41763</c:v>
                </c:pt>
                <c:pt idx="2316">
                  <c:v>41764</c:v>
                </c:pt>
                <c:pt idx="2317">
                  <c:v>41765</c:v>
                </c:pt>
                <c:pt idx="2318">
                  <c:v>41766</c:v>
                </c:pt>
                <c:pt idx="2319">
                  <c:v>41767</c:v>
                </c:pt>
                <c:pt idx="2320">
                  <c:v>41768</c:v>
                </c:pt>
                <c:pt idx="2321">
                  <c:v>41769</c:v>
                </c:pt>
                <c:pt idx="2322">
                  <c:v>41770</c:v>
                </c:pt>
                <c:pt idx="2323">
                  <c:v>41771</c:v>
                </c:pt>
                <c:pt idx="2324">
                  <c:v>41772</c:v>
                </c:pt>
                <c:pt idx="2325">
                  <c:v>41773</c:v>
                </c:pt>
                <c:pt idx="2326">
                  <c:v>41774</c:v>
                </c:pt>
                <c:pt idx="2327">
                  <c:v>41775</c:v>
                </c:pt>
                <c:pt idx="2328">
                  <c:v>41776</c:v>
                </c:pt>
                <c:pt idx="2329">
                  <c:v>41777</c:v>
                </c:pt>
                <c:pt idx="2330">
                  <c:v>41778</c:v>
                </c:pt>
                <c:pt idx="2331">
                  <c:v>41779</c:v>
                </c:pt>
                <c:pt idx="2332">
                  <c:v>41780</c:v>
                </c:pt>
                <c:pt idx="2333">
                  <c:v>41781</c:v>
                </c:pt>
                <c:pt idx="2334">
                  <c:v>41782</c:v>
                </c:pt>
                <c:pt idx="2335">
                  <c:v>41783</c:v>
                </c:pt>
                <c:pt idx="2336">
                  <c:v>41784</c:v>
                </c:pt>
                <c:pt idx="2337">
                  <c:v>41785</c:v>
                </c:pt>
                <c:pt idx="2338">
                  <c:v>41786</c:v>
                </c:pt>
                <c:pt idx="2339">
                  <c:v>41787</c:v>
                </c:pt>
                <c:pt idx="2340">
                  <c:v>41788</c:v>
                </c:pt>
                <c:pt idx="2341">
                  <c:v>41789</c:v>
                </c:pt>
                <c:pt idx="2342">
                  <c:v>41790</c:v>
                </c:pt>
                <c:pt idx="2343">
                  <c:v>41791</c:v>
                </c:pt>
                <c:pt idx="2344">
                  <c:v>41792</c:v>
                </c:pt>
                <c:pt idx="2345">
                  <c:v>41793</c:v>
                </c:pt>
                <c:pt idx="2346">
                  <c:v>41794</c:v>
                </c:pt>
                <c:pt idx="2347">
                  <c:v>41795</c:v>
                </c:pt>
                <c:pt idx="2348">
                  <c:v>41796</c:v>
                </c:pt>
                <c:pt idx="2349">
                  <c:v>41797</c:v>
                </c:pt>
                <c:pt idx="2350">
                  <c:v>41798</c:v>
                </c:pt>
                <c:pt idx="2351">
                  <c:v>41799</c:v>
                </c:pt>
                <c:pt idx="2352">
                  <c:v>41800</c:v>
                </c:pt>
                <c:pt idx="2353">
                  <c:v>41801</c:v>
                </c:pt>
                <c:pt idx="2354">
                  <c:v>41802</c:v>
                </c:pt>
                <c:pt idx="2355">
                  <c:v>41803</c:v>
                </c:pt>
                <c:pt idx="2356">
                  <c:v>41804</c:v>
                </c:pt>
                <c:pt idx="2357">
                  <c:v>41805</c:v>
                </c:pt>
                <c:pt idx="2358">
                  <c:v>41806</c:v>
                </c:pt>
                <c:pt idx="2359">
                  <c:v>41807</c:v>
                </c:pt>
                <c:pt idx="2360">
                  <c:v>41808</c:v>
                </c:pt>
                <c:pt idx="2361">
                  <c:v>41809</c:v>
                </c:pt>
                <c:pt idx="2362">
                  <c:v>41810</c:v>
                </c:pt>
                <c:pt idx="2363">
                  <c:v>41811</c:v>
                </c:pt>
                <c:pt idx="2364">
                  <c:v>41812</c:v>
                </c:pt>
                <c:pt idx="2365">
                  <c:v>41813</c:v>
                </c:pt>
                <c:pt idx="2366">
                  <c:v>41814</c:v>
                </c:pt>
                <c:pt idx="2367">
                  <c:v>41815</c:v>
                </c:pt>
                <c:pt idx="2368">
                  <c:v>41816</c:v>
                </c:pt>
                <c:pt idx="2369">
                  <c:v>41817</c:v>
                </c:pt>
                <c:pt idx="2370">
                  <c:v>41818</c:v>
                </c:pt>
                <c:pt idx="2371">
                  <c:v>41819</c:v>
                </c:pt>
                <c:pt idx="2372">
                  <c:v>41820</c:v>
                </c:pt>
                <c:pt idx="2373">
                  <c:v>41821</c:v>
                </c:pt>
                <c:pt idx="2374">
                  <c:v>41822</c:v>
                </c:pt>
                <c:pt idx="2375">
                  <c:v>41823</c:v>
                </c:pt>
                <c:pt idx="2376">
                  <c:v>41824</c:v>
                </c:pt>
                <c:pt idx="2377">
                  <c:v>41825</c:v>
                </c:pt>
                <c:pt idx="2378">
                  <c:v>41826</c:v>
                </c:pt>
                <c:pt idx="2379">
                  <c:v>41827</c:v>
                </c:pt>
                <c:pt idx="2380">
                  <c:v>41828</c:v>
                </c:pt>
                <c:pt idx="2381">
                  <c:v>41829</c:v>
                </c:pt>
                <c:pt idx="2382">
                  <c:v>41830</c:v>
                </c:pt>
                <c:pt idx="2383">
                  <c:v>41831</c:v>
                </c:pt>
                <c:pt idx="2384">
                  <c:v>41832</c:v>
                </c:pt>
                <c:pt idx="2385">
                  <c:v>41833</c:v>
                </c:pt>
                <c:pt idx="2386">
                  <c:v>41834</c:v>
                </c:pt>
                <c:pt idx="2387">
                  <c:v>41835</c:v>
                </c:pt>
                <c:pt idx="2388">
                  <c:v>41836</c:v>
                </c:pt>
                <c:pt idx="2389">
                  <c:v>41837</c:v>
                </c:pt>
                <c:pt idx="2390">
                  <c:v>41838</c:v>
                </c:pt>
                <c:pt idx="2391">
                  <c:v>41839</c:v>
                </c:pt>
                <c:pt idx="2392">
                  <c:v>41840</c:v>
                </c:pt>
                <c:pt idx="2393">
                  <c:v>41841</c:v>
                </c:pt>
                <c:pt idx="2394">
                  <c:v>41842</c:v>
                </c:pt>
                <c:pt idx="2395">
                  <c:v>41843</c:v>
                </c:pt>
                <c:pt idx="2396">
                  <c:v>41844</c:v>
                </c:pt>
                <c:pt idx="2397">
                  <c:v>41845</c:v>
                </c:pt>
                <c:pt idx="2398">
                  <c:v>41846</c:v>
                </c:pt>
                <c:pt idx="2399">
                  <c:v>41847</c:v>
                </c:pt>
                <c:pt idx="2400">
                  <c:v>41848</c:v>
                </c:pt>
                <c:pt idx="2401">
                  <c:v>41849</c:v>
                </c:pt>
                <c:pt idx="2402">
                  <c:v>41850</c:v>
                </c:pt>
                <c:pt idx="2403">
                  <c:v>41851</c:v>
                </c:pt>
                <c:pt idx="2404">
                  <c:v>41852</c:v>
                </c:pt>
                <c:pt idx="2405">
                  <c:v>41853</c:v>
                </c:pt>
                <c:pt idx="2406">
                  <c:v>41854</c:v>
                </c:pt>
                <c:pt idx="2407">
                  <c:v>41855</c:v>
                </c:pt>
                <c:pt idx="2408">
                  <c:v>41856</c:v>
                </c:pt>
                <c:pt idx="2409">
                  <c:v>41857</c:v>
                </c:pt>
                <c:pt idx="2410">
                  <c:v>41858</c:v>
                </c:pt>
                <c:pt idx="2411">
                  <c:v>41859</c:v>
                </c:pt>
                <c:pt idx="2412">
                  <c:v>41860</c:v>
                </c:pt>
                <c:pt idx="2413">
                  <c:v>41861</c:v>
                </c:pt>
                <c:pt idx="2414">
                  <c:v>41862</c:v>
                </c:pt>
                <c:pt idx="2415">
                  <c:v>41863</c:v>
                </c:pt>
                <c:pt idx="2416">
                  <c:v>41864</c:v>
                </c:pt>
                <c:pt idx="2417">
                  <c:v>41865</c:v>
                </c:pt>
                <c:pt idx="2418">
                  <c:v>41866</c:v>
                </c:pt>
                <c:pt idx="2419">
                  <c:v>41867</c:v>
                </c:pt>
                <c:pt idx="2420">
                  <c:v>41868</c:v>
                </c:pt>
                <c:pt idx="2421">
                  <c:v>41869</c:v>
                </c:pt>
                <c:pt idx="2422">
                  <c:v>41870</c:v>
                </c:pt>
                <c:pt idx="2423">
                  <c:v>41871</c:v>
                </c:pt>
                <c:pt idx="2424">
                  <c:v>41872</c:v>
                </c:pt>
                <c:pt idx="2425">
                  <c:v>41873</c:v>
                </c:pt>
                <c:pt idx="2426">
                  <c:v>41874</c:v>
                </c:pt>
                <c:pt idx="2427">
                  <c:v>41875</c:v>
                </c:pt>
                <c:pt idx="2428">
                  <c:v>41876</c:v>
                </c:pt>
                <c:pt idx="2429">
                  <c:v>41877</c:v>
                </c:pt>
                <c:pt idx="2430">
                  <c:v>41878</c:v>
                </c:pt>
                <c:pt idx="2431">
                  <c:v>41879</c:v>
                </c:pt>
                <c:pt idx="2432">
                  <c:v>41880</c:v>
                </c:pt>
                <c:pt idx="2433">
                  <c:v>41881</c:v>
                </c:pt>
                <c:pt idx="2434">
                  <c:v>41882</c:v>
                </c:pt>
                <c:pt idx="2435">
                  <c:v>41883</c:v>
                </c:pt>
                <c:pt idx="2436">
                  <c:v>41884</c:v>
                </c:pt>
                <c:pt idx="2437">
                  <c:v>41885</c:v>
                </c:pt>
                <c:pt idx="2438">
                  <c:v>41886</c:v>
                </c:pt>
                <c:pt idx="2439">
                  <c:v>41887</c:v>
                </c:pt>
                <c:pt idx="2440">
                  <c:v>41888</c:v>
                </c:pt>
                <c:pt idx="2441">
                  <c:v>41889</c:v>
                </c:pt>
                <c:pt idx="2442">
                  <c:v>41890</c:v>
                </c:pt>
                <c:pt idx="2443">
                  <c:v>41891</c:v>
                </c:pt>
                <c:pt idx="2444">
                  <c:v>41892</c:v>
                </c:pt>
                <c:pt idx="2445">
                  <c:v>41893</c:v>
                </c:pt>
                <c:pt idx="2446">
                  <c:v>41894</c:v>
                </c:pt>
                <c:pt idx="2447">
                  <c:v>41895</c:v>
                </c:pt>
                <c:pt idx="2448">
                  <c:v>41896</c:v>
                </c:pt>
                <c:pt idx="2449">
                  <c:v>41897</c:v>
                </c:pt>
                <c:pt idx="2450">
                  <c:v>41898</c:v>
                </c:pt>
                <c:pt idx="2451">
                  <c:v>41899</c:v>
                </c:pt>
                <c:pt idx="2452">
                  <c:v>41900</c:v>
                </c:pt>
                <c:pt idx="2453">
                  <c:v>41901</c:v>
                </c:pt>
                <c:pt idx="2454">
                  <c:v>41902</c:v>
                </c:pt>
                <c:pt idx="2455">
                  <c:v>41903</c:v>
                </c:pt>
                <c:pt idx="2456">
                  <c:v>41904</c:v>
                </c:pt>
                <c:pt idx="2457">
                  <c:v>41905</c:v>
                </c:pt>
                <c:pt idx="2458">
                  <c:v>41906</c:v>
                </c:pt>
                <c:pt idx="2459">
                  <c:v>41907</c:v>
                </c:pt>
                <c:pt idx="2460">
                  <c:v>41908</c:v>
                </c:pt>
                <c:pt idx="2461">
                  <c:v>41909</c:v>
                </c:pt>
                <c:pt idx="2462">
                  <c:v>41910</c:v>
                </c:pt>
                <c:pt idx="2463">
                  <c:v>41911</c:v>
                </c:pt>
                <c:pt idx="2464">
                  <c:v>41912</c:v>
                </c:pt>
                <c:pt idx="2465">
                  <c:v>41913</c:v>
                </c:pt>
                <c:pt idx="2466">
                  <c:v>41914</c:v>
                </c:pt>
                <c:pt idx="2467">
                  <c:v>41915</c:v>
                </c:pt>
                <c:pt idx="2468">
                  <c:v>41916</c:v>
                </c:pt>
                <c:pt idx="2469">
                  <c:v>41917</c:v>
                </c:pt>
                <c:pt idx="2470">
                  <c:v>41918</c:v>
                </c:pt>
                <c:pt idx="2471">
                  <c:v>41919</c:v>
                </c:pt>
                <c:pt idx="2472">
                  <c:v>41920</c:v>
                </c:pt>
                <c:pt idx="2473">
                  <c:v>41921</c:v>
                </c:pt>
                <c:pt idx="2474">
                  <c:v>41922</c:v>
                </c:pt>
                <c:pt idx="2475">
                  <c:v>41923</c:v>
                </c:pt>
                <c:pt idx="2476">
                  <c:v>41924</c:v>
                </c:pt>
                <c:pt idx="2477">
                  <c:v>41925</c:v>
                </c:pt>
                <c:pt idx="2478">
                  <c:v>41926</c:v>
                </c:pt>
                <c:pt idx="2479">
                  <c:v>41927</c:v>
                </c:pt>
                <c:pt idx="2480">
                  <c:v>41928</c:v>
                </c:pt>
                <c:pt idx="2481">
                  <c:v>41929</c:v>
                </c:pt>
                <c:pt idx="2482">
                  <c:v>41930</c:v>
                </c:pt>
                <c:pt idx="2483">
                  <c:v>41931</c:v>
                </c:pt>
                <c:pt idx="2484">
                  <c:v>41932</c:v>
                </c:pt>
                <c:pt idx="2485">
                  <c:v>41933</c:v>
                </c:pt>
                <c:pt idx="2486">
                  <c:v>41934</c:v>
                </c:pt>
                <c:pt idx="2487">
                  <c:v>41935</c:v>
                </c:pt>
                <c:pt idx="2488">
                  <c:v>41936</c:v>
                </c:pt>
                <c:pt idx="2489">
                  <c:v>41937</c:v>
                </c:pt>
                <c:pt idx="2490">
                  <c:v>41938</c:v>
                </c:pt>
                <c:pt idx="2491">
                  <c:v>41939</c:v>
                </c:pt>
                <c:pt idx="2492">
                  <c:v>41940</c:v>
                </c:pt>
                <c:pt idx="2493">
                  <c:v>41941</c:v>
                </c:pt>
                <c:pt idx="2494">
                  <c:v>41942</c:v>
                </c:pt>
                <c:pt idx="2495">
                  <c:v>41943</c:v>
                </c:pt>
                <c:pt idx="2496">
                  <c:v>41944</c:v>
                </c:pt>
                <c:pt idx="2497">
                  <c:v>41945</c:v>
                </c:pt>
                <c:pt idx="2498">
                  <c:v>41946</c:v>
                </c:pt>
                <c:pt idx="2499">
                  <c:v>41947</c:v>
                </c:pt>
                <c:pt idx="2500">
                  <c:v>41948</c:v>
                </c:pt>
                <c:pt idx="2501">
                  <c:v>41949</c:v>
                </c:pt>
                <c:pt idx="2502">
                  <c:v>41950</c:v>
                </c:pt>
                <c:pt idx="2503">
                  <c:v>41951</c:v>
                </c:pt>
                <c:pt idx="2504">
                  <c:v>41952</c:v>
                </c:pt>
                <c:pt idx="2505">
                  <c:v>41953</c:v>
                </c:pt>
                <c:pt idx="2506">
                  <c:v>41954</c:v>
                </c:pt>
                <c:pt idx="2507">
                  <c:v>41955</c:v>
                </c:pt>
                <c:pt idx="2508">
                  <c:v>41956</c:v>
                </c:pt>
                <c:pt idx="2509">
                  <c:v>41957</c:v>
                </c:pt>
                <c:pt idx="2510">
                  <c:v>41958</c:v>
                </c:pt>
                <c:pt idx="2511">
                  <c:v>41959</c:v>
                </c:pt>
                <c:pt idx="2512">
                  <c:v>41960</c:v>
                </c:pt>
                <c:pt idx="2513">
                  <c:v>41961</c:v>
                </c:pt>
                <c:pt idx="2514">
                  <c:v>41962</c:v>
                </c:pt>
                <c:pt idx="2515">
                  <c:v>41963</c:v>
                </c:pt>
                <c:pt idx="2516">
                  <c:v>41964</c:v>
                </c:pt>
                <c:pt idx="2517">
                  <c:v>41965</c:v>
                </c:pt>
                <c:pt idx="2518">
                  <c:v>41966</c:v>
                </c:pt>
                <c:pt idx="2519">
                  <c:v>41967</c:v>
                </c:pt>
                <c:pt idx="2520">
                  <c:v>41968</c:v>
                </c:pt>
                <c:pt idx="2521">
                  <c:v>41969</c:v>
                </c:pt>
                <c:pt idx="2522">
                  <c:v>41970</c:v>
                </c:pt>
                <c:pt idx="2523">
                  <c:v>41971</c:v>
                </c:pt>
                <c:pt idx="2524">
                  <c:v>41972</c:v>
                </c:pt>
                <c:pt idx="2525">
                  <c:v>41973</c:v>
                </c:pt>
                <c:pt idx="2526">
                  <c:v>41974</c:v>
                </c:pt>
                <c:pt idx="2527">
                  <c:v>41975</c:v>
                </c:pt>
                <c:pt idx="2528">
                  <c:v>41976</c:v>
                </c:pt>
                <c:pt idx="2529">
                  <c:v>41977</c:v>
                </c:pt>
                <c:pt idx="2530">
                  <c:v>41978</c:v>
                </c:pt>
                <c:pt idx="2531">
                  <c:v>41979</c:v>
                </c:pt>
                <c:pt idx="2532">
                  <c:v>41980</c:v>
                </c:pt>
                <c:pt idx="2533">
                  <c:v>41981</c:v>
                </c:pt>
                <c:pt idx="2534">
                  <c:v>41982</c:v>
                </c:pt>
                <c:pt idx="2535">
                  <c:v>41983</c:v>
                </c:pt>
                <c:pt idx="2536">
                  <c:v>41984</c:v>
                </c:pt>
                <c:pt idx="2537">
                  <c:v>41985</c:v>
                </c:pt>
                <c:pt idx="2538">
                  <c:v>41986</c:v>
                </c:pt>
                <c:pt idx="2539">
                  <c:v>41987</c:v>
                </c:pt>
                <c:pt idx="2540">
                  <c:v>41988</c:v>
                </c:pt>
                <c:pt idx="2541">
                  <c:v>41989</c:v>
                </c:pt>
                <c:pt idx="2542">
                  <c:v>41990</c:v>
                </c:pt>
                <c:pt idx="2543">
                  <c:v>41991</c:v>
                </c:pt>
                <c:pt idx="2544">
                  <c:v>41992</c:v>
                </c:pt>
                <c:pt idx="2545">
                  <c:v>41993</c:v>
                </c:pt>
                <c:pt idx="2546">
                  <c:v>41994</c:v>
                </c:pt>
                <c:pt idx="2547">
                  <c:v>41995</c:v>
                </c:pt>
                <c:pt idx="2548">
                  <c:v>41996</c:v>
                </c:pt>
                <c:pt idx="2549">
                  <c:v>41997</c:v>
                </c:pt>
                <c:pt idx="2550">
                  <c:v>41998</c:v>
                </c:pt>
                <c:pt idx="2551">
                  <c:v>41999</c:v>
                </c:pt>
                <c:pt idx="2552">
                  <c:v>42000</c:v>
                </c:pt>
                <c:pt idx="2553">
                  <c:v>42001</c:v>
                </c:pt>
                <c:pt idx="2554">
                  <c:v>42002</c:v>
                </c:pt>
                <c:pt idx="2555">
                  <c:v>42003</c:v>
                </c:pt>
                <c:pt idx="2556">
                  <c:v>42004</c:v>
                </c:pt>
                <c:pt idx="2557">
                  <c:v>42005</c:v>
                </c:pt>
                <c:pt idx="2558">
                  <c:v>42006</c:v>
                </c:pt>
                <c:pt idx="2559">
                  <c:v>42007</c:v>
                </c:pt>
                <c:pt idx="2560">
                  <c:v>42008</c:v>
                </c:pt>
                <c:pt idx="2561">
                  <c:v>42009</c:v>
                </c:pt>
                <c:pt idx="2562">
                  <c:v>42010</c:v>
                </c:pt>
                <c:pt idx="2563">
                  <c:v>42011</c:v>
                </c:pt>
                <c:pt idx="2564">
                  <c:v>42012</c:v>
                </c:pt>
                <c:pt idx="2565">
                  <c:v>42013</c:v>
                </c:pt>
                <c:pt idx="2566">
                  <c:v>42014</c:v>
                </c:pt>
                <c:pt idx="2567">
                  <c:v>42015</c:v>
                </c:pt>
                <c:pt idx="2568">
                  <c:v>42016</c:v>
                </c:pt>
                <c:pt idx="2569">
                  <c:v>42017</c:v>
                </c:pt>
                <c:pt idx="2570">
                  <c:v>42018</c:v>
                </c:pt>
                <c:pt idx="2571">
                  <c:v>42019</c:v>
                </c:pt>
                <c:pt idx="2572">
                  <c:v>42020</c:v>
                </c:pt>
                <c:pt idx="2573">
                  <c:v>42021</c:v>
                </c:pt>
                <c:pt idx="2574">
                  <c:v>42022</c:v>
                </c:pt>
                <c:pt idx="2575">
                  <c:v>42023</c:v>
                </c:pt>
                <c:pt idx="2576">
                  <c:v>42024</c:v>
                </c:pt>
                <c:pt idx="2577">
                  <c:v>42025</c:v>
                </c:pt>
                <c:pt idx="2578">
                  <c:v>42026</c:v>
                </c:pt>
                <c:pt idx="2579">
                  <c:v>42027</c:v>
                </c:pt>
                <c:pt idx="2580">
                  <c:v>42028</c:v>
                </c:pt>
                <c:pt idx="2581">
                  <c:v>42029</c:v>
                </c:pt>
                <c:pt idx="2582">
                  <c:v>42030</c:v>
                </c:pt>
                <c:pt idx="2583">
                  <c:v>42031</c:v>
                </c:pt>
                <c:pt idx="2584">
                  <c:v>42032</c:v>
                </c:pt>
                <c:pt idx="2585">
                  <c:v>42033</c:v>
                </c:pt>
                <c:pt idx="2586">
                  <c:v>42034</c:v>
                </c:pt>
                <c:pt idx="2587">
                  <c:v>42035</c:v>
                </c:pt>
                <c:pt idx="2588">
                  <c:v>42036</c:v>
                </c:pt>
                <c:pt idx="2589">
                  <c:v>42037</c:v>
                </c:pt>
                <c:pt idx="2590">
                  <c:v>42038</c:v>
                </c:pt>
                <c:pt idx="2591">
                  <c:v>42039</c:v>
                </c:pt>
                <c:pt idx="2592">
                  <c:v>42040</c:v>
                </c:pt>
                <c:pt idx="2593">
                  <c:v>42041</c:v>
                </c:pt>
                <c:pt idx="2594">
                  <c:v>42042</c:v>
                </c:pt>
                <c:pt idx="2595">
                  <c:v>42043</c:v>
                </c:pt>
                <c:pt idx="2596">
                  <c:v>42044</c:v>
                </c:pt>
                <c:pt idx="2597">
                  <c:v>42045</c:v>
                </c:pt>
                <c:pt idx="2598">
                  <c:v>42046</c:v>
                </c:pt>
                <c:pt idx="2599">
                  <c:v>42047</c:v>
                </c:pt>
                <c:pt idx="2600">
                  <c:v>42048</c:v>
                </c:pt>
                <c:pt idx="2601">
                  <c:v>42049</c:v>
                </c:pt>
                <c:pt idx="2602">
                  <c:v>42050</c:v>
                </c:pt>
                <c:pt idx="2603">
                  <c:v>42051</c:v>
                </c:pt>
                <c:pt idx="2604">
                  <c:v>42052</c:v>
                </c:pt>
                <c:pt idx="2605">
                  <c:v>42053</c:v>
                </c:pt>
                <c:pt idx="2606">
                  <c:v>42054</c:v>
                </c:pt>
                <c:pt idx="2607">
                  <c:v>42055</c:v>
                </c:pt>
                <c:pt idx="2608">
                  <c:v>42056</c:v>
                </c:pt>
                <c:pt idx="2609">
                  <c:v>42057</c:v>
                </c:pt>
                <c:pt idx="2610">
                  <c:v>42058</c:v>
                </c:pt>
                <c:pt idx="2611">
                  <c:v>42059</c:v>
                </c:pt>
                <c:pt idx="2612">
                  <c:v>42060</c:v>
                </c:pt>
                <c:pt idx="2613">
                  <c:v>42061</c:v>
                </c:pt>
                <c:pt idx="2614">
                  <c:v>42062</c:v>
                </c:pt>
                <c:pt idx="2615">
                  <c:v>42063</c:v>
                </c:pt>
                <c:pt idx="2616">
                  <c:v>42064</c:v>
                </c:pt>
                <c:pt idx="2617">
                  <c:v>42065</c:v>
                </c:pt>
                <c:pt idx="2618">
                  <c:v>42066</c:v>
                </c:pt>
                <c:pt idx="2619">
                  <c:v>42067</c:v>
                </c:pt>
                <c:pt idx="2620">
                  <c:v>42068</c:v>
                </c:pt>
                <c:pt idx="2621">
                  <c:v>42069</c:v>
                </c:pt>
                <c:pt idx="2622">
                  <c:v>42070</c:v>
                </c:pt>
                <c:pt idx="2623">
                  <c:v>42071</c:v>
                </c:pt>
                <c:pt idx="2624">
                  <c:v>42072</c:v>
                </c:pt>
                <c:pt idx="2625">
                  <c:v>42073</c:v>
                </c:pt>
                <c:pt idx="2626">
                  <c:v>42074</c:v>
                </c:pt>
                <c:pt idx="2627">
                  <c:v>42075</c:v>
                </c:pt>
                <c:pt idx="2628">
                  <c:v>42076</c:v>
                </c:pt>
                <c:pt idx="2629">
                  <c:v>42077</c:v>
                </c:pt>
                <c:pt idx="2630">
                  <c:v>42078</c:v>
                </c:pt>
                <c:pt idx="2631">
                  <c:v>42079</c:v>
                </c:pt>
                <c:pt idx="2632">
                  <c:v>42080</c:v>
                </c:pt>
                <c:pt idx="2633">
                  <c:v>42081</c:v>
                </c:pt>
                <c:pt idx="2634">
                  <c:v>42082</c:v>
                </c:pt>
                <c:pt idx="2635">
                  <c:v>42083</c:v>
                </c:pt>
                <c:pt idx="2636">
                  <c:v>42084</c:v>
                </c:pt>
                <c:pt idx="2637">
                  <c:v>42085</c:v>
                </c:pt>
                <c:pt idx="2638">
                  <c:v>42086</c:v>
                </c:pt>
                <c:pt idx="2639">
                  <c:v>42087</c:v>
                </c:pt>
                <c:pt idx="2640">
                  <c:v>42088</c:v>
                </c:pt>
                <c:pt idx="2641">
                  <c:v>42089</c:v>
                </c:pt>
                <c:pt idx="2642">
                  <c:v>42090</c:v>
                </c:pt>
                <c:pt idx="2643">
                  <c:v>42091</c:v>
                </c:pt>
                <c:pt idx="2644">
                  <c:v>42092</c:v>
                </c:pt>
                <c:pt idx="2645">
                  <c:v>42093</c:v>
                </c:pt>
                <c:pt idx="2646">
                  <c:v>42094</c:v>
                </c:pt>
                <c:pt idx="2647">
                  <c:v>42095</c:v>
                </c:pt>
                <c:pt idx="2648">
                  <c:v>42096</c:v>
                </c:pt>
                <c:pt idx="2649">
                  <c:v>42097</c:v>
                </c:pt>
                <c:pt idx="2650">
                  <c:v>42098</c:v>
                </c:pt>
                <c:pt idx="2651">
                  <c:v>42099</c:v>
                </c:pt>
                <c:pt idx="2652">
                  <c:v>42100</c:v>
                </c:pt>
                <c:pt idx="2653">
                  <c:v>42101</c:v>
                </c:pt>
                <c:pt idx="2654">
                  <c:v>42102</c:v>
                </c:pt>
                <c:pt idx="2655">
                  <c:v>42103</c:v>
                </c:pt>
                <c:pt idx="2656">
                  <c:v>42104</c:v>
                </c:pt>
                <c:pt idx="2657">
                  <c:v>42105</c:v>
                </c:pt>
                <c:pt idx="2658">
                  <c:v>42106</c:v>
                </c:pt>
                <c:pt idx="2659">
                  <c:v>42107</c:v>
                </c:pt>
                <c:pt idx="2660">
                  <c:v>42108</c:v>
                </c:pt>
                <c:pt idx="2661">
                  <c:v>42109</c:v>
                </c:pt>
                <c:pt idx="2662">
                  <c:v>42110</c:v>
                </c:pt>
                <c:pt idx="2663">
                  <c:v>42111</c:v>
                </c:pt>
                <c:pt idx="2664">
                  <c:v>42112</c:v>
                </c:pt>
                <c:pt idx="2665">
                  <c:v>42113</c:v>
                </c:pt>
                <c:pt idx="2666">
                  <c:v>42114</c:v>
                </c:pt>
                <c:pt idx="2667">
                  <c:v>42115</c:v>
                </c:pt>
                <c:pt idx="2668">
                  <c:v>42116</c:v>
                </c:pt>
                <c:pt idx="2669">
                  <c:v>42117</c:v>
                </c:pt>
                <c:pt idx="2670">
                  <c:v>42118</c:v>
                </c:pt>
                <c:pt idx="2671">
                  <c:v>42119</c:v>
                </c:pt>
                <c:pt idx="2672">
                  <c:v>42120</c:v>
                </c:pt>
                <c:pt idx="2673">
                  <c:v>42121</c:v>
                </c:pt>
                <c:pt idx="2674">
                  <c:v>42122</c:v>
                </c:pt>
                <c:pt idx="2675">
                  <c:v>42123</c:v>
                </c:pt>
                <c:pt idx="2676">
                  <c:v>42124</c:v>
                </c:pt>
                <c:pt idx="2677">
                  <c:v>42125</c:v>
                </c:pt>
                <c:pt idx="2678">
                  <c:v>42126</c:v>
                </c:pt>
                <c:pt idx="2679">
                  <c:v>42127</c:v>
                </c:pt>
                <c:pt idx="2680">
                  <c:v>42128</c:v>
                </c:pt>
                <c:pt idx="2681">
                  <c:v>42129</c:v>
                </c:pt>
                <c:pt idx="2682">
                  <c:v>42130</c:v>
                </c:pt>
                <c:pt idx="2683">
                  <c:v>42131</c:v>
                </c:pt>
                <c:pt idx="2684">
                  <c:v>42132</c:v>
                </c:pt>
                <c:pt idx="2685">
                  <c:v>42133</c:v>
                </c:pt>
                <c:pt idx="2686">
                  <c:v>42134</c:v>
                </c:pt>
                <c:pt idx="2687">
                  <c:v>42135</c:v>
                </c:pt>
                <c:pt idx="2688">
                  <c:v>42136</c:v>
                </c:pt>
                <c:pt idx="2689">
                  <c:v>42137</c:v>
                </c:pt>
                <c:pt idx="2690">
                  <c:v>42138</c:v>
                </c:pt>
                <c:pt idx="2691">
                  <c:v>42139</c:v>
                </c:pt>
                <c:pt idx="2692">
                  <c:v>42140</c:v>
                </c:pt>
                <c:pt idx="2693">
                  <c:v>42141</c:v>
                </c:pt>
                <c:pt idx="2694">
                  <c:v>42142</c:v>
                </c:pt>
                <c:pt idx="2695">
                  <c:v>42143</c:v>
                </c:pt>
                <c:pt idx="2696">
                  <c:v>42144</c:v>
                </c:pt>
                <c:pt idx="2697">
                  <c:v>42145</c:v>
                </c:pt>
                <c:pt idx="2698">
                  <c:v>42146</c:v>
                </c:pt>
                <c:pt idx="2699">
                  <c:v>42147</c:v>
                </c:pt>
                <c:pt idx="2700">
                  <c:v>42148</c:v>
                </c:pt>
                <c:pt idx="2701">
                  <c:v>42149</c:v>
                </c:pt>
                <c:pt idx="2702">
                  <c:v>42150</c:v>
                </c:pt>
                <c:pt idx="2703">
                  <c:v>42151</c:v>
                </c:pt>
                <c:pt idx="2704">
                  <c:v>42152</c:v>
                </c:pt>
                <c:pt idx="2705">
                  <c:v>42153</c:v>
                </c:pt>
                <c:pt idx="2706">
                  <c:v>42154</c:v>
                </c:pt>
                <c:pt idx="2707">
                  <c:v>42155</c:v>
                </c:pt>
                <c:pt idx="2708">
                  <c:v>42156</c:v>
                </c:pt>
                <c:pt idx="2709">
                  <c:v>42157</c:v>
                </c:pt>
                <c:pt idx="2710">
                  <c:v>42158</c:v>
                </c:pt>
                <c:pt idx="2711">
                  <c:v>42159</c:v>
                </c:pt>
                <c:pt idx="2712">
                  <c:v>42160</c:v>
                </c:pt>
                <c:pt idx="2713">
                  <c:v>42161</c:v>
                </c:pt>
                <c:pt idx="2714">
                  <c:v>42162</c:v>
                </c:pt>
                <c:pt idx="2715">
                  <c:v>42163</c:v>
                </c:pt>
                <c:pt idx="2716">
                  <c:v>42164</c:v>
                </c:pt>
                <c:pt idx="2717">
                  <c:v>42165</c:v>
                </c:pt>
                <c:pt idx="2718">
                  <c:v>42166</c:v>
                </c:pt>
                <c:pt idx="2719">
                  <c:v>42167</c:v>
                </c:pt>
                <c:pt idx="2720">
                  <c:v>42168</c:v>
                </c:pt>
                <c:pt idx="2721">
                  <c:v>42169</c:v>
                </c:pt>
                <c:pt idx="2722">
                  <c:v>42170</c:v>
                </c:pt>
                <c:pt idx="2723">
                  <c:v>42171</c:v>
                </c:pt>
                <c:pt idx="2724">
                  <c:v>42172</c:v>
                </c:pt>
                <c:pt idx="2725">
                  <c:v>42173</c:v>
                </c:pt>
                <c:pt idx="2726">
                  <c:v>42174</c:v>
                </c:pt>
                <c:pt idx="2727">
                  <c:v>42175</c:v>
                </c:pt>
                <c:pt idx="2728">
                  <c:v>42176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42182</c:v>
                </c:pt>
                <c:pt idx="2735">
                  <c:v>42183</c:v>
                </c:pt>
                <c:pt idx="2736">
                  <c:v>42184</c:v>
                </c:pt>
                <c:pt idx="2737">
                  <c:v>42185</c:v>
                </c:pt>
                <c:pt idx="2738">
                  <c:v>42186</c:v>
                </c:pt>
                <c:pt idx="2739">
                  <c:v>42187</c:v>
                </c:pt>
                <c:pt idx="2740">
                  <c:v>42188</c:v>
                </c:pt>
                <c:pt idx="2741">
                  <c:v>42189</c:v>
                </c:pt>
                <c:pt idx="2742">
                  <c:v>42190</c:v>
                </c:pt>
                <c:pt idx="2743">
                  <c:v>42191</c:v>
                </c:pt>
                <c:pt idx="2744">
                  <c:v>42192</c:v>
                </c:pt>
                <c:pt idx="2745">
                  <c:v>42193</c:v>
                </c:pt>
                <c:pt idx="2746">
                  <c:v>42194</c:v>
                </c:pt>
                <c:pt idx="2747">
                  <c:v>42195</c:v>
                </c:pt>
                <c:pt idx="2748">
                  <c:v>42196</c:v>
                </c:pt>
                <c:pt idx="2749">
                  <c:v>42197</c:v>
                </c:pt>
                <c:pt idx="2750">
                  <c:v>42198</c:v>
                </c:pt>
                <c:pt idx="2751">
                  <c:v>42199</c:v>
                </c:pt>
                <c:pt idx="2752">
                  <c:v>42200</c:v>
                </c:pt>
                <c:pt idx="2753">
                  <c:v>42201</c:v>
                </c:pt>
                <c:pt idx="2754">
                  <c:v>42202</c:v>
                </c:pt>
                <c:pt idx="2755">
                  <c:v>42203</c:v>
                </c:pt>
                <c:pt idx="2756">
                  <c:v>42204</c:v>
                </c:pt>
                <c:pt idx="2757">
                  <c:v>42205</c:v>
                </c:pt>
                <c:pt idx="2758">
                  <c:v>42206</c:v>
                </c:pt>
                <c:pt idx="2759">
                  <c:v>42207</c:v>
                </c:pt>
                <c:pt idx="2760">
                  <c:v>42208</c:v>
                </c:pt>
                <c:pt idx="2761">
                  <c:v>42209</c:v>
                </c:pt>
                <c:pt idx="2762">
                  <c:v>42210</c:v>
                </c:pt>
                <c:pt idx="2763">
                  <c:v>42211</c:v>
                </c:pt>
                <c:pt idx="2764">
                  <c:v>42212</c:v>
                </c:pt>
                <c:pt idx="2765">
                  <c:v>42213</c:v>
                </c:pt>
                <c:pt idx="2766">
                  <c:v>42214</c:v>
                </c:pt>
                <c:pt idx="2767">
                  <c:v>42215</c:v>
                </c:pt>
                <c:pt idx="2768">
                  <c:v>42216</c:v>
                </c:pt>
                <c:pt idx="2769">
                  <c:v>42217</c:v>
                </c:pt>
                <c:pt idx="2770">
                  <c:v>42218</c:v>
                </c:pt>
                <c:pt idx="2771">
                  <c:v>42219</c:v>
                </c:pt>
                <c:pt idx="2772">
                  <c:v>42220</c:v>
                </c:pt>
                <c:pt idx="2773">
                  <c:v>42221</c:v>
                </c:pt>
                <c:pt idx="2774">
                  <c:v>42222</c:v>
                </c:pt>
                <c:pt idx="2775">
                  <c:v>42223</c:v>
                </c:pt>
                <c:pt idx="2776">
                  <c:v>42224</c:v>
                </c:pt>
                <c:pt idx="2777">
                  <c:v>42225</c:v>
                </c:pt>
                <c:pt idx="2778">
                  <c:v>42226</c:v>
                </c:pt>
                <c:pt idx="2779">
                  <c:v>42227</c:v>
                </c:pt>
                <c:pt idx="2780">
                  <c:v>42228</c:v>
                </c:pt>
                <c:pt idx="2781">
                  <c:v>42229</c:v>
                </c:pt>
                <c:pt idx="2782">
                  <c:v>42230</c:v>
                </c:pt>
                <c:pt idx="2783">
                  <c:v>42231</c:v>
                </c:pt>
                <c:pt idx="2784">
                  <c:v>42232</c:v>
                </c:pt>
                <c:pt idx="2785">
                  <c:v>42233</c:v>
                </c:pt>
                <c:pt idx="2786">
                  <c:v>42234</c:v>
                </c:pt>
                <c:pt idx="2787">
                  <c:v>42235</c:v>
                </c:pt>
                <c:pt idx="2788">
                  <c:v>42236</c:v>
                </c:pt>
                <c:pt idx="2789">
                  <c:v>42237</c:v>
                </c:pt>
                <c:pt idx="2790">
                  <c:v>42238</c:v>
                </c:pt>
                <c:pt idx="2791">
                  <c:v>42239</c:v>
                </c:pt>
                <c:pt idx="2792">
                  <c:v>42240</c:v>
                </c:pt>
                <c:pt idx="2793">
                  <c:v>42241</c:v>
                </c:pt>
                <c:pt idx="2794">
                  <c:v>42242</c:v>
                </c:pt>
                <c:pt idx="2795">
                  <c:v>42243</c:v>
                </c:pt>
                <c:pt idx="2796">
                  <c:v>42244</c:v>
                </c:pt>
                <c:pt idx="2797">
                  <c:v>42245</c:v>
                </c:pt>
                <c:pt idx="2798">
                  <c:v>42246</c:v>
                </c:pt>
                <c:pt idx="2799">
                  <c:v>42247</c:v>
                </c:pt>
                <c:pt idx="2800">
                  <c:v>42248</c:v>
                </c:pt>
                <c:pt idx="2801">
                  <c:v>42249</c:v>
                </c:pt>
                <c:pt idx="2802">
                  <c:v>42250</c:v>
                </c:pt>
                <c:pt idx="2803">
                  <c:v>42251</c:v>
                </c:pt>
                <c:pt idx="2804">
                  <c:v>42252</c:v>
                </c:pt>
                <c:pt idx="2805">
                  <c:v>42253</c:v>
                </c:pt>
                <c:pt idx="2806">
                  <c:v>42254</c:v>
                </c:pt>
                <c:pt idx="2807">
                  <c:v>42255</c:v>
                </c:pt>
                <c:pt idx="2808">
                  <c:v>42256</c:v>
                </c:pt>
                <c:pt idx="2809">
                  <c:v>42257</c:v>
                </c:pt>
                <c:pt idx="2810">
                  <c:v>42258</c:v>
                </c:pt>
                <c:pt idx="2811">
                  <c:v>42259</c:v>
                </c:pt>
                <c:pt idx="2812">
                  <c:v>42260</c:v>
                </c:pt>
                <c:pt idx="2813">
                  <c:v>42261</c:v>
                </c:pt>
                <c:pt idx="2814">
                  <c:v>42262</c:v>
                </c:pt>
                <c:pt idx="2815">
                  <c:v>42263</c:v>
                </c:pt>
                <c:pt idx="2816">
                  <c:v>42264</c:v>
                </c:pt>
                <c:pt idx="2817">
                  <c:v>42265</c:v>
                </c:pt>
                <c:pt idx="2818">
                  <c:v>42266</c:v>
                </c:pt>
                <c:pt idx="2819">
                  <c:v>42267</c:v>
                </c:pt>
                <c:pt idx="2820">
                  <c:v>42268</c:v>
                </c:pt>
                <c:pt idx="2821">
                  <c:v>42269</c:v>
                </c:pt>
                <c:pt idx="2822">
                  <c:v>42270</c:v>
                </c:pt>
                <c:pt idx="2823">
                  <c:v>42271</c:v>
                </c:pt>
                <c:pt idx="2824">
                  <c:v>42272</c:v>
                </c:pt>
                <c:pt idx="2825">
                  <c:v>42273</c:v>
                </c:pt>
                <c:pt idx="2826">
                  <c:v>42274</c:v>
                </c:pt>
                <c:pt idx="2827">
                  <c:v>42275</c:v>
                </c:pt>
                <c:pt idx="2828">
                  <c:v>42276</c:v>
                </c:pt>
                <c:pt idx="2829">
                  <c:v>42277</c:v>
                </c:pt>
                <c:pt idx="2830">
                  <c:v>42278</c:v>
                </c:pt>
                <c:pt idx="2831">
                  <c:v>42279</c:v>
                </c:pt>
                <c:pt idx="2832">
                  <c:v>42280</c:v>
                </c:pt>
                <c:pt idx="2833">
                  <c:v>42281</c:v>
                </c:pt>
                <c:pt idx="2834">
                  <c:v>42282</c:v>
                </c:pt>
                <c:pt idx="2835">
                  <c:v>42283</c:v>
                </c:pt>
                <c:pt idx="2836">
                  <c:v>42284</c:v>
                </c:pt>
                <c:pt idx="2837">
                  <c:v>42285</c:v>
                </c:pt>
                <c:pt idx="2838">
                  <c:v>42286</c:v>
                </c:pt>
                <c:pt idx="2839">
                  <c:v>42287</c:v>
                </c:pt>
                <c:pt idx="2840">
                  <c:v>42288</c:v>
                </c:pt>
                <c:pt idx="2841">
                  <c:v>42289</c:v>
                </c:pt>
                <c:pt idx="2842">
                  <c:v>42290</c:v>
                </c:pt>
                <c:pt idx="2843">
                  <c:v>42291</c:v>
                </c:pt>
                <c:pt idx="2844">
                  <c:v>42292</c:v>
                </c:pt>
                <c:pt idx="2845">
                  <c:v>42293</c:v>
                </c:pt>
                <c:pt idx="2846">
                  <c:v>42294</c:v>
                </c:pt>
                <c:pt idx="2847">
                  <c:v>42295</c:v>
                </c:pt>
                <c:pt idx="2848">
                  <c:v>42296</c:v>
                </c:pt>
                <c:pt idx="2849">
                  <c:v>42297</c:v>
                </c:pt>
                <c:pt idx="2850">
                  <c:v>42298</c:v>
                </c:pt>
                <c:pt idx="2851">
                  <c:v>42299</c:v>
                </c:pt>
                <c:pt idx="2852">
                  <c:v>42300</c:v>
                </c:pt>
                <c:pt idx="2853">
                  <c:v>42301</c:v>
                </c:pt>
                <c:pt idx="2854">
                  <c:v>42302</c:v>
                </c:pt>
                <c:pt idx="2855">
                  <c:v>42303</c:v>
                </c:pt>
                <c:pt idx="2856">
                  <c:v>42304</c:v>
                </c:pt>
                <c:pt idx="2857">
                  <c:v>42305</c:v>
                </c:pt>
                <c:pt idx="2858">
                  <c:v>42306</c:v>
                </c:pt>
                <c:pt idx="2859">
                  <c:v>42307</c:v>
                </c:pt>
                <c:pt idx="2860">
                  <c:v>42308</c:v>
                </c:pt>
                <c:pt idx="2861">
                  <c:v>42309</c:v>
                </c:pt>
                <c:pt idx="2862">
                  <c:v>42310</c:v>
                </c:pt>
                <c:pt idx="2863">
                  <c:v>42311</c:v>
                </c:pt>
                <c:pt idx="2864">
                  <c:v>42312</c:v>
                </c:pt>
                <c:pt idx="2865">
                  <c:v>42313</c:v>
                </c:pt>
                <c:pt idx="2866">
                  <c:v>42314</c:v>
                </c:pt>
                <c:pt idx="2867">
                  <c:v>42315</c:v>
                </c:pt>
                <c:pt idx="2868">
                  <c:v>42316</c:v>
                </c:pt>
                <c:pt idx="2869">
                  <c:v>42317</c:v>
                </c:pt>
                <c:pt idx="2870">
                  <c:v>42318</c:v>
                </c:pt>
                <c:pt idx="2871">
                  <c:v>42319</c:v>
                </c:pt>
                <c:pt idx="2872">
                  <c:v>42320</c:v>
                </c:pt>
                <c:pt idx="2873">
                  <c:v>42321</c:v>
                </c:pt>
                <c:pt idx="2874">
                  <c:v>42322</c:v>
                </c:pt>
                <c:pt idx="2875">
                  <c:v>42323</c:v>
                </c:pt>
                <c:pt idx="2876">
                  <c:v>42324</c:v>
                </c:pt>
                <c:pt idx="2877">
                  <c:v>42325</c:v>
                </c:pt>
                <c:pt idx="2878">
                  <c:v>42326</c:v>
                </c:pt>
                <c:pt idx="2879">
                  <c:v>42327</c:v>
                </c:pt>
                <c:pt idx="2880">
                  <c:v>42328</c:v>
                </c:pt>
                <c:pt idx="2881">
                  <c:v>42329</c:v>
                </c:pt>
                <c:pt idx="2882">
                  <c:v>42330</c:v>
                </c:pt>
                <c:pt idx="2883">
                  <c:v>42331</c:v>
                </c:pt>
                <c:pt idx="2884">
                  <c:v>42332</c:v>
                </c:pt>
                <c:pt idx="2885">
                  <c:v>42333</c:v>
                </c:pt>
                <c:pt idx="2886">
                  <c:v>42334</c:v>
                </c:pt>
                <c:pt idx="2887">
                  <c:v>42335</c:v>
                </c:pt>
                <c:pt idx="2888">
                  <c:v>42336</c:v>
                </c:pt>
                <c:pt idx="2889">
                  <c:v>42337</c:v>
                </c:pt>
                <c:pt idx="2890">
                  <c:v>42338</c:v>
                </c:pt>
                <c:pt idx="2891">
                  <c:v>42339</c:v>
                </c:pt>
                <c:pt idx="2892">
                  <c:v>42340</c:v>
                </c:pt>
                <c:pt idx="2893">
                  <c:v>42341</c:v>
                </c:pt>
                <c:pt idx="2894">
                  <c:v>42342</c:v>
                </c:pt>
                <c:pt idx="2895">
                  <c:v>42343</c:v>
                </c:pt>
                <c:pt idx="2896">
                  <c:v>42344</c:v>
                </c:pt>
                <c:pt idx="2897">
                  <c:v>42345</c:v>
                </c:pt>
                <c:pt idx="2898">
                  <c:v>42346</c:v>
                </c:pt>
                <c:pt idx="2899">
                  <c:v>42347</c:v>
                </c:pt>
                <c:pt idx="2900">
                  <c:v>42348</c:v>
                </c:pt>
                <c:pt idx="2901">
                  <c:v>42349</c:v>
                </c:pt>
                <c:pt idx="2902">
                  <c:v>42350</c:v>
                </c:pt>
                <c:pt idx="2903">
                  <c:v>42351</c:v>
                </c:pt>
                <c:pt idx="2904">
                  <c:v>42352</c:v>
                </c:pt>
                <c:pt idx="2905">
                  <c:v>42353</c:v>
                </c:pt>
                <c:pt idx="2906">
                  <c:v>42354</c:v>
                </c:pt>
                <c:pt idx="2907">
                  <c:v>42355</c:v>
                </c:pt>
                <c:pt idx="2908">
                  <c:v>42356</c:v>
                </c:pt>
                <c:pt idx="2909">
                  <c:v>42357</c:v>
                </c:pt>
                <c:pt idx="2910">
                  <c:v>42358</c:v>
                </c:pt>
                <c:pt idx="2911">
                  <c:v>42359</c:v>
                </c:pt>
                <c:pt idx="2912">
                  <c:v>42360</c:v>
                </c:pt>
                <c:pt idx="2913">
                  <c:v>42361</c:v>
                </c:pt>
                <c:pt idx="2914">
                  <c:v>42362</c:v>
                </c:pt>
                <c:pt idx="2915">
                  <c:v>42363</c:v>
                </c:pt>
                <c:pt idx="2916">
                  <c:v>42364</c:v>
                </c:pt>
                <c:pt idx="2917">
                  <c:v>42365</c:v>
                </c:pt>
                <c:pt idx="2918">
                  <c:v>42366</c:v>
                </c:pt>
                <c:pt idx="2919">
                  <c:v>42367</c:v>
                </c:pt>
                <c:pt idx="2920">
                  <c:v>42368</c:v>
                </c:pt>
                <c:pt idx="2921">
                  <c:v>42369</c:v>
                </c:pt>
                <c:pt idx="2922">
                  <c:v>42370</c:v>
                </c:pt>
                <c:pt idx="2923">
                  <c:v>42371</c:v>
                </c:pt>
                <c:pt idx="2924">
                  <c:v>42372</c:v>
                </c:pt>
                <c:pt idx="2925">
                  <c:v>42373</c:v>
                </c:pt>
                <c:pt idx="2926">
                  <c:v>42374</c:v>
                </c:pt>
                <c:pt idx="2927">
                  <c:v>42375</c:v>
                </c:pt>
                <c:pt idx="2928">
                  <c:v>42376</c:v>
                </c:pt>
                <c:pt idx="2929">
                  <c:v>42377</c:v>
                </c:pt>
                <c:pt idx="2930">
                  <c:v>42378</c:v>
                </c:pt>
                <c:pt idx="2931">
                  <c:v>42379</c:v>
                </c:pt>
                <c:pt idx="2932">
                  <c:v>42380</c:v>
                </c:pt>
                <c:pt idx="2933">
                  <c:v>42381</c:v>
                </c:pt>
                <c:pt idx="2934">
                  <c:v>42382</c:v>
                </c:pt>
                <c:pt idx="2935">
                  <c:v>42383</c:v>
                </c:pt>
                <c:pt idx="2936">
                  <c:v>42384</c:v>
                </c:pt>
                <c:pt idx="2937">
                  <c:v>42385</c:v>
                </c:pt>
                <c:pt idx="2938">
                  <c:v>42386</c:v>
                </c:pt>
                <c:pt idx="2939">
                  <c:v>42387</c:v>
                </c:pt>
                <c:pt idx="2940">
                  <c:v>42388</c:v>
                </c:pt>
                <c:pt idx="2941">
                  <c:v>42389</c:v>
                </c:pt>
                <c:pt idx="2942">
                  <c:v>42390</c:v>
                </c:pt>
                <c:pt idx="2943">
                  <c:v>42391</c:v>
                </c:pt>
                <c:pt idx="2944">
                  <c:v>42392</c:v>
                </c:pt>
                <c:pt idx="2945">
                  <c:v>42393</c:v>
                </c:pt>
                <c:pt idx="2946">
                  <c:v>42394</c:v>
                </c:pt>
                <c:pt idx="2947">
                  <c:v>42395</c:v>
                </c:pt>
                <c:pt idx="2948">
                  <c:v>42396</c:v>
                </c:pt>
                <c:pt idx="2949">
                  <c:v>42397</c:v>
                </c:pt>
                <c:pt idx="2950">
                  <c:v>42398</c:v>
                </c:pt>
                <c:pt idx="2951">
                  <c:v>42399</c:v>
                </c:pt>
                <c:pt idx="2952">
                  <c:v>42400</c:v>
                </c:pt>
                <c:pt idx="2953">
                  <c:v>42401</c:v>
                </c:pt>
                <c:pt idx="2954">
                  <c:v>42402</c:v>
                </c:pt>
                <c:pt idx="2955">
                  <c:v>42403</c:v>
                </c:pt>
                <c:pt idx="2956">
                  <c:v>42404</c:v>
                </c:pt>
                <c:pt idx="2957">
                  <c:v>42405</c:v>
                </c:pt>
                <c:pt idx="2958">
                  <c:v>42406</c:v>
                </c:pt>
                <c:pt idx="2959">
                  <c:v>42407</c:v>
                </c:pt>
                <c:pt idx="2960">
                  <c:v>42408</c:v>
                </c:pt>
                <c:pt idx="2961">
                  <c:v>42409</c:v>
                </c:pt>
                <c:pt idx="2962">
                  <c:v>42410</c:v>
                </c:pt>
                <c:pt idx="2963">
                  <c:v>42411</c:v>
                </c:pt>
                <c:pt idx="2964">
                  <c:v>42412</c:v>
                </c:pt>
                <c:pt idx="2965">
                  <c:v>42413</c:v>
                </c:pt>
                <c:pt idx="2966">
                  <c:v>42414</c:v>
                </c:pt>
                <c:pt idx="2967">
                  <c:v>42415</c:v>
                </c:pt>
                <c:pt idx="2968">
                  <c:v>42416</c:v>
                </c:pt>
                <c:pt idx="2969">
                  <c:v>42417</c:v>
                </c:pt>
                <c:pt idx="2970">
                  <c:v>42418</c:v>
                </c:pt>
                <c:pt idx="2971">
                  <c:v>42419</c:v>
                </c:pt>
                <c:pt idx="2972">
                  <c:v>42420</c:v>
                </c:pt>
                <c:pt idx="2973">
                  <c:v>42421</c:v>
                </c:pt>
                <c:pt idx="2974">
                  <c:v>42422</c:v>
                </c:pt>
                <c:pt idx="2975">
                  <c:v>42423</c:v>
                </c:pt>
                <c:pt idx="2976">
                  <c:v>42424</c:v>
                </c:pt>
                <c:pt idx="2977">
                  <c:v>42425</c:v>
                </c:pt>
                <c:pt idx="2978">
                  <c:v>42426</c:v>
                </c:pt>
                <c:pt idx="2979">
                  <c:v>42427</c:v>
                </c:pt>
                <c:pt idx="2980">
                  <c:v>42428</c:v>
                </c:pt>
                <c:pt idx="2981">
                  <c:v>42429</c:v>
                </c:pt>
                <c:pt idx="2982">
                  <c:v>42430</c:v>
                </c:pt>
                <c:pt idx="2983">
                  <c:v>42431</c:v>
                </c:pt>
                <c:pt idx="2984">
                  <c:v>42432</c:v>
                </c:pt>
                <c:pt idx="2985">
                  <c:v>42433</c:v>
                </c:pt>
                <c:pt idx="2986">
                  <c:v>42434</c:v>
                </c:pt>
                <c:pt idx="2987">
                  <c:v>42435</c:v>
                </c:pt>
                <c:pt idx="2988">
                  <c:v>42436</c:v>
                </c:pt>
                <c:pt idx="2989">
                  <c:v>42437</c:v>
                </c:pt>
                <c:pt idx="2990">
                  <c:v>42438</c:v>
                </c:pt>
                <c:pt idx="2991">
                  <c:v>42439</c:v>
                </c:pt>
                <c:pt idx="2992">
                  <c:v>42440</c:v>
                </c:pt>
                <c:pt idx="2993">
                  <c:v>42441</c:v>
                </c:pt>
                <c:pt idx="2994">
                  <c:v>42442</c:v>
                </c:pt>
                <c:pt idx="2995">
                  <c:v>42443</c:v>
                </c:pt>
                <c:pt idx="2996">
                  <c:v>42444</c:v>
                </c:pt>
                <c:pt idx="2997">
                  <c:v>42445</c:v>
                </c:pt>
                <c:pt idx="2998">
                  <c:v>42446</c:v>
                </c:pt>
                <c:pt idx="2999">
                  <c:v>42447</c:v>
                </c:pt>
                <c:pt idx="3000">
                  <c:v>42448</c:v>
                </c:pt>
                <c:pt idx="3001">
                  <c:v>42449</c:v>
                </c:pt>
                <c:pt idx="3002">
                  <c:v>42450</c:v>
                </c:pt>
                <c:pt idx="3003">
                  <c:v>42451</c:v>
                </c:pt>
                <c:pt idx="3004">
                  <c:v>42452</c:v>
                </c:pt>
                <c:pt idx="3005">
                  <c:v>42453</c:v>
                </c:pt>
                <c:pt idx="3006">
                  <c:v>42454</c:v>
                </c:pt>
                <c:pt idx="3007">
                  <c:v>42455</c:v>
                </c:pt>
                <c:pt idx="3008">
                  <c:v>42456</c:v>
                </c:pt>
                <c:pt idx="3009">
                  <c:v>42457</c:v>
                </c:pt>
                <c:pt idx="3010">
                  <c:v>42458</c:v>
                </c:pt>
                <c:pt idx="3011">
                  <c:v>42459</c:v>
                </c:pt>
                <c:pt idx="3012">
                  <c:v>42460</c:v>
                </c:pt>
                <c:pt idx="3013">
                  <c:v>42461</c:v>
                </c:pt>
                <c:pt idx="3014">
                  <c:v>42462</c:v>
                </c:pt>
                <c:pt idx="3015">
                  <c:v>42463</c:v>
                </c:pt>
                <c:pt idx="3016">
                  <c:v>42464</c:v>
                </c:pt>
                <c:pt idx="3017">
                  <c:v>42465</c:v>
                </c:pt>
                <c:pt idx="3018">
                  <c:v>42466</c:v>
                </c:pt>
                <c:pt idx="3019">
                  <c:v>42467</c:v>
                </c:pt>
                <c:pt idx="3020">
                  <c:v>42468</c:v>
                </c:pt>
                <c:pt idx="3021">
                  <c:v>42469</c:v>
                </c:pt>
                <c:pt idx="3022">
                  <c:v>42470</c:v>
                </c:pt>
                <c:pt idx="3023">
                  <c:v>42471</c:v>
                </c:pt>
                <c:pt idx="3024">
                  <c:v>42472</c:v>
                </c:pt>
                <c:pt idx="3025">
                  <c:v>42473</c:v>
                </c:pt>
                <c:pt idx="3026">
                  <c:v>42474</c:v>
                </c:pt>
                <c:pt idx="3027">
                  <c:v>42475</c:v>
                </c:pt>
                <c:pt idx="3028">
                  <c:v>42476</c:v>
                </c:pt>
                <c:pt idx="3029">
                  <c:v>42477</c:v>
                </c:pt>
                <c:pt idx="3030">
                  <c:v>42478</c:v>
                </c:pt>
                <c:pt idx="3031">
                  <c:v>42479</c:v>
                </c:pt>
                <c:pt idx="3032">
                  <c:v>42480</c:v>
                </c:pt>
                <c:pt idx="3033">
                  <c:v>42481</c:v>
                </c:pt>
                <c:pt idx="3034">
                  <c:v>42482</c:v>
                </c:pt>
                <c:pt idx="3035">
                  <c:v>42483</c:v>
                </c:pt>
                <c:pt idx="3036">
                  <c:v>42484</c:v>
                </c:pt>
                <c:pt idx="3037">
                  <c:v>42485</c:v>
                </c:pt>
                <c:pt idx="3038">
                  <c:v>42486</c:v>
                </c:pt>
                <c:pt idx="3039">
                  <c:v>42487</c:v>
                </c:pt>
                <c:pt idx="3040">
                  <c:v>42488</c:v>
                </c:pt>
                <c:pt idx="3041">
                  <c:v>42489</c:v>
                </c:pt>
                <c:pt idx="3042">
                  <c:v>42490</c:v>
                </c:pt>
                <c:pt idx="3043">
                  <c:v>42491</c:v>
                </c:pt>
                <c:pt idx="3044">
                  <c:v>42492</c:v>
                </c:pt>
                <c:pt idx="3045">
                  <c:v>42493</c:v>
                </c:pt>
                <c:pt idx="3046">
                  <c:v>42494</c:v>
                </c:pt>
                <c:pt idx="3047">
                  <c:v>42495</c:v>
                </c:pt>
                <c:pt idx="3048">
                  <c:v>42496</c:v>
                </c:pt>
                <c:pt idx="3049">
                  <c:v>42497</c:v>
                </c:pt>
                <c:pt idx="3050">
                  <c:v>42498</c:v>
                </c:pt>
                <c:pt idx="3051">
                  <c:v>42499</c:v>
                </c:pt>
                <c:pt idx="3052">
                  <c:v>42500</c:v>
                </c:pt>
                <c:pt idx="3053">
                  <c:v>42501</c:v>
                </c:pt>
                <c:pt idx="3054">
                  <c:v>42502</c:v>
                </c:pt>
                <c:pt idx="3055">
                  <c:v>42503</c:v>
                </c:pt>
                <c:pt idx="3056">
                  <c:v>42504</c:v>
                </c:pt>
                <c:pt idx="3057">
                  <c:v>42505</c:v>
                </c:pt>
                <c:pt idx="3058">
                  <c:v>42506</c:v>
                </c:pt>
                <c:pt idx="3059">
                  <c:v>42507</c:v>
                </c:pt>
                <c:pt idx="3060">
                  <c:v>42508</c:v>
                </c:pt>
                <c:pt idx="3061">
                  <c:v>42509</c:v>
                </c:pt>
                <c:pt idx="3062">
                  <c:v>42510</c:v>
                </c:pt>
                <c:pt idx="3063">
                  <c:v>42511</c:v>
                </c:pt>
                <c:pt idx="3064">
                  <c:v>42512</c:v>
                </c:pt>
                <c:pt idx="3065">
                  <c:v>42513</c:v>
                </c:pt>
                <c:pt idx="3066">
                  <c:v>42514</c:v>
                </c:pt>
                <c:pt idx="3067">
                  <c:v>42515</c:v>
                </c:pt>
                <c:pt idx="3068">
                  <c:v>42516</c:v>
                </c:pt>
                <c:pt idx="3069">
                  <c:v>42517</c:v>
                </c:pt>
                <c:pt idx="3070">
                  <c:v>42518</c:v>
                </c:pt>
                <c:pt idx="3071">
                  <c:v>42519</c:v>
                </c:pt>
                <c:pt idx="3072">
                  <c:v>42520</c:v>
                </c:pt>
                <c:pt idx="3073">
                  <c:v>42521</c:v>
                </c:pt>
                <c:pt idx="3074">
                  <c:v>42522</c:v>
                </c:pt>
                <c:pt idx="3075">
                  <c:v>42523</c:v>
                </c:pt>
                <c:pt idx="3076">
                  <c:v>42524</c:v>
                </c:pt>
                <c:pt idx="3077">
                  <c:v>42525</c:v>
                </c:pt>
                <c:pt idx="3078">
                  <c:v>42526</c:v>
                </c:pt>
                <c:pt idx="3079">
                  <c:v>42527</c:v>
                </c:pt>
                <c:pt idx="3080">
                  <c:v>42528</c:v>
                </c:pt>
                <c:pt idx="3081">
                  <c:v>42529</c:v>
                </c:pt>
                <c:pt idx="3082">
                  <c:v>42530</c:v>
                </c:pt>
                <c:pt idx="3083">
                  <c:v>42531</c:v>
                </c:pt>
                <c:pt idx="3084">
                  <c:v>42532</c:v>
                </c:pt>
                <c:pt idx="3085">
                  <c:v>42533</c:v>
                </c:pt>
                <c:pt idx="3086">
                  <c:v>42534</c:v>
                </c:pt>
                <c:pt idx="3087">
                  <c:v>42535</c:v>
                </c:pt>
                <c:pt idx="3088">
                  <c:v>42536</c:v>
                </c:pt>
                <c:pt idx="3089">
                  <c:v>42537</c:v>
                </c:pt>
                <c:pt idx="3090">
                  <c:v>42538</c:v>
                </c:pt>
                <c:pt idx="3091">
                  <c:v>42539</c:v>
                </c:pt>
                <c:pt idx="3092">
                  <c:v>42540</c:v>
                </c:pt>
                <c:pt idx="3093">
                  <c:v>42541</c:v>
                </c:pt>
                <c:pt idx="3094">
                  <c:v>42542</c:v>
                </c:pt>
                <c:pt idx="3095">
                  <c:v>42543</c:v>
                </c:pt>
                <c:pt idx="3096">
                  <c:v>42544</c:v>
                </c:pt>
                <c:pt idx="3097">
                  <c:v>42545</c:v>
                </c:pt>
                <c:pt idx="3098">
                  <c:v>42546</c:v>
                </c:pt>
                <c:pt idx="3099">
                  <c:v>42547</c:v>
                </c:pt>
                <c:pt idx="3100">
                  <c:v>42548</c:v>
                </c:pt>
                <c:pt idx="3101">
                  <c:v>42549</c:v>
                </c:pt>
                <c:pt idx="3102">
                  <c:v>42550</c:v>
                </c:pt>
                <c:pt idx="3103">
                  <c:v>42551</c:v>
                </c:pt>
                <c:pt idx="3104">
                  <c:v>42552</c:v>
                </c:pt>
                <c:pt idx="3105">
                  <c:v>42553</c:v>
                </c:pt>
                <c:pt idx="3106">
                  <c:v>42554</c:v>
                </c:pt>
                <c:pt idx="3107">
                  <c:v>42555</c:v>
                </c:pt>
                <c:pt idx="3108">
                  <c:v>42556</c:v>
                </c:pt>
                <c:pt idx="3109">
                  <c:v>42557</c:v>
                </c:pt>
                <c:pt idx="3110">
                  <c:v>42558</c:v>
                </c:pt>
                <c:pt idx="3111">
                  <c:v>42559</c:v>
                </c:pt>
                <c:pt idx="3112">
                  <c:v>42560</c:v>
                </c:pt>
                <c:pt idx="3113">
                  <c:v>42561</c:v>
                </c:pt>
                <c:pt idx="3114">
                  <c:v>42562</c:v>
                </c:pt>
                <c:pt idx="3115">
                  <c:v>42563</c:v>
                </c:pt>
                <c:pt idx="3116">
                  <c:v>42564</c:v>
                </c:pt>
                <c:pt idx="3117">
                  <c:v>42565</c:v>
                </c:pt>
                <c:pt idx="3118">
                  <c:v>42566</c:v>
                </c:pt>
                <c:pt idx="3119">
                  <c:v>42567</c:v>
                </c:pt>
                <c:pt idx="3120">
                  <c:v>42568</c:v>
                </c:pt>
                <c:pt idx="3121">
                  <c:v>42569</c:v>
                </c:pt>
                <c:pt idx="3122">
                  <c:v>42570</c:v>
                </c:pt>
                <c:pt idx="3123">
                  <c:v>42571</c:v>
                </c:pt>
                <c:pt idx="3124">
                  <c:v>42572</c:v>
                </c:pt>
                <c:pt idx="3125">
                  <c:v>42573</c:v>
                </c:pt>
                <c:pt idx="3126">
                  <c:v>42574</c:v>
                </c:pt>
                <c:pt idx="3127">
                  <c:v>42575</c:v>
                </c:pt>
                <c:pt idx="3128">
                  <c:v>42576</c:v>
                </c:pt>
                <c:pt idx="3129">
                  <c:v>42577</c:v>
                </c:pt>
                <c:pt idx="3130">
                  <c:v>42578</c:v>
                </c:pt>
                <c:pt idx="3131">
                  <c:v>42579</c:v>
                </c:pt>
                <c:pt idx="3132">
                  <c:v>42580</c:v>
                </c:pt>
                <c:pt idx="3133">
                  <c:v>42581</c:v>
                </c:pt>
                <c:pt idx="3134">
                  <c:v>42582</c:v>
                </c:pt>
                <c:pt idx="3135">
                  <c:v>42583</c:v>
                </c:pt>
                <c:pt idx="3136">
                  <c:v>42584</c:v>
                </c:pt>
                <c:pt idx="3137">
                  <c:v>42585</c:v>
                </c:pt>
                <c:pt idx="3138">
                  <c:v>42586</c:v>
                </c:pt>
                <c:pt idx="3139">
                  <c:v>42587</c:v>
                </c:pt>
                <c:pt idx="3140">
                  <c:v>42588</c:v>
                </c:pt>
                <c:pt idx="3141">
                  <c:v>42589</c:v>
                </c:pt>
                <c:pt idx="3142">
                  <c:v>42590</c:v>
                </c:pt>
                <c:pt idx="3143">
                  <c:v>42591</c:v>
                </c:pt>
                <c:pt idx="3144">
                  <c:v>42592</c:v>
                </c:pt>
                <c:pt idx="3145">
                  <c:v>42593</c:v>
                </c:pt>
                <c:pt idx="3146">
                  <c:v>42594</c:v>
                </c:pt>
                <c:pt idx="3147">
                  <c:v>42595</c:v>
                </c:pt>
                <c:pt idx="3148">
                  <c:v>42596</c:v>
                </c:pt>
                <c:pt idx="3149">
                  <c:v>42597</c:v>
                </c:pt>
                <c:pt idx="3150">
                  <c:v>42598</c:v>
                </c:pt>
                <c:pt idx="3151">
                  <c:v>42599</c:v>
                </c:pt>
                <c:pt idx="3152">
                  <c:v>42600</c:v>
                </c:pt>
                <c:pt idx="3153">
                  <c:v>42601</c:v>
                </c:pt>
                <c:pt idx="3154">
                  <c:v>42602</c:v>
                </c:pt>
                <c:pt idx="3155">
                  <c:v>42603</c:v>
                </c:pt>
                <c:pt idx="3156">
                  <c:v>42604</c:v>
                </c:pt>
                <c:pt idx="3157">
                  <c:v>42605</c:v>
                </c:pt>
                <c:pt idx="3158">
                  <c:v>42606</c:v>
                </c:pt>
                <c:pt idx="3159">
                  <c:v>42607</c:v>
                </c:pt>
                <c:pt idx="3160">
                  <c:v>42608</c:v>
                </c:pt>
                <c:pt idx="3161">
                  <c:v>42609</c:v>
                </c:pt>
                <c:pt idx="3162">
                  <c:v>42610</c:v>
                </c:pt>
                <c:pt idx="3163">
                  <c:v>42611</c:v>
                </c:pt>
                <c:pt idx="3164">
                  <c:v>42612</c:v>
                </c:pt>
                <c:pt idx="3165">
                  <c:v>42613</c:v>
                </c:pt>
                <c:pt idx="3166">
                  <c:v>42614</c:v>
                </c:pt>
                <c:pt idx="3167">
                  <c:v>42615</c:v>
                </c:pt>
                <c:pt idx="3168">
                  <c:v>42616</c:v>
                </c:pt>
                <c:pt idx="3169">
                  <c:v>42617</c:v>
                </c:pt>
                <c:pt idx="3170">
                  <c:v>42618</c:v>
                </c:pt>
                <c:pt idx="3171">
                  <c:v>42619</c:v>
                </c:pt>
                <c:pt idx="3172">
                  <c:v>42620</c:v>
                </c:pt>
                <c:pt idx="3173">
                  <c:v>42621</c:v>
                </c:pt>
                <c:pt idx="3174">
                  <c:v>42622</c:v>
                </c:pt>
                <c:pt idx="3175">
                  <c:v>42623</c:v>
                </c:pt>
                <c:pt idx="3176">
                  <c:v>42624</c:v>
                </c:pt>
                <c:pt idx="3177">
                  <c:v>42625</c:v>
                </c:pt>
                <c:pt idx="3178">
                  <c:v>42626</c:v>
                </c:pt>
                <c:pt idx="3179">
                  <c:v>42627</c:v>
                </c:pt>
                <c:pt idx="3180">
                  <c:v>42628</c:v>
                </c:pt>
                <c:pt idx="3181">
                  <c:v>42629</c:v>
                </c:pt>
                <c:pt idx="3182">
                  <c:v>42630</c:v>
                </c:pt>
                <c:pt idx="3183">
                  <c:v>42631</c:v>
                </c:pt>
                <c:pt idx="3184">
                  <c:v>42632</c:v>
                </c:pt>
                <c:pt idx="3185">
                  <c:v>42633</c:v>
                </c:pt>
                <c:pt idx="3186">
                  <c:v>42634</c:v>
                </c:pt>
                <c:pt idx="3187">
                  <c:v>42635</c:v>
                </c:pt>
                <c:pt idx="3188">
                  <c:v>42636</c:v>
                </c:pt>
                <c:pt idx="3189">
                  <c:v>42637</c:v>
                </c:pt>
                <c:pt idx="3190">
                  <c:v>42638</c:v>
                </c:pt>
                <c:pt idx="3191">
                  <c:v>42639</c:v>
                </c:pt>
                <c:pt idx="3192">
                  <c:v>42640</c:v>
                </c:pt>
                <c:pt idx="3193">
                  <c:v>42641</c:v>
                </c:pt>
                <c:pt idx="3194">
                  <c:v>42642</c:v>
                </c:pt>
                <c:pt idx="3195">
                  <c:v>42643</c:v>
                </c:pt>
                <c:pt idx="3196">
                  <c:v>42644</c:v>
                </c:pt>
                <c:pt idx="3197">
                  <c:v>42645</c:v>
                </c:pt>
                <c:pt idx="3198">
                  <c:v>42646</c:v>
                </c:pt>
                <c:pt idx="3199">
                  <c:v>42647</c:v>
                </c:pt>
                <c:pt idx="3200">
                  <c:v>42648</c:v>
                </c:pt>
                <c:pt idx="3201">
                  <c:v>42649</c:v>
                </c:pt>
                <c:pt idx="3202">
                  <c:v>42650</c:v>
                </c:pt>
                <c:pt idx="3203">
                  <c:v>42651</c:v>
                </c:pt>
                <c:pt idx="3204">
                  <c:v>42652</c:v>
                </c:pt>
                <c:pt idx="3205">
                  <c:v>42653</c:v>
                </c:pt>
                <c:pt idx="3206">
                  <c:v>42654</c:v>
                </c:pt>
                <c:pt idx="3207">
                  <c:v>42655</c:v>
                </c:pt>
                <c:pt idx="3208">
                  <c:v>42656</c:v>
                </c:pt>
                <c:pt idx="3209">
                  <c:v>42657</c:v>
                </c:pt>
                <c:pt idx="3210">
                  <c:v>42658</c:v>
                </c:pt>
                <c:pt idx="3211">
                  <c:v>42659</c:v>
                </c:pt>
                <c:pt idx="3212">
                  <c:v>42660</c:v>
                </c:pt>
                <c:pt idx="3213">
                  <c:v>42661</c:v>
                </c:pt>
                <c:pt idx="3214">
                  <c:v>42662</c:v>
                </c:pt>
                <c:pt idx="3215">
                  <c:v>42663</c:v>
                </c:pt>
                <c:pt idx="3216">
                  <c:v>42664</c:v>
                </c:pt>
                <c:pt idx="3217">
                  <c:v>42665</c:v>
                </c:pt>
                <c:pt idx="3218">
                  <c:v>42666</c:v>
                </c:pt>
                <c:pt idx="3219">
                  <c:v>42667</c:v>
                </c:pt>
                <c:pt idx="3220">
                  <c:v>42668</c:v>
                </c:pt>
                <c:pt idx="3221">
                  <c:v>42669</c:v>
                </c:pt>
                <c:pt idx="3222">
                  <c:v>42670</c:v>
                </c:pt>
                <c:pt idx="3223">
                  <c:v>42671</c:v>
                </c:pt>
                <c:pt idx="3224">
                  <c:v>42672</c:v>
                </c:pt>
                <c:pt idx="3225">
                  <c:v>42673</c:v>
                </c:pt>
                <c:pt idx="3226">
                  <c:v>42674</c:v>
                </c:pt>
                <c:pt idx="3227">
                  <c:v>42675</c:v>
                </c:pt>
                <c:pt idx="3228">
                  <c:v>42676</c:v>
                </c:pt>
                <c:pt idx="3229">
                  <c:v>42677</c:v>
                </c:pt>
                <c:pt idx="3230">
                  <c:v>42678</c:v>
                </c:pt>
                <c:pt idx="3231">
                  <c:v>42679</c:v>
                </c:pt>
                <c:pt idx="3232">
                  <c:v>42680</c:v>
                </c:pt>
                <c:pt idx="3233">
                  <c:v>42681</c:v>
                </c:pt>
                <c:pt idx="3234">
                  <c:v>42682</c:v>
                </c:pt>
                <c:pt idx="3235">
                  <c:v>42683</c:v>
                </c:pt>
                <c:pt idx="3236">
                  <c:v>42684</c:v>
                </c:pt>
                <c:pt idx="3237">
                  <c:v>42685</c:v>
                </c:pt>
                <c:pt idx="3238">
                  <c:v>42686</c:v>
                </c:pt>
                <c:pt idx="3239">
                  <c:v>42687</c:v>
                </c:pt>
                <c:pt idx="3240">
                  <c:v>42688</c:v>
                </c:pt>
                <c:pt idx="3241">
                  <c:v>42689</c:v>
                </c:pt>
                <c:pt idx="3242">
                  <c:v>42690</c:v>
                </c:pt>
                <c:pt idx="3243">
                  <c:v>42691</c:v>
                </c:pt>
                <c:pt idx="3244">
                  <c:v>42692</c:v>
                </c:pt>
                <c:pt idx="3245">
                  <c:v>42693</c:v>
                </c:pt>
                <c:pt idx="3246">
                  <c:v>42694</c:v>
                </c:pt>
                <c:pt idx="3247">
                  <c:v>42695</c:v>
                </c:pt>
                <c:pt idx="3248">
                  <c:v>42696</c:v>
                </c:pt>
                <c:pt idx="3249">
                  <c:v>42697</c:v>
                </c:pt>
                <c:pt idx="3250">
                  <c:v>42698</c:v>
                </c:pt>
                <c:pt idx="3251">
                  <c:v>42699</c:v>
                </c:pt>
                <c:pt idx="3252">
                  <c:v>42700</c:v>
                </c:pt>
                <c:pt idx="3253">
                  <c:v>42701</c:v>
                </c:pt>
                <c:pt idx="3254">
                  <c:v>42702</c:v>
                </c:pt>
                <c:pt idx="3255">
                  <c:v>42703</c:v>
                </c:pt>
                <c:pt idx="3256">
                  <c:v>42704</c:v>
                </c:pt>
                <c:pt idx="3257">
                  <c:v>42705</c:v>
                </c:pt>
                <c:pt idx="3258">
                  <c:v>42706</c:v>
                </c:pt>
                <c:pt idx="3259">
                  <c:v>42707</c:v>
                </c:pt>
                <c:pt idx="3260">
                  <c:v>42708</c:v>
                </c:pt>
                <c:pt idx="3261">
                  <c:v>42709</c:v>
                </c:pt>
                <c:pt idx="3262">
                  <c:v>42710</c:v>
                </c:pt>
                <c:pt idx="3263">
                  <c:v>42711</c:v>
                </c:pt>
                <c:pt idx="3264">
                  <c:v>42712</c:v>
                </c:pt>
                <c:pt idx="3265">
                  <c:v>42713</c:v>
                </c:pt>
                <c:pt idx="3266">
                  <c:v>42714</c:v>
                </c:pt>
                <c:pt idx="3267">
                  <c:v>42715</c:v>
                </c:pt>
                <c:pt idx="3268">
                  <c:v>42716</c:v>
                </c:pt>
                <c:pt idx="3269">
                  <c:v>42717</c:v>
                </c:pt>
                <c:pt idx="3270">
                  <c:v>42718</c:v>
                </c:pt>
                <c:pt idx="3271">
                  <c:v>42719</c:v>
                </c:pt>
                <c:pt idx="3272">
                  <c:v>42720</c:v>
                </c:pt>
                <c:pt idx="3273">
                  <c:v>42721</c:v>
                </c:pt>
                <c:pt idx="3274">
                  <c:v>42722</c:v>
                </c:pt>
                <c:pt idx="3275">
                  <c:v>42723</c:v>
                </c:pt>
                <c:pt idx="3276">
                  <c:v>42724</c:v>
                </c:pt>
                <c:pt idx="3277">
                  <c:v>42725</c:v>
                </c:pt>
                <c:pt idx="3278">
                  <c:v>42726</c:v>
                </c:pt>
                <c:pt idx="3279">
                  <c:v>42727</c:v>
                </c:pt>
                <c:pt idx="3280">
                  <c:v>42728</c:v>
                </c:pt>
                <c:pt idx="3281">
                  <c:v>42729</c:v>
                </c:pt>
                <c:pt idx="3282">
                  <c:v>42730</c:v>
                </c:pt>
                <c:pt idx="3283">
                  <c:v>42731</c:v>
                </c:pt>
                <c:pt idx="3284">
                  <c:v>42732</c:v>
                </c:pt>
                <c:pt idx="3285">
                  <c:v>42733</c:v>
                </c:pt>
                <c:pt idx="3286">
                  <c:v>42734</c:v>
                </c:pt>
                <c:pt idx="3287">
                  <c:v>42735</c:v>
                </c:pt>
                <c:pt idx="3288">
                  <c:v>42736</c:v>
                </c:pt>
                <c:pt idx="3289">
                  <c:v>42737</c:v>
                </c:pt>
                <c:pt idx="3290">
                  <c:v>42738</c:v>
                </c:pt>
                <c:pt idx="3291">
                  <c:v>42739</c:v>
                </c:pt>
                <c:pt idx="3292">
                  <c:v>42740</c:v>
                </c:pt>
                <c:pt idx="3293">
                  <c:v>42741</c:v>
                </c:pt>
                <c:pt idx="3294">
                  <c:v>42742</c:v>
                </c:pt>
                <c:pt idx="3295">
                  <c:v>42743</c:v>
                </c:pt>
                <c:pt idx="3296">
                  <c:v>42744</c:v>
                </c:pt>
                <c:pt idx="3297">
                  <c:v>42745</c:v>
                </c:pt>
                <c:pt idx="3298">
                  <c:v>42746</c:v>
                </c:pt>
                <c:pt idx="3299">
                  <c:v>42747</c:v>
                </c:pt>
                <c:pt idx="3300">
                  <c:v>42748</c:v>
                </c:pt>
                <c:pt idx="3301">
                  <c:v>42749</c:v>
                </c:pt>
                <c:pt idx="3302">
                  <c:v>42750</c:v>
                </c:pt>
                <c:pt idx="3303">
                  <c:v>42751</c:v>
                </c:pt>
                <c:pt idx="3304">
                  <c:v>42752</c:v>
                </c:pt>
                <c:pt idx="3305">
                  <c:v>42753</c:v>
                </c:pt>
                <c:pt idx="3306">
                  <c:v>42754</c:v>
                </c:pt>
                <c:pt idx="3307">
                  <c:v>42755</c:v>
                </c:pt>
                <c:pt idx="3308">
                  <c:v>42756</c:v>
                </c:pt>
                <c:pt idx="3309">
                  <c:v>42757</c:v>
                </c:pt>
                <c:pt idx="3310">
                  <c:v>42758</c:v>
                </c:pt>
                <c:pt idx="3311">
                  <c:v>42759</c:v>
                </c:pt>
                <c:pt idx="3312">
                  <c:v>42760</c:v>
                </c:pt>
                <c:pt idx="3313">
                  <c:v>42761</c:v>
                </c:pt>
                <c:pt idx="3314">
                  <c:v>42762</c:v>
                </c:pt>
                <c:pt idx="3315">
                  <c:v>42763</c:v>
                </c:pt>
                <c:pt idx="3316">
                  <c:v>42764</c:v>
                </c:pt>
                <c:pt idx="3317">
                  <c:v>42765</c:v>
                </c:pt>
                <c:pt idx="3318">
                  <c:v>42766</c:v>
                </c:pt>
                <c:pt idx="3319">
                  <c:v>42767</c:v>
                </c:pt>
                <c:pt idx="3320">
                  <c:v>42768</c:v>
                </c:pt>
                <c:pt idx="3321">
                  <c:v>42769</c:v>
                </c:pt>
                <c:pt idx="3322">
                  <c:v>42770</c:v>
                </c:pt>
                <c:pt idx="3323">
                  <c:v>42771</c:v>
                </c:pt>
                <c:pt idx="3324">
                  <c:v>42772</c:v>
                </c:pt>
                <c:pt idx="3325">
                  <c:v>42773</c:v>
                </c:pt>
                <c:pt idx="3326">
                  <c:v>42774</c:v>
                </c:pt>
                <c:pt idx="3327">
                  <c:v>42775</c:v>
                </c:pt>
                <c:pt idx="3328">
                  <c:v>42776</c:v>
                </c:pt>
                <c:pt idx="3329">
                  <c:v>42777</c:v>
                </c:pt>
                <c:pt idx="3330">
                  <c:v>42778</c:v>
                </c:pt>
                <c:pt idx="3331">
                  <c:v>42779</c:v>
                </c:pt>
                <c:pt idx="3332">
                  <c:v>42780</c:v>
                </c:pt>
                <c:pt idx="3333">
                  <c:v>42781</c:v>
                </c:pt>
                <c:pt idx="3334">
                  <c:v>42782</c:v>
                </c:pt>
                <c:pt idx="3335">
                  <c:v>42783</c:v>
                </c:pt>
                <c:pt idx="3336">
                  <c:v>42784</c:v>
                </c:pt>
                <c:pt idx="3337">
                  <c:v>42785</c:v>
                </c:pt>
                <c:pt idx="3338">
                  <c:v>42786</c:v>
                </c:pt>
                <c:pt idx="3339">
                  <c:v>42787</c:v>
                </c:pt>
                <c:pt idx="3340">
                  <c:v>42788</c:v>
                </c:pt>
                <c:pt idx="3341">
                  <c:v>42789</c:v>
                </c:pt>
                <c:pt idx="3342">
                  <c:v>42790</c:v>
                </c:pt>
                <c:pt idx="3343">
                  <c:v>42791</c:v>
                </c:pt>
                <c:pt idx="3344">
                  <c:v>42792</c:v>
                </c:pt>
                <c:pt idx="3345">
                  <c:v>42793</c:v>
                </c:pt>
                <c:pt idx="3346">
                  <c:v>42794</c:v>
                </c:pt>
                <c:pt idx="3347">
                  <c:v>42795</c:v>
                </c:pt>
                <c:pt idx="3348">
                  <c:v>42796</c:v>
                </c:pt>
                <c:pt idx="3349">
                  <c:v>42797</c:v>
                </c:pt>
                <c:pt idx="3350">
                  <c:v>42798</c:v>
                </c:pt>
                <c:pt idx="3351">
                  <c:v>42799</c:v>
                </c:pt>
                <c:pt idx="3352">
                  <c:v>42800</c:v>
                </c:pt>
                <c:pt idx="3353">
                  <c:v>42801</c:v>
                </c:pt>
                <c:pt idx="3354">
                  <c:v>42802</c:v>
                </c:pt>
                <c:pt idx="3355">
                  <c:v>42803</c:v>
                </c:pt>
                <c:pt idx="3356">
                  <c:v>42804</c:v>
                </c:pt>
                <c:pt idx="3357">
                  <c:v>42805</c:v>
                </c:pt>
                <c:pt idx="3358">
                  <c:v>42806</c:v>
                </c:pt>
                <c:pt idx="3359">
                  <c:v>42807</c:v>
                </c:pt>
                <c:pt idx="3360">
                  <c:v>42808</c:v>
                </c:pt>
                <c:pt idx="3361">
                  <c:v>42809</c:v>
                </c:pt>
                <c:pt idx="3362">
                  <c:v>42810</c:v>
                </c:pt>
                <c:pt idx="3363">
                  <c:v>42811</c:v>
                </c:pt>
                <c:pt idx="3364">
                  <c:v>42812</c:v>
                </c:pt>
                <c:pt idx="3365">
                  <c:v>42813</c:v>
                </c:pt>
                <c:pt idx="3366">
                  <c:v>42814</c:v>
                </c:pt>
                <c:pt idx="3367">
                  <c:v>42815</c:v>
                </c:pt>
                <c:pt idx="3368">
                  <c:v>42816</c:v>
                </c:pt>
                <c:pt idx="3369">
                  <c:v>42817</c:v>
                </c:pt>
                <c:pt idx="3370">
                  <c:v>42818</c:v>
                </c:pt>
                <c:pt idx="3371">
                  <c:v>42819</c:v>
                </c:pt>
                <c:pt idx="3372">
                  <c:v>42820</c:v>
                </c:pt>
                <c:pt idx="3373">
                  <c:v>42821</c:v>
                </c:pt>
                <c:pt idx="3374">
                  <c:v>42822</c:v>
                </c:pt>
                <c:pt idx="3375">
                  <c:v>42823</c:v>
                </c:pt>
                <c:pt idx="3376">
                  <c:v>42824</c:v>
                </c:pt>
                <c:pt idx="3377">
                  <c:v>42825</c:v>
                </c:pt>
                <c:pt idx="3378">
                  <c:v>42826</c:v>
                </c:pt>
                <c:pt idx="3379">
                  <c:v>42827</c:v>
                </c:pt>
                <c:pt idx="3380">
                  <c:v>42828</c:v>
                </c:pt>
                <c:pt idx="3381">
                  <c:v>42829</c:v>
                </c:pt>
                <c:pt idx="3382">
                  <c:v>42830</c:v>
                </c:pt>
                <c:pt idx="3383">
                  <c:v>42831</c:v>
                </c:pt>
                <c:pt idx="3384">
                  <c:v>42832</c:v>
                </c:pt>
                <c:pt idx="3385">
                  <c:v>42833</c:v>
                </c:pt>
                <c:pt idx="3386">
                  <c:v>42834</c:v>
                </c:pt>
                <c:pt idx="3387">
                  <c:v>42835</c:v>
                </c:pt>
                <c:pt idx="3388">
                  <c:v>42836</c:v>
                </c:pt>
                <c:pt idx="3389">
                  <c:v>42837</c:v>
                </c:pt>
                <c:pt idx="3390">
                  <c:v>42838</c:v>
                </c:pt>
                <c:pt idx="3391">
                  <c:v>42839</c:v>
                </c:pt>
                <c:pt idx="3392">
                  <c:v>42840</c:v>
                </c:pt>
                <c:pt idx="3393">
                  <c:v>42841</c:v>
                </c:pt>
                <c:pt idx="3394">
                  <c:v>42842</c:v>
                </c:pt>
                <c:pt idx="3395">
                  <c:v>42843</c:v>
                </c:pt>
                <c:pt idx="3396">
                  <c:v>42844</c:v>
                </c:pt>
                <c:pt idx="3397">
                  <c:v>42845</c:v>
                </c:pt>
                <c:pt idx="3398">
                  <c:v>42846</c:v>
                </c:pt>
                <c:pt idx="3399">
                  <c:v>42847</c:v>
                </c:pt>
                <c:pt idx="3400">
                  <c:v>42848</c:v>
                </c:pt>
                <c:pt idx="3401">
                  <c:v>42849</c:v>
                </c:pt>
                <c:pt idx="3402">
                  <c:v>42850</c:v>
                </c:pt>
                <c:pt idx="3403">
                  <c:v>42851</c:v>
                </c:pt>
                <c:pt idx="3404">
                  <c:v>42852</c:v>
                </c:pt>
                <c:pt idx="3405">
                  <c:v>42853</c:v>
                </c:pt>
                <c:pt idx="3406">
                  <c:v>42854</c:v>
                </c:pt>
                <c:pt idx="3407">
                  <c:v>42855</c:v>
                </c:pt>
                <c:pt idx="3408">
                  <c:v>42856</c:v>
                </c:pt>
                <c:pt idx="3409">
                  <c:v>42857</c:v>
                </c:pt>
                <c:pt idx="3410">
                  <c:v>42858</c:v>
                </c:pt>
                <c:pt idx="3411">
                  <c:v>42859</c:v>
                </c:pt>
                <c:pt idx="3412">
                  <c:v>42860</c:v>
                </c:pt>
                <c:pt idx="3413">
                  <c:v>42861</c:v>
                </c:pt>
                <c:pt idx="3414">
                  <c:v>42862</c:v>
                </c:pt>
                <c:pt idx="3415">
                  <c:v>42863</c:v>
                </c:pt>
                <c:pt idx="3416">
                  <c:v>42864</c:v>
                </c:pt>
                <c:pt idx="3417">
                  <c:v>42865</c:v>
                </c:pt>
                <c:pt idx="3418">
                  <c:v>42866</c:v>
                </c:pt>
                <c:pt idx="3419">
                  <c:v>42867</c:v>
                </c:pt>
                <c:pt idx="3420">
                  <c:v>42868</c:v>
                </c:pt>
                <c:pt idx="3421">
                  <c:v>42869</c:v>
                </c:pt>
                <c:pt idx="3422">
                  <c:v>42870</c:v>
                </c:pt>
                <c:pt idx="3423">
                  <c:v>42871</c:v>
                </c:pt>
                <c:pt idx="3424">
                  <c:v>42872</c:v>
                </c:pt>
                <c:pt idx="3425">
                  <c:v>42873</c:v>
                </c:pt>
                <c:pt idx="3426">
                  <c:v>42874</c:v>
                </c:pt>
                <c:pt idx="3427">
                  <c:v>42875</c:v>
                </c:pt>
                <c:pt idx="3428">
                  <c:v>42876</c:v>
                </c:pt>
                <c:pt idx="3429">
                  <c:v>42877</c:v>
                </c:pt>
                <c:pt idx="3430">
                  <c:v>42878</c:v>
                </c:pt>
                <c:pt idx="3431">
                  <c:v>42879</c:v>
                </c:pt>
                <c:pt idx="3432">
                  <c:v>42880</c:v>
                </c:pt>
                <c:pt idx="3433">
                  <c:v>42881</c:v>
                </c:pt>
                <c:pt idx="3434">
                  <c:v>42882</c:v>
                </c:pt>
                <c:pt idx="3435">
                  <c:v>42883</c:v>
                </c:pt>
                <c:pt idx="3436">
                  <c:v>42884</c:v>
                </c:pt>
                <c:pt idx="3437">
                  <c:v>42885</c:v>
                </c:pt>
                <c:pt idx="3438">
                  <c:v>42886</c:v>
                </c:pt>
                <c:pt idx="3439">
                  <c:v>42887</c:v>
                </c:pt>
                <c:pt idx="3440">
                  <c:v>42888</c:v>
                </c:pt>
                <c:pt idx="3441">
                  <c:v>42889</c:v>
                </c:pt>
                <c:pt idx="3442">
                  <c:v>42890</c:v>
                </c:pt>
                <c:pt idx="3443">
                  <c:v>42891</c:v>
                </c:pt>
                <c:pt idx="3444">
                  <c:v>42892</c:v>
                </c:pt>
                <c:pt idx="3445">
                  <c:v>42893</c:v>
                </c:pt>
                <c:pt idx="3446">
                  <c:v>42894</c:v>
                </c:pt>
                <c:pt idx="3447">
                  <c:v>42895</c:v>
                </c:pt>
                <c:pt idx="3448">
                  <c:v>42896</c:v>
                </c:pt>
                <c:pt idx="3449">
                  <c:v>42897</c:v>
                </c:pt>
                <c:pt idx="3450">
                  <c:v>42898</c:v>
                </c:pt>
                <c:pt idx="3451">
                  <c:v>42899</c:v>
                </c:pt>
                <c:pt idx="3452">
                  <c:v>42900</c:v>
                </c:pt>
                <c:pt idx="3453">
                  <c:v>42901</c:v>
                </c:pt>
                <c:pt idx="3454">
                  <c:v>42902</c:v>
                </c:pt>
                <c:pt idx="3455">
                  <c:v>42903</c:v>
                </c:pt>
                <c:pt idx="3456">
                  <c:v>42904</c:v>
                </c:pt>
                <c:pt idx="3457">
                  <c:v>42905</c:v>
                </c:pt>
                <c:pt idx="3458">
                  <c:v>42906</c:v>
                </c:pt>
                <c:pt idx="3459">
                  <c:v>42907</c:v>
                </c:pt>
                <c:pt idx="3460">
                  <c:v>42908</c:v>
                </c:pt>
                <c:pt idx="3461">
                  <c:v>42909</c:v>
                </c:pt>
                <c:pt idx="3462">
                  <c:v>42910</c:v>
                </c:pt>
                <c:pt idx="3463">
                  <c:v>42911</c:v>
                </c:pt>
                <c:pt idx="3464">
                  <c:v>42912</c:v>
                </c:pt>
                <c:pt idx="3465">
                  <c:v>42913</c:v>
                </c:pt>
                <c:pt idx="3466">
                  <c:v>42914</c:v>
                </c:pt>
                <c:pt idx="3467">
                  <c:v>42915</c:v>
                </c:pt>
                <c:pt idx="3468">
                  <c:v>42916</c:v>
                </c:pt>
                <c:pt idx="3469">
                  <c:v>42917</c:v>
                </c:pt>
                <c:pt idx="3470">
                  <c:v>42918</c:v>
                </c:pt>
                <c:pt idx="3471">
                  <c:v>42919</c:v>
                </c:pt>
                <c:pt idx="3472">
                  <c:v>42920</c:v>
                </c:pt>
                <c:pt idx="3473">
                  <c:v>42921</c:v>
                </c:pt>
                <c:pt idx="3474">
                  <c:v>42922</c:v>
                </c:pt>
                <c:pt idx="3475">
                  <c:v>42923</c:v>
                </c:pt>
                <c:pt idx="3476">
                  <c:v>42924</c:v>
                </c:pt>
                <c:pt idx="3477">
                  <c:v>42925</c:v>
                </c:pt>
                <c:pt idx="3478">
                  <c:v>42926</c:v>
                </c:pt>
                <c:pt idx="3479">
                  <c:v>42927</c:v>
                </c:pt>
                <c:pt idx="3480">
                  <c:v>42928</c:v>
                </c:pt>
                <c:pt idx="3481">
                  <c:v>42929</c:v>
                </c:pt>
                <c:pt idx="3482">
                  <c:v>42930</c:v>
                </c:pt>
                <c:pt idx="3483">
                  <c:v>42931</c:v>
                </c:pt>
                <c:pt idx="3484">
                  <c:v>42932</c:v>
                </c:pt>
                <c:pt idx="3485">
                  <c:v>42933</c:v>
                </c:pt>
                <c:pt idx="3486">
                  <c:v>42934</c:v>
                </c:pt>
                <c:pt idx="3487">
                  <c:v>42935</c:v>
                </c:pt>
                <c:pt idx="3488">
                  <c:v>42936</c:v>
                </c:pt>
                <c:pt idx="3489">
                  <c:v>42937</c:v>
                </c:pt>
                <c:pt idx="3490">
                  <c:v>42938</c:v>
                </c:pt>
                <c:pt idx="3491">
                  <c:v>42939</c:v>
                </c:pt>
                <c:pt idx="3492">
                  <c:v>42940</c:v>
                </c:pt>
                <c:pt idx="3493">
                  <c:v>42941</c:v>
                </c:pt>
                <c:pt idx="3494">
                  <c:v>42942</c:v>
                </c:pt>
                <c:pt idx="3495">
                  <c:v>42943</c:v>
                </c:pt>
                <c:pt idx="3496">
                  <c:v>42944</c:v>
                </c:pt>
                <c:pt idx="3497">
                  <c:v>42945</c:v>
                </c:pt>
                <c:pt idx="3498">
                  <c:v>42946</c:v>
                </c:pt>
                <c:pt idx="3499">
                  <c:v>42947</c:v>
                </c:pt>
                <c:pt idx="3500">
                  <c:v>42948</c:v>
                </c:pt>
                <c:pt idx="3501">
                  <c:v>42949</c:v>
                </c:pt>
                <c:pt idx="3502">
                  <c:v>42950</c:v>
                </c:pt>
                <c:pt idx="3503">
                  <c:v>42951</c:v>
                </c:pt>
                <c:pt idx="3504">
                  <c:v>42952</c:v>
                </c:pt>
                <c:pt idx="3505">
                  <c:v>42953</c:v>
                </c:pt>
                <c:pt idx="3506">
                  <c:v>42954</c:v>
                </c:pt>
                <c:pt idx="3507">
                  <c:v>42955</c:v>
                </c:pt>
                <c:pt idx="3508">
                  <c:v>42956</c:v>
                </c:pt>
                <c:pt idx="3509">
                  <c:v>42957</c:v>
                </c:pt>
                <c:pt idx="3510">
                  <c:v>42958</c:v>
                </c:pt>
                <c:pt idx="3511">
                  <c:v>42959</c:v>
                </c:pt>
                <c:pt idx="3512">
                  <c:v>42960</c:v>
                </c:pt>
                <c:pt idx="3513">
                  <c:v>42961</c:v>
                </c:pt>
                <c:pt idx="3514">
                  <c:v>42962</c:v>
                </c:pt>
                <c:pt idx="3515">
                  <c:v>42963</c:v>
                </c:pt>
                <c:pt idx="3516">
                  <c:v>42964</c:v>
                </c:pt>
                <c:pt idx="3517">
                  <c:v>42965</c:v>
                </c:pt>
                <c:pt idx="3518">
                  <c:v>42966</c:v>
                </c:pt>
                <c:pt idx="3519">
                  <c:v>42967</c:v>
                </c:pt>
                <c:pt idx="3520">
                  <c:v>42968</c:v>
                </c:pt>
                <c:pt idx="3521">
                  <c:v>42969</c:v>
                </c:pt>
                <c:pt idx="3522">
                  <c:v>42970</c:v>
                </c:pt>
                <c:pt idx="3523">
                  <c:v>42971</c:v>
                </c:pt>
                <c:pt idx="3524">
                  <c:v>42972</c:v>
                </c:pt>
                <c:pt idx="3525">
                  <c:v>42973</c:v>
                </c:pt>
                <c:pt idx="3526">
                  <c:v>42974</c:v>
                </c:pt>
                <c:pt idx="3527">
                  <c:v>42975</c:v>
                </c:pt>
                <c:pt idx="3528">
                  <c:v>42976</c:v>
                </c:pt>
                <c:pt idx="3529">
                  <c:v>42977</c:v>
                </c:pt>
                <c:pt idx="3530">
                  <c:v>42978</c:v>
                </c:pt>
                <c:pt idx="3531">
                  <c:v>42979</c:v>
                </c:pt>
                <c:pt idx="3532">
                  <c:v>42980</c:v>
                </c:pt>
                <c:pt idx="3533">
                  <c:v>42981</c:v>
                </c:pt>
                <c:pt idx="3534">
                  <c:v>42982</c:v>
                </c:pt>
                <c:pt idx="3535">
                  <c:v>42983</c:v>
                </c:pt>
                <c:pt idx="3536">
                  <c:v>42984</c:v>
                </c:pt>
                <c:pt idx="3537">
                  <c:v>42985</c:v>
                </c:pt>
                <c:pt idx="3538">
                  <c:v>42986</c:v>
                </c:pt>
                <c:pt idx="3539">
                  <c:v>42987</c:v>
                </c:pt>
                <c:pt idx="3540">
                  <c:v>42988</c:v>
                </c:pt>
                <c:pt idx="3541">
                  <c:v>42989</c:v>
                </c:pt>
                <c:pt idx="3542">
                  <c:v>42990</c:v>
                </c:pt>
                <c:pt idx="3543">
                  <c:v>42991</c:v>
                </c:pt>
                <c:pt idx="3544">
                  <c:v>42992</c:v>
                </c:pt>
                <c:pt idx="3545">
                  <c:v>42993</c:v>
                </c:pt>
                <c:pt idx="3546">
                  <c:v>42994</c:v>
                </c:pt>
                <c:pt idx="3547">
                  <c:v>42995</c:v>
                </c:pt>
                <c:pt idx="3548">
                  <c:v>42996</c:v>
                </c:pt>
                <c:pt idx="3549">
                  <c:v>42997</c:v>
                </c:pt>
                <c:pt idx="3550">
                  <c:v>42998</c:v>
                </c:pt>
                <c:pt idx="3551">
                  <c:v>42999</c:v>
                </c:pt>
                <c:pt idx="3552">
                  <c:v>43000</c:v>
                </c:pt>
                <c:pt idx="3553">
                  <c:v>43001</c:v>
                </c:pt>
                <c:pt idx="3554">
                  <c:v>43002</c:v>
                </c:pt>
                <c:pt idx="3555">
                  <c:v>43003</c:v>
                </c:pt>
                <c:pt idx="3556">
                  <c:v>43004</c:v>
                </c:pt>
                <c:pt idx="3557">
                  <c:v>43005</c:v>
                </c:pt>
                <c:pt idx="3558">
                  <c:v>43006</c:v>
                </c:pt>
                <c:pt idx="3559">
                  <c:v>43007</c:v>
                </c:pt>
                <c:pt idx="3560">
                  <c:v>43008</c:v>
                </c:pt>
                <c:pt idx="3561">
                  <c:v>43009</c:v>
                </c:pt>
                <c:pt idx="3562">
                  <c:v>43010</c:v>
                </c:pt>
                <c:pt idx="3563">
                  <c:v>43011</c:v>
                </c:pt>
                <c:pt idx="3564">
                  <c:v>43012</c:v>
                </c:pt>
                <c:pt idx="3565">
                  <c:v>43013</c:v>
                </c:pt>
                <c:pt idx="3566">
                  <c:v>43014</c:v>
                </c:pt>
                <c:pt idx="3567">
                  <c:v>43015</c:v>
                </c:pt>
                <c:pt idx="3568">
                  <c:v>43016</c:v>
                </c:pt>
                <c:pt idx="3569">
                  <c:v>43017</c:v>
                </c:pt>
                <c:pt idx="3570">
                  <c:v>43018</c:v>
                </c:pt>
                <c:pt idx="3571">
                  <c:v>43019</c:v>
                </c:pt>
                <c:pt idx="3572">
                  <c:v>43020</c:v>
                </c:pt>
                <c:pt idx="3573">
                  <c:v>43021</c:v>
                </c:pt>
                <c:pt idx="3574">
                  <c:v>43022</c:v>
                </c:pt>
                <c:pt idx="3575">
                  <c:v>43023</c:v>
                </c:pt>
                <c:pt idx="3576">
                  <c:v>43024</c:v>
                </c:pt>
                <c:pt idx="3577">
                  <c:v>43025</c:v>
                </c:pt>
                <c:pt idx="3578">
                  <c:v>43026</c:v>
                </c:pt>
                <c:pt idx="3579">
                  <c:v>43027</c:v>
                </c:pt>
                <c:pt idx="3580">
                  <c:v>43028</c:v>
                </c:pt>
                <c:pt idx="3581">
                  <c:v>43029</c:v>
                </c:pt>
                <c:pt idx="3582">
                  <c:v>43030</c:v>
                </c:pt>
                <c:pt idx="3583">
                  <c:v>43031</c:v>
                </c:pt>
                <c:pt idx="3584">
                  <c:v>43032</c:v>
                </c:pt>
                <c:pt idx="3585">
                  <c:v>43033</c:v>
                </c:pt>
                <c:pt idx="3586">
                  <c:v>43034</c:v>
                </c:pt>
                <c:pt idx="3587">
                  <c:v>43035</c:v>
                </c:pt>
                <c:pt idx="3588">
                  <c:v>43036</c:v>
                </c:pt>
                <c:pt idx="3589">
                  <c:v>43037</c:v>
                </c:pt>
                <c:pt idx="3590">
                  <c:v>43038</c:v>
                </c:pt>
                <c:pt idx="3591">
                  <c:v>43039</c:v>
                </c:pt>
                <c:pt idx="3592">
                  <c:v>43040</c:v>
                </c:pt>
                <c:pt idx="3593">
                  <c:v>43041</c:v>
                </c:pt>
                <c:pt idx="3594">
                  <c:v>43042</c:v>
                </c:pt>
                <c:pt idx="3595">
                  <c:v>43043</c:v>
                </c:pt>
                <c:pt idx="3596">
                  <c:v>43044</c:v>
                </c:pt>
                <c:pt idx="3597">
                  <c:v>43045</c:v>
                </c:pt>
                <c:pt idx="3598">
                  <c:v>43046</c:v>
                </c:pt>
                <c:pt idx="3599">
                  <c:v>43047</c:v>
                </c:pt>
                <c:pt idx="3600">
                  <c:v>43048</c:v>
                </c:pt>
                <c:pt idx="3601">
                  <c:v>43049</c:v>
                </c:pt>
                <c:pt idx="3602">
                  <c:v>43050</c:v>
                </c:pt>
                <c:pt idx="3603">
                  <c:v>43051</c:v>
                </c:pt>
                <c:pt idx="3604">
                  <c:v>43052</c:v>
                </c:pt>
                <c:pt idx="3605">
                  <c:v>43053</c:v>
                </c:pt>
                <c:pt idx="3606">
                  <c:v>43054</c:v>
                </c:pt>
                <c:pt idx="3607">
                  <c:v>43055</c:v>
                </c:pt>
                <c:pt idx="3608">
                  <c:v>43056</c:v>
                </c:pt>
                <c:pt idx="3609">
                  <c:v>43057</c:v>
                </c:pt>
                <c:pt idx="3610">
                  <c:v>43058</c:v>
                </c:pt>
                <c:pt idx="3611">
                  <c:v>43059</c:v>
                </c:pt>
                <c:pt idx="3612">
                  <c:v>43060</c:v>
                </c:pt>
                <c:pt idx="3613">
                  <c:v>43061</c:v>
                </c:pt>
                <c:pt idx="3614">
                  <c:v>43062</c:v>
                </c:pt>
                <c:pt idx="3615">
                  <c:v>43063</c:v>
                </c:pt>
                <c:pt idx="3616">
                  <c:v>43064</c:v>
                </c:pt>
                <c:pt idx="3617">
                  <c:v>43065</c:v>
                </c:pt>
                <c:pt idx="3618">
                  <c:v>43066</c:v>
                </c:pt>
                <c:pt idx="3619">
                  <c:v>43067</c:v>
                </c:pt>
                <c:pt idx="3620">
                  <c:v>43068</c:v>
                </c:pt>
                <c:pt idx="3621">
                  <c:v>43069</c:v>
                </c:pt>
                <c:pt idx="3622">
                  <c:v>43070</c:v>
                </c:pt>
                <c:pt idx="3623">
                  <c:v>43071</c:v>
                </c:pt>
                <c:pt idx="3624">
                  <c:v>43072</c:v>
                </c:pt>
                <c:pt idx="3625">
                  <c:v>43073</c:v>
                </c:pt>
                <c:pt idx="3626">
                  <c:v>43074</c:v>
                </c:pt>
                <c:pt idx="3627">
                  <c:v>43075</c:v>
                </c:pt>
                <c:pt idx="3628">
                  <c:v>43076</c:v>
                </c:pt>
                <c:pt idx="3629">
                  <c:v>43077</c:v>
                </c:pt>
                <c:pt idx="3630">
                  <c:v>43078</c:v>
                </c:pt>
                <c:pt idx="3631">
                  <c:v>43079</c:v>
                </c:pt>
                <c:pt idx="3632">
                  <c:v>43080</c:v>
                </c:pt>
                <c:pt idx="3633">
                  <c:v>43081</c:v>
                </c:pt>
                <c:pt idx="3634">
                  <c:v>43082</c:v>
                </c:pt>
                <c:pt idx="3635">
                  <c:v>43083</c:v>
                </c:pt>
                <c:pt idx="3636">
                  <c:v>43084</c:v>
                </c:pt>
                <c:pt idx="3637">
                  <c:v>43085</c:v>
                </c:pt>
                <c:pt idx="3638">
                  <c:v>43086</c:v>
                </c:pt>
                <c:pt idx="3639">
                  <c:v>43087</c:v>
                </c:pt>
                <c:pt idx="3640">
                  <c:v>43088</c:v>
                </c:pt>
                <c:pt idx="3641">
                  <c:v>43089</c:v>
                </c:pt>
                <c:pt idx="3642">
                  <c:v>43090</c:v>
                </c:pt>
                <c:pt idx="3643">
                  <c:v>43091</c:v>
                </c:pt>
                <c:pt idx="3644">
                  <c:v>43092</c:v>
                </c:pt>
                <c:pt idx="3645">
                  <c:v>43093</c:v>
                </c:pt>
                <c:pt idx="3646">
                  <c:v>43094</c:v>
                </c:pt>
                <c:pt idx="3647">
                  <c:v>43095</c:v>
                </c:pt>
                <c:pt idx="3648">
                  <c:v>43096</c:v>
                </c:pt>
                <c:pt idx="3649">
                  <c:v>43097</c:v>
                </c:pt>
                <c:pt idx="3650">
                  <c:v>43098</c:v>
                </c:pt>
                <c:pt idx="3651">
                  <c:v>43099</c:v>
                </c:pt>
                <c:pt idx="3652">
                  <c:v>43100</c:v>
                </c:pt>
                <c:pt idx="3653">
                  <c:v>43101</c:v>
                </c:pt>
                <c:pt idx="3654">
                  <c:v>43102</c:v>
                </c:pt>
                <c:pt idx="3655">
                  <c:v>43103</c:v>
                </c:pt>
                <c:pt idx="3656">
                  <c:v>43104</c:v>
                </c:pt>
                <c:pt idx="3657">
                  <c:v>43105</c:v>
                </c:pt>
                <c:pt idx="3658">
                  <c:v>43106</c:v>
                </c:pt>
                <c:pt idx="3659">
                  <c:v>43107</c:v>
                </c:pt>
                <c:pt idx="3660">
                  <c:v>43108</c:v>
                </c:pt>
                <c:pt idx="3661">
                  <c:v>43109</c:v>
                </c:pt>
                <c:pt idx="3662">
                  <c:v>43110</c:v>
                </c:pt>
                <c:pt idx="3663">
                  <c:v>43111</c:v>
                </c:pt>
                <c:pt idx="3664">
                  <c:v>43112</c:v>
                </c:pt>
                <c:pt idx="3665">
                  <c:v>43113</c:v>
                </c:pt>
                <c:pt idx="3666">
                  <c:v>43114</c:v>
                </c:pt>
                <c:pt idx="3667">
                  <c:v>43115</c:v>
                </c:pt>
                <c:pt idx="3668">
                  <c:v>43116</c:v>
                </c:pt>
                <c:pt idx="3669">
                  <c:v>43117</c:v>
                </c:pt>
                <c:pt idx="3670">
                  <c:v>43118</c:v>
                </c:pt>
                <c:pt idx="3671">
                  <c:v>43119</c:v>
                </c:pt>
                <c:pt idx="3672">
                  <c:v>43120</c:v>
                </c:pt>
                <c:pt idx="3673">
                  <c:v>43121</c:v>
                </c:pt>
                <c:pt idx="3674">
                  <c:v>43122</c:v>
                </c:pt>
                <c:pt idx="3675">
                  <c:v>43123</c:v>
                </c:pt>
                <c:pt idx="3676">
                  <c:v>43124</c:v>
                </c:pt>
                <c:pt idx="3677">
                  <c:v>43125</c:v>
                </c:pt>
                <c:pt idx="3678">
                  <c:v>43126</c:v>
                </c:pt>
                <c:pt idx="3679">
                  <c:v>43127</c:v>
                </c:pt>
                <c:pt idx="3680">
                  <c:v>43128</c:v>
                </c:pt>
                <c:pt idx="3681">
                  <c:v>43129</c:v>
                </c:pt>
                <c:pt idx="3682">
                  <c:v>43130</c:v>
                </c:pt>
                <c:pt idx="3683">
                  <c:v>43131</c:v>
                </c:pt>
                <c:pt idx="3684">
                  <c:v>43132</c:v>
                </c:pt>
                <c:pt idx="3685">
                  <c:v>43133</c:v>
                </c:pt>
                <c:pt idx="3686">
                  <c:v>43134</c:v>
                </c:pt>
                <c:pt idx="3687">
                  <c:v>43135</c:v>
                </c:pt>
                <c:pt idx="3688">
                  <c:v>43136</c:v>
                </c:pt>
                <c:pt idx="3689">
                  <c:v>43137</c:v>
                </c:pt>
                <c:pt idx="3690">
                  <c:v>43138</c:v>
                </c:pt>
                <c:pt idx="3691">
                  <c:v>43139</c:v>
                </c:pt>
                <c:pt idx="3692">
                  <c:v>43140</c:v>
                </c:pt>
                <c:pt idx="3693">
                  <c:v>43141</c:v>
                </c:pt>
                <c:pt idx="3694">
                  <c:v>43142</c:v>
                </c:pt>
                <c:pt idx="3695">
                  <c:v>43143</c:v>
                </c:pt>
                <c:pt idx="3696">
                  <c:v>43144</c:v>
                </c:pt>
                <c:pt idx="3697">
                  <c:v>43145</c:v>
                </c:pt>
                <c:pt idx="3698">
                  <c:v>43146</c:v>
                </c:pt>
                <c:pt idx="3699">
                  <c:v>43147</c:v>
                </c:pt>
                <c:pt idx="3700">
                  <c:v>43148</c:v>
                </c:pt>
                <c:pt idx="3701">
                  <c:v>43149</c:v>
                </c:pt>
                <c:pt idx="3702">
                  <c:v>43150</c:v>
                </c:pt>
                <c:pt idx="3703">
                  <c:v>43151</c:v>
                </c:pt>
                <c:pt idx="3704">
                  <c:v>43152</c:v>
                </c:pt>
                <c:pt idx="3705">
                  <c:v>43153</c:v>
                </c:pt>
                <c:pt idx="3706">
                  <c:v>43154</c:v>
                </c:pt>
                <c:pt idx="3707">
                  <c:v>43155</c:v>
                </c:pt>
                <c:pt idx="3708">
                  <c:v>43156</c:v>
                </c:pt>
                <c:pt idx="3709">
                  <c:v>43157</c:v>
                </c:pt>
                <c:pt idx="3710">
                  <c:v>43158</c:v>
                </c:pt>
                <c:pt idx="3711">
                  <c:v>43159</c:v>
                </c:pt>
                <c:pt idx="3712">
                  <c:v>43160</c:v>
                </c:pt>
                <c:pt idx="3713">
                  <c:v>43161</c:v>
                </c:pt>
                <c:pt idx="3714">
                  <c:v>43162</c:v>
                </c:pt>
                <c:pt idx="3715">
                  <c:v>43163</c:v>
                </c:pt>
                <c:pt idx="3716">
                  <c:v>43164</c:v>
                </c:pt>
                <c:pt idx="3717">
                  <c:v>43165</c:v>
                </c:pt>
                <c:pt idx="3718">
                  <c:v>43166</c:v>
                </c:pt>
                <c:pt idx="3719">
                  <c:v>43167</c:v>
                </c:pt>
                <c:pt idx="3720">
                  <c:v>43168</c:v>
                </c:pt>
                <c:pt idx="3721">
                  <c:v>43169</c:v>
                </c:pt>
                <c:pt idx="3722">
                  <c:v>43170</c:v>
                </c:pt>
                <c:pt idx="3723">
                  <c:v>43171</c:v>
                </c:pt>
                <c:pt idx="3724">
                  <c:v>43172</c:v>
                </c:pt>
                <c:pt idx="3725">
                  <c:v>43173</c:v>
                </c:pt>
                <c:pt idx="3726">
                  <c:v>43174</c:v>
                </c:pt>
                <c:pt idx="3727">
                  <c:v>43175</c:v>
                </c:pt>
                <c:pt idx="3728">
                  <c:v>43176</c:v>
                </c:pt>
                <c:pt idx="3729">
                  <c:v>43177</c:v>
                </c:pt>
                <c:pt idx="3730">
                  <c:v>43178</c:v>
                </c:pt>
                <c:pt idx="3731">
                  <c:v>43179</c:v>
                </c:pt>
                <c:pt idx="3732">
                  <c:v>43180</c:v>
                </c:pt>
                <c:pt idx="3733">
                  <c:v>43181</c:v>
                </c:pt>
                <c:pt idx="3734">
                  <c:v>43182</c:v>
                </c:pt>
                <c:pt idx="3735">
                  <c:v>43183</c:v>
                </c:pt>
                <c:pt idx="3736">
                  <c:v>43184</c:v>
                </c:pt>
                <c:pt idx="3737">
                  <c:v>43185</c:v>
                </c:pt>
                <c:pt idx="3738">
                  <c:v>43186</c:v>
                </c:pt>
                <c:pt idx="3739">
                  <c:v>43187</c:v>
                </c:pt>
                <c:pt idx="3740">
                  <c:v>43188</c:v>
                </c:pt>
                <c:pt idx="3741">
                  <c:v>43189</c:v>
                </c:pt>
                <c:pt idx="3742">
                  <c:v>43190</c:v>
                </c:pt>
                <c:pt idx="3743">
                  <c:v>43191</c:v>
                </c:pt>
                <c:pt idx="3744">
                  <c:v>43192</c:v>
                </c:pt>
                <c:pt idx="3745">
                  <c:v>43193</c:v>
                </c:pt>
                <c:pt idx="3746">
                  <c:v>43194</c:v>
                </c:pt>
                <c:pt idx="3747">
                  <c:v>43195</c:v>
                </c:pt>
                <c:pt idx="3748">
                  <c:v>43196</c:v>
                </c:pt>
                <c:pt idx="3749">
                  <c:v>43197</c:v>
                </c:pt>
                <c:pt idx="3750">
                  <c:v>43198</c:v>
                </c:pt>
                <c:pt idx="3751">
                  <c:v>43199</c:v>
                </c:pt>
                <c:pt idx="3752">
                  <c:v>43200</c:v>
                </c:pt>
                <c:pt idx="3753">
                  <c:v>43201</c:v>
                </c:pt>
                <c:pt idx="3754">
                  <c:v>43202</c:v>
                </c:pt>
                <c:pt idx="3755">
                  <c:v>43203</c:v>
                </c:pt>
                <c:pt idx="3756">
                  <c:v>43204</c:v>
                </c:pt>
                <c:pt idx="3757">
                  <c:v>43205</c:v>
                </c:pt>
                <c:pt idx="3758">
                  <c:v>43206</c:v>
                </c:pt>
                <c:pt idx="3759">
                  <c:v>43207</c:v>
                </c:pt>
                <c:pt idx="3760">
                  <c:v>43208</c:v>
                </c:pt>
                <c:pt idx="3761">
                  <c:v>43209</c:v>
                </c:pt>
                <c:pt idx="3762">
                  <c:v>43210</c:v>
                </c:pt>
                <c:pt idx="3763">
                  <c:v>43211</c:v>
                </c:pt>
                <c:pt idx="3764">
                  <c:v>43212</c:v>
                </c:pt>
                <c:pt idx="3765">
                  <c:v>43213</c:v>
                </c:pt>
                <c:pt idx="3766">
                  <c:v>43214</c:v>
                </c:pt>
                <c:pt idx="3767">
                  <c:v>43215</c:v>
                </c:pt>
                <c:pt idx="3768">
                  <c:v>43216</c:v>
                </c:pt>
                <c:pt idx="3769">
                  <c:v>43217</c:v>
                </c:pt>
                <c:pt idx="3770">
                  <c:v>43218</c:v>
                </c:pt>
                <c:pt idx="3771">
                  <c:v>43219</c:v>
                </c:pt>
                <c:pt idx="3772">
                  <c:v>43220</c:v>
                </c:pt>
                <c:pt idx="3773">
                  <c:v>43221</c:v>
                </c:pt>
                <c:pt idx="3774">
                  <c:v>43222</c:v>
                </c:pt>
                <c:pt idx="3775">
                  <c:v>43223</c:v>
                </c:pt>
                <c:pt idx="3776">
                  <c:v>43224</c:v>
                </c:pt>
                <c:pt idx="3777">
                  <c:v>43225</c:v>
                </c:pt>
                <c:pt idx="3778">
                  <c:v>43226</c:v>
                </c:pt>
                <c:pt idx="3779">
                  <c:v>43227</c:v>
                </c:pt>
                <c:pt idx="3780">
                  <c:v>43228</c:v>
                </c:pt>
                <c:pt idx="3781">
                  <c:v>43229</c:v>
                </c:pt>
                <c:pt idx="3782">
                  <c:v>43230</c:v>
                </c:pt>
                <c:pt idx="3783">
                  <c:v>43231</c:v>
                </c:pt>
                <c:pt idx="3784">
                  <c:v>43232</c:v>
                </c:pt>
                <c:pt idx="3785">
                  <c:v>43233</c:v>
                </c:pt>
                <c:pt idx="3786">
                  <c:v>43234</c:v>
                </c:pt>
                <c:pt idx="3787">
                  <c:v>43235</c:v>
                </c:pt>
                <c:pt idx="3788">
                  <c:v>43236</c:v>
                </c:pt>
                <c:pt idx="3789">
                  <c:v>43237</c:v>
                </c:pt>
                <c:pt idx="3790">
                  <c:v>43238</c:v>
                </c:pt>
                <c:pt idx="3791">
                  <c:v>43239</c:v>
                </c:pt>
                <c:pt idx="3792">
                  <c:v>43240</c:v>
                </c:pt>
                <c:pt idx="3793">
                  <c:v>43241</c:v>
                </c:pt>
                <c:pt idx="3794">
                  <c:v>43242</c:v>
                </c:pt>
                <c:pt idx="3795">
                  <c:v>43243</c:v>
                </c:pt>
                <c:pt idx="3796">
                  <c:v>43244</c:v>
                </c:pt>
                <c:pt idx="3797">
                  <c:v>43245</c:v>
                </c:pt>
                <c:pt idx="3798">
                  <c:v>43246</c:v>
                </c:pt>
                <c:pt idx="3799">
                  <c:v>43247</c:v>
                </c:pt>
                <c:pt idx="3800">
                  <c:v>43248</c:v>
                </c:pt>
                <c:pt idx="3801">
                  <c:v>43249</c:v>
                </c:pt>
                <c:pt idx="3802">
                  <c:v>43250</c:v>
                </c:pt>
                <c:pt idx="3803">
                  <c:v>43251</c:v>
                </c:pt>
                <c:pt idx="3804">
                  <c:v>43252</c:v>
                </c:pt>
                <c:pt idx="3805">
                  <c:v>43253</c:v>
                </c:pt>
                <c:pt idx="3806">
                  <c:v>43254</c:v>
                </c:pt>
                <c:pt idx="3807">
                  <c:v>43255</c:v>
                </c:pt>
                <c:pt idx="3808">
                  <c:v>43256</c:v>
                </c:pt>
                <c:pt idx="3809">
                  <c:v>43257</c:v>
                </c:pt>
                <c:pt idx="3810">
                  <c:v>43258</c:v>
                </c:pt>
                <c:pt idx="3811">
                  <c:v>43259</c:v>
                </c:pt>
                <c:pt idx="3812">
                  <c:v>43260</c:v>
                </c:pt>
                <c:pt idx="3813">
                  <c:v>43261</c:v>
                </c:pt>
                <c:pt idx="3814">
                  <c:v>43262</c:v>
                </c:pt>
                <c:pt idx="3815">
                  <c:v>43263</c:v>
                </c:pt>
                <c:pt idx="3816">
                  <c:v>43264</c:v>
                </c:pt>
                <c:pt idx="3817">
                  <c:v>43265</c:v>
                </c:pt>
                <c:pt idx="3818">
                  <c:v>43266</c:v>
                </c:pt>
                <c:pt idx="3819">
                  <c:v>43267</c:v>
                </c:pt>
                <c:pt idx="3820">
                  <c:v>43268</c:v>
                </c:pt>
                <c:pt idx="3821">
                  <c:v>43269</c:v>
                </c:pt>
                <c:pt idx="3822">
                  <c:v>43270</c:v>
                </c:pt>
                <c:pt idx="3823">
                  <c:v>43271</c:v>
                </c:pt>
                <c:pt idx="3824">
                  <c:v>43272</c:v>
                </c:pt>
                <c:pt idx="3825">
                  <c:v>43273</c:v>
                </c:pt>
                <c:pt idx="3826">
                  <c:v>43274</c:v>
                </c:pt>
                <c:pt idx="3827">
                  <c:v>43275</c:v>
                </c:pt>
                <c:pt idx="3828">
                  <c:v>43276</c:v>
                </c:pt>
                <c:pt idx="3829">
                  <c:v>43277</c:v>
                </c:pt>
                <c:pt idx="3830">
                  <c:v>43278</c:v>
                </c:pt>
                <c:pt idx="3831">
                  <c:v>43279</c:v>
                </c:pt>
                <c:pt idx="3832">
                  <c:v>43280</c:v>
                </c:pt>
                <c:pt idx="3833">
                  <c:v>43281</c:v>
                </c:pt>
                <c:pt idx="3834">
                  <c:v>43282</c:v>
                </c:pt>
                <c:pt idx="3835">
                  <c:v>43283</c:v>
                </c:pt>
                <c:pt idx="3836">
                  <c:v>43284</c:v>
                </c:pt>
                <c:pt idx="3837">
                  <c:v>43285</c:v>
                </c:pt>
                <c:pt idx="3838">
                  <c:v>43286</c:v>
                </c:pt>
                <c:pt idx="3839">
                  <c:v>43287</c:v>
                </c:pt>
                <c:pt idx="3840">
                  <c:v>43288</c:v>
                </c:pt>
                <c:pt idx="3841">
                  <c:v>43289</c:v>
                </c:pt>
                <c:pt idx="3842">
                  <c:v>43290</c:v>
                </c:pt>
                <c:pt idx="3843">
                  <c:v>43291</c:v>
                </c:pt>
                <c:pt idx="3844">
                  <c:v>43292</c:v>
                </c:pt>
                <c:pt idx="3845">
                  <c:v>43293</c:v>
                </c:pt>
                <c:pt idx="3846">
                  <c:v>43294</c:v>
                </c:pt>
                <c:pt idx="3847">
                  <c:v>43295</c:v>
                </c:pt>
                <c:pt idx="3848">
                  <c:v>43296</c:v>
                </c:pt>
                <c:pt idx="3849">
                  <c:v>43297</c:v>
                </c:pt>
                <c:pt idx="3850">
                  <c:v>43298</c:v>
                </c:pt>
                <c:pt idx="3851">
                  <c:v>43299</c:v>
                </c:pt>
                <c:pt idx="3852">
                  <c:v>43300</c:v>
                </c:pt>
                <c:pt idx="3853">
                  <c:v>43301</c:v>
                </c:pt>
                <c:pt idx="3854">
                  <c:v>43302</c:v>
                </c:pt>
                <c:pt idx="3855">
                  <c:v>43303</c:v>
                </c:pt>
                <c:pt idx="3856">
                  <c:v>43304</c:v>
                </c:pt>
                <c:pt idx="3857">
                  <c:v>43305</c:v>
                </c:pt>
                <c:pt idx="3858">
                  <c:v>43306</c:v>
                </c:pt>
                <c:pt idx="3859">
                  <c:v>43307</c:v>
                </c:pt>
                <c:pt idx="3860">
                  <c:v>43308</c:v>
                </c:pt>
                <c:pt idx="3861">
                  <c:v>43309</c:v>
                </c:pt>
                <c:pt idx="3862">
                  <c:v>43310</c:v>
                </c:pt>
                <c:pt idx="3863">
                  <c:v>43311</c:v>
                </c:pt>
                <c:pt idx="3864">
                  <c:v>43312</c:v>
                </c:pt>
                <c:pt idx="3865">
                  <c:v>43313</c:v>
                </c:pt>
                <c:pt idx="3866">
                  <c:v>43314</c:v>
                </c:pt>
                <c:pt idx="3867">
                  <c:v>43315</c:v>
                </c:pt>
                <c:pt idx="3868">
                  <c:v>43316</c:v>
                </c:pt>
                <c:pt idx="3869">
                  <c:v>43317</c:v>
                </c:pt>
                <c:pt idx="3870">
                  <c:v>43318</c:v>
                </c:pt>
                <c:pt idx="3871">
                  <c:v>43319</c:v>
                </c:pt>
                <c:pt idx="3872">
                  <c:v>43320</c:v>
                </c:pt>
                <c:pt idx="3873">
                  <c:v>43321</c:v>
                </c:pt>
                <c:pt idx="3874">
                  <c:v>43322</c:v>
                </c:pt>
                <c:pt idx="3875">
                  <c:v>43323</c:v>
                </c:pt>
                <c:pt idx="3876">
                  <c:v>43324</c:v>
                </c:pt>
                <c:pt idx="3877">
                  <c:v>43325</c:v>
                </c:pt>
                <c:pt idx="3878">
                  <c:v>43326</c:v>
                </c:pt>
                <c:pt idx="3879">
                  <c:v>43327</c:v>
                </c:pt>
                <c:pt idx="3880">
                  <c:v>43328</c:v>
                </c:pt>
                <c:pt idx="3881">
                  <c:v>43329</c:v>
                </c:pt>
                <c:pt idx="3882">
                  <c:v>43330</c:v>
                </c:pt>
                <c:pt idx="3883">
                  <c:v>43331</c:v>
                </c:pt>
                <c:pt idx="3884">
                  <c:v>43332</c:v>
                </c:pt>
                <c:pt idx="3885">
                  <c:v>43333</c:v>
                </c:pt>
                <c:pt idx="3886">
                  <c:v>43334</c:v>
                </c:pt>
                <c:pt idx="3887">
                  <c:v>43335</c:v>
                </c:pt>
                <c:pt idx="3888">
                  <c:v>43336</c:v>
                </c:pt>
                <c:pt idx="3889">
                  <c:v>43337</c:v>
                </c:pt>
                <c:pt idx="3890">
                  <c:v>43338</c:v>
                </c:pt>
                <c:pt idx="3891">
                  <c:v>43339</c:v>
                </c:pt>
                <c:pt idx="3892">
                  <c:v>43340</c:v>
                </c:pt>
                <c:pt idx="3893">
                  <c:v>43341</c:v>
                </c:pt>
                <c:pt idx="3894">
                  <c:v>43342</c:v>
                </c:pt>
                <c:pt idx="3895">
                  <c:v>43343</c:v>
                </c:pt>
                <c:pt idx="3896">
                  <c:v>43344</c:v>
                </c:pt>
                <c:pt idx="3897">
                  <c:v>43345</c:v>
                </c:pt>
                <c:pt idx="3898">
                  <c:v>43346</c:v>
                </c:pt>
                <c:pt idx="3899">
                  <c:v>43347</c:v>
                </c:pt>
                <c:pt idx="3900">
                  <c:v>43348</c:v>
                </c:pt>
                <c:pt idx="3901">
                  <c:v>43349</c:v>
                </c:pt>
                <c:pt idx="3902">
                  <c:v>43350</c:v>
                </c:pt>
                <c:pt idx="3903">
                  <c:v>43351</c:v>
                </c:pt>
                <c:pt idx="3904">
                  <c:v>43352</c:v>
                </c:pt>
                <c:pt idx="3905">
                  <c:v>43353</c:v>
                </c:pt>
                <c:pt idx="3906">
                  <c:v>43354</c:v>
                </c:pt>
                <c:pt idx="3907">
                  <c:v>43355</c:v>
                </c:pt>
                <c:pt idx="3908">
                  <c:v>43356</c:v>
                </c:pt>
                <c:pt idx="3909">
                  <c:v>43357</c:v>
                </c:pt>
                <c:pt idx="3910">
                  <c:v>43358</c:v>
                </c:pt>
                <c:pt idx="3911">
                  <c:v>43359</c:v>
                </c:pt>
                <c:pt idx="3912">
                  <c:v>43360</c:v>
                </c:pt>
                <c:pt idx="3913">
                  <c:v>43361</c:v>
                </c:pt>
                <c:pt idx="3914">
                  <c:v>43362</c:v>
                </c:pt>
                <c:pt idx="3915">
                  <c:v>43363</c:v>
                </c:pt>
                <c:pt idx="3916">
                  <c:v>43364</c:v>
                </c:pt>
                <c:pt idx="3917">
                  <c:v>43365</c:v>
                </c:pt>
                <c:pt idx="3918">
                  <c:v>43366</c:v>
                </c:pt>
                <c:pt idx="3919">
                  <c:v>43367</c:v>
                </c:pt>
                <c:pt idx="3920">
                  <c:v>43368</c:v>
                </c:pt>
                <c:pt idx="3921">
                  <c:v>43369</c:v>
                </c:pt>
                <c:pt idx="3922">
                  <c:v>43370</c:v>
                </c:pt>
                <c:pt idx="3923">
                  <c:v>43371</c:v>
                </c:pt>
                <c:pt idx="3924">
                  <c:v>43372</c:v>
                </c:pt>
                <c:pt idx="3925">
                  <c:v>43373</c:v>
                </c:pt>
                <c:pt idx="3926">
                  <c:v>43374</c:v>
                </c:pt>
                <c:pt idx="3927">
                  <c:v>43375</c:v>
                </c:pt>
                <c:pt idx="3928">
                  <c:v>43376</c:v>
                </c:pt>
                <c:pt idx="3929">
                  <c:v>43377</c:v>
                </c:pt>
                <c:pt idx="3930">
                  <c:v>43378</c:v>
                </c:pt>
                <c:pt idx="3931">
                  <c:v>43379</c:v>
                </c:pt>
                <c:pt idx="3932">
                  <c:v>43380</c:v>
                </c:pt>
                <c:pt idx="3933">
                  <c:v>43381</c:v>
                </c:pt>
                <c:pt idx="3934">
                  <c:v>43382</c:v>
                </c:pt>
                <c:pt idx="3935">
                  <c:v>43383</c:v>
                </c:pt>
                <c:pt idx="3936">
                  <c:v>43384</c:v>
                </c:pt>
                <c:pt idx="3937">
                  <c:v>43385</c:v>
                </c:pt>
                <c:pt idx="3938">
                  <c:v>43386</c:v>
                </c:pt>
                <c:pt idx="3939">
                  <c:v>43387</c:v>
                </c:pt>
                <c:pt idx="3940">
                  <c:v>43388</c:v>
                </c:pt>
                <c:pt idx="3941">
                  <c:v>43389</c:v>
                </c:pt>
                <c:pt idx="3942">
                  <c:v>43390</c:v>
                </c:pt>
                <c:pt idx="3943">
                  <c:v>43391</c:v>
                </c:pt>
                <c:pt idx="3944">
                  <c:v>43392</c:v>
                </c:pt>
                <c:pt idx="3945">
                  <c:v>43393</c:v>
                </c:pt>
                <c:pt idx="3946">
                  <c:v>43394</c:v>
                </c:pt>
                <c:pt idx="3947">
                  <c:v>43395</c:v>
                </c:pt>
                <c:pt idx="3948">
                  <c:v>43396</c:v>
                </c:pt>
                <c:pt idx="3949">
                  <c:v>43397</c:v>
                </c:pt>
                <c:pt idx="3950">
                  <c:v>43398</c:v>
                </c:pt>
                <c:pt idx="3951">
                  <c:v>43399</c:v>
                </c:pt>
                <c:pt idx="3952">
                  <c:v>43400</c:v>
                </c:pt>
                <c:pt idx="3953">
                  <c:v>43401</c:v>
                </c:pt>
                <c:pt idx="3954">
                  <c:v>43402</c:v>
                </c:pt>
                <c:pt idx="3955">
                  <c:v>43403</c:v>
                </c:pt>
                <c:pt idx="3956">
                  <c:v>43404</c:v>
                </c:pt>
                <c:pt idx="3957">
                  <c:v>43405</c:v>
                </c:pt>
                <c:pt idx="3958">
                  <c:v>43406</c:v>
                </c:pt>
                <c:pt idx="3959">
                  <c:v>43407</c:v>
                </c:pt>
                <c:pt idx="3960">
                  <c:v>43408</c:v>
                </c:pt>
                <c:pt idx="3961">
                  <c:v>43409</c:v>
                </c:pt>
                <c:pt idx="3962">
                  <c:v>43410</c:v>
                </c:pt>
                <c:pt idx="3963">
                  <c:v>43411</c:v>
                </c:pt>
                <c:pt idx="3964">
                  <c:v>43412</c:v>
                </c:pt>
                <c:pt idx="3965">
                  <c:v>43413</c:v>
                </c:pt>
                <c:pt idx="3966">
                  <c:v>43414</c:v>
                </c:pt>
                <c:pt idx="3967">
                  <c:v>43415</c:v>
                </c:pt>
                <c:pt idx="3968">
                  <c:v>43416</c:v>
                </c:pt>
                <c:pt idx="3969">
                  <c:v>43417</c:v>
                </c:pt>
                <c:pt idx="3970">
                  <c:v>43418</c:v>
                </c:pt>
                <c:pt idx="3971">
                  <c:v>43419</c:v>
                </c:pt>
                <c:pt idx="3972">
                  <c:v>43420</c:v>
                </c:pt>
                <c:pt idx="3973">
                  <c:v>43421</c:v>
                </c:pt>
                <c:pt idx="3974">
                  <c:v>43422</c:v>
                </c:pt>
                <c:pt idx="3975">
                  <c:v>43423</c:v>
                </c:pt>
                <c:pt idx="3976">
                  <c:v>43424</c:v>
                </c:pt>
                <c:pt idx="3977">
                  <c:v>43425</c:v>
                </c:pt>
                <c:pt idx="3978">
                  <c:v>43426</c:v>
                </c:pt>
                <c:pt idx="3979">
                  <c:v>43427</c:v>
                </c:pt>
                <c:pt idx="3980">
                  <c:v>43428</c:v>
                </c:pt>
                <c:pt idx="3981">
                  <c:v>43429</c:v>
                </c:pt>
                <c:pt idx="3982">
                  <c:v>43430</c:v>
                </c:pt>
                <c:pt idx="3983">
                  <c:v>43431</c:v>
                </c:pt>
                <c:pt idx="3984">
                  <c:v>43432</c:v>
                </c:pt>
                <c:pt idx="3985">
                  <c:v>43433</c:v>
                </c:pt>
                <c:pt idx="3986">
                  <c:v>43434</c:v>
                </c:pt>
                <c:pt idx="3987">
                  <c:v>43435</c:v>
                </c:pt>
                <c:pt idx="3988">
                  <c:v>43436</c:v>
                </c:pt>
                <c:pt idx="3989">
                  <c:v>43437</c:v>
                </c:pt>
                <c:pt idx="3990">
                  <c:v>43438</c:v>
                </c:pt>
                <c:pt idx="3991">
                  <c:v>43439</c:v>
                </c:pt>
                <c:pt idx="3992">
                  <c:v>43440</c:v>
                </c:pt>
                <c:pt idx="3993">
                  <c:v>43441</c:v>
                </c:pt>
                <c:pt idx="3994">
                  <c:v>43442</c:v>
                </c:pt>
                <c:pt idx="3995">
                  <c:v>43443</c:v>
                </c:pt>
                <c:pt idx="3996">
                  <c:v>43444</c:v>
                </c:pt>
                <c:pt idx="3997">
                  <c:v>43445</c:v>
                </c:pt>
                <c:pt idx="3998">
                  <c:v>43446</c:v>
                </c:pt>
                <c:pt idx="3999">
                  <c:v>43447</c:v>
                </c:pt>
                <c:pt idx="4000">
                  <c:v>43448</c:v>
                </c:pt>
                <c:pt idx="4001">
                  <c:v>43449</c:v>
                </c:pt>
                <c:pt idx="4002">
                  <c:v>43450</c:v>
                </c:pt>
                <c:pt idx="4003">
                  <c:v>43451</c:v>
                </c:pt>
                <c:pt idx="4004">
                  <c:v>43452</c:v>
                </c:pt>
                <c:pt idx="4005">
                  <c:v>43453</c:v>
                </c:pt>
                <c:pt idx="4006">
                  <c:v>43454</c:v>
                </c:pt>
                <c:pt idx="4007">
                  <c:v>43455</c:v>
                </c:pt>
                <c:pt idx="4008">
                  <c:v>43456</c:v>
                </c:pt>
                <c:pt idx="4009">
                  <c:v>43457</c:v>
                </c:pt>
                <c:pt idx="4010">
                  <c:v>43458</c:v>
                </c:pt>
                <c:pt idx="4011">
                  <c:v>43459</c:v>
                </c:pt>
                <c:pt idx="4012">
                  <c:v>43460</c:v>
                </c:pt>
                <c:pt idx="4013">
                  <c:v>43461</c:v>
                </c:pt>
                <c:pt idx="4014">
                  <c:v>43462</c:v>
                </c:pt>
                <c:pt idx="4015">
                  <c:v>43463</c:v>
                </c:pt>
                <c:pt idx="4016">
                  <c:v>43464</c:v>
                </c:pt>
                <c:pt idx="4017">
                  <c:v>43465</c:v>
                </c:pt>
                <c:pt idx="4018">
                  <c:v>43466</c:v>
                </c:pt>
                <c:pt idx="4019">
                  <c:v>43467</c:v>
                </c:pt>
                <c:pt idx="4020">
                  <c:v>43468</c:v>
                </c:pt>
                <c:pt idx="4021">
                  <c:v>43469</c:v>
                </c:pt>
                <c:pt idx="4022">
                  <c:v>43470</c:v>
                </c:pt>
                <c:pt idx="4023">
                  <c:v>43471</c:v>
                </c:pt>
                <c:pt idx="4024">
                  <c:v>43472</c:v>
                </c:pt>
                <c:pt idx="4025">
                  <c:v>43473</c:v>
                </c:pt>
                <c:pt idx="4026">
                  <c:v>43474</c:v>
                </c:pt>
                <c:pt idx="4027">
                  <c:v>43475</c:v>
                </c:pt>
                <c:pt idx="4028">
                  <c:v>43476</c:v>
                </c:pt>
                <c:pt idx="4029">
                  <c:v>43477</c:v>
                </c:pt>
                <c:pt idx="4030">
                  <c:v>43478</c:v>
                </c:pt>
                <c:pt idx="4031">
                  <c:v>43479</c:v>
                </c:pt>
                <c:pt idx="4032">
                  <c:v>43480</c:v>
                </c:pt>
                <c:pt idx="4033">
                  <c:v>43481</c:v>
                </c:pt>
                <c:pt idx="4034">
                  <c:v>43482</c:v>
                </c:pt>
                <c:pt idx="4035">
                  <c:v>43483</c:v>
                </c:pt>
                <c:pt idx="4036">
                  <c:v>43484</c:v>
                </c:pt>
                <c:pt idx="4037">
                  <c:v>43485</c:v>
                </c:pt>
                <c:pt idx="4038">
                  <c:v>43486</c:v>
                </c:pt>
                <c:pt idx="4039">
                  <c:v>43487</c:v>
                </c:pt>
                <c:pt idx="4040">
                  <c:v>43488</c:v>
                </c:pt>
                <c:pt idx="4041">
                  <c:v>43489</c:v>
                </c:pt>
                <c:pt idx="4042">
                  <c:v>43490</c:v>
                </c:pt>
                <c:pt idx="4043">
                  <c:v>43491</c:v>
                </c:pt>
                <c:pt idx="4044">
                  <c:v>43492</c:v>
                </c:pt>
                <c:pt idx="4045">
                  <c:v>43493</c:v>
                </c:pt>
                <c:pt idx="4046">
                  <c:v>43494</c:v>
                </c:pt>
                <c:pt idx="4047">
                  <c:v>43495</c:v>
                </c:pt>
                <c:pt idx="4048">
                  <c:v>43496</c:v>
                </c:pt>
                <c:pt idx="4049">
                  <c:v>43497</c:v>
                </c:pt>
                <c:pt idx="4050">
                  <c:v>43498</c:v>
                </c:pt>
                <c:pt idx="4051">
                  <c:v>43499</c:v>
                </c:pt>
                <c:pt idx="4052">
                  <c:v>43500</c:v>
                </c:pt>
                <c:pt idx="4053">
                  <c:v>43501</c:v>
                </c:pt>
                <c:pt idx="4054">
                  <c:v>43502</c:v>
                </c:pt>
                <c:pt idx="4055">
                  <c:v>43503</c:v>
                </c:pt>
                <c:pt idx="4056">
                  <c:v>43504</c:v>
                </c:pt>
                <c:pt idx="4057">
                  <c:v>43505</c:v>
                </c:pt>
                <c:pt idx="4058">
                  <c:v>43506</c:v>
                </c:pt>
                <c:pt idx="4059">
                  <c:v>43507</c:v>
                </c:pt>
                <c:pt idx="4060">
                  <c:v>43508</c:v>
                </c:pt>
                <c:pt idx="4061">
                  <c:v>43509</c:v>
                </c:pt>
                <c:pt idx="4062">
                  <c:v>43510</c:v>
                </c:pt>
                <c:pt idx="4063">
                  <c:v>43511</c:v>
                </c:pt>
                <c:pt idx="4064">
                  <c:v>43512</c:v>
                </c:pt>
                <c:pt idx="4065">
                  <c:v>43513</c:v>
                </c:pt>
                <c:pt idx="4066">
                  <c:v>43514</c:v>
                </c:pt>
                <c:pt idx="4067">
                  <c:v>43515</c:v>
                </c:pt>
                <c:pt idx="4068">
                  <c:v>43516</c:v>
                </c:pt>
                <c:pt idx="4069">
                  <c:v>43517</c:v>
                </c:pt>
                <c:pt idx="4070">
                  <c:v>43518</c:v>
                </c:pt>
                <c:pt idx="4071">
                  <c:v>43519</c:v>
                </c:pt>
                <c:pt idx="4072">
                  <c:v>43520</c:v>
                </c:pt>
                <c:pt idx="4073">
                  <c:v>43521</c:v>
                </c:pt>
                <c:pt idx="4074">
                  <c:v>43522</c:v>
                </c:pt>
                <c:pt idx="4075">
                  <c:v>43523</c:v>
                </c:pt>
                <c:pt idx="4076">
                  <c:v>43524</c:v>
                </c:pt>
                <c:pt idx="4077">
                  <c:v>43525</c:v>
                </c:pt>
                <c:pt idx="4078">
                  <c:v>43526</c:v>
                </c:pt>
                <c:pt idx="4079">
                  <c:v>43527</c:v>
                </c:pt>
                <c:pt idx="4080">
                  <c:v>43528</c:v>
                </c:pt>
                <c:pt idx="4081">
                  <c:v>43529</c:v>
                </c:pt>
                <c:pt idx="4082">
                  <c:v>43530</c:v>
                </c:pt>
                <c:pt idx="4083">
                  <c:v>43531</c:v>
                </c:pt>
                <c:pt idx="4084">
                  <c:v>43532</c:v>
                </c:pt>
                <c:pt idx="4085">
                  <c:v>43533</c:v>
                </c:pt>
                <c:pt idx="4086">
                  <c:v>43534</c:v>
                </c:pt>
                <c:pt idx="4087">
                  <c:v>43535</c:v>
                </c:pt>
                <c:pt idx="4088">
                  <c:v>43536</c:v>
                </c:pt>
                <c:pt idx="4089">
                  <c:v>43537</c:v>
                </c:pt>
                <c:pt idx="4090">
                  <c:v>43538</c:v>
                </c:pt>
                <c:pt idx="4091">
                  <c:v>43539</c:v>
                </c:pt>
                <c:pt idx="4092">
                  <c:v>43540</c:v>
                </c:pt>
                <c:pt idx="4093">
                  <c:v>43541</c:v>
                </c:pt>
                <c:pt idx="4094">
                  <c:v>43542</c:v>
                </c:pt>
                <c:pt idx="4095">
                  <c:v>43543</c:v>
                </c:pt>
                <c:pt idx="4096">
                  <c:v>43544</c:v>
                </c:pt>
                <c:pt idx="4097">
                  <c:v>43545</c:v>
                </c:pt>
                <c:pt idx="4098">
                  <c:v>43546</c:v>
                </c:pt>
                <c:pt idx="4099">
                  <c:v>43547</c:v>
                </c:pt>
                <c:pt idx="4100">
                  <c:v>43548</c:v>
                </c:pt>
                <c:pt idx="4101">
                  <c:v>43549</c:v>
                </c:pt>
                <c:pt idx="4102">
                  <c:v>43550</c:v>
                </c:pt>
                <c:pt idx="4103">
                  <c:v>43551</c:v>
                </c:pt>
                <c:pt idx="4104">
                  <c:v>43552</c:v>
                </c:pt>
                <c:pt idx="4105">
                  <c:v>43553</c:v>
                </c:pt>
                <c:pt idx="4106">
                  <c:v>43554</c:v>
                </c:pt>
                <c:pt idx="4107">
                  <c:v>43555</c:v>
                </c:pt>
                <c:pt idx="4108">
                  <c:v>43556</c:v>
                </c:pt>
                <c:pt idx="4109">
                  <c:v>43557</c:v>
                </c:pt>
                <c:pt idx="4110">
                  <c:v>43558</c:v>
                </c:pt>
                <c:pt idx="4111">
                  <c:v>43559</c:v>
                </c:pt>
                <c:pt idx="4112">
                  <c:v>43560</c:v>
                </c:pt>
                <c:pt idx="4113">
                  <c:v>43561</c:v>
                </c:pt>
                <c:pt idx="4114">
                  <c:v>43562</c:v>
                </c:pt>
                <c:pt idx="4115">
                  <c:v>43563</c:v>
                </c:pt>
                <c:pt idx="4116">
                  <c:v>43564</c:v>
                </c:pt>
                <c:pt idx="4117">
                  <c:v>43565</c:v>
                </c:pt>
                <c:pt idx="4118">
                  <c:v>43566</c:v>
                </c:pt>
                <c:pt idx="4119">
                  <c:v>43567</c:v>
                </c:pt>
                <c:pt idx="4120">
                  <c:v>43568</c:v>
                </c:pt>
                <c:pt idx="4121">
                  <c:v>43569</c:v>
                </c:pt>
                <c:pt idx="4122">
                  <c:v>43570</c:v>
                </c:pt>
                <c:pt idx="4123">
                  <c:v>43571</c:v>
                </c:pt>
                <c:pt idx="4124">
                  <c:v>43572</c:v>
                </c:pt>
                <c:pt idx="4125">
                  <c:v>43573</c:v>
                </c:pt>
                <c:pt idx="4126">
                  <c:v>43574</c:v>
                </c:pt>
                <c:pt idx="4127">
                  <c:v>43575</c:v>
                </c:pt>
                <c:pt idx="4128">
                  <c:v>43576</c:v>
                </c:pt>
                <c:pt idx="4129">
                  <c:v>43577</c:v>
                </c:pt>
                <c:pt idx="4130">
                  <c:v>43578</c:v>
                </c:pt>
                <c:pt idx="4131">
                  <c:v>43579</c:v>
                </c:pt>
                <c:pt idx="4132">
                  <c:v>43580</c:v>
                </c:pt>
                <c:pt idx="4133">
                  <c:v>43581</c:v>
                </c:pt>
                <c:pt idx="4134">
                  <c:v>43582</c:v>
                </c:pt>
                <c:pt idx="4135">
                  <c:v>43583</c:v>
                </c:pt>
                <c:pt idx="4136">
                  <c:v>43584</c:v>
                </c:pt>
                <c:pt idx="4137">
                  <c:v>43585</c:v>
                </c:pt>
                <c:pt idx="4138">
                  <c:v>43586</c:v>
                </c:pt>
                <c:pt idx="4139">
                  <c:v>43587</c:v>
                </c:pt>
                <c:pt idx="4140">
                  <c:v>43588</c:v>
                </c:pt>
                <c:pt idx="4141">
                  <c:v>43589</c:v>
                </c:pt>
                <c:pt idx="4142">
                  <c:v>43590</c:v>
                </c:pt>
                <c:pt idx="4143">
                  <c:v>43591</c:v>
                </c:pt>
                <c:pt idx="4144">
                  <c:v>43592</c:v>
                </c:pt>
                <c:pt idx="4145">
                  <c:v>43593</c:v>
                </c:pt>
                <c:pt idx="4146">
                  <c:v>43594</c:v>
                </c:pt>
                <c:pt idx="4147">
                  <c:v>43595</c:v>
                </c:pt>
                <c:pt idx="4148">
                  <c:v>43596</c:v>
                </c:pt>
                <c:pt idx="4149">
                  <c:v>43597</c:v>
                </c:pt>
                <c:pt idx="4150">
                  <c:v>43598</c:v>
                </c:pt>
                <c:pt idx="4151">
                  <c:v>43599</c:v>
                </c:pt>
                <c:pt idx="4152">
                  <c:v>43600</c:v>
                </c:pt>
                <c:pt idx="4153">
                  <c:v>43601</c:v>
                </c:pt>
                <c:pt idx="4154">
                  <c:v>43602</c:v>
                </c:pt>
                <c:pt idx="4155">
                  <c:v>43603</c:v>
                </c:pt>
                <c:pt idx="4156">
                  <c:v>43604</c:v>
                </c:pt>
                <c:pt idx="4157">
                  <c:v>43605</c:v>
                </c:pt>
                <c:pt idx="4158">
                  <c:v>43606</c:v>
                </c:pt>
                <c:pt idx="4159">
                  <c:v>43607</c:v>
                </c:pt>
                <c:pt idx="4160">
                  <c:v>43608</c:v>
                </c:pt>
                <c:pt idx="4161">
                  <c:v>43609</c:v>
                </c:pt>
                <c:pt idx="4162">
                  <c:v>43610</c:v>
                </c:pt>
                <c:pt idx="4163">
                  <c:v>43611</c:v>
                </c:pt>
                <c:pt idx="4164">
                  <c:v>43612</c:v>
                </c:pt>
                <c:pt idx="4165">
                  <c:v>43613</c:v>
                </c:pt>
                <c:pt idx="4166">
                  <c:v>43614</c:v>
                </c:pt>
                <c:pt idx="4167">
                  <c:v>43615</c:v>
                </c:pt>
                <c:pt idx="4168">
                  <c:v>43616</c:v>
                </c:pt>
                <c:pt idx="4169">
                  <c:v>43617</c:v>
                </c:pt>
                <c:pt idx="4170">
                  <c:v>43618</c:v>
                </c:pt>
                <c:pt idx="4171">
                  <c:v>43619</c:v>
                </c:pt>
                <c:pt idx="4172">
                  <c:v>43620</c:v>
                </c:pt>
                <c:pt idx="4173">
                  <c:v>43621</c:v>
                </c:pt>
                <c:pt idx="4174">
                  <c:v>43622</c:v>
                </c:pt>
                <c:pt idx="4175">
                  <c:v>43623</c:v>
                </c:pt>
                <c:pt idx="4176">
                  <c:v>43624</c:v>
                </c:pt>
                <c:pt idx="4177">
                  <c:v>43625</c:v>
                </c:pt>
                <c:pt idx="4178">
                  <c:v>43626</c:v>
                </c:pt>
                <c:pt idx="4179">
                  <c:v>43627</c:v>
                </c:pt>
                <c:pt idx="4180">
                  <c:v>43628</c:v>
                </c:pt>
                <c:pt idx="4181">
                  <c:v>43629</c:v>
                </c:pt>
                <c:pt idx="4182">
                  <c:v>43630</c:v>
                </c:pt>
                <c:pt idx="4183">
                  <c:v>43631</c:v>
                </c:pt>
                <c:pt idx="4184">
                  <c:v>43632</c:v>
                </c:pt>
                <c:pt idx="4185">
                  <c:v>43633</c:v>
                </c:pt>
                <c:pt idx="4186">
                  <c:v>43634</c:v>
                </c:pt>
                <c:pt idx="4187">
                  <c:v>43635</c:v>
                </c:pt>
                <c:pt idx="4188">
                  <c:v>43636</c:v>
                </c:pt>
                <c:pt idx="4189">
                  <c:v>43637</c:v>
                </c:pt>
                <c:pt idx="4190">
                  <c:v>43638</c:v>
                </c:pt>
                <c:pt idx="4191">
                  <c:v>43639</c:v>
                </c:pt>
                <c:pt idx="4192">
                  <c:v>43640</c:v>
                </c:pt>
                <c:pt idx="4193">
                  <c:v>43641</c:v>
                </c:pt>
                <c:pt idx="4194">
                  <c:v>43642</c:v>
                </c:pt>
                <c:pt idx="4195">
                  <c:v>43643</c:v>
                </c:pt>
                <c:pt idx="4196">
                  <c:v>43644</c:v>
                </c:pt>
                <c:pt idx="4197">
                  <c:v>43645</c:v>
                </c:pt>
                <c:pt idx="4198">
                  <c:v>43646</c:v>
                </c:pt>
                <c:pt idx="4199">
                  <c:v>43647</c:v>
                </c:pt>
                <c:pt idx="4200">
                  <c:v>43648</c:v>
                </c:pt>
                <c:pt idx="4201">
                  <c:v>43649</c:v>
                </c:pt>
                <c:pt idx="4202">
                  <c:v>43650</c:v>
                </c:pt>
                <c:pt idx="4203">
                  <c:v>43651</c:v>
                </c:pt>
                <c:pt idx="4204">
                  <c:v>43652</c:v>
                </c:pt>
                <c:pt idx="4205">
                  <c:v>43653</c:v>
                </c:pt>
                <c:pt idx="4206">
                  <c:v>43654</c:v>
                </c:pt>
                <c:pt idx="4207">
                  <c:v>43655</c:v>
                </c:pt>
                <c:pt idx="4208">
                  <c:v>43656</c:v>
                </c:pt>
                <c:pt idx="4209">
                  <c:v>43657</c:v>
                </c:pt>
                <c:pt idx="4210">
                  <c:v>43658</c:v>
                </c:pt>
                <c:pt idx="4211">
                  <c:v>43659</c:v>
                </c:pt>
                <c:pt idx="4212">
                  <c:v>43660</c:v>
                </c:pt>
                <c:pt idx="4213">
                  <c:v>43661</c:v>
                </c:pt>
                <c:pt idx="4214">
                  <c:v>43662</c:v>
                </c:pt>
                <c:pt idx="4215">
                  <c:v>43663</c:v>
                </c:pt>
                <c:pt idx="4216">
                  <c:v>43664</c:v>
                </c:pt>
                <c:pt idx="4217">
                  <c:v>43665</c:v>
                </c:pt>
                <c:pt idx="4218">
                  <c:v>43666</c:v>
                </c:pt>
                <c:pt idx="4219">
                  <c:v>43667</c:v>
                </c:pt>
                <c:pt idx="4220">
                  <c:v>43668</c:v>
                </c:pt>
                <c:pt idx="4221">
                  <c:v>43669</c:v>
                </c:pt>
                <c:pt idx="4222">
                  <c:v>43670</c:v>
                </c:pt>
                <c:pt idx="4223">
                  <c:v>43671</c:v>
                </c:pt>
                <c:pt idx="4224">
                  <c:v>43672</c:v>
                </c:pt>
                <c:pt idx="4225">
                  <c:v>43673</c:v>
                </c:pt>
                <c:pt idx="4226">
                  <c:v>43674</c:v>
                </c:pt>
                <c:pt idx="4227">
                  <c:v>43675</c:v>
                </c:pt>
                <c:pt idx="4228">
                  <c:v>43676</c:v>
                </c:pt>
                <c:pt idx="4229">
                  <c:v>43677</c:v>
                </c:pt>
                <c:pt idx="4230">
                  <c:v>43678</c:v>
                </c:pt>
                <c:pt idx="4231">
                  <c:v>43679</c:v>
                </c:pt>
                <c:pt idx="4232">
                  <c:v>43680</c:v>
                </c:pt>
                <c:pt idx="4233">
                  <c:v>43681</c:v>
                </c:pt>
                <c:pt idx="4234">
                  <c:v>43682</c:v>
                </c:pt>
                <c:pt idx="4235">
                  <c:v>43683</c:v>
                </c:pt>
                <c:pt idx="4236">
                  <c:v>43684</c:v>
                </c:pt>
                <c:pt idx="4237">
                  <c:v>43685</c:v>
                </c:pt>
                <c:pt idx="4238">
                  <c:v>43686</c:v>
                </c:pt>
                <c:pt idx="4239">
                  <c:v>43687</c:v>
                </c:pt>
                <c:pt idx="4240">
                  <c:v>43688</c:v>
                </c:pt>
                <c:pt idx="4241">
                  <c:v>43689</c:v>
                </c:pt>
                <c:pt idx="4242">
                  <c:v>43690</c:v>
                </c:pt>
                <c:pt idx="4243">
                  <c:v>43691</c:v>
                </c:pt>
                <c:pt idx="4244">
                  <c:v>43692</c:v>
                </c:pt>
                <c:pt idx="4245">
                  <c:v>43693</c:v>
                </c:pt>
                <c:pt idx="4246">
                  <c:v>43694</c:v>
                </c:pt>
                <c:pt idx="4247">
                  <c:v>43695</c:v>
                </c:pt>
                <c:pt idx="4248">
                  <c:v>43696</c:v>
                </c:pt>
                <c:pt idx="4249">
                  <c:v>43697</c:v>
                </c:pt>
                <c:pt idx="4250">
                  <c:v>43698</c:v>
                </c:pt>
                <c:pt idx="4251">
                  <c:v>43699</c:v>
                </c:pt>
                <c:pt idx="4252">
                  <c:v>43700</c:v>
                </c:pt>
                <c:pt idx="4253">
                  <c:v>43701</c:v>
                </c:pt>
                <c:pt idx="4254">
                  <c:v>43702</c:v>
                </c:pt>
                <c:pt idx="4255">
                  <c:v>43703</c:v>
                </c:pt>
                <c:pt idx="4256">
                  <c:v>43704</c:v>
                </c:pt>
                <c:pt idx="4257">
                  <c:v>43705</c:v>
                </c:pt>
                <c:pt idx="4258">
                  <c:v>43706</c:v>
                </c:pt>
                <c:pt idx="4259">
                  <c:v>43707</c:v>
                </c:pt>
                <c:pt idx="4260">
                  <c:v>43708</c:v>
                </c:pt>
                <c:pt idx="4261">
                  <c:v>43709</c:v>
                </c:pt>
                <c:pt idx="4262">
                  <c:v>43710</c:v>
                </c:pt>
                <c:pt idx="4263">
                  <c:v>43711</c:v>
                </c:pt>
                <c:pt idx="4264">
                  <c:v>43712</c:v>
                </c:pt>
                <c:pt idx="4265">
                  <c:v>43713</c:v>
                </c:pt>
                <c:pt idx="4266">
                  <c:v>43714</c:v>
                </c:pt>
                <c:pt idx="4267">
                  <c:v>43715</c:v>
                </c:pt>
                <c:pt idx="4268">
                  <c:v>43716</c:v>
                </c:pt>
                <c:pt idx="4269">
                  <c:v>43717</c:v>
                </c:pt>
                <c:pt idx="4270">
                  <c:v>43718</c:v>
                </c:pt>
                <c:pt idx="4271">
                  <c:v>43719</c:v>
                </c:pt>
                <c:pt idx="4272">
                  <c:v>43720</c:v>
                </c:pt>
                <c:pt idx="4273">
                  <c:v>43721</c:v>
                </c:pt>
                <c:pt idx="4274">
                  <c:v>43722</c:v>
                </c:pt>
                <c:pt idx="4275">
                  <c:v>43723</c:v>
                </c:pt>
                <c:pt idx="4276">
                  <c:v>43724</c:v>
                </c:pt>
                <c:pt idx="4277">
                  <c:v>43725</c:v>
                </c:pt>
                <c:pt idx="4278">
                  <c:v>43726</c:v>
                </c:pt>
                <c:pt idx="4279">
                  <c:v>43727</c:v>
                </c:pt>
                <c:pt idx="4280">
                  <c:v>43728</c:v>
                </c:pt>
                <c:pt idx="4281">
                  <c:v>43729</c:v>
                </c:pt>
                <c:pt idx="4282">
                  <c:v>43730</c:v>
                </c:pt>
                <c:pt idx="4283">
                  <c:v>43731</c:v>
                </c:pt>
                <c:pt idx="4284">
                  <c:v>43732</c:v>
                </c:pt>
                <c:pt idx="4285">
                  <c:v>43733</c:v>
                </c:pt>
                <c:pt idx="4286">
                  <c:v>43734</c:v>
                </c:pt>
                <c:pt idx="4287">
                  <c:v>43735</c:v>
                </c:pt>
                <c:pt idx="4288">
                  <c:v>43736</c:v>
                </c:pt>
                <c:pt idx="4289">
                  <c:v>43737</c:v>
                </c:pt>
                <c:pt idx="4290">
                  <c:v>43738</c:v>
                </c:pt>
                <c:pt idx="4291">
                  <c:v>43739</c:v>
                </c:pt>
                <c:pt idx="4292">
                  <c:v>43740</c:v>
                </c:pt>
                <c:pt idx="4293">
                  <c:v>43741</c:v>
                </c:pt>
                <c:pt idx="4294">
                  <c:v>43742</c:v>
                </c:pt>
                <c:pt idx="4295">
                  <c:v>43743</c:v>
                </c:pt>
                <c:pt idx="4296">
                  <c:v>43744</c:v>
                </c:pt>
                <c:pt idx="4297">
                  <c:v>43745</c:v>
                </c:pt>
                <c:pt idx="4298">
                  <c:v>43746</c:v>
                </c:pt>
                <c:pt idx="4299">
                  <c:v>43747</c:v>
                </c:pt>
                <c:pt idx="4300">
                  <c:v>43748</c:v>
                </c:pt>
                <c:pt idx="4301">
                  <c:v>43749</c:v>
                </c:pt>
                <c:pt idx="4302">
                  <c:v>43750</c:v>
                </c:pt>
                <c:pt idx="4303">
                  <c:v>43751</c:v>
                </c:pt>
                <c:pt idx="4304">
                  <c:v>43752</c:v>
                </c:pt>
                <c:pt idx="4305">
                  <c:v>43753</c:v>
                </c:pt>
                <c:pt idx="4306">
                  <c:v>43754</c:v>
                </c:pt>
                <c:pt idx="4307">
                  <c:v>43755</c:v>
                </c:pt>
                <c:pt idx="4308">
                  <c:v>43756</c:v>
                </c:pt>
                <c:pt idx="4309">
                  <c:v>43757</c:v>
                </c:pt>
                <c:pt idx="4310">
                  <c:v>43758</c:v>
                </c:pt>
                <c:pt idx="4311">
                  <c:v>43759</c:v>
                </c:pt>
                <c:pt idx="4312">
                  <c:v>43760</c:v>
                </c:pt>
                <c:pt idx="4313">
                  <c:v>43761</c:v>
                </c:pt>
                <c:pt idx="4314">
                  <c:v>43762</c:v>
                </c:pt>
                <c:pt idx="4315">
                  <c:v>43763</c:v>
                </c:pt>
                <c:pt idx="4316">
                  <c:v>43764</c:v>
                </c:pt>
                <c:pt idx="4317">
                  <c:v>43765</c:v>
                </c:pt>
                <c:pt idx="4318">
                  <c:v>43766</c:v>
                </c:pt>
                <c:pt idx="4319">
                  <c:v>43767</c:v>
                </c:pt>
                <c:pt idx="4320">
                  <c:v>43768</c:v>
                </c:pt>
                <c:pt idx="4321">
                  <c:v>43769</c:v>
                </c:pt>
                <c:pt idx="4322">
                  <c:v>43770</c:v>
                </c:pt>
                <c:pt idx="4323">
                  <c:v>43771</c:v>
                </c:pt>
                <c:pt idx="4324">
                  <c:v>43772</c:v>
                </c:pt>
                <c:pt idx="4325">
                  <c:v>43773</c:v>
                </c:pt>
                <c:pt idx="4326">
                  <c:v>43774</c:v>
                </c:pt>
                <c:pt idx="4327">
                  <c:v>43775</c:v>
                </c:pt>
                <c:pt idx="4328">
                  <c:v>43776</c:v>
                </c:pt>
                <c:pt idx="4329">
                  <c:v>43777</c:v>
                </c:pt>
                <c:pt idx="4330">
                  <c:v>43778</c:v>
                </c:pt>
                <c:pt idx="4331">
                  <c:v>43779</c:v>
                </c:pt>
                <c:pt idx="4332">
                  <c:v>43780</c:v>
                </c:pt>
                <c:pt idx="4333">
                  <c:v>43781</c:v>
                </c:pt>
                <c:pt idx="4334">
                  <c:v>43782</c:v>
                </c:pt>
                <c:pt idx="4335">
                  <c:v>43783</c:v>
                </c:pt>
                <c:pt idx="4336">
                  <c:v>43784</c:v>
                </c:pt>
                <c:pt idx="4337">
                  <c:v>43785</c:v>
                </c:pt>
                <c:pt idx="4338">
                  <c:v>43786</c:v>
                </c:pt>
                <c:pt idx="4339">
                  <c:v>43787</c:v>
                </c:pt>
                <c:pt idx="4340">
                  <c:v>43788</c:v>
                </c:pt>
                <c:pt idx="4341">
                  <c:v>43789</c:v>
                </c:pt>
                <c:pt idx="4342">
                  <c:v>43790</c:v>
                </c:pt>
                <c:pt idx="4343">
                  <c:v>43791</c:v>
                </c:pt>
                <c:pt idx="4344">
                  <c:v>43792</c:v>
                </c:pt>
                <c:pt idx="4345">
                  <c:v>43793</c:v>
                </c:pt>
                <c:pt idx="4346">
                  <c:v>43794</c:v>
                </c:pt>
                <c:pt idx="4347">
                  <c:v>43795</c:v>
                </c:pt>
                <c:pt idx="4348">
                  <c:v>43796</c:v>
                </c:pt>
                <c:pt idx="4349">
                  <c:v>43797</c:v>
                </c:pt>
                <c:pt idx="4350">
                  <c:v>43798</c:v>
                </c:pt>
                <c:pt idx="4351">
                  <c:v>43799</c:v>
                </c:pt>
                <c:pt idx="4352">
                  <c:v>43800</c:v>
                </c:pt>
                <c:pt idx="4353">
                  <c:v>43801</c:v>
                </c:pt>
                <c:pt idx="4354">
                  <c:v>43802</c:v>
                </c:pt>
                <c:pt idx="4355">
                  <c:v>43803</c:v>
                </c:pt>
                <c:pt idx="4356">
                  <c:v>43804</c:v>
                </c:pt>
                <c:pt idx="4357">
                  <c:v>43805</c:v>
                </c:pt>
                <c:pt idx="4358">
                  <c:v>43806</c:v>
                </c:pt>
                <c:pt idx="4359">
                  <c:v>43807</c:v>
                </c:pt>
                <c:pt idx="4360">
                  <c:v>43808</c:v>
                </c:pt>
                <c:pt idx="4361">
                  <c:v>43809</c:v>
                </c:pt>
                <c:pt idx="4362">
                  <c:v>43810</c:v>
                </c:pt>
                <c:pt idx="4363">
                  <c:v>43811</c:v>
                </c:pt>
                <c:pt idx="4364">
                  <c:v>43812</c:v>
                </c:pt>
                <c:pt idx="4365">
                  <c:v>43813</c:v>
                </c:pt>
                <c:pt idx="4366">
                  <c:v>43814</c:v>
                </c:pt>
                <c:pt idx="4367">
                  <c:v>43815</c:v>
                </c:pt>
                <c:pt idx="4368">
                  <c:v>43816</c:v>
                </c:pt>
                <c:pt idx="4369">
                  <c:v>43817</c:v>
                </c:pt>
                <c:pt idx="4370">
                  <c:v>43818</c:v>
                </c:pt>
                <c:pt idx="4371">
                  <c:v>43819</c:v>
                </c:pt>
                <c:pt idx="4372">
                  <c:v>43820</c:v>
                </c:pt>
                <c:pt idx="4373">
                  <c:v>43821</c:v>
                </c:pt>
                <c:pt idx="4374">
                  <c:v>43822</c:v>
                </c:pt>
                <c:pt idx="4375">
                  <c:v>43823</c:v>
                </c:pt>
                <c:pt idx="4376">
                  <c:v>43824</c:v>
                </c:pt>
                <c:pt idx="4377">
                  <c:v>43825</c:v>
                </c:pt>
                <c:pt idx="4378">
                  <c:v>43826</c:v>
                </c:pt>
                <c:pt idx="4379">
                  <c:v>43827</c:v>
                </c:pt>
                <c:pt idx="4380">
                  <c:v>43828</c:v>
                </c:pt>
                <c:pt idx="4381">
                  <c:v>43829</c:v>
                </c:pt>
                <c:pt idx="4382">
                  <c:v>43830</c:v>
                </c:pt>
                <c:pt idx="4383">
                  <c:v>43831</c:v>
                </c:pt>
                <c:pt idx="4384">
                  <c:v>43832</c:v>
                </c:pt>
                <c:pt idx="4385">
                  <c:v>43833</c:v>
                </c:pt>
                <c:pt idx="4386">
                  <c:v>43834</c:v>
                </c:pt>
                <c:pt idx="4387">
                  <c:v>43835</c:v>
                </c:pt>
                <c:pt idx="4388">
                  <c:v>43836</c:v>
                </c:pt>
                <c:pt idx="4389">
                  <c:v>43837</c:v>
                </c:pt>
                <c:pt idx="4390">
                  <c:v>43838</c:v>
                </c:pt>
                <c:pt idx="4391">
                  <c:v>43839</c:v>
                </c:pt>
                <c:pt idx="4392">
                  <c:v>43840</c:v>
                </c:pt>
                <c:pt idx="4393">
                  <c:v>43841</c:v>
                </c:pt>
                <c:pt idx="4394">
                  <c:v>43842</c:v>
                </c:pt>
                <c:pt idx="4395">
                  <c:v>43843</c:v>
                </c:pt>
                <c:pt idx="4396">
                  <c:v>43844</c:v>
                </c:pt>
                <c:pt idx="4397">
                  <c:v>43845</c:v>
                </c:pt>
                <c:pt idx="4398">
                  <c:v>43846</c:v>
                </c:pt>
                <c:pt idx="4399">
                  <c:v>43847</c:v>
                </c:pt>
                <c:pt idx="4400">
                  <c:v>43848</c:v>
                </c:pt>
                <c:pt idx="4401">
                  <c:v>43849</c:v>
                </c:pt>
                <c:pt idx="4402">
                  <c:v>43850</c:v>
                </c:pt>
                <c:pt idx="4403">
                  <c:v>43851</c:v>
                </c:pt>
                <c:pt idx="4404">
                  <c:v>43852</c:v>
                </c:pt>
                <c:pt idx="4405">
                  <c:v>43853</c:v>
                </c:pt>
                <c:pt idx="4406">
                  <c:v>43854</c:v>
                </c:pt>
                <c:pt idx="4407">
                  <c:v>43855</c:v>
                </c:pt>
                <c:pt idx="4408">
                  <c:v>43856</c:v>
                </c:pt>
                <c:pt idx="4409">
                  <c:v>43857</c:v>
                </c:pt>
                <c:pt idx="4410">
                  <c:v>43858</c:v>
                </c:pt>
                <c:pt idx="4411">
                  <c:v>43859</c:v>
                </c:pt>
                <c:pt idx="4412">
                  <c:v>43860</c:v>
                </c:pt>
                <c:pt idx="4413">
                  <c:v>43861</c:v>
                </c:pt>
                <c:pt idx="4414">
                  <c:v>43862</c:v>
                </c:pt>
                <c:pt idx="4415">
                  <c:v>43863</c:v>
                </c:pt>
                <c:pt idx="4416">
                  <c:v>43864</c:v>
                </c:pt>
                <c:pt idx="4417">
                  <c:v>43865</c:v>
                </c:pt>
                <c:pt idx="4418">
                  <c:v>43866</c:v>
                </c:pt>
                <c:pt idx="4419">
                  <c:v>43867</c:v>
                </c:pt>
                <c:pt idx="4420">
                  <c:v>43868</c:v>
                </c:pt>
                <c:pt idx="4421">
                  <c:v>43869</c:v>
                </c:pt>
                <c:pt idx="4422">
                  <c:v>43870</c:v>
                </c:pt>
                <c:pt idx="4423">
                  <c:v>43871</c:v>
                </c:pt>
                <c:pt idx="4424">
                  <c:v>43872</c:v>
                </c:pt>
                <c:pt idx="4425">
                  <c:v>43873</c:v>
                </c:pt>
                <c:pt idx="4426">
                  <c:v>43874</c:v>
                </c:pt>
                <c:pt idx="4427">
                  <c:v>43875</c:v>
                </c:pt>
                <c:pt idx="4428">
                  <c:v>43876</c:v>
                </c:pt>
                <c:pt idx="4429">
                  <c:v>43877</c:v>
                </c:pt>
                <c:pt idx="4430">
                  <c:v>43878</c:v>
                </c:pt>
                <c:pt idx="4431">
                  <c:v>43879</c:v>
                </c:pt>
                <c:pt idx="4432">
                  <c:v>43880</c:v>
                </c:pt>
                <c:pt idx="4433">
                  <c:v>43881</c:v>
                </c:pt>
                <c:pt idx="4434">
                  <c:v>43882</c:v>
                </c:pt>
                <c:pt idx="4435">
                  <c:v>43883</c:v>
                </c:pt>
                <c:pt idx="4436">
                  <c:v>43884</c:v>
                </c:pt>
                <c:pt idx="4437">
                  <c:v>43885</c:v>
                </c:pt>
                <c:pt idx="4438">
                  <c:v>43886</c:v>
                </c:pt>
                <c:pt idx="4439">
                  <c:v>43887</c:v>
                </c:pt>
                <c:pt idx="4440">
                  <c:v>43888</c:v>
                </c:pt>
                <c:pt idx="4441">
                  <c:v>43889</c:v>
                </c:pt>
                <c:pt idx="4442">
                  <c:v>43890</c:v>
                </c:pt>
                <c:pt idx="4443">
                  <c:v>43891</c:v>
                </c:pt>
                <c:pt idx="4444">
                  <c:v>43892</c:v>
                </c:pt>
                <c:pt idx="4445">
                  <c:v>43893</c:v>
                </c:pt>
                <c:pt idx="4446">
                  <c:v>43894</c:v>
                </c:pt>
                <c:pt idx="4447">
                  <c:v>43895</c:v>
                </c:pt>
                <c:pt idx="4448">
                  <c:v>43896</c:v>
                </c:pt>
                <c:pt idx="4449">
                  <c:v>43897</c:v>
                </c:pt>
                <c:pt idx="4450">
                  <c:v>43898</c:v>
                </c:pt>
                <c:pt idx="4451">
                  <c:v>43899</c:v>
                </c:pt>
                <c:pt idx="4452">
                  <c:v>43900</c:v>
                </c:pt>
                <c:pt idx="4453">
                  <c:v>43901</c:v>
                </c:pt>
                <c:pt idx="4454">
                  <c:v>43902</c:v>
                </c:pt>
                <c:pt idx="4455">
                  <c:v>43903</c:v>
                </c:pt>
                <c:pt idx="4456">
                  <c:v>43904</c:v>
                </c:pt>
                <c:pt idx="4457">
                  <c:v>43905</c:v>
                </c:pt>
                <c:pt idx="4458">
                  <c:v>43906</c:v>
                </c:pt>
                <c:pt idx="4459">
                  <c:v>43907</c:v>
                </c:pt>
                <c:pt idx="4460">
                  <c:v>43908</c:v>
                </c:pt>
                <c:pt idx="4461">
                  <c:v>43909</c:v>
                </c:pt>
                <c:pt idx="4462">
                  <c:v>43910</c:v>
                </c:pt>
                <c:pt idx="4463">
                  <c:v>43911</c:v>
                </c:pt>
                <c:pt idx="4464">
                  <c:v>43912</c:v>
                </c:pt>
                <c:pt idx="4465">
                  <c:v>43913</c:v>
                </c:pt>
                <c:pt idx="4466">
                  <c:v>43914</c:v>
                </c:pt>
                <c:pt idx="4467">
                  <c:v>43915</c:v>
                </c:pt>
                <c:pt idx="4468">
                  <c:v>43916</c:v>
                </c:pt>
                <c:pt idx="4469">
                  <c:v>43917</c:v>
                </c:pt>
                <c:pt idx="4470">
                  <c:v>43918</c:v>
                </c:pt>
                <c:pt idx="4471">
                  <c:v>43919</c:v>
                </c:pt>
                <c:pt idx="4472">
                  <c:v>43920</c:v>
                </c:pt>
                <c:pt idx="4473">
                  <c:v>43921</c:v>
                </c:pt>
                <c:pt idx="4474">
                  <c:v>43922</c:v>
                </c:pt>
                <c:pt idx="4475">
                  <c:v>43923</c:v>
                </c:pt>
                <c:pt idx="4476">
                  <c:v>43924</c:v>
                </c:pt>
                <c:pt idx="4477">
                  <c:v>43925</c:v>
                </c:pt>
                <c:pt idx="4478">
                  <c:v>43926</c:v>
                </c:pt>
                <c:pt idx="4479">
                  <c:v>43927</c:v>
                </c:pt>
                <c:pt idx="4480">
                  <c:v>43928</c:v>
                </c:pt>
                <c:pt idx="4481">
                  <c:v>43929</c:v>
                </c:pt>
                <c:pt idx="4482">
                  <c:v>43930</c:v>
                </c:pt>
                <c:pt idx="4483">
                  <c:v>43931</c:v>
                </c:pt>
                <c:pt idx="4484">
                  <c:v>43932</c:v>
                </c:pt>
                <c:pt idx="4485">
                  <c:v>43933</c:v>
                </c:pt>
                <c:pt idx="4486">
                  <c:v>43934</c:v>
                </c:pt>
                <c:pt idx="4487">
                  <c:v>43935</c:v>
                </c:pt>
                <c:pt idx="4488">
                  <c:v>43936</c:v>
                </c:pt>
                <c:pt idx="4489">
                  <c:v>43937</c:v>
                </c:pt>
                <c:pt idx="4490">
                  <c:v>43938</c:v>
                </c:pt>
                <c:pt idx="4491">
                  <c:v>43939</c:v>
                </c:pt>
                <c:pt idx="4492">
                  <c:v>43940</c:v>
                </c:pt>
                <c:pt idx="4493">
                  <c:v>43941</c:v>
                </c:pt>
                <c:pt idx="4494">
                  <c:v>43942</c:v>
                </c:pt>
                <c:pt idx="4495">
                  <c:v>43943</c:v>
                </c:pt>
                <c:pt idx="4496">
                  <c:v>43944</c:v>
                </c:pt>
                <c:pt idx="4497">
                  <c:v>43945</c:v>
                </c:pt>
                <c:pt idx="4498">
                  <c:v>43946</c:v>
                </c:pt>
                <c:pt idx="4499">
                  <c:v>43947</c:v>
                </c:pt>
                <c:pt idx="4500">
                  <c:v>43948</c:v>
                </c:pt>
                <c:pt idx="4501">
                  <c:v>43949</c:v>
                </c:pt>
                <c:pt idx="4502">
                  <c:v>43950</c:v>
                </c:pt>
                <c:pt idx="4503">
                  <c:v>43951</c:v>
                </c:pt>
                <c:pt idx="4504">
                  <c:v>43952</c:v>
                </c:pt>
                <c:pt idx="4505">
                  <c:v>43953</c:v>
                </c:pt>
                <c:pt idx="4506">
                  <c:v>43954</c:v>
                </c:pt>
                <c:pt idx="4507">
                  <c:v>43955</c:v>
                </c:pt>
                <c:pt idx="4508">
                  <c:v>43956</c:v>
                </c:pt>
                <c:pt idx="4509">
                  <c:v>43957</c:v>
                </c:pt>
                <c:pt idx="4510">
                  <c:v>43958</c:v>
                </c:pt>
                <c:pt idx="4511">
                  <c:v>43959</c:v>
                </c:pt>
                <c:pt idx="4512">
                  <c:v>43960</c:v>
                </c:pt>
                <c:pt idx="4513">
                  <c:v>43961</c:v>
                </c:pt>
                <c:pt idx="4514">
                  <c:v>43962</c:v>
                </c:pt>
                <c:pt idx="4515">
                  <c:v>43963</c:v>
                </c:pt>
                <c:pt idx="4516">
                  <c:v>43964</c:v>
                </c:pt>
                <c:pt idx="4517">
                  <c:v>43965</c:v>
                </c:pt>
                <c:pt idx="4518">
                  <c:v>43966</c:v>
                </c:pt>
                <c:pt idx="4519">
                  <c:v>43967</c:v>
                </c:pt>
                <c:pt idx="4520">
                  <c:v>43968</c:v>
                </c:pt>
                <c:pt idx="4521">
                  <c:v>43969</c:v>
                </c:pt>
                <c:pt idx="4522">
                  <c:v>43970</c:v>
                </c:pt>
                <c:pt idx="4523">
                  <c:v>43971</c:v>
                </c:pt>
                <c:pt idx="4524">
                  <c:v>43972</c:v>
                </c:pt>
                <c:pt idx="4525">
                  <c:v>43973</c:v>
                </c:pt>
                <c:pt idx="4526">
                  <c:v>43974</c:v>
                </c:pt>
                <c:pt idx="4527">
                  <c:v>43975</c:v>
                </c:pt>
                <c:pt idx="4528">
                  <c:v>43976</c:v>
                </c:pt>
                <c:pt idx="4529">
                  <c:v>43977</c:v>
                </c:pt>
                <c:pt idx="4530">
                  <c:v>43978</c:v>
                </c:pt>
                <c:pt idx="4531">
                  <c:v>43979</c:v>
                </c:pt>
                <c:pt idx="4532">
                  <c:v>43980</c:v>
                </c:pt>
                <c:pt idx="4533">
                  <c:v>43981</c:v>
                </c:pt>
                <c:pt idx="4534">
                  <c:v>43982</c:v>
                </c:pt>
                <c:pt idx="4535">
                  <c:v>43983</c:v>
                </c:pt>
                <c:pt idx="4536">
                  <c:v>43984</c:v>
                </c:pt>
                <c:pt idx="4537">
                  <c:v>43985</c:v>
                </c:pt>
                <c:pt idx="4538">
                  <c:v>43986</c:v>
                </c:pt>
                <c:pt idx="4539">
                  <c:v>43987</c:v>
                </c:pt>
                <c:pt idx="4540">
                  <c:v>43988</c:v>
                </c:pt>
                <c:pt idx="4541">
                  <c:v>43989</c:v>
                </c:pt>
                <c:pt idx="4542">
                  <c:v>43990</c:v>
                </c:pt>
                <c:pt idx="4543">
                  <c:v>43991</c:v>
                </c:pt>
                <c:pt idx="4544">
                  <c:v>43992</c:v>
                </c:pt>
                <c:pt idx="4545">
                  <c:v>43993</c:v>
                </c:pt>
                <c:pt idx="4546">
                  <c:v>43994</c:v>
                </c:pt>
                <c:pt idx="4547">
                  <c:v>43995</c:v>
                </c:pt>
                <c:pt idx="4548">
                  <c:v>43996</c:v>
                </c:pt>
                <c:pt idx="4549">
                  <c:v>43997</c:v>
                </c:pt>
                <c:pt idx="4550">
                  <c:v>43998</c:v>
                </c:pt>
                <c:pt idx="4551">
                  <c:v>43999</c:v>
                </c:pt>
                <c:pt idx="4552">
                  <c:v>44000</c:v>
                </c:pt>
                <c:pt idx="4553">
                  <c:v>44001</c:v>
                </c:pt>
                <c:pt idx="4554">
                  <c:v>44002</c:v>
                </c:pt>
                <c:pt idx="4555">
                  <c:v>44003</c:v>
                </c:pt>
                <c:pt idx="4556">
                  <c:v>44004</c:v>
                </c:pt>
                <c:pt idx="4557">
                  <c:v>44005</c:v>
                </c:pt>
                <c:pt idx="4558">
                  <c:v>44006</c:v>
                </c:pt>
                <c:pt idx="4559">
                  <c:v>44007</c:v>
                </c:pt>
                <c:pt idx="4560">
                  <c:v>44008</c:v>
                </c:pt>
                <c:pt idx="4561">
                  <c:v>44009</c:v>
                </c:pt>
                <c:pt idx="4562">
                  <c:v>44010</c:v>
                </c:pt>
                <c:pt idx="4563">
                  <c:v>44011</c:v>
                </c:pt>
                <c:pt idx="4564">
                  <c:v>44012</c:v>
                </c:pt>
                <c:pt idx="4565">
                  <c:v>44013</c:v>
                </c:pt>
                <c:pt idx="4566">
                  <c:v>44014</c:v>
                </c:pt>
                <c:pt idx="4567">
                  <c:v>44015</c:v>
                </c:pt>
                <c:pt idx="4568">
                  <c:v>44016</c:v>
                </c:pt>
                <c:pt idx="4569">
                  <c:v>44017</c:v>
                </c:pt>
                <c:pt idx="4570">
                  <c:v>44018</c:v>
                </c:pt>
                <c:pt idx="4571">
                  <c:v>44019</c:v>
                </c:pt>
                <c:pt idx="4572">
                  <c:v>44020</c:v>
                </c:pt>
                <c:pt idx="4573">
                  <c:v>44021</c:v>
                </c:pt>
                <c:pt idx="4574">
                  <c:v>44022</c:v>
                </c:pt>
                <c:pt idx="4575">
                  <c:v>44023</c:v>
                </c:pt>
                <c:pt idx="4576">
                  <c:v>44024</c:v>
                </c:pt>
                <c:pt idx="4577">
                  <c:v>44025</c:v>
                </c:pt>
                <c:pt idx="4578">
                  <c:v>44026</c:v>
                </c:pt>
                <c:pt idx="4579">
                  <c:v>44027</c:v>
                </c:pt>
                <c:pt idx="4580">
                  <c:v>44028</c:v>
                </c:pt>
                <c:pt idx="4581">
                  <c:v>44029</c:v>
                </c:pt>
                <c:pt idx="4582">
                  <c:v>44030</c:v>
                </c:pt>
                <c:pt idx="4583">
                  <c:v>44031</c:v>
                </c:pt>
                <c:pt idx="4584">
                  <c:v>44032</c:v>
                </c:pt>
                <c:pt idx="4585">
                  <c:v>44033</c:v>
                </c:pt>
                <c:pt idx="4586">
                  <c:v>44034</c:v>
                </c:pt>
                <c:pt idx="4587">
                  <c:v>44035</c:v>
                </c:pt>
                <c:pt idx="4588">
                  <c:v>44036</c:v>
                </c:pt>
                <c:pt idx="4589">
                  <c:v>44037</c:v>
                </c:pt>
                <c:pt idx="4590">
                  <c:v>44038</c:v>
                </c:pt>
                <c:pt idx="4591">
                  <c:v>44039</c:v>
                </c:pt>
                <c:pt idx="4592">
                  <c:v>44040</c:v>
                </c:pt>
                <c:pt idx="4593">
                  <c:v>44041</c:v>
                </c:pt>
                <c:pt idx="4594">
                  <c:v>44042</c:v>
                </c:pt>
                <c:pt idx="4595">
                  <c:v>44043</c:v>
                </c:pt>
                <c:pt idx="4596">
                  <c:v>44044</c:v>
                </c:pt>
                <c:pt idx="4597">
                  <c:v>44045</c:v>
                </c:pt>
                <c:pt idx="4598">
                  <c:v>44046</c:v>
                </c:pt>
                <c:pt idx="4599">
                  <c:v>44047</c:v>
                </c:pt>
                <c:pt idx="4600">
                  <c:v>44048</c:v>
                </c:pt>
                <c:pt idx="4601">
                  <c:v>44049</c:v>
                </c:pt>
                <c:pt idx="4602">
                  <c:v>44050</c:v>
                </c:pt>
                <c:pt idx="4603">
                  <c:v>44051</c:v>
                </c:pt>
                <c:pt idx="4604">
                  <c:v>44052</c:v>
                </c:pt>
                <c:pt idx="4605">
                  <c:v>44053</c:v>
                </c:pt>
                <c:pt idx="4606">
                  <c:v>44054</c:v>
                </c:pt>
                <c:pt idx="4607">
                  <c:v>44055</c:v>
                </c:pt>
                <c:pt idx="4608">
                  <c:v>44056</c:v>
                </c:pt>
                <c:pt idx="4609">
                  <c:v>44057</c:v>
                </c:pt>
                <c:pt idx="4610">
                  <c:v>44058</c:v>
                </c:pt>
                <c:pt idx="4611">
                  <c:v>44059</c:v>
                </c:pt>
                <c:pt idx="4612">
                  <c:v>44060</c:v>
                </c:pt>
                <c:pt idx="4613">
                  <c:v>44061</c:v>
                </c:pt>
                <c:pt idx="4614">
                  <c:v>44062</c:v>
                </c:pt>
                <c:pt idx="4615">
                  <c:v>44063</c:v>
                </c:pt>
                <c:pt idx="4616">
                  <c:v>44064</c:v>
                </c:pt>
                <c:pt idx="4617">
                  <c:v>44065</c:v>
                </c:pt>
                <c:pt idx="4618">
                  <c:v>44066</c:v>
                </c:pt>
                <c:pt idx="4619">
                  <c:v>44067</c:v>
                </c:pt>
                <c:pt idx="4620">
                  <c:v>44068</c:v>
                </c:pt>
                <c:pt idx="4621">
                  <c:v>44069</c:v>
                </c:pt>
                <c:pt idx="4622">
                  <c:v>44070</c:v>
                </c:pt>
                <c:pt idx="4623">
                  <c:v>44071</c:v>
                </c:pt>
                <c:pt idx="4624">
                  <c:v>44072</c:v>
                </c:pt>
                <c:pt idx="4625">
                  <c:v>44073</c:v>
                </c:pt>
                <c:pt idx="4626">
                  <c:v>44074</c:v>
                </c:pt>
                <c:pt idx="4627">
                  <c:v>44075</c:v>
                </c:pt>
                <c:pt idx="4628">
                  <c:v>44076</c:v>
                </c:pt>
                <c:pt idx="4629">
                  <c:v>44077</c:v>
                </c:pt>
                <c:pt idx="4630">
                  <c:v>44078</c:v>
                </c:pt>
                <c:pt idx="4631">
                  <c:v>44079</c:v>
                </c:pt>
                <c:pt idx="4632">
                  <c:v>44080</c:v>
                </c:pt>
                <c:pt idx="4633">
                  <c:v>44081</c:v>
                </c:pt>
                <c:pt idx="4634">
                  <c:v>44082</c:v>
                </c:pt>
                <c:pt idx="4635">
                  <c:v>44083</c:v>
                </c:pt>
                <c:pt idx="4636">
                  <c:v>44084</c:v>
                </c:pt>
                <c:pt idx="4637">
                  <c:v>44085</c:v>
                </c:pt>
                <c:pt idx="4638">
                  <c:v>44086</c:v>
                </c:pt>
                <c:pt idx="4639">
                  <c:v>44087</c:v>
                </c:pt>
                <c:pt idx="4640">
                  <c:v>44088</c:v>
                </c:pt>
                <c:pt idx="4641">
                  <c:v>44089</c:v>
                </c:pt>
                <c:pt idx="4642">
                  <c:v>44090</c:v>
                </c:pt>
                <c:pt idx="4643">
                  <c:v>44091</c:v>
                </c:pt>
                <c:pt idx="4644">
                  <c:v>44092</c:v>
                </c:pt>
                <c:pt idx="4645">
                  <c:v>44093</c:v>
                </c:pt>
                <c:pt idx="4646">
                  <c:v>44094</c:v>
                </c:pt>
                <c:pt idx="4647">
                  <c:v>44095</c:v>
                </c:pt>
                <c:pt idx="4648">
                  <c:v>44096</c:v>
                </c:pt>
                <c:pt idx="4649">
                  <c:v>44097</c:v>
                </c:pt>
                <c:pt idx="4650">
                  <c:v>44098</c:v>
                </c:pt>
                <c:pt idx="4651">
                  <c:v>44099</c:v>
                </c:pt>
                <c:pt idx="4652">
                  <c:v>44100</c:v>
                </c:pt>
                <c:pt idx="4653">
                  <c:v>44101</c:v>
                </c:pt>
                <c:pt idx="4654">
                  <c:v>44102</c:v>
                </c:pt>
                <c:pt idx="4655">
                  <c:v>44103</c:v>
                </c:pt>
                <c:pt idx="4656">
                  <c:v>44104</c:v>
                </c:pt>
                <c:pt idx="4657">
                  <c:v>44105</c:v>
                </c:pt>
                <c:pt idx="4658">
                  <c:v>44106</c:v>
                </c:pt>
                <c:pt idx="4659">
                  <c:v>44107</c:v>
                </c:pt>
                <c:pt idx="4660">
                  <c:v>44108</c:v>
                </c:pt>
                <c:pt idx="4661">
                  <c:v>44109</c:v>
                </c:pt>
                <c:pt idx="4662">
                  <c:v>44110</c:v>
                </c:pt>
                <c:pt idx="4663">
                  <c:v>44111</c:v>
                </c:pt>
                <c:pt idx="4664">
                  <c:v>44112</c:v>
                </c:pt>
                <c:pt idx="4665">
                  <c:v>44113</c:v>
                </c:pt>
                <c:pt idx="4666">
                  <c:v>44114</c:v>
                </c:pt>
                <c:pt idx="4667">
                  <c:v>44115</c:v>
                </c:pt>
                <c:pt idx="4668">
                  <c:v>44116</c:v>
                </c:pt>
                <c:pt idx="4669">
                  <c:v>44117</c:v>
                </c:pt>
                <c:pt idx="4670">
                  <c:v>44118</c:v>
                </c:pt>
                <c:pt idx="4671">
                  <c:v>44119</c:v>
                </c:pt>
                <c:pt idx="4672">
                  <c:v>44120</c:v>
                </c:pt>
                <c:pt idx="4673">
                  <c:v>44121</c:v>
                </c:pt>
                <c:pt idx="4674">
                  <c:v>44122</c:v>
                </c:pt>
                <c:pt idx="4675">
                  <c:v>44123</c:v>
                </c:pt>
                <c:pt idx="4676">
                  <c:v>44124</c:v>
                </c:pt>
                <c:pt idx="4677">
                  <c:v>44125</c:v>
                </c:pt>
                <c:pt idx="4678">
                  <c:v>44126</c:v>
                </c:pt>
                <c:pt idx="4679">
                  <c:v>44127</c:v>
                </c:pt>
                <c:pt idx="4680">
                  <c:v>44128</c:v>
                </c:pt>
                <c:pt idx="4681">
                  <c:v>44129</c:v>
                </c:pt>
                <c:pt idx="4682">
                  <c:v>44130</c:v>
                </c:pt>
                <c:pt idx="4683">
                  <c:v>44131</c:v>
                </c:pt>
                <c:pt idx="4684">
                  <c:v>44132</c:v>
                </c:pt>
                <c:pt idx="4685">
                  <c:v>44133</c:v>
                </c:pt>
                <c:pt idx="4686">
                  <c:v>44134</c:v>
                </c:pt>
                <c:pt idx="4687">
                  <c:v>44135</c:v>
                </c:pt>
                <c:pt idx="4688">
                  <c:v>44136</c:v>
                </c:pt>
                <c:pt idx="4689">
                  <c:v>44137</c:v>
                </c:pt>
                <c:pt idx="4690">
                  <c:v>44138</c:v>
                </c:pt>
                <c:pt idx="4691">
                  <c:v>44139</c:v>
                </c:pt>
                <c:pt idx="4692">
                  <c:v>44140</c:v>
                </c:pt>
                <c:pt idx="4693">
                  <c:v>44141</c:v>
                </c:pt>
                <c:pt idx="4694">
                  <c:v>44142</c:v>
                </c:pt>
                <c:pt idx="4695">
                  <c:v>44143</c:v>
                </c:pt>
                <c:pt idx="4696">
                  <c:v>44144</c:v>
                </c:pt>
                <c:pt idx="4697">
                  <c:v>44145</c:v>
                </c:pt>
                <c:pt idx="4698">
                  <c:v>44146</c:v>
                </c:pt>
                <c:pt idx="4699">
                  <c:v>44147</c:v>
                </c:pt>
                <c:pt idx="4700">
                  <c:v>44148</c:v>
                </c:pt>
                <c:pt idx="4701">
                  <c:v>44149</c:v>
                </c:pt>
                <c:pt idx="4702">
                  <c:v>44150</c:v>
                </c:pt>
                <c:pt idx="4703">
                  <c:v>44151</c:v>
                </c:pt>
                <c:pt idx="4704">
                  <c:v>44152</c:v>
                </c:pt>
                <c:pt idx="4705">
                  <c:v>44153</c:v>
                </c:pt>
                <c:pt idx="4706">
                  <c:v>44154</c:v>
                </c:pt>
                <c:pt idx="4707">
                  <c:v>44155</c:v>
                </c:pt>
                <c:pt idx="4708">
                  <c:v>44156</c:v>
                </c:pt>
                <c:pt idx="4709">
                  <c:v>44157</c:v>
                </c:pt>
                <c:pt idx="4710">
                  <c:v>44158</c:v>
                </c:pt>
                <c:pt idx="4711">
                  <c:v>44159</c:v>
                </c:pt>
                <c:pt idx="4712">
                  <c:v>44160</c:v>
                </c:pt>
                <c:pt idx="4713">
                  <c:v>44161</c:v>
                </c:pt>
                <c:pt idx="4714">
                  <c:v>44162</c:v>
                </c:pt>
                <c:pt idx="4715">
                  <c:v>44163</c:v>
                </c:pt>
                <c:pt idx="4716">
                  <c:v>44164</c:v>
                </c:pt>
                <c:pt idx="4717">
                  <c:v>44165</c:v>
                </c:pt>
                <c:pt idx="4718">
                  <c:v>44166</c:v>
                </c:pt>
                <c:pt idx="4719">
                  <c:v>44167</c:v>
                </c:pt>
                <c:pt idx="4720">
                  <c:v>44168</c:v>
                </c:pt>
                <c:pt idx="4721">
                  <c:v>44169</c:v>
                </c:pt>
                <c:pt idx="4722">
                  <c:v>44170</c:v>
                </c:pt>
                <c:pt idx="4723">
                  <c:v>44171</c:v>
                </c:pt>
                <c:pt idx="4724">
                  <c:v>44172</c:v>
                </c:pt>
                <c:pt idx="4725">
                  <c:v>44173</c:v>
                </c:pt>
                <c:pt idx="4726">
                  <c:v>44174</c:v>
                </c:pt>
                <c:pt idx="4727">
                  <c:v>44175</c:v>
                </c:pt>
                <c:pt idx="4728">
                  <c:v>44176</c:v>
                </c:pt>
                <c:pt idx="4729">
                  <c:v>44177</c:v>
                </c:pt>
                <c:pt idx="4730">
                  <c:v>44178</c:v>
                </c:pt>
                <c:pt idx="4731">
                  <c:v>44179</c:v>
                </c:pt>
                <c:pt idx="4732">
                  <c:v>44180</c:v>
                </c:pt>
                <c:pt idx="4733">
                  <c:v>44181</c:v>
                </c:pt>
                <c:pt idx="4734">
                  <c:v>44182</c:v>
                </c:pt>
                <c:pt idx="4735">
                  <c:v>44183</c:v>
                </c:pt>
                <c:pt idx="4736">
                  <c:v>44184</c:v>
                </c:pt>
                <c:pt idx="4737">
                  <c:v>44185</c:v>
                </c:pt>
                <c:pt idx="4738">
                  <c:v>44186</c:v>
                </c:pt>
                <c:pt idx="4739">
                  <c:v>44187</c:v>
                </c:pt>
                <c:pt idx="4740">
                  <c:v>44188</c:v>
                </c:pt>
                <c:pt idx="4741">
                  <c:v>44189</c:v>
                </c:pt>
                <c:pt idx="4742">
                  <c:v>44190</c:v>
                </c:pt>
                <c:pt idx="4743">
                  <c:v>44191</c:v>
                </c:pt>
                <c:pt idx="4744">
                  <c:v>44192</c:v>
                </c:pt>
                <c:pt idx="4745">
                  <c:v>44193</c:v>
                </c:pt>
                <c:pt idx="4746">
                  <c:v>44194</c:v>
                </c:pt>
                <c:pt idx="4747">
                  <c:v>44195</c:v>
                </c:pt>
                <c:pt idx="4748">
                  <c:v>44196</c:v>
                </c:pt>
                <c:pt idx="4749">
                  <c:v>44197</c:v>
                </c:pt>
                <c:pt idx="4750">
                  <c:v>44198</c:v>
                </c:pt>
                <c:pt idx="4751">
                  <c:v>44199</c:v>
                </c:pt>
                <c:pt idx="4752">
                  <c:v>44200</c:v>
                </c:pt>
                <c:pt idx="4753">
                  <c:v>44201</c:v>
                </c:pt>
                <c:pt idx="4754">
                  <c:v>44202</c:v>
                </c:pt>
                <c:pt idx="4755">
                  <c:v>44203</c:v>
                </c:pt>
                <c:pt idx="4756">
                  <c:v>44204</c:v>
                </c:pt>
                <c:pt idx="4757">
                  <c:v>44205</c:v>
                </c:pt>
                <c:pt idx="4758">
                  <c:v>44206</c:v>
                </c:pt>
                <c:pt idx="4759">
                  <c:v>44207</c:v>
                </c:pt>
                <c:pt idx="4760">
                  <c:v>44208</c:v>
                </c:pt>
                <c:pt idx="4761">
                  <c:v>44209</c:v>
                </c:pt>
                <c:pt idx="4762">
                  <c:v>44210</c:v>
                </c:pt>
                <c:pt idx="4763">
                  <c:v>44211</c:v>
                </c:pt>
                <c:pt idx="4764">
                  <c:v>44212</c:v>
                </c:pt>
                <c:pt idx="4765">
                  <c:v>44213</c:v>
                </c:pt>
                <c:pt idx="4766">
                  <c:v>44214</c:v>
                </c:pt>
                <c:pt idx="4767">
                  <c:v>44215</c:v>
                </c:pt>
                <c:pt idx="4768">
                  <c:v>44216</c:v>
                </c:pt>
                <c:pt idx="4769">
                  <c:v>44217</c:v>
                </c:pt>
                <c:pt idx="4770">
                  <c:v>44218</c:v>
                </c:pt>
                <c:pt idx="4771">
                  <c:v>44219</c:v>
                </c:pt>
                <c:pt idx="4772">
                  <c:v>44220</c:v>
                </c:pt>
                <c:pt idx="4773">
                  <c:v>44221</c:v>
                </c:pt>
                <c:pt idx="4774">
                  <c:v>44222</c:v>
                </c:pt>
                <c:pt idx="4775">
                  <c:v>44223</c:v>
                </c:pt>
                <c:pt idx="4776">
                  <c:v>44224</c:v>
                </c:pt>
                <c:pt idx="4777">
                  <c:v>44225</c:v>
                </c:pt>
                <c:pt idx="4778">
                  <c:v>44226</c:v>
                </c:pt>
                <c:pt idx="4779">
                  <c:v>44227</c:v>
                </c:pt>
                <c:pt idx="4780">
                  <c:v>44228</c:v>
                </c:pt>
                <c:pt idx="4781">
                  <c:v>44229</c:v>
                </c:pt>
                <c:pt idx="4782">
                  <c:v>44230</c:v>
                </c:pt>
                <c:pt idx="4783">
                  <c:v>44231</c:v>
                </c:pt>
                <c:pt idx="4784">
                  <c:v>44232</c:v>
                </c:pt>
                <c:pt idx="4785">
                  <c:v>44233</c:v>
                </c:pt>
                <c:pt idx="4786">
                  <c:v>44234</c:v>
                </c:pt>
                <c:pt idx="4787">
                  <c:v>44235</c:v>
                </c:pt>
                <c:pt idx="4788">
                  <c:v>44236</c:v>
                </c:pt>
                <c:pt idx="4789">
                  <c:v>44237</c:v>
                </c:pt>
                <c:pt idx="4790">
                  <c:v>44238</c:v>
                </c:pt>
                <c:pt idx="4791">
                  <c:v>44239</c:v>
                </c:pt>
                <c:pt idx="4792">
                  <c:v>44240</c:v>
                </c:pt>
                <c:pt idx="4793">
                  <c:v>44241</c:v>
                </c:pt>
                <c:pt idx="4794">
                  <c:v>44242</c:v>
                </c:pt>
                <c:pt idx="4795">
                  <c:v>44243</c:v>
                </c:pt>
                <c:pt idx="4796">
                  <c:v>44244</c:v>
                </c:pt>
                <c:pt idx="4797">
                  <c:v>44245</c:v>
                </c:pt>
                <c:pt idx="4798">
                  <c:v>44246</c:v>
                </c:pt>
                <c:pt idx="4799">
                  <c:v>44247</c:v>
                </c:pt>
                <c:pt idx="4800">
                  <c:v>44248</c:v>
                </c:pt>
                <c:pt idx="4801">
                  <c:v>44249</c:v>
                </c:pt>
                <c:pt idx="4802">
                  <c:v>44250</c:v>
                </c:pt>
                <c:pt idx="4803">
                  <c:v>44251</c:v>
                </c:pt>
                <c:pt idx="4804">
                  <c:v>44252</c:v>
                </c:pt>
                <c:pt idx="4805">
                  <c:v>44253</c:v>
                </c:pt>
                <c:pt idx="4806">
                  <c:v>44254</c:v>
                </c:pt>
                <c:pt idx="4807">
                  <c:v>44255</c:v>
                </c:pt>
                <c:pt idx="4808">
                  <c:v>44256</c:v>
                </c:pt>
                <c:pt idx="4809">
                  <c:v>44257</c:v>
                </c:pt>
                <c:pt idx="4810">
                  <c:v>44258</c:v>
                </c:pt>
                <c:pt idx="4811">
                  <c:v>44259</c:v>
                </c:pt>
                <c:pt idx="4812">
                  <c:v>44260</c:v>
                </c:pt>
                <c:pt idx="4813">
                  <c:v>44261</c:v>
                </c:pt>
                <c:pt idx="4814">
                  <c:v>44262</c:v>
                </c:pt>
                <c:pt idx="4815">
                  <c:v>44263</c:v>
                </c:pt>
                <c:pt idx="4816">
                  <c:v>44264</c:v>
                </c:pt>
                <c:pt idx="4817">
                  <c:v>44265</c:v>
                </c:pt>
                <c:pt idx="4818">
                  <c:v>44266</c:v>
                </c:pt>
                <c:pt idx="4819">
                  <c:v>44267</c:v>
                </c:pt>
                <c:pt idx="4820">
                  <c:v>44268</c:v>
                </c:pt>
                <c:pt idx="4821">
                  <c:v>44269</c:v>
                </c:pt>
                <c:pt idx="4822">
                  <c:v>44270</c:v>
                </c:pt>
                <c:pt idx="4823">
                  <c:v>44271</c:v>
                </c:pt>
                <c:pt idx="4824">
                  <c:v>44272</c:v>
                </c:pt>
                <c:pt idx="4825">
                  <c:v>44273</c:v>
                </c:pt>
                <c:pt idx="4826">
                  <c:v>44274</c:v>
                </c:pt>
                <c:pt idx="4827">
                  <c:v>44275</c:v>
                </c:pt>
                <c:pt idx="4828">
                  <c:v>44276</c:v>
                </c:pt>
                <c:pt idx="4829">
                  <c:v>44277</c:v>
                </c:pt>
                <c:pt idx="4830">
                  <c:v>44278</c:v>
                </c:pt>
                <c:pt idx="4831">
                  <c:v>44279</c:v>
                </c:pt>
                <c:pt idx="4832">
                  <c:v>44280</c:v>
                </c:pt>
                <c:pt idx="4833">
                  <c:v>44281</c:v>
                </c:pt>
                <c:pt idx="4834">
                  <c:v>44282</c:v>
                </c:pt>
                <c:pt idx="4835">
                  <c:v>44283</c:v>
                </c:pt>
                <c:pt idx="4836">
                  <c:v>44284</c:v>
                </c:pt>
                <c:pt idx="4837">
                  <c:v>44285</c:v>
                </c:pt>
                <c:pt idx="4838">
                  <c:v>44286</c:v>
                </c:pt>
                <c:pt idx="4839">
                  <c:v>44287</c:v>
                </c:pt>
                <c:pt idx="4840">
                  <c:v>44288</c:v>
                </c:pt>
                <c:pt idx="4841">
                  <c:v>44289</c:v>
                </c:pt>
                <c:pt idx="4842">
                  <c:v>44290</c:v>
                </c:pt>
                <c:pt idx="4843">
                  <c:v>44291</c:v>
                </c:pt>
                <c:pt idx="4844">
                  <c:v>44292</c:v>
                </c:pt>
                <c:pt idx="4845">
                  <c:v>44293</c:v>
                </c:pt>
                <c:pt idx="4846">
                  <c:v>44294</c:v>
                </c:pt>
                <c:pt idx="4847">
                  <c:v>44295</c:v>
                </c:pt>
                <c:pt idx="4848">
                  <c:v>44296</c:v>
                </c:pt>
                <c:pt idx="4849">
                  <c:v>44297</c:v>
                </c:pt>
                <c:pt idx="4850">
                  <c:v>44298</c:v>
                </c:pt>
                <c:pt idx="4851">
                  <c:v>44299</c:v>
                </c:pt>
                <c:pt idx="4852">
                  <c:v>44300</c:v>
                </c:pt>
                <c:pt idx="4853">
                  <c:v>44301</c:v>
                </c:pt>
                <c:pt idx="4854">
                  <c:v>44302</c:v>
                </c:pt>
                <c:pt idx="4855">
                  <c:v>44303</c:v>
                </c:pt>
                <c:pt idx="4856">
                  <c:v>44304</c:v>
                </c:pt>
                <c:pt idx="4857">
                  <c:v>44305</c:v>
                </c:pt>
                <c:pt idx="4858">
                  <c:v>44306</c:v>
                </c:pt>
                <c:pt idx="4859">
                  <c:v>44307</c:v>
                </c:pt>
                <c:pt idx="4860">
                  <c:v>44308</c:v>
                </c:pt>
                <c:pt idx="4861">
                  <c:v>44309</c:v>
                </c:pt>
                <c:pt idx="4862">
                  <c:v>44310</c:v>
                </c:pt>
                <c:pt idx="4863">
                  <c:v>44311</c:v>
                </c:pt>
                <c:pt idx="4864">
                  <c:v>44312</c:v>
                </c:pt>
                <c:pt idx="4865">
                  <c:v>44313</c:v>
                </c:pt>
                <c:pt idx="4866">
                  <c:v>44314</c:v>
                </c:pt>
                <c:pt idx="4867">
                  <c:v>44315</c:v>
                </c:pt>
                <c:pt idx="4868">
                  <c:v>44316</c:v>
                </c:pt>
                <c:pt idx="4869">
                  <c:v>44317</c:v>
                </c:pt>
                <c:pt idx="4870">
                  <c:v>44318</c:v>
                </c:pt>
                <c:pt idx="4871">
                  <c:v>44319</c:v>
                </c:pt>
                <c:pt idx="4872">
                  <c:v>44320</c:v>
                </c:pt>
                <c:pt idx="4873">
                  <c:v>44321</c:v>
                </c:pt>
                <c:pt idx="4874">
                  <c:v>44322</c:v>
                </c:pt>
                <c:pt idx="4875">
                  <c:v>44323</c:v>
                </c:pt>
                <c:pt idx="4876">
                  <c:v>44324</c:v>
                </c:pt>
                <c:pt idx="4877">
                  <c:v>44325</c:v>
                </c:pt>
                <c:pt idx="4878">
                  <c:v>44326</c:v>
                </c:pt>
                <c:pt idx="4879">
                  <c:v>44327</c:v>
                </c:pt>
                <c:pt idx="4880">
                  <c:v>44328</c:v>
                </c:pt>
                <c:pt idx="4881">
                  <c:v>44329</c:v>
                </c:pt>
                <c:pt idx="4882">
                  <c:v>44330</c:v>
                </c:pt>
                <c:pt idx="4883">
                  <c:v>44331</c:v>
                </c:pt>
                <c:pt idx="4884">
                  <c:v>44332</c:v>
                </c:pt>
                <c:pt idx="4885">
                  <c:v>44333</c:v>
                </c:pt>
                <c:pt idx="4886">
                  <c:v>44334</c:v>
                </c:pt>
                <c:pt idx="4887">
                  <c:v>44335</c:v>
                </c:pt>
                <c:pt idx="4888">
                  <c:v>44336</c:v>
                </c:pt>
                <c:pt idx="4889">
                  <c:v>44337</c:v>
                </c:pt>
                <c:pt idx="4890">
                  <c:v>44338</c:v>
                </c:pt>
                <c:pt idx="4891">
                  <c:v>44339</c:v>
                </c:pt>
                <c:pt idx="4892">
                  <c:v>44340</c:v>
                </c:pt>
                <c:pt idx="4893">
                  <c:v>44341</c:v>
                </c:pt>
                <c:pt idx="4894">
                  <c:v>44342</c:v>
                </c:pt>
                <c:pt idx="4895">
                  <c:v>44343</c:v>
                </c:pt>
                <c:pt idx="4896">
                  <c:v>44344</c:v>
                </c:pt>
                <c:pt idx="4897">
                  <c:v>44345</c:v>
                </c:pt>
                <c:pt idx="4898">
                  <c:v>44346</c:v>
                </c:pt>
                <c:pt idx="4899">
                  <c:v>44347</c:v>
                </c:pt>
                <c:pt idx="4900">
                  <c:v>44348</c:v>
                </c:pt>
                <c:pt idx="4901">
                  <c:v>44349</c:v>
                </c:pt>
                <c:pt idx="4902">
                  <c:v>44350</c:v>
                </c:pt>
                <c:pt idx="4903">
                  <c:v>44351</c:v>
                </c:pt>
                <c:pt idx="4904">
                  <c:v>44352</c:v>
                </c:pt>
                <c:pt idx="4905">
                  <c:v>44353</c:v>
                </c:pt>
                <c:pt idx="4906">
                  <c:v>44354</c:v>
                </c:pt>
                <c:pt idx="4907">
                  <c:v>44355</c:v>
                </c:pt>
                <c:pt idx="4908">
                  <c:v>44356</c:v>
                </c:pt>
                <c:pt idx="4909">
                  <c:v>44357</c:v>
                </c:pt>
                <c:pt idx="4910">
                  <c:v>44358</c:v>
                </c:pt>
                <c:pt idx="4911">
                  <c:v>44359</c:v>
                </c:pt>
                <c:pt idx="4912">
                  <c:v>44360</c:v>
                </c:pt>
                <c:pt idx="4913">
                  <c:v>44361</c:v>
                </c:pt>
                <c:pt idx="4914">
                  <c:v>44362</c:v>
                </c:pt>
                <c:pt idx="4915">
                  <c:v>44363</c:v>
                </c:pt>
                <c:pt idx="4916">
                  <c:v>44364</c:v>
                </c:pt>
                <c:pt idx="4917">
                  <c:v>44365</c:v>
                </c:pt>
                <c:pt idx="4918">
                  <c:v>44366</c:v>
                </c:pt>
                <c:pt idx="4919">
                  <c:v>44367</c:v>
                </c:pt>
                <c:pt idx="4920">
                  <c:v>44368</c:v>
                </c:pt>
                <c:pt idx="4921">
                  <c:v>44369</c:v>
                </c:pt>
                <c:pt idx="4922">
                  <c:v>44370</c:v>
                </c:pt>
                <c:pt idx="4923">
                  <c:v>44371</c:v>
                </c:pt>
                <c:pt idx="4924">
                  <c:v>44372</c:v>
                </c:pt>
                <c:pt idx="4925">
                  <c:v>44373</c:v>
                </c:pt>
                <c:pt idx="4926">
                  <c:v>44374</c:v>
                </c:pt>
                <c:pt idx="4927">
                  <c:v>44375</c:v>
                </c:pt>
                <c:pt idx="4928">
                  <c:v>44376</c:v>
                </c:pt>
                <c:pt idx="4929">
                  <c:v>44377</c:v>
                </c:pt>
                <c:pt idx="4930">
                  <c:v>44378</c:v>
                </c:pt>
                <c:pt idx="4931">
                  <c:v>44379</c:v>
                </c:pt>
                <c:pt idx="4932">
                  <c:v>44380</c:v>
                </c:pt>
                <c:pt idx="4933">
                  <c:v>44381</c:v>
                </c:pt>
                <c:pt idx="4934">
                  <c:v>44382</c:v>
                </c:pt>
                <c:pt idx="4935">
                  <c:v>44383</c:v>
                </c:pt>
                <c:pt idx="4936">
                  <c:v>44384</c:v>
                </c:pt>
                <c:pt idx="4937">
                  <c:v>44385</c:v>
                </c:pt>
                <c:pt idx="4938">
                  <c:v>44386</c:v>
                </c:pt>
                <c:pt idx="4939">
                  <c:v>44387</c:v>
                </c:pt>
                <c:pt idx="4940">
                  <c:v>44388</c:v>
                </c:pt>
                <c:pt idx="4941">
                  <c:v>44389</c:v>
                </c:pt>
                <c:pt idx="4942">
                  <c:v>44390</c:v>
                </c:pt>
                <c:pt idx="4943">
                  <c:v>44391</c:v>
                </c:pt>
                <c:pt idx="4944">
                  <c:v>44392</c:v>
                </c:pt>
                <c:pt idx="4945">
                  <c:v>44393</c:v>
                </c:pt>
                <c:pt idx="4946">
                  <c:v>44394</c:v>
                </c:pt>
                <c:pt idx="4947">
                  <c:v>44395</c:v>
                </c:pt>
                <c:pt idx="4948">
                  <c:v>44396</c:v>
                </c:pt>
                <c:pt idx="4949">
                  <c:v>44397</c:v>
                </c:pt>
                <c:pt idx="4950">
                  <c:v>44398</c:v>
                </c:pt>
                <c:pt idx="4951">
                  <c:v>44399</c:v>
                </c:pt>
                <c:pt idx="4952">
                  <c:v>44400</c:v>
                </c:pt>
                <c:pt idx="4953">
                  <c:v>44401</c:v>
                </c:pt>
                <c:pt idx="4954">
                  <c:v>44402</c:v>
                </c:pt>
                <c:pt idx="4955">
                  <c:v>44403</c:v>
                </c:pt>
                <c:pt idx="4956">
                  <c:v>44404</c:v>
                </c:pt>
                <c:pt idx="4957">
                  <c:v>44405</c:v>
                </c:pt>
                <c:pt idx="4958">
                  <c:v>44406</c:v>
                </c:pt>
                <c:pt idx="4959">
                  <c:v>44407</c:v>
                </c:pt>
                <c:pt idx="4960">
                  <c:v>44408</c:v>
                </c:pt>
                <c:pt idx="4961">
                  <c:v>44409</c:v>
                </c:pt>
                <c:pt idx="4962">
                  <c:v>44410</c:v>
                </c:pt>
                <c:pt idx="4963">
                  <c:v>44411</c:v>
                </c:pt>
                <c:pt idx="4964">
                  <c:v>44412</c:v>
                </c:pt>
                <c:pt idx="4965">
                  <c:v>44413</c:v>
                </c:pt>
                <c:pt idx="4966">
                  <c:v>44414</c:v>
                </c:pt>
                <c:pt idx="4967">
                  <c:v>44415</c:v>
                </c:pt>
                <c:pt idx="4968">
                  <c:v>44416</c:v>
                </c:pt>
                <c:pt idx="4969">
                  <c:v>44417</c:v>
                </c:pt>
                <c:pt idx="4970">
                  <c:v>44418</c:v>
                </c:pt>
                <c:pt idx="4971">
                  <c:v>44419</c:v>
                </c:pt>
                <c:pt idx="4972">
                  <c:v>44420</c:v>
                </c:pt>
                <c:pt idx="4973">
                  <c:v>44421</c:v>
                </c:pt>
                <c:pt idx="4974">
                  <c:v>44422</c:v>
                </c:pt>
                <c:pt idx="4975">
                  <c:v>44423</c:v>
                </c:pt>
                <c:pt idx="4976">
                  <c:v>44424</c:v>
                </c:pt>
                <c:pt idx="4977">
                  <c:v>44425</c:v>
                </c:pt>
                <c:pt idx="4978">
                  <c:v>44426</c:v>
                </c:pt>
                <c:pt idx="4979">
                  <c:v>44427</c:v>
                </c:pt>
                <c:pt idx="4980">
                  <c:v>44428</c:v>
                </c:pt>
                <c:pt idx="4981">
                  <c:v>44429</c:v>
                </c:pt>
                <c:pt idx="4982">
                  <c:v>44430</c:v>
                </c:pt>
                <c:pt idx="4983">
                  <c:v>44431</c:v>
                </c:pt>
                <c:pt idx="4984">
                  <c:v>44432</c:v>
                </c:pt>
                <c:pt idx="4985">
                  <c:v>44433</c:v>
                </c:pt>
                <c:pt idx="4986">
                  <c:v>44434</c:v>
                </c:pt>
                <c:pt idx="4987">
                  <c:v>44435</c:v>
                </c:pt>
                <c:pt idx="4988">
                  <c:v>44436</c:v>
                </c:pt>
                <c:pt idx="4989">
                  <c:v>44437</c:v>
                </c:pt>
                <c:pt idx="4990">
                  <c:v>44438</c:v>
                </c:pt>
                <c:pt idx="4991">
                  <c:v>44439</c:v>
                </c:pt>
                <c:pt idx="4992">
                  <c:v>44440</c:v>
                </c:pt>
                <c:pt idx="4993">
                  <c:v>44441</c:v>
                </c:pt>
                <c:pt idx="4994">
                  <c:v>44442</c:v>
                </c:pt>
                <c:pt idx="4995">
                  <c:v>44443</c:v>
                </c:pt>
                <c:pt idx="4996">
                  <c:v>44444</c:v>
                </c:pt>
                <c:pt idx="4997">
                  <c:v>44445</c:v>
                </c:pt>
                <c:pt idx="4998">
                  <c:v>44446</c:v>
                </c:pt>
                <c:pt idx="4999">
                  <c:v>44447</c:v>
                </c:pt>
                <c:pt idx="5000">
                  <c:v>44448</c:v>
                </c:pt>
                <c:pt idx="5001">
                  <c:v>44449</c:v>
                </c:pt>
                <c:pt idx="5002">
                  <c:v>44450</c:v>
                </c:pt>
                <c:pt idx="5003">
                  <c:v>44451</c:v>
                </c:pt>
                <c:pt idx="5004">
                  <c:v>44452</c:v>
                </c:pt>
                <c:pt idx="5005">
                  <c:v>44453</c:v>
                </c:pt>
                <c:pt idx="5006">
                  <c:v>44454</c:v>
                </c:pt>
                <c:pt idx="5007">
                  <c:v>44455</c:v>
                </c:pt>
                <c:pt idx="5008">
                  <c:v>44456</c:v>
                </c:pt>
                <c:pt idx="5009">
                  <c:v>44457</c:v>
                </c:pt>
                <c:pt idx="5010">
                  <c:v>44458</c:v>
                </c:pt>
                <c:pt idx="5011">
                  <c:v>44459</c:v>
                </c:pt>
                <c:pt idx="5012">
                  <c:v>44460</c:v>
                </c:pt>
                <c:pt idx="5013">
                  <c:v>44461</c:v>
                </c:pt>
                <c:pt idx="5014">
                  <c:v>44462</c:v>
                </c:pt>
                <c:pt idx="5015">
                  <c:v>44463</c:v>
                </c:pt>
                <c:pt idx="5016">
                  <c:v>44464</c:v>
                </c:pt>
                <c:pt idx="5017">
                  <c:v>44465</c:v>
                </c:pt>
                <c:pt idx="5018">
                  <c:v>44466</c:v>
                </c:pt>
                <c:pt idx="5019">
                  <c:v>44467</c:v>
                </c:pt>
                <c:pt idx="5020">
                  <c:v>44468</c:v>
                </c:pt>
                <c:pt idx="5021">
                  <c:v>44469</c:v>
                </c:pt>
                <c:pt idx="5022">
                  <c:v>44470</c:v>
                </c:pt>
                <c:pt idx="5023">
                  <c:v>44471</c:v>
                </c:pt>
                <c:pt idx="5024">
                  <c:v>44472</c:v>
                </c:pt>
                <c:pt idx="5025">
                  <c:v>44473</c:v>
                </c:pt>
                <c:pt idx="5026">
                  <c:v>44474</c:v>
                </c:pt>
                <c:pt idx="5027">
                  <c:v>44475</c:v>
                </c:pt>
                <c:pt idx="5028">
                  <c:v>44476</c:v>
                </c:pt>
                <c:pt idx="5029">
                  <c:v>44477</c:v>
                </c:pt>
                <c:pt idx="5030">
                  <c:v>44478</c:v>
                </c:pt>
                <c:pt idx="5031">
                  <c:v>44479</c:v>
                </c:pt>
                <c:pt idx="5032">
                  <c:v>44480</c:v>
                </c:pt>
              </c:numCache>
            </c:numRef>
          </c:cat>
          <c:val>
            <c:numRef>
              <c:f>Zinsen!$E$4:$E$5036</c:f>
              <c:numCache>
                <c:formatCode>General</c:formatCode>
                <c:ptCount val="503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4.25</c:v>
                </c:pt>
                <c:pt idx="191">
                  <c:v>4.25</c:v>
                </c:pt>
                <c:pt idx="192">
                  <c:v>4.25</c:v>
                </c:pt>
                <c:pt idx="193">
                  <c:v>4.25</c:v>
                </c:pt>
                <c:pt idx="194">
                  <c:v>4.25</c:v>
                </c:pt>
                <c:pt idx="195">
                  <c:v>4.25</c:v>
                </c:pt>
                <c:pt idx="196">
                  <c:v>4.25</c:v>
                </c:pt>
                <c:pt idx="197">
                  <c:v>4.25</c:v>
                </c:pt>
                <c:pt idx="198">
                  <c:v>4.25</c:v>
                </c:pt>
                <c:pt idx="199">
                  <c:v>4.25</c:v>
                </c:pt>
                <c:pt idx="200">
                  <c:v>4.25</c:v>
                </c:pt>
                <c:pt idx="201">
                  <c:v>4.25</c:v>
                </c:pt>
                <c:pt idx="202">
                  <c:v>4.25</c:v>
                </c:pt>
                <c:pt idx="203">
                  <c:v>4.25</c:v>
                </c:pt>
                <c:pt idx="204">
                  <c:v>4.25</c:v>
                </c:pt>
                <c:pt idx="205">
                  <c:v>4.25</c:v>
                </c:pt>
                <c:pt idx="206">
                  <c:v>4.25</c:v>
                </c:pt>
                <c:pt idx="207">
                  <c:v>4.25</c:v>
                </c:pt>
                <c:pt idx="208">
                  <c:v>4.25</c:v>
                </c:pt>
                <c:pt idx="209">
                  <c:v>4.25</c:v>
                </c:pt>
                <c:pt idx="210">
                  <c:v>4.25</c:v>
                </c:pt>
                <c:pt idx="211">
                  <c:v>4.25</c:v>
                </c:pt>
                <c:pt idx="212">
                  <c:v>4.25</c:v>
                </c:pt>
                <c:pt idx="213">
                  <c:v>4.25</c:v>
                </c:pt>
                <c:pt idx="214">
                  <c:v>4.25</c:v>
                </c:pt>
                <c:pt idx="215">
                  <c:v>4.25</c:v>
                </c:pt>
                <c:pt idx="216">
                  <c:v>4.25</c:v>
                </c:pt>
                <c:pt idx="217">
                  <c:v>4.25</c:v>
                </c:pt>
                <c:pt idx="218">
                  <c:v>4.25</c:v>
                </c:pt>
                <c:pt idx="219">
                  <c:v>4.25</c:v>
                </c:pt>
                <c:pt idx="220">
                  <c:v>4.25</c:v>
                </c:pt>
                <c:pt idx="221">
                  <c:v>4.25</c:v>
                </c:pt>
                <c:pt idx="222">
                  <c:v>4.25</c:v>
                </c:pt>
                <c:pt idx="223">
                  <c:v>4.25</c:v>
                </c:pt>
                <c:pt idx="224">
                  <c:v>4.25</c:v>
                </c:pt>
                <c:pt idx="225">
                  <c:v>4.25</c:v>
                </c:pt>
                <c:pt idx="226">
                  <c:v>4.25</c:v>
                </c:pt>
                <c:pt idx="227">
                  <c:v>4.25</c:v>
                </c:pt>
                <c:pt idx="228">
                  <c:v>4.25</c:v>
                </c:pt>
                <c:pt idx="229">
                  <c:v>4.25</c:v>
                </c:pt>
                <c:pt idx="230">
                  <c:v>4.25</c:v>
                </c:pt>
                <c:pt idx="231">
                  <c:v>4.25</c:v>
                </c:pt>
                <c:pt idx="232">
                  <c:v>4.25</c:v>
                </c:pt>
                <c:pt idx="233">
                  <c:v>4.25</c:v>
                </c:pt>
                <c:pt idx="234">
                  <c:v>4.25</c:v>
                </c:pt>
                <c:pt idx="235">
                  <c:v>4.25</c:v>
                </c:pt>
                <c:pt idx="236">
                  <c:v>4.25</c:v>
                </c:pt>
                <c:pt idx="237">
                  <c:v>4.25</c:v>
                </c:pt>
                <c:pt idx="238">
                  <c:v>4.25</c:v>
                </c:pt>
                <c:pt idx="239">
                  <c:v>4.25</c:v>
                </c:pt>
                <c:pt idx="240">
                  <c:v>4.25</c:v>
                </c:pt>
                <c:pt idx="241">
                  <c:v>4.25</c:v>
                </c:pt>
                <c:pt idx="242">
                  <c:v>4.25</c:v>
                </c:pt>
                <c:pt idx="243">
                  <c:v>4.25</c:v>
                </c:pt>
                <c:pt idx="244">
                  <c:v>4.25</c:v>
                </c:pt>
                <c:pt idx="245">
                  <c:v>4.25</c:v>
                </c:pt>
                <c:pt idx="246">
                  <c:v>4.25</c:v>
                </c:pt>
                <c:pt idx="247">
                  <c:v>4.25</c:v>
                </c:pt>
                <c:pt idx="248">
                  <c:v>4.25</c:v>
                </c:pt>
                <c:pt idx="249">
                  <c:v>4.25</c:v>
                </c:pt>
                <c:pt idx="250">
                  <c:v>4.25</c:v>
                </c:pt>
                <c:pt idx="251">
                  <c:v>4.25</c:v>
                </c:pt>
                <c:pt idx="252">
                  <c:v>4.25</c:v>
                </c:pt>
                <c:pt idx="253">
                  <c:v>4.25</c:v>
                </c:pt>
                <c:pt idx="254">
                  <c:v>4.25</c:v>
                </c:pt>
                <c:pt idx="255">
                  <c:v>4.25</c:v>
                </c:pt>
                <c:pt idx="256">
                  <c:v>4.25</c:v>
                </c:pt>
                <c:pt idx="257">
                  <c:v>4.25</c:v>
                </c:pt>
                <c:pt idx="258">
                  <c:v>4.25</c:v>
                </c:pt>
                <c:pt idx="259">
                  <c:v>4.25</c:v>
                </c:pt>
                <c:pt idx="260">
                  <c:v>4.25</c:v>
                </c:pt>
                <c:pt idx="261">
                  <c:v>4.25</c:v>
                </c:pt>
                <c:pt idx="262">
                  <c:v>4.25</c:v>
                </c:pt>
                <c:pt idx="263">
                  <c:v>4.25</c:v>
                </c:pt>
                <c:pt idx="264">
                  <c:v>4.25</c:v>
                </c:pt>
                <c:pt idx="265">
                  <c:v>4.25</c:v>
                </c:pt>
                <c:pt idx="266">
                  <c:v>4.25</c:v>
                </c:pt>
                <c:pt idx="267">
                  <c:v>4.25</c:v>
                </c:pt>
                <c:pt idx="268">
                  <c:v>4.25</c:v>
                </c:pt>
                <c:pt idx="269">
                  <c:v>4.25</c:v>
                </c:pt>
                <c:pt idx="270">
                  <c:v>4.25</c:v>
                </c:pt>
                <c:pt idx="271">
                  <c:v>4.25</c:v>
                </c:pt>
                <c:pt idx="272">
                  <c:v>4.25</c:v>
                </c:pt>
                <c:pt idx="273">
                  <c:v>4.25</c:v>
                </c:pt>
                <c:pt idx="274">
                  <c:v>4.25</c:v>
                </c:pt>
                <c:pt idx="275">
                  <c:v>4.25</c:v>
                </c:pt>
                <c:pt idx="276">
                  <c:v>4.25</c:v>
                </c:pt>
                <c:pt idx="277">
                  <c:v>4.25</c:v>
                </c:pt>
                <c:pt idx="278">
                  <c:v>4.25</c:v>
                </c:pt>
                <c:pt idx="279">
                  <c:v>4.25</c:v>
                </c:pt>
                <c:pt idx="280">
                  <c:v>4.25</c:v>
                </c:pt>
                <c:pt idx="281">
                  <c:v>3.75</c:v>
                </c:pt>
                <c:pt idx="282">
                  <c:v>3.75</c:v>
                </c:pt>
                <c:pt idx="283">
                  <c:v>3.75</c:v>
                </c:pt>
                <c:pt idx="284">
                  <c:v>3.75</c:v>
                </c:pt>
                <c:pt idx="285">
                  <c:v>3.75</c:v>
                </c:pt>
                <c:pt idx="286">
                  <c:v>3.75</c:v>
                </c:pt>
                <c:pt idx="287">
                  <c:v>3.75</c:v>
                </c:pt>
                <c:pt idx="288">
                  <c:v>3.75</c:v>
                </c:pt>
                <c:pt idx="289">
                  <c:v>3.75</c:v>
                </c:pt>
                <c:pt idx="290">
                  <c:v>3.75</c:v>
                </c:pt>
                <c:pt idx="291">
                  <c:v>3.75</c:v>
                </c:pt>
                <c:pt idx="292">
                  <c:v>3.75</c:v>
                </c:pt>
                <c:pt idx="293">
                  <c:v>3.75</c:v>
                </c:pt>
                <c:pt idx="294">
                  <c:v>3.75</c:v>
                </c:pt>
                <c:pt idx="295">
                  <c:v>3.75</c:v>
                </c:pt>
                <c:pt idx="296">
                  <c:v>3.75</c:v>
                </c:pt>
                <c:pt idx="297">
                  <c:v>3.75</c:v>
                </c:pt>
                <c:pt idx="298">
                  <c:v>3.75</c:v>
                </c:pt>
                <c:pt idx="299">
                  <c:v>3.75</c:v>
                </c:pt>
                <c:pt idx="300">
                  <c:v>3.75</c:v>
                </c:pt>
                <c:pt idx="301">
                  <c:v>3.75</c:v>
                </c:pt>
                <c:pt idx="302">
                  <c:v>3.75</c:v>
                </c:pt>
                <c:pt idx="303">
                  <c:v>3.75</c:v>
                </c:pt>
                <c:pt idx="304">
                  <c:v>3.75</c:v>
                </c:pt>
                <c:pt idx="305">
                  <c:v>3.75</c:v>
                </c:pt>
                <c:pt idx="306">
                  <c:v>3.75</c:v>
                </c:pt>
                <c:pt idx="307">
                  <c:v>3.75</c:v>
                </c:pt>
                <c:pt idx="308">
                  <c:v>3.75</c:v>
                </c:pt>
                <c:pt idx="309">
                  <c:v>3.75</c:v>
                </c:pt>
                <c:pt idx="310">
                  <c:v>3.75</c:v>
                </c:pt>
                <c:pt idx="311">
                  <c:v>3.75</c:v>
                </c:pt>
                <c:pt idx="312">
                  <c:v>3.75</c:v>
                </c:pt>
                <c:pt idx="313">
                  <c:v>3.75</c:v>
                </c:pt>
                <c:pt idx="314">
                  <c:v>3.75</c:v>
                </c:pt>
                <c:pt idx="315">
                  <c:v>3.75</c:v>
                </c:pt>
                <c:pt idx="316">
                  <c:v>3.25</c:v>
                </c:pt>
                <c:pt idx="317">
                  <c:v>3.25</c:v>
                </c:pt>
                <c:pt idx="318">
                  <c:v>3.25</c:v>
                </c:pt>
                <c:pt idx="319">
                  <c:v>3.25</c:v>
                </c:pt>
                <c:pt idx="320">
                  <c:v>3.25</c:v>
                </c:pt>
                <c:pt idx="321">
                  <c:v>3.25</c:v>
                </c:pt>
                <c:pt idx="322">
                  <c:v>3.25</c:v>
                </c:pt>
                <c:pt idx="323">
                  <c:v>3.25</c:v>
                </c:pt>
                <c:pt idx="324">
                  <c:v>3.25</c:v>
                </c:pt>
                <c:pt idx="325">
                  <c:v>3.25</c:v>
                </c:pt>
                <c:pt idx="326">
                  <c:v>3.25</c:v>
                </c:pt>
                <c:pt idx="327">
                  <c:v>3.25</c:v>
                </c:pt>
                <c:pt idx="328">
                  <c:v>3.25</c:v>
                </c:pt>
                <c:pt idx="329">
                  <c:v>3.25</c:v>
                </c:pt>
                <c:pt idx="330">
                  <c:v>3.25</c:v>
                </c:pt>
                <c:pt idx="331">
                  <c:v>3.25</c:v>
                </c:pt>
                <c:pt idx="332">
                  <c:v>3.25</c:v>
                </c:pt>
                <c:pt idx="333">
                  <c:v>3.25</c:v>
                </c:pt>
                <c:pt idx="334">
                  <c:v>3.25</c:v>
                </c:pt>
                <c:pt idx="335">
                  <c:v>3.25</c:v>
                </c:pt>
                <c:pt idx="336">
                  <c:v>3.25</c:v>
                </c:pt>
                <c:pt idx="337">
                  <c:v>3.25</c:v>
                </c:pt>
                <c:pt idx="338">
                  <c:v>3.25</c:v>
                </c:pt>
                <c:pt idx="339">
                  <c:v>3.25</c:v>
                </c:pt>
                <c:pt idx="340">
                  <c:v>3.25</c:v>
                </c:pt>
                <c:pt idx="341">
                  <c:v>3.25</c:v>
                </c:pt>
                <c:pt idx="342">
                  <c:v>3.25</c:v>
                </c:pt>
                <c:pt idx="343">
                  <c:v>3.25</c:v>
                </c:pt>
                <c:pt idx="344">
                  <c:v>2.5</c:v>
                </c:pt>
                <c:pt idx="345">
                  <c:v>2.5</c:v>
                </c:pt>
                <c:pt idx="346">
                  <c:v>2.5</c:v>
                </c:pt>
                <c:pt idx="347">
                  <c:v>2.5</c:v>
                </c:pt>
                <c:pt idx="348">
                  <c:v>2.5</c:v>
                </c:pt>
                <c:pt idx="349">
                  <c:v>2.5</c:v>
                </c:pt>
                <c:pt idx="350">
                  <c:v>2.5</c:v>
                </c:pt>
                <c:pt idx="351">
                  <c:v>2.5</c:v>
                </c:pt>
                <c:pt idx="352">
                  <c:v>2.5</c:v>
                </c:pt>
                <c:pt idx="353">
                  <c:v>2.5</c:v>
                </c:pt>
                <c:pt idx="354">
                  <c:v>2.5</c:v>
                </c:pt>
                <c:pt idx="355">
                  <c:v>2.5</c:v>
                </c:pt>
                <c:pt idx="356">
                  <c:v>2.5</c:v>
                </c:pt>
                <c:pt idx="357">
                  <c:v>2.5</c:v>
                </c:pt>
                <c:pt idx="358">
                  <c:v>2.5</c:v>
                </c:pt>
                <c:pt idx="359">
                  <c:v>2.5</c:v>
                </c:pt>
                <c:pt idx="360">
                  <c:v>2.5</c:v>
                </c:pt>
                <c:pt idx="361">
                  <c:v>2.5</c:v>
                </c:pt>
                <c:pt idx="362">
                  <c:v>2.5</c:v>
                </c:pt>
                <c:pt idx="363">
                  <c:v>2.5</c:v>
                </c:pt>
                <c:pt idx="364">
                  <c:v>2.5</c:v>
                </c:pt>
                <c:pt idx="365">
                  <c:v>2.5</c:v>
                </c:pt>
                <c:pt idx="366">
                  <c:v>2.5</c:v>
                </c:pt>
                <c:pt idx="367">
                  <c:v>2.5</c:v>
                </c:pt>
                <c:pt idx="368">
                  <c:v>2.5</c:v>
                </c:pt>
                <c:pt idx="369">
                  <c:v>2.5</c:v>
                </c:pt>
                <c:pt idx="370">
                  <c:v>2.5</c:v>
                </c:pt>
                <c:pt idx="371">
                  <c:v>2.5</c:v>
                </c:pt>
                <c:pt idx="372">
                  <c:v>2.5</c:v>
                </c:pt>
                <c:pt idx="373">
                  <c:v>2.5</c:v>
                </c:pt>
                <c:pt idx="374">
                  <c:v>2.5</c:v>
                </c:pt>
                <c:pt idx="375">
                  <c:v>2.5</c:v>
                </c:pt>
                <c:pt idx="376">
                  <c:v>2.5</c:v>
                </c:pt>
                <c:pt idx="377">
                  <c:v>2.5</c:v>
                </c:pt>
                <c:pt idx="378">
                  <c:v>2.5</c:v>
                </c:pt>
                <c:pt idx="379">
                  <c:v>2.5</c:v>
                </c:pt>
                <c:pt idx="380">
                  <c:v>2.5</c:v>
                </c:pt>
                <c:pt idx="381">
                  <c:v>2.5</c:v>
                </c:pt>
                <c:pt idx="382">
                  <c:v>2.5</c:v>
                </c:pt>
                <c:pt idx="383">
                  <c:v>2.5</c:v>
                </c:pt>
                <c:pt idx="384">
                  <c:v>2.5</c:v>
                </c:pt>
                <c:pt idx="385">
                  <c:v>2.5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1.5</c:v>
                </c:pt>
                <c:pt idx="436">
                  <c:v>1.5</c:v>
                </c:pt>
                <c:pt idx="437">
                  <c:v>1.5</c:v>
                </c:pt>
                <c:pt idx="438">
                  <c:v>1.5</c:v>
                </c:pt>
                <c:pt idx="439">
                  <c:v>1.5</c:v>
                </c:pt>
                <c:pt idx="440">
                  <c:v>1.5</c:v>
                </c:pt>
                <c:pt idx="441">
                  <c:v>1.5</c:v>
                </c:pt>
                <c:pt idx="442">
                  <c:v>1.5</c:v>
                </c:pt>
                <c:pt idx="443">
                  <c:v>1.5</c:v>
                </c:pt>
                <c:pt idx="444">
                  <c:v>1.5</c:v>
                </c:pt>
                <c:pt idx="445">
                  <c:v>1.5</c:v>
                </c:pt>
                <c:pt idx="446">
                  <c:v>1.5</c:v>
                </c:pt>
                <c:pt idx="447">
                  <c:v>1.5</c:v>
                </c:pt>
                <c:pt idx="448">
                  <c:v>1.5</c:v>
                </c:pt>
                <c:pt idx="449">
                  <c:v>1.5</c:v>
                </c:pt>
                <c:pt idx="450">
                  <c:v>1.5</c:v>
                </c:pt>
                <c:pt idx="451">
                  <c:v>1.5</c:v>
                </c:pt>
                <c:pt idx="452">
                  <c:v>1.5</c:v>
                </c:pt>
                <c:pt idx="453">
                  <c:v>1.5</c:v>
                </c:pt>
                <c:pt idx="454">
                  <c:v>1.5</c:v>
                </c:pt>
                <c:pt idx="455">
                  <c:v>1.5</c:v>
                </c:pt>
                <c:pt idx="456">
                  <c:v>1.5</c:v>
                </c:pt>
                <c:pt idx="457">
                  <c:v>1.5</c:v>
                </c:pt>
                <c:pt idx="458">
                  <c:v>1.5</c:v>
                </c:pt>
                <c:pt idx="459">
                  <c:v>1.5</c:v>
                </c:pt>
                <c:pt idx="460">
                  <c:v>1.5</c:v>
                </c:pt>
                <c:pt idx="461">
                  <c:v>1.5</c:v>
                </c:pt>
                <c:pt idx="462">
                  <c:v>1.5</c:v>
                </c:pt>
                <c:pt idx="463">
                  <c:v>1.25</c:v>
                </c:pt>
                <c:pt idx="464">
                  <c:v>1.25</c:v>
                </c:pt>
                <c:pt idx="465">
                  <c:v>1.25</c:v>
                </c:pt>
                <c:pt idx="466">
                  <c:v>1.25</c:v>
                </c:pt>
                <c:pt idx="467">
                  <c:v>1.25</c:v>
                </c:pt>
                <c:pt idx="468">
                  <c:v>1.25</c:v>
                </c:pt>
                <c:pt idx="469">
                  <c:v>1.25</c:v>
                </c:pt>
                <c:pt idx="470">
                  <c:v>1.25</c:v>
                </c:pt>
                <c:pt idx="471">
                  <c:v>1.25</c:v>
                </c:pt>
                <c:pt idx="472">
                  <c:v>1.25</c:v>
                </c:pt>
                <c:pt idx="473">
                  <c:v>1.25</c:v>
                </c:pt>
                <c:pt idx="474">
                  <c:v>1.25</c:v>
                </c:pt>
                <c:pt idx="475">
                  <c:v>1.25</c:v>
                </c:pt>
                <c:pt idx="476">
                  <c:v>1.25</c:v>
                </c:pt>
                <c:pt idx="477">
                  <c:v>1.25</c:v>
                </c:pt>
                <c:pt idx="478">
                  <c:v>1.25</c:v>
                </c:pt>
                <c:pt idx="479">
                  <c:v>1.25</c:v>
                </c:pt>
                <c:pt idx="480">
                  <c:v>1.25</c:v>
                </c:pt>
                <c:pt idx="481">
                  <c:v>1.25</c:v>
                </c:pt>
                <c:pt idx="482">
                  <c:v>1.25</c:v>
                </c:pt>
                <c:pt idx="483">
                  <c:v>1.25</c:v>
                </c:pt>
                <c:pt idx="484">
                  <c:v>1.25</c:v>
                </c:pt>
                <c:pt idx="485">
                  <c:v>1.25</c:v>
                </c:pt>
                <c:pt idx="486">
                  <c:v>1.25</c:v>
                </c:pt>
                <c:pt idx="487">
                  <c:v>1.25</c:v>
                </c:pt>
                <c:pt idx="488">
                  <c:v>1.25</c:v>
                </c:pt>
                <c:pt idx="489">
                  <c:v>1.25</c:v>
                </c:pt>
                <c:pt idx="490">
                  <c:v>1.25</c:v>
                </c:pt>
                <c:pt idx="491">
                  <c:v>1.25</c:v>
                </c:pt>
                <c:pt idx="492">
                  <c:v>1.25</c:v>
                </c:pt>
                <c:pt idx="493">
                  <c:v>1.25</c:v>
                </c:pt>
                <c:pt idx="494">
                  <c:v>1.25</c:v>
                </c:pt>
                <c:pt idx="495">
                  <c:v>1.25</c:v>
                </c:pt>
                <c:pt idx="496">
                  <c:v>1.25</c:v>
                </c:pt>
                <c:pt idx="497">
                  <c:v>1.25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1.25</c:v>
                </c:pt>
                <c:pt idx="1199">
                  <c:v>1.25</c:v>
                </c:pt>
                <c:pt idx="1200">
                  <c:v>1.25</c:v>
                </c:pt>
                <c:pt idx="1201">
                  <c:v>1.25</c:v>
                </c:pt>
                <c:pt idx="1202">
                  <c:v>1.25</c:v>
                </c:pt>
                <c:pt idx="1203">
                  <c:v>1.25</c:v>
                </c:pt>
                <c:pt idx="1204">
                  <c:v>1.25</c:v>
                </c:pt>
                <c:pt idx="1205">
                  <c:v>1.25</c:v>
                </c:pt>
                <c:pt idx="1206">
                  <c:v>1.25</c:v>
                </c:pt>
                <c:pt idx="1207">
                  <c:v>1.25</c:v>
                </c:pt>
                <c:pt idx="1208">
                  <c:v>1.25</c:v>
                </c:pt>
                <c:pt idx="1209">
                  <c:v>1.25</c:v>
                </c:pt>
                <c:pt idx="1210">
                  <c:v>1.25</c:v>
                </c:pt>
                <c:pt idx="1211">
                  <c:v>1.25</c:v>
                </c:pt>
                <c:pt idx="1212">
                  <c:v>1.25</c:v>
                </c:pt>
                <c:pt idx="1213">
                  <c:v>1.25</c:v>
                </c:pt>
                <c:pt idx="1214">
                  <c:v>1.25</c:v>
                </c:pt>
                <c:pt idx="1215">
                  <c:v>1.25</c:v>
                </c:pt>
                <c:pt idx="1216">
                  <c:v>1.25</c:v>
                </c:pt>
                <c:pt idx="1217">
                  <c:v>1.25</c:v>
                </c:pt>
                <c:pt idx="1218">
                  <c:v>1.25</c:v>
                </c:pt>
                <c:pt idx="1219">
                  <c:v>1.25</c:v>
                </c:pt>
                <c:pt idx="1220">
                  <c:v>1.25</c:v>
                </c:pt>
                <c:pt idx="1221">
                  <c:v>1.25</c:v>
                </c:pt>
                <c:pt idx="1222">
                  <c:v>1.25</c:v>
                </c:pt>
                <c:pt idx="1223">
                  <c:v>1.25</c:v>
                </c:pt>
                <c:pt idx="1224">
                  <c:v>1.25</c:v>
                </c:pt>
                <c:pt idx="1225">
                  <c:v>1.25</c:v>
                </c:pt>
                <c:pt idx="1226">
                  <c:v>1.25</c:v>
                </c:pt>
                <c:pt idx="1227">
                  <c:v>1.25</c:v>
                </c:pt>
                <c:pt idx="1228">
                  <c:v>1.25</c:v>
                </c:pt>
                <c:pt idx="1229">
                  <c:v>1.25</c:v>
                </c:pt>
                <c:pt idx="1230">
                  <c:v>1.25</c:v>
                </c:pt>
                <c:pt idx="1231">
                  <c:v>1.25</c:v>
                </c:pt>
                <c:pt idx="1232">
                  <c:v>1.25</c:v>
                </c:pt>
                <c:pt idx="1233">
                  <c:v>1.25</c:v>
                </c:pt>
                <c:pt idx="1234">
                  <c:v>1.25</c:v>
                </c:pt>
                <c:pt idx="1235">
                  <c:v>1.25</c:v>
                </c:pt>
                <c:pt idx="1236">
                  <c:v>1.25</c:v>
                </c:pt>
                <c:pt idx="1237">
                  <c:v>1.25</c:v>
                </c:pt>
                <c:pt idx="1238">
                  <c:v>1.25</c:v>
                </c:pt>
                <c:pt idx="1239">
                  <c:v>1.25</c:v>
                </c:pt>
                <c:pt idx="1240">
                  <c:v>1.25</c:v>
                </c:pt>
                <c:pt idx="1241">
                  <c:v>1.25</c:v>
                </c:pt>
                <c:pt idx="1242">
                  <c:v>1.25</c:v>
                </c:pt>
                <c:pt idx="1243">
                  <c:v>1.25</c:v>
                </c:pt>
                <c:pt idx="1244">
                  <c:v>1.25</c:v>
                </c:pt>
                <c:pt idx="1245">
                  <c:v>1.25</c:v>
                </c:pt>
                <c:pt idx="1246">
                  <c:v>1.25</c:v>
                </c:pt>
                <c:pt idx="1247">
                  <c:v>1.25</c:v>
                </c:pt>
                <c:pt idx="1248">
                  <c:v>1.25</c:v>
                </c:pt>
                <c:pt idx="1249">
                  <c:v>1.25</c:v>
                </c:pt>
                <c:pt idx="1250">
                  <c:v>1.25</c:v>
                </c:pt>
                <c:pt idx="1251">
                  <c:v>1.25</c:v>
                </c:pt>
                <c:pt idx="1252">
                  <c:v>1.25</c:v>
                </c:pt>
                <c:pt idx="1253">
                  <c:v>1.25</c:v>
                </c:pt>
                <c:pt idx="1254">
                  <c:v>1.25</c:v>
                </c:pt>
                <c:pt idx="1255">
                  <c:v>1.25</c:v>
                </c:pt>
                <c:pt idx="1256">
                  <c:v>1.25</c:v>
                </c:pt>
                <c:pt idx="1257">
                  <c:v>1.25</c:v>
                </c:pt>
                <c:pt idx="1258">
                  <c:v>1.25</c:v>
                </c:pt>
                <c:pt idx="1259">
                  <c:v>1.25</c:v>
                </c:pt>
                <c:pt idx="1260">
                  <c:v>1.25</c:v>
                </c:pt>
                <c:pt idx="1261">
                  <c:v>1.25</c:v>
                </c:pt>
                <c:pt idx="1262">
                  <c:v>1.25</c:v>
                </c:pt>
                <c:pt idx="1263">
                  <c:v>1.25</c:v>
                </c:pt>
                <c:pt idx="1264">
                  <c:v>1.25</c:v>
                </c:pt>
                <c:pt idx="1265">
                  <c:v>1.25</c:v>
                </c:pt>
                <c:pt idx="1266">
                  <c:v>1.25</c:v>
                </c:pt>
                <c:pt idx="1267">
                  <c:v>1.25</c:v>
                </c:pt>
                <c:pt idx="1268">
                  <c:v>1.25</c:v>
                </c:pt>
                <c:pt idx="1269">
                  <c:v>1.25</c:v>
                </c:pt>
                <c:pt idx="1270">
                  <c:v>1.25</c:v>
                </c:pt>
                <c:pt idx="1271">
                  <c:v>1.25</c:v>
                </c:pt>
                <c:pt idx="1272">
                  <c:v>1.25</c:v>
                </c:pt>
                <c:pt idx="1273">
                  <c:v>1.25</c:v>
                </c:pt>
                <c:pt idx="1274">
                  <c:v>1.25</c:v>
                </c:pt>
                <c:pt idx="1275">
                  <c:v>1.25</c:v>
                </c:pt>
                <c:pt idx="1276">
                  <c:v>1.25</c:v>
                </c:pt>
                <c:pt idx="1277">
                  <c:v>1.25</c:v>
                </c:pt>
                <c:pt idx="1278">
                  <c:v>1.25</c:v>
                </c:pt>
                <c:pt idx="1279">
                  <c:v>1.25</c:v>
                </c:pt>
                <c:pt idx="1280">
                  <c:v>1.25</c:v>
                </c:pt>
                <c:pt idx="1281">
                  <c:v>1.25</c:v>
                </c:pt>
                <c:pt idx="1282">
                  <c:v>1.25</c:v>
                </c:pt>
                <c:pt idx="1283">
                  <c:v>1.25</c:v>
                </c:pt>
                <c:pt idx="1284">
                  <c:v>1.25</c:v>
                </c:pt>
                <c:pt idx="1285">
                  <c:v>1.25</c:v>
                </c:pt>
                <c:pt idx="1286">
                  <c:v>1.25</c:v>
                </c:pt>
                <c:pt idx="1287">
                  <c:v>1.25</c:v>
                </c:pt>
                <c:pt idx="1288">
                  <c:v>1.25</c:v>
                </c:pt>
                <c:pt idx="1289">
                  <c:v>1.5</c:v>
                </c:pt>
                <c:pt idx="1290">
                  <c:v>1.5</c:v>
                </c:pt>
                <c:pt idx="1291">
                  <c:v>1.5</c:v>
                </c:pt>
                <c:pt idx="1292">
                  <c:v>1.5</c:v>
                </c:pt>
                <c:pt idx="1293">
                  <c:v>1.5</c:v>
                </c:pt>
                <c:pt idx="1294">
                  <c:v>1.5</c:v>
                </c:pt>
                <c:pt idx="1295">
                  <c:v>1.5</c:v>
                </c:pt>
                <c:pt idx="1296">
                  <c:v>1.5</c:v>
                </c:pt>
                <c:pt idx="1297">
                  <c:v>1.5</c:v>
                </c:pt>
                <c:pt idx="1298">
                  <c:v>1.5</c:v>
                </c:pt>
                <c:pt idx="1299">
                  <c:v>1.5</c:v>
                </c:pt>
                <c:pt idx="1300">
                  <c:v>1.5</c:v>
                </c:pt>
                <c:pt idx="1301">
                  <c:v>1.5</c:v>
                </c:pt>
                <c:pt idx="1302">
                  <c:v>1.5</c:v>
                </c:pt>
                <c:pt idx="1303">
                  <c:v>1.5</c:v>
                </c:pt>
                <c:pt idx="1304">
                  <c:v>1.5</c:v>
                </c:pt>
                <c:pt idx="1305">
                  <c:v>1.5</c:v>
                </c:pt>
                <c:pt idx="1306">
                  <c:v>1.5</c:v>
                </c:pt>
                <c:pt idx="1307">
                  <c:v>1.5</c:v>
                </c:pt>
                <c:pt idx="1308">
                  <c:v>1.5</c:v>
                </c:pt>
                <c:pt idx="1309">
                  <c:v>1.5</c:v>
                </c:pt>
                <c:pt idx="1310">
                  <c:v>1.5</c:v>
                </c:pt>
                <c:pt idx="1311">
                  <c:v>1.5</c:v>
                </c:pt>
                <c:pt idx="1312">
                  <c:v>1.5</c:v>
                </c:pt>
                <c:pt idx="1313">
                  <c:v>1.5</c:v>
                </c:pt>
                <c:pt idx="1314">
                  <c:v>1.5</c:v>
                </c:pt>
                <c:pt idx="1315">
                  <c:v>1.5</c:v>
                </c:pt>
                <c:pt idx="1316">
                  <c:v>1.5</c:v>
                </c:pt>
                <c:pt idx="1317">
                  <c:v>1.5</c:v>
                </c:pt>
                <c:pt idx="1318">
                  <c:v>1.5</c:v>
                </c:pt>
                <c:pt idx="1319">
                  <c:v>1.5</c:v>
                </c:pt>
                <c:pt idx="1320">
                  <c:v>1.5</c:v>
                </c:pt>
                <c:pt idx="1321">
                  <c:v>1.5</c:v>
                </c:pt>
                <c:pt idx="1322">
                  <c:v>1.5</c:v>
                </c:pt>
                <c:pt idx="1323">
                  <c:v>1.5</c:v>
                </c:pt>
                <c:pt idx="1324">
                  <c:v>1.5</c:v>
                </c:pt>
                <c:pt idx="1325">
                  <c:v>1.5</c:v>
                </c:pt>
                <c:pt idx="1326">
                  <c:v>1.5</c:v>
                </c:pt>
                <c:pt idx="1327">
                  <c:v>1.5</c:v>
                </c:pt>
                <c:pt idx="1328">
                  <c:v>1.5</c:v>
                </c:pt>
                <c:pt idx="1329">
                  <c:v>1.5</c:v>
                </c:pt>
                <c:pt idx="1330">
                  <c:v>1.5</c:v>
                </c:pt>
                <c:pt idx="1331">
                  <c:v>1.5</c:v>
                </c:pt>
                <c:pt idx="1332">
                  <c:v>1.5</c:v>
                </c:pt>
                <c:pt idx="1333">
                  <c:v>1.5</c:v>
                </c:pt>
                <c:pt idx="1334">
                  <c:v>1.5</c:v>
                </c:pt>
                <c:pt idx="1335">
                  <c:v>1.5</c:v>
                </c:pt>
                <c:pt idx="1336">
                  <c:v>1.5</c:v>
                </c:pt>
                <c:pt idx="1337">
                  <c:v>1.5</c:v>
                </c:pt>
                <c:pt idx="1338">
                  <c:v>1.5</c:v>
                </c:pt>
                <c:pt idx="1339">
                  <c:v>1.5</c:v>
                </c:pt>
                <c:pt idx="1340">
                  <c:v>1.5</c:v>
                </c:pt>
                <c:pt idx="1341">
                  <c:v>1.5</c:v>
                </c:pt>
                <c:pt idx="1342">
                  <c:v>1.5</c:v>
                </c:pt>
                <c:pt idx="1343">
                  <c:v>1.5</c:v>
                </c:pt>
                <c:pt idx="1344">
                  <c:v>1.5</c:v>
                </c:pt>
                <c:pt idx="1345">
                  <c:v>1.5</c:v>
                </c:pt>
                <c:pt idx="1346">
                  <c:v>1.5</c:v>
                </c:pt>
                <c:pt idx="1347">
                  <c:v>1.5</c:v>
                </c:pt>
                <c:pt idx="1348">
                  <c:v>1.5</c:v>
                </c:pt>
                <c:pt idx="1349">
                  <c:v>1.5</c:v>
                </c:pt>
                <c:pt idx="1350">
                  <c:v>1.5</c:v>
                </c:pt>
                <c:pt idx="1351">
                  <c:v>1.5</c:v>
                </c:pt>
                <c:pt idx="1352">
                  <c:v>1.5</c:v>
                </c:pt>
                <c:pt idx="1353">
                  <c:v>1.5</c:v>
                </c:pt>
                <c:pt idx="1354">
                  <c:v>1.5</c:v>
                </c:pt>
                <c:pt idx="1355">
                  <c:v>1.5</c:v>
                </c:pt>
                <c:pt idx="1356">
                  <c:v>1.5</c:v>
                </c:pt>
                <c:pt idx="1357">
                  <c:v>1.5</c:v>
                </c:pt>
                <c:pt idx="1358">
                  <c:v>1.5</c:v>
                </c:pt>
                <c:pt idx="1359">
                  <c:v>1.5</c:v>
                </c:pt>
                <c:pt idx="1360">
                  <c:v>1.5</c:v>
                </c:pt>
                <c:pt idx="1361">
                  <c:v>1.5</c:v>
                </c:pt>
                <c:pt idx="1362">
                  <c:v>1.5</c:v>
                </c:pt>
                <c:pt idx="1363">
                  <c:v>1.5</c:v>
                </c:pt>
                <c:pt idx="1364">
                  <c:v>1.5</c:v>
                </c:pt>
                <c:pt idx="1365">
                  <c:v>1.5</c:v>
                </c:pt>
                <c:pt idx="1366">
                  <c:v>1.5</c:v>
                </c:pt>
                <c:pt idx="1367">
                  <c:v>1.5</c:v>
                </c:pt>
                <c:pt idx="1368">
                  <c:v>1.5</c:v>
                </c:pt>
                <c:pt idx="1369">
                  <c:v>1.5</c:v>
                </c:pt>
                <c:pt idx="1370">
                  <c:v>1.5</c:v>
                </c:pt>
                <c:pt idx="1371">
                  <c:v>1.5</c:v>
                </c:pt>
                <c:pt idx="1372">
                  <c:v>1.5</c:v>
                </c:pt>
                <c:pt idx="1373">
                  <c:v>1.5</c:v>
                </c:pt>
                <c:pt idx="1374">
                  <c:v>1.5</c:v>
                </c:pt>
                <c:pt idx="1375">
                  <c:v>1.5</c:v>
                </c:pt>
                <c:pt idx="1376">
                  <c:v>1.5</c:v>
                </c:pt>
                <c:pt idx="1377">
                  <c:v>1.5</c:v>
                </c:pt>
                <c:pt idx="1378">
                  <c:v>1.5</c:v>
                </c:pt>
                <c:pt idx="1379">
                  <c:v>1.5</c:v>
                </c:pt>
                <c:pt idx="1380">
                  <c:v>1.5</c:v>
                </c:pt>
                <c:pt idx="1381">
                  <c:v>1.5</c:v>
                </c:pt>
                <c:pt idx="1382">
                  <c:v>1.5</c:v>
                </c:pt>
                <c:pt idx="1383">
                  <c:v>1.5</c:v>
                </c:pt>
                <c:pt idx="1384">
                  <c:v>1.5</c:v>
                </c:pt>
                <c:pt idx="1385">
                  <c:v>1.5</c:v>
                </c:pt>
                <c:pt idx="1386">
                  <c:v>1.5</c:v>
                </c:pt>
                <c:pt idx="1387">
                  <c:v>1.5</c:v>
                </c:pt>
                <c:pt idx="1388">
                  <c:v>1.5</c:v>
                </c:pt>
                <c:pt idx="1389">
                  <c:v>1.5</c:v>
                </c:pt>
                <c:pt idx="1390">
                  <c:v>1.5</c:v>
                </c:pt>
                <c:pt idx="1391">
                  <c:v>1.5</c:v>
                </c:pt>
                <c:pt idx="1392">
                  <c:v>1.5</c:v>
                </c:pt>
                <c:pt idx="1393">
                  <c:v>1.5</c:v>
                </c:pt>
                <c:pt idx="1394">
                  <c:v>1.5</c:v>
                </c:pt>
                <c:pt idx="1395">
                  <c:v>1.5</c:v>
                </c:pt>
                <c:pt idx="1396">
                  <c:v>1.5</c:v>
                </c:pt>
                <c:pt idx="1397">
                  <c:v>1.5</c:v>
                </c:pt>
                <c:pt idx="1398">
                  <c:v>1.5</c:v>
                </c:pt>
                <c:pt idx="1399">
                  <c:v>1.5</c:v>
                </c:pt>
                <c:pt idx="1400">
                  <c:v>1.5</c:v>
                </c:pt>
                <c:pt idx="1401">
                  <c:v>1.5</c:v>
                </c:pt>
                <c:pt idx="1402">
                  <c:v>1.5</c:v>
                </c:pt>
                <c:pt idx="1403">
                  <c:v>1.5</c:v>
                </c:pt>
                <c:pt idx="1404">
                  <c:v>1.5</c:v>
                </c:pt>
                <c:pt idx="1405">
                  <c:v>1.5</c:v>
                </c:pt>
                <c:pt idx="1406">
                  <c:v>1.5</c:v>
                </c:pt>
                <c:pt idx="1407">
                  <c:v>1.5</c:v>
                </c:pt>
                <c:pt idx="1408">
                  <c:v>1.25</c:v>
                </c:pt>
                <c:pt idx="1409">
                  <c:v>1.25</c:v>
                </c:pt>
                <c:pt idx="1410">
                  <c:v>1.25</c:v>
                </c:pt>
                <c:pt idx="1411">
                  <c:v>1.25</c:v>
                </c:pt>
                <c:pt idx="1412">
                  <c:v>1.25</c:v>
                </c:pt>
                <c:pt idx="1413">
                  <c:v>1.25</c:v>
                </c:pt>
                <c:pt idx="1414">
                  <c:v>1.25</c:v>
                </c:pt>
                <c:pt idx="1415">
                  <c:v>1.25</c:v>
                </c:pt>
                <c:pt idx="1416">
                  <c:v>1.25</c:v>
                </c:pt>
                <c:pt idx="1417">
                  <c:v>1.25</c:v>
                </c:pt>
                <c:pt idx="1418">
                  <c:v>1.25</c:v>
                </c:pt>
                <c:pt idx="1419">
                  <c:v>1.25</c:v>
                </c:pt>
                <c:pt idx="1420">
                  <c:v>1.25</c:v>
                </c:pt>
                <c:pt idx="1421">
                  <c:v>1.25</c:v>
                </c:pt>
                <c:pt idx="1422">
                  <c:v>1.25</c:v>
                </c:pt>
                <c:pt idx="1423">
                  <c:v>1.25</c:v>
                </c:pt>
                <c:pt idx="1424">
                  <c:v>1.25</c:v>
                </c:pt>
                <c:pt idx="1425">
                  <c:v>1.25</c:v>
                </c:pt>
                <c:pt idx="1426">
                  <c:v>1.25</c:v>
                </c:pt>
                <c:pt idx="1427">
                  <c:v>1.25</c:v>
                </c:pt>
                <c:pt idx="1428">
                  <c:v>1.25</c:v>
                </c:pt>
                <c:pt idx="1429">
                  <c:v>1.25</c:v>
                </c:pt>
                <c:pt idx="1430">
                  <c:v>1.25</c:v>
                </c:pt>
                <c:pt idx="1431">
                  <c:v>1.25</c:v>
                </c:pt>
                <c:pt idx="1432">
                  <c:v>1.25</c:v>
                </c:pt>
                <c:pt idx="1433">
                  <c:v>1.25</c:v>
                </c:pt>
                <c:pt idx="1434">
                  <c:v>1.25</c:v>
                </c:pt>
                <c:pt idx="1435">
                  <c:v>1.25</c:v>
                </c:pt>
                <c:pt idx="1436">
                  <c:v>1.25</c:v>
                </c:pt>
                <c:pt idx="1437">
                  <c:v>1.25</c:v>
                </c:pt>
                <c:pt idx="1438">
                  <c:v>1.25</c:v>
                </c:pt>
                <c:pt idx="1439">
                  <c:v>1.25</c:v>
                </c:pt>
                <c:pt idx="1440">
                  <c:v>1.25</c:v>
                </c:pt>
                <c:pt idx="1441">
                  <c:v>1.25</c:v>
                </c:pt>
                <c:pt idx="1442">
                  <c:v>1.25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0.75</c:v>
                </c:pt>
                <c:pt idx="1654">
                  <c:v>0.75</c:v>
                </c:pt>
                <c:pt idx="1655">
                  <c:v>0.75</c:v>
                </c:pt>
                <c:pt idx="1656">
                  <c:v>0.75</c:v>
                </c:pt>
                <c:pt idx="1657">
                  <c:v>0.75</c:v>
                </c:pt>
                <c:pt idx="1658">
                  <c:v>0.75</c:v>
                </c:pt>
                <c:pt idx="1659">
                  <c:v>0.75</c:v>
                </c:pt>
                <c:pt idx="1660">
                  <c:v>0.75</c:v>
                </c:pt>
                <c:pt idx="1661">
                  <c:v>0.75</c:v>
                </c:pt>
                <c:pt idx="1662">
                  <c:v>0.75</c:v>
                </c:pt>
                <c:pt idx="1663">
                  <c:v>0.75</c:v>
                </c:pt>
                <c:pt idx="1664">
                  <c:v>0.75</c:v>
                </c:pt>
                <c:pt idx="1665">
                  <c:v>0.75</c:v>
                </c:pt>
                <c:pt idx="1666">
                  <c:v>0.75</c:v>
                </c:pt>
                <c:pt idx="1667">
                  <c:v>0.75</c:v>
                </c:pt>
                <c:pt idx="1668">
                  <c:v>0.75</c:v>
                </c:pt>
                <c:pt idx="1669">
                  <c:v>0.75</c:v>
                </c:pt>
                <c:pt idx="1670">
                  <c:v>0.75</c:v>
                </c:pt>
                <c:pt idx="1671">
                  <c:v>0.75</c:v>
                </c:pt>
                <c:pt idx="1672">
                  <c:v>0.75</c:v>
                </c:pt>
                <c:pt idx="1673">
                  <c:v>0.75</c:v>
                </c:pt>
                <c:pt idx="1674">
                  <c:v>0.75</c:v>
                </c:pt>
                <c:pt idx="1675">
                  <c:v>0.75</c:v>
                </c:pt>
                <c:pt idx="1676">
                  <c:v>0.75</c:v>
                </c:pt>
                <c:pt idx="1677">
                  <c:v>0.75</c:v>
                </c:pt>
                <c:pt idx="1678">
                  <c:v>0.75</c:v>
                </c:pt>
                <c:pt idx="1679">
                  <c:v>0.75</c:v>
                </c:pt>
                <c:pt idx="1680">
                  <c:v>0.75</c:v>
                </c:pt>
                <c:pt idx="1681">
                  <c:v>0.75</c:v>
                </c:pt>
                <c:pt idx="1682">
                  <c:v>0.75</c:v>
                </c:pt>
                <c:pt idx="1683">
                  <c:v>0.75</c:v>
                </c:pt>
                <c:pt idx="1684">
                  <c:v>0.75</c:v>
                </c:pt>
                <c:pt idx="1685">
                  <c:v>0.75</c:v>
                </c:pt>
                <c:pt idx="1686">
                  <c:v>0.75</c:v>
                </c:pt>
                <c:pt idx="1687">
                  <c:v>0.75</c:v>
                </c:pt>
                <c:pt idx="1688">
                  <c:v>0.75</c:v>
                </c:pt>
                <c:pt idx="1689">
                  <c:v>0.75</c:v>
                </c:pt>
                <c:pt idx="1690">
                  <c:v>0.75</c:v>
                </c:pt>
                <c:pt idx="1691">
                  <c:v>0.75</c:v>
                </c:pt>
                <c:pt idx="1692">
                  <c:v>0.75</c:v>
                </c:pt>
                <c:pt idx="1693">
                  <c:v>0.75</c:v>
                </c:pt>
                <c:pt idx="1694">
                  <c:v>0.75</c:v>
                </c:pt>
                <c:pt idx="1695">
                  <c:v>0.75</c:v>
                </c:pt>
                <c:pt idx="1696">
                  <c:v>0.75</c:v>
                </c:pt>
                <c:pt idx="1697">
                  <c:v>0.75</c:v>
                </c:pt>
                <c:pt idx="1698">
                  <c:v>0.75</c:v>
                </c:pt>
                <c:pt idx="1699">
                  <c:v>0.75</c:v>
                </c:pt>
                <c:pt idx="1700">
                  <c:v>0.75</c:v>
                </c:pt>
                <c:pt idx="1701">
                  <c:v>0.75</c:v>
                </c:pt>
                <c:pt idx="1702">
                  <c:v>0.75</c:v>
                </c:pt>
                <c:pt idx="1703">
                  <c:v>0.75</c:v>
                </c:pt>
                <c:pt idx="1704">
                  <c:v>0.75</c:v>
                </c:pt>
                <c:pt idx="1705">
                  <c:v>0.75</c:v>
                </c:pt>
                <c:pt idx="1706">
                  <c:v>0.75</c:v>
                </c:pt>
                <c:pt idx="1707">
                  <c:v>0.75</c:v>
                </c:pt>
                <c:pt idx="1708">
                  <c:v>0.75</c:v>
                </c:pt>
                <c:pt idx="1709">
                  <c:v>0.75</c:v>
                </c:pt>
                <c:pt idx="1710">
                  <c:v>0.75</c:v>
                </c:pt>
                <c:pt idx="1711">
                  <c:v>0.75</c:v>
                </c:pt>
                <c:pt idx="1712">
                  <c:v>0.75</c:v>
                </c:pt>
                <c:pt idx="1713">
                  <c:v>0.75</c:v>
                </c:pt>
                <c:pt idx="1714">
                  <c:v>0.75</c:v>
                </c:pt>
                <c:pt idx="1715">
                  <c:v>0.75</c:v>
                </c:pt>
                <c:pt idx="1716">
                  <c:v>0.75</c:v>
                </c:pt>
                <c:pt idx="1717">
                  <c:v>0.75</c:v>
                </c:pt>
                <c:pt idx="1718">
                  <c:v>0.75</c:v>
                </c:pt>
                <c:pt idx="1719">
                  <c:v>0.75</c:v>
                </c:pt>
                <c:pt idx="1720">
                  <c:v>0.75</c:v>
                </c:pt>
                <c:pt idx="1721">
                  <c:v>0.75</c:v>
                </c:pt>
                <c:pt idx="1722">
                  <c:v>0.75</c:v>
                </c:pt>
                <c:pt idx="1723">
                  <c:v>0.75</c:v>
                </c:pt>
                <c:pt idx="1724">
                  <c:v>0.75</c:v>
                </c:pt>
                <c:pt idx="1725">
                  <c:v>0.75</c:v>
                </c:pt>
                <c:pt idx="1726">
                  <c:v>0.75</c:v>
                </c:pt>
                <c:pt idx="1727">
                  <c:v>0.75</c:v>
                </c:pt>
                <c:pt idx="1728">
                  <c:v>0.75</c:v>
                </c:pt>
                <c:pt idx="1729">
                  <c:v>0.75</c:v>
                </c:pt>
                <c:pt idx="1730">
                  <c:v>0.75</c:v>
                </c:pt>
                <c:pt idx="1731">
                  <c:v>0.75</c:v>
                </c:pt>
                <c:pt idx="1732">
                  <c:v>0.75</c:v>
                </c:pt>
                <c:pt idx="1733">
                  <c:v>0.75</c:v>
                </c:pt>
                <c:pt idx="1734">
                  <c:v>0.75</c:v>
                </c:pt>
                <c:pt idx="1735">
                  <c:v>0.75</c:v>
                </c:pt>
                <c:pt idx="1736">
                  <c:v>0.75</c:v>
                </c:pt>
                <c:pt idx="1737">
                  <c:v>0.75</c:v>
                </c:pt>
                <c:pt idx="1738">
                  <c:v>0.75</c:v>
                </c:pt>
                <c:pt idx="1739">
                  <c:v>0.75</c:v>
                </c:pt>
                <c:pt idx="1740">
                  <c:v>0.75</c:v>
                </c:pt>
                <c:pt idx="1741">
                  <c:v>0.75</c:v>
                </c:pt>
                <c:pt idx="1742">
                  <c:v>0.75</c:v>
                </c:pt>
                <c:pt idx="1743">
                  <c:v>0.75</c:v>
                </c:pt>
                <c:pt idx="1744">
                  <c:v>0.75</c:v>
                </c:pt>
                <c:pt idx="1745">
                  <c:v>0.75</c:v>
                </c:pt>
                <c:pt idx="1746">
                  <c:v>0.75</c:v>
                </c:pt>
                <c:pt idx="1747">
                  <c:v>0.75</c:v>
                </c:pt>
                <c:pt idx="1748">
                  <c:v>0.75</c:v>
                </c:pt>
                <c:pt idx="1749">
                  <c:v>0.75</c:v>
                </c:pt>
                <c:pt idx="1750">
                  <c:v>0.75</c:v>
                </c:pt>
                <c:pt idx="1751">
                  <c:v>0.75</c:v>
                </c:pt>
                <c:pt idx="1752">
                  <c:v>0.75</c:v>
                </c:pt>
                <c:pt idx="1753">
                  <c:v>0.75</c:v>
                </c:pt>
                <c:pt idx="1754">
                  <c:v>0.75</c:v>
                </c:pt>
                <c:pt idx="1755">
                  <c:v>0.75</c:v>
                </c:pt>
                <c:pt idx="1756">
                  <c:v>0.75</c:v>
                </c:pt>
                <c:pt idx="1757">
                  <c:v>0.75</c:v>
                </c:pt>
                <c:pt idx="1758">
                  <c:v>0.75</c:v>
                </c:pt>
                <c:pt idx="1759">
                  <c:v>0.75</c:v>
                </c:pt>
                <c:pt idx="1760">
                  <c:v>0.75</c:v>
                </c:pt>
                <c:pt idx="1761">
                  <c:v>0.75</c:v>
                </c:pt>
                <c:pt idx="1762">
                  <c:v>0.75</c:v>
                </c:pt>
                <c:pt idx="1763">
                  <c:v>0.75</c:v>
                </c:pt>
                <c:pt idx="1764">
                  <c:v>0.75</c:v>
                </c:pt>
                <c:pt idx="1765">
                  <c:v>0.75</c:v>
                </c:pt>
                <c:pt idx="1766">
                  <c:v>0.75</c:v>
                </c:pt>
                <c:pt idx="1767">
                  <c:v>0.75</c:v>
                </c:pt>
                <c:pt idx="1768">
                  <c:v>0.75</c:v>
                </c:pt>
                <c:pt idx="1769">
                  <c:v>0.75</c:v>
                </c:pt>
                <c:pt idx="1770">
                  <c:v>0.75</c:v>
                </c:pt>
                <c:pt idx="1771">
                  <c:v>0.75</c:v>
                </c:pt>
                <c:pt idx="1772">
                  <c:v>0.75</c:v>
                </c:pt>
                <c:pt idx="1773">
                  <c:v>0.75</c:v>
                </c:pt>
                <c:pt idx="1774">
                  <c:v>0.75</c:v>
                </c:pt>
                <c:pt idx="1775">
                  <c:v>0.75</c:v>
                </c:pt>
                <c:pt idx="1776">
                  <c:v>0.75</c:v>
                </c:pt>
                <c:pt idx="1777">
                  <c:v>0.75</c:v>
                </c:pt>
                <c:pt idx="1778">
                  <c:v>0.75</c:v>
                </c:pt>
                <c:pt idx="1779">
                  <c:v>0.75</c:v>
                </c:pt>
                <c:pt idx="1780">
                  <c:v>0.75</c:v>
                </c:pt>
                <c:pt idx="1781">
                  <c:v>0.75</c:v>
                </c:pt>
                <c:pt idx="1782">
                  <c:v>0.75</c:v>
                </c:pt>
                <c:pt idx="1783">
                  <c:v>0.75</c:v>
                </c:pt>
                <c:pt idx="1784">
                  <c:v>0.75</c:v>
                </c:pt>
                <c:pt idx="1785">
                  <c:v>0.75</c:v>
                </c:pt>
                <c:pt idx="1786">
                  <c:v>0.75</c:v>
                </c:pt>
                <c:pt idx="1787">
                  <c:v>0.75</c:v>
                </c:pt>
                <c:pt idx="1788">
                  <c:v>0.75</c:v>
                </c:pt>
                <c:pt idx="1789">
                  <c:v>0.75</c:v>
                </c:pt>
                <c:pt idx="1790">
                  <c:v>0.75</c:v>
                </c:pt>
                <c:pt idx="1791">
                  <c:v>0.75</c:v>
                </c:pt>
                <c:pt idx="1792">
                  <c:v>0.75</c:v>
                </c:pt>
                <c:pt idx="1793">
                  <c:v>0.75</c:v>
                </c:pt>
                <c:pt idx="1794">
                  <c:v>0.75</c:v>
                </c:pt>
                <c:pt idx="1795">
                  <c:v>0.75</c:v>
                </c:pt>
                <c:pt idx="1796">
                  <c:v>0.75</c:v>
                </c:pt>
                <c:pt idx="1797">
                  <c:v>0.75</c:v>
                </c:pt>
                <c:pt idx="1798">
                  <c:v>0.75</c:v>
                </c:pt>
                <c:pt idx="1799">
                  <c:v>0.75</c:v>
                </c:pt>
                <c:pt idx="1800">
                  <c:v>0.75</c:v>
                </c:pt>
                <c:pt idx="1801">
                  <c:v>0.75</c:v>
                </c:pt>
                <c:pt idx="1802">
                  <c:v>0.75</c:v>
                </c:pt>
                <c:pt idx="1803">
                  <c:v>0.75</c:v>
                </c:pt>
                <c:pt idx="1804">
                  <c:v>0.75</c:v>
                </c:pt>
                <c:pt idx="1805">
                  <c:v>0.75</c:v>
                </c:pt>
                <c:pt idx="1806">
                  <c:v>0.75</c:v>
                </c:pt>
                <c:pt idx="1807">
                  <c:v>0.75</c:v>
                </c:pt>
                <c:pt idx="1808">
                  <c:v>0.75</c:v>
                </c:pt>
                <c:pt idx="1809">
                  <c:v>0.75</c:v>
                </c:pt>
                <c:pt idx="1810">
                  <c:v>0.75</c:v>
                </c:pt>
                <c:pt idx="1811">
                  <c:v>0.75</c:v>
                </c:pt>
                <c:pt idx="1812">
                  <c:v>0.75</c:v>
                </c:pt>
                <c:pt idx="1813">
                  <c:v>0.75</c:v>
                </c:pt>
                <c:pt idx="1814">
                  <c:v>0.75</c:v>
                </c:pt>
                <c:pt idx="1815">
                  <c:v>0.75</c:v>
                </c:pt>
                <c:pt idx="1816">
                  <c:v>0.75</c:v>
                </c:pt>
                <c:pt idx="1817">
                  <c:v>0.75</c:v>
                </c:pt>
                <c:pt idx="1818">
                  <c:v>0.75</c:v>
                </c:pt>
                <c:pt idx="1819">
                  <c:v>0.75</c:v>
                </c:pt>
                <c:pt idx="1820">
                  <c:v>0.75</c:v>
                </c:pt>
                <c:pt idx="1821">
                  <c:v>0.75</c:v>
                </c:pt>
                <c:pt idx="1822">
                  <c:v>0.75</c:v>
                </c:pt>
                <c:pt idx="1823">
                  <c:v>0.75</c:v>
                </c:pt>
                <c:pt idx="1824">
                  <c:v>0.75</c:v>
                </c:pt>
                <c:pt idx="1825">
                  <c:v>0.75</c:v>
                </c:pt>
                <c:pt idx="1826">
                  <c:v>0.75</c:v>
                </c:pt>
                <c:pt idx="1827">
                  <c:v>0.75</c:v>
                </c:pt>
                <c:pt idx="1828">
                  <c:v>0.75</c:v>
                </c:pt>
                <c:pt idx="1829">
                  <c:v>0.75</c:v>
                </c:pt>
                <c:pt idx="1830">
                  <c:v>0.75</c:v>
                </c:pt>
                <c:pt idx="1831">
                  <c:v>0.75</c:v>
                </c:pt>
                <c:pt idx="1832">
                  <c:v>0.75</c:v>
                </c:pt>
                <c:pt idx="1833">
                  <c:v>0.75</c:v>
                </c:pt>
                <c:pt idx="1834">
                  <c:v>0.75</c:v>
                </c:pt>
                <c:pt idx="1835">
                  <c:v>0.75</c:v>
                </c:pt>
                <c:pt idx="1836">
                  <c:v>0.75</c:v>
                </c:pt>
                <c:pt idx="1837">
                  <c:v>0.75</c:v>
                </c:pt>
                <c:pt idx="1838">
                  <c:v>0.75</c:v>
                </c:pt>
                <c:pt idx="1839">
                  <c:v>0.75</c:v>
                </c:pt>
                <c:pt idx="1840">
                  <c:v>0.75</c:v>
                </c:pt>
                <c:pt idx="1841">
                  <c:v>0.75</c:v>
                </c:pt>
                <c:pt idx="1842">
                  <c:v>0.75</c:v>
                </c:pt>
                <c:pt idx="1843">
                  <c:v>0.75</c:v>
                </c:pt>
                <c:pt idx="1844">
                  <c:v>0.75</c:v>
                </c:pt>
                <c:pt idx="1845">
                  <c:v>0.75</c:v>
                </c:pt>
                <c:pt idx="1846">
                  <c:v>0.75</c:v>
                </c:pt>
                <c:pt idx="1847">
                  <c:v>0.75</c:v>
                </c:pt>
                <c:pt idx="1848">
                  <c:v>0.75</c:v>
                </c:pt>
                <c:pt idx="1849">
                  <c:v>0.75</c:v>
                </c:pt>
                <c:pt idx="1850">
                  <c:v>0.75</c:v>
                </c:pt>
                <c:pt idx="1851">
                  <c:v>0.75</c:v>
                </c:pt>
                <c:pt idx="1852">
                  <c:v>0.75</c:v>
                </c:pt>
                <c:pt idx="1853">
                  <c:v>0.75</c:v>
                </c:pt>
                <c:pt idx="1854">
                  <c:v>0.75</c:v>
                </c:pt>
                <c:pt idx="1855">
                  <c:v>0.75</c:v>
                </c:pt>
                <c:pt idx="1856">
                  <c:v>0.75</c:v>
                </c:pt>
                <c:pt idx="1857">
                  <c:v>0.75</c:v>
                </c:pt>
                <c:pt idx="1858">
                  <c:v>0.75</c:v>
                </c:pt>
                <c:pt idx="1859">
                  <c:v>0.75</c:v>
                </c:pt>
                <c:pt idx="1860">
                  <c:v>0.75</c:v>
                </c:pt>
                <c:pt idx="1861">
                  <c:v>0.75</c:v>
                </c:pt>
                <c:pt idx="1862">
                  <c:v>0.75</c:v>
                </c:pt>
                <c:pt idx="1863">
                  <c:v>0.75</c:v>
                </c:pt>
                <c:pt idx="1864">
                  <c:v>0.75</c:v>
                </c:pt>
                <c:pt idx="1865">
                  <c:v>0.75</c:v>
                </c:pt>
                <c:pt idx="1866">
                  <c:v>0.75</c:v>
                </c:pt>
                <c:pt idx="1867">
                  <c:v>0.75</c:v>
                </c:pt>
                <c:pt idx="1868">
                  <c:v>0.75</c:v>
                </c:pt>
                <c:pt idx="1869">
                  <c:v>0.75</c:v>
                </c:pt>
                <c:pt idx="1870">
                  <c:v>0.75</c:v>
                </c:pt>
                <c:pt idx="1871">
                  <c:v>0.75</c:v>
                </c:pt>
                <c:pt idx="1872">
                  <c:v>0.75</c:v>
                </c:pt>
                <c:pt idx="1873">
                  <c:v>0.75</c:v>
                </c:pt>
                <c:pt idx="1874">
                  <c:v>0.75</c:v>
                </c:pt>
                <c:pt idx="1875">
                  <c:v>0.75</c:v>
                </c:pt>
                <c:pt idx="1876">
                  <c:v>0.75</c:v>
                </c:pt>
                <c:pt idx="1877">
                  <c:v>0.75</c:v>
                </c:pt>
                <c:pt idx="1878">
                  <c:v>0.75</c:v>
                </c:pt>
                <c:pt idx="1879">
                  <c:v>0.75</c:v>
                </c:pt>
                <c:pt idx="1880">
                  <c:v>0.75</c:v>
                </c:pt>
                <c:pt idx="1881">
                  <c:v>0.75</c:v>
                </c:pt>
                <c:pt idx="1882">
                  <c:v>0.75</c:v>
                </c:pt>
                <c:pt idx="1883">
                  <c:v>0.75</c:v>
                </c:pt>
                <c:pt idx="1884">
                  <c:v>0.75</c:v>
                </c:pt>
                <c:pt idx="1885">
                  <c:v>0.75</c:v>
                </c:pt>
                <c:pt idx="1886">
                  <c:v>0.75</c:v>
                </c:pt>
                <c:pt idx="1887">
                  <c:v>0.75</c:v>
                </c:pt>
                <c:pt idx="1888">
                  <c:v>0.75</c:v>
                </c:pt>
                <c:pt idx="1889">
                  <c:v>0.75</c:v>
                </c:pt>
                <c:pt idx="1890">
                  <c:v>0.75</c:v>
                </c:pt>
                <c:pt idx="1891">
                  <c:v>0.75</c:v>
                </c:pt>
                <c:pt idx="1892">
                  <c:v>0.75</c:v>
                </c:pt>
                <c:pt idx="1893">
                  <c:v>0.75</c:v>
                </c:pt>
                <c:pt idx="1894">
                  <c:v>0.75</c:v>
                </c:pt>
                <c:pt idx="1895">
                  <c:v>0.75</c:v>
                </c:pt>
                <c:pt idx="1896">
                  <c:v>0.75</c:v>
                </c:pt>
                <c:pt idx="1897">
                  <c:v>0.75</c:v>
                </c:pt>
                <c:pt idx="1898">
                  <c:v>0.75</c:v>
                </c:pt>
                <c:pt idx="1899">
                  <c:v>0.75</c:v>
                </c:pt>
                <c:pt idx="1900">
                  <c:v>0.75</c:v>
                </c:pt>
                <c:pt idx="1901">
                  <c:v>0.75</c:v>
                </c:pt>
                <c:pt idx="1902">
                  <c:v>0.75</c:v>
                </c:pt>
                <c:pt idx="1903">
                  <c:v>0.75</c:v>
                </c:pt>
                <c:pt idx="1904">
                  <c:v>0.75</c:v>
                </c:pt>
                <c:pt idx="1905">
                  <c:v>0.75</c:v>
                </c:pt>
                <c:pt idx="1906">
                  <c:v>0.75</c:v>
                </c:pt>
                <c:pt idx="1907">
                  <c:v>0.75</c:v>
                </c:pt>
                <c:pt idx="1908">
                  <c:v>0.75</c:v>
                </c:pt>
                <c:pt idx="1909">
                  <c:v>0.75</c:v>
                </c:pt>
                <c:pt idx="1910">
                  <c:v>0.75</c:v>
                </c:pt>
                <c:pt idx="1911">
                  <c:v>0.75</c:v>
                </c:pt>
                <c:pt idx="1912">
                  <c:v>0.75</c:v>
                </c:pt>
                <c:pt idx="1913">
                  <c:v>0.75</c:v>
                </c:pt>
                <c:pt idx="1914">
                  <c:v>0.75</c:v>
                </c:pt>
                <c:pt idx="1915">
                  <c:v>0.75</c:v>
                </c:pt>
                <c:pt idx="1916">
                  <c:v>0.75</c:v>
                </c:pt>
                <c:pt idx="1917">
                  <c:v>0.75</c:v>
                </c:pt>
                <c:pt idx="1918">
                  <c:v>0.75</c:v>
                </c:pt>
                <c:pt idx="1919">
                  <c:v>0.75</c:v>
                </c:pt>
                <c:pt idx="1920">
                  <c:v>0.75</c:v>
                </c:pt>
                <c:pt idx="1921">
                  <c:v>0.75</c:v>
                </c:pt>
                <c:pt idx="1922">
                  <c:v>0.75</c:v>
                </c:pt>
                <c:pt idx="1923">
                  <c:v>0.75</c:v>
                </c:pt>
                <c:pt idx="1924">
                  <c:v>0.75</c:v>
                </c:pt>
                <c:pt idx="1925">
                  <c:v>0.75</c:v>
                </c:pt>
                <c:pt idx="1926">
                  <c:v>0.75</c:v>
                </c:pt>
                <c:pt idx="1927">
                  <c:v>0.75</c:v>
                </c:pt>
                <c:pt idx="1928">
                  <c:v>0.75</c:v>
                </c:pt>
                <c:pt idx="1929">
                  <c:v>0.75</c:v>
                </c:pt>
                <c:pt idx="1930">
                  <c:v>0.75</c:v>
                </c:pt>
                <c:pt idx="1931">
                  <c:v>0.75</c:v>
                </c:pt>
                <c:pt idx="1932">
                  <c:v>0.75</c:v>
                </c:pt>
                <c:pt idx="1933">
                  <c:v>0.75</c:v>
                </c:pt>
                <c:pt idx="1934">
                  <c:v>0.75</c:v>
                </c:pt>
                <c:pt idx="1935">
                  <c:v>0.75</c:v>
                </c:pt>
                <c:pt idx="1936">
                  <c:v>0.75</c:v>
                </c:pt>
                <c:pt idx="1937">
                  <c:v>0.75</c:v>
                </c:pt>
                <c:pt idx="1938">
                  <c:v>0.75</c:v>
                </c:pt>
                <c:pt idx="1939">
                  <c:v>0.75</c:v>
                </c:pt>
                <c:pt idx="1940">
                  <c:v>0.75</c:v>
                </c:pt>
                <c:pt idx="1941">
                  <c:v>0.75</c:v>
                </c:pt>
                <c:pt idx="1942">
                  <c:v>0.75</c:v>
                </c:pt>
                <c:pt idx="1943">
                  <c:v>0.75</c:v>
                </c:pt>
                <c:pt idx="1944">
                  <c:v>0.75</c:v>
                </c:pt>
                <c:pt idx="1945">
                  <c:v>0.75</c:v>
                </c:pt>
                <c:pt idx="1946">
                  <c:v>0.75</c:v>
                </c:pt>
                <c:pt idx="1947">
                  <c:v>0.75</c:v>
                </c:pt>
                <c:pt idx="1948">
                  <c:v>0.75</c:v>
                </c:pt>
                <c:pt idx="1949">
                  <c:v>0.75</c:v>
                </c:pt>
                <c:pt idx="1950">
                  <c:v>0.75</c:v>
                </c:pt>
                <c:pt idx="1951">
                  <c:v>0.75</c:v>
                </c:pt>
                <c:pt idx="1952">
                  <c:v>0.75</c:v>
                </c:pt>
                <c:pt idx="1953">
                  <c:v>0.75</c:v>
                </c:pt>
                <c:pt idx="1954">
                  <c:v>0.5</c:v>
                </c:pt>
                <c:pt idx="1955">
                  <c:v>0.5</c:v>
                </c:pt>
                <c:pt idx="1956">
                  <c:v>0.5</c:v>
                </c:pt>
                <c:pt idx="1957">
                  <c:v>0.5</c:v>
                </c:pt>
                <c:pt idx="1958">
                  <c:v>0.5</c:v>
                </c:pt>
                <c:pt idx="1959">
                  <c:v>0.5</c:v>
                </c:pt>
                <c:pt idx="1960">
                  <c:v>0.5</c:v>
                </c:pt>
                <c:pt idx="1961">
                  <c:v>0.5</c:v>
                </c:pt>
                <c:pt idx="1962">
                  <c:v>0.5</c:v>
                </c:pt>
                <c:pt idx="1963">
                  <c:v>0.5</c:v>
                </c:pt>
                <c:pt idx="1964">
                  <c:v>0.5</c:v>
                </c:pt>
                <c:pt idx="1965">
                  <c:v>0.5</c:v>
                </c:pt>
                <c:pt idx="1966">
                  <c:v>0.5</c:v>
                </c:pt>
                <c:pt idx="1967">
                  <c:v>0.5</c:v>
                </c:pt>
                <c:pt idx="1968">
                  <c:v>0.5</c:v>
                </c:pt>
                <c:pt idx="1969">
                  <c:v>0.5</c:v>
                </c:pt>
                <c:pt idx="1970">
                  <c:v>0.5</c:v>
                </c:pt>
                <c:pt idx="1971">
                  <c:v>0.5</c:v>
                </c:pt>
                <c:pt idx="1972">
                  <c:v>0.5</c:v>
                </c:pt>
                <c:pt idx="1973">
                  <c:v>0.5</c:v>
                </c:pt>
                <c:pt idx="1974">
                  <c:v>0.5</c:v>
                </c:pt>
                <c:pt idx="1975">
                  <c:v>0.5</c:v>
                </c:pt>
                <c:pt idx="1976">
                  <c:v>0.5</c:v>
                </c:pt>
                <c:pt idx="1977">
                  <c:v>0.5</c:v>
                </c:pt>
                <c:pt idx="1978">
                  <c:v>0.5</c:v>
                </c:pt>
                <c:pt idx="1979">
                  <c:v>0.5</c:v>
                </c:pt>
                <c:pt idx="1980">
                  <c:v>0.5</c:v>
                </c:pt>
                <c:pt idx="1981">
                  <c:v>0.5</c:v>
                </c:pt>
                <c:pt idx="1982">
                  <c:v>0.5</c:v>
                </c:pt>
                <c:pt idx="1983">
                  <c:v>0.5</c:v>
                </c:pt>
                <c:pt idx="1984">
                  <c:v>0.5</c:v>
                </c:pt>
                <c:pt idx="1985">
                  <c:v>0.5</c:v>
                </c:pt>
                <c:pt idx="1986">
                  <c:v>0.5</c:v>
                </c:pt>
                <c:pt idx="1987">
                  <c:v>0.5</c:v>
                </c:pt>
                <c:pt idx="1988">
                  <c:v>0.5</c:v>
                </c:pt>
                <c:pt idx="1989">
                  <c:v>0.5</c:v>
                </c:pt>
                <c:pt idx="1990">
                  <c:v>0.5</c:v>
                </c:pt>
                <c:pt idx="1991">
                  <c:v>0.5</c:v>
                </c:pt>
                <c:pt idx="1992">
                  <c:v>0.5</c:v>
                </c:pt>
                <c:pt idx="1993">
                  <c:v>0.5</c:v>
                </c:pt>
                <c:pt idx="1994">
                  <c:v>0.5</c:v>
                </c:pt>
                <c:pt idx="1995">
                  <c:v>0.5</c:v>
                </c:pt>
                <c:pt idx="1996">
                  <c:v>0.5</c:v>
                </c:pt>
                <c:pt idx="1997">
                  <c:v>0.5</c:v>
                </c:pt>
                <c:pt idx="1998">
                  <c:v>0.5</c:v>
                </c:pt>
                <c:pt idx="1999">
                  <c:v>0.5</c:v>
                </c:pt>
                <c:pt idx="2000">
                  <c:v>0.5</c:v>
                </c:pt>
                <c:pt idx="2001">
                  <c:v>0.5</c:v>
                </c:pt>
                <c:pt idx="2002">
                  <c:v>0.5</c:v>
                </c:pt>
                <c:pt idx="2003">
                  <c:v>0.5</c:v>
                </c:pt>
                <c:pt idx="2004">
                  <c:v>0.5</c:v>
                </c:pt>
                <c:pt idx="2005">
                  <c:v>0.5</c:v>
                </c:pt>
                <c:pt idx="2006">
                  <c:v>0.5</c:v>
                </c:pt>
                <c:pt idx="2007">
                  <c:v>0.5</c:v>
                </c:pt>
                <c:pt idx="2008">
                  <c:v>0.5</c:v>
                </c:pt>
                <c:pt idx="2009">
                  <c:v>0.5</c:v>
                </c:pt>
                <c:pt idx="2010">
                  <c:v>0.5</c:v>
                </c:pt>
                <c:pt idx="2011">
                  <c:v>0.5</c:v>
                </c:pt>
                <c:pt idx="2012">
                  <c:v>0.5</c:v>
                </c:pt>
                <c:pt idx="2013">
                  <c:v>0.5</c:v>
                </c:pt>
                <c:pt idx="2014">
                  <c:v>0.5</c:v>
                </c:pt>
                <c:pt idx="2015">
                  <c:v>0.5</c:v>
                </c:pt>
                <c:pt idx="2016">
                  <c:v>0.5</c:v>
                </c:pt>
                <c:pt idx="2017">
                  <c:v>0.5</c:v>
                </c:pt>
                <c:pt idx="2018">
                  <c:v>0.5</c:v>
                </c:pt>
                <c:pt idx="2019">
                  <c:v>0.5</c:v>
                </c:pt>
                <c:pt idx="2020">
                  <c:v>0.5</c:v>
                </c:pt>
                <c:pt idx="2021">
                  <c:v>0.5</c:v>
                </c:pt>
                <c:pt idx="2022">
                  <c:v>0.5</c:v>
                </c:pt>
                <c:pt idx="2023">
                  <c:v>0.5</c:v>
                </c:pt>
                <c:pt idx="2024">
                  <c:v>0.5</c:v>
                </c:pt>
                <c:pt idx="2025">
                  <c:v>0.5</c:v>
                </c:pt>
                <c:pt idx="2026">
                  <c:v>0.5</c:v>
                </c:pt>
                <c:pt idx="2027">
                  <c:v>0.5</c:v>
                </c:pt>
                <c:pt idx="2028">
                  <c:v>0.5</c:v>
                </c:pt>
                <c:pt idx="2029">
                  <c:v>0.5</c:v>
                </c:pt>
                <c:pt idx="2030">
                  <c:v>0.5</c:v>
                </c:pt>
                <c:pt idx="2031">
                  <c:v>0.5</c:v>
                </c:pt>
                <c:pt idx="2032">
                  <c:v>0.5</c:v>
                </c:pt>
                <c:pt idx="2033">
                  <c:v>0.5</c:v>
                </c:pt>
                <c:pt idx="2034">
                  <c:v>0.5</c:v>
                </c:pt>
                <c:pt idx="2035">
                  <c:v>0.5</c:v>
                </c:pt>
                <c:pt idx="2036">
                  <c:v>0.5</c:v>
                </c:pt>
                <c:pt idx="2037">
                  <c:v>0.5</c:v>
                </c:pt>
                <c:pt idx="2038">
                  <c:v>0.5</c:v>
                </c:pt>
                <c:pt idx="2039">
                  <c:v>0.5</c:v>
                </c:pt>
                <c:pt idx="2040">
                  <c:v>0.5</c:v>
                </c:pt>
                <c:pt idx="2041">
                  <c:v>0.5</c:v>
                </c:pt>
                <c:pt idx="2042">
                  <c:v>0.5</c:v>
                </c:pt>
                <c:pt idx="2043">
                  <c:v>0.5</c:v>
                </c:pt>
                <c:pt idx="2044">
                  <c:v>0.5</c:v>
                </c:pt>
                <c:pt idx="2045">
                  <c:v>0.5</c:v>
                </c:pt>
                <c:pt idx="2046">
                  <c:v>0.5</c:v>
                </c:pt>
                <c:pt idx="2047">
                  <c:v>0.5</c:v>
                </c:pt>
                <c:pt idx="2048">
                  <c:v>0.5</c:v>
                </c:pt>
                <c:pt idx="2049">
                  <c:v>0.5</c:v>
                </c:pt>
                <c:pt idx="2050">
                  <c:v>0.5</c:v>
                </c:pt>
                <c:pt idx="2051">
                  <c:v>0.5</c:v>
                </c:pt>
                <c:pt idx="2052">
                  <c:v>0.5</c:v>
                </c:pt>
                <c:pt idx="2053">
                  <c:v>0.5</c:v>
                </c:pt>
                <c:pt idx="2054">
                  <c:v>0.5</c:v>
                </c:pt>
                <c:pt idx="2055">
                  <c:v>0.5</c:v>
                </c:pt>
                <c:pt idx="2056">
                  <c:v>0.5</c:v>
                </c:pt>
                <c:pt idx="2057">
                  <c:v>0.5</c:v>
                </c:pt>
                <c:pt idx="2058">
                  <c:v>0.5</c:v>
                </c:pt>
                <c:pt idx="2059">
                  <c:v>0.5</c:v>
                </c:pt>
                <c:pt idx="2060">
                  <c:v>0.5</c:v>
                </c:pt>
                <c:pt idx="2061">
                  <c:v>0.5</c:v>
                </c:pt>
                <c:pt idx="2062">
                  <c:v>0.5</c:v>
                </c:pt>
                <c:pt idx="2063">
                  <c:v>0.5</c:v>
                </c:pt>
                <c:pt idx="2064">
                  <c:v>0.5</c:v>
                </c:pt>
                <c:pt idx="2065">
                  <c:v>0.5</c:v>
                </c:pt>
                <c:pt idx="2066">
                  <c:v>0.5</c:v>
                </c:pt>
                <c:pt idx="2067">
                  <c:v>0.5</c:v>
                </c:pt>
                <c:pt idx="2068">
                  <c:v>0.5</c:v>
                </c:pt>
                <c:pt idx="2069">
                  <c:v>0.5</c:v>
                </c:pt>
                <c:pt idx="2070">
                  <c:v>0.5</c:v>
                </c:pt>
                <c:pt idx="2071">
                  <c:v>0.5</c:v>
                </c:pt>
                <c:pt idx="2072">
                  <c:v>0.5</c:v>
                </c:pt>
                <c:pt idx="2073">
                  <c:v>0.5</c:v>
                </c:pt>
                <c:pt idx="2074">
                  <c:v>0.5</c:v>
                </c:pt>
                <c:pt idx="2075">
                  <c:v>0.5</c:v>
                </c:pt>
                <c:pt idx="2076">
                  <c:v>0.5</c:v>
                </c:pt>
                <c:pt idx="2077">
                  <c:v>0.5</c:v>
                </c:pt>
                <c:pt idx="2078">
                  <c:v>0.5</c:v>
                </c:pt>
                <c:pt idx="2079">
                  <c:v>0.5</c:v>
                </c:pt>
                <c:pt idx="2080">
                  <c:v>0.5</c:v>
                </c:pt>
                <c:pt idx="2081">
                  <c:v>0.5</c:v>
                </c:pt>
                <c:pt idx="2082">
                  <c:v>0.5</c:v>
                </c:pt>
                <c:pt idx="2083">
                  <c:v>0.5</c:v>
                </c:pt>
                <c:pt idx="2084">
                  <c:v>0.5</c:v>
                </c:pt>
                <c:pt idx="2085">
                  <c:v>0.5</c:v>
                </c:pt>
                <c:pt idx="2086">
                  <c:v>0.5</c:v>
                </c:pt>
                <c:pt idx="2087">
                  <c:v>0.5</c:v>
                </c:pt>
                <c:pt idx="2088">
                  <c:v>0.5</c:v>
                </c:pt>
                <c:pt idx="2089">
                  <c:v>0.5</c:v>
                </c:pt>
                <c:pt idx="2090">
                  <c:v>0.5</c:v>
                </c:pt>
                <c:pt idx="2091">
                  <c:v>0.5</c:v>
                </c:pt>
                <c:pt idx="2092">
                  <c:v>0.5</c:v>
                </c:pt>
                <c:pt idx="2093">
                  <c:v>0.5</c:v>
                </c:pt>
                <c:pt idx="2094">
                  <c:v>0.5</c:v>
                </c:pt>
                <c:pt idx="2095">
                  <c:v>0.5</c:v>
                </c:pt>
                <c:pt idx="2096">
                  <c:v>0.5</c:v>
                </c:pt>
                <c:pt idx="2097">
                  <c:v>0.5</c:v>
                </c:pt>
                <c:pt idx="2098">
                  <c:v>0.5</c:v>
                </c:pt>
                <c:pt idx="2099">
                  <c:v>0.5</c:v>
                </c:pt>
                <c:pt idx="2100">
                  <c:v>0.5</c:v>
                </c:pt>
                <c:pt idx="2101">
                  <c:v>0.5</c:v>
                </c:pt>
                <c:pt idx="2102">
                  <c:v>0.5</c:v>
                </c:pt>
                <c:pt idx="2103">
                  <c:v>0.5</c:v>
                </c:pt>
                <c:pt idx="2104">
                  <c:v>0.5</c:v>
                </c:pt>
                <c:pt idx="2105">
                  <c:v>0.5</c:v>
                </c:pt>
                <c:pt idx="2106">
                  <c:v>0.5</c:v>
                </c:pt>
                <c:pt idx="2107">
                  <c:v>0.5</c:v>
                </c:pt>
                <c:pt idx="2108">
                  <c:v>0.5</c:v>
                </c:pt>
                <c:pt idx="2109">
                  <c:v>0.5</c:v>
                </c:pt>
                <c:pt idx="2110">
                  <c:v>0.5</c:v>
                </c:pt>
                <c:pt idx="2111">
                  <c:v>0.5</c:v>
                </c:pt>
                <c:pt idx="2112">
                  <c:v>0.5</c:v>
                </c:pt>
                <c:pt idx="2113">
                  <c:v>0.5</c:v>
                </c:pt>
                <c:pt idx="2114">
                  <c:v>0.5</c:v>
                </c:pt>
                <c:pt idx="2115">
                  <c:v>0.5</c:v>
                </c:pt>
                <c:pt idx="2116">
                  <c:v>0.5</c:v>
                </c:pt>
                <c:pt idx="2117">
                  <c:v>0.5</c:v>
                </c:pt>
                <c:pt idx="2118">
                  <c:v>0.5</c:v>
                </c:pt>
                <c:pt idx="2119">
                  <c:v>0.5</c:v>
                </c:pt>
                <c:pt idx="2120">
                  <c:v>0.5</c:v>
                </c:pt>
                <c:pt idx="2121">
                  <c:v>0.5</c:v>
                </c:pt>
                <c:pt idx="2122">
                  <c:v>0.5</c:v>
                </c:pt>
                <c:pt idx="2123">
                  <c:v>0.5</c:v>
                </c:pt>
                <c:pt idx="2124">
                  <c:v>0.5</c:v>
                </c:pt>
                <c:pt idx="2125">
                  <c:v>0.5</c:v>
                </c:pt>
                <c:pt idx="2126">
                  <c:v>0.5</c:v>
                </c:pt>
                <c:pt idx="2127">
                  <c:v>0.5</c:v>
                </c:pt>
                <c:pt idx="2128">
                  <c:v>0.5</c:v>
                </c:pt>
                <c:pt idx="2129">
                  <c:v>0.5</c:v>
                </c:pt>
                <c:pt idx="2130">
                  <c:v>0.5</c:v>
                </c:pt>
                <c:pt idx="2131">
                  <c:v>0.5</c:v>
                </c:pt>
                <c:pt idx="2132">
                  <c:v>0.5</c:v>
                </c:pt>
                <c:pt idx="2133">
                  <c:v>0.5</c:v>
                </c:pt>
                <c:pt idx="2134">
                  <c:v>0.5</c:v>
                </c:pt>
                <c:pt idx="2135">
                  <c:v>0.5</c:v>
                </c:pt>
                <c:pt idx="2136">
                  <c:v>0.5</c:v>
                </c:pt>
                <c:pt idx="2137">
                  <c:v>0.5</c:v>
                </c:pt>
                <c:pt idx="2138">
                  <c:v>0.5</c:v>
                </c:pt>
                <c:pt idx="2139">
                  <c:v>0.5</c:v>
                </c:pt>
                <c:pt idx="2140">
                  <c:v>0.5</c:v>
                </c:pt>
                <c:pt idx="2141">
                  <c:v>0.5</c:v>
                </c:pt>
                <c:pt idx="2142">
                  <c:v>0.5</c:v>
                </c:pt>
                <c:pt idx="2143">
                  <c:v>0.25</c:v>
                </c:pt>
                <c:pt idx="2144">
                  <c:v>0.25</c:v>
                </c:pt>
                <c:pt idx="2145">
                  <c:v>0.25</c:v>
                </c:pt>
                <c:pt idx="2146">
                  <c:v>0.25</c:v>
                </c:pt>
                <c:pt idx="2147">
                  <c:v>0.25</c:v>
                </c:pt>
                <c:pt idx="2148">
                  <c:v>0.25</c:v>
                </c:pt>
                <c:pt idx="2149">
                  <c:v>0.25</c:v>
                </c:pt>
                <c:pt idx="2150">
                  <c:v>0.25</c:v>
                </c:pt>
                <c:pt idx="2151">
                  <c:v>0.25</c:v>
                </c:pt>
                <c:pt idx="2152">
                  <c:v>0.25</c:v>
                </c:pt>
                <c:pt idx="2153">
                  <c:v>0.25</c:v>
                </c:pt>
                <c:pt idx="2154">
                  <c:v>0.25</c:v>
                </c:pt>
                <c:pt idx="2155">
                  <c:v>0.25</c:v>
                </c:pt>
                <c:pt idx="2156">
                  <c:v>0.25</c:v>
                </c:pt>
                <c:pt idx="2157">
                  <c:v>0.25</c:v>
                </c:pt>
                <c:pt idx="2158">
                  <c:v>0.25</c:v>
                </c:pt>
                <c:pt idx="2159">
                  <c:v>0.25</c:v>
                </c:pt>
                <c:pt idx="2160">
                  <c:v>0.25</c:v>
                </c:pt>
                <c:pt idx="2161">
                  <c:v>0.25</c:v>
                </c:pt>
                <c:pt idx="2162">
                  <c:v>0.25</c:v>
                </c:pt>
                <c:pt idx="2163">
                  <c:v>0.25</c:v>
                </c:pt>
                <c:pt idx="2164">
                  <c:v>0.25</c:v>
                </c:pt>
                <c:pt idx="2165">
                  <c:v>0.25</c:v>
                </c:pt>
                <c:pt idx="2166">
                  <c:v>0.25</c:v>
                </c:pt>
                <c:pt idx="2167">
                  <c:v>0.25</c:v>
                </c:pt>
                <c:pt idx="2168">
                  <c:v>0.25</c:v>
                </c:pt>
                <c:pt idx="2169">
                  <c:v>0.25</c:v>
                </c:pt>
                <c:pt idx="2170">
                  <c:v>0.25</c:v>
                </c:pt>
                <c:pt idx="2171">
                  <c:v>0.25</c:v>
                </c:pt>
                <c:pt idx="2172">
                  <c:v>0.25</c:v>
                </c:pt>
                <c:pt idx="2173">
                  <c:v>0.25</c:v>
                </c:pt>
                <c:pt idx="2174">
                  <c:v>0.25</c:v>
                </c:pt>
                <c:pt idx="2175">
                  <c:v>0.25</c:v>
                </c:pt>
                <c:pt idx="2176">
                  <c:v>0.25</c:v>
                </c:pt>
                <c:pt idx="2177">
                  <c:v>0.25</c:v>
                </c:pt>
                <c:pt idx="2178">
                  <c:v>0.25</c:v>
                </c:pt>
                <c:pt idx="2179">
                  <c:v>0.25</c:v>
                </c:pt>
                <c:pt idx="2180">
                  <c:v>0.25</c:v>
                </c:pt>
                <c:pt idx="2181">
                  <c:v>0.25</c:v>
                </c:pt>
                <c:pt idx="2182">
                  <c:v>0.25</c:v>
                </c:pt>
                <c:pt idx="2183">
                  <c:v>0.25</c:v>
                </c:pt>
                <c:pt idx="2184">
                  <c:v>0.25</c:v>
                </c:pt>
                <c:pt idx="2185">
                  <c:v>0.25</c:v>
                </c:pt>
                <c:pt idx="2186">
                  <c:v>0.25</c:v>
                </c:pt>
                <c:pt idx="2187">
                  <c:v>0.25</c:v>
                </c:pt>
                <c:pt idx="2188">
                  <c:v>0.25</c:v>
                </c:pt>
                <c:pt idx="2189">
                  <c:v>0.25</c:v>
                </c:pt>
                <c:pt idx="2190">
                  <c:v>0.25</c:v>
                </c:pt>
                <c:pt idx="2191">
                  <c:v>0.25</c:v>
                </c:pt>
                <c:pt idx="2192">
                  <c:v>0.25</c:v>
                </c:pt>
                <c:pt idx="2193">
                  <c:v>0.25</c:v>
                </c:pt>
                <c:pt idx="2194">
                  <c:v>0.25</c:v>
                </c:pt>
                <c:pt idx="2195">
                  <c:v>0.25</c:v>
                </c:pt>
                <c:pt idx="2196">
                  <c:v>0.25</c:v>
                </c:pt>
                <c:pt idx="2197">
                  <c:v>0.25</c:v>
                </c:pt>
                <c:pt idx="2198">
                  <c:v>0.25</c:v>
                </c:pt>
                <c:pt idx="2199">
                  <c:v>0.25</c:v>
                </c:pt>
                <c:pt idx="2200">
                  <c:v>0.25</c:v>
                </c:pt>
                <c:pt idx="2201">
                  <c:v>0.25</c:v>
                </c:pt>
                <c:pt idx="2202">
                  <c:v>0.25</c:v>
                </c:pt>
                <c:pt idx="2203">
                  <c:v>0.25</c:v>
                </c:pt>
                <c:pt idx="2204">
                  <c:v>0.25</c:v>
                </c:pt>
                <c:pt idx="2205">
                  <c:v>0.25</c:v>
                </c:pt>
                <c:pt idx="2206">
                  <c:v>0.25</c:v>
                </c:pt>
                <c:pt idx="2207">
                  <c:v>0.25</c:v>
                </c:pt>
                <c:pt idx="2208">
                  <c:v>0.25</c:v>
                </c:pt>
                <c:pt idx="2209">
                  <c:v>0.25</c:v>
                </c:pt>
                <c:pt idx="2210">
                  <c:v>0.25</c:v>
                </c:pt>
                <c:pt idx="2211">
                  <c:v>0.25</c:v>
                </c:pt>
                <c:pt idx="2212">
                  <c:v>0.25</c:v>
                </c:pt>
                <c:pt idx="2213">
                  <c:v>0.25</c:v>
                </c:pt>
                <c:pt idx="2214">
                  <c:v>0.25</c:v>
                </c:pt>
                <c:pt idx="2215">
                  <c:v>0.25</c:v>
                </c:pt>
                <c:pt idx="2216">
                  <c:v>0.25</c:v>
                </c:pt>
                <c:pt idx="2217">
                  <c:v>0.25</c:v>
                </c:pt>
                <c:pt idx="2218">
                  <c:v>0.25</c:v>
                </c:pt>
                <c:pt idx="2219">
                  <c:v>0.25</c:v>
                </c:pt>
                <c:pt idx="2220">
                  <c:v>0.25</c:v>
                </c:pt>
                <c:pt idx="2221">
                  <c:v>0.25</c:v>
                </c:pt>
                <c:pt idx="2222">
                  <c:v>0.25</c:v>
                </c:pt>
                <c:pt idx="2223">
                  <c:v>0.25</c:v>
                </c:pt>
                <c:pt idx="2224">
                  <c:v>0.25</c:v>
                </c:pt>
                <c:pt idx="2225">
                  <c:v>0.25</c:v>
                </c:pt>
                <c:pt idx="2226">
                  <c:v>0.25</c:v>
                </c:pt>
                <c:pt idx="2227">
                  <c:v>0.25</c:v>
                </c:pt>
                <c:pt idx="2228">
                  <c:v>0.25</c:v>
                </c:pt>
                <c:pt idx="2229">
                  <c:v>0.25</c:v>
                </c:pt>
                <c:pt idx="2230">
                  <c:v>0.25</c:v>
                </c:pt>
                <c:pt idx="2231">
                  <c:v>0.25</c:v>
                </c:pt>
                <c:pt idx="2232">
                  <c:v>0.25</c:v>
                </c:pt>
                <c:pt idx="2233">
                  <c:v>0.25</c:v>
                </c:pt>
                <c:pt idx="2234">
                  <c:v>0.25</c:v>
                </c:pt>
                <c:pt idx="2235">
                  <c:v>0.25</c:v>
                </c:pt>
                <c:pt idx="2236">
                  <c:v>0.25</c:v>
                </c:pt>
                <c:pt idx="2237">
                  <c:v>0.25</c:v>
                </c:pt>
                <c:pt idx="2238">
                  <c:v>0.25</c:v>
                </c:pt>
                <c:pt idx="2239">
                  <c:v>0.25</c:v>
                </c:pt>
                <c:pt idx="2240">
                  <c:v>0.25</c:v>
                </c:pt>
                <c:pt idx="2241">
                  <c:v>0.25</c:v>
                </c:pt>
                <c:pt idx="2242">
                  <c:v>0.25</c:v>
                </c:pt>
                <c:pt idx="2243">
                  <c:v>0.25</c:v>
                </c:pt>
                <c:pt idx="2244">
                  <c:v>0.25</c:v>
                </c:pt>
                <c:pt idx="2245">
                  <c:v>0.25</c:v>
                </c:pt>
                <c:pt idx="2246">
                  <c:v>0.25</c:v>
                </c:pt>
                <c:pt idx="2247">
                  <c:v>0.25</c:v>
                </c:pt>
                <c:pt idx="2248">
                  <c:v>0.25</c:v>
                </c:pt>
                <c:pt idx="2249">
                  <c:v>0.25</c:v>
                </c:pt>
                <c:pt idx="2250">
                  <c:v>0.25</c:v>
                </c:pt>
                <c:pt idx="2251">
                  <c:v>0.25</c:v>
                </c:pt>
                <c:pt idx="2252">
                  <c:v>0.25</c:v>
                </c:pt>
                <c:pt idx="2253">
                  <c:v>0.25</c:v>
                </c:pt>
                <c:pt idx="2254">
                  <c:v>0.25</c:v>
                </c:pt>
                <c:pt idx="2255">
                  <c:v>0.25</c:v>
                </c:pt>
                <c:pt idx="2256">
                  <c:v>0.25</c:v>
                </c:pt>
                <c:pt idx="2257">
                  <c:v>0.25</c:v>
                </c:pt>
                <c:pt idx="2258">
                  <c:v>0.25</c:v>
                </c:pt>
                <c:pt idx="2259">
                  <c:v>0.25</c:v>
                </c:pt>
                <c:pt idx="2260">
                  <c:v>0.25</c:v>
                </c:pt>
                <c:pt idx="2261">
                  <c:v>0.25</c:v>
                </c:pt>
                <c:pt idx="2262">
                  <c:v>0.25</c:v>
                </c:pt>
                <c:pt idx="2263">
                  <c:v>0.25</c:v>
                </c:pt>
                <c:pt idx="2264">
                  <c:v>0.25</c:v>
                </c:pt>
                <c:pt idx="2265">
                  <c:v>0.25</c:v>
                </c:pt>
                <c:pt idx="2266">
                  <c:v>0.25</c:v>
                </c:pt>
                <c:pt idx="2267">
                  <c:v>0.25</c:v>
                </c:pt>
                <c:pt idx="2268">
                  <c:v>0.25</c:v>
                </c:pt>
                <c:pt idx="2269">
                  <c:v>0.25</c:v>
                </c:pt>
                <c:pt idx="2270">
                  <c:v>0.25</c:v>
                </c:pt>
                <c:pt idx="2271">
                  <c:v>0.25</c:v>
                </c:pt>
                <c:pt idx="2272">
                  <c:v>0.25</c:v>
                </c:pt>
                <c:pt idx="2273">
                  <c:v>0.25</c:v>
                </c:pt>
                <c:pt idx="2274">
                  <c:v>0.25</c:v>
                </c:pt>
                <c:pt idx="2275">
                  <c:v>0.25</c:v>
                </c:pt>
                <c:pt idx="2276">
                  <c:v>0.25</c:v>
                </c:pt>
                <c:pt idx="2277">
                  <c:v>0.25</c:v>
                </c:pt>
                <c:pt idx="2278">
                  <c:v>0.25</c:v>
                </c:pt>
                <c:pt idx="2279">
                  <c:v>0.25</c:v>
                </c:pt>
                <c:pt idx="2280">
                  <c:v>0.25</c:v>
                </c:pt>
                <c:pt idx="2281">
                  <c:v>0.25</c:v>
                </c:pt>
                <c:pt idx="2282">
                  <c:v>0.25</c:v>
                </c:pt>
                <c:pt idx="2283">
                  <c:v>0.25</c:v>
                </c:pt>
                <c:pt idx="2284">
                  <c:v>0.25</c:v>
                </c:pt>
                <c:pt idx="2285">
                  <c:v>0.25</c:v>
                </c:pt>
                <c:pt idx="2286">
                  <c:v>0.25</c:v>
                </c:pt>
                <c:pt idx="2287">
                  <c:v>0.25</c:v>
                </c:pt>
                <c:pt idx="2288">
                  <c:v>0.25</c:v>
                </c:pt>
                <c:pt idx="2289">
                  <c:v>0.25</c:v>
                </c:pt>
                <c:pt idx="2290">
                  <c:v>0.25</c:v>
                </c:pt>
                <c:pt idx="2291">
                  <c:v>0.25</c:v>
                </c:pt>
                <c:pt idx="2292">
                  <c:v>0.25</c:v>
                </c:pt>
                <c:pt idx="2293">
                  <c:v>0.25</c:v>
                </c:pt>
                <c:pt idx="2294">
                  <c:v>0.25</c:v>
                </c:pt>
                <c:pt idx="2295">
                  <c:v>0.25</c:v>
                </c:pt>
                <c:pt idx="2296">
                  <c:v>0.25</c:v>
                </c:pt>
                <c:pt idx="2297">
                  <c:v>0.25</c:v>
                </c:pt>
                <c:pt idx="2298">
                  <c:v>0.25</c:v>
                </c:pt>
                <c:pt idx="2299">
                  <c:v>0.25</c:v>
                </c:pt>
                <c:pt idx="2300">
                  <c:v>0.25</c:v>
                </c:pt>
                <c:pt idx="2301">
                  <c:v>0.25</c:v>
                </c:pt>
                <c:pt idx="2302">
                  <c:v>0.25</c:v>
                </c:pt>
                <c:pt idx="2303">
                  <c:v>0.25</c:v>
                </c:pt>
                <c:pt idx="2304">
                  <c:v>0.25</c:v>
                </c:pt>
                <c:pt idx="2305">
                  <c:v>0.25</c:v>
                </c:pt>
                <c:pt idx="2306">
                  <c:v>0.25</c:v>
                </c:pt>
                <c:pt idx="2307">
                  <c:v>0.25</c:v>
                </c:pt>
                <c:pt idx="2308">
                  <c:v>0.25</c:v>
                </c:pt>
                <c:pt idx="2309">
                  <c:v>0.25</c:v>
                </c:pt>
                <c:pt idx="2310">
                  <c:v>0.25</c:v>
                </c:pt>
                <c:pt idx="2311">
                  <c:v>0.25</c:v>
                </c:pt>
                <c:pt idx="2312">
                  <c:v>0.25</c:v>
                </c:pt>
                <c:pt idx="2313">
                  <c:v>0.25</c:v>
                </c:pt>
                <c:pt idx="2314">
                  <c:v>0.25</c:v>
                </c:pt>
                <c:pt idx="2315">
                  <c:v>0.25</c:v>
                </c:pt>
                <c:pt idx="2316">
                  <c:v>0.25</c:v>
                </c:pt>
                <c:pt idx="2317">
                  <c:v>0.25</c:v>
                </c:pt>
                <c:pt idx="2318">
                  <c:v>0.25</c:v>
                </c:pt>
                <c:pt idx="2319">
                  <c:v>0.25</c:v>
                </c:pt>
                <c:pt idx="2320">
                  <c:v>0.25</c:v>
                </c:pt>
                <c:pt idx="2321">
                  <c:v>0.25</c:v>
                </c:pt>
                <c:pt idx="2322">
                  <c:v>0.25</c:v>
                </c:pt>
                <c:pt idx="2323">
                  <c:v>0.25</c:v>
                </c:pt>
                <c:pt idx="2324">
                  <c:v>0.25</c:v>
                </c:pt>
                <c:pt idx="2325">
                  <c:v>0.25</c:v>
                </c:pt>
                <c:pt idx="2326">
                  <c:v>0.25</c:v>
                </c:pt>
                <c:pt idx="2327">
                  <c:v>0.25</c:v>
                </c:pt>
                <c:pt idx="2328">
                  <c:v>0.25</c:v>
                </c:pt>
                <c:pt idx="2329">
                  <c:v>0.25</c:v>
                </c:pt>
                <c:pt idx="2330">
                  <c:v>0.25</c:v>
                </c:pt>
                <c:pt idx="2331">
                  <c:v>0.25</c:v>
                </c:pt>
                <c:pt idx="2332">
                  <c:v>0.25</c:v>
                </c:pt>
                <c:pt idx="2333">
                  <c:v>0.25</c:v>
                </c:pt>
                <c:pt idx="2334">
                  <c:v>0.25</c:v>
                </c:pt>
                <c:pt idx="2335">
                  <c:v>0.25</c:v>
                </c:pt>
                <c:pt idx="2336">
                  <c:v>0.25</c:v>
                </c:pt>
                <c:pt idx="2337">
                  <c:v>0.25</c:v>
                </c:pt>
                <c:pt idx="2338">
                  <c:v>0.25</c:v>
                </c:pt>
                <c:pt idx="2339">
                  <c:v>0.25</c:v>
                </c:pt>
                <c:pt idx="2340">
                  <c:v>0.25</c:v>
                </c:pt>
                <c:pt idx="2341">
                  <c:v>0.25</c:v>
                </c:pt>
                <c:pt idx="2342">
                  <c:v>0.25</c:v>
                </c:pt>
                <c:pt idx="2343">
                  <c:v>0.25</c:v>
                </c:pt>
                <c:pt idx="2344">
                  <c:v>0.25</c:v>
                </c:pt>
                <c:pt idx="2345">
                  <c:v>0.25</c:v>
                </c:pt>
                <c:pt idx="2346">
                  <c:v>0.25</c:v>
                </c:pt>
                <c:pt idx="2347">
                  <c:v>0.25</c:v>
                </c:pt>
                <c:pt idx="2348">
                  <c:v>0.25</c:v>
                </c:pt>
                <c:pt idx="2349">
                  <c:v>0.25</c:v>
                </c:pt>
                <c:pt idx="2350">
                  <c:v>0.25</c:v>
                </c:pt>
                <c:pt idx="2351">
                  <c:v>0.25</c:v>
                </c:pt>
                <c:pt idx="2352">
                  <c:v>0.25</c:v>
                </c:pt>
                <c:pt idx="2353">
                  <c:v>0.15</c:v>
                </c:pt>
                <c:pt idx="2354">
                  <c:v>0.15</c:v>
                </c:pt>
                <c:pt idx="2355">
                  <c:v>0.15</c:v>
                </c:pt>
                <c:pt idx="2356">
                  <c:v>0.15</c:v>
                </c:pt>
                <c:pt idx="2357">
                  <c:v>0.15</c:v>
                </c:pt>
                <c:pt idx="2358">
                  <c:v>0.15</c:v>
                </c:pt>
                <c:pt idx="2359">
                  <c:v>0.15</c:v>
                </c:pt>
                <c:pt idx="2360">
                  <c:v>0.15</c:v>
                </c:pt>
                <c:pt idx="2361">
                  <c:v>0.15</c:v>
                </c:pt>
                <c:pt idx="2362">
                  <c:v>0.15</c:v>
                </c:pt>
                <c:pt idx="2363">
                  <c:v>0.15</c:v>
                </c:pt>
                <c:pt idx="2364">
                  <c:v>0.15</c:v>
                </c:pt>
                <c:pt idx="2365">
                  <c:v>0.15</c:v>
                </c:pt>
                <c:pt idx="2366">
                  <c:v>0.15</c:v>
                </c:pt>
                <c:pt idx="2367">
                  <c:v>0.15</c:v>
                </c:pt>
                <c:pt idx="2368">
                  <c:v>0.15</c:v>
                </c:pt>
                <c:pt idx="2369">
                  <c:v>0.15</c:v>
                </c:pt>
                <c:pt idx="2370">
                  <c:v>0.15</c:v>
                </c:pt>
                <c:pt idx="2371">
                  <c:v>0.15</c:v>
                </c:pt>
                <c:pt idx="2372">
                  <c:v>0.15</c:v>
                </c:pt>
                <c:pt idx="2373">
                  <c:v>0.15</c:v>
                </c:pt>
                <c:pt idx="2374">
                  <c:v>0.15</c:v>
                </c:pt>
                <c:pt idx="2375">
                  <c:v>0.15</c:v>
                </c:pt>
                <c:pt idx="2376">
                  <c:v>0.15</c:v>
                </c:pt>
                <c:pt idx="2377">
                  <c:v>0.15</c:v>
                </c:pt>
                <c:pt idx="2378">
                  <c:v>0.15</c:v>
                </c:pt>
                <c:pt idx="2379">
                  <c:v>0.15</c:v>
                </c:pt>
                <c:pt idx="2380">
                  <c:v>0.15</c:v>
                </c:pt>
                <c:pt idx="2381">
                  <c:v>0.15</c:v>
                </c:pt>
                <c:pt idx="2382">
                  <c:v>0.15</c:v>
                </c:pt>
                <c:pt idx="2383">
                  <c:v>0.15</c:v>
                </c:pt>
                <c:pt idx="2384">
                  <c:v>0.15</c:v>
                </c:pt>
                <c:pt idx="2385">
                  <c:v>0.15</c:v>
                </c:pt>
                <c:pt idx="2386">
                  <c:v>0.15</c:v>
                </c:pt>
                <c:pt idx="2387">
                  <c:v>0.15</c:v>
                </c:pt>
                <c:pt idx="2388">
                  <c:v>0.15</c:v>
                </c:pt>
                <c:pt idx="2389">
                  <c:v>0.15</c:v>
                </c:pt>
                <c:pt idx="2390">
                  <c:v>0.15</c:v>
                </c:pt>
                <c:pt idx="2391">
                  <c:v>0.15</c:v>
                </c:pt>
                <c:pt idx="2392">
                  <c:v>0.15</c:v>
                </c:pt>
                <c:pt idx="2393">
                  <c:v>0.15</c:v>
                </c:pt>
                <c:pt idx="2394">
                  <c:v>0.15</c:v>
                </c:pt>
                <c:pt idx="2395">
                  <c:v>0.15</c:v>
                </c:pt>
                <c:pt idx="2396">
                  <c:v>0.15</c:v>
                </c:pt>
                <c:pt idx="2397">
                  <c:v>0.15</c:v>
                </c:pt>
                <c:pt idx="2398">
                  <c:v>0.15</c:v>
                </c:pt>
                <c:pt idx="2399">
                  <c:v>0.15</c:v>
                </c:pt>
                <c:pt idx="2400">
                  <c:v>0.15</c:v>
                </c:pt>
                <c:pt idx="2401">
                  <c:v>0.15</c:v>
                </c:pt>
                <c:pt idx="2402">
                  <c:v>0.15</c:v>
                </c:pt>
                <c:pt idx="2403">
                  <c:v>0.15</c:v>
                </c:pt>
                <c:pt idx="2404">
                  <c:v>0.15</c:v>
                </c:pt>
                <c:pt idx="2405">
                  <c:v>0.15</c:v>
                </c:pt>
                <c:pt idx="2406">
                  <c:v>0.15</c:v>
                </c:pt>
                <c:pt idx="2407">
                  <c:v>0.15</c:v>
                </c:pt>
                <c:pt idx="2408">
                  <c:v>0.15</c:v>
                </c:pt>
                <c:pt idx="2409">
                  <c:v>0.15</c:v>
                </c:pt>
                <c:pt idx="2410">
                  <c:v>0.15</c:v>
                </c:pt>
                <c:pt idx="2411">
                  <c:v>0.15</c:v>
                </c:pt>
                <c:pt idx="2412">
                  <c:v>0.15</c:v>
                </c:pt>
                <c:pt idx="2413">
                  <c:v>0.15</c:v>
                </c:pt>
                <c:pt idx="2414">
                  <c:v>0.15</c:v>
                </c:pt>
                <c:pt idx="2415">
                  <c:v>0.15</c:v>
                </c:pt>
                <c:pt idx="2416">
                  <c:v>0.15</c:v>
                </c:pt>
                <c:pt idx="2417">
                  <c:v>0.15</c:v>
                </c:pt>
                <c:pt idx="2418">
                  <c:v>0.15</c:v>
                </c:pt>
                <c:pt idx="2419">
                  <c:v>0.15</c:v>
                </c:pt>
                <c:pt idx="2420">
                  <c:v>0.15</c:v>
                </c:pt>
                <c:pt idx="2421">
                  <c:v>0.15</c:v>
                </c:pt>
                <c:pt idx="2422">
                  <c:v>0.15</c:v>
                </c:pt>
                <c:pt idx="2423">
                  <c:v>0.15</c:v>
                </c:pt>
                <c:pt idx="2424">
                  <c:v>0.15</c:v>
                </c:pt>
                <c:pt idx="2425">
                  <c:v>0.15</c:v>
                </c:pt>
                <c:pt idx="2426">
                  <c:v>0.15</c:v>
                </c:pt>
                <c:pt idx="2427">
                  <c:v>0.15</c:v>
                </c:pt>
                <c:pt idx="2428">
                  <c:v>0.15</c:v>
                </c:pt>
                <c:pt idx="2429">
                  <c:v>0.15</c:v>
                </c:pt>
                <c:pt idx="2430">
                  <c:v>0.15</c:v>
                </c:pt>
                <c:pt idx="2431">
                  <c:v>0.15</c:v>
                </c:pt>
                <c:pt idx="2432">
                  <c:v>0.15</c:v>
                </c:pt>
                <c:pt idx="2433">
                  <c:v>0.15</c:v>
                </c:pt>
                <c:pt idx="2434">
                  <c:v>0.15</c:v>
                </c:pt>
                <c:pt idx="2435">
                  <c:v>0.15</c:v>
                </c:pt>
                <c:pt idx="2436">
                  <c:v>0.15</c:v>
                </c:pt>
                <c:pt idx="2437">
                  <c:v>0.15</c:v>
                </c:pt>
                <c:pt idx="2438">
                  <c:v>0.15</c:v>
                </c:pt>
                <c:pt idx="2439">
                  <c:v>0.15</c:v>
                </c:pt>
                <c:pt idx="2440">
                  <c:v>0.15</c:v>
                </c:pt>
                <c:pt idx="2441">
                  <c:v>0.15</c:v>
                </c:pt>
                <c:pt idx="2442">
                  <c:v>0.15</c:v>
                </c:pt>
                <c:pt idx="2443">
                  <c:v>0.15</c:v>
                </c:pt>
                <c:pt idx="2444">
                  <c:v>0.15</c:v>
                </c:pt>
                <c:pt idx="2445">
                  <c:v>0.05</c:v>
                </c:pt>
                <c:pt idx="2446">
                  <c:v>0.05</c:v>
                </c:pt>
                <c:pt idx="2447">
                  <c:v>0.05</c:v>
                </c:pt>
                <c:pt idx="2448">
                  <c:v>0.05</c:v>
                </c:pt>
                <c:pt idx="2449">
                  <c:v>0.05</c:v>
                </c:pt>
                <c:pt idx="2450">
                  <c:v>0.05</c:v>
                </c:pt>
                <c:pt idx="2451">
                  <c:v>0.05</c:v>
                </c:pt>
                <c:pt idx="2452">
                  <c:v>0.05</c:v>
                </c:pt>
                <c:pt idx="2453">
                  <c:v>0.05</c:v>
                </c:pt>
                <c:pt idx="2454">
                  <c:v>0.05</c:v>
                </c:pt>
                <c:pt idx="2455">
                  <c:v>0.05</c:v>
                </c:pt>
                <c:pt idx="2456">
                  <c:v>0.05</c:v>
                </c:pt>
                <c:pt idx="2457">
                  <c:v>0.05</c:v>
                </c:pt>
                <c:pt idx="2458">
                  <c:v>0.05</c:v>
                </c:pt>
                <c:pt idx="2459">
                  <c:v>0.05</c:v>
                </c:pt>
                <c:pt idx="2460">
                  <c:v>0.05</c:v>
                </c:pt>
                <c:pt idx="2461">
                  <c:v>0.05</c:v>
                </c:pt>
                <c:pt idx="2462">
                  <c:v>0.05</c:v>
                </c:pt>
                <c:pt idx="2463">
                  <c:v>0.05</c:v>
                </c:pt>
                <c:pt idx="2464">
                  <c:v>0.05</c:v>
                </c:pt>
                <c:pt idx="2465">
                  <c:v>0.05</c:v>
                </c:pt>
                <c:pt idx="2466">
                  <c:v>0.05</c:v>
                </c:pt>
                <c:pt idx="2467">
                  <c:v>0.05</c:v>
                </c:pt>
                <c:pt idx="2468">
                  <c:v>0.05</c:v>
                </c:pt>
                <c:pt idx="2469">
                  <c:v>0.05</c:v>
                </c:pt>
                <c:pt idx="2470">
                  <c:v>0.05</c:v>
                </c:pt>
                <c:pt idx="2471">
                  <c:v>0.05</c:v>
                </c:pt>
                <c:pt idx="2472">
                  <c:v>0.05</c:v>
                </c:pt>
                <c:pt idx="2473">
                  <c:v>0.05</c:v>
                </c:pt>
                <c:pt idx="2474">
                  <c:v>0.05</c:v>
                </c:pt>
                <c:pt idx="2475">
                  <c:v>0.05</c:v>
                </c:pt>
                <c:pt idx="2476">
                  <c:v>0.05</c:v>
                </c:pt>
                <c:pt idx="2477">
                  <c:v>0.05</c:v>
                </c:pt>
                <c:pt idx="2478">
                  <c:v>0.05</c:v>
                </c:pt>
                <c:pt idx="2479">
                  <c:v>0.05</c:v>
                </c:pt>
                <c:pt idx="2480">
                  <c:v>0.05</c:v>
                </c:pt>
                <c:pt idx="2481">
                  <c:v>0.05</c:v>
                </c:pt>
                <c:pt idx="2482">
                  <c:v>0.05</c:v>
                </c:pt>
                <c:pt idx="2483">
                  <c:v>0.05</c:v>
                </c:pt>
                <c:pt idx="2484">
                  <c:v>0.05</c:v>
                </c:pt>
                <c:pt idx="2485">
                  <c:v>0.05</c:v>
                </c:pt>
                <c:pt idx="2486">
                  <c:v>0.05</c:v>
                </c:pt>
                <c:pt idx="2487">
                  <c:v>0.05</c:v>
                </c:pt>
                <c:pt idx="2488">
                  <c:v>0.05</c:v>
                </c:pt>
                <c:pt idx="2489">
                  <c:v>0.05</c:v>
                </c:pt>
                <c:pt idx="2490">
                  <c:v>0.05</c:v>
                </c:pt>
                <c:pt idx="2491">
                  <c:v>0.05</c:v>
                </c:pt>
                <c:pt idx="2492">
                  <c:v>0.05</c:v>
                </c:pt>
                <c:pt idx="2493">
                  <c:v>0.05</c:v>
                </c:pt>
                <c:pt idx="2494">
                  <c:v>0.05</c:v>
                </c:pt>
                <c:pt idx="2495">
                  <c:v>0.05</c:v>
                </c:pt>
                <c:pt idx="2496">
                  <c:v>0.05</c:v>
                </c:pt>
                <c:pt idx="2497">
                  <c:v>0.05</c:v>
                </c:pt>
                <c:pt idx="2498">
                  <c:v>0.05</c:v>
                </c:pt>
                <c:pt idx="2499">
                  <c:v>0.05</c:v>
                </c:pt>
                <c:pt idx="2500">
                  <c:v>0.05</c:v>
                </c:pt>
                <c:pt idx="2501">
                  <c:v>0.05</c:v>
                </c:pt>
                <c:pt idx="2502">
                  <c:v>0.05</c:v>
                </c:pt>
                <c:pt idx="2503">
                  <c:v>0.05</c:v>
                </c:pt>
                <c:pt idx="2504">
                  <c:v>0.05</c:v>
                </c:pt>
                <c:pt idx="2505">
                  <c:v>0.05</c:v>
                </c:pt>
                <c:pt idx="2506">
                  <c:v>0.05</c:v>
                </c:pt>
                <c:pt idx="2507">
                  <c:v>0.05</c:v>
                </c:pt>
                <c:pt idx="2508">
                  <c:v>0.05</c:v>
                </c:pt>
                <c:pt idx="2509">
                  <c:v>0.05</c:v>
                </c:pt>
                <c:pt idx="2510">
                  <c:v>0.05</c:v>
                </c:pt>
                <c:pt idx="2511">
                  <c:v>0.05</c:v>
                </c:pt>
                <c:pt idx="2512">
                  <c:v>0.05</c:v>
                </c:pt>
                <c:pt idx="2513">
                  <c:v>0.05</c:v>
                </c:pt>
                <c:pt idx="2514">
                  <c:v>0.05</c:v>
                </c:pt>
                <c:pt idx="2515">
                  <c:v>0.05</c:v>
                </c:pt>
                <c:pt idx="2516">
                  <c:v>0.05</c:v>
                </c:pt>
                <c:pt idx="2517">
                  <c:v>0.05</c:v>
                </c:pt>
                <c:pt idx="2518">
                  <c:v>0.05</c:v>
                </c:pt>
                <c:pt idx="2519">
                  <c:v>0.05</c:v>
                </c:pt>
                <c:pt idx="2520">
                  <c:v>0.05</c:v>
                </c:pt>
                <c:pt idx="2521">
                  <c:v>0.05</c:v>
                </c:pt>
                <c:pt idx="2522">
                  <c:v>0.05</c:v>
                </c:pt>
                <c:pt idx="2523">
                  <c:v>0.05</c:v>
                </c:pt>
                <c:pt idx="2524">
                  <c:v>0.05</c:v>
                </c:pt>
                <c:pt idx="2525">
                  <c:v>0.05</c:v>
                </c:pt>
                <c:pt idx="2526">
                  <c:v>0.05</c:v>
                </c:pt>
                <c:pt idx="2527">
                  <c:v>0.05</c:v>
                </c:pt>
                <c:pt idx="2528">
                  <c:v>0.05</c:v>
                </c:pt>
                <c:pt idx="2529">
                  <c:v>0.05</c:v>
                </c:pt>
                <c:pt idx="2530">
                  <c:v>0.05</c:v>
                </c:pt>
                <c:pt idx="2531">
                  <c:v>0.05</c:v>
                </c:pt>
                <c:pt idx="2532">
                  <c:v>0.05</c:v>
                </c:pt>
                <c:pt idx="2533">
                  <c:v>0.05</c:v>
                </c:pt>
                <c:pt idx="2534">
                  <c:v>0.05</c:v>
                </c:pt>
                <c:pt idx="2535">
                  <c:v>0.05</c:v>
                </c:pt>
                <c:pt idx="2536">
                  <c:v>0.05</c:v>
                </c:pt>
                <c:pt idx="2537">
                  <c:v>0.05</c:v>
                </c:pt>
                <c:pt idx="2538">
                  <c:v>0.05</c:v>
                </c:pt>
                <c:pt idx="2539">
                  <c:v>0.05</c:v>
                </c:pt>
                <c:pt idx="2540">
                  <c:v>0.05</c:v>
                </c:pt>
                <c:pt idx="2541">
                  <c:v>0.05</c:v>
                </c:pt>
                <c:pt idx="2542">
                  <c:v>0.05</c:v>
                </c:pt>
                <c:pt idx="2543">
                  <c:v>0.05</c:v>
                </c:pt>
                <c:pt idx="2544">
                  <c:v>0.05</c:v>
                </c:pt>
                <c:pt idx="2545">
                  <c:v>0.05</c:v>
                </c:pt>
                <c:pt idx="2546">
                  <c:v>0.05</c:v>
                </c:pt>
                <c:pt idx="2547">
                  <c:v>0.05</c:v>
                </c:pt>
                <c:pt idx="2548">
                  <c:v>0.05</c:v>
                </c:pt>
                <c:pt idx="2549">
                  <c:v>0.05</c:v>
                </c:pt>
                <c:pt idx="2550">
                  <c:v>0.05</c:v>
                </c:pt>
                <c:pt idx="2551">
                  <c:v>0.05</c:v>
                </c:pt>
                <c:pt idx="2552">
                  <c:v>0.05</c:v>
                </c:pt>
                <c:pt idx="2553">
                  <c:v>0.05</c:v>
                </c:pt>
                <c:pt idx="2554">
                  <c:v>0.05</c:v>
                </c:pt>
                <c:pt idx="2555">
                  <c:v>0.05</c:v>
                </c:pt>
                <c:pt idx="2556">
                  <c:v>0.05</c:v>
                </c:pt>
                <c:pt idx="2557">
                  <c:v>0.05</c:v>
                </c:pt>
                <c:pt idx="2558">
                  <c:v>0.05</c:v>
                </c:pt>
                <c:pt idx="2559">
                  <c:v>0.05</c:v>
                </c:pt>
                <c:pt idx="2560">
                  <c:v>0.05</c:v>
                </c:pt>
                <c:pt idx="2561">
                  <c:v>0.05</c:v>
                </c:pt>
                <c:pt idx="2562">
                  <c:v>0.05</c:v>
                </c:pt>
                <c:pt idx="2563">
                  <c:v>0.05</c:v>
                </c:pt>
                <c:pt idx="2564">
                  <c:v>0.05</c:v>
                </c:pt>
                <c:pt idx="2565">
                  <c:v>0.05</c:v>
                </c:pt>
                <c:pt idx="2566">
                  <c:v>0.05</c:v>
                </c:pt>
                <c:pt idx="2567">
                  <c:v>0.05</c:v>
                </c:pt>
                <c:pt idx="2568">
                  <c:v>0.05</c:v>
                </c:pt>
                <c:pt idx="2569">
                  <c:v>0.05</c:v>
                </c:pt>
                <c:pt idx="2570">
                  <c:v>0.05</c:v>
                </c:pt>
                <c:pt idx="2571">
                  <c:v>0.05</c:v>
                </c:pt>
                <c:pt idx="2572">
                  <c:v>0.05</c:v>
                </c:pt>
                <c:pt idx="2573">
                  <c:v>0.05</c:v>
                </c:pt>
                <c:pt idx="2574">
                  <c:v>0.05</c:v>
                </c:pt>
                <c:pt idx="2575">
                  <c:v>0.05</c:v>
                </c:pt>
                <c:pt idx="2576">
                  <c:v>0.05</c:v>
                </c:pt>
                <c:pt idx="2577">
                  <c:v>0.05</c:v>
                </c:pt>
                <c:pt idx="2578">
                  <c:v>0.05</c:v>
                </c:pt>
                <c:pt idx="2579">
                  <c:v>0.05</c:v>
                </c:pt>
                <c:pt idx="2580">
                  <c:v>0.05</c:v>
                </c:pt>
                <c:pt idx="2581">
                  <c:v>0.05</c:v>
                </c:pt>
                <c:pt idx="2582">
                  <c:v>0.05</c:v>
                </c:pt>
                <c:pt idx="2583">
                  <c:v>0.05</c:v>
                </c:pt>
                <c:pt idx="2584">
                  <c:v>0.05</c:v>
                </c:pt>
                <c:pt idx="2585">
                  <c:v>0.05</c:v>
                </c:pt>
                <c:pt idx="2586">
                  <c:v>0.05</c:v>
                </c:pt>
                <c:pt idx="2587">
                  <c:v>0.05</c:v>
                </c:pt>
                <c:pt idx="2588">
                  <c:v>0.05</c:v>
                </c:pt>
                <c:pt idx="2589">
                  <c:v>0.05</c:v>
                </c:pt>
                <c:pt idx="2590">
                  <c:v>0.05</c:v>
                </c:pt>
                <c:pt idx="2591">
                  <c:v>0.05</c:v>
                </c:pt>
                <c:pt idx="2592">
                  <c:v>0.05</c:v>
                </c:pt>
                <c:pt idx="2593">
                  <c:v>0.05</c:v>
                </c:pt>
                <c:pt idx="2594">
                  <c:v>0.05</c:v>
                </c:pt>
                <c:pt idx="2595">
                  <c:v>0.05</c:v>
                </c:pt>
                <c:pt idx="2596">
                  <c:v>0.05</c:v>
                </c:pt>
                <c:pt idx="2597">
                  <c:v>0.05</c:v>
                </c:pt>
                <c:pt idx="2598">
                  <c:v>0.05</c:v>
                </c:pt>
                <c:pt idx="2599">
                  <c:v>0.05</c:v>
                </c:pt>
                <c:pt idx="2600">
                  <c:v>0.05</c:v>
                </c:pt>
                <c:pt idx="2601">
                  <c:v>0.05</c:v>
                </c:pt>
                <c:pt idx="2602">
                  <c:v>0.05</c:v>
                </c:pt>
                <c:pt idx="2603">
                  <c:v>0.05</c:v>
                </c:pt>
                <c:pt idx="2604">
                  <c:v>0.05</c:v>
                </c:pt>
                <c:pt idx="2605">
                  <c:v>0.05</c:v>
                </c:pt>
                <c:pt idx="2606">
                  <c:v>0.05</c:v>
                </c:pt>
                <c:pt idx="2607">
                  <c:v>0.05</c:v>
                </c:pt>
                <c:pt idx="2608">
                  <c:v>0.05</c:v>
                </c:pt>
                <c:pt idx="2609">
                  <c:v>0.05</c:v>
                </c:pt>
                <c:pt idx="2610">
                  <c:v>0.05</c:v>
                </c:pt>
                <c:pt idx="2611">
                  <c:v>0.05</c:v>
                </c:pt>
                <c:pt idx="2612">
                  <c:v>0.05</c:v>
                </c:pt>
                <c:pt idx="2613">
                  <c:v>0.05</c:v>
                </c:pt>
                <c:pt idx="2614">
                  <c:v>0.05</c:v>
                </c:pt>
                <c:pt idx="2615">
                  <c:v>0.05</c:v>
                </c:pt>
                <c:pt idx="2616">
                  <c:v>0.05</c:v>
                </c:pt>
                <c:pt idx="2617">
                  <c:v>0.05</c:v>
                </c:pt>
                <c:pt idx="2618">
                  <c:v>0.05</c:v>
                </c:pt>
                <c:pt idx="2619">
                  <c:v>0.05</c:v>
                </c:pt>
                <c:pt idx="2620">
                  <c:v>0.05</c:v>
                </c:pt>
                <c:pt idx="2621">
                  <c:v>0.05</c:v>
                </c:pt>
                <c:pt idx="2622">
                  <c:v>0.05</c:v>
                </c:pt>
                <c:pt idx="2623">
                  <c:v>0.05</c:v>
                </c:pt>
                <c:pt idx="2624">
                  <c:v>0.05</c:v>
                </c:pt>
                <c:pt idx="2625">
                  <c:v>0.05</c:v>
                </c:pt>
                <c:pt idx="2626">
                  <c:v>0.05</c:v>
                </c:pt>
                <c:pt idx="2627">
                  <c:v>0.05</c:v>
                </c:pt>
                <c:pt idx="2628">
                  <c:v>0.05</c:v>
                </c:pt>
                <c:pt idx="2629">
                  <c:v>0.05</c:v>
                </c:pt>
                <c:pt idx="2630">
                  <c:v>0.05</c:v>
                </c:pt>
                <c:pt idx="2631">
                  <c:v>0.05</c:v>
                </c:pt>
                <c:pt idx="2632">
                  <c:v>0.05</c:v>
                </c:pt>
                <c:pt idx="2633">
                  <c:v>0.05</c:v>
                </c:pt>
                <c:pt idx="2634">
                  <c:v>0.05</c:v>
                </c:pt>
                <c:pt idx="2635">
                  <c:v>0.05</c:v>
                </c:pt>
                <c:pt idx="2636">
                  <c:v>0.05</c:v>
                </c:pt>
                <c:pt idx="2637">
                  <c:v>0.05</c:v>
                </c:pt>
                <c:pt idx="2638">
                  <c:v>0.05</c:v>
                </c:pt>
                <c:pt idx="2639">
                  <c:v>0.05</c:v>
                </c:pt>
                <c:pt idx="2640">
                  <c:v>0.05</c:v>
                </c:pt>
                <c:pt idx="2641">
                  <c:v>0.05</c:v>
                </c:pt>
                <c:pt idx="2642">
                  <c:v>0.05</c:v>
                </c:pt>
                <c:pt idx="2643">
                  <c:v>0.05</c:v>
                </c:pt>
                <c:pt idx="2644">
                  <c:v>0.05</c:v>
                </c:pt>
                <c:pt idx="2645">
                  <c:v>0.05</c:v>
                </c:pt>
                <c:pt idx="2646">
                  <c:v>0.05</c:v>
                </c:pt>
                <c:pt idx="2647">
                  <c:v>0.05</c:v>
                </c:pt>
                <c:pt idx="2648">
                  <c:v>0.05</c:v>
                </c:pt>
                <c:pt idx="2649">
                  <c:v>0.05</c:v>
                </c:pt>
                <c:pt idx="2650">
                  <c:v>0.05</c:v>
                </c:pt>
                <c:pt idx="2651">
                  <c:v>0.05</c:v>
                </c:pt>
                <c:pt idx="2652">
                  <c:v>0.05</c:v>
                </c:pt>
                <c:pt idx="2653">
                  <c:v>0.05</c:v>
                </c:pt>
                <c:pt idx="2654">
                  <c:v>0.05</c:v>
                </c:pt>
                <c:pt idx="2655">
                  <c:v>0.05</c:v>
                </c:pt>
                <c:pt idx="2656">
                  <c:v>0.05</c:v>
                </c:pt>
                <c:pt idx="2657">
                  <c:v>0.05</c:v>
                </c:pt>
                <c:pt idx="2658">
                  <c:v>0.05</c:v>
                </c:pt>
                <c:pt idx="2659">
                  <c:v>0.05</c:v>
                </c:pt>
                <c:pt idx="2660">
                  <c:v>0.05</c:v>
                </c:pt>
                <c:pt idx="2661">
                  <c:v>0.05</c:v>
                </c:pt>
                <c:pt idx="2662">
                  <c:v>0.05</c:v>
                </c:pt>
                <c:pt idx="2663">
                  <c:v>0.05</c:v>
                </c:pt>
                <c:pt idx="2664">
                  <c:v>0.05</c:v>
                </c:pt>
                <c:pt idx="2665">
                  <c:v>0.05</c:v>
                </c:pt>
                <c:pt idx="2666">
                  <c:v>0.05</c:v>
                </c:pt>
                <c:pt idx="2667">
                  <c:v>0.05</c:v>
                </c:pt>
                <c:pt idx="2668">
                  <c:v>0.05</c:v>
                </c:pt>
                <c:pt idx="2669">
                  <c:v>0.05</c:v>
                </c:pt>
                <c:pt idx="2670">
                  <c:v>0.05</c:v>
                </c:pt>
                <c:pt idx="2671">
                  <c:v>0.05</c:v>
                </c:pt>
                <c:pt idx="2672">
                  <c:v>0.05</c:v>
                </c:pt>
                <c:pt idx="2673">
                  <c:v>0.05</c:v>
                </c:pt>
                <c:pt idx="2674">
                  <c:v>0.05</c:v>
                </c:pt>
                <c:pt idx="2675">
                  <c:v>0.05</c:v>
                </c:pt>
                <c:pt idx="2676">
                  <c:v>0.05</c:v>
                </c:pt>
                <c:pt idx="2677">
                  <c:v>0.05</c:v>
                </c:pt>
                <c:pt idx="2678">
                  <c:v>0.05</c:v>
                </c:pt>
                <c:pt idx="2679">
                  <c:v>0.05</c:v>
                </c:pt>
                <c:pt idx="2680">
                  <c:v>0.05</c:v>
                </c:pt>
                <c:pt idx="2681">
                  <c:v>0.05</c:v>
                </c:pt>
                <c:pt idx="2682">
                  <c:v>0.05</c:v>
                </c:pt>
                <c:pt idx="2683">
                  <c:v>0.05</c:v>
                </c:pt>
                <c:pt idx="2684">
                  <c:v>0.05</c:v>
                </c:pt>
                <c:pt idx="2685">
                  <c:v>0.05</c:v>
                </c:pt>
                <c:pt idx="2686">
                  <c:v>0.05</c:v>
                </c:pt>
                <c:pt idx="2687">
                  <c:v>0.05</c:v>
                </c:pt>
                <c:pt idx="2688">
                  <c:v>0.05</c:v>
                </c:pt>
                <c:pt idx="2689">
                  <c:v>0.05</c:v>
                </c:pt>
                <c:pt idx="2690">
                  <c:v>0.05</c:v>
                </c:pt>
                <c:pt idx="2691">
                  <c:v>0.05</c:v>
                </c:pt>
                <c:pt idx="2692">
                  <c:v>0.05</c:v>
                </c:pt>
                <c:pt idx="2693">
                  <c:v>0.05</c:v>
                </c:pt>
                <c:pt idx="2694">
                  <c:v>0.05</c:v>
                </c:pt>
                <c:pt idx="2695">
                  <c:v>0.05</c:v>
                </c:pt>
                <c:pt idx="2696">
                  <c:v>0.05</c:v>
                </c:pt>
                <c:pt idx="2697">
                  <c:v>0.05</c:v>
                </c:pt>
                <c:pt idx="2698">
                  <c:v>0.05</c:v>
                </c:pt>
                <c:pt idx="2699">
                  <c:v>0.05</c:v>
                </c:pt>
                <c:pt idx="2700">
                  <c:v>0.05</c:v>
                </c:pt>
                <c:pt idx="2701">
                  <c:v>0.05</c:v>
                </c:pt>
                <c:pt idx="2702">
                  <c:v>0.05</c:v>
                </c:pt>
                <c:pt idx="2703">
                  <c:v>0.05</c:v>
                </c:pt>
                <c:pt idx="2704">
                  <c:v>0.05</c:v>
                </c:pt>
                <c:pt idx="2705">
                  <c:v>0.05</c:v>
                </c:pt>
                <c:pt idx="2706">
                  <c:v>0.05</c:v>
                </c:pt>
                <c:pt idx="2707">
                  <c:v>0.05</c:v>
                </c:pt>
                <c:pt idx="2708">
                  <c:v>0.05</c:v>
                </c:pt>
                <c:pt idx="2709">
                  <c:v>0.05</c:v>
                </c:pt>
                <c:pt idx="2710">
                  <c:v>0.05</c:v>
                </c:pt>
                <c:pt idx="2711">
                  <c:v>0.05</c:v>
                </c:pt>
                <c:pt idx="2712">
                  <c:v>0.05</c:v>
                </c:pt>
                <c:pt idx="2713">
                  <c:v>0.05</c:v>
                </c:pt>
                <c:pt idx="2714">
                  <c:v>0.05</c:v>
                </c:pt>
                <c:pt idx="2715">
                  <c:v>0.05</c:v>
                </c:pt>
                <c:pt idx="2716">
                  <c:v>0.05</c:v>
                </c:pt>
                <c:pt idx="2717">
                  <c:v>0.05</c:v>
                </c:pt>
                <c:pt idx="2718">
                  <c:v>0.05</c:v>
                </c:pt>
                <c:pt idx="2719">
                  <c:v>0.05</c:v>
                </c:pt>
                <c:pt idx="2720">
                  <c:v>0.05</c:v>
                </c:pt>
                <c:pt idx="2721">
                  <c:v>0.05</c:v>
                </c:pt>
                <c:pt idx="2722">
                  <c:v>0.05</c:v>
                </c:pt>
                <c:pt idx="2723">
                  <c:v>0.05</c:v>
                </c:pt>
                <c:pt idx="2724">
                  <c:v>0.05</c:v>
                </c:pt>
                <c:pt idx="2725">
                  <c:v>0.05</c:v>
                </c:pt>
                <c:pt idx="2726">
                  <c:v>0.05</c:v>
                </c:pt>
                <c:pt idx="2727">
                  <c:v>0.05</c:v>
                </c:pt>
                <c:pt idx="2728">
                  <c:v>0.05</c:v>
                </c:pt>
                <c:pt idx="2729">
                  <c:v>0.05</c:v>
                </c:pt>
                <c:pt idx="2730">
                  <c:v>0.05</c:v>
                </c:pt>
                <c:pt idx="2731">
                  <c:v>0.05</c:v>
                </c:pt>
                <c:pt idx="2732">
                  <c:v>0.05</c:v>
                </c:pt>
                <c:pt idx="2733">
                  <c:v>0.05</c:v>
                </c:pt>
                <c:pt idx="2734">
                  <c:v>0.05</c:v>
                </c:pt>
                <c:pt idx="2735">
                  <c:v>0.05</c:v>
                </c:pt>
                <c:pt idx="2736">
                  <c:v>0.05</c:v>
                </c:pt>
                <c:pt idx="2737">
                  <c:v>0.05</c:v>
                </c:pt>
                <c:pt idx="2738">
                  <c:v>0.05</c:v>
                </c:pt>
                <c:pt idx="2739">
                  <c:v>0.05</c:v>
                </c:pt>
                <c:pt idx="2740">
                  <c:v>0.05</c:v>
                </c:pt>
                <c:pt idx="2741">
                  <c:v>0.05</c:v>
                </c:pt>
                <c:pt idx="2742">
                  <c:v>0.05</c:v>
                </c:pt>
                <c:pt idx="2743">
                  <c:v>0.05</c:v>
                </c:pt>
                <c:pt idx="2744">
                  <c:v>0.05</c:v>
                </c:pt>
                <c:pt idx="2745">
                  <c:v>0.05</c:v>
                </c:pt>
                <c:pt idx="2746">
                  <c:v>0.05</c:v>
                </c:pt>
                <c:pt idx="2747">
                  <c:v>0.05</c:v>
                </c:pt>
                <c:pt idx="2748">
                  <c:v>0.05</c:v>
                </c:pt>
                <c:pt idx="2749">
                  <c:v>0.05</c:v>
                </c:pt>
                <c:pt idx="2750">
                  <c:v>0.05</c:v>
                </c:pt>
                <c:pt idx="2751">
                  <c:v>0.05</c:v>
                </c:pt>
                <c:pt idx="2752">
                  <c:v>0.05</c:v>
                </c:pt>
                <c:pt idx="2753">
                  <c:v>0.05</c:v>
                </c:pt>
                <c:pt idx="2754">
                  <c:v>0.05</c:v>
                </c:pt>
                <c:pt idx="2755">
                  <c:v>0.05</c:v>
                </c:pt>
                <c:pt idx="2756">
                  <c:v>0.05</c:v>
                </c:pt>
                <c:pt idx="2757">
                  <c:v>0.05</c:v>
                </c:pt>
                <c:pt idx="2758">
                  <c:v>0.05</c:v>
                </c:pt>
                <c:pt idx="2759">
                  <c:v>0.05</c:v>
                </c:pt>
                <c:pt idx="2760">
                  <c:v>0.05</c:v>
                </c:pt>
                <c:pt idx="2761">
                  <c:v>0.05</c:v>
                </c:pt>
                <c:pt idx="2762">
                  <c:v>0.05</c:v>
                </c:pt>
                <c:pt idx="2763">
                  <c:v>0.05</c:v>
                </c:pt>
                <c:pt idx="2764">
                  <c:v>0.05</c:v>
                </c:pt>
                <c:pt idx="2765">
                  <c:v>0.05</c:v>
                </c:pt>
                <c:pt idx="2766">
                  <c:v>0.05</c:v>
                </c:pt>
                <c:pt idx="2767">
                  <c:v>0.05</c:v>
                </c:pt>
                <c:pt idx="2768">
                  <c:v>0.05</c:v>
                </c:pt>
                <c:pt idx="2769">
                  <c:v>0.05</c:v>
                </c:pt>
                <c:pt idx="2770">
                  <c:v>0.05</c:v>
                </c:pt>
                <c:pt idx="2771">
                  <c:v>0.05</c:v>
                </c:pt>
                <c:pt idx="2772">
                  <c:v>0.05</c:v>
                </c:pt>
                <c:pt idx="2773">
                  <c:v>0.05</c:v>
                </c:pt>
                <c:pt idx="2774">
                  <c:v>0.05</c:v>
                </c:pt>
                <c:pt idx="2775">
                  <c:v>0.05</c:v>
                </c:pt>
                <c:pt idx="2776">
                  <c:v>0.05</c:v>
                </c:pt>
                <c:pt idx="2777">
                  <c:v>0.05</c:v>
                </c:pt>
                <c:pt idx="2778">
                  <c:v>0.05</c:v>
                </c:pt>
                <c:pt idx="2779">
                  <c:v>0.05</c:v>
                </c:pt>
                <c:pt idx="2780">
                  <c:v>0.05</c:v>
                </c:pt>
                <c:pt idx="2781">
                  <c:v>0.05</c:v>
                </c:pt>
                <c:pt idx="2782">
                  <c:v>0.05</c:v>
                </c:pt>
                <c:pt idx="2783">
                  <c:v>0.05</c:v>
                </c:pt>
                <c:pt idx="2784">
                  <c:v>0.05</c:v>
                </c:pt>
                <c:pt idx="2785">
                  <c:v>0.05</c:v>
                </c:pt>
                <c:pt idx="2786">
                  <c:v>0.05</c:v>
                </c:pt>
                <c:pt idx="2787">
                  <c:v>0.05</c:v>
                </c:pt>
                <c:pt idx="2788">
                  <c:v>0.05</c:v>
                </c:pt>
                <c:pt idx="2789">
                  <c:v>0.05</c:v>
                </c:pt>
                <c:pt idx="2790">
                  <c:v>0.05</c:v>
                </c:pt>
                <c:pt idx="2791">
                  <c:v>0.05</c:v>
                </c:pt>
                <c:pt idx="2792">
                  <c:v>0.05</c:v>
                </c:pt>
                <c:pt idx="2793">
                  <c:v>0.05</c:v>
                </c:pt>
                <c:pt idx="2794">
                  <c:v>0.05</c:v>
                </c:pt>
                <c:pt idx="2795">
                  <c:v>0.05</c:v>
                </c:pt>
                <c:pt idx="2796">
                  <c:v>0.05</c:v>
                </c:pt>
                <c:pt idx="2797">
                  <c:v>0.05</c:v>
                </c:pt>
                <c:pt idx="2798">
                  <c:v>0.05</c:v>
                </c:pt>
                <c:pt idx="2799">
                  <c:v>0.05</c:v>
                </c:pt>
                <c:pt idx="2800">
                  <c:v>0.05</c:v>
                </c:pt>
                <c:pt idx="2801">
                  <c:v>0.05</c:v>
                </c:pt>
                <c:pt idx="2802">
                  <c:v>0.05</c:v>
                </c:pt>
                <c:pt idx="2803">
                  <c:v>0.05</c:v>
                </c:pt>
                <c:pt idx="2804">
                  <c:v>0.05</c:v>
                </c:pt>
                <c:pt idx="2805">
                  <c:v>0.05</c:v>
                </c:pt>
                <c:pt idx="2806">
                  <c:v>0.05</c:v>
                </c:pt>
                <c:pt idx="2807">
                  <c:v>0.05</c:v>
                </c:pt>
                <c:pt idx="2808">
                  <c:v>0.05</c:v>
                </c:pt>
                <c:pt idx="2809">
                  <c:v>0.05</c:v>
                </c:pt>
                <c:pt idx="2810">
                  <c:v>0.05</c:v>
                </c:pt>
                <c:pt idx="2811">
                  <c:v>0.05</c:v>
                </c:pt>
                <c:pt idx="2812">
                  <c:v>0.05</c:v>
                </c:pt>
                <c:pt idx="2813">
                  <c:v>0.05</c:v>
                </c:pt>
                <c:pt idx="2814">
                  <c:v>0.05</c:v>
                </c:pt>
                <c:pt idx="2815">
                  <c:v>0.05</c:v>
                </c:pt>
                <c:pt idx="2816">
                  <c:v>0.05</c:v>
                </c:pt>
                <c:pt idx="2817">
                  <c:v>0.05</c:v>
                </c:pt>
                <c:pt idx="2818">
                  <c:v>0.05</c:v>
                </c:pt>
                <c:pt idx="2819">
                  <c:v>0.05</c:v>
                </c:pt>
                <c:pt idx="2820">
                  <c:v>0.05</c:v>
                </c:pt>
                <c:pt idx="2821">
                  <c:v>0.05</c:v>
                </c:pt>
                <c:pt idx="2822">
                  <c:v>0.05</c:v>
                </c:pt>
                <c:pt idx="2823">
                  <c:v>0.05</c:v>
                </c:pt>
                <c:pt idx="2824">
                  <c:v>0.05</c:v>
                </c:pt>
                <c:pt idx="2825">
                  <c:v>0.05</c:v>
                </c:pt>
                <c:pt idx="2826">
                  <c:v>0.05</c:v>
                </c:pt>
                <c:pt idx="2827">
                  <c:v>0.05</c:v>
                </c:pt>
                <c:pt idx="2828">
                  <c:v>0.05</c:v>
                </c:pt>
                <c:pt idx="2829">
                  <c:v>0.05</c:v>
                </c:pt>
                <c:pt idx="2830">
                  <c:v>0.05</c:v>
                </c:pt>
                <c:pt idx="2831">
                  <c:v>0.05</c:v>
                </c:pt>
                <c:pt idx="2832">
                  <c:v>0.05</c:v>
                </c:pt>
                <c:pt idx="2833">
                  <c:v>0.05</c:v>
                </c:pt>
                <c:pt idx="2834">
                  <c:v>0.05</c:v>
                </c:pt>
                <c:pt idx="2835">
                  <c:v>0.05</c:v>
                </c:pt>
                <c:pt idx="2836">
                  <c:v>0.05</c:v>
                </c:pt>
                <c:pt idx="2837">
                  <c:v>0.05</c:v>
                </c:pt>
                <c:pt idx="2838">
                  <c:v>0.05</c:v>
                </c:pt>
                <c:pt idx="2839">
                  <c:v>0.05</c:v>
                </c:pt>
                <c:pt idx="2840">
                  <c:v>0.05</c:v>
                </c:pt>
                <c:pt idx="2841">
                  <c:v>0.05</c:v>
                </c:pt>
                <c:pt idx="2842">
                  <c:v>0.05</c:v>
                </c:pt>
                <c:pt idx="2843">
                  <c:v>0.05</c:v>
                </c:pt>
                <c:pt idx="2844">
                  <c:v>0.05</c:v>
                </c:pt>
                <c:pt idx="2845">
                  <c:v>0.05</c:v>
                </c:pt>
                <c:pt idx="2846">
                  <c:v>0.05</c:v>
                </c:pt>
                <c:pt idx="2847">
                  <c:v>0.05</c:v>
                </c:pt>
                <c:pt idx="2848">
                  <c:v>0.05</c:v>
                </c:pt>
                <c:pt idx="2849">
                  <c:v>0.05</c:v>
                </c:pt>
                <c:pt idx="2850">
                  <c:v>0.05</c:v>
                </c:pt>
                <c:pt idx="2851">
                  <c:v>0.05</c:v>
                </c:pt>
                <c:pt idx="2852">
                  <c:v>0.05</c:v>
                </c:pt>
                <c:pt idx="2853">
                  <c:v>0.05</c:v>
                </c:pt>
                <c:pt idx="2854">
                  <c:v>0.05</c:v>
                </c:pt>
                <c:pt idx="2855">
                  <c:v>0.05</c:v>
                </c:pt>
                <c:pt idx="2856">
                  <c:v>0.05</c:v>
                </c:pt>
                <c:pt idx="2857">
                  <c:v>0.05</c:v>
                </c:pt>
                <c:pt idx="2858">
                  <c:v>0.05</c:v>
                </c:pt>
                <c:pt idx="2859">
                  <c:v>0.05</c:v>
                </c:pt>
                <c:pt idx="2860">
                  <c:v>0.05</c:v>
                </c:pt>
                <c:pt idx="2861">
                  <c:v>0.05</c:v>
                </c:pt>
                <c:pt idx="2862">
                  <c:v>0.05</c:v>
                </c:pt>
                <c:pt idx="2863">
                  <c:v>0.05</c:v>
                </c:pt>
                <c:pt idx="2864">
                  <c:v>0.05</c:v>
                </c:pt>
                <c:pt idx="2865">
                  <c:v>0.05</c:v>
                </c:pt>
                <c:pt idx="2866">
                  <c:v>0.05</c:v>
                </c:pt>
                <c:pt idx="2867">
                  <c:v>0.05</c:v>
                </c:pt>
                <c:pt idx="2868">
                  <c:v>0.05</c:v>
                </c:pt>
                <c:pt idx="2869">
                  <c:v>0.05</c:v>
                </c:pt>
                <c:pt idx="2870">
                  <c:v>0.05</c:v>
                </c:pt>
                <c:pt idx="2871">
                  <c:v>0.05</c:v>
                </c:pt>
                <c:pt idx="2872">
                  <c:v>0.05</c:v>
                </c:pt>
                <c:pt idx="2873">
                  <c:v>0.05</c:v>
                </c:pt>
                <c:pt idx="2874">
                  <c:v>0.05</c:v>
                </c:pt>
                <c:pt idx="2875">
                  <c:v>0.05</c:v>
                </c:pt>
                <c:pt idx="2876">
                  <c:v>0.05</c:v>
                </c:pt>
                <c:pt idx="2877">
                  <c:v>0.05</c:v>
                </c:pt>
                <c:pt idx="2878">
                  <c:v>0.05</c:v>
                </c:pt>
                <c:pt idx="2879">
                  <c:v>0.05</c:v>
                </c:pt>
                <c:pt idx="2880">
                  <c:v>0.05</c:v>
                </c:pt>
                <c:pt idx="2881">
                  <c:v>0.05</c:v>
                </c:pt>
                <c:pt idx="2882">
                  <c:v>0.05</c:v>
                </c:pt>
                <c:pt idx="2883">
                  <c:v>0.05</c:v>
                </c:pt>
                <c:pt idx="2884">
                  <c:v>0.05</c:v>
                </c:pt>
                <c:pt idx="2885">
                  <c:v>0.05</c:v>
                </c:pt>
                <c:pt idx="2886">
                  <c:v>0.05</c:v>
                </c:pt>
                <c:pt idx="2887">
                  <c:v>0.05</c:v>
                </c:pt>
                <c:pt idx="2888">
                  <c:v>0.05</c:v>
                </c:pt>
                <c:pt idx="2889">
                  <c:v>0.05</c:v>
                </c:pt>
                <c:pt idx="2890">
                  <c:v>0.05</c:v>
                </c:pt>
                <c:pt idx="2891">
                  <c:v>0.05</c:v>
                </c:pt>
                <c:pt idx="2892">
                  <c:v>0.05</c:v>
                </c:pt>
                <c:pt idx="2893">
                  <c:v>0.05</c:v>
                </c:pt>
                <c:pt idx="2894">
                  <c:v>0.05</c:v>
                </c:pt>
                <c:pt idx="2895">
                  <c:v>0.05</c:v>
                </c:pt>
                <c:pt idx="2896">
                  <c:v>0.05</c:v>
                </c:pt>
                <c:pt idx="2897">
                  <c:v>0.05</c:v>
                </c:pt>
                <c:pt idx="2898">
                  <c:v>0.05</c:v>
                </c:pt>
                <c:pt idx="2899">
                  <c:v>0.05</c:v>
                </c:pt>
                <c:pt idx="2900">
                  <c:v>0.05</c:v>
                </c:pt>
                <c:pt idx="2901">
                  <c:v>0.05</c:v>
                </c:pt>
                <c:pt idx="2902">
                  <c:v>0.05</c:v>
                </c:pt>
                <c:pt idx="2903">
                  <c:v>0.05</c:v>
                </c:pt>
                <c:pt idx="2904">
                  <c:v>0.05</c:v>
                </c:pt>
                <c:pt idx="2905">
                  <c:v>0.05</c:v>
                </c:pt>
                <c:pt idx="2906">
                  <c:v>0.05</c:v>
                </c:pt>
                <c:pt idx="2907">
                  <c:v>0.05</c:v>
                </c:pt>
                <c:pt idx="2908">
                  <c:v>0.05</c:v>
                </c:pt>
                <c:pt idx="2909">
                  <c:v>0.05</c:v>
                </c:pt>
                <c:pt idx="2910">
                  <c:v>0.05</c:v>
                </c:pt>
                <c:pt idx="2911">
                  <c:v>0.05</c:v>
                </c:pt>
                <c:pt idx="2912">
                  <c:v>0.05</c:v>
                </c:pt>
                <c:pt idx="2913">
                  <c:v>0.05</c:v>
                </c:pt>
                <c:pt idx="2914">
                  <c:v>0.05</c:v>
                </c:pt>
                <c:pt idx="2915">
                  <c:v>0.05</c:v>
                </c:pt>
                <c:pt idx="2916">
                  <c:v>0.05</c:v>
                </c:pt>
                <c:pt idx="2917">
                  <c:v>0.05</c:v>
                </c:pt>
                <c:pt idx="2918">
                  <c:v>0.05</c:v>
                </c:pt>
                <c:pt idx="2919">
                  <c:v>0.05</c:v>
                </c:pt>
                <c:pt idx="2920">
                  <c:v>0.05</c:v>
                </c:pt>
                <c:pt idx="2921">
                  <c:v>0.05</c:v>
                </c:pt>
                <c:pt idx="2922">
                  <c:v>0.05</c:v>
                </c:pt>
                <c:pt idx="2923">
                  <c:v>0.05</c:v>
                </c:pt>
                <c:pt idx="2924">
                  <c:v>0.05</c:v>
                </c:pt>
                <c:pt idx="2925">
                  <c:v>0.05</c:v>
                </c:pt>
                <c:pt idx="2926">
                  <c:v>0.05</c:v>
                </c:pt>
                <c:pt idx="2927">
                  <c:v>0.05</c:v>
                </c:pt>
                <c:pt idx="2928">
                  <c:v>0.05</c:v>
                </c:pt>
                <c:pt idx="2929">
                  <c:v>0.05</c:v>
                </c:pt>
                <c:pt idx="2930">
                  <c:v>0.05</c:v>
                </c:pt>
                <c:pt idx="2931">
                  <c:v>0.05</c:v>
                </c:pt>
                <c:pt idx="2932">
                  <c:v>0.05</c:v>
                </c:pt>
                <c:pt idx="2933">
                  <c:v>0.05</c:v>
                </c:pt>
                <c:pt idx="2934">
                  <c:v>0.05</c:v>
                </c:pt>
                <c:pt idx="2935">
                  <c:v>0.05</c:v>
                </c:pt>
                <c:pt idx="2936">
                  <c:v>0.05</c:v>
                </c:pt>
                <c:pt idx="2937">
                  <c:v>0.05</c:v>
                </c:pt>
                <c:pt idx="2938">
                  <c:v>0.05</c:v>
                </c:pt>
                <c:pt idx="2939">
                  <c:v>0.05</c:v>
                </c:pt>
                <c:pt idx="2940">
                  <c:v>0.05</c:v>
                </c:pt>
                <c:pt idx="2941">
                  <c:v>0.05</c:v>
                </c:pt>
                <c:pt idx="2942">
                  <c:v>0.05</c:v>
                </c:pt>
                <c:pt idx="2943">
                  <c:v>0.05</c:v>
                </c:pt>
                <c:pt idx="2944">
                  <c:v>0.05</c:v>
                </c:pt>
                <c:pt idx="2945">
                  <c:v>0.05</c:v>
                </c:pt>
                <c:pt idx="2946">
                  <c:v>0.05</c:v>
                </c:pt>
                <c:pt idx="2947">
                  <c:v>0.05</c:v>
                </c:pt>
                <c:pt idx="2948">
                  <c:v>0.05</c:v>
                </c:pt>
                <c:pt idx="2949">
                  <c:v>0.05</c:v>
                </c:pt>
                <c:pt idx="2950">
                  <c:v>0.05</c:v>
                </c:pt>
                <c:pt idx="2951">
                  <c:v>0.05</c:v>
                </c:pt>
                <c:pt idx="2952">
                  <c:v>0.05</c:v>
                </c:pt>
                <c:pt idx="2953">
                  <c:v>0.05</c:v>
                </c:pt>
                <c:pt idx="2954">
                  <c:v>0.05</c:v>
                </c:pt>
                <c:pt idx="2955">
                  <c:v>0.05</c:v>
                </c:pt>
                <c:pt idx="2956">
                  <c:v>0.05</c:v>
                </c:pt>
                <c:pt idx="2957">
                  <c:v>0.05</c:v>
                </c:pt>
                <c:pt idx="2958">
                  <c:v>0.05</c:v>
                </c:pt>
                <c:pt idx="2959">
                  <c:v>0.05</c:v>
                </c:pt>
                <c:pt idx="2960">
                  <c:v>0.05</c:v>
                </c:pt>
                <c:pt idx="2961">
                  <c:v>0.05</c:v>
                </c:pt>
                <c:pt idx="2962">
                  <c:v>0.05</c:v>
                </c:pt>
                <c:pt idx="2963">
                  <c:v>0.05</c:v>
                </c:pt>
                <c:pt idx="2964">
                  <c:v>0.05</c:v>
                </c:pt>
                <c:pt idx="2965">
                  <c:v>0.05</c:v>
                </c:pt>
                <c:pt idx="2966">
                  <c:v>0.05</c:v>
                </c:pt>
                <c:pt idx="2967">
                  <c:v>0.05</c:v>
                </c:pt>
                <c:pt idx="2968">
                  <c:v>0.05</c:v>
                </c:pt>
                <c:pt idx="2969">
                  <c:v>0.05</c:v>
                </c:pt>
                <c:pt idx="2970">
                  <c:v>0.05</c:v>
                </c:pt>
                <c:pt idx="2971">
                  <c:v>0.05</c:v>
                </c:pt>
                <c:pt idx="2972">
                  <c:v>0.05</c:v>
                </c:pt>
                <c:pt idx="2973">
                  <c:v>0.05</c:v>
                </c:pt>
                <c:pt idx="2974">
                  <c:v>0.05</c:v>
                </c:pt>
                <c:pt idx="2975">
                  <c:v>0.05</c:v>
                </c:pt>
                <c:pt idx="2976">
                  <c:v>0.05</c:v>
                </c:pt>
                <c:pt idx="2977">
                  <c:v>0.05</c:v>
                </c:pt>
                <c:pt idx="2978">
                  <c:v>0.05</c:v>
                </c:pt>
                <c:pt idx="2979">
                  <c:v>0.05</c:v>
                </c:pt>
                <c:pt idx="2980">
                  <c:v>0.05</c:v>
                </c:pt>
                <c:pt idx="2981">
                  <c:v>0.05</c:v>
                </c:pt>
                <c:pt idx="2982">
                  <c:v>0.05</c:v>
                </c:pt>
                <c:pt idx="2983">
                  <c:v>0.05</c:v>
                </c:pt>
                <c:pt idx="2984">
                  <c:v>0.05</c:v>
                </c:pt>
                <c:pt idx="2985">
                  <c:v>0.05</c:v>
                </c:pt>
                <c:pt idx="2986">
                  <c:v>0.05</c:v>
                </c:pt>
                <c:pt idx="2987">
                  <c:v>0.05</c:v>
                </c:pt>
                <c:pt idx="2988">
                  <c:v>0.05</c:v>
                </c:pt>
                <c:pt idx="2989">
                  <c:v>0.05</c:v>
                </c:pt>
                <c:pt idx="2990">
                  <c:v>0.05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8C-49CA-8045-329C08477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4016600"/>
        <c:axId val="844017256"/>
      </c:lineChart>
      <c:dateAx>
        <c:axId val="8440166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4017256"/>
        <c:crosses val="autoZero"/>
        <c:auto val="1"/>
        <c:lblOffset val="100"/>
        <c:baseTimeUnit val="days"/>
      </c:dateAx>
      <c:valAx>
        <c:axId val="84401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401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6:05.2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FAEF082-01F3-42E7-AA6C-BF195344E1B1}" emma:medium="tactile" emma:mode="ink">
          <msink:context xmlns:msink="http://schemas.microsoft.com/ink/2010/main" type="inkDrawing" rotatedBoundingBox="11168,2223 17096,2144 17113,3456 11185,3534" hotPoints="16392,2527 16354,3535 11571,3357 11609,2350" semanticType="enclosure" shapeName="Rectangle">
            <msink:sourceLink direction="with" ref="{935639A0-618A-4ED0-9B99-F459FD44057B}"/>
          </msink:context>
        </emma:interpretation>
      </emma:emma>
    </inkml:annotationXML>
    <inkml:trace contextRef="#ctx0" brushRef="#br0">3904 352 769 0,'-15'0'275'0,"0"-3"20"16,-3 0-178-16,5 1-99 15,-2-10-4-15,1-3-1 16,2 5-3-16,5-8 1 16,-2 6-1-16,0 3 0 0,-2 1 4 15,1-4 4-15,-4 5 4 16,2-2 4-16,-4 1 5 15,1-1 0-15,-5 2 3 16,2 2-2-16,-7 4-3 16,2-4-6-16,-4 1-6 15,-1-1-5-15,-4-2-1 16,2-4 1-16,-7 4 6 16,4 2 4-16,-6 4 5 15,2 4 0-15,-5 1-1 16,6 1-6-16,-7-1-4 15,2 4-5-15,-1-8-4 16,6 0-2-16,-7 0-3 16,5-3 3-16,-1-2-5 15,3 4 4-15,-10-4-4 16,7 1 3-16,-5-1-1 0,1-1 4 16,-6-1 0-16,6 1 1 15,-5 0-2-15,4-2 1 16,-5 2-5-16,7 0 0 15,-5 3-2-15,11-3 3 16,-10 0-3-16,11 2 4 16,-11-4 0-16,5-1 7 15,-7 2 1-15,8 4 4 0,-7-6-2 16,8 1 0-16,-6 1-5 16,4 1-3-16,-4-2-2 15,5 2 1-15,-2 0-4 16,9 1 4-16,-6-1-4 15,6 2 4-15,-8 2-5 16,5 1 7-16,-10 1-6 16,5 3 4-16,-7 0-3 15,9-2 4-15,-6 2-6 16,7 0 4-16,-4-1-1 16,6-2 1-16,2-3-4 15,-1 1 3-15,1-1-2 16,5-1 2-16,-2 2-3 15,1 1 4-15,0-2-5 16,1 3 4-16,-5 0-4 16,2 0 4-16,-5 0-4 0,5 3 2 15,-5 0-5-15,5 1 4 16,-5 4-4-16,3-2 4 16,1 1-2-16,3 0 5 15,-1 2-1-15,5 0 3 16,-2 3-4-16,-1-3 3 15,2 3-6-15,5 0 4 16,1 1-9-16,1-2 4 0,5 5-9 16,-1-2 7-16,-7 1-4 15,-1 1 8-15,-1 2-2 16,-5 0 8-16,-2 3-3 16,5-1 3-16,-4 1-5 15,4 3 3-15,-2 0-3 16,4-2 4-16,-4 2-5 15,7-7 5-15,-4-4-3 16,5-4 3-16,1 0-5 16,4-6 5-16,1 6-4 15,3-3 4-15,1 2-5 16,1-2 5-16,-1 6-6 16,4-3 6-16,-5 3-5 15,1-5 4-15,1 8-4 16,5-4 4-16,-2 2-6 15,4-2 7-15,0 1-7 0,3 1 6 16,-2-1-4-16,2 5 5 16,3 13-5-16,0 1 4 15,5-2-5-15,-1 12 6 16,5-8-6-16,0-9 5 16,6 6-5-16,0-2 6 15,5 4-4-15,1-2 4 0,4 7-4 16,-2-10 6-16,7-4-7 15,-6-11 6-15,8-3-5 16,-5-9 5-16,6 4-5 16,-12-1 6-1,0 2-1-15,25 1 0 16,-5-2 0-16,2 5-6 16,-4 3 5-16,-7-6-5 15,-2 2 0-15,9 2-1 16,-3-4 5-16,7-4-5 15,-5 1 7-15,7 3-7 16,-4-2 6-16,4 7-6 16,-6-7 6-16,4 4-6 15,-5-2 6-15,-4 1-5 16,-1-4 6-16,3 3-7 16,-9-7 7-16,6 5-7 0,0-1 6 15,6 0-6-15,-7-1 6 16,7 2-6-16,-5-4 5 15,7-3-5-15,-6 2 4 16,11-4-5-16,-7 2 3 16,9-6-4-16,-4 0 6 15,-1 0-5-15,-7 2 4 16,9-1-2-16,-12 4 4 16,5 5-4-16,-1 1 5 0,4-1-4 15,-4-1 3-15,10-1-3 16,-8-2 4-16,6-2-5 15,-6-1 4-15,3 2-4 16,-6 1 4-16,5-6-6 16,-5 3 7-16,4 0-6 15,-7 0 5-15,8-6-4 16,-4 7 5-16,8 4-5 16,-7 4 4-16,10-5-4 15,-6 8 4-15,8-3-5 16,-5-3 4-16,7 0-3 15,-7 8 5-15,6-10-5 16,-10 2 0-16,2 2-6 16,-5-8 3-16,1 0-5 15,-5 4 6-15,1-1 0 0,-5-3 5 16,0 3-2-16,-5-1 5 16,3 5-6-16,-1-2 5 15,1 8-4-15,-4-2 4 16,11-10-6-16,-7-2 5 15,5-2-4-15,-4-8 3 16,-1 4-5-16,-4 17 0 16,6-19-8-16,-10 3 3 15,8-3-7-15,2-3 4 0,2-9 0 16,-4 20 9-16,13-2-3 16,-8 7 6-16,7-1-2 15,-2 3 3-15,6-7-2 16,-7-1 2-16,7-5-2 15,-13 1 1-15,4-8-8 16,-14 7 0-16,-2-5-5 16,-4 3 4-16,-3-20-3 15,-10-7 11-15,1 6 3 16,-5 3 4-16,-4-5-1 16,3 25 5-16,-3 2-2 15,0-4 0-15,2-1 0 16,-2 1 2-16,-12-5-7 15,4 8 3-15,-5-7-7 16,-5-4 0-16,-8 5-5 16,8 3 4-16,-15-6-6 0,3 6 6 15,-6-3-3-15,0-6 5 16,-11-10-2-16,5-4 4 16,-7-1 1-16,5 5 7 15,-4 1 2-15,11 12 7 16,-10 4 0-16,7 5 3 15,-8 2-2-15,6 4-5 0,-6 0-8 16,12-3-5-16,-3 7-31 16,9-1-29-16,-7 2-355 15,6-2-23-15,-8 0-134 16</inkml:trace>
    <inkml:trace contextRef="#ctx0" brushRef="#br0" timeOffset="-54419.9938">-1126 27 624 0,'-18'8'224'16,"1"3"26"-16,-2-4-142 15,4-4-70-15,-2 0 4 16,4-1-9-16,-4-1-5 15,5 2-4-15,-6 2 5 16,2 2 0-16,1 2 7 0,3-4 5 16,-3 4 3-16,6 3-6 15,-2 0-8-15,-2 0-10 16,-4 7-10-16,2-4-1 16,-3 5-5-16,5 2 1 15,-2 1-1-15,0-4 4 16,3 7-2-16,-2-7 3 0,-4-5-3 15,3 2 1-15,2 1-4 16,-2-7 1-16,1 8-4 16,1 2 3-16,1-7 1 15,-2-2 2-15,5 5 1 16,2-8 4-16,1-4-3 16,4 7 2-16,2 4-6 15,0-5 0-15,3 4-3 16,0 2 0-16,-1 1-3 15,-1-5 3-15,1 3-1 16,1-5 1-16,0-1 0 16,-2 0 2-16,1 2-1 15,-1-2 2-15,-1 4 3 16,0-5 2-16,2 5 2 16,-1 7 0-16,1 1-2 15,1 0-3-15,1 9-3 0,1-6-1 16,2 0-1-16,2-1 0 15,3 4-1-15,2-5 3 16,4 10-4-16,0-11 4 16,-2 12-4-16,-4-15 2 31,2 0 0-31,8 7 2 16,1-1-4-16,-1 9 8 15,4-15-3-15,-10-10 5 0,8 11-4 16,-1-7 3-16,8 0-7 15,-2-4 3-15,5 2-6 16,-2-5 3-16,4 1-3 16,-5-5 4-16,7 7-3 15,-5-10 3-15,3 1-1 16,-4 1 1-16,1 0-1 16,-8-5 1-16,1 10-1 15,-8 1 1-15,4-5-1 16,-5 4 1-16,1-2 5 15,-2 0 4-15,4 0-4 16,-2 1 6-16,1-5-4 16,1 2-1-16,1-4-4 15,-5-4 6-15,4 2-4 16,-4-1 2-16,4-1-4 0,-1-1 1 16,4 2-5-16,-2-6 3 15,6 6-4-15,-3-6 3 16,4 2-3-16,-2-1 4 15,-1 1-5-15,0 4 4 16,0-6-4-16,-2 7 5 16,2-7-5-16,-2-1 4 0,4-4-3 15,-2 4 3-15,1-8-4 16,-2 4 4-16,3 19-4 16,-5-20 4-16,-1-2-4 15,-3 2 5-15,0-3-5 16,-4-13 5-16,1 14-5 15,-5 7 5-15,2-4-5 16,-4 4 4-16,-2-2-4 16,0 1 5-16,-3-17-5 15,0 4 4-15,3-8-5 16,-3 0 6-16,-2-8-5 16,4 14 5-16,-1-4-5 15,-1 12 6-15,-3 2-4 16,2 4 4-16,-8 3-5 15,-3 3 6-15,0-5-6 16,0 4 5-16,0-2-6 16,-2-6 5-16,7-3-5 0,-5 0 5 15,0-6-5-15,1 0 5 16,2 3-5-16,-3 4 5 16,2-7-5-16,-7 8 6 15,-10-5-5-15,2 3 6 16,-11-6-5-16,-5 1 4 15,-2-5-4-15,7 5 5 16,-12-3 3-16,7 5 8 16,-4 3 8-16,4 8 7 0,-10-1 1 15,3 4-3-15,-4-1-8 16,4 4-5-16,-6-1-10 16,0-1-1-16,-6 2-6 15,0-1 5-15,-14 1-16 16,1-1-13-16,-22 13-60 15,0 10-26-15,-49 27-336 16,2 7 58-16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07.1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B263AD-4F1F-4AE0-9223-1EC110AB271F}" emma:medium="tactile" emma:mode="ink">
          <msink:context xmlns:msink="http://schemas.microsoft.com/ink/2010/main" type="writingRegion" rotatedBoundingBox="31952,1191 32926,9134 26292,9947 25319,2005"/>
        </emma:interpretation>
      </emma:emma>
    </inkml:annotationXML>
    <inkml:traceGroup>
      <inkml:annotationXML>
        <emma:emma xmlns:emma="http://www.w3.org/2003/04/emma" version="1.0">
          <emma:interpretation id="{FBD19E2A-5ACD-43C1-885D-1502C8D2EBDC}" emma:medium="tactile" emma:mode="ink">
            <msink:context xmlns:msink="http://schemas.microsoft.com/ink/2010/main" type="paragraph" rotatedBoundingBox="32057,2045 32926,9134 31490,9310 30621,2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487244-6823-4D8F-9498-657232824EA3}" emma:medium="tactile" emma:mode="ink">
              <msink:context xmlns:msink="http://schemas.microsoft.com/ink/2010/main" type="line" rotatedBoundingBox="32057,2045 32926,9134 31490,9310 30621,2221"/>
            </emma:interpretation>
          </emma:emma>
        </inkml:annotationXML>
        <inkml:traceGroup>
          <inkml:annotationXML>
            <emma:emma xmlns:emma="http://www.w3.org/2003/04/emma" version="1.0">
              <emma:interpretation id="{D0358895-1E21-4B93-B3ED-6E06486DE1BF}" emma:medium="tactile" emma:mode="ink">
                <msink:context xmlns:msink="http://schemas.microsoft.com/ink/2010/main" type="inkWord" rotatedBoundingBox="31387,2127 31528,3276 30833,3362 30692,2212"/>
              </emma:interpretation>
              <emma:one-of disjunction-type="recognition" id="oneOf0">
                <emma:interpretation id="interp0" emma:lang="" emma:confidence="0">
                  <emma:literal>+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3590-2096 1113 0,'1'-9'273'15,"-2"11"90"-15,1 11-325 16,-2 8-23-16,4 14-8 16,-1 10 4-16,8 20-1 15,5 4 10-15,8 15-8 16,5-11 0-16,6-7-6 15,0-16 1-15,2-11-9 16,-4-15 8-16,1 1-8 16,-9-4 7-16,-7-1-15 15,-5-5-13-15,-7-8 55 16,-13-4-409-16,-19-18 137 16</inkml:trace>
          <inkml:trace contextRef="#ctx0" brushRef="#br0" timeOffset="171.0669">3332-1578 1352 0,'9'15'328'0,"4"-16"104"16,22-4-382-16,14 2-52 16,29-4-10-16,6-5 23 15,14-9-219-15,-17-8-220 0</inkml:trace>
          <inkml:trace contextRef="#ctx0" brushRef="#br0" timeOffset="-260.5826">3731-2175 1065 0,'-11'-8'230'0,"-1"8"103"16,-3 9-306-16,-7 20 2 16,-4 7 16-16,-10 25 8 15,0 14 6-15,-6 29-4 16,14-39 18-1,-1 1-50-15,-28 115-15 16,3-10-9-16,2-2 8 16,7-39-8-16,24-34 7 15,9-63-49-15,12-40-9 16,12-83-353-16,3-6 74 16</inkml:trace>
        </inkml:traceGroup>
        <inkml:traceGroup>
          <inkml:annotationXML>
            <emma:emma xmlns:emma="http://www.w3.org/2003/04/emma" version="1.0">
              <emma:interpretation id="{1E7E1317-A7A2-4F7E-85C3-C9BAD2870EE0}" emma:medium="tactile" emma:mode="ink">
                <msink:context xmlns:msink="http://schemas.microsoft.com/ink/2010/main" type="inkWord" rotatedBoundingBox="32457,5312 32926,9134 31490,9310 31022,5487">
                  <msink:destinationLink direction="with" ref="{E8D8B75C-AFD3-4242-93B5-5CE0F4CEC747}"/>
                </msink:context>
              </emma:interpretation>
            </emma:emma>
          </inkml:annotationXML>
          <inkml:trace contextRef="#ctx0" brushRef="#br0" timeOffset="1108.5274">4397 1474 1011 0,'-6'3'251'0,"2"8"80"0,4 5-295 16,9 19-15-16,4 2-12 15,10 19 13-15,3 4-8 16,11 6 12-16,2-9-14 15,11 3 5-15,-8-16-17 16,7-1 8-16,-7-10-11 0,0-7 13 16,-12-17-7-16,3-11 46 15,-10-16 12-15,-4-19 39 16,-4-13-3-16,-1-21 21 16,-5-4-39-16,-3-15-8 15,-2 5-39-15,-5-19 2 16,-5 11-25-16,-3-9 4 15,-3 12-15-15,-6 3 10 16,0 27-18-16,-3 12-90 16,3 28 430-16,3 26-815 15,6 21 319-15</inkml:trace>
          <inkml:trace contextRef="#ctx0" brushRef="#br0" timeOffset="782.4089">4430 1512 1246 0,'56'-77'252'0,"-32"94"124"15,-19 4-377-15,-1 28 2 16,-1 19-8-16,2 28 9 16,-2 6-7-16,-3 18 11 15,3-18-9-15,3 2 11 16,-5-29-10-16,-2-12 11 16,1-26-10-16,-9-17 0 15,6-26-24-15,-6-32 347 16,3-14-703-16,-8-38 332 15</inkml:trace>
          <inkml:trace contextRef="#ctx0" brushRef="#br0" timeOffset="-7405.7554">4388 2998 1456 0,'-1'-5'390'16,"-1"-1"97"-16,4 3-430 0,11-1-24 16,7 1-41-16,12-2 3 15,7 4-5-15,10-4 6 16,-2 4-5-16,10-4 6 15,-3 2-5-15,3 0 8 16,-6-1-4-16,1 2 6 16,-13 5-5-16,0 8 4 15,-13 5-8-15,-2 14 3 16,-12 6-6-16,-6 15 11 16,-8 1-1-16,-13 9 9 15,-9-4 4-15,-16 6 9 16,-10-9-7-16,-19 9 6 15,3-3-10-15,-18 9 2 16,6-7-10-16,-12-1-13 16,9-7-40-16,-12-8-84 0,15-18-361 15,-18 1 57-15</inkml:trace>
          <inkml:trace contextRef="#ctx0" brushRef="#br0" timeOffset="-4654.9645">4663 4145 803 0,'-7'-3'407'0,"-2"15"-37"16,-6 7-154-16,-11 16-172 16,-5 13-32-16,-13 21-6 15,-1 2-1-15,-12 5 9 16,6-7 6-16,-3-1 13 15,10-17 5-15,-4-3 5 16,8-5-9-16,-1 2-4 16,11-12-15-16,-6 5-6 15,6-8-6-15,0 1-4 0,0-10-16 16,-4 3-30-16,8-12-9 16,4-15-24-16,4-13-7 15,6-22 8-15,9-13 26 16,3-24-4-16,9-22-324 15,9-5 135 1,0 13-268-16,1 11 260 16,1 19 579-16,-5 37 87 15,-6 13-106-15,3 7-130 0,9 7-39 16,1 5-74-16,11 4-77 16,6 2 52-16,11 6-5 15,4-1-17-15,13 1-6 16,-2 1-3-16,11 2-3 15,-5-2-1-15,6 11 0 16,-11-4-16-16,9 20-337 16,-14-4 108-16</inkml:trace>
        </inkml:traceGroup>
      </inkml:traceGroup>
    </inkml:traceGroup>
    <inkml:traceGroup>
      <inkml:annotationXML>
        <emma:emma xmlns:emma="http://www.w3.org/2003/04/emma" version="1.0">
          <emma:interpretation id="{B8AA076F-1F1E-4004-9C70-7CAF12019EE5}" emma:medium="tactile" emma:mode="ink">
            <msink:context xmlns:msink="http://schemas.microsoft.com/ink/2010/main" type="paragraph" rotatedBoundingBox="27070,2623 25713,3786 24787,2707 26144,1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5B4B4C-4F71-4228-AAF0-F9C10C9B41F2}" emma:medium="tactile" emma:mode="ink">
              <msink:context xmlns:msink="http://schemas.microsoft.com/ink/2010/main" type="line" rotatedBoundingBox="27070,2623 25713,3786 24787,2707 26144,1543"/>
            </emma:interpretation>
          </emma:emma>
        </inkml:annotationXML>
        <inkml:traceGroup>
          <inkml:annotationXML>
            <emma:emma xmlns:emma="http://www.w3.org/2003/04/emma" version="1.0">
              <emma:interpretation id="{CADCDA7F-5614-4680-86EC-8731E2D0D25E}" emma:medium="tactile" emma:mode="ink">
                <msink:context xmlns:msink="http://schemas.microsoft.com/ink/2010/main" type="inkWord" rotatedBoundingBox="27070,2623 25713,3786 24787,2707 26144,1543">
                  <msink:destinationLink direction="from" ref="{1D432B4F-306A-45CC-81B2-8EEE5B972F7A}"/>
                </msink:context>
              </emma:interpretation>
            </emma:emma>
          </inkml:annotationXML>
          <inkml:trace contextRef="#ctx0" brushRef="#br0" timeOffset="-6644.6627">-1420-1345 1304 0,'-9'-2'290'15,"5"-28"111"-15,8 30-382 0,14 2-15 16,5-4-7-16,14-14 3 15,8-8 5-15,17-15 0 16,-26-12 2 0,0 0-5-16,42-74 0 15,-9 8 0-15,-6-3 1 16,-22 12 1-16,-22 61 1 16,-10 25 1-16,-3 10 2 15,-1 15-2-15,7 12 0 16,7 7-1-16,11 11-1 15,6 14-3-15,12 18 1 16,2 1 1-16,7 7-1 16,-33-37-79-1,2 0-342-15,-5 6 87 16</inkml:trace>
          <inkml:trace contextRef="#ctx0" brushRef="#br0" timeOffset="-6018.788">-2220-2120 1241 0,'-10'8'270'0,"8"14"114"15,8 11-366-15,14 32-16 16,7 27-3-16,10 23-1 16,1 8 0-16,8 59 1 15,-5-3 2-15,1-7-1 16,-9-17 2-16,-5-2 0 15,-11-62-1-15,-8-23 1 16,-10-20 1-16,-7-15 3 16,-4-25 10-16,-9-19 12 15,-5-25 3-15,-7-24 0 0,0-9-4 16,-10-90-21-16,7-8-18 16,-2-7-1-16,8-2-3 15,3-22 2-15,18 80 10 16,8-4 7-16,10 15-2 15,13 14 1-15,7 29-2 16,8-2 0-16,4 13-2 0,13 4-1 16,0 13 0-1,12 6-1-15,-4 21 0 0,2 27-1 16,-8 15-2-16,-5 18 0 16,-17 7 1-16,-10 10 1 15,-16-11 3-15,-11 9 11 16,-15-14 22-16,-15 4 37 15,-6-6 8-15,-20 1 4 16,-5-12-9-16,-10 3-20 16,5-18-36-16,0-12-70 15,18-15-40-15,9-5-379 16,25-14 52-16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58.9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CFBC94-1879-415B-93B4-858FD27B0EB0}" emma:medium="tactile" emma:mode="ink">
          <msink:context xmlns:msink="http://schemas.microsoft.com/ink/2010/main" type="inkDrawing" rotatedBoundingBox="731,11322 7229,11244 7257,13549 759,13627" semanticType="enclosure" shapeName="Other">
            <msink:destinationLink direction="from" ref="{9E5A1287-B45C-4CC0-92E8-30C94653629A}"/>
          </msink:context>
        </emma:interpretation>
      </emma:emma>
    </inkml:annotationXML>
    <inkml:trace contextRef="#ctx0" brushRef="#br0">5437 787 464 0,'79'-70'349'0,"-80"44"-45"15,-16 4-69-15,-2-9-118 16,-4 0-47-16,-1 5-17 0,-1 2-23 15,-5-3-3-15,-3 2-8 16,-9 1-3-16,-4 6-7 16,-9 1-3-16,-2 10-2 15,-18 4-1-15,-2 1-1 16,-19 4 0-16,-1-1 1 16,-22 1 1-16,12-2-1 0,-20 0 0 15,10-5-1 1,-21-2 4-16,13-4 4 0,-25-7 8 15,18-3 1-15,-24-3 4 16,16 3-2-16,-19-9-3 16,57 15 6-1,1 0-17-15,-118-18-1 16,18 3-5-16,-18-3-1 16,15 14-1-16,42-1-2 15,11 5 1-15,-20-1 1 16,21 4 0-16,-13-2 1 15,14 10 1-15,-15 8 3 16,22 10 1-16,-10 14 2 16,15 5 2-16,-4 20-1 15,24 5-2-15,-1 8 1 0,22-10 0 16,7 7-1 0,26-14-1-16,10 5 0 0,23-6-5 15,8 19-1-15,11 0-2 16,11 23 0-16,12 0 0 15,18 21 1-15,14-7 1 16,25 5 0-16,11-15 1 16,28 8-1-16,0-18 1 15,30 6-1-15,-3-12 0 16,41 6 0-16,-10-17 0 0,41 2-1 16,-5-10 2-16,30 0 0 15,-8-11 1-15,40 4-1 16,-19-5 2-16,38 1-2 15,-20-8-2-15,30-4-1 16,-35-13 1-16,33-11 0 16,-38-15 2-16,23-20 0 15,-38-10 2-15,19-24-1 16,-39-6 0-16,16-25 0 16,-33-7-1-16,5-36 0 15,-37 2 1-15,0-28 0 16,-42 7 1-16,-7-28 1 15,-37 24 2-15,-19-13 3 16,-29 17 2-16,-17-12 3 0,-26 22-2 16,-23 4-1-16,-11 25-4 15,-32 4-22-15,-14 37-36 16,-28 41-346-16,-1 38 84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5:00.8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E5A1287-B45C-4CC0-92E8-30C94653629A}" emma:medium="tactile" emma:mode="ink">
          <msink:context xmlns:msink="http://schemas.microsoft.com/ink/2010/main" type="inkDrawing" rotatedBoundingBox="4957,14132 31089,2418 33679,8197 7548,19911" semanticType="callout" shapeName="Other">
            <msink:sourceLink direction="to" ref="{9381B94D-00CD-45BC-908D-A11CDB1D5E74}"/>
            <msink:sourceLink direction="from" ref="{7ECFBC94-1879-415B-93B4-858FD27B0EB0}"/>
          </msink:context>
        </emma:interpretation>
      </emma:emma>
    </inkml:annotationXML>
    <inkml:trace contextRef="#ctx0" brushRef="#br0">-12 10105 1035 0,'-5'-9'297'0,"-1"0"67"16,9 6-295-16,11 8-30 16,7 2-25-16,12 14-12 15,1 6-3-15,17 15-1 0,-1 9 1 16,19 18 2-1,-6-1-2-15,23 22 0 16,-7-3 2-16,22 17-1 0,-10-5 0 16,20 16 1-16,-12-13 0 15,23 16-2-15,-9-13 1 16,29 12-1-16,-5-9 0 16,34 3 2-16,-10-14 0 15,37 7-1-15,-8-17 0 16,43-3 2-16,-27-7-2 0,49-5-1 15,-18-20 2-15,38-11-1 16,-28-16-1-16,51-10 0 16,-37-12 3-16,35-9-1 15,-31-4 2-15,34-7-2 16,-29-4 0-16,23-10-1 16,-24-2 1-16,34-17-1 15,-30-2 0-15,33-16 2 16,-25 7-1-16,22-7 0 15,-38 13 0-15,26 0 0 16,-40 15 0-16,29-5 0 16,-40 7 1-16,26-7 0 15,-39 0-1-15,19-6 1 16,-40 5-2-16,22-5 0 16,-37 9 1-16,10-3 0 15,-35 7 0-15,14-7 0 0,-32 6 0 16,5-6-1-16,-27 0 0 15,10-6 0-15,-23 9 0 16,6-6-1-16,-11 3 0 16,15-2 0-16,-11 5 1 15,20-6 1-15,-5 5 0 16,14-10 0-16,-11 8 0 16,26-15 0-16,-17 3 0 0,17-12 0 15,-14 9 0-15,20-6 0 16,-25 13 0-1,16 10-2-15,-21 19 1 0,17 13 0 16,-20 16 0-16,15 11 0 16,-16 4 0-16,23-2 1 15,-11-5 0-15,18-7-1 16,-8-10 1-16,21-10 0 16,-18-5 1-16,17-10-2 15,-20-1 2-15,12-7-2 16,-20 4 0-16,13-11 0 15,-23 5 1-15,17-6-1 16,-20-3 0-16,15-23 0 16,-16 4-1-16,16-23 2 15,-17-2 0-15,17-7 3 0,-18 20 2 16,13-16 0 0,-18 17-1-16,16-8 1 15,-17 13-4-15,9-14-1 0,-13 15 0 16,11-12 0-16,-20 12 0 15,11-23 0-15,-16 7-1 16,12-16 1-16,-23 5-1 16,11-17 1-16,-23 14 0 0,5-18 0 15,-18 7 0 1,5-17 1-16,-19 10 0 0,1 0 0 16,-16 21 0-16,3-6 0 15,-10 13-1-15,3-7 0 16,-3-5 0-16,6-20 0 15,-2 4-1-15,11-11 1 16,5 12-2-16,11 2 1 16,2 27 1-16,18-10-1 15,0 14 0-15,16-10 0 16,-4 3 0-16,21-14 0 16,-6 17 0-16,25 0 0 15,-8 12 1-15,25-15-1 16,-9 11 1-16,33-10-1 15,-21 2-1-15,26-11 1 16,-15 19 0-16,19-16 0 16,-24 10 0-16,27-14 0 0,-15 10 0 15,26-16 0-15,-20 21 0 16,30-14-1-16,-24 13 1 16,22-11 0-16,-30 15 1 15,20-14-1-15,-33 17 0 16,17-5 0-16,-30 13 0 15,14-8 0-15,-31 9 1 16,13-11-1-16,-24 11 1 16,11-11-1-16,-19 14 0 0,13-10-1 15,-21 8 1 1,14-20 0-16,-17 5 1 0,7-19-1 16,-14 7 1-16,13-10-1 15,-19 21 0-15,7-12 0 16,-15 15 1-16,9-9-1 15,-14 9 1-15,13-15-1 16,-11 18 1-16,9-9-1 16,-9 15 0-16,8-14 0 15,-11 13 1-15,6-14-1 16,-9 8 0-16,3-12 0 16,-9 16 0-16,4 3 0 15,-11 16 1-15,-2-2-1 16,-13 16 0-16,-1-3 1 15,-10-38-1-15,-3-22 2 0,-6 1-1 16,-6-7 6-16,-12 5 4 16,-7 35 10-16,-10 31 2 15,-8 5 1-15,-2 8-3 16,0 2-3-16,1-1-9 16,5-4-2-16,6-2-3 15,0 5 0-15,-1 0-2 16,-2 6 0-16,1 5-1 15,4 1 1-15,4 1-1 16,0-1 0-16,3 8-1 0,-3-1 0 16,1 5 0-16,-2 3-1 15,4 2-1-15,1-1-12 16,4 4-13-16,4-2-41 16,4 0 64-16,8 7-411 15,-1 1 129-15</inkml:trace>
    <inkml:trace contextRef="#ctx0" brushRef="#br0" timeOffset="474.0273">26144 199 1114 0,'-25'-18'309'16,"2"1"91"-16,8 1-323 15,0 8-6-15,8 4-28 16,2-2-11-16,4 4-17 0,2-2 0 16,8-8-7-16,6-12-1 15,2-5-1-15,7-13 1 16,-2-4-2-16,7-17 1 15,-2 4-1-15,4-8 1 16,-2 4 0-16,4 0 3 16,-6 21-1-16,-5 8 0 15,-5 15-1-15,-2 8-3 16,-3 11-5-16,4 6-1 16,5 3 0-16,10 20-1 15,-1 1 3-15,9 12 0 16,-5 3 1-16,4 14 0 15,-14-29 0 1,0 0-1-16,34 34-1 16,-7-7-32-16,9 6-400 15,-6-22 122-15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04.2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B5D2EA7-D76A-4191-B201-C4D32D481179}" emma:medium="tactile" emma:mode="ink">
          <msink:context xmlns:msink="http://schemas.microsoft.com/ink/2010/main" type="writingRegion" rotatedBoundingBox="31942,3596 28747,5325 28143,4209 31338,2480">
            <msink:destinationLink direction="with" ref="{C415F88C-A489-436F-A592-C0012FF44037}"/>
            <msink:destinationLink direction="with" ref="{ED9580DF-A470-409D-A5AA-ABD8E3A61C15}"/>
            <msink:destinationLink direction="with" ref="{9381B94D-00CD-45BC-908D-A11CDB1D5E74}"/>
          </msink:context>
        </emma:interpretation>
      </emma:emma>
    </inkml:annotationXML>
    <inkml:traceGroup>
      <inkml:annotationXML>
        <emma:emma xmlns:emma="http://www.w3.org/2003/04/emma" version="1.0">
          <emma:interpretation id="{A91516B0-47AB-4D7E-B30A-C2364092EAD1}" emma:medium="tactile" emma:mode="ink">
            <msink:context xmlns:msink="http://schemas.microsoft.com/ink/2010/main" type="paragraph" rotatedBoundingBox="31942,3596 28747,5325 28143,4209 31338,2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23EBC0-C76F-4170-8098-28D10FBB158F}" emma:medium="tactile" emma:mode="ink">
              <msink:context xmlns:msink="http://schemas.microsoft.com/ink/2010/main" type="line" rotatedBoundingBox="31942,3596 28747,5325 28143,4209 31338,2480"/>
            </emma:interpretation>
          </emma:emma>
        </inkml:annotationXML>
        <inkml:traceGroup>
          <inkml:annotationXML>
            <emma:emma xmlns:emma="http://www.w3.org/2003/04/emma" version="1.0">
              <emma:interpretation id="{05D5D23E-FAEF-4941-990E-08BA39181E1D}" emma:medium="tactile" emma:mode="ink">
                <msink:context xmlns:msink="http://schemas.microsoft.com/ink/2010/main" type="inkWord" rotatedBoundingBox="31786,3308 31531,3446 31185,2808 31441,2670"/>
              </emma:interpretation>
            </emma:emma>
          </inkml:annotationXML>
          <inkml:trace contextRef="#ctx0" brushRef="#br0">3 6 922 0,'6'3'288'0,"-6"-6"48"15,1 6-236 1,2 8-61-16,3 7-8 0,3 16-12 16,3 8 2-16,3 69-9 15,-1 22 2-15,-1 9-7 16,1-11-17-16,3 4-348 15</inkml:trace>
          <inkml:trace contextRef="#ctx0" brushRef="#br0" timeOffset="33124.4609">4 0 1254 0,'0'38'316'0,"11"4"-275"16,-8 3-43-16,1 45 10 15,-2-51-4-15,7 57 12 16,0-1-13-16,4 5 8 15,-4-43-11-15,-1 47 9 16,-1-70-2 0,4-11-11-16,-8-14 11 0,2-8-9 15,-7-1 8-15,4-6-8 16,-1-12 12-16,-1-7-11 16,2-17 9-16,-1-8-8 15,-1-47 8-15,-7 7-10 16,4 1 10-16,-1 14-10 15,0 3 10-15,1 48-10 16,-2 3 11-16,2 3-10 16,-6 4 10-16,6 5-9 0,-1 6 10 15,2-4-11-15,1 14 11 16,1 1-11-16,1 13 5 16,2 1-10-16,3 7 8 15,2 55-12-15,-1 36 9 16,1-3 337-16,-11 11-681 15</inkml:trace>
        </inkml:traceGroup>
        <inkml:traceGroup>
          <inkml:annotationXML>
            <emma:emma xmlns:emma="http://www.w3.org/2003/04/emma" version="1.0">
              <emma:interpretation id="{D360672A-815C-49A1-A8B0-7151D4F389BA}" emma:medium="tactile" emma:mode="ink">
                <msink:context xmlns:msink="http://schemas.microsoft.com/ink/2010/main" type="inkWord" rotatedBoundingBox="29950,4674 28747,5325 28143,4209 29346,3558">
                  <msink:destinationLink direction="with" ref="{4807A8B3-3840-4A9A-B0D6-6BFF739E37B9}"/>
                  <msink:destinationLink direction="with" ref="{B90A14ED-FCD2-434E-A779-62D80819C6B2}"/>
                </msink:context>
              </emma:interpretation>
            </emma:emma>
          </inkml:annotationXML>
          <inkml:trace contextRef="#ctx0" brushRef="#br0" timeOffset="47704.024">-2028 1114 561 0,'-30'-24'389'16,"-14"15"-48"-16,-23 18-93 16,-10 20-129-16,-30 25-44 15,-1 16-48-15,-14 22 1 16,20-5-4-16,9-5 2 16,31-16-2-16,14-4-2 0,25-15-10 15,10 8-6-15,11 10-5 31,2-1-1-31,8 74 0 0,13-4 0 16,7 0 0-16,7-17 0 16,13-75-3-16,2-15 4 15,14-6 1-15,7-14 2 0,13-22 1 16,2-19 5-16,16-79-4 16,-9-27-1-16,8-23 0 15,-15 8-2-15,-9-34 2 16,-28 63-2-16,-19 3 1 15,-28 16 0-15,-25-1 1 16,-17 42-2-16,-22 12-4 16,-7 21 2-16,-17 18-1 15,3 15-2-15,-14 15-1 16,6 12-2-16,-14 24 173 16,16 15-561-16</inkml:trace>
          <inkml:trace contextRef="#ctx0" brushRef="#br0" timeOffset="32171.7792">-2306 1760 519 0,'-18'-17'305'16,"3"-4"-1"-16,-6 3-127 16,7 0-4-16,10 11-65 15,-2 1-13-15,0 6-33 16,7 4-12-16,2 2-23 16,-1 5-8-16,1 2-12 15,3 5-1-15,-3 2-1 16,3 13 0-16,0 7-1 0,3 22 0 15,-3 1-1-15,3 36 1 16,-3-12-2-16,0-11-64 16,6-17-313-16,6-11 82 15</inkml:trace>
          <inkml:trace contextRef="#ctx0" brushRef="#br0" timeOffset="-627.8096">-2359 2383 381 0,'-1'-2'150'16,"-8"-4"9"-16,4-4-97 16,-1-7-19-16,3-1-16 15,-4-43-61-15,5-6-7 16,-5-20-12-16,0-7 5 0,1-5 26 15,5 66 237 17,1 16 185-32,0 1-209 0,0-32-37 15,1 24-77-15,5 28-32 16,1 17-18-16,3 39-13 16,-5 45 6-16,2 6-11 15,-4-9 5-15,-1 4-11 16,1-30 8-16,1-43-15 15,1-7 3-15,11-1-362 16,2-19 115-16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1T15:05:58.9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89C175E-11E7-4DA4-8359-5E958D5918BF}" emma:medium="tactile" emma:mode="ink">
          <msink:context xmlns:msink="http://schemas.microsoft.com/ink/2010/main" type="inkDrawing" rotatedBoundingBox="4125,11911 4293,11870 4298,11892 4130,11933" semanticType="callout" shapeName="Other"/>
        </emma:interpretation>
      </emma:emma>
    </inkml:annotationXML>
    <inkml:trace contextRef="#ctx0" brushRef="#br0">0 53 390 0,'8'-1'158'16,"5"-2"2"-16,4 3-98 16,1-3-31-16,0-2-17 0,3 2-14 15,-5 2 6 1,1-6-15-16,-2 3-11 0,-3 1-86 15,-5-5-56-15,-4-7-25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5:53.1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FC9D3C-6980-4142-8FC2-D26C1B9193C5}" emma:medium="tactile" emma:mode="ink">
          <msink:context xmlns:msink="http://schemas.microsoft.com/ink/2010/main" type="inkDrawing" rotatedBoundingBox="9991,161 23060,416 23021,2370 9952,2114" hotPoints="24430,1262 16990,2038 9600,881 17040,105" semanticType="enclosure" shapeName="Ellipse"/>
        </emma:interpretation>
      </emma:emma>
    </inkml:annotationXML>
    <inkml:trace contextRef="#ctx0" brushRef="#br0">3 147 1393 0,'-15'7'371'32,"3"-7"94"-32,18 0-382 0,16-4-75 0,28-5-2 15,16 1-32-15,31-5-33 16,8-2-19-16,35 0-13 15,-6 4-8-15,32-1 21 16,-10 3 34-16,29 2 23 16,-12 4 12-16,28 0 11 15,-17 1-4-15,30 5 7 16,-18 0-5-16,28 0 9 16,-17 3-6-16,38 3 7 15,-20-3-7-15,38-1 5 16,-22-4-8-16,39-2 5 0,-25-5-6 15,41 0 5-15,-28-2-6 16,38 1 6-16,-34 1-6 16,36 1 6-16,-39 5-6 15,37 3 6-15,-39 2-8 16,38 1 6-16,-38 3-6 16,38-5 6-16,-37-1-6 15,36 0 8-15,-37-4-7 0,32 1 7 16,-43-2-7-16,33 2 6 15,-37-3-5-15,29 5 6 16,-38-4-7-16,30 2 8 16,-45 5-1-16,27-1 15 15,-37 2-6-15,22 6 13 16,-37-4-1-16,22-1 1 16,-40-1-15-16,14-3 5 15,-31-4-12-15,10-2 2 16,-33-6-9-16,10 0 7 15,-32 0-5-15,-1 0 15 16,-26 4 2-16,-3 1 26 16,-23 4-3-16,-5 0 14 15,-17-2-17-15,-5-1 1 16,-11 2-25-16,-8-1 6 16,-9 1-11-16,-8 1 15 0,-4-2-5 15,-6 1 9-15,-3-2-6 16,-4-3-68-16,-11-6-71 15,-23-8-358-15,-25 4 24 16</inkml:trace>
    <inkml:trace contextRef="#ctx0" brushRef="#br0" timeOffset="159296.6264">1235-1616 748 0,'-66'0'432'16,"1"6"-65"-16,-10 2-87 0,12 4-274 16,-4 12-1-16,10 3-21 15,-9 7-6-15,12 5-11 16,-9 9-2-16,6 0-8 16,-11 4 14-16,13-6 8 15,-10 10 11-15,8-4 7 16,-5 8 9-16,13-6-3 0,-5 5 6 15,10-7-4-15,5 7 11 16,6-10-7-16,6 11 4 16,11-3-8-16,8 8 2 15,10-5-9-15,11 11 4 16,5-13-6-16,18 10 4 16,0-11-6-16,21 7 6 15,6-11-6-15,20 7 2 16,1-12 0-16,32 8 5 15,-10-11-6-15,29 3 7 16,-6-8-2-16,29 4 1 16,-15-13-5-16,31 2 5 15,-17-6-5-15,31-1 5 16,-20-8-5-16,32 4 7 16,-16-5-6-16,30-2 5 15,-21 1-5-15,35-2 8 0,-17-5-7 16,26 0 7-16,-23-5-6 15,30-1 6-15,-27 0-6 16,28 2 5-16,-27 2-6 16,32 2 6-16,-21 0-6 15,32 5 5-15,-24-7-5 16,33-4 5-16,-24-1-4 16,32-5 5-16,-32-2-5 0,29-2 5 15,-35 2-6-15,27 1 5 16,-34 1-6-16,25-2 6 15,-30 4-7-15,22-4 7 16,-31 8-6-16,27-9 7 16,-36-3-5-16,26-1 5 15,-23-1-6-15,18-8 7 16,-30 4-9-16,23-2 8 16,-33 1-7-16,20-4 7 15,-31-1-7-15,17 2 6 16,-30 5-6-16,19 1 7 15,-34 2-7-15,19 4 5 16,-27-2-3-16,13-8 3 16,-24 4-4-16,12-8 5 15,-23 3-5-15,7-6 4 0,-21 3-4 16,6-8 5-16,-25 5-6 16,-2-3 6-16,-23 2-6 15,4-4 5-15,-20 3-5 16,-2-4 6-16,-13 2-6 15,-4-2 5-15,-14 3-4 16,-9-5 7-16,-9 10-3 16,-8-5 6-16,-2-2-5 15,-11-5 5-15,0-1-7 16,-11-8 2-16,1 4-4 0,-2-3 7 16,3 9-4-16,-2-2 11 15,7 5-6-15,-8-4 8 16,0 5-5-16,-9-4 4 15,-2 6-8-15,-7 0 4 16,9 4-5-16,-11-4 3 16,8 3-5-16,-7-1 0 15,7 1-3-15,-6-2 1 16,9 7-5-16,-8-5 8 16,7 4-5-16,-10-2 6 15,5 1-7-15,-7-6 1 16,5 3-9-16,-7-8 4 15,7 4-7-15,-11-5 7 16,11 9-2-16,-11-3 8 16,2 6-3-16,-13 0 7 0,6 4-3 15,-15-2 3-15,10 7-5 16,-10-6 2-16,12 5-11 16,-7-2 0-16,8 2-5 15,-17 1 4 1,7 6-1-16,-18-2 9 0,5 5 1 15,-9 0 6-15,13 0-4 0,-18-3 3 16,15 2-5-16,-18-4 4 16,5 5-5-16,-8-1 6 15,17 1-5-15,-20-6 10 16,10 7-6-16,-17-7 8 16,6 8-4-16,-12-4 9 15,13 7-9-15,-17-4 4 16,16 5-9-16,-15-9 3 15,10 9-7-15,-19-1 6 16,13 1-4-16,-17 3 7 16,14 6-4-16,-20-6 7 15,23 3-7-15,-22-2 4 16,21-2-7-16,-20-2 2 16,18 0-5-16,-18 0 4 15,21-3-4-15,-18 1 6 16,15 1-2-16,-20 1 1 15,22-2-3-15,-13 4 6 0,11-1-7 16,-18-2 5-16,21 1-1 16,-18-5 3-16,20-1-7 15,-15-1 7-15,19 1-6 16,-20-3 4-16,17 1-2 16,-15 2 7-16,18 2-1 15,-12-1-1-15,16 2-5 16,-12 3 4-16,17-6-8 15,-16 0 0-15,19-1 1 0,-14-2 5 16,17-5-5-16,-15 4 7 16,18-1-5-16,-17 1 8 15,14-4-4-15,-15 7 5 16,12-2-7-16,-11 0 7 16,19 0-9-16,-14-5 4 15,13 1-6-15,-11-1 6 16,8 5-6-16,-10-6 10 15,13 12-2-15,-16-1 12 16,12 1-5-16,-15 9 6 16,18 12-10-16,-17-3-4 15,25 4-23-15,-13 1-31 16,19-7 72-16,-8 4-408 16,16-5 133-16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6:39.3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00256E4-FCDB-4D19-8EC2-33543ECB2034}" emma:medium="tactile" emma:mode="ink">
          <msink:context xmlns:msink="http://schemas.microsoft.com/ink/2010/main" type="inkDrawing" rotatedBoundingBox="2182,5142 12181,5105 12186,6617 2188,6654" semanticType="enclosure" shapeName="Other"/>
        </emma:interpretation>
      </emma:emma>
    </inkml:annotationXML>
    <inkml:trace contextRef="#ctx0" brushRef="#br0">34 1369 727 0,'5'-8'445'0,"4"13"-62"16,-2 1-104-16,7 0-226 16,2 4-28-16,7-5-13 15,2-4-9-15,5-4 0 0,-1-1 0 16,5-4-2-16,-8 10 2 47,-13-2-1-47,1 1-1 0,37-1-1 0,-3 8 1 15,3 1 1-15,-5 1-1 16,-17-5 1-16,2 1 0 16,4-3 0-16,-2 0 0 15,4 3 2-15,-2-2-1 16,3 2 2-16,-4 0-2 0,10 0-1 15,-5 0-1-15,6 0 1 16,-3-3-2-16,6 5 0 16,-11-2 2-16,5 0 3 15,-10-3 0-15,7 3 3 16,-6-5 1-16,10 1 0 16,-1-1-2-16,6 1 2 15,-2-5-3-15,8-2 0 16,-6 1-1-16,6-4 0 15,0 2-2-15,1 0 4 16,-8 5 2-16,5-1 3 16,-5 2 0-16,7 2 1 15,-3 1-3-15,10-2-1 16,0 4-4-16,8-1 0 16,-6 1-3-16,9-1 1 0,-8 2-3 15,4-1 1-15,-10-5-1 16,10 0 0-16,-8-2 0 15,11-4 0-15,-4 2 2 16,13-1-2-16,-10 2 1 16,7 2 1-16,-10-1 1 15,10 1-1-15,-13-2 1 0,13-3 1 16,-3 0-2 0,11-2 0-16,-7 2-1 0,8 0 0 15,-16 2-1-15,8-2 0 16,-12 1 0-16,9-2 0 15,-7 1 1-15,13 0-1 16,-7 3 2-16,7-5-1 16,-8 5 1-16,5-1-1 15,-15-1 1-15,11-1-2 16,-10 2 2-16,10-2-1 16,-5 1-1-16,11-1 0 15,-11-1 1-15,4 2-1 16,-11 1 1-16,5-1 0 15,-8-1 0-15,7 5 0 16,-5-7 0-16,10 4-1 16,-11 1 1-16,8-2-1 0,-10 2-1 15,2 2 1-15,-7-2 0 16,5 1 0-16,-5 2 0 16,10 2 2-16,-5 1-2 15,7-2 1-15,-6 4-1 16,8 1-1-16,-8-5 1 15,7 2 0-15,-12 2 0 16,7-7 0-16,-8 4 0 16,11 2 0-16,-8-4 0 0,13 3 1 15,-4 0-1-15,5-3 1 16,-4 0-2-16,6 5 1 16,-10-4 0-16,4 4-1 15,-9 1 1-15,7 3 1 16,-7-5-1-16,13 5 0 15,-7-1 0-15,7 4 0 16,-8-3 0-16,4 0-1 16,-12-2 1-16,9 2 0 15,-9-3 0-15,9 2 0 16,-2 1 1-16,12-3-1 16,-9 1 1-16,13-4-1 15,-11 3 0-15,7-3 0 16,-10-3 0-16,15 0 0 15,-10-1 0-15,10-2 0 16,-6-2 0-16,12 4 1 16,-12-1-1-16,0 2 1 0,-7-1 0 15,4 4-1-15,-9-2 0 16,7-1 0-16,-1-3 0 16,8 2 0-16,-5-2 1 15,2-5-1-15,-7 4 1 16,-1 2-1-16,-12-2 0 15,3 1 0-15,-4 3 1 16,-1-2-1-16,-1-1 0 0,8 2 0 16,-10-2 1-16,3-2 0 15,-9 1 0-15,7-4-1 16,-13 2 1-16,5 0-1 16,-7 0 0-16,-1 0 4 15,-7-4 1-15,-1-4 2 16,-7 4 1-16,2-5 3 15,2-2 0-15,-5-2 4 16,-3 4-1-16,1-8 5 16,-2 2-2-16,-2 0 3 15,0 0-2-15,0-3 5 16,-3 2-4-16,-2-5 0 16,-2-2-4-16,1-2-3 15,0 2-6-15,-3-7-1 0,0 4-1 16,-3-5-2-1,1 4 1-15,-7-6-1 0,8 9 0 16,-5-5 0-16,1 5-2 16,-4 3 0-16,8 8 1 15,-7-4-1-15,1 5 1 16,-1-1 0-16,2 4 0 16,-1-3-1-16,-4 3 0 15,8 3 1-15,-4 1 0 0,4-2 0 16,-2 5 1-1,1-1-1-15,-4 2 0 16,4-2 2-16,-5 4 0 0,0 2 1 16,-2 2 3-16,1-1-1 15,2 2 0-15,-2 0-1 16,-2-1-1-16,-2 1-2 16,1-5-2-16,-8 4-1 15,3-1-1-15,-5-1-3 16,-1 0-1-16,-6 2-6 15,3-2 0-15,-10-3-4 16,2 3 2-16,-6-2-3 16,2 4 5-16,-10-2 0 15,2 3 4-15,-1-5 4 0,3 5 2 16,-9-1 3 0,8-1 2-16,-11 1 0 0,-2-1-1 15,-13 1 0-15,8-2-1 16,-9 3 0-16,7 0 0 15,-1 1-1-15,7 1 0 16,-9 1-2-16,7-2-2 16,-10 1-2-16,3-1 0 15,-10 1-1-15,6-2 2 16,-6-2 0-16,11 1 3 16,-10 4 1-16,8-5-1 0,-11 1 0 15,7-1-1-15,-14-1-3 16,7-1-2-16,-7 1 1 15,13 0 0-15,-13 4 3 16,10 2 2-16,-12 0 0 16,4 3 3-16,-16 0-1 15,16-4-1-15,-8 1 0 16,5 0-1-16,-11-2-9 16,10 1-6-16,-18-2-4 15,9-2 2-15,-5-4 0 16,11 3 10-16,-17 0 7 15,13 3 5-15,-19 3 0 16,8 0 2-16,-5-1 1 16,11 1 0-16,-12 0 1 0,12 0-1 15,-16 0-2-15,6-5-2 16,-9-1-12-16,13-1 1 16,-17-2-1-16,16 1 2 15,-16 1 0-15,18-1 12 16,-14 2 0-16,16-1 3 15,-15-2 0-15,12 1-1 16,-7-2 4-16,16-1-1 0,-10-2 0 16,16-2 1-16,-12-3-1 15,7 2-3-15,-11-8-1 16,20 5-4-16,-6-5 1 16,14 3-1-16,-13-5 0 15,14 5 0-15,-16-3 1 16,8 3 0-16,-3-6-3 15,18 5 1-15,-8-5-2 16,10-2 0-16,-8-2 0 16,2 2 0-16,-7 5 0 15,11 6 2-15,-6 5 1 16,15-4 0-16,-5 10 2 16,9-7 1-16,-11 1-1 15,8 4-2-15,-10 3-2 16,11-5-3-16,-5 7-3 15,9 1 0-15,-3-2-3 16,11 1 0-16,-5 5-2 0,7-4 3 16,-9 6-2-16,6 0 3 15,-11 8-3-15,7-2 2 16,-11 7 1-16,10 2 2 16,-2 6 1-16,8 2 3 15,-3-2 1-15,11-2-1 16,0 1 1-16,9-5 2 15,-3 3 1-15,5-3 2 16,-2 4 0-16,3-1 0 0,-3 3-2 16,6-1 1-16,1 6-1 15,5-7 0-15,0 13 0 16,6-4-1-16,0 5 0 16,5-4-1-16,1 2 0 15,1-4 0-15,-1 9 0 16,2-4 1-16,-2 8-1 15,1 1 1-15,-1 2 0 16,3-7-1-16,-1 9 1 16,2-4 0-16,1 7 1 15,1-6 0-15,-3 3 0 16,1-7 0-16,1-4 0 16,-1-5-1-16,-1 1 0 15,2-5 0-15,-2 4 0 16,1-2 0-16,-3-2 0 0,4-7-2 15,-1-4-4-15,2-8-3 16,6-9-68-16,5-12 447 16,7-30-817-16,0-38 358 15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7:35.0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75779D-6F3E-4DF8-946F-777AC0495542}" emma:medium="tactile" emma:mode="ink">
          <msink:context xmlns:msink="http://schemas.microsoft.com/ink/2010/main" type="inkDrawing" rotatedBoundingBox="12292,6990 13700,6865 13717,7053 12309,7178" shapeName="Other"/>
        </emma:interpretation>
      </emma:emma>
    </inkml:annotationXML>
    <inkml:trace contextRef="#ctx0" brushRef="#br0">-3 272 1113 0,'-4'-5'306'0,"2"5"76"16,5-3-309-16,8 2-53 15,5-4-13-15,7-1-4 0,9-6-7 16,-1 5 8-16,10-5-7 15,-2 4 7-15,4 1-6 16,-1 4 8-16,3 0-3 16,-13 0 10-16,10-2 1 15,-2 5 7-15,4-3 1 16,-2 0 5-16,16 2-7 16,-10-1 0-16,6-4-9 15,-4-3 0-15,9 2-11 16,-8 1 5-16,3-6-8 15,-8 4 8-15,1-2-8 16,-11-1 8-16,6 1-9 16,-3 4 7-16,0 1-7 15,-2 11 7-15,4 0-7 0,-8 0 7 16,1 6-6-16,-7-3 8 16,1-9-8-16,-10 2 8 15,-2-2-8-15,-7-2 8 16,-1-1-8-16,-4 6 8 15,-1-1 4-15,-3-2 14 16,-3 3-2-16,-3-5 12 16,-7-1 1-16,-2 5 2 15,-6 1-13-15,-2-3 4 0,-6 6-12 16,2-3-2-16,-7 1-10 16,-1-2 6-16,-4-1-10 15,0 1 9-15,-4-1-7 16,7-1 6-16,-12 2-8 15,3 1 9-15,-5-5-10 16,1 1 7-16,-11-1-8 16,12-1 8-16,-5 3-10 15,6 2 6-15,1 2-8 16,8-2 10-16,-4 2-8 16,6 4 9-16,3-4-6 15,3-2 8-15,-4 4-9 16,7-2 8-16,-3-5-10 15,-3-2 8-15,-2 3-7 16,7-6 7-16,-2 0-1 0,3 0 3 16,0 1-10-16,6-1 10 15,0 5-8-15,4-1 0 16,1 4-2-16,4 2 8 16,-2 1-9-16,3-4 8 15,4 4-6-15,1-1 8 16,3-5-11-16,4 2 6 15,4-1-8-15,2-1 9 0,5-1-10 16,5-1 11-16,6 2 0 16,-2-2 2-16,7-2-9 15,2 2 9-15,6 2-7 16,-1-2 0-16,10 4 0 16,-5-5 8-16,4-2-9 15,-4-5 8-15,10-7-8 16,-4 0 8-16,14-1-8 15,-3-7 9-15,11 8-8 16,-8 8 9-16,6-2-9 16,-10 9 8-16,5 4-8 15,-17-2 8-15,5 5-8 16,-13 1 8-16,8-4-8 16,-13 4 9-16,10-5-9 15,-13-3 8-15,4-3-8 16,-11 3 8-16,-3-3-9 15,-8 6 10-15,-2-5-27 0,-7 5-19 16,-7-1-77-16,-7 5-71 16,-11-5-276-16,-14 1 16 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7:35.9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E5137A7-35DB-420A-8167-95539E1BF310}" emma:medium="tactile" emma:mode="ink">
          <msink:context xmlns:msink="http://schemas.microsoft.com/ink/2010/main" type="inkDrawing" rotatedBoundingBox="2126,6498 12826,6290 12861,8121 2162,8329" semanticType="enclosure" shapeName="Other"/>
        </emma:interpretation>
      </emma:emma>
    </inkml:annotationXML>
    <inkml:trace contextRef="#ctx0" brushRef="#br0">386 1015 1173 0,'-2'5'311'0,"-1"-1"80"15,0 2-333 1,0-4-31-16,3 1-16 0,2-3-12 15,-1-3 7-15,2-2-7 16,-1-1 9-16,-1-10 2 16,1-5 14-16,-7-12 13 15,-1-5 14-15,-4-7 1 16,-4 3-1-16,-7-6-6 16,3 7-9-16,-7-4-9 15,0 6 1-15,0-3-5 16,2 9 2-16,-4-6-10 15,5 6 3-15,-5 0-13 16,3 6 4-16,0 0-11 16,3 3 8-16,0 2-11 15,6 4 11-15,1 1-7 0,5 4 11 16,2 1-8-16,4 6 11 16,3 3-12-16,1 0 8 15,2-3-12-15,5 1 7 16,4-4-11-16,4-1 10 15,10-4-10-15,5 4 9 16,5-2-9-16,3-2 10 16,8-2-10-16,-4 1 10 15,12-2-6-15,-3 0 7 0,8-1-8 16,-7 2 9-16,1-2-10 16,-14 0 8-16,4-2-21 15,-10 4-25-15,1-4-104 16,-4 4-342-16,-16 2 49 15</inkml:trace>
    <inkml:trace contextRef="#ctx0" brushRef="#br0" timeOffset="36027.0342">-9395 26 521 0,'-31'-3'210'0,"-1"0"45"16,10 1-145-16,-4-1 8 15,8 0-40-15,-7 2-18 16,-1-2-36-16,-4 3-6 0,3 1-13 16,-7 7 24-16,4 4 5 15,-3 6 24-15,3 4 5 16,-3 10 17-16,4-1-19 16,-2 13 3-16,8-2-22 15,-1 8-1-15,6-8-21 16,3 4-1-16,4-5-14 15,2 2 3-15,6 2-10 0,0 9 7 16,5 0-6-16,4 11 4 16,3-5-6-16,6 7 6 15,1-5-6-15,3 3 6 16,-3-14-5-16,4 9 7 16,-2-9-8-16,7 6 6 15,1-5-6-15,8 5 6 16,1-7-6-16,10 2 7 15,-3-11-7-15,10 1 6 16,-1-9-6-16,12 0 7 16,-6-7-6-16,14 1 7 15,-4-14-8-15,15 5 8 16,-4-7-8-16,12-1 8 16,-12-5-9-16,18 8 10 0,-9-2-8 15,12-1 7 1,-7-5-10-16,25 4 7 0,-12-9-7 15,16-2 7-15,-8-1-6 16,21-1 8-16,-14-4-5 16,15 1 7-16,-12-5-8 15,13-3 6-15,-14-2-7 16,12-4 8-16,-13 2-8 16,22-4 6-16,-16 1-5 0,18-2 6 15,-18 6-8-15,17-4 8 16,-19 7-6-16,19 0 4 15,-18 5-5-15,20-4 7 16,-14 7-7-16,18-1 6 16,-13 5-4-16,16 0 6 15,-14 3-9-15,19 0 8 16,-19-3-6-16,13-1 6 16,-15 1-8-16,13-5 7 15,-17 4-5-15,21-1 3 16,-18 2-5-16,17 0 8 15,-22 2-7-15,19-4 5 16,-21 4-4-16,17-5 6 16,-20 1-6-16,21-2 4 15,-18 1-5-15,14-8 7 16,-14 4-8-16,13-1 7 0,-14 1-6 16,12 1 8-16,-16 4-9 15,13-1 7-15,-13 3-5 16,11 2 5-16,-17 1-7 15,14-5 8-15,-18 1-7 16,12-2 5-16,-18-3-5 16,14-2 6-16,-17 2-6 15,7-4 7-15,-16 2-7 16,8-1 6-16,-17-1-6 0,8-5 5 16,-13 6-5-16,4-6 6 15,-19 1-7-15,8-2 8 16,-18 1-7-16,2-9 5 15,-11 3-4-15,4-2 5 16,-13-1-6-16,2-1 5 16,-11 4-4-16,3-5 4 15,-10-1-4-15,1 1 6 16,-8-1-6-16,1-6 5 16,-7 0-5-16,1-3 2 15,-4 0-7-15,-1-7 2 16,-3 2-8-16,-1-1 5 15,-4 6-6-15,-2-6 7 16,1 9-2-16,-9 0 9 16,-2 6-4-16,-5 2 9 15,-7 4-4-15,-7 3 3 0,3 3-6 16,-9 1-3-16,3 3-10 16,-8 1 4-16,1 1-4 15,-7 0 7-15,5 3 3 16,-7-2 9-16,7 5-4 15,-11-1 4-15,4 2-8 16,-14-1-4-16,4 0-8 16,-13-3-3-16,4 0-6 0,-8 2 5 15,7-1 3-15,-18 4 9 16,9 1 3-16,-18 4 8 16,3 2-2-16,-16 5 6 15,18 5-7-15,-22-5 4 16,14-1-4-16,-21 1 1 15,12-4-3-15,-18-7 6 16,15 6-6-16,-17 0 4 16,16-1-2-16,-19-1 2 15,17 1-5-15,-21 1 6 16,18-2-5-16,-21-1 2 16,16 3-4-16,-18-4 4 15,19-1-6-15,-22-1 5 16,20-1-3-16,-11-1 5 15,19 1-5-15,-20 1 7 16,16 0-4-16,-14 4 3 0,11 2-5 16,-18 0 7-16,23 2-7 15,-18 1 2-15,15-5-7 16,-14-2 1-16,17 1-8 16,-19-5 6-16,16-1-1 15,-14 0 5-15,14 3 1 16,-18-6 8-16,18 5-4 15,-18-1 3-15,21 1-3 0,-22-2 6 16,21 3-7-16,-19 1 4 16,20 1-4-16,-16-2 5 15,18-3-7-15,-18-2 6 16,19-1-5-16,-18-3 4 16,15-1-4-16,-10-1 7 15,15 5-5-15,-14 2 10 16,15-1-2-16,-12 7 7 15,10 2-3-15,-10 1 8 16,13 1-8-16,-10 3 4 16,15 0-10-16,-11-2 6 15,23 1-11-15,-9-2 5 16,17-3-6-16,-7 3 6 16,13-5-6-16,-7 1 9 15,22-1-5-15,-1 1 7 16,17-4-7-16,6 2 1 0,16 3-17 15,4 2-22-15,16 4-331 16,-9 9-4-16,7 0-128 16</inkml:trace>
    <inkml:trace contextRef="#ctx0" brushRef="#br0" timeOffset="-39166.2102">-9692-121 389 0,'-1'-14'388'0,"-1"8"-88"15,1-1-12-15,1 1-187 16,1 4-34-16,1 2-32 16,-2 0-11-16,0 3-5 0,3 8-7 15,-3-4 0-15,1 4-5 16,1 2 8-16,-1 5-3 15,-2-1 5-15,-1 7-3 16,-2-2 3-16,-2 10 1 16,-2 1 5-16,1 6-1 15,1-2 4-15,0 14-3 16,4-2-2-16,1 6-7 16,2-7-1-16,2 11-8 15,0-8 1-15,-1 10-8 16,-2-7 7-16,-2 18-7 15,1-10 6-15,-4 7-6 16,2-8 7-16,0 4-6 16,0-12 7-16,0-1-5 15,-1-11 6-15,-2 2 1 0,1-8 7 16,-1 4-5-16,2-8 5 16,2 1-7-16,2-11 1 15,2-3-7-15,-1-9 5 16,1-5-7-16,-2-2 0 15,1-2 2-15,-1-2 6 16,0 1-5-16,2-1 10 16,-1-1 3-16,1 3-2 15,-1-1-4-15,4-2 6 16,2 1-10-16,1 1 4 0,5 1-8 16,4 0 3-16,7 4-6 15,3-2 6-15,7 1-7 16,-1-3 6-16,8 0-6 15,-8-2 7-15,4-1-9 16,-5-1 8-16,10-1-8 16,-8 1 8-16,13-1-8 15,-7 1 9-15,12-2-9 16,-10 1 8-16,12-2-8 16,0 5 7-16,9 4-6 15,-5 4 6-15,10 4-8 16,-8 4 9-16,10-1-8 15,-7 1 7-15,14-4-6 16,-3-1 7-16,14-3-8 0,-10-4 8 16,6-2-7-16,-10-5 7 15,7-1-7-15,-17 0 6 16,10 2-6-16,-6-1 6 16,7 2-7-16,-6 2 8 15,4 2-8-15,-8-1 9 16,11-1-8-16,-8-2 8 15,5-2-9-15,-4-2 8 16,20 1-9-16,-14-2 8 0,11-1-8 16,-11 5 9-16,12-1-7 15,-9 2 6-15,7 3-6 16,-5 5 7-16,18-1-9 16,-14 4 9-16,7-1-7 15,-7-2 8-15,11-4-8 16,-16-1 6-16,13-4-7 15,-8-2 7-15,9-2-7 16,-12 2 8-16,15-3-8 16,-15 0 8-16,9 2-7 15,-10-2 5-15,15 1-6 16,-11-1 7-16,7 2-7 16,-5-1 8-16,8 1-7 15,-13 1 0-15,11 0 0 16,-8-3 7-16,12 4-8 0,-13-1 9 15,8-1-1 1,-11 4 1-16,11 6-10 0,-14-2 9 16,12 2-9-16,-5 2 9 15,7-1-9-15,-16-1 10 16,15 2-9-16,-13-2 9 16,4 4-9-16,-6-4 9 15,14 6-9-15,-11-4 7 0,9 2-7 16,-8-2 8-16,7 2-8 15,-13-2 8-15,8 4-7 16,-6 0 6-16,11 0-8 16,-9 1 9-16,7 1-8 15,-8-4 9-15,5-4-8 16,-12-1 7-16,9-4 1 16,-9-4-2-16,10 2-7 15,-9-2 7-15,8-2-7 16,-9 2 1-16,5 0 0 15,-8-1 7-15,7 2-8 16,-8 2 7-16,10-3-8 16,-6 3 9-16,8 2-8 15,-10-4 7-15,5 2-6 16,-7 0 8-16,8 0-9 16,-13-1 7-16,9-1-7 15,-9 1 7-15,7-2-7 16,-10 1 9-16,9 4-8 0,-11-1 9 15,10-1-9-15,-13 0 8 16,5 2-10-16,-9-4 9 16,3 2-9-16,-7 3 8 15,4 2-8-15,-9-1 10 16,6 4-9-16,-4-2 8 0,1 1-7 16,0-1 7-16,4-1-8 15,-10-1 8-15,0 1-8 16,-6 1 8-16,0-3-8 15,-10 0 9-15,-1 0-8 16,-4-2 8-16,3-2-9 16,-7-1 9-16,5-1-10 15,1 3 9-15,-1-1-8 16,-1-2 8-16,-1 1-7 16,-5 1 7-16,-2-5-6 15,-1 6 7-15,-4-2-8 16,-1 7 9-16,-2-4-7 15,-1 2 6-15,1-3-7 16,-1 5 7-16,2-8-7 16,-3 0 7-16,2 0-7 15,-2-2 8-15,3-1-9 16,1 3 6-16,4 0-10 0,-4-3 8 16,7-3-9-16,-4-4 10 15,-1-7-7-15,3-2 9 16,0-5-6-16,-1 0 8 15,2-6-8-15,-1 3 6 16,0-8-7-16,3 5 7 16,0-8-8-16,0 5 7 0,2-9-7 15,-1 5 8-15,2-8-7 16,-1 6 7-16,-1-5-7 16,-4 11 6-16,-1-6-7 15,-4 9 7-15,-2-1-6 16,-1 5 7-16,-2-1-6 15,-4 7 7-15,1-2-7 16,2 4 6-16,-2-3-7 16,2 3 7-16,1-2-7 15,-1 5 6-15,-1-1-6 16,2 4 7-16,-4 0-6 16,4 6 9-16,-2 1 6 15,1 5 11-15,2 2-1 16,0 1 8-16,-3-2-9 15,5 7-4-15,-1-2-12 16,-1 0 2-16,3 1-11 0,-1 4 5 16,-1-7-6-16,-2 4 8 15,-2-1-8-15,-3-2 11 16,-3-1-7-16,-2 2 7 16,-4 0-8-16,0 0 8 15,-3 0-8-15,-3 0 10 16,0 0-2-16,-1 0 10 15,-7-1-2-15,5 1 10 16,-4-3-9-16,-2 0 1 0,0 3-10 16,4 0 1-16,-5 1-11 15,5 2 3 1,-5 3-79-16,4-1-40 0,-2 10-366 16,3-2 37-16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26.8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C5E2EA-6593-49FE-AC69-172468204B1A}" emma:medium="tactile" emma:mode="ink">
          <msink:context xmlns:msink="http://schemas.microsoft.com/ink/2010/main" type="inkDrawing" rotatedBoundingBox="4096,11698 13559,11605 13561,11806 4097,11899" shapeName="Other"/>
        </emma:interpretation>
      </emma:emma>
    </inkml:annotationXML>
    <inkml:trace contextRef="#ctx0" brushRef="#br0">-8 266 845 0,'-5'0'321'16,"4"-1"12"-16,1 4-185 15,0-5-131-15,4 1 1 16,3-2-17-16,3-3 6 15,4-6-6-15,7 3 4 16,3 1-6-16,6 4 5 16,-2 2-6-16,7 2 5 15,-5 2-4-15,4-1 4 16,-4 2-5-16,3-4 5 16,-9 1-6-16,5-5 7 15,-5 1-7-15,-2-2 8 16,-4 1-7-16,6-2 8 0,-6 5-5 15,6 2 15-15,5-1-7 16,5 2 11-16,-1 4-8 16,12-1 5-16,-4-2-14 15,4-1 5-15,0-1-10 16,8-6 6-16,-7 0-6 16,11-3 7-16,-9-1-8 15,-3-2 7-15,-4 4-6 0,8-1 7 16,-10 3-8-16,12 0 7 15,5 3-7-15,3-3 6 16,-4 2-6-16,13-2 7 16,-8 3-8-16,10 0 11 15,-10 0-6-15,9 0 8 16,-6 1-8-16,11-2 7 16,-8 2-10-16,15 1 7 15,-7-1-7-15,10 4 6 16,-14-4-6-16,10-4 6 15,-8 0-7-15,9 0 6 16,-12-3-6-16,15-1 5 16,-4 4-6-16,5-2 8 15,-10 4-7-15,9 4 8 16,-12 3-6-16,11 6 4 0,-11-2-5 16,14 1 6-16,-8-1-8 15,13 2 9 1,-11-4-8-16,13 1 6 0,-11-2-6 15,14-2 6-15,-11-5-7 16,18-3 8-16,-14 0-7 16,13 0 7-16,-9 1-7 15,12-2 6-15,-15 8-6 0,18-1 6 16,-10-3-6 0,4 8 7-16,-12 4-7 0,18 1 7 15,-14-1-5-15,15 2 5 16,-6-7-5-16,16-2 8 15,-17-8-9-15,16-2 7 16,-16-2-7-16,14-1 6 16,-11 5-1-16,11 0 2 15,-16 0-9-15,13 5 7 16,-14 1-6-16,15 0 0 16,-12 1-1-16,17-1 9 15,-17 0-9-15,13-1 8 16,-16-4-7-16,16 1 6 15,-19-4-6-15,10-1 8 16,-16 2-8-16,9-2 6 16,-15 0-7-16,14 3 8 0,-14 4-6 15,6 4 12-15,-10 1-5 16,5 4 13 0,-13 4-5-16,8-1 7 0,-7 1-9 15,10 2 3-15,-5-1-11 16,6-1 5-16,-12-4-10 15,8-4 7-15,-13-1-7 16,1-4 8-16,-8 2-8 16,4-3 7-16,-9-1-8 0,3-1 7 15,-7 2-6-15,2 0 6 16,-8 3-7-16,-3-3 8 16,-15 6-8-16,1-4 9 15,-8 4 0-15,-5-2 16 16,-6 5-8-16,7-3 13 15,-10 3-10-15,2-3 2 16,-1 0-16-16,1-1 8 16,-8 2-12-16,0-4 8 15,1 2-9-15,-4-2 8 16,2 1-4-16,1-2 23 16,0 2-3-16,-2-1 17 15,4 0-9-15,-1-3 6 16,-4 5-25-16,3-4 4 0,3 2-19 15,-4 2 9-15,1 1-10 16,4-2 9-16,2 1-9 16,0-1 9-16,0 1-10 15,6 2 10-15,2-1-9 16,-2 3 8-16,0-1-8 16,3-2 9-16,-5-3-8 15,1 1 7-15,-1-1-7 16,-1-1 9-16,-4 1-7 15,-1 0 6-15,-1 1-7 0,-1-1 8 16,-1 2-7-16,1-4 7 16,-4 1-8-16,4-1 8 15,-2 2-9-15,0-3 2 16,3 2-38-16,1-2 402 16,-1-2-822-16,-6-1 376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36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2E54E64-C525-4571-BE1D-40A076388C29}" emma:medium="tactile" emma:mode="ink">
          <msink:context xmlns:msink="http://schemas.microsoft.com/ink/2010/main" type="inkDrawing" rotatedBoundingBox="18936,11524 23512,11429 23540,12796 18964,12891" hotPoints="23760,12149 21106,12909 18403,12355 21056,11595" semanticType="enclosure" shapeName="Ellipse">
            <msink:destinationLink direction="with" ref="{6A22FBB1-B674-417E-8F9E-2A1514A99B47}"/>
          </msink:context>
        </emma:interpretation>
      </emma:emma>
    </inkml:annotationXML>
    <inkml:trace contextRef="#ctx0" brushRef="#br0">4060 186 783 0,'-12'-8'219'16,"3"-2"48"-16,-1 2-209 15,2 1-54-15,-1-7-19 16,-1 5-9-16,-4-1 4 16,-2-1 2-16,-5 1 25 15,0 2 24-15,-6 2 26 16,4 2 1-16,-2 1 5 16,-2 0-21-16,-9-2-1 15,3 4-24-15,-14-1 5 16,2 2-7-16,-6 3 9 0,7 6-9 15,-10-3 6-15,8 2-10 16,-11 1 0-16,9-2-15 16,-3-2-1-16,3 4-8 15,-8-5 7-15,7-1-3 16,-10-1 11-16,2 1 4 16,-7-5 13-16,9 4-3 15,-6 1 9-15,7-2-6 16,-5 1 2-16,11-1-12 0,-6-2 3 15,11-2-11 1,-4-2 4-16,5 1-7 0,-10-5 6 16,7 1-4-16,-12-2 7 15,6 1-5-15,-7-2 8 16,10 4-6-16,-7-5 8 16,5 4-5-16,-2-2 5 15,7 1-9-15,-3-2 6 16,7 4-11-16,-8-2 8 15,2 0-8-15,-7 0 10 16,3 6-7-16,-8 1 6 16,11 2-8-16,-12 6 7 15,6 5-9-15,-4-2 6 16,8 0-5-16,-5 0 8 16,10-5-6-16,-6 1 7 0,4-2-6 15,-8 1 5-15,5-2-6 16,-6 4 3-16,5-2-5 15,-6 1 5-15,8 1-6 16,-7 1 6-16,8 2-6 16,-1 0 10-16,7 3-6 15,-6 2 12-15,6 2-9 16,-8 1 9-16,5 1-11 0,-6 0 4 16,10 0-8-16,-2 0 5 15,8-2-6-15,-4 2 6 16,6-1-5-16,-6-2 5 15,5-2-6-15,-2 2 7 16,7-4-6-16,1 2 8 16,10-1-5-16,1 0 12 15,7-1-8-15,1 1 10 16,-2-3-9-16,4-1 6 16,1 1-12-16,3 6 7 15,3 0-12-15,4 3 7 16,-1 1-8-16,6 5 9 15,-3-4-8-15,2 4 9 16,-4 1-7-16,5 1 8 16,-6-2-9-16,2 3 10 15,-4-5-8-15,2 8 7 16,-1-4-9-16,2 5 10 16,-2-1-10-16,4 5 8 0,-3-5-10 15,4 7 8-15,2-7-8 16,3 5 8-16,2-4-7 15,4 1 9-15,-3-3-7 16,3 1 8-16,3-5-9 16,4-2 8-16,-1-2-8 15,6 0 8-15,0-2-7 0,3-1 8 16,-1 0-7 0,8 0 6-16,-3-3-7 0,5 0 6 15,-5-3-6-15,10 0 7 16,-8-4-7-16,9-4 6 15,-5-1-6-15,13-1 6 16,-7-4-7-16,17 2 7 16,-6 0-7-16,12-3 8 15,-4 0-8-15,12-3 8 16,-10-1-7-16,16-4 7 16,-7 1-7-16,13-2 7 15,-8-2-8-15,18 2 8 16,-10 2-8-16,2-4 7 15,-8 4-7-15,7 2 7 16,-14 2-6-16,11 2 6 0,-1-1-7 16,7 2 8-16,-9 3-8 15,11-7 7-15,-11 2-7 16,9 2 8-16,-8 2-9 16,11-5 10-16,-14 6-9 15,8 1 9-15,-12-5-9 16,9 4 7-16,-17 0-7 15,17-5 7-15,-12-1-7 16,11 3 9-16,-14-4-8 16,12-5 7-16,-16 6-9 0,4-11 7 15,-12-2-10-15,4-1 8 16,-10 1-8-16,6-10 10 16,-11 8-7-16,2-5 9 15,-14 1-9-15,4-8 5 16,-11 3-7-16,3-6 7 15,-8 3-7-15,4-5 5 16,-11 5-7-16,4-3 5 16,-8 3-8-16,-1-1 4 15,-7 4-2-15,-3-3 7 16,-9 7-3-16,-4 1 11 16,-2-1-3-16,-6 2 9 15,-2 2-5-15,-4-5 8 0,3-1-10 16,-7 3 7-1,-5-4-8-15,-11-2 4 16,1 2-5-16,-19-2 12 0,-4 1-5 16,-17-5 16-16,4 7-3 15,-16-2 8-15,7 3-15 16,-22 4-15-16,8 8-33 16,-33 14 12-16,-11 11-406 15,-37 14 122-15</inkml:trace>
    <inkml:trace contextRef="#ctx0" brushRef="#br0" timeOffset="52140.4261">325 75 1035 0,'-33'-2'246'0,"-1"4"92"16,5 1-299-16,2 6-9 16,8 0-12-16,-1 6-9 15,5 0-4-15,3 3-10 16,-1 1 5-16,1 5-4 16,1-1 6-16,4 8-4 15,-1 4 7-15,2 5-8 16,3 1 7-16,-1 10-6 15,-4-9 6-15,4 6-6 16,-1-6 9-16,2 2-7 16,2-7 9-16,1 5-6 15,0-7 7-15,6-2-7 16,-2-5 4-16,7-1-8 0,-1-6 6 16,7 3-8-16,-4-3 8 15,2 2-6-15,-4 2 14 16,8 7 14-16,-4-1 13 15,11 5-3-15,1 1 6 16,7 3-13-16,-4-10-16 16,9 2-11-16,-4-8 2 15,7 0-9-15,-3-9 8 0,8 3-7 16,-7-2 7-16,4 2-7 16,-7-4 9-16,5-1-9 15,-6-1 9-15,8-4-8 16,1-1 6-16,9-1-4 15,-5-1 6-15,16-1-4 16,-5 1 7-16,9-1-4 16,-6-1 5-16,9-1-5 15,-9-1 5-15,11-4-9 16,-8-3 5-16,7-6-7 16,-4 0 8-16,12-3-5 15,-10-1 10-15,7-1-8 16,-13 7 8-16,8-2-10 15,-13 3 5-15,6 3-9 16,-6 0 6-16,14-2-7 0,-8 5 7 16,15 5-5-16,-9 1 9 15,6 4-6-15,-7 4 6 16,7 1-7-16,-11-6 4 16,13 4-8-16,-7-4 6 15,13-1-6-15,-9-1 7 16,4-1-7-16,-12-9 8 15,7-1-8-15,-17-4 6 16,5-5-5-16,-7-1 7 0,5 4-10 16,-10-2 11-16,12 0-8 15,-10 1 6-15,7-1-7 16,-10-3 8-16,8 0-9 16,-8-4 7-16,7-7-13 15,-8-3 6-15,7-4-8 16,-8 2 5-16,4-7-4 15,-11 7 11-15,5-2-3 16,-10 6 4-16,-1-3-2 16,-6 9 4-16,-6-3-5 15,-3 4 6-15,-4 2-5 16,-5 2 6-16,-3-4-6 16,-2 1 9-16,-1 4-6 15,-1 0 7-15,-4 0-7 16,-4 0 7-16,2 4-11 0,-1-1 5 15,-7 2-13 1,2 2 6-16,-1-1-10 0,-5 2 9 16,-10-5-4-16,5 1 12 15,-7-2-4-15,-5 2 11 16,-2 1-4-16,-1 2 8 16,-9-4-2-16,3 4 2 15,-6-1-7-15,1-1 3 16,-7-2-8-16,5 3 4 15,-4 0-6-15,2 0 4 0,-4-2-9 16,2 4 2-16,-10-2-9 16,-1 0 7-16,-10 1-8 15,3 2 8-15,-13-1-1 16,11 2 9-16,-5 7-5 16,6-2 9-16,-12 0-5 15,12 6 5-15,-14-2-8 16,3-4 6-16,-8 8-9 15,14-1 7-15,-5-1-7 16,5 0 6-16,-13-3-8 16,8-1 7-16,-14-1-8 15,2 1 9-15,-2-1-6 16,17 4 8-16,-11-4-6 16,9 2 6-16,-11-1-6 0,13-1 5 15,-13-1-6 1,14 5 7-16,-8-2-6 0,19 0 6 15,-14 1-7-15,10 2 6 16,-10-1-6-16,12 2 4 16,-15 1-5-16,12 1 7 15,-6-2-7-15,12 4 8 16,-5-4-7-16,11 1 7 0,-3-2-15 16,9-3-11-1,-7 0-57-15,-2-5-342 0,0-2 78 16</inkml:trace>
    <inkml:trace contextRef="#ctx0" brushRef="#br0" timeOffset="94072.4295">387 121 940 0,'-14'2'239'16,"-1"-2"69"-16,3 0-268 15,-1 3-28-15,1 4-12 16,0 1 2-16,-2-2 0 15,1 6-1-15,-1 0-1 0,-1 1 4 16,3 5-2 0,-1 8 0-16,1 1-2 0,0 12 1 15,0 4-3-15,-3 7 3 16,1-3-4-16,-2 5 5 16,1-8-2-16,0 7 4 15,4-8-2-15,-4 7 7 16,9-7-3-16,-3 5 6 15,2-7-5-15,1-1 5 16,6-5-7-16,0-2 4 16,6-8-5-16,3 4 12 15,6-4-4-15,4 1 9 16,7-2-5-16,10 2 2 16,4-7-11-16,10 4 3 15,-1-2-10-15,13-3 4 0,-5-8-5 16,11 5 4-16,-7-6-3 15,11 0 4 1,-7 2-4-16,10 2 4 0,-8-4-5 16,11 2 3-16,-9 1-3 15,13 4 4-15,-10 1-3 16,10-1 3-16,-10-1-4 16,14-3 3-16,-13-6-3 15,11-1 2-15,-7-5-3 0,10-2 4 16,-13-4-4-16,8 2 3 15,-8-2-1-15,7 3 1 16,-12 3-2-16,13 4 3 16,-7 2-3-16,10-1 3 15,-7-2-3-15,7-5 2 16,-11-7-2-16,11-4 2 16,-13-2-3-16,12-2 3 15,-10 1-2-15,10 1 4 16,-9 3-4-16,2 1 3 15,-17-4-4-15,9 0 2 16,-12 2-4-16,3-4 4 16,-6 2-5-16,10 2 5 15,-11-2-4-15,9 0 5 16,-11-2-4-16,6 2 5 16,-11 2-4-16,4 1 4 0,-8-2-4 15,7 0 5-15,-5-1-5 16,4 0 5-16,-6 2-5 15,0-4 3-15,-8 2-2 16,4-6 1-16,-7 3-2 16,2-9 3-16,-4 2-2 15,1-10 4-15,-4 2-1 0,1-10 3 16,-3 4-3-16,3-5 3 16,-6 5-6-16,3-3 4 15,-6 9-7-15,-2-4-1 16,-8 1-7-16,-1 0-4 15,-5 1-7-15,-5-3 5 16,-3 7 2-16,-5 4 12 16,-1 6 8-16,-7 1 14 15,-4 8 0-15,-16 2 6 16,2 4-7-16,-14 1 0 16,-2 4-10-16,-9-1 0 15,10-1-5-15,-13 2 0 16,5 1-2-16,-6-3 1 15,5 1-3-15,-16 2 2 16,8-1-1-16,-10-1 2 16,2 2-2-16,-15 2 6 0,17-2-4 15,-7-3 4 1,5-2-4-16,-10-5 3 0,14-1-4 16,-16-4 1-16,6 3-3 15,-7-3 2-15,15 5-1 16,-10-8 2-16,7 1-2 15,-11-4 1-15,14 3 0 16,-18 0 0-16,12 11-2 16,-6 5 4-16,16 5-2 0,-10 3 3 15,11 0-4-15,-8 2 2 16,10-4-3-16,-13 2 3 16,10 0-3-16,-5 6 1 15,11-3-2-15,-5 3 2 16,14-1-2-16,-13 2 3 15,12-2-2-15,-10-1 4 16,4 1-4-16,-11-2 4 16,14 0-2-16,-6-3 2 15,9 0 0-15,-2 0 4 16,13 1-2-16,-4-2 3 16,10 1-3-16,-5 0 0 15,9 0-5-15,-3-3 1 16,7 1-4-16,4-1 1 15,10 2-2-15,1-2 4 16,10 3 0-16,3 0 2 0,9 0-1 16,7 1-3-16,6-1-6 15,11 2-4-15,4-4-4 16,7-2-6-16,-2-5-2 16,5-3 1-16,-7-5 2 15,8-4 7-15,-4 0 4 16,10-3 7-16,-4 0 3 0,10-3 3 15,-7 2-3-15,13-4 2 16,-6 2-1-16,10-3 2 16,0 3-3-16,12-4 2 15,-6 1-2-15,13 1 3 16,-5 8-4-16,10 5 2 16,-4 13-2-16,10 6 3 15,-8 3-4-15,10-6 5 16,-10-2-3-16,14-5 2 15,-12-8-3-15,16 3 5 16,-12-2-5-16,13-1 2 16,-14 3 0-16,10 8 0 15,-14 2-2-15,13 11 2 16,-18 0-1-16,11 6 2 16,-10-1-3-16,11-4 4 15,-15-4-3-15,15 2 2 0,-12-2-3 16,5-6 5-16,-9 0-6 15,5-6-23-15,-13-3-50 16,3-2-70-16,-10 2-15 16,-5 2-5-16,-12 1 15 15,-6 4-29-15,-11 1 4 16,-2 2 1-16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16.4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D8B75C-AFD3-4242-93B5-5CE0F4CEC747}" emma:medium="tactile" emma:mode="ink">
          <msink:context xmlns:msink="http://schemas.microsoft.com/ink/2010/main" type="inkDrawing" rotatedBoundingBox="26294,4423 30933,7181 30789,7423 26151,4665" semanticType="callout" shapeName="Other">
            <msink:sourceLink direction="with" ref="{1E7E1317-A7A2-4F7E-85C3-C9BAD2870EE0}"/>
            <msink:sourceLink direction="with" ref="{D2A01357-F55F-46B0-8BBC-DA1302964805}"/>
          </msink:context>
        </emma:interpretation>
      </emma:emma>
    </inkml:annotationXML>
    <inkml:trace contextRef="#ctx0" brushRef="#br0">-7-8 951 0,'-8'0'250'0,"7"-1"66"15,10 10-278-15,13 7-19 16,9 13-25-16,14 20 9 0,0 10-8 15,18 34 11-15,-2-8-10 16,17 5 10-16,-6-17-9 16,21 0 9-16,-4-31-9 15,12 18 9-15,-11-6-9 16,12 18 9-16,-9-3-10 16,16 11 7-16,-8-5-8 15,21 7 10-15,-7-12-11 16,17 3 9-16,-10-7-7 0,19 12 7 15,-15-6-10-15,18 11 9 16,-15-2-8-16,24 10 8 16,-16-11-9-16,18 0 10 15,-20-13-8-15,27 7 8 16,-24-17-7-16,8 4 9 16,-20-1-10-16,13 8 8 15,-26-7-6-15,8 9 8 16,-15-10-10-16,5 0 11 15,-18-11-9-15,1-5 9 16,-17-10-10-16,5-4 10 16,-11-7-10-16,5 2 11 15,-12-2-6-15,-12-1-312 16,-20-2 107-16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47.0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5E574A-FCB3-4471-837D-51160D6F3728}" emma:medium="tactile" emma:mode="ink">
          <msink:context xmlns:msink="http://schemas.microsoft.com/ink/2010/main" type="inkDrawing" rotatedBoundingBox="3513,10454 10179,10029 10275,11535 3610,11960" hotPoints="9198,11134 5768,11919 2336,11145 5766,10360" semanticType="enclosure" shapeName="Ellipse">
            <msink:destinationLink direction="with" ref="{6A22FBB1-B674-417E-8F9E-2A1514A99B47}"/>
            <msink:destinationLink direction="with" ref="{C7EA2F8C-BBAA-46D6-AFC8-D7AF3089A170}"/>
          </msink:context>
        </emma:interpretation>
      </emma:emma>
    </inkml:annotationXML>
    <inkml:trace contextRef="#ctx0" brushRef="#br0">-2791-1031 1260 0,'-51'-21'301'0,"-16"2"107"16,2 5-371-16,-15-6-8 15,10 4-17-15,-13-4-9 16,4 1-4-16,-26-5-7 15,1 6-1-15,-26-3-3 16,-4 3 5-16,-33 4 6 16,13 2 5-16,-20 0 2 15,8 0 4-15,-27 0 1 16,19-6-3-16,-17-3 4 16,9 2 0-16,-25-1 3 0,32 1-2 15,-33-1 0-15,18 7-5 16,-17-1-6-16,20 7-2 15,-38 8 2-15,45 8-2 16,-32 6-1-16,20 5 3 16,-10 7-3-16,30-2 0 15,-35 4 0-15,35-2 0 0,-7 4 0 16,15-2 1 0,-13 4-1-16,35 1-1 0,-4 10-4 15,17 3 0-15,4 20-6 16,31 8 1-16,2 21 0 15,28-4 5-15,13 13-1 16,22-21 4-16,17 3-2 16,21-15-2-16,18 11-7 15,12-13-1-15,20 5-5 16,8-12 1-16,16-4 0 16,1-19 7-16,27-2 1 15,0-11 6-15,24-3 4 16,0-5 1-16,29-1 0 15,-13-7 1-15,28-4 1 16,-11-7-1-16,32-7-1 0,-23-11 0 16,29-6 1-16,-17-6-1 15,29-6-1-15,-25-2 2 16,35-1 0-16,-23 5 0 16,21 4 0-16,-22 10 0 15,23 10 0-15,-29 4-2 16,32 12 2-16,-35 0-1 15,17 3 0-15,-28 0 0 16,19 0 1-16,-35-9-1 16,18-8 0-16,-27-4 0 15,11-18 0-15,-33 0 0 0,7-12 0 16,-29 9 0-16,4-4 0 16,-24 16 0-16,4 1 0 15,-27 7 0-15,0-1 1 16,-23 4 0-16,-7-7-1 15,-18 4 1-15,-3 1 1 16,-16-5 3-16,-10 0 4 16,-7-10 0-16,-9-4 2 15,-9-5-2-15,-18-8-1 16,-9-2-4-16,-25-8-1 16,-8 1-2-16,-23-13 0 15,8 5-1-15,-30-13 1 16,7 10 3-16,-28-8 6 15,13 16-3-15,-41 11-9 16,10 22-32-16,-48 11-370 16,16 14 96-16</inkml:trace>
    <inkml:trace contextRef="#ctx0" brushRef="#br0" timeOffset="-1129.3329">-3684-1561 1302 0,'-30'3'285'16,"-8"0"117"-16,8 5-389 15,-1 8-3-15,2 1-11 16,2 13-5-16,0 4 3 0,-1 11 1 15,1-1 0-15,-3 19 1 16,-2-5 4-16,-1 7 0 16,2-5-2-16,2-3 2 15,10-18-1-15,1-3 2 16,9-18 0-16,4-7-2 16,7-4-2-16,8-2-3 15,13-5-1-15,16 0 1 16,7-6 3-16,19-3 1 15,4-3 2-15,19-12 2 16,-4-2 3-16,22-5-67 16,-7-10-345-16,13-15 97 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41.9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E654CD-9177-4638-A807-427181C69967}" emma:medium="tactile" emma:mode="ink">
          <msink:context xmlns:msink="http://schemas.microsoft.com/ink/2010/main" type="inkDrawing" rotatedBoundingBox="13873,11697 17852,11099 18138,13001 14159,13599" hotPoints="17049,10796 17951,12284 15577,13723 14675,12234" semanticType="enclosure" shapeName="Rectangle">
            <msink:destinationLink direction="with" ref="{C7EA2F8C-BBAA-46D6-AFC8-D7AF3089A170}"/>
          </msink:context>
        </emma:interpretation>
      </emma:emma>
    </inkml:annotationXML>
    <inkml:trace contextRef="#ctx0" brushRef="#br0">1477 353 1144 0,'-112'-8'246'15,"14"7"109"-15,-14 2-341 16,23 4-3-16,-8 5-10 16,14-2-1-16,-7 2-10 15,12-5 4-15,-7 4-6 16,10-2 8-16,-3 5-2 15,13 2 11-15,-1 16-3 16,14 3 6-16,-8 15-6 16,13 3 7-16,1 12-8 15,10 3 6-15,-3 23-9 16,15-7 6-16,0 17-8 16,10-4 6-16,8 5-8 15,11-17 8-15,16 13-7 16,10-12 6-16,19 15-6 15,5-7 7-15,20 8-9 0,3-19 8 16,20-2-7-16,1-21 5 16,25-10-9-16,-5-25 8 15,23-14-10-15,-5-17 7 16,20-19-8-16,-11-10 8 16,23-22-8-16,-15-7 11 15,20-20-3-15,-24-4 12 16,13-19-6-16,-23 13 13 15,7-17-2-15,-29 16 6 0,1-9-1 16,-29 15 8-16,-3-10-4 16,-27 25 4-16,-5 2-3 15,-19 17 7-15,-7 0-1 16,-19 12 9-16,-10-6 4 16,-13 0 10-16,-16-3 7 15,-10 0 5-15,-18-6-1 16,-12-3 1-16,-36-8-15 15,-13 11-12-15,-38 3-21 16,-17 6-8-16,-52 9-38 16,0 17-20-16,-59 29-89 15,-13 41-244-15,-73 83-88 16,13 73-115-16</inkml:trace>
    <inkml:trace contextRef="#ctx0" brushRef="#br0" timeOffset="51131.9288">126 671 718 0,'-17'11'265'0,"-2"2"22"16,5 1-193-16,2 5-43 15,5-1-38-15,-1 5-1 16,5-1-10-16,-1 2 3 16,1-3-6-16,0 5 5 15,-2-4-4-15,-1 4 2 16,0-4-2-16,-3 7 9 15,-1-1 6-15,1 7 22 16,1 1 2-16,-2 6 11 16,5-2-9-16,1 10-1 15,1-10-24-15,3 1 1 16,4-3-12-16,1-1 4 16,5-8-8-16,4 10 6 15,1-2-5-15,3 4 7 16,0-5-3-16,4 7 6 0,1-5-5 15,8 1 4-15,2-3-6 16,8 3 2-16,-5-6-7 16,12 1 5-16,-9-7-6 15,6 0 5-15,-6-4-6 16,6-3 7-16,-9-8-7 16,7 1 6-16,-4-7-6 15,6-3 7-15,-6-3-5 0,9 5 4 16,0-1-4-16,3 1 7 15,-4 4-8-15,8-2 6 16,-7-2-6-16,2-5 6 16,-2 0-8-16,9-2 7 15,-5-2-6-15,10-5 6 16,-4-2-7-16,13-2 7 16,-10-4-6-16,11-10 6 15,-12 0-6-15,9-6 7 16,-8-2-6-16,6-2 6 15,-7 5-6-15,12-5 5 16,-6 4-7-16,8-2 8 16,-7 2-7-16,5-7 6 15,-10 8-5-15,5-2 6 16,-8 4-8-16,4 4 7 16,-5 5-7-16,8 0 6 0,-12 3-5 15,8 5 6-15,-11-5-7 16,0-2 7-16,-14-1-7 15,2-6 6-15,-10-6-7 16,2-3 8-16,-4 1-7 16,2-7 8-16,-4 6-5 15,-1 0 4-15,-6 6-4 16,-1-3 3-16,-5 8-6 0,0-4 4 16,-6 1-5-1,-5-5 4-15,-2 3-3 0,-5-2 5 16,-2 4 0-16,-4-2 9 15,-1-2-4-15,-7-4 6 16,2-6-7-16,-6-8 5 16,2 2-11-16,-2-3 5 15,1 6-7-15,-2-1 6 16,2 8-7-16,-10 1 9 16,-1 4-6-16,-10 3 16 15,1 6-3-15,-16-3 14 16,5 4-4-16,-13 7 9 15,2 4-13-15,-11 3 6 16,5 1-15-16,-14-1 5 16,7 2-12-16,-18-8 6 0,6 0-9 15,-21 9 15-15,13 7-7 16,-21-1 10-16,14 11-7 16,-22 7 5-16,13 0-14 15,-20 1 4-15,11 4-10 16,-28 4 6-16,14-3-7 15,-25 4-2-15,3-4-12 16,-27 5-14-16,18-4-12 0,-29 4-14 16,17-4-7-1,-15 7-18-15,33-2 310 0,-28 3-620 16,35-2 297-16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45.4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22FBB1-B674-417E-8F9E-2A1514A99B47}" emma:medium="tactile" emma:mode="ink">
          <msink:context xmlns:msink="http://schemas.microsoft.com/ink/2010/main" type="inkDrawing" rotatedBoundingBox="9257,7894 21061,8401 20931,11432 9127,10925" semanticType="connector" shapeName="Other">
            <msink:sourceLink direction="with" ref="{F75E574A-FCB3-4471-837D-51160D6F3728}"/>
            <msink:sourceLink direction="with" ref="{F2E54E64-C525-4571-BE1D-40A076388C29}"/>
          </msink:context>
        </emma:interpretation>
      </emma:emma>
    </inkml:annotationXML>
    <inkml:trace contextRef="#ctx0" brushRef="#br0">12223 1257 1186 0,'-8'-6'268'0,"1"2"104"15,2-4-351-15,4-2-10 16,2-2-10-16,2-9 0 0,3 0 0 15,0-8-1-15,-1-2-1 16,-1-7 0-16,-4 3 1 16,-1-17 1-16,-2 1 1 15,0-18 1-15,-2 3 1 16,2-14 6-16,-1 4 2 16,-5-17 10-16,-2 13 4 15,4-19 3-15,-5 6-5 16,-9 0-3-16,0 18-9 15,-14-18-5-15,-4 10-4 0,-13-8-2 16,4-1 2-16,-14-21 0 16,3 20-1-16,-14-13-2 15,7 10 0-15,-15-17-2 16,1 15-1-16,-16-11 0 16,3 17 2-16,-26-1 3 15,11 21 2-15,-25-4 6 16,2 11 3-16,-25-2 5 15,15 3 3-15,-35-6 3 16,20 11-6-16,-24 2 4 16,27 3-2-16,-35 6 0 15,17 17 0-15,-23-2 1 16,17 6-7-16,-37 4-1 0,29 5-7 16,-28 2-3-16,19 8-2 15,-19 2 1-15,25 11-2 16,-29 8-3-16,29 1-2 15,-19-1-11-15,27 7-10 16,-26 1-20-16,38 0-7 16,-26 12-3-16,10 4 12 15,-23 8 10-15,28-3 22 0,-37 6 10 16,30-9 5-16,-13 3 1 16,16-7 0-16,-15 4 3 15,36-8 4-15,-30 9 5 16,27-7 1-16,-9 1 0 15,22-5-4-15,-24 7-5 16,31-3-5-16,-17 9-4 16,22-2 0-16,-21 5 0 15,25-7 0-15,-19 5 1 16,20-11 0-16,-17 7 1 16,25-3 0-16,-14 6-1 15,22-3 0-15,-4 9 0 16,13-6 0-16,-11 3 0 15,19-7 1-15,-8 5 0 16,13-7 1-16,-4 5 4 16,23-7 0-16,-6 10 1 0,9-5-2 15,-11 13 0-15,10 1-3 16,-13 19-1-16,8-9-1 16,0 8 0-16,15-13-1 15,0-1 1-15,12-18 0 16,1 0 1-16,10-10 3 15,-7-1 1-15,8-4-1 16,0 0-1-16,9-4-3 0,2-1-26 16,7-5-12-16,-2 2-25 15,4-2-19-15,-3 1-344 16,9 0 107-16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50.4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EA2F8C-BBAA-46D6-AFC8-D7AF3089A170}" emma:medium="tactile" emma:mode="ink">
          <msink:context xmlns:msink="http://schemas.microsoft.com/ink/2010/main" type="inkDrawing" rotatedBoundingBox="10857,12852 16118,13510 15997,14475 10736,13818" semanticType="connector" shapeName="Other">
            <msink:sourceLink direction="with" ref="{94E654CD-9177-4638-A807-427181C69967}"/>
            <msink:sourceLink direction="with" ref="{F75E574A-FCB3-4471-837D-51160D6F3728}"/>
          </msink:context>
        </emma:interpretation>
      </emma:emma>
    </inkml:annotationXML>
    <inkml:trace contextRef="#ctx0" brushRef="#br0">5137 144 1205 0,'-18'1'274'0,"-3"10"104"0,3 2-348 15,3 5-25-15,4 3-1 16,2 12-9-16,2-1 7 16,-1 10-8-16,1 0 8 15,-7 1-7-15,-2-7 8 16,-4 1-7-16,-1-10 9 16,-6 6-8-16,3-2 7 15,-1 4-7-15,-5-2 8 16,-9 9-9-16,-5-8 7 15,-11 4-7-15,-1-5 5 0,-13 3-5 16,3-9 11-16,-12-3-8 16,9-5 11-16,-23-5-7 15,7-5 6-15,-19-3-5 16,7-3 7-16,-22-8-2 16,21 1 14-16,-16-5-2 15,11-2 9-15,-19-1-8 16,11 3 3-16,-17-3-13 15,19 3 1-15,-17-1-12 16,18 1 5-16,-17-2-9 16,9 4 6-16,-8-8-11 15,10 0 12-15,-18-3-8 16,16-2 8-16,-12-2-7 0,10 1 11 16,-17-6-9-16,16 3 7 15,-16-9-6-15,13 3 9 16,-10-2-12-16,20 7 10 15,-8-10-7-15,18 7 10 16,-9-10 1-16,11 0 15 16,3-10-2-16,22 6 11 15,-5-4-6-15,14 7-1 16,2-3-15-16,5 10 1 16,-1-1-14-16,15 8 4 0,4-1-26 15,10 8-6-15,4 2-35 16,9 2-12-16,1 1-52 15,8 11-314-15,6 5 90 16</inkml:trace>
    <inkml:trace contextRef="#ctx0" brushRef="#br0" timeOffset="451.7361">-129 274 1438 0,'-30'-6'312'15,"6"2"130"-15,9 4-419 16,7-2-22-16,5-2 2 16,11-16-21-16,-1-10 6 0,7-22-11 15,-4-11 11-15,7-14-7 16,-13 4 21-16,5-7-2 16,-9 20 19-16,-1 7 2 15,-2 14 12-15,1 9-7 16,1 20 5-16,8 4-19 15,8 4-4-15,12 7-14 16,12 2 6-16,15 11-9 16,5 5 11-16,13 5-10 15,-1 1 11-15,7 2-35 16,-11-8-20-16,10-5-62 16,-14-7-337-16,-3-32 68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51.8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A580C0-4F61-44C2-8EA7-6F0C6BB54BA9}" emma:medium="tactile" emma:mode="ink">
          <msink:context xmlns:msink="http://schemas.microsoft.com/ink/2010/main" type="inkDrawing" rotatedBoundingBox="6373,11589 12476,11453 12502,12604 6398,12739" shapeName="Other">
            <msink:destinationLink direction="to" ref="{5087BC97-0B39-486F-9837-DCF779A5342E}"/>
          </msink:context>
        </emma:interpretation>
      </emma:emma>
    </inkml:annotationXML>
    <inkml:trace contextRef="#ctx0" brushRef="#br0">6091 964 1171 0,'-6'-12'306'16,"-6"-10"84"-16,3 2-334 16,3-11-31-16,3-4-14 15,5-11-13-15,-1-4 5 16,1-11-6-16,-2 7 8 16,-3-2-7-16,-3 10 8 15,-5-4-6-15,-2 10 7 16,-7-4-7-16,1 3 7 15,-10-4 0-15,0 6 13 0,-5 2 10 16,-2 4 16-16,-6 1-3 16,1 11 0-16,-5-1-13 15,1 7-8-15,-6-3-17 16,0 4 3-16,-15-1-11 16,1 5 7-16,-11-1-10 15,2 8 7-15,-12 0-10 16,14 3 10-16,-15-3-6 15,5 2 7-15,-22-2-3 16,8-2 10-16,-21 4-10 16,15-1 8-16,-21-5-9 15,13-1 5-15,-13 4-11 16,9-2 9-16,-18-2-6 16,18 8 11-16,-23-3-11 15,13 2 7-15,-14 1-5 0,8 4 6 16,-20-1-7-16,18 5 11 15,-18 1-5-15,19 0 7 16,-22-3-12-16,20 4 6 16,-23 7-8-16,21-4 8 15,-31 8-9-15,19 0 8 16,-21 5-7-16,26-5 8 16,-21 6-7-16,25-6 8 15,-21 9-7-15,27-5 7 0,-8 4-6 16,16 1 8-16,-7 4-8 15,28 4 9-15,-5 12-10 16,13-4 7-16,6 19-10 16,26 2 9-16,8 11-12 15,19-1 8-15,13 19-32 16,17-14-18-16,12 18 6 16,24-9-397-16,12-19 113 15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40.6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088DFD6-BE41-4D2A-9581-9972E4912220}" emma:medium="tactile" emma:mode="ink">
          <msink:context xmlns:msink="http://schemas.microsoft.com/ink/2010/main" type="inkDrawing" rotatedBoundingBox="12990,11725 13052,12848 12911,12856 12849,11733" shapeName="Other"/>
        </emma:interpretation>
      </emma:emma>
    </inkml:annotationXML>
    <inkml:trace contextRef="#ctx0" brushRef="#br0">126 3 956 0,'-23'-7'301'0,"4"7"60"16,-5 10-247-16,6 11-56 16,0 21-5-16,7 12-23 15,1 32-6-15,8 12-9 16,13 28-5-16,5-3-6 16,8 13-1-16,5-17-22 15,4 7-151-15,-10-25-216 0,-11-20 1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8:40.0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87BC97-0B39-486F-9837-DCF779A5342E}" emma:medium="tactile" emma:mode="ink">
          <msink:context xmlns:msink="http://schemas.microsoft.com/ink/2010/main" type="inkDrawing" rotatedBoundingBox="6874,11831 12622,12197 12573,12972 6824,12606" semanticType="callout" shapeName="Other">
            <msink:sourceLink direction="to" ref="{84A580C0-4F61-44C2-8EA7-6F0C6BB54BA9}"/>
          </msink:context>
        </emma:interpretation>
      </emma:emma>
    </inkml:annotationXML>
    <inkml:trace contextRef="#ctx0" brushRef="#br0">-5726 673 945 0,'-3'1'261'0,"5"-2"63"16,4 2-268-16,7 1-32 15,5-1-20-15,8 2 7 16,2 3-9-16,7 3 8 15,-2 0-10-15,9 6 6 16,-1 0-7-16,7 3 7 0,1 0-8 16,8 3 8-1,-3-4-8-15,9 4 9 0,-1-3-4 16,8-1 18-16,-2-4-5 16,16 4 13-16,-1-11-10 15,16 7 8-15,-3-2-19 16,18 1 8-16,-9-8-15 15,24 10 9-15,-12-8-11 0,17 3 9 16,-17-5-11 0,25 8 9-16,-17-4-10 0,18-5 10 15,-11 0-11-15,22 1 10 16,-17-4-8-16,15 0 9 16,-17 0-7-16,12 0 10 15,-14-1-7-15,18-2 9 16,-22 0-10-16,19-2 10 15,-14 2-10-15,11-1 6 16,-17 1-9-16,13-3 9 16,-19-2-10-16,8-2 8 15,-19 1-9-15,8 1 10 16,-21 1-11-16,4-2 11 16,-18 3-10-16,-2-2 10 15,-17 1-10-15,2 1 14 16,-10 1-7-16,-4 4 12 15,-9 4-8-15,-1-5 10 16,-10 8-13-16,-1-4 6 0,-13 1-11 16,-1-6 17-16,-12 1-5 15,-1 2 23-15,-7 0-4 16,4 0 25-16,-5 0-11 16,0 2 15-16,-6-2-18 15,-3-3 9-15,-5 3-24 16,-4 0 5-16,0-3-22 0,3 0 6 15,0 3-16-15,0-3 8 16,5 1-12-16,-5 1 9 16,1-1-11-16,-4 1 4 15,-3 1-12-15,-6-5 9 16,1 2-9-16,-8 3 11 16,-1-3-5-16,-7-3 12 15,2 8-9-15,-13 2 11 16,2-5-9-16,-16 5 12 15,2 1-9-15,-14-8 11 16,5 1-12-16,-10 2 11 16,12-6-12-16,-15 5 8 15,7-1-10-15,-13 2 7 16,5 2-14-16,-22 4 5 16,15-3-13-16,-11 0 5 0,8 1-7 15,-16 1 12 1,12-5-3-16,-17 0 16 0,13 0-6 15,-17-3 15-15,18 1-9 16,-17 4 10-16,17-4-11 16,-11-1 9-16,19 2-13 15,-14-2 7-15,16 1-9 16,-19 2 8-16,9-1-10 16,-8-2 9-16,14 3-8 0,-18-3 8 15,18 1-9 1,-16-2 10-16,8 4-9 0,-4 0 11 15,13 1-10-15,-10 4 9 16,15 8-10-16,-15-4 9 16,9-3-10-16,-6 0 11 15,18-1-10-15,-11-5 12 16,16 0-10-16,-10 0 12 16,14-2-12-16,-5-1 10 15,16-1-10-15,2 1 10 16,16-5-12-16,-1 2 10 15,13 2-10-15,1-4 10 16,7 2-11-16,4 0 8 16,8 3-10-16,4-6 10 0,8 5-9 15,2-4 10-15,3-2-7 16,2-1 7-16,4 0-10 16,3-5 8-16,4 2-9 15,8-4 9-15,0-1-8 16,9-7 9-16,3 2-8 15,-1-10 9-15,-5-4-10 16,7-13 8-16,-10 2-1 16,3-13-1-16,-3 8-11 0,-4-1 11 15,-7 14-7-15,1-2 1 32,-11 13 3-32,0 3 11 0,1 6-11 0,-2 1 10 15,-2 9-9-15,3 4 11 16,-5 1-11-16,-1 3 9 15,5 1-10-15,4 1-24 16,-6 1-24-16,10-2-9 16,1 1-18-16,-4-2 2 15,-1 1 25-15,5-1 20 16,-8 5 12-16,0-2 18 16,1 4-2-16,4 11 9 15,-2 11-9-15,4 13 7 16,4 20-9-16,5 28 9 15,7 10-7-15,13 20 4 16,5-4-364-16,7-20 121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18.4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1777C97-CB98-4EBB-B75F-269DAB218FE3}" emma:medium="tactile" emma:mode="ink">
          <msink:context xmlns:msink="http://schemas.microsoft.com/ink/2010/main" type="writingRegion" rotatedBoundingBox="18103,3635 31041,2466 31170,3890 18232,5060"/>
        </emma:interpretation>
      </emma:emma>
    </inkml:annotationXML>
    <inkml:traceGroup>
      <inkml:annotationXML>
        <emma:emma xmlns:emma="http://www.w3.org/2003/04/emma" version="1.0">
          <emma:interpretation id="{BE214936-C249-4FA8-BCF3-00D8C5BF817D}" emma:medium="tactile" emma:mode="ink">
            <msink:context xmlns:msink="http://schemas.microsoft.com/ink/2010/main" type="paragraph" rotatedBoundingBox="18103,3635 31041,2466 31170,3890 18232,5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E2C53-F562-4D78-8B8E-B3B3F8AEBE0E}" emma:medium="tactile" emma:mode="ink">
              <msink:context xmlns:msink="http://schemas.microsoft.com/ink/2010/main" type="line" rotatedBoundingBox="18103,3635 31041,2466 31170,3890 18232,5060"/>
            </emma:interpretation>
          </emma:emma>
        </inkml:annotationXML>
        <inkml:traceGroup>
          <inkml:annotationXML>
            <emma:emma xmlns:emma="http://www.w3.org/2003/04/emma" version="1.0">
              <emma:interpretation id="{E8DE6FD7-0F79-4FB0-8CC2-46B9C1D40C5A}" emma:medium="tactile" emma:mode="ink">
                <msink:context xmlns:msink="http://schemas.microsoft.com/ink/2010/main" type="inkWord" rotatedBoundingBox="18143,4075 20552,3857 20641,4842 18232,50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833 453 1165 0,'3'38'287'0,"0"22"119"16,3 4-347-16,0 5 4 15,-1 0-22-15,5-7-7 0,-1-25-27 16,0-7 4-16,2-4-12 16,-7-24 12-16,-1-4-5 15,-1-21 12-15,-4-7-8 16,-14-18 10-16,4-1-13 16,-8-16 7-16,-5 16-12 15,2 5 6-15,10 16-11 16,-1 8 5-16,4 19-8 15,8 1 9-15,7 16-9 0,2 7 6 16,4-7-8-16,13-7-44 16,3-3-38-16,13-24-340 15,11-19 57-15</inkml:trace>
          <inkml:trace contextRef="#ctx0" brushRef="#br0" timeOffset="299.2013">1213 390 1031 0,'-13'27'266'0,"-7"5"93"16,5 1-300-16,0 6 6 16,7-6-19-16,7-5 2 15,8-5-19-15,10-5 6 16,1-8-21-16,5-8 6 16,-1-7-12-16,-1-11 9 15,-3-1-10-15,-3-8 25 0,-7 1 0 16,-5-3 33-16,-9 9-3 15,-8-3 18-15,-7 4-27 16,-15 4 2-16,2 8-32 16,-3 2-1-16,9 6-23 15,7 6 2-15,16 2-29 16,11 5-32-16,12 5-34 16,20-1-50-16,7 1 3 15,17-12-322-15,1-3 95 0</inkml:trace>
          <inkml:trace contextRef="#ctx0" brushRef="#br0" timeOffset="881.7357">1576 389 987 0,'-19'-9'326'0,"-8"3"51"15,0 10-279-15,-3 5-33 16,4 9-42-16,7 6 10 16,-1 6-12-16,8 5 17 15,6-8-9-15,9 0 6 16,0-12-20-16,15-6 7 15,3-20-16-15,20-10 10 16,4-24-9-16,16-18 9 16,-4-13-10-16,0-14 5 15,-18 11-11-15,-15 0 8 16,-16 17-7-16,-13 17 4 16,-10 27-4-16,-13 20 8 0,-2 22-8 15,-8 24 10-15,4 12 0 16,2 9 21-16,16-9-3 15,10 3 13-15,13-16-12 16,16-11 2-16,10-18-23 16,13-8 5-16,5-17-12 15,12-11 11-15,-5-12-16 0,-3-5-39 16,-13 5-30-16,-4-1-11 16,-20 5-9-16,-8 24 6 15,-4 5 39-15,-9 11 30 16,-7 15 11-16,7 17 11 15,0-17 8-15,6 13 15 16,4-17-7-16,10-5 19 16,-1-16-11-16,13-8 7 15,2-19-17-15,8-7 7 16,-3-7-20-16,0-4 5 16,-10 11-11-16,-10-2 3 15,-8 14-14-15,-5 14 1 16,-8 10-5-16,2 7 7 15,0 21-5-15,5 6 13 16,2-8-2-16,8-11 5 16,5-9-11-16,7-17-4 0,6-16-52 15,9-7-357-15,0-20 95 16</inkml:trace>
          <inkml:trace contextRef="#ctx0" brushRef="#br0" timeOffset="-324.143">59 513 529 0,'-30'-39'449'16,"12"21"-98"-16,9-6 4 15,7 5-286-15,14-7 0 16,8-5-23-16,14-19-2 16,10-3-22-16,22-11 3 0,4 7-22 15,17 0 5-15,-7 18-13 16,10 9 8-16,-18 24-9 16,-1 9 8-16,-19 13-9 15,-2 8 9-15,-20 6-8 16,-5-1 6-16,-10-1-10 15,-4 11 11-15,-14-3-2 16,-5 8 30-16,-8 0 0 0,-17 11 26 16,-8-16-7-16,-7 2 10 15,0-8-30-15,-1-8 5 16,11-13-22-16,6 3-5 16,13-6-47-16,8-10 414 15,13 10-826-15,7 4 378 16</inkml:trace>
          <inkml:trace contextRef="#ctx0" brushRef="#br0" timeOffset="-642.6296">550 250 539 0,'-9'5'454'0,"-5"10"-108"0,5 2-12 15,1 11-280-15,8 1-26 16,3 7 16-16,5 0-11 16,4 13 3-16,5-5-14 15,2 14 8-15,-1-1-16 0,0 3 5 16,-3-16-11-16,-1 14 8 16,-8-16-14-16,-2 0 6 15,-1-10-9-15,-6 6 8 16,-4-20-8-16,-5 0 4 15,-3-8-25-15,-11-4-39 16,-2-9 12-16,-12-9-349 16,1-7 81-16</inkml:trace>
        </inkml:traceGroup>
        <inkml:traceGroup>
          <inkml:annotationXML>
            <emma:emma xmlns:emma="http://www.w3.org/2003/04/emma" version="1.0">
              <emma:interpretation id="{FC7A7170-B4FD-4BB1-B948-1E4BADAA990E}" emma:medium="tactile" emma:mode="ink">
                <msink:context xmlns:msink="http://schemas.microsoft.com/ink/2010/main" type="inkWord" rotatedBoundingBox="20731,3677 24319,3353 24423,4500 20834,48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73.8538">4565-71 658 0,'-4'35'395'0,"-4"-1"-36"16,-4 22-92-16,3 4-145 15,0 16-19-15,3 0-41 0,0 0-1 16,5-5-33-16,4-4 0 15,3-13-21-15,4-6 6 16,2-12-11-16,-6-21 11 16,0-16 2-16,-3-28 10 15,2-11-8-15,-1-23 9 16,4-11-13-16,-2-25-2 16,0 9-12-16,4-8 7 15,2 25-10-15,-1 10 9 16,1 37-11-16,6 13 8 15,-2 13-12-15,8 10 11 16,3 4-10-16,3-1 9 16,-3-1-6-16,2 2 6 15,-13 1-7-15,-4 6 9 16,-10-2-6-16,-13 11 14 16,-10 2 0-16,-15 2 19 15,-7-1-7-15,-5-3 10 16,10-10-15-16,4-6 7 0,13-14-41 15,10-5-89-15,13-1-174 16,26-18-186-16,11 6-90 16</inkml:trace>
          <inkml:trace contextRef="#ctx0" brushRef="#br0" timeOffset="4005.9048">5022-57 965 0,'-41'22'281'15,"6"11"80"-15,1 15-228 16,11-1-58-16,11-1 5 16,11-5-26-16,13-11-14 15,9-12-34-15,12-18 8 16,3-12-12-16,9-24 9 16,-1-2-15-16,-1-19-28 15,-10 18-29-15,-12-6-11 16,-15 15-14-16,-10 5 7 15,-13 16 27-15,-5 0 27 16,-1 16 12-16,4 4 14 16,4 10 5-16,9-5 6 15,4-4-7-15,14-7 8 0,9-10-8 16,14-17 7-16,1-14-13 16,18-20-216-16,-3-7-115 15,3-15 49-15,-9 6 28 16,-3 6 21-16,-20 24 235 15,-10 10 260-15,-16 22-29 16,-10 19 18-16,-5 12-3 16,-2 25 2-16,-3 18-148 15,0 18 14-15,6-8-40 16,6 4 15-16,0-24-22 0,12-5 3 16,7-20-36-16,4-4-5 15,-2-8-28-15,13-13 5 16,-4-14-24-16,5-16-27 15,-7-8-28-15,-2-14-29 16,-13 9-12-16,-5-2 20 16,-10 16 33-16,-2 10 27 15,2 21 37-15,4 10 30 16,5 10 1-16,5 1 20 16,8 1-6-16,10-4 11 15,6-4-17-15,10-8 2 16,7-8-20-16,8-5 7 15,-4-10-19-15,2-7 3 16,-9-1-11-16,-8-1 5 16,-12 7-15-16,-11-8 1 0,-10 6-12 15,-10 9 10-15,-5 9-8 16,-6-3 10-16,3 24-1 16,-4-3 15-16,7 1-4 15,5 1 25-15,4-5-5 16,3-2 12-16,7-1-12 15,5-15 2-15,3 2-25 16,9-1 7-16,4-13-10 0,0 3 8 16,1 14-8-16,4-7 9 15,-9-4-13-15,-2 15 8 16,-4-9-8-16,0 0 9 16,-4 6-7-16,4 5 11 15,-3-7-3-15,9 2 17 16,1-4-6-16,4-13 10 15,1-5-9-15,9-2 6 16,-5-3-21-16,2 4 3 16,-7 2-15-16,-1 8-4 15,-7 2-11-15,-7 17 11 16,-7 0-4-16,-1 18 15 16,0 5 10-16,0 5 23 15,2-10 14-15,8 2-2 16,2-14-10-16,6-11 7 15,2-7-22-15,1-10-11 0,-3-7 3 16,1-2-15-16,-4-5-41 16,-3 4-84-16,-1 4-28 15,1-5-343-15,-3-2 37 16</inkml:trace>
          <inkml:trace contextRef="#ctx0" brushRef="#br0" timeOffset="1083.7273">2662-353 1062 0,'-14'51'287'16,"-5"24"95"-16,-2-7-297 15,7 5-40-15,10-7-16 0,4-3 1 16,9-24-27-16,9 5-17 16,-3-16 127-16,4 8-496 15,-11-13 188-15</inkml:trace>
          <inkml:trace contextRef="#ctx0" brushRef="#br0" timeOffset="1204.4049">2638 329 904 0,'7'7'250'16,"11"-8"69"-16,9-17-244 16,3-12-44-16,20-25-20 15,-1-8-61-15,11-18-46 16,-6-1-55-16,-1-13-173 15,-17 14 16-15</inkml:trace>
          <inkml:trace contextRef="#ctx0" brushRef="#br0" timeOffset="1659.2546">3013-315 877 0,'-21'52'329'0,"3"4"40"16,1 8-188-16,5-4-90 16,5 3-5-16,8-13-38 15,8-2-6-15,5-6-34 16,5 1 3-16,1-8-12 15,2 1 8-15,-5-11-9 0,-2 1 9 16,-6-14-7-16,-3-1 8 16,-8-8-5-16,-4-11 9 15,-4-5-8-15,-2-16 3 16,-2-4-4-16,-1-8 10 16,2 2-9-16,-1 2 8 15,2 16-2-15,3 3 7 16,3 19-11-16,3 8 6 15,6 6-9-15,8 3 5 16,5 3-12-16,13-3 8 16,4-3-10-16,12-4 9 15,0-10-8-15,9-7 7 16,-9-10-11-16,-4-7 5 16,-13-1-9-16,-8-7 9 15,-16 8-6-15,1 13 7 16,-8 10-3-16,-2 16 9 0,1 17-10 15,-4 9 19-15,5 3 1 16,5 2 19-16,2-9-7 16,8-8 14-16,3-11-19 15,3-13 3-15,-1-10-16 16,11-20-31-16,-1-11-56 16,6-18-375-16,2 2 72 15</inkml:trace>
          <inkml:trace contextRef="#ctx0" brushRef="#br0" timeOffset="1811.8463">3411-159 1143 0,'-12'31'268'15,"7"-5"94"-15,13-7-318 16,5-1-44-16,8-6 6 16,5-9-26-16,7 0-145 15,-8-3-203-15,11-1 1 16</inkml:trace>
          <inkml:trace contextRef="#ctx0" brushRef="#br0" timeOffset="2016.9234">3675-18 991 0,'-2'22'334'0,"-2"11"50"15,-2-4-272-15,7 1-46 16,5-14-42-16,8-5 1 0,7-13-17 16,8-5 1-16,5-13-20 15,7-1-17-15,-5 3-19 16,3 0 3-16,-9 11-5 15,-9 17 10-15,-11 7 18 16,-1 34 19-16,-7-20-4 16,2 2 8-16,2 3 1 15,11-21-8-15,1-36-48 0,10 9-288 16,4-6 69-16</inkml:trace>
          <inkml:trace contextRef="#ctx0" brushRef="#br0" timeOffset="2321.1908">4173-36 1070 0,'-27'19'282'0,"-1"7"103"16,7-5-306-16,3 0-2 15,9-3-26-15,6-6-3 16,6-9-32-16,10-6-9 16,8-6-28-16,9-3-12 15,6 4-16-15,8-1 2 16,-5 6 1-16,1 5 14 15,-7 2 14-15,-4 4 14 16,-6 4 0-16,-8 4 9 16,-6-1-2-16,-8 0 29 15,-5 2 8-15,-14-1 36 0,-8 2-1 16,-10 11 7-16,-2-7-28 16,-4-14-28-16,9-4-75 15,18-4-383-15</inkml:trace>
        </inkml:traceGroup>
        <inkml:traceGroup>
          <inkml:annotationXML>
            <emma:emma xmlns:emma="http://www.w3.org/2003/04/emma" version="1.0">
              <emma:interpretation id="{84F263E7-55E1-4673-B82A-BD2B93594230}" emma:medium="tactile" emma:mode="ink">
                <msink:context xmlns:msink="http://schemas.microsoft.com/ink/2010/main" type="inkWord" rotatedBoundingBox="24577,3473 25575,3383 25626,3949 24628,40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43.5858">6460-553 1097 0,'-8'29'338'15,"1"4"68"-15,-4 12-276 16,7 4-81-16,4 12 2 16,-2-10-29-16,4 0 1 15,7-8-17-15,-2 1 5 16,-2-14-12-16,5 0 9 15,-2-8-11-15,-4-1 8 16,1-6-8-16,1 2 8 16,-6-2-9-16,0-5 9 15,-2-7-13-15,1-10 1 16,-2-10-11-16,6-8 11 16,-2-5-8-16,2 0 14 15,-3 4 2-15,5 8 16 16,-8 6-7-16,1 8 9 0,4 11-11 15,2 2 8-15,-1 5-13 16,8 4 7-16,2-6-7 16,10-11 10-16,2 4-8 15,8-14 6-15,-1-11-9 16,5-5 6-16,-7-1-11 16,2-13 7-16,-8 6-10 0,-5 5 3 15,-10 11-8-15,-4 7 2 16,-7 17-5-16,-1 16 10 15,-3 8 3-15,3 13 24 16,0 5 2-16,5-7 15 16,4-12-9-16,7-9 7 15,2-10-23-15,8-11 5 16,-1-2-18-16,2-8-21 16,-2-2-67-16,2-17-386 15,-11-16 80-15</inkml:trace>
          <inkml:trace contextRef="#ctx0" brushRef="#br0" timeOffset="4700.1681">6821-434 1300 0,'-3'10'313'0,"0"1"109"0,6-4-385 16,3 1-13-16,0-2-19 15,6 1-44-15,3-8-36 16,11 10-345-16,0 2 60 15</inkml:trace>
          <inkml:trace contextRef="#ctx0" brushRef="#br0" timeOffset="5120.5867">7126-323 1110 0,'-4'11'323'0,"-5"5"89"16,-2 7-310-16,5 7-11 15,-1 4-34-15,-2-1 6 16,3-6-28-16,9 0-2 15,0-18-26-15,4-3 9 16,7-6-15-16,1-13 11 16,-2-5-12-16,4 0 10 15,-2-3-11-15,0-6 8 16,-2 10-11-16,-4-5 8 16,0 5-8-16,-7 14 6 15,-5 8-8-15,-6 11 8 16,1 10-6-16,-4 8 23 15,5-2-3-15,4-4 11 16,9-4-8-16,6-6 7 16,9-9-16-16,9-9 337 0,7-18-825 15,5-19 390-15</inkml:trace>
          <inkml:trace contextRef="#ctx0" brushRef="#br0" timeOffset="5862.5324">7386-592 1184 0,'1'15'261'0,"2"11"110"16,-3 7-341-16,2 24-22 16,-4 6 5-16,7 20-8 15,4-8 3-15,12 7-176 16,3-11-206-16</inkml:trace>
        </inkml:traceGroup>
        <inkml:traceGroup>
          <inkml:annotationXML>
            <emma:emma xmlns:emma="http://www.w3.org/2003/04/emma" version="1.0">
              <emma:interpretation id="{4EF82A18-492C-466F-B891-CF7BD192EF3A}" emma:medium="tactile" emma:mode="ink">
                <msink:context xmlns:msink="http://schemas.microsoft.com/ink/2010/main" type="inkWord" rotatedBoundingBox="25954,2926 27547,2782 27666,4100 26073,42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36.6997">7880-207 544 0,'-17'3'495'0,"13"-3"-114"15,8-3-16-15,25-5-275 16,14-7-44-16,37-10-4 15,13-13-16-15,26-7-2 16,-8 7-4-16,4 5-5 0,-29 12-5 16,-8 12-3-1,-29 12-6-15,-13 2-7 0,-21 2-18 16,-15 4-19-16,-12-2-196 16,-10 9-173-16,-2 5-20 15</inkml:trace>
          <inkml:trace contextRef="#ctx0" brushRef="#br0" timeOffset="6814.2418">8010-95 795 0,'-25'20'307'16,"14"-13"23"-16,10 2-186 15,7 0-77-15,15-6 1 16,12-7-16-16,27 2 0 15,12-11-8-15,27-8-7 16,8-5-20-16,19-7-6 16,-17-7-8-16,7 1 91 15,-20 6-480-15,-21 7 187 16</inkml:trace>
          <inkml:trace contextRef="#ctx0" brushRef="#br0" timeOffset="7849.9074">7950-466 579 0,'-4'5'315'0,"1"-1"22"16,0-2-132-16,1 1-20 0,2 1-26 16,5-7-29-16,2 0-17 15,13-7-14-15,8-7-21 16,20-8-23-16,11-8-28 16,19-30-19-16,-4-6 0 15,2-42-10-15,-7 9 9 16,-7 1-10-16,-23 29 8 15,-2 7-8-15,-14 44 9 16,-11 2-10-16,-9 14 10 16,-5 5-6-16,-7 11 7 15,-4 5-8-15,-2 2 10 0,-5 32-11 16,5-1 8-16,3 9-10 16,8-1 10-16,4 4-8 15,4-28 8-15,10 0-63 16,-4-12-40-16,13-16-372 15</inkml:trace>
          <inkml:trace contextRef="#ctx0" brushRef="#br0" timeOffset="9415.8331">8693-565 624 0,'-9'-7'420'0,"6"-1"-64"16,6 1-48-1,11 2-238-15,11 1-7 0,10-2-26 16,19 9 3-16,5 0-22 15,11 1 5-15,2 2-13 16,11 6 4-16,-14 0-15 0,4 0 7 16,-14 3-9-16,-7-6 9 15,-16-3-9-15,-7-1 7 16,-14-1-9-16,-6 2 11 16,-9 5-7-16,-10 7 14 15,-10 3 1-15,-18 15 23 16,-8 9-4-16,-20 21 22 15,-6-1-10-15,-9 5 13 16,12-5-20-16,-6 1 2 16,21-18-23-16,6 0 6 15,15-9-14-15,10-9-119 16,23-11-366-16</inkml:trace>
        </inkml:traceGroup>
        <inkml:traceGroup>
          <inkml:annotationXML>
            <emma:emma xmlns:emma="http://www.w3.org/2003/04/emma" version="1.0">
              <emma:interpretation id="{E4DEBDC2-4CF9-47E5-A36E-5AD03786FAE0}" emma:medium="tactile" emma:mode="ink">
                <msink:context xmlns:msink="http://schemas.microsoft.com/ink/2010/main" type="inkWord" rotatedBoundingBox="27946,3024 31066,2742 31151,3679 28031,396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982.8109">10378-524 1052 0,'-20'0'256'0,"7"1"98"16,2 2-290-16,-2 0-21 15,2 6 3-15,2 5-16 16,-4 7 0-16,-1 1-9 16,2 19 1-16,3-5-2 15,2 3 7-15,5-9-3 0,1 2 0 16,8-20 0-16,5-6 2 16,3-11-6-16,12-8-2 15,3-10-3-15,6-13-5 16,-3 0-4-1,-1-5-2-15,-11 7-1 0,-6-1 0 16,-9 14 0-16,-6 8-1 16,-6 4-2-16,-9 12-2 15,-2 9-1-15,-7 12-2 16,6 12 0-16,0 10 3 16,9 3 2-16,9-1 1 15,11-8 0-15,7-14 4 16,9-13 0-16,12-20 1 15,0-16-9-15,7-19-80 16,-5-3-347-16,-7-9 78 16</inkml:trace>
          <inkml:trace contextRef="#ctx0" brushRef="#br0" timeOffset="14113.8677">10743-1084 953 0,'-3'57'337'16,"-11"12"43"-16,-7 14-218 15,4 17-107-15,5 5-10 16,3-52-2-16,9-7-19 16,5-4-7-16,7-9-10 0,6 18-2 15,2 2-2-15,-1 9 0 16,-2-4-1-16,-4-2 0 16,-4-20 0-16,-7-8 3 15,-2-19 17-15,1-19 16 16,1-14-2-16,-4-30 1 15,4 0-3-15,-10-11-17 16,-4 9-14-16,-7 5-1 16,-2 29-2-16,-2 2-2 15,6 19-3-15,2 10-2 16,6 9-1-16,3 9 0 16,6 3 3-16,6 4 1 15,8-6 2-15,7-7 0 16,3-8 3-16,9-10 2 15,-4-15 1-15,2-6 1 16,-4 5 0-16,-1-16-2 0,-13 2-7 16,-2 6-11-16,-5 6-1 15,-8-2-7-15,-4 19 0 16,0 10 4-16,2 6 9 16,-2 21 0-16,3-1 7 15,4 5 1-15,4-7 4 16,5 6 4-16,2-27 6 15,8-9 5-15,1-12 1 16,10-10-1-16,1-11-4 0,7-8-3 16,-5 4-7-16,1 5-2 15,-11 8-3-15,-3 3-2 16,-6 25-2-16,-6 12-1 16,-3-1 1-16,3 7 2 15,0 2 3-15,3-10 1 16,1-10 0-16,7-4 3 15,-1-12 0-15,4-9 1 16,-2-4 1-16,2-16 0 16,-8-2-2-16,-2-6-1 15,-8 7-5-15,-11 0-32 16,-6 11-14-16,-3 5 0 16,-1 7-1-16,6-2 5 15,7 7 31-15,6 1 13 16,4-2 1-16,7-3 0 0,3-3 0 15,4-18 0-15,-2-8 1 16,-1-8 0-16,0 2 0 16,-6-43 0-16,-6 18-1 15,-9 9 0-15,-7 13 1 16,-8 4 0-16,-2 47 1 16,2-1 0-16,2 2-1 15,1 43-1-15,1 3 0 0,-3 39 10 16,1 12 8-16,1 9 21 15,6-39 6-15,4-1 2 16,5-34-11-16,11-4-6 16,4-7-20-16,10-1-3 15,3-2-2-15,11-5 0 16,-8-5 1-16,4-5 1 16,-8 1 1-16,1-12 0 15,-11-5-2-15,4-5 1 16,-5-5-3-16,7-6-1 15,-8 9 0-15,7 3-2 16,-8 0 2-16,-2 9-2 16,-8 1-1-16,-4 7-1 15,-6 1 1-15,0 7-1 16,0 5 1-16,2 11 5 16,7-4 2-16,4 4 1 0,8 8-1 15,8-6 1-15,2-12-3 16,8-1 2-16,-3-7 0 15,3-23-9-15,-7-5-37 16,-4-7-80-16,-8-5-42 16,-10-2-305-16,-7 2 19 15</inkml:trace>
          <inkml:trace contextRef="#ctx0" brushRef="#br0" timeOffset="12573.9791">9831-497 705 0,'-6'1'354'0,"3"5"-38"15,0 3-120-15,3 11-181 16,3-2-13-16,0 21 0 16,0 3 2-16,3 6 1 15,0 0 3-15,2 6 19 16,-4-18 8-16,1-7 16 15,1-20 10-15,0-2 16 0,0-16-10 16,12-21-5-16,6-10-16 16,12-14-9-16,4-15-21 15,5 1-9-15,-5 18-5 16,-7 11 0-16,-15 21-2 16,-8 14-4-16,-2 8-1 15,-7 13 1-15,-2 2 2 16,-1 10 6-16,-1 4 5 0,-1 5 5 15,4-7-2-15,-2 5 4 16,4-4-1-16,-1-10-1 16,4-2-2-16,-1-5 2 15,-2-9-5-15,5-2-2 16,-4 1-2-16,3-5-81 16,-4 0-29-16,-4-5-338 15,-5-7 24-15</inkml:trace>
          <inkml:trace contextRef="#ctx0" brushRef="#br0" timeOffset="14258.01">11738-713 1110 0,'-11'31'265'16,"4"-7"90"-16,4 3-313 15,9-3-35-15,4 0-72 16,7-19-291-16,5-7 76 16</inkml:trace>
          <inkml:trace contextRef="#ctx0" brushRef="#br0" timeOffset="14910.7406">12080-527 978 0,'-4'13'286'0,"-19"8"102"16,4-1-265-16,5 4-9 16,2-3-21-16,12 0-17 15,11-12-37-15,11-3-14 0,2-6-14 16,12-11-3-16,-6-2 0 16,9-10-2-16,-9-2-11 15,6-7-19-15,-10 5-4 16,-2-31-2-16,-12-59 0 15,-8 3 9-15,-8 1 17 16,-8 6 2-16,-8 34-1 16,-5 71 2-16,1 1 2 0,-6 67 8 15,6 27 12-15,-6 12 19 16,7 0 7-16,10 8 0 16,7-62-8-16,4-27-5 15,16-9-19-15,7-2-7 16,1-7-1-16,11 0 1 15,2 0-3-15,5 0 1 16,-1 2-3-16,2 4 0 16,-10-3-2-16,1 1 1 15,-10-4-1-15,2-3 1 16,-4-4-2-16,5-8 2 16,1-3-1-16,1-5 1 15,-3 2-2-15,-3-3 3 16,-12 8-3-16,-6 4-3 15,-14 3-1-15,-5 4 0 16,-8 7-2-16,-3 4 1 0,4 0 4 16,5 9 2-16,11-3 0 15,13 0 3-15,12-5 0 16,16-2 3-16,5-11 0 16,17-6 3-16,-8 0-4 15,8-5-1-15,-19-2-6 16,1 2-17-16,-14 7-5 15,-5 2-4-15,-14 5-1 0,4 8 4 16,-6 1 16-16,1 0 1 16,10 1 5-16,11 2-7 15,4-6-42-15,5-3-389 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0:30.6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F0DBA4-9C8D-40D0-989F-0E7DC62051B7}" emma:medium="tactile" emma:mode="ink">
          <msink:context xmlns:msink="http://schemas.microsoft.com/ink/2010/main" type="writingRegion" rotatedBoundingBox="33727,8555 34218,8555 34218,8788 33727,8788"/>
        </emma:interpretation>
      </emma:emma>
    </inkml:annotationXML>
    <inkml:traceGroup>
      <inkml:annotationXML>
        <emma:emma xmlns:emma="http://www.w3.org/2003/04/emma" version="1.0">
          <emma:interpretation id="{074B632B-BD39-4639-B1E5-A254BCAF1CA7}" emma:medium="tactile" emma:mode="ink">
            <msink:context xmlns:msink="http://schemas.microsoft.com/ink/2010/main" type="paragraph" rotatedBoundingBox="33727,8555 34218,8555 34218,8788 33727,8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32A0A-9217-498B-834A-C0E6AE3C4BB4}" emma:medium="tactile" emma:mode="ink">
              <msink:context xmlns:msink="http://schemas.microsoft.com/ink/2010/main" type="line" rotatedBoundingBox="33727,8555 34218,8555 34218,8788 33727,8788"/>
            </emma:interpretation>
          </emma:emma>
        </inkml:annotationXML>
        <inkml:traceGroup>
          <inkml:annotationXML>
            <emma:emma xmlns:emma="http://www.w3.org/2003/04/emma" version="1.0">
              <emma:interpretation id="{0239945C-0C9F-417C-8F51-0001DFE93477}" emma:medium="tactile" emma:mode="ink">
                <msink:context xmlns:msink="http://schemas.microsoft.com/ink/2010/main" type="inkWord" rotatedBoundingBox="33727,8555 34218,8555 34218,8788 33727,878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„</emma:literal>
                </emma:interpretation>
              </emma:one-of>
            </emma:emma>
          </inkml:annotationXML>
          <inkml:trace contextRef="#ctx0" brushRef="#br0">0 9 0,'0'0'16,"49"-3"15,26-1-16,41 0-15,-22 15 16,-27 4-16,-18 0 31,-15 0 1,-27 8-17,-14 7 16,-23 11-15,-26 16 15,44-35 1,16-18-17,-4-4 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35.6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B4C2D83-F705-41C9-A58A-914069052389}" emma:medium="tactile" emma:mode="ink">
          <msink:context xmlns:msink="http://schemas.microsoft.com/ink/2010/main" type="writingRegion" rotatedBoundingBox="28059,4460 31536,3842 31699,4759 28222,5377"/>
        </emma:interpretation>
      </emma:emma>
    </inkml:annotationXML>
    <inkml:traceGroup>
      <inkml:annotationXML>
        <emma:emma xmlns:emma="http://www.w3.org/2003/04/emma" version="1.0">
          <emma:interpretation id="{36B22BDC-81B2-4F63-9910-CA1D48CAB55B}" emma:medium="tactile" emma:mode="ink">
            <msink:context xmlns:msink="http://schemas.microsoft.com/ink/2010/main" type="paragraph" rotatedBoundingBox="28059,4460 31536,3842 31699,4759 28222,5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C7F0E6-7FDC-4A1B-A258-0115E32934E4}" emma:medium="tactile" emma:mode="ink">
              <msink:context xmlns:msink="http://schemas.microsoft.com/ink/2010/main" type="line" rotatedBoundingBox="28059,4460 31536,3842 31699,4759 28222,5377"/>
            </emma:interpretation>
          </emma:emma>
        </inkml:annotationXML>
        <inkml:traceGroup>
          <inkml:annotationXML>
            <emma:emma xmlns:emma="http://www.w3.org/2003/04/emma" version="1.0">
              <emma:interpretation id="{0DD3364B-FE77-42BC-8A21-58ECF9CCA2BF}" emma:medium="tactile" emma:mode="ink">
                <msink:context xmlns:msink="http://schemas.microsoft.com/ink/2010/main" type="inkWord" rotatedBoundingBox="28059,4460 30464,4033 30627,4950 28222,53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11127 323 988 0,'-6'19'276'16,"-3"-1"99"-16,1 9-271 0,1 12 12 16,-1 6-12-16,4 26-7 15,4-2-32-15,4 25-16 16,5-10-28-16,8-15-8 15,1-25-7-15,3-9 5 16,3-67 1-16,1-18-1 16,4-4-10-16,1-16-11 15,-3 10-6-15,-3 27-2 16,-6 16-3-16,-3 19 4 16,-4 20 10-16,-2 43-1 15,-3 1 2-15,0 0 1 16,-2-14 5-16,-1 1 8 15,-3-44 10-15,-3 5 27 16,-1-1 11-16,-7 1 13 16,-4-5-4-16,-3-3-6 0,-5-3-27 15,-11-6-10-15,7-2-12 16,-3-4-14-16,6-3-34 16,6-1-82-16,16 4-34 15,5-2 118-15,11 5-462 16,7-1 197-16</inkml:trace>
          <inkml:trace contextRef="#ctx0" brushRef="#br0" timeOffset="771.4987">11577 693 975 0,'20'-22'367'16,"-4"-5"65"-16,-1 3-264 0,-3 1-30 15,-4 2-50-15,-4 3-25 16,-2 0-39-16,-7 0-9 15,-4 2-8-15,-9-1-2 16,0 16-2-16,-4 19-2 16,1 10-1-16,1 20-1 15,5 14 2-15,2 20 2 16,1-10 1-16,10-7 3 16,7-20 1-16,10-10 2 15,6-32 1-15,18-6-1 16,0-44 1-16,9-24-1 15,-3-2-11-15,-3-17-43 0,-15-6-28 16,-5 48-31 0,-14 18-11-16,-7 15-4 0,-8 22 42 15,-4 34 29-15,-5 7 37 16,1 13 32-16,4-5 25 16,5 26 24-16,9-28 5 15,5-4 8-15,2-12-22 16,8-5-4-16,5-33-20 15,5-42-8-15,4-10-15 16,8-27 0-16,2-10-10 0,4-16-1 16,-10 38-8-16,-5-10-59 15,-8 26-30-15,-16 9-10 16,-8 17-12-16,-4 8 9 16,-5 20 61-16,-4 9 34 15,4 6 13-15,-1 8 24 16,5-1 4-16,3 2 15 15,9 0-4-15,3 11-1 16,8 4-12-16,1 12-7 16,3-3-15-16,-6-2-2 15,-3 26-6-15,-3-10-31 16,-5-17-1-16,-7 5-5 16,2-13-2-16,-8-86 2 15,-6-3 31-15,-5-14 2 16,-1-22 6-16,-12-5 3 15,2 39 1-15,2 0 19 0,3 12 9 16,7 16 34-16,13 11 17 16,3 9-4-16,9 2-17 15,7 4-11-15,5 1-35 16,13 4-15-16,5-4 2 16,1 4-27-16,-7-5-61 15,-4-3-360-15,-22-6 72 0</inkml:trace>
          <inkml:trace contextRef="#ctx0" brushRef="#br0" timeOffset="929.1618">11768 332 1185 0,'3'4'302'16,"6"-4"86"-16,9 2-331 15,3 2-47-15,10-2-41 16,2 4 462-16,6-5-819 15,-1 2 394-15</inkml:trace>
          <inkml:trace contextRef="#ctx0" brushRef="#br0" timeOffset="1268.3599">12337 407 614 0,'-12'4'466'0,"-3"7"-71"0,-5-4-43 16,-5 4-223-16,4-2-48 15,-3-2-13 1,9 7-31-16,3 11-33 0,7-5 2 16,2-1-7-16,8 1-2 15,5-4 0-15,5-17-2 0,9 1-24 16,5 0-16-16,2 7-23 16,-4-1-7-16,2 20 2 15,-8 4 24-15,0 4 19 16,-8-5 21-16,-1 32 13 15,-6-13 6-15,-4-1 34 16,-10-6 22-16,-7-2 39 16,-4-36 16-16,-13 0 20 15,2 0-33-15,-4 0-21 16,5-2-36-16,5-1-120 16,6 0 386-16,15 0-822 15</inkml:trace>
          <inkml:trace contextRef="#ctx0" brushRef="#br0" timeOffset="-1740.1015">10442 360 1110 0,'20'-18'279'0,"-14"12"87"16,-11 20-320-16,-10 14-14 15,-7 8-10-15,-13 39 5 16,-1 38 5-16,-7-1 12 16,5-2 1-16,-10 4 10 15,8-36-6-15,-7-31-7 16,10-2-13-16,1 0-6 16,13-12-15-16,8-5-2 0,10-17-37 15,8-20-72-15,6-11-284 16,6-23-57-16,2-11-148 15</inkml:trace>
          <inkml:trace contextRef="#ctx0" brushRef="#br0" timeOffset="-1336.4689">10205 947 1150 0,'-3'-7'339'0,"8"4"83"15,5 0-329-15,16 3-25 0,8-3-35 16,19-29-11-16,4 31-16 16,18-33-26-16,0-3 412 15,-5 38-819-15,-22 29 387 16</inkml:trace>
          <inkml:trace contextRef="#ctx0" brushRef="#br0" timeOffset="-1526.2978">10427 384 1084 0,'20'-24'269'16,"-4"17"87"-16,-11 16-315 0,-2 10-7 16,0 5-8-16,-2 33 21 15,-2 15 3-15,2 35 10 16,2-5-8-16,8 6-3 15,5-25-21-15,8-11-4 16,5-41-11-16,2 4-2 16,-2-13-4-16,-2-2-17 15,-9-8-28-15,-9 0-53 16,-12-8-2-16,-18 4-340 16,-9-2 77-16</inkml:trace>
          <inkml:trace contextRef="#ctx0" brushRef="#br0" timeOffset="-389.0586">10843 564 704 0,'0'5'287'16,"0"5"38"-16,0-2-177 15,5 2-13-15,-5 8-33 16,0 9-4-16,1 0-20 16,8 42 9-16,-6 6-13 15,2 5-2-15,2-3-15 16,-1 2-10-16,-1-43-22 0,-1-7-10 15,4-7-7-15,2-14 4 16,7-11 1-16,-1-12 1 16,2-3 0-16,-4-20 0 15,-8 8-4-15,-12-9-2 16,-6 15 0-16,-6-42-3 16,-6 6-1-16,7 7-3 15,5 10-1-15,0 1-3 16,6 46-3-16,8 46-1 15,-4-7-1-15,5 4-1 16,8-3 3-16,2-2 4 16,4-41 2-16,8-1 3 15,4-3 2-15,7-37 2 0,-3-7-3 16,3-18-54 0,-8-11-40-16,-1-17-97 15,-12 31-283-15,-4-8 24 0</inkml:trace>
        </inkml:traceGroup>
        <inkml:traceGroup>
          <inkml:annotationXML>
            <emma:emma xmlns:emma="http://www.w3.org/2003/04/emma" version="1.0">
              <emma:interpretation id="{2843DA73-D047-4A5B-913E-A38A18FA0A8A}" emma:medium="tactile" emma:mode="ink">
                <msink:context xmlns:msink="http://schemas.microsoft.com/ink/2010/main" type="inkWord" rotatedBoundingBox="30602,4056 31545,3889 31677,4635 30735,4803"/>
              </emma:interpretation>
              <emma:one-of disjunction-type="recognition" id="oneOf1">
                <emma:interpretation id="interp1" emma:lang="" emma:confidence="0">
                  <emma:literal>logi</emma:literal>
                </emma:interpretation>
                <emma:interpretation id="interp2" emma:lang="" emma:confidence="0">
                  <emma:literal>(ogi</emma:literal>
                </emma:interpretation>
                <emma:interpretation id="interp3" emma:lang="" emma:confidence="0">
                  <emma:literal>Logi</emma:literal>
                </emma:interpretation>
                <emma:interpretation id="interp4" emma:lang="" emma:confidence="0">
                  <emma:literal>logen</emma:literal>
                </emma:interpretation>
                <emma:interpretation id="interp5" emma:lang="" emma:confidence="0">
                  <emma:literal>Login</emma:literal>
                </emma:interpretation>
              </emma:one-of>
            </emma:emma>
          </inkml:annotationXML>
          <inkml:trace contextRef="#ctx0" brushRef="#br0" timeOffset="1795.4877">12524 37 1100 0,'3'-19'404'0,"-9"20"21"16,-1 17-271-16,-2 20-124 15,3 16-22-15,-2 9-9 16,4 6 4-16,2-13 4 16,4-1 0-16,5-13-1 15,8 2 1-15,2-5 0 16,8 7 5-16,-1-8-23 0,7-17 399 15,-6-12-822 1,4-23 384-16</inkml:trace>
          <inkml:trace contextRef="#ctx0" brushRef="#br0" timeOffset="2092.1908">12763 383 1077 0,'-10'19'297'0,"-8"4"89"16,1 2-300-16,5 1-4 15,6 4-22-15,5 3-7 16,7-5-14-16,12-8-8 16,0-19-16-16,4-25 2 15,-2-12 0-15,2-4-1 16,-5 2-3-16,-7 10-1 16,-10 5-4-16,-3 1-2 15,-10 1-1-15,-5 3-2 16,3 6-4-16,0 7-2 0,3 11 1 15,4 5-3-15,7-1 1 16,5 5-6 0,8-4-1-16,14-4-26 0,7-4-20 15,15-9-46-15,3-1-4 16,4-8-325-16,-7-2 85 16</inkml:trace>
          <inkml:trace contextRef="#ctx0" brushRef="#br0" timeOffset="2384.407">13074 305 1042 0,'-24'15'321'0,"0"4"67"16,7-4-284-16,4 2-10 16,8-4-33-16,2-5-6 15,6-2-17-15,3-2-7 16,5-1-20-16,7-3-2 16,0 3 0-16,9 3 2 15,0-1-7-15,1 10-1 16,-4 0-1-16,-1 3-1 15,-8-2-1-15,-5 10 1 16,-8-10 0-16,-10-1 1 16,-7 9 3-16,-12 6 19 15,2-3 12-15,-2 0 12 16,4-1-1-16,5-10-1 0,11-11-18 16,5-13-18-16,10-14-39 15,8-19-98-15,8-13-33 16,5-1-328-16,1 4 9 15</inkml:trace>
          <inkml:trace contextRef="#ctx0" brushRef="#br0" timeOffset="2537.4978">13275 324 606 0,'3'12'407'16,"-9"5"-64"-16,0 5-73 0,8 4-187 16,2-5-35-16,5 3-6 15,5-2-13-15,2 1-6 16,-5-7-15-16,7 1-28 15,-8-11 140-15,-2-14-491 16,-8-14 183-16</inkml:trace>
          <inkml:trace contextRef="#ctx0" brushRef="#br0" timeOffset="2676.0972">13320 196 1085 0,'2'12'339'16,"-11"3"49"-16,10 5-271 15,8 4-114-15,6-13-1 16,8 2 1-16,2-1-39 16,8 0-349-16,-3-9 105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17.6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2AD42AF-C42D-45B3-BEDD-CE7D7951658E}" emma:medium="tactile" emma:mode="ink">
          <msink:context xmlns:msink="http://schemas.microsoft.com/ink/2010/main" type="writingRegion" rotatedBoundingBox="29482,6032 25552,6130 25509,4378 29438,4280"/>
        </emma:interpretation>
      </emma:emma>
    </inkml:annotationXML>
    <inkml:traceGroup>
      <inkml:annotationXML>
        <emma:emma xmlns:emma="http://www.w3.org/2003/04/emma" version="1.0">
          <emma:interpretation id="{DC6DE587-46F0-4AB6-A42F-DFA1E5137388}" emma:medium="tactile" emma:mode="ink">
            <msink:context xmlns:msink="http://schemas.microsoft.com/ink/2010/main" type="paragraph" rotatedBoundingBox="29482,6032 25552,6130 25509,4378 29438,4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FF3D10-52D0-4FAA-8487-B419C1B6C66B}" emma:medium="tactile" emma:mode="ink">
              <msink:context xmlns:msink="http://schemas.microsoft.com/ink/2010/main" type="line" rotatedBoundingBox="29482,6032 25552,6130 25509,4378 29438,4280"/>
            </emma:interpretation>
          </emma:emma>
        </inkml:annotationXML>
        <inkml:traceGroup>
          <inkml:annotationXML>
            <emma:emma xmlns:emma="http://www.w3.org/2003/04/emma" version="1.0">
              <emma:interpretation id="{AA615A7B-89A2-4F83-B8F0-123DD54003FF}" emma:medium="tactile" emma:mode="ink">
                <msink:context xmlns:msink="http://schemas.microsoft.com/ink/2010/main" type="inkWord" rotatedBoundingBox="29479,5934 26667,6004 26625,4351 29438,4280">
                  <msink:destinationLink direction="with" ref="{DC80A472-41F5-4153-B4B1-B1454355FDE4}"/>
                  <msink:destinationLink direction="with" ref="{09A1AD98-AF3D-450E-9FB5-554D34A898D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1634 122 460 0,'-8'-8'235'16,"4"5"10"-16,1 0-109 15,3 3-43-15,0 6-17 16,0 0-31-16,-6 17-1 15,1 31 55 1,1 0-56-16,1 70-9 16,6 2-14-16,3 16-8 15,9 11-2 1,4-74-6-16,-2-1 1 16,-5-4 0-16,-5-4-1 0,-2-26 0 15,-4-1 1-15,-1-14-1 16,-1 3-30-16,-1-13-290 15,4-10 87-15</inkml:trace>
          <inkml:trace contextRef="#ctx0" brushRef="#br0" timeOffset="358.5986">1496 988 943 0,'-14'-6'219'16,"10"4"80"-16,1 14-274 16,3 9-22-16,4 11 2 15,-1 16 4-15,3 18 6 16,2 3 2-16,7 9 2 16,-2-9-6-16,10-3-5 15,1-12-4-15,-2-9 0 16,-2-13 0-16,2-5 1 15,-5-12 3-15,1-9 18 16,-2-11 11-16,1-10 23 16,-2-7 8-16,6-16 2 15,-2-4-19-15,10-19-10 16,-4-4-23-16,1-16-8 16,-8 6-15-16,-8-11-42 0,-10 22-19 15,-15 20-331-15,-7 32 61 16</inkml:trace>
          <inkml:trace contextRef="#ctx0" brushRef="#br0" timeOffset="1539.0148">1325 155 604 0,'0'-6'375'0,"-17"12"-65"16,-8 6-150-16,-22 36-376 15,-6 7 12-15</inkml:trace>
          <inkml:trace contextRef="#ctx0" brushRef="#br0" timeOffset="-2171.9113">439-4 616 0,'-5'0'352'15,"-4"1"-50"-15,-1 5-81 16,-2 11-219-16,-11 14 2 15,1 32-6 1,1 0 6-16,-32 68 11 16,-1-1-11-16,-1 5 11 15,4-11-11-15,18-96 8 0,7-4-9 16,4-12-98-16,1-7-217 16,-1-13 36-16</inkml:trace>
          <inkml:trace contextRef="#ctx0" brushRef="#br0" timeOffset="-1892.6575">-16 174 756 0,'0'-1'205'0,"0"-1"42"16,-2 13-206-16,-1 11-55 0,-4 23 13 16,-5 14 1-16,-6 38 15 15,0 1 3-15,-2 4 9 16,2-15-15-16,0 2 5 15,5-38-10-15,-1 3 32 16,4-17 2-16,4-1 14 16,6-19-13-16,10-2 14 15,13-18-35-15,17-14 1 16,13-5-16-16,21-10 11 16,-25 8-6-1,2 2 4-15,48-22-339 16,-13 13 118-16</inkml:trace>
          <inkml:trace contextRef="#ctx0" brushRef="#br0" timeOffset="1291.1939">-948 399 794 0,'-14'-3'282'0,"11"2"22"16,15 1-219-16,18 1-37 15,11 1-38-15,17 2-2 16,10-8-2-16,17 5 2 15,0 1-3-15,8 4 1 16,-9-2-2-16,7 7-161 16,-20-16-155-16,5 4-2 15</inkml:trace>
        </inkml:traceGroup>
        <inkml:traceGroup>
          <inkml:annotationXML>
            <emma:emma xmlns:emma="http://www.w3.org/2003/04/emma" version="1.0">
              <emma:interpretation id="{D2A01357-F55F-46B0-8BBC-DA1302964805}" emma:medium="tactile" emma:mode="ink">
                <msink:context xmlns:msink="http://schemas.microsoft.com/ink/2010/main" type="inkWord" rotatedBoundingBox="26900,6097 26143,6116 26102,4479 26859,4460">
                  <msink:destinationLink direction="with" ref="{E8D8B75C-AFD3-4242-93B5-5CE0F4CEC747}"/>
                  <msink:destinationLink direction="with" ref="{09A1AD98-AF3D-450E-9FB5-554D34A898D0}"/>
                </msink:context>
              </emma:interpretation>
              <emma:one-of disjunction-type="recognition" id="oneOf1"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3302.129">-1469 1097 912 0,'-5'9'190'0,"8"11"85"15,5 17-273-15,4 11-26 16,4 23 1-16,5 4 3 15,9 20 1-15,2-7 11 16,5 1 12-16,-1-25 7 16,4-8 12-16,-10-29 12 0,3-14 33 15,-6-20 12-15,7-26 21 16,1-20-6-16,7-31-8 16,3-18-31-16,10-33-18 15,-4-6-24-15,5-12-4 16,-8 27-21-16,-9 7-279 15,-20 32-92-15</inkml:trace>
          <inkml:trace contextRef="#ctx0" brushRef="#br0" timeOffset="2968.9983">-1212 152 874 0,'-6'33'174'0,"-3"61"82"16,-2 8-259-16,4 26-3 15,2-2 4-15,13 20 4 16,4-49 6-16,9 19 3 16,1-14-3-16,1 6 2 15,-10-24-1-15,-1-13 5 16,-7-22 2-16,-4-13 5 16,-4-22 6-16,-16-31-299 15,-10-13 103-15</inkml:trace>
        </inkml:traceGroup>
        <inkml:traceGroup>
          <inkml:annotationXML>
            <emma:emma xmlns:emma="http://www.w3.org/2003/04/emma" version="1.0">
              <emma:interpretation id="{BFDE068D-33BD-4885-B1FA-8CD18A8A5E95}" emma:medium="tactile" emma:mode="ink">
                <msink:context xmlns:msink="http://schemas.microsoft.com/ink/2010/main" type="inkWord" rotatedBoundingBox="26236,5699 25542,5717 25519,4783 26213,4766">
                  <msink:destinationLink direction="to" ref="{1D432B4F-306A-45CC-81B2-8EEE5B972F7A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24.7245">-2074 734 973 0,'9'-25'204'0,"21"-7"94"15,13 10-291-15,26-28-4 16,5 8-3-16,9-6-1 15,-13 13-2-15,10 7-1 16,-25 58 0-16,1 4-8 16,-16 16 0-16,-2 10 1 15,-17-1 2-15,-5-25 7 16,-8-1 10-16,-4-6 21 16,-7-9 11-16,-9-6 20 15,-4 6 1-15,-14 6 3 16,-9 9-18-16,-11 2-10 15,5 8-21-15,-6-7-4 16,9-9-7-16,11-6 0 0,7-6-8 16,7-3-57-16,16-3-301 15,22-4 75-15</inkml:trace>
          <inkml:trace contextRef="#ctx0" brushRef="#br0" timeOffset="2117.5561">-1643 718 665 0,'1'-5'326'0,"-1"1"11"15,-3-1-170-15,6 16-50 16,-7 5-60-16,4 13-16 15,-2 40-23 1,-1 10-9-16,-1 13-1 16,2-1-5-16,5 1 0 0,-1-35-1 15,1-1 2-15,3-17-1 16,0-12 2-16,-8-11 0 16,-5-7-16-16,-1-12 477 15,-19-22-820-15,-10-14 416 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38.6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70 0 863 0,'-7'19'321'0,"-4"2"37"15,8 14-189-15,2 8-94 16,4 13-9-16,4-2-23 16,2 39-13-16,3-11-20 0,0-8-4 15,-1-12-3-15,-1-1-2 16,4-38 2-16,-10 5 8 16,2-7 4-16,-4 6 30 15,-7-9 21-15,-4-1 35 16,-3-11 11-16,-4 0 34 15,1-11-22-15,-3 1-19 16,0-14-36-16,1-11-18 16,1 2-45-16,4-51-48 15,12-23-30-15,9-19-75 16,10 6-41-16,11-15-369 16,5 48 76-16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38.8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45 0 1101 0,'-6'16'244'0,"-6"14"118"0,3 5-324 16,0 11 3-16,5-1-3 15,-1 4-5-15,5-12-14 16,5 1-5-16,2-16-8 15,2-4-2-15,3-7-3 0,6-8-3 16,3-5-30-16,6-13-348 16,0-3 103-16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38.9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0 717 0,'-2'21'301'0,"4"0"24"16,5-11-206-16,8-1-17 16,5-4-58-16,4-5-17 15,6 0-34-15,0-8-318 16,0-2 107-16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39.2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24 49 751 0,'-6'12'305'0,"-3"8"43"0,0-1-179 16,9 5-44-16,5-6-36 15,5-3-14-15,10-1-36 16,5-10-10-16,-1-8-17 16,11-2-6-16,1-6-33 0,1-8-37 15,-1-2-14-15,2-5-180 16,-11-8-132-16,-8-14 11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39.6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45 22 702 0,'-9'0'358'0,"3"6"-30"0,1 6-101 16,4 3-176-16,1 4-6 16,4 1-7-16,2 1-3 15,3 1-16-15,2 2-8 16,-1 2-6-16,2-2-1 15,0-3-3-15,6-9-1 16,5-3 3-16,11-12 2 16,5-9-7-16,8-1-25 15,-2-1-4-15,2-21-28 16,-14-1-46-16,-3 0-91 16,-17-3 23-16,-13-1 104 0,-12 22 56 15,-10 10 79-15,-7 10 105 16,0 11 16-16,5 8-89 15,5 23-14-15,4-8-23 16,6 9 5-16,6-3-11 16,4 3-7-16,8-21-17 15,8 9-11-15,1-7-14 0,3-10-1 16,-1-1-1-16,1-9 2 16,-9-3 0-16,-9-4 4 15,-6-2-1 1,-8-8 0-16,-8 4-2 0,-10-5 1 15,-1-5-3-15,-14-8 11 16,-2-1 6-16,-8-1 9 16,7 3-3-16,2 6 2 15,18 3-13-15,9 10 2 16,14 5-11-16,13-1-2 16,13-1-4-16,20 10-1 15,12-8-9-15,27-2 6 16,-3 2 25-16,14 0-480 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56.4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3E1D95D-157C-4C46-8CC7-A41C4600766D}" emma:medium="tactile" emma:mode="ink">
          <msink:context xmlns:msink="http://schemas.microsoft.com/ink/2010/main" type="inkDrawing" rotatedBoundingBox="20828,5287 24032,5170 24124,7688 20920,7805" hotPoints="23776,6590 22344,8022 20912,6590 22344,5158" semanticType="enclosure" shapeName="Circle"/>
        </emma:interpretation>
      </emma:emma>
    </inkml:annotationXML>
    <inkml:trace contextRef="#ctx0" brushRef="#br0">1683 253 1090 0,'-93'-21'275'0,"1"1"85"15,-5 10-309-15,11 7-34 16,-10 3-7-16,14 3-9 0,-10 4-1 16,8 2-2-16,-8 5 0 15,16 1 1-15,-10 7 1 16,11 5 3-16,-12 14 3 15,9 6 0-15,-10 19 1 16,8 9 2-16,-6 22 2 16,20-1-2-16,3 26 0 15,20-7 0-15,10 12-2 16,28-49 0 0,1 1-5-16,8 92-2 15,19-24 1-15,14 5-1 16,11-15-1-16,18-44-2 15,8-17 1-15,20 7 0 16,4-14 0-16,21 0 1 0,-7-9 1 16,19-1-1-16,-13-17 1 15,16-2-2-15,-8-5 2 16,20-8 0-16,-11-9 0 16,21-11 0-16,-9-13 1 15,21-16 0-15,-16-11-2 16,13-27-10-16,-18-12-1 15,12-34 1-15,-24-9 0 16,6-35 2-16,-26 1 10 0,-9-28 2 16,-35 21-2-16,-20-23 4 15,-33 23 6-15,-18-12 14 16,-29 33 12-16,-23-12 18 16,-20 28 4-16,-35-8 6 15,-13 23-10-15,-35-9-7 16,-5 22-19-16,-40 19-12 15,-1 25-23-15,-54 23-47 16,5 32-40-16,-51 40-356 16,8 6 68-16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0:58.7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43004E-2868-4C9C-93A1-A9D37CD4CE3D}" emma:medium="tactile" emma:mode="ink">
          <msink:context xmlns:msink="http://schemas.microsoft.com/ink/2010/main" type="inkDrawing" rotatedBoundingBox="10000,366 23237,363 23238,2118 10001,2121" hotPoints="22870,1516 15119,2082 7417,1049 15168,483" semanticType="enclosure" shapeName="Ellipse"/>
        </emma:interpretation>
      </emma:emma>
    </inkml:annotationXML>
    <inkml:trace contextRef="#ctx0" brushRef="#br0">12452 219 993 0,'-44'3'249'16,"-11"0"83"-16,8 0-289 15,-7 2-20-15,11-8-14 16,-2-3-4-16,3-2-16 0,-11-5-2 16,7 1-8-16,-14-2 4 15,-5 5 1-15,-7-3 13 16,4 6 7-16,-8-3 18 15,10 2 1-15,-17 1 15 16,8 0-3-16,-12-2 4 16,3 5-14-16,-15-1-1 15,12-3-17-15,-9 0 3 16,12-1-11-16,-20-2 2 16,10-1-4-16,-22-2 6 15,9 4-6-15,-23-2 7 16,13 1-2-16,-20 1 3 15,11 1-4-15,-20 1 7 16,-31 4 2 0,-3 4-6-16,-5 2 7 0,-2 5-8 15,-14 1 3 1,37 7-9-16,-13-2 4 0,12-2-7 16,-21 0 7-16,26-6-4 15,-18-6 8-15,16 0-3 16,-23 0 6-16,29-3-5 15,-32 4 11-15,20 1-8 16,-19 1 9-16,24 0-7 16,-32 1 1-16,26 1-10 0,-13-1 5 15,17-1-9-15,-24 0 5 16,25 1-2 0,-13-6 7-16,15 0-8 0,-20-2 8 15,23 1-5-15,-14-2 6 16,16 5-7-16,-22 2 7 15,29 1-6-15,-20 0 5 16,20 0-7-16,-19 2 6 16,26-4-7-16,-16-1 7 15,18 0-8-15,-14-1 6 16,25-1-5-16,-19 0 6 16,15 1-8-16,-14 2 6 15,14 1-5-15,-13 1 5 16,16 0-6-16,-17 2 8 15,17-1-4-15,-13 5 6 16,22 2-6-16,-17 5 12 16,20 2-7-16,-8 6 6 0,16 0-6 15,-14 2 5-15,27 1-11 16,-7 3 6-16,14-2-6 16,-5 7 5-16,13-4-6 15,-11 5 7-15,15-1-7 16,3 2 7-16,19-1-7 15,-6 6 9-15,18-6-7 16,0 5 7-16,10-5-6 0,1 4 8 16,14-3-9-16,5 8 8 15,8-3-8-15,7 10 3 16,7-2-8-16,10 4 7 16,8-5-9-16,11 8 8 15,3-6-5-15,18-1 8 16,5-4-8-16,19 1 7 15,4-10-6-15,31-2 8 16,-8-6-9-16,27-1 8 16,-7-7-5-16,26-1 4 15,-14-7-8-15,34 1 9 16,-15-7-7-16,27-1 6 16,-13 2-6-16,27 1 7 15,-23-2-6-15,29 2 5 16,-22 0-6-16,32-1 7 15,-19-4-6-15,28 2 5 0,-16-1-6 16,30-2 7-16,-31 0-6 16,29-3 7-16,-22 0-7 15,25 4 7-15,-28 1-6 16,31 1 7-16,-25 7-17 16,28 1 2-16,-33-2-10 15,32 0 3-15,-21-2-10 16,25-2 17-16,-29-4-1 15,28-4 10-15,-27 6-3 0,20-6 7 16,-30 2-6-16,32-1 6 16,-28 2-7-16,17-6 7 15,-26 9-6-15,27-3 7 16,-41 3-7-16,24 5 6 16,-27 1-6-16,23-6 7 15,-28-2-8-15,32 2 9 16,-26-4-7-16,27-7 5 15,-25-1-5-15,22 0 6 16,-31-1-8-16,19-8 7 16,-30 1-5-16,15 2 5 15,-28 2-6-15,12-5 6 16,-25 9-6-16,10-5 5 16,-22 2-4-16,10-9 4 0,-25 2-4 15,8-7 2-15,-25 1-11 16,3-13-6-16,-22 11-7 15,-1-9 1-15,-25 3-4 16,-2-6 12-16,-19 1 6 16,-11-8 5-16,-11 2 0 15,-13-7 7-15,-11 2-2 16,-11-8 15-16,-9 9 2 16,-16-11 18-16,0 8 0 0,-14-3 8 15,-2 5-7-15,-8-4 2 16,4 8-22-16,-23-6-5 15,2 4-8-15,-22-2-3 16,-3 1-8-16,-18 0 9 16,5 4-2-16,-29-1 5 15,5 0-4-15,-30 2 6 16,4 5-6-16,-35 1 3 16,13 5-15-16,-48 10-15 15,16-1-30-15,-51-4-344 16,1-1 89-16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03.0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427E56-8E4F-4C90-8ED8-EF31BE91E66B}" emma:medium="tactile" emma:mode="ink">
          <msink:context xmlns:msink="http://schemas.microsoft.com/ink/2010/main" type="inkDrawing" rotatedBoundingBox="2043,8963 10088,8869 10090,8996 2044,9089" shapeName="Other"/>
        </emma:interpretation>
      </emma:emma>
    </inkml:annotationXML>
    <inkml:trace contextRef="#ctx0" brushRef="#br0">92 157 1152 0,'-83'-43'512'0,"74"38"-485"0,21 7-5 16,18 2-25-16,27 7 8 15,14-11-9-15,21-3 9 16,4-3-9-16,16-8 8 16,-7-1-7-16,20-3 7 15,-11 3-6-15,21 2 9 16,-12 7-10-16,23 6 9 16,-13 6-7-16,27 10 6 0,-19-1-8 15,25 3 9 1,-11 2-9-16,27-5 10 0,-23-11-7 15,28 1 10-15,-16-2-8 16,23-5 8-16,-26-1-11 16,27 3 9-16,-20 2-10 15,15-7 14-15,-19 4-8 16,27-4 10-16,-26 1-9 16,21-5 8-16,-16 3-13 0,19-8 7 15,-28 2-9-15,25 0 9 16,-26 0-9-16,16-6 8 15,-22 8-9-15,17-2 9 16,-21-2-9-16,8 2 9 16,-24 8-8-16,7 4 8 15,-22 3-10-15,4 6 11 16,-19 4-12-16,9 2 11 16,-18-1-6-16,9-4 12 15,-16-1-6-15,13-1 13 16,-20-4-8-16,5-7 9 15,-16 0-13-15,5-4 9 16,-19-4-12-16,8-2 9 16,-14 5-13-16,3 2 10 15,-9-1-14-15,0 2-12 0,-7-4-23 16,-10 6-350-16,-25 3 92 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01.9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B132059-4A12-4F95-BFE4-18EAE8B74156}" emma:medium="tactile" emma:mode="ink">
          <msink:context xmlns:msink="http://schemas.microsoft.com/ink/2010/main" type="inkDrawing" rotatedBoundingBox="17956,7682 21967,7661 21976,9372 17965,9394" hotPoints="21902,8812 19691,9471 17628,8437 19840,7778" semanticType="enclosure" shapeName="Ellipse"/>
        </emma:interpretation>
      </emma:emma>
    </inkml:annotationXML>
    <inkml:trace contextRef="#ctx0" brushRef="#br0">548 2665 612 0,'-18'-16'360'0,"-15"2"-49"0,-3 4-101 16,-9 2-161-16,0 4-36 16,-11 2 2-16,1 4-12 15,-11 4 3-15,0 0-8 16,-15 3 7-16,-3-3-5 0,-18-2 8 16,1-2-3-16,-18-8 12 15,13-3-6-15,-26-5 23 16,12-1-4-16,-23-3 26 15,17 0-6-15,-29-6 20 16,59 11 38 0,0-1-81-16,-104-8 3 15,19 1-26-15,-17 6 6 16,25 12-14-16,56 15 11 16,15 0-13-16,4 13 10 15,22 5-9-15,-5 17 9 16,16 1-12-16,-4 18 9 15,11 0-9-15,2 15 7 16,17-12-9-16,6 9 7 16,13-9-7-16,7 8 6 15,10-8-5-15,9 18 7 0,12-3-4 16,12 10 6-16,10-9-8 16,27 12 10-16,5-14-7 15,25 4 7-15,11-15-8 16,27 4 1-16,-3-22-14 15,26 0 3-15,-11-18-8 16,24-7 0-16,-12-15 1 16,23-7 11-16,-15-8-2 15,26-4 9-15,-18-1 2 0,17-1 10 16,-21-3-6-16,19-6 8 16,-26-1-8-16,13-10 7 15,-21 2-7-15,8-10 8 16,-27 2-8-16,5-16 8 15,-29 4-7-15,-4-17 4 16,-26-2-9-16,-6-14 7 16,-32 0-8-16,-14-23 8 15,-26 2-4-15,-25-11 14 16,-23 10-2-16,-30-20 14 16,-14 15-5-16,-19-13 9 15,-16 15-15-15,-37 5-4 16,6 29-24-16,-59 17-42 15,-11 38-351-15,-46 20 89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08.9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904A9B-5F64-47B6-8E43-C803074BC2F5}" emma:medium="tactile" emma:mode="ink">
          <msink:context xmlns:msink="http://schemas.microsoft.com/ink/2010/main" type="inkDrawing" rotatedBoundingBox="17746,9864 22862,9686 22911,11074 17794,11252" hotPoints="22905,10698 19920,11224 16971,10519 19957,9992" semanticType="enclosure" shapeName="Ellipse">
            <msink:sourceLink direction="with" ref="{6E31B738-A42A-451C-9339-43D05519539F}"/>
            <msink:destinationLink direction="to" ref="{25AEC2F5-53FF-4875-B7FB-13644A1518E7}"/>
          </msink:context>
        </emma:interpretation>
      </emma:emma>
    </inkml:annotationXML>
    <inkml:trace contextRef="#ctx0" brushRef="#br0">4410 193 995 0,'-23'-1'295'0,"-4"4"58"16,3 1-286-16,-6 7-24 16,-3 4-36-16,-4 0-1 15,1 0-8-15,-9 0 5 16,5-4-5-16,-8 1 6 15,0-3-4-15,-9 0 11 16,3-5-2-16,-10 2 15 16,19 2 36-1,0 1-31-15,-53 7 7 0,2 5-15 16,-6 0 0-16,6-3-16 16,24-21-1-16,21 0-31 31,1 0 2-31,-64-16 7 0,5-4-4 15,-21-5 14-15,6 5 3 16,20-4 18-16,8 9-7 16,-16-2 11-16,10 8-6 15,-20 0 5-15,11 3-12 0,-8-1 7 16,13-1-10-16,-8-1 5 16,15 2-6-16,-13-10 6 15,19 11-7-15,-12 2 7 16,17 1-7-16,-16 4 5 15,10 11-5-15,-16-1 6 16,17 1-8-16,-9 10 8 16,18 2-6-16,-8 9 7 15,17-1-4-15,-6 18 10 16,14-7-8-16,0-1 8 16,18-6-10-16,1 5 3 15,15-14-9-15,-3 12 6 16,13 3-8-16,2 10 8 15,3 2-8-15,2 14 7 16,7-8-9-16,6 13 8 0,6-5-7 16,15 1 10-16,4-7-8 15,16 10 10-15,5-11-8 16,14 7 7-16,3-7-8 16,20 2 7-16,-3-15-9 15,17-4 5-15,-4-16-6 16,23-8 4-16,-8-11-5 15,24-9 7-15,-15-3-5 16,26-6 8-16,-14 0-4 16,19 3 6-16,-15 9-6 0,24-3 8 15,-14 4-9-15,23 4 6 16,-17-2-6-16,28-6 7 16,-15 0-19-16,27-3 4 15,-26-5-7-15,26-4 4 16,-29 3-6-16,20-10 17 15,-28-1-2-15,21-2 6 16,-31 1-3-16,19-3 4 16,-29 9-5-16,14 0 6 15,-28 0-5-15,10-2 4 16,-23 2-4-16,9-3-5 16,-25 3-12-16,2-13 1 15,-22-1-8-15,-4-8 5 16,-22-4 4-16,-7-14 13 15,-18 9-1-15,-10-14 16 0,-16 3-3 16,-16-6 22-16,-10 8 6 16,-20-1 39-16,-8 14 1 15,-19 2 29-15,-1 5-19 16,-19-10-4-16,9 0-41 16,-13-10-10-16,8-3-44 15,-28-2-62-15,9 12 167 16,-55-10-565-16,9 1 185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28.9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2B434D-1EB3-436F-87E8-43CA0E8BCF1E}" emma:medium="tactile" emma:mode="ink">
          <msink:context xmlns:msink="http://schemas.microsoft.com/ink/2010/main" type="inkDrawing" rotatedBoundingBox="6050,11960 8851,8624 9452,9129 6652,12465" semanticType="callout" shapeName="Other">
            <msink:sourceLink direction="from" ref="{274A6DF2-7887-43AC-A615-37EDEB4C5EB6}"/>
          </msink:context>
        </emma:interpretation>
      </emma:emma>
    </inkml:annotationXML>
    <inkml:trace contextRef="#ctx0" brushRef="#br0">0 3144 713 0,'33'-29'259'0,"1"1"-217"15,35-88-17-15,8-4-16 16,20-32-1-16,7 5-4 16,-11 36 0-16,-9 9-1 0,12-7-1 15,-10 15 0-15,5-18 0 16,-10 1 0-16,13-20-1 15,-12 8 1-15,11-12 37 16,-6 22 10-16,12-1 10 16,-16 17 3-16,16-19 3 15,-10 14-38-15,11-17-6 16,-10 8-11-16,12 2-3 16,-15 17-3-16,8-13-1 15,-16 20-1-15,3-3 0 16,-15 12 0-16,4 7 0 15,-19 27 0-15,-5 6-2 16,-16 13 1-16,-4 8 0 16,-12 11 0-16,-4-2-1 0,-7 4 2 15,1 2-1-15,-4-1 1 16,-1 2-8-16,2 2-122 16,-1 3-160-16,-2 5 2 15</inkml:trace>
    <inkml:trace contextRef="#ctx0" brushRef="#br0" timeOffset="423.2204">2179 108 693 0,'-22'-4'280'0,"2"-1"19"16,7 4-189-16,5-2-36 15,10 3-47-15,10-5-12 16,10 2-15-16,13-4 1 16,4-4 3-16,17-8 2 15,-1-2 0-15,10-8-1 16,-2-2-1-16,4-4 0 16,-11 4-2-16,-2-4 0 15,-12 11 0-15,-8 3 0 16,-10 8 0-16,-3 5-1 15,-9 4 0-15,-1 2-2 0,-5 7 0 16,-2 4-1-16,-1 7 0 16,-6 19-2-16,-6 10 4 15,-10 24 1-15,-10 13 1 16,-7 31 0-16,-3 1 3 16,-9 20-2-16,6-10 3 15,-4 14 3-15,8-18 24 16,1-27-342-16,13-42 125 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31.1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F30DD7-01F2-4E1E-82B3-0E13F3E27DCC}" emma:medium="tactile" emma:mode="ink">
          <msink:context xmlns:msink="http://schemas.microsoft.com/ink/2010/main" type="inkDrawing" rotatedBoundingBox="19175,9811 23758,8303 23884,8686 19301,10194" semanticType="strikethrough" shapeName="Other"/>
        </emma:interpretation>
      </emma:emma>
    </inkml:annotationXML>
    <inkml:trace contextRef="#ctx0" brushRef="#br0">94 1749 522 0,'-17'5'402'0,"-4"-8"-73"0,4-2-75 16,1-4-145-16,5 12-66 15,4-1 2-15,2-7-21 16,7 2 3-16,4-4-16 16,12-17 7-16,9-5-15 15,15-10 7-15,8-12-10 16,13-8 7-16,4 4-9 16,16-14 8-16,-7 9-8 15,14-2 7-15,-3 14-10 16,12 2 9-16,-13 17-9 0,10 10 8 15,-9 17-8-15,9 1 10 16,-13 8-10-16,16 4 10 16,-4-4-8-16,17-10 7 15,-7 3-10-15,23-13 10 16,-8-10-10-16,18-2 10 16,-10-2-8-16,20-11 10 15,-14 10-8-15,20-3 14 16,-17 1-5-16,16-4 20 15,-18-2-8-15,26-14 9 16,-23 2-12-16,21-13 5 16,-15 2-19-16,21-19 7 15,-24 3-11-15,10-16 10 0,-25 6-12 16,-3-11 22-16,-32 23-8 16,-8 4 10-16,-32 22-9 15,-21 13-19-15,-30 25 423 16,-32 21-818-16,-22 12 390 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33.1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1C0195-8C6B-4F9B-8961-33DF3D019B59}" emma:medium="tactile" emma:mode="ink">
          <msink:context xmlns:msink="http://schemas.microsoft.com/ink/2010/main" type="writingRegion" rotatedBoundingBox="24077,7298 30381,6643 30614,8882 24309,9537"/>
        </emma:interpretation>
      </emma:emma>
    </inkml:annotationXML>
    <inkml:traceGroup>
      <inkml:annotationXML>
        <emma:emma xmlns:emma="http://www.w3.org/2003/04/emma" version="1.0">
          <emma:interpretation id="{E411363B-9102-447E-AAD6-12F30FF000EE}" emma:medium="tactile" emma:mode="ink">
            <msink:context xmlns:msink="http://schemas.microsoft.com/ink/2010/main" type="paragraph" rotatedBoundingBox="24050,7619 29201,6661 29356,7497 24205,8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5B8B40-C3B7-478F-9E93-2765D51BD4B6}" emma:medium="tactile" emma:mode="ink">
              <msink:context xmlns:msink="http://schemas.microsoft.com/ink/2010/main" type="line" rotatedBoundingBox="24050,7619 29201,6661 29356,7497 24205,8455"/>
            </emma:interpretation>
          </emma:emma>
        </inkml:annotationXML>
        <inkml:traceGroup>
          <inkml:annotationXML>
            <emma:emma xmlns:emma="http://www.w3.org/2003/04/emma" version="1.0">
              <emma:interpretation id="{122500CD-9006-443A-8A59-1151E6862010}" emma:medium="tactile" emma:mode="ink">
                <msink:context xmlns:msink="http://schemas.microsoft.com/ink/2010/main" type="inkWord" rotatedBoundingBox="24050,7619 29201,6661 29356,7497 24205,84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5548-1423 650 0,'12'-20'376'0,"-6"-10"-13"16,-9 1-104-16,-6 1-106 15,-10 7-30-15,-11 3-2 16,-8 10-29-16,-7 11-28 15,1 12-20-15,-2 20-19 16,8 12-9-16,2 13-1 16,11 1 14-16,8 7-5 15,13-17 8-15,13-14-12 16,15-17 3-16,22-28-13 16,13-25 8-16,25-28-11 15,0-13 10-15,3-23-12 16,-18 8 5-16,-12 2-12 15,-28 22 12-15,-13 17-10 16,-14 29 6-16,-13 22-17 0,-8 19 10 16,-4 25-13-16,-2 10 10 15,2 10-5-15,11-5 17 16,5-3-12-16,7-17 13 16,12-24-63-16,9-23-33 15,16-35-412-15,13-20 71 16</inkml:trace>
          <inkml:trace contextRef="#ctx0" brushRef="#br0" timeOffset="175.3552">6045-2153 1169 0,'-30'66'270'0,"-9"15"119"16,4 2-324-16,1 5-8 15,10-17 4-15,7-1-13 16,16-14-9-16,8-4-15 15,8-16-38-15,5-6-73 16,-4-13-336-16,1-16 62 16</inkml:trace>
          <inkml:trace contextRef="#ctx0" brushRef="#br0" timeOffset="377.8855">6006-1701 779 0,'-3'16'363'0,"-2"7"-3"15,1 8-143-15,-1 1-150 16,7 1-15-16,4-11-12 16,7-5-13-16,8-13-6 15,15-13-11-15,7-10-5 16,9-11-48-16,-2-2-3 16,-4-5-347-16,-5 7 73 0</inkml:trace>
          <inkml:trace contextRef="#ctx0" brushRef="#br0" timeOffset="1047.9681">6510-2221 1192 0,'-16'30'275'0,"-10"21"116"16,2 8-337-16,0 13-10 15,5-7 5-15,1 11-17 16,12-13-4-16,3 0-16 15,4-13-1-15,10 1-12 16,1-20 7-16,3-10-5 16,0-16 10-16,7-19-8 15,-4-14 10-15,0-14-8 16,-6-2 5-16,-6-4-10 16,-9 9 9-16,2 8-9 0,-5 8 8 15,-3 13-9-15,1 11 8 16,-1 13-12-16,3 7 8 15,6 15-9-15,9 0 9 16,8 1-6-16,8-5 12 16,13-11-7-16,1-12 10 15,12-15-7-15,0-11 8 16,5-16-9-16,-7-3 7 0,-2-12-9 16,-19 9 9-16,-7 0-10 15,-13 17 9-15,-10 4-15 16,-5 16 11-16,-10 17-14 15,1 11 10-15,-5 11-3 16,1 5 22-16,1 5-2 16,13-11 14-16,7 0-11 15,13-15 3-15,8-12-11 16,10-15 2-16,10-15-11 16,0-14 11-16,1-8-16 15,-4 2-6-15,-4-1-34 16,-14 17 6-16,-6 7-22 15,-9 16 9-15,-14 16-2 16,-4 16 30-16,-6 9-3 16,5 3 22-16,5-2-37 15,17-10 315-15,15-12-703 16,9-15 302-16</inkml:trace>
          <inkml:trace contextRef="#ctx0" brushRef="#br0" timeOffset="2378.1899">7268-1788 1090 0,'3'4'272'15,"5"1"119"-15,2-1-313 16,8-1 9-16,5-4-10 16,10-11 7-16,6-6-36 15,8-12 3-15,-2-6-30 16,-5-9 2-16,-11 3-21 0,-11-3 13 16,-12 13-12-16,-8 5 13 15,-8 15-13-15,-14 20 11 16,-11 11-15-16,-8 16 13 15,-4 8-14-15,1 13 14 16,8-5-5-16,6 6 15 16,14-11-12-16,12-1 8 15,8-13-13-15,19-16 10 16,12-17-12-16,18-22-31 16,6-17-70-16,15-28-372 15,-6-5 58-15</inkml:trace>
          <inkml:trace contextRef="#ctx0" brushRef="#br0" timeOffset="3122.2259">7753-2429 1279 0,'-33'33'303'0,"-12"18"140"0,5 9-370 16,-2 18-6-16,13 0-16 15,5 2 8-15,20-11-40 16,8-6 2-16,11-14-21 15,15-11 4-15,12-11-32 16,9-21-24-16,6-15-26 16,12-24-25-16,-9-17-19 0,3-28 17 15,-13 0 24-15,-3-23 24 16,-19 11 29-16,-7 3 45 16,-10 27 21-16,-11 17 37 15,-11 34-5-15,-11 28 22 16,-11 23-30-16,-16 30 11 15,6 6-27-15,-1 16 16 16,14-18-21-16,11-4 7 16,19-25-28-16,9-11 0 15,12-14-24-15,10-13-41 16,8-9-47-16,9-7-34 16,2-5-54-16,-3-11-282 15,-13 4 85-15,-2-1-185 16,-16 10 270-16,-7 4 696 15,-1 9 42-15,-5 7-54 16,-3 4-109-16,-3 1-106 0,1-8-87 16,2 2-9-16,2-6-43 15,2-1 10-15,5-8-28 16,-1 3 6-16,-4-8-17 16,2-2 9-16,-1-1-18 15,-4 2 9-15,2 3-16 16,-1 12 13-16,1 5-14 15,-2 5 10-15,1 7-11 0,2 1 14 16,8-8-14-16,15 1 14 16,8-11-10-16,13-11 12 15,4-4-10-15,1-6 13 16,-10-7-12-16,-7-4 10 16,-15 5-8-16,-13-4 14 15,-13 4 3-15,-13 3 29 16,-4 4-1-16,-8-2 23 15,4 5-10-15,4-1 0 16,10 3-30-16,3 4 1 16,12 4-25-16,10-2 4 15,7 1-14-15,13-5-16 16,7-2-37-16,14-2-66 16,1-2-47-16,8-2-344 15,-8 4 50-15</inkml:trace>
          <inkml:trace contextRef="#ctx0" brushRef="#br0" timeOffset="3767.0645">9549-2753 1089 0,'6'-3'369'0,"-5"10"53"15,-4 16-305-15,-16 19-16 16,-5 12-51-16,-23 22 27 16,-10 5-16-16,-19 15 11 15,5-7-28-15,-4 7 2 16,19-16-30-16,7-5 3 16,20-21-18-16,8-11 9 15,9-20-12-15,6-14 3 16,9-15-28-16,15-23-41 15,9-17-36-15,20-26-49 16,5-11-18-16,17-22-188 16,-1 10 23-16,4-4 151 15,-10 23 128-15,-2 4 90 16,-21 24 236-16,-3 10 78 0,-15 22-108 16,-11 14-50-1,-8 22-66-15,-5 22-8 0,-12 6-57 16,-6 18 2-16,1 1-30 15,2 7 2-15,5-8-21 16,1 9 7-16,15-12-20 16,-5 6 13-16,2-16-13 15,6-5 11-15,-1-14-16 0,-7-10-34 16,4-16-44 0,1-4-45-16,-14-11-30 15,-2-10-14-15,-2-5 31 0,-17-7 41 16,-5-2 46-16,-5-2 50 15,3 0 41-15,0 4 78 16,14 8 18-16,9 1 41 16,11 10-23-16,13-2-5 15,8 3-74-15,15-6-15 16,12-2-44-16,13-4 6 16,-1 0-19-16,13-4-7 15,-5 2-59-15,3-7-95 16,-9 5-354-16,6-8 36 15</inkml:trace>
          <inkml:trace contextRef="#ctx0" brushRef="#br0" timeOffset="4084.1269">10010-2693 1185 0,'3'6'443'0,"-11"9"31"0,-2 9-324 16,-13 10-30-16,-2 7-69 15,-7 13 13-15,-1-5-19 16,-2 5 3-16,11-3-34 15,5 5 2-15,8-11-19 16,4 1 10-16,7-8-11 16,4-4 10-16,5-6-9 0,5 0 9 15,4-8-10-15,9-1 10 16,7-5-10-16,12-5 12 16,0-9-12-16,11-5 12 15,0-4-10-15,6-7-7 16,-6-2-33-16,5-8 281 15,-11 2-768-15,-12-9 324 16</inkml:trace>
        </inkml:traceGroup>
      </inkml:traceGroup>
    </inkml:traceGroup>
    <inkml:traceGroup>
      <inkml:annotationXML>
        <emma:emma xmlns:emma="http://www.w3.org/2003/04/emma" version="1.0">
          <emma:interpretation id="{DA3B2B09-8A80-4110-B355-0E4996192D38}" emma:medium="tactile" emma:mode="ink">
            <msink:context xmlns:msink="http://schemas.microsoft.com/ink/2010/main" type="paragraph" rotatedBoundingBox="24558,8249 30484,7633 30614,8882 24688,9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A0AEF-9BD3-486E-A32F-FEC7F3CB3622}" emma:medium="tactile" emma:mode="ink">
              <msink:context xmlns:msink="http://schemas.microsoft.com/ink/2010/main" type="line" rotatedBoundingBox="24558,8249 30484,7633 30614,8882 24688,9497"/>
            </emma:interpretation>
          </emma:emma>
        </inkml:annotationXML>
        <inkml:traceGroup>
          <inkml:annotationXML>
            <emma:emma xmlns:emma="http://www.w3.org/2003/04/emma" version="1.0">
              <emma:interpretation id="{9DACC268-9926-4918-890C-C6ACCFC37B79}" emma:medium="tactile" emma:mode="ink">
                <msink:context xmlns:msink="http://schemas.microsoft.com/ink/2010/main" type="inkWord" rotatedBoundingBox="24558,8249 29232,7763 29361,9012 24688,9497">
                  <msink:destinationLink direction="from" ref="{25AEC2F5-53FF-4875-B7FB-13644A1518E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152.1119">7764-1357 752 0,'4'-15'383'16,"-2"-2"17"-16,-2 10-172 0,-2 7-45 15,1 9-74-15,-2 10-17 16,-3 14-39-16,-5 18-13 16,1 12-13-16,-2 14 2 15,1-1-4-15,7 7-8 16,7-10-7-16,6 3-2 15,4-12-2-15,7-2-1 16,-2-11 0-16,1-9 1 16,-4-14-1-16,-3-8 2 15,-4-10 3-15,-5-8 15 16,-2-8 4-16,-1-12 2 16,0-8-2-16,-4-17-1 15,-4-11-16-15,-5-20-4 16,-1-2-4-16,-2-9 0 15,1 15-2-15,1 11-2 16,5 28-1-16,3 14-6 16,3 22-2-16,6 14-3 15,5 5 2-15,5 11-1 0,4 1 6 16,8 0 1-16,1-8 3 16,7-2-1-16,-3-13 1 15,7-10 2-15,-5-12 3 16,2-10 1-16,-9-7 3 15,-7-7 2-15,-8 2-1 16,-5 1 1-16,-8 10-4 0,-3 5-5 16,0 14-4-16,-5 14-5 15,1 14-2-15,-1 15 0 16,3 5 5-16,7 7 5 16,4-7 3-16,11-1 2 15,2-14 1-15,8-10 1 16,-1-10-2-16,5-9 3 15,1-18 1-15,2-12 0 16,-7-9 0-16,0-16 0 16,-10 3-4-16,-4 4 0 15,-8 11-1-15,4 8-5 16,-8 16-6-16,-1 13-2 16,-3 6-2-16,0 15 0 15,-3 3 1-15,5 10 7 16,1-8 1-16,1 4 0 15,8-12 0-15,8-4 0 0,2-17 3 16,11-3 0-16,8-3 1 16,5-3 2-16,1 6-1 15,2 7-2-15,-7 7 0 16,-4 7-3-16,-11 3 0 16,-8-3-2-16,-5-5 2 15,-5-2 3-15,-3-7 3 16,0-10 4-16,-3-3 2 15,3-15-1-15,-2-7 0 16,-1-14-2-16,-3-1-4 0,2-8 1 16,-4 9-1-16,1 5-2 15,1 13 0-15,4 6-1 16,2 10-2-16,5 2-3 16,4 2 1-16,9-8-1 15,7-5 2-15,7-8 1 16,2-4 2-16,6-7 0 15,-12 0 2-15,-4-3 0 16,-7 12-1-16,-10 0 0 16,-10 15-7-16,-7 15-5 15,-8 15-2-15,-5 14-2 16,4 11 2-16,1 13 4 16,7-2 4-16,8 7 1 0,5-5 2 15,5-5 0 1,5-9 2-16,11-6-2 0,4-12 4 15,7-11 1-15,2-11 2 16,11-19 1-16,-10-8 2 16,5-14-2-16,-7 1-1 15,-5 2-2-15,-11 9-2 16,-2 12-9-16,-16 18-4 16,-2 18-2-16,-5 8 0 15,-2 19-1-15,4 0 10 0,2 4 6 16,7-5 3-16,5-2 1 15,7-15 2-15,4-6 1 16,1-13-1-16,4-16 5 16,2-15-18-16,4-19-122 15,-5-7-92-15,-3-8-288 16,-11-2-61-16</inkml:trace>
          <inkml:trace contextRef="#ctx0" brushRef="#br0" timeOffset="14262.4234">8102-1517 1110 0,'6'-15'445'0,"-3"-6"49"16,1 0-306-16,8 5-38 15,-1 4-77-15,10 4-29 16,4 5-36-16,13 8-17 16,8-1-97-16,17 7-397 15,-7-4 92-15</inkml:trace>
          <inkml:trace contextRef="#ctx0" brushRef="#br0" timeOffset="14449.5463">8504-1521 1350 0,'-9'-6'384'16,"-2"-3"81"-16,13 1-387 15,7-4 194-15,3 0-730 16,0-3 300-16</inkml:trace>
          <inkml:trace contextRef="#ctx0" brushRef="#br0" timeOffset="13240.4491">9179-1438 1269 0,'-9'22'288'0,"-4"4"119"16,4-1-372-16,1-4-14 15,10-4-6-15,2-4-2 16,5-8-23-16,9 5-56 16,3-5-344-16,5-1 78 0</inkml:trace>
          <inkml:trace contextRef="#ctx0" brushRef="#br0" timeOffset="13867.0821">9385-1134 705 0,'-22'41'337'16,"-1"5"20"-16,5-2-178 0,2 4-21 16,5-11-63-16,10 1-23 15,7-12-32-15,6-7-9 16,6-13-13-16,12-15 1 15,3-10 1-15,3-16-1 16,0-7-7-16,9-18-1 16,-6 0-6-16,3-15-2 15,-3 7 0-15,-6-10 0 16,-15 14-1-16,-8 8 0 16,-14 22-3-16,-13 16-1 15,-7 31-2-15,-9 28 3 16,-4 14 4-16,-5 20 24 15,9-1 17-15,6 4 15 16,9-14-1-16,15-1-4 16,9-19-21-16,13-8-15 0,5-15-12 15,21-18 2 1,0-17 1-16,14-14-28 0,-7-13-27 16,10-13-56-16,-19 5-27 15,-5 2-20-15,-16 17 29 16,-10 9 19-16,-16 23 60 15,-8 16 50-15,-8 12 34 0,-4 10 30 16,3 5 21-16,6 0 14 16,9-10-26-16,11-5-15 15,8-12-29-15,11-9-12 16,6-9-19-16,11-8 4 16,3-2 1-16,7-8-1 15,-6 6-4-15,-2-2-1 16,-11 7-4-16,-2 1 1 15,-8 4-1-15,-4-1 3 16,2-1 0-16,4-1 3 16,-2-1-1-16,2-6 3 15,3-1-4-15,-4-4-1 16,-10-5-40-16,-7-7-84 16,-15 5-351-16,-10 3 52 15</inkml:trace>
          <inkml:trace contextRef="#ctx0" brushRef="#br0" timeOffset="6721.6027">5662-592 423 0,'6'-15'458'0,"3"2"-83"16,-3 2-70-16,8 10-59 31,-5-1-131-31,10 8 0 0,1-1-51 0,4 4 0 0,-2-2-34 16,7 7 8-16,-7-8-26 15,1 7 9-15,-4 2-18 16,-2 11 0-16,-8 2-2 15,-8 17 11-15,-7 5-13 16,-10 14 10-16,-10-1 2 0,-8 7-7 16,-1-15-57-16,-7-5-406 15,12-37 117-15</inkml:trace>
          <inkml:trace contextRef="#ctx0" brushRef="#br0" timeOffset="5455.2276">6111-785 1072 0,'-4'1'274'0,"2"14"87"16,4 8-313-16,2 17 8 16,4 4-21-16,7 7 17 15,1-8-14-15,13 1 9 16,1-13-29-16,4-13 11 15,7-18-20-15,17-21 12 16,1-18-14-16,11-13 10 16,4-4-17-16,-4-7 10 15,-19 12-12-15,-9 12 9 0,-16 15-11 16,-9 21 7-16,-8 15-9 16,-8 17 21-16,-1 5-3 15,0 4 24-15,0-7 0 16,2-2 20-16,4-7-20 15,10-7 13-15,4-12-20 16,14-12 8-16,4-9-22 16,11-16 12-16,1-1-23 15,4-1 8-15,-9 11-17 0,0 7 12 16,-11 18-16-16,-5 12 11 16,-10 12-11-16,1 4 12 15,-10-2-9-15,4-4 13 16,-4-10-9-16,4-6-17 15,-1-12-77-15,-1-21-391 16,-6-12 81-16</inkml:trace>
          <inkml:trace contextRef="#ctx0" brushRef="#br0" timeOffset="11475.5319">7339-1261 559 0,'-5'-9'399'0,"-1"7"-63"16,-1-1-92-16,1 8-139 15,1-5-65-15,2 1-14 16,0-2-18-16,5 4-4 15,-1-5-2-15,1 4-1 16,-1 4 0-16,-1 0-1 0,0-2 1 16,-1 1 0-16,1-2-1 15,0-3 0-15,1 7 0 16,1 2 3-16,-1 2 9 16,1 2 21-16,-2 2 10 15,1 0 18-15,-2-1 2 0,1-2 2 16,0-3-17-1,1-2-6-15,1-4-17 0,-1-4-2 16,1-5-7-16,2 1-1 16,-1-5-4-16,0-1 2 15,-1 1-6-15,-1 4-1 16,1 0-3-16,-1 3-4 16,-1 6-1-16,2 3 0 15,-2-2 1-15,1 5-1 16,-2-3 4-16,1 2 0 15,0-4-1-15,0 1 0 16,-2-4 1-16,2 1 1 16,-1-2-1-16,-1-2-10 15,1 2-35-15,-1-4-51 16,2 4-352-16,-1 0 67 16</inkml:trace>
          <inkml:trace contextRef="#ctx0" brushRef="#br0" timeOffset="9493.8008">7599-824 498 0,'3'-18'257'0,"-2"1"5"16,-2-1-58-16,2 4-86 0,-7 4 8 15,0 4-7-15,-1 0-5 16,-4 3-33-16,-4 4-10 15,-1 4-24-15,-5 4-7 16,-2 3-19-16,-4 7-6 16,5 0-7-16,1 6-1 15,6-1-4-15,4 9 2 16,11-7 2-16,6 2 0 16,8-10 1-16,7 2-1 15,3-11-2-15,3 0 1 16,-3-9-1-16,0-5 2 15,-6-8 1-15,3-11 0 16,-11-6-3-16,1-12-17 16,1 0-15-16,3-8-23 0,-9 5-10 15,6-5-13-15,-2 13 11 16,-5-2-4-16,-7 12 12 16,8-2-160-16,0 8-128 15,2-4-13-15</inkml:trace>
          <inkml:trace contextRef="#ctx0" brushRef="#br0" timeOffset="9847.9297">7789-1321 698 0,'6'-20'335'16,"-3"7"9"-16,-3 10-179 0,-3 4-50 15,-3 11-51-15,-3 11-21 16,2 4-17-16,-7 13 4 16,4 4-2-16,-1 8 2 15,4-1-9-15,2 6-1 16,5-7-7-16,3 7-1 15,5-8-3-15,1 9-1 16,1-9-1-16,4-1 1 16,-2-13 0-16,-2-11 6 15,2-8 3-15,-3-10 29 16,-1-9 11-16,-4-10 5 16,-1-5-1-16,-3-20-2 15,-3-5-30-15,-6-7-11 16,-1 3-7-16,-5 2-4 0,0 15-4 15,-3 12-6 1,3 14-1-16,0 11-2 0,4 10-1 16,5 5 4-16,2-1-4 15,7-1-90-15,3-8 24 16,7-9-395-16,-1-9 46 16</inkml:trace>
        </inkml:traceGroup>
        <inkml:traceGroup>
          <inkml:annotationXML>
            <emma:emma xmlns:emma="http://www.w3.org/2003/04/emma" version="1.0">
              <emma:interpretation id="{1542A73C-23DE-4FF3-81A9-B7415CA31D92}" emma:medium="tactile" emma:mode="ink">
                <msink:context xmlns:msink="http://schemas.microsoft.com/ink/2010/main" type="inkWord" rotatedBoundingBox="29542,7891 30500,7791 30590,8652 29631,8752"/>
              </emma:interpretation>
              <emma:one-of disjunction-type="recognition" id="oneOf2">
                <emma:interpretation id="interp2" emma:lang="" emma:confidence="0">
                  <emma:literal>AL</emma:literal>
                </emma:interpretation>
                <emma:interpretation id="interp3" emma:lang="" emma:confidence="0">
                  <emma:literal>Al</emma:literal>
                </emma:interpretation>
                <emma:interpretation id="interp4" emma:lang="" emma:confidence="0">
                  <emma:literal>A L</emma:literal>
                </emma:interpretation>
                <emma:interpretation id="interp5" emma:lang="" emma:confidence="0">
                  <emma:literal>A (</emma:literal>
                </emma:interpretation>
                <emma:interpretation id="interp6" emma:lang="" emma:confidence="0">
                  <emma:literal>A l</emma:literal>
                </emma:interpretation>
              </emma:one-of>
            </emma:emma>
          </inkml:annotationXML>
          <inkml:trace contextRef="#ctx0" brushRef="#br0" timeOffset="14821.6736">10969-1607 1173 0,'9'-9'276'0,"-8"15"92"0,-7 14-334 16,-7 22-28-16,-7 15 0 16,-11 18-7-1,-8-1 11-15,-6 16-8 0,4-15 10 16,2-5-4-16,9-11 11 15,6-10-8-15,9-20 9 16,0-13-24-16,6-14-31 16,0-20-357-16,8-9 93 15</inkml:trace>
          <inkml:trace contextRef="#ctx0" brushRef="#br0" timeOffset="15232.7147">10690-1201 1145 0,'3'-15'340'15,"6"-2"74"-15,3 2-320 16,16 0-37-16,5 5-25 15,14-1-22-15,2 5-1 0,16 0-53 16,-7-1 114-16,1-19-493 16,-14-4 159-1</inkml:trace>
          <inkml:trace contextRef="#ctx0" brushRef="#br0" timeOffset="15042.645">10931-1634 1267 0,'2'-3'340'0,"-8"18"77"16,0 15-355-16,-3 26-40 16,1 6-17-16,4 13-7 15,4-9 13-15,6 6-11 16,6-14 8-16,4 7-11 16,1-13 10-16,2 7-9 15,-5-11 9-15,-4-5-23 16,-4-13-26-16,-9-7 166 15,-4-19-550-15,-8-11 206 0</inkml:trace>
          <inkml:trace contextRef="#ctx0" brushRef="#br0" timeOffset="15462.305">11494-1797 1376 0,'-16'4'344'0,"-7"28"96"16,-1 5-378-16,-4 26-48 16,-4 3 0-16,-4 21-5 15,5-10 16-15,-2 15-15 16,3-19 5-16,6 8-12 16,12-19 7-16,6 1-13 15,15-15 12-15,10-5-11 16,4-14 13-16,13-8-11 0,-3-14 12 15,10-8-11-15,-1-10 13 16,15-7-66-16,-4-4 188 16,1-2-611-16,-14 1 209 15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39.5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AEC2F5-53FF-4875-B7FB-13644A1518E7}" emma:medium="tactile" emma:mode="ink">
          <msink:context xmlns:msink="http://schemas.microsoft.com/ink/2010/main" type="inkDrawing" rotatedBoundingBox="20441,10065 24629,9063 24762,9617 20574,10620" semanticType="callout" shapeName="Other">
            <msink:sourceLink direction="to" ref="{61904A9B-5F64-47B6-8E43-C803074BC2F5}"/>
            <msink:sourceLink direction="from" ref="{9DACC268-9926-4918-890C-C6ACCFC37B79}"/>
          </msink:context>
        </emma:interpretation>
      </emma:emma>
    </inkml:annotationXML>
    <inkml:trace contextRef="#ctx0" brushRef="#br0">-7 1184 1060 0,'-6'0'278'15,"10"-6"79"-15,17-3-314 16,20-10-11-16,8-8-30 16,28-3 6-16,-5-8-11 15,19-17 9-15,-1-2-10 0,17-5 9 16,-12 3-10-16,17 5 10 15,-13 15-10 1,14 9 9-16,-13 9-9 0,18 3 10 16,-19 9-11-16,16 2 10 15,-13 4-9-15,17 3 7 16,-11 1-8-16,17-1 11 16,-19 2-11-16,14-7 10 15,-18 2-8-15,6 2 10 16,-13 1-6-16,6 7 18 15,-19 1-8-15,4 1 14 16,-16-3-11-16,8-8 11 16,-10-8-14-16,19-7 17 15,-5-5-12-15,9-5 14 16,-15-2-11-16,10-2 9 16,-17-1-17-16,1-4 9 0,-8-4-14 15,7-13 8-15,-9-1-14 16,7-7 22-16,-12 2-5 15,0-4 26-15,-14 19-4 16,-8 5 18-16,-14 15-20 16,-5 6 5-16,-8 12-29 15,-2 8 0-15,-5 2-19 16,-5 5 10-16,1 3-7 0,-2 5-48 16,-1-5-49-16,-1-2-355 15,-3-5 43-15</inkml:trace>
    <inkml:trace contextRef="#ctx0" brushRef="#br0" timeOffset="1100.7852">276 818 886 0,'8'-17'329'0,"-2"1"33"16,-2 11-238-16,-7 16-48 16,-7 14-43-16,-11 21-13 15,-6 6-11-15,-17 10 0 16,1-8 0-16,-17 0 15 16,1-14 8-16,-5-1 9 15,10-10-1-15,5 8-2 16,21-11-17-16,7 7-8 15,13-2-11-15,7 4-6 0,10-10 0 16,16 2 2-16,16-12 3 16,24-9 2-16,8-10 7 15,28-10 399-15,-2-16-821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50.4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64D8222-71BC-4BA8-8DF0-20264A9ABCFC}" emma:medium="tactile" emma:mode="ink">
          <msink:context xmlns:msink="http://schemas.microsoft.com/ink/2010/main" type="inkDrawing" rotatedBoundingBox="2255,10974 6829,10707 6844,10965 2269,11231" shapeName="Other"/>
        </emma:interpretation>
      </emma:emma>
    </inkml:annotationXML>
    <inkml:trace contextRef="#ctx0" brushRef="#br0">-7 215 1102 0,'-3'-2'290'0,"4"7"81"0,4 4-320 15,11-3-27-15,7 1-22 16,20 4 3-16,7-5-9 16,20 4 10-16,1 1-9 15,16 4 8-15,-5 1-8 0,20 5 9 16,-7 5-10-1,22-4 7-15,-9-4-11 0,20-7 8 16,-11-11-10-16,26-12 10 16,-10-11-8-16,26-1 15 15,-9 3-4-15,29 3 11 16,-21 3-10-16,25 5 11 16,-15 1-11-16,26-3 7 15,-22-2-12-15,28-5 10 16,-17 1-12-16,15-6 9 15,-30 1-9-15,20 1 9 16,-30 4-9-16,-2-3 10 16,-80 7-7-1,2 2 3-15,69-12 18 16,-40 3-9-16,-20 2 15 0,-24 7-7 16,-48 10 10-16,-15 4-15 15,-15 1-20-15,-13 9-207 16,-20-12-190-16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31.8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31B738-A42A-451C-9339-43D05519539F}" emma:medium="tactile" emma:mode="ink">
          <msink:context xmlns:msink="http://schemas.microsoft.com/ink/2010/main" type="writingRegion" rotatedBoundingBox="18975,9592 19524,9592 19524,10365 18975,10365">
            <msink:destinationLink direction="with" ref="{61904A9B-5F64-47B6-8E43-C803074BC2F5}"/>
          </msink:context>
        </emma:interpretation>
      </emma:emma>
    </inkml:annotationXML>
    <inkml:traceGroup>
      <inkml:annotationXML>
        <emma:emma xmlns:emma="http://www.w3.org/2003/04/emma" version="1.0">
          <emma:interpretation id="{BF67822D-FFBB-4687-8317-820835C3004A}" emma:medium="tactile" emma:mode="ink">
            <msink:context xmlns:msink="http://schemas.microsoft.com/ink/2010/main" type="paragraph" rotatedBoundingBox="18975,9592 19524,9592 19524,10365 18975,10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1EE83A-6E91-4010-93C4-3303B905168C}" emma:medium="tactile" emma:mode="ink">
              <msink:context xmlns:msink="http://schemas.microsoft.com/ink/2010/main" type="line" rotatedBoundingBox="18975,9592 19524,9592 19524,10365 18975,10365"/>
            </emma:interpretation>
          </emma:emma>
        </inkml:annotationXML>
        <inkml:traceGroup>
          <inkml:annotationXML>
            <emma:emma xmlns:emma="http://www.w3.org/2003/04/emma" version="1.0">
              <emma:interpretation id="{592DB679-8921-4523-AB81-9122AF47D258}" emma:medium="tactile" emma:mode="ink">
                <msink:context xmlns:msink="http://schemas.microsoft.com/ink/2010/main" type="inkWord" rotatedBoundingBox="18975,9592 19524,9592 19524,10365 18975,103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384 69 763 0,'9'-26'331'16,"-1"7"16"-16,-2 7-149 16,-6 0-95-16,-5 16-6 15,-5 10-41-15,-16 22-5 16,-7 12-33-16,-14 30 1 16,-5 10-6-16,-11 17-1 15,12-8-11-15,1-1 10 16,17-24-11-16,6-12-4 15,17-23-1-15,10-10 9 16,10-16-10-16,20-14 11 0,12-15-10 16,20-8 12-16,1-8-9 15,13 2 10-15,-7 7-8 16,7 2 174-16,-19-2-580 16,7-10 251-16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52.1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7C4502-8609-4728-9FEC-60106286C5BD}" emma:medium="tactile" emma:mode="ink">
          <msink:context xmlns:msink="http://schemas.microsoft.com/ink/2010/main" type="inkDrawing" rotatedBoundingBox="17960,12239 22301,11112 22803,13045 18462,14172" hotPoints="22583,12267 20497,13647 18047,13141 20133,11761" semanticType="enclosure" shapeName="Ellipse"/>
        </emma:interpretation>
      </emma:emma>
    </inkml:annotationXML>
    <inkml:trace contextRef="#ctx0" brushRef="#br0">4411 347 1147 0,'-46'-45'275'0,"-20"-9"97"16,1 6-343-16,-13-2-5 16,-3 13-23-16,-25 2 2 15,-7 17-11-15,-30 9 9 0,-4 11-8 16,-45 7 7-16,8 9-3 16,-39 4 8-16,6 2-8 15,-33 5 9-15,27-2-7 16,-32 1 9-16,32-7-9 15,-26 5 10-15,35-4-9 16,-13 6 12-16,87 15 4 31,2 2 0-31,-123 60-17 16,45 29 8-16,24 7-11 0,49 36 8 16,119-54-11-16,32 18 8 15,31-15-9-15,34 15 9 16,16-32-11-16,34 6 3 15,7-26-8-15,36-7 10 16,-4-17-8-16,42-4 13 16,-8-22-3-16,45-9 8 15,-15-19-9-15,46-17 11 16,-20-17-9-16,38-22 9 16,-36-13-8-16,25-25 14 15,-43 2-6-15,10-40 23 16,-48-3 11-16,3-29 13 15,-51 6-6-15,-7-33 15 16,-49 27-19-16,-17-14-10 0,-40 35-11 16,-29-13 5-16,-38 29-23 15,-42 6 6-15,-32 28-18 16,-68 2-16-16,-20 35-34 16,-71 23-46-16,-9 22-263 15,-51 18-78-15,-4 10-89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1:54.1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1A6883-BA00-4C56-BE55-FBFAEB645605}" emma:medium="tactile" emma:mode="ink">
          <msink:context xmlns:msink="http://schemas.microsoft.com/ink/2010/main" type="inkDrawing" rotatedBoundingBox="2291,13308 6477,13383 6473,13642 2286,13567" shapeName="Other"/>
        </emma:interpretation>
      </emma:emma>
    </inkml:annotationXML>
    <inkml:trace contextRef="#ctx0" brushRef="#br0">-4 26 1154 0,'-6'-9'335'16,"0"5"65"-16,9-1-323 15,16 1-51-15,14 5-25 16,24 1-7-16,36 13-2 31,-46-8 5-15,-1 2 3-16,178 32-1 0,9 4 1 16,44 9-1-16,3 1 2 15,-90-25-4-15,-10-12 1 16,25-12-1-16,-25-12 1 0,22-10 0 15,-12-7 2-15,14-4 0 16,-23 5 0-16,19-4 0 16,-30 5 0-16,7-1 0 15,-27 1 1-15,7 1-1 16,-33 5 2-16,-4 12-1 16,-32 5 0-1,-10 8 2 1,-34 1-1-16,-16 7-48 0,-22-2-348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3:00.5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2CE68D-A882-435A-A40C-51C3A6A9D1B3}" emma:medium="tactile" emma:mode="ink">
          <msink:context xmlns:msink="http://schemas.microsoft.com/ink/2010/main" type="inkDrawing" rotatedBoundingBox="10936,6504 19478,6410 19480,6566 10937,6661" shapeName="Other"/>
        </emma:interpretation>
      </emma:emma>
    </inkml:annotationXML>
    <inkml:trace contextRef="#ctx0" brushRef="#br0">29 86 612 0,'-4'5'311'0,"-1"5"-12"16,1-4-150-16,-1 2-48 15,2-1-53-15,0-4-15 16,0-3-7-16,-1 2-4 16,2-4 5-16,4 2 1 15,-2 0 8-15,0-1 3 16,0 2 6-16,1-2 1 16,-1-1 3-16,0 2-5 15,3 0-4-15,0-1-9 16,3 2-7-16,5-1-11 15,1 0-1-15,6 2-9 16,-2-4 5-16,5 1-8 16,2-1 5-16,1-1-7 15,3 0 7-15,6 3-7 16,-3-3 7-16,8 2-6 0,-1-2 6 16,5 3-7-16,-6-2 4 46,-18 2 0-46,2 0 2 0,62-3-8 0,-2 2 7 16,8-1-7-16,-4-2 9 16,-20 2-9-16,-7 4 8 15,6-2-7-15,-6 1 7 0,7-2-7 16,-7 2 7-16,11 1-8 16,-8-2 8-16,9 3-8 15,-5 0 7-15,9 3-6 16,-10 0 6-16,13 1-6 15,-10 2 8-15,8-3-9 16,-11-1 8-16,12-1-7 16,-14-4 7-16,14-1-6 15,-7-1 9-15,15 2-5 16,-10-1 8-16,11-2-7 16,-10-2 8-16,10-1-9 15,-12-3 6-15,13-1-8 16,-3 4 9-16,11-2-10 15,-11 1 9-15,16-2-9 16,-14 3 8-16,10-5-8 16,-11-2 6-16,16 2-8 0,-12 7 8 15,8-5-9-15,-11 1 9 16,10 4-7-16,-11 5 7 16,8-5-8-16,-5 4 9 15,12 9-7-15,-19-5 9 16,10 4-6-16,-11 1 7 15,13 1-8-15,-11-5 6 16,16 4-10-16,-7-6 8 0,7 1-9 16,-15-5 9-16,13 1-8 15,-13-3 7-15,9 0-7 16,-10 1 9-16,18-4-10 16,-20 5 9-16,10-4-9 15,-10 4 9-15,14-5-8 16,-16 7 6-16,17-2-6 15,-7 7 8-15,12 0-10 16,-16 1 11-16,11-4-9 16,-7 5 7-16,10-8-8 15,-11 0 9-15,16-2-10 16,-9 7 10-16,1-7-10 16,-9 1 10-16,9 1-9 15,-14 1 8-15,11-4-7 16,-6 3 8-16,10 0-8 15,-13-3 8-15,12-1-9 16,-14-4 9-16,11-1-9 0,-13-3 9 16,10-1-9-16,-12 4 9 15,12 7-9-15,-18 1 9 16,6-2-8-16,-13 6 11 16,5-5-1-16,-14-2 9 15,5 2-7-15,-10 2 12 0,0-1-12 16,-8 1 2-1,-4 1-8-15,-9-1 10 0,-3 6-1 16,-9-3 14-16,-2-1-1 16,-4-1 13-16,-7 2-4 15,1-1 3-15,-2-4-10 16,-4 2 2-16,0 2-16 16,0 1 2-16,-4 0-26 15,-5 3-20-15,-6 10-116 16,-6 13-137-16,-12 11-228 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3:13.5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ADDC0B-F27D-4C48-A207-78C4C0E69729}" emma:medium="tactile" emma:mode="ink">
          <msink:context xmlns:msink="http://schemas.microsoft.com/ink/2010/main" type="inkDrawing" rotatedBoundingBox="15583,8258 19233,8352 19228,8538 15579,8445" semanticType="callout" shapeName="Other">
            <msink:sourceLink direction="to" ref="{0DCDB930-05F2-4BA8-99A9-F0C38BE02725}"/>
          </msink:context>
        </emma:interpretation>
      </emma:emma>
    </inkml:annotationXML>
    <inkml:trace contextRef="#ctx0" brushRef="#br0">32 20 1146 0,'-9'9'278'16,"-3"-6"91"-16,3 1-333 16,6 1-18-16,3-5-13 15,3 3 2-15,2-3 0 0,5 3 0 16,4 0-1-16,2-5 6 16,1 1 3-16,4-2 12 15,-2 1 52 32,-10 2 11-47,2 0-25 0,31-3-46 0,1 6-4 16,2 2-7-16,3 2-2 15,-21-7-4-15,8 6 0 16,-4-4 0-16,8-2-1 16,-1 3 1-16,7 1-1 15,-6 4 0-15,8-2 0 16,-5 3 0-16,6-5 0 15,-3-1 1-15,1-1 0 16,-7 2 0-16,5-1-1 16,-8 2-1-16,4 4 3 15,-4-3 2-15,9 1 1 0,-4-1 1 16,8-1 1-16,-2-2-4 16,8-3-2-16,-6-3-2 15,5 3 1-15,-2-5-1 16,-1-1 0-16,-7 5 0 15,4-1 1-15,-6 1 0 16,4 4-1-16,1 0 1 16,10 0 2-16,-3 1-1 0,9-4 0 15,-7 0 0-15,8-1 0 16,-5-1 1-16,-1 2 2 16,-8 2 1-16,5-2 1 15,-10 0 0-15,9 0 1 16,-1-2-4-16,5-1-2 15,-5-1 0-15,8 1 0 16,-6-3-1-16,5 0 1 16,-8 6 1-16,2-2 0 15,-6 5 1-15,5 0 0 16,-7 3 0-16,10-3-1 16,-8 2-1-16,7-4 0 15,-8-2 0-15,5-2-1 16,-6 1 0-16,5-2-1 15,-11-1 1-15,2 2-1 16,-6-1 1-16,-9-1 0 0,-3 4 0 16,0-2 2-16,-7 1-1 15,-5 2 0-15,6 0 1 16,-6-3-1-16,-2 2 0 16,-1-1 0-16,0 1 1 15,-4-1-1-15,-1-1-1 16,-2 2 1-16,-2 1 1 0,0-2 4 15,0 2 4-15,-3 0 5 16,-3 2-2-16,-2-2 1 16,-1 0-5-16,-4 0-7 15,-1 0-7-15,-2 3-2 16,-1-3-3-16,-7 1-1 16,-1-2 4-16,-10-4 5 15,1 1 2-15,-16 1 2 16,1-3 1-16,-13 1-8 15,5 2-6-15,-14-4-1 16,8-1 0-16,-9-1 0 16,6 2 7-16,-16 5 4 15,5 4 1-15,-13-1-1 16,4 5 2-16,-13 2-2 16,18-1 0-16,-15-4-1 0,9 0 0 15,-12-3-3-15,9-1 1 16,-23-1-1-16,20 4 2 15,-7-4-1-15,5 7 2 16,-13-5-1-16,14-2-1 16,-21 1-5-16,12 1 0 15,-2-5 2-15,16 1 2 16,-7-2 1-16,18 3 4 16,-10 0 2-16,8 3-2 0,-4-3 0 15,16-3 1-15,4 0 1 16,17-2 1-16,-1 1 0 15,15 5 0-15,2 1-3 16,4-2-4-16,4 0-2 16,11 4-1-16,5-7-1 15,2 5 0-15,8 2 0 16,6-2 1-16,5 1-2 16,4 12 2-16,7-5 0 15,2-1 3-15,5 6 0 16,-7-3 2-16,16-7 1 15,-2 1-1-15,13-2-1 16,-1 4 1-16,21-10-4 16,-9 5-3-16,16-3-3 15,-10 3 0-15,13-7-1 0,-10 5 4 16,11-1 4-16,-8 5 3 16,13-2 1-16,-2 3 0 15,12-2-1-15,-8 4 1 16,12-1 0-16,-11 2 0 15,13 6 2-15,-8 3-1 16,15-1 0-16,-13 1-1 16,14-2 1-16,-14 1-1 15,14-2 0-15,-13-5 0 16,16 1 0-16,-21-4 0 0,14-4-1 16,-18-3 1-16,5-1-1 15,-14-2 2-15,10-2-1 16,-17 4 1-16,3 1-2 15,-16 4 2-15,1-2-2 16,-14 2 1-16,0 1 0 16,-8-1 1-16,-1 1-1 15,-9 1 2-15,-4-2-1 16,-8 1 2-16,-6-2 2 16,-8 1 3-16,-1-1 2 15,-4 2 3-15,-4-1 3 16,1 1-1-16,-11-1-10 15,-6 5-24-15,-18 9-85 16,-11 12-362-16,-40 3 70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3:24.8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E4304B-5F51-487E-9D97-05E40EE061FB}" emma:medium="tactile" emma:mode="ink">
          <msink:context xmlns:msink="http://schemas.microsoft.com/ink/2010/main" type="inkDrawing" rotatedBoundingBox="4652,8964 8507,8994 8504,9405 4648,9375" semanticType="callout" shapeName="Other">
            <msink:sourceLink direction="with" ref="{E679FC47-665A-41BD-878D-A7EAEA6AF192}"/>
          </msink:context>
        </emma:interpretation>
      </emma:emma>
    </inkml:annotationXML>
    <inkml:trace contextRef="#ctx0" brushRef="#br0">10 65 1106 0,'0'-27'287'0,"-7"6"85"16,4 4-329-16,3 20-6 15,6 3-32-15,1-4 6 0,8 2-11 16,2 1 8-16,-2-4-11 16,4 1 9-16,-2 1-9 15,1-5 13-15,-1 4-3 16,1 5 21-16,0 2-2 15,1 8 20-15,2 4-7 16,3 3 10-16,3-2-20 16,5 4 4-16,-4-8-21 15,7 3 4-15,-7-5-16 0,7-1 9 16,-8-4-11-16,6-1 9 16,-5-4-10-16,5 0 12 15,-1-4-12-15,8 2 10 16,-4-2-9-16,8 1 7 15,-3-2-9-15,8-1 10 16,-4-1-10-16,12 1 9 16,-6 0-7-16,11 1 8 15,-13 2-9-15,5-3 10 16,-6 6-12-16,8 0 10 16,-8 2-9-16,10 5 9 15,1 2-10-15,4-1 13 16,-1-2-8-16,10 3 9 15,-11-8-8-15,7 2 10 16,-11 2-12-16,6-2 7 16,-11-1-10-16,13 2 8 0,-5-2-10 15,12-4 10-15,-9-1-8 16,14-4 10-16,-8-4-10 16,7-4 12-16,-8-1-10 15,8 2 10-15,-11 0-11 16,15 2 10-16,-11 3-11 15,10 0 11-15,-11 2-10 16,7-1 11-16,-14-1-12 0,5 0 11 16,-10-3-10-16,5-4 9 15,-5-4-11-15,6-7 12 16,-8 2-11-16,6-5 11 16,-11 3-10-16,5-2 11 15,-7 5-11-15,-5-1 11 16,-11 2-11-16,7-1 10 15,-13 3-12-15,2 0 11 16,0 2-11-16,5 1 10 16,-13 0-9-16,4 6 11 15,-8 0-11-15,-3 1 18 16,-6 2-6-16,0 3 22 16,-6-4-3-16,0 1 27 15,-2 1-9-15,-1 5 14 16,2-3-21-16,-1 3 2 15,-1 2-27-15,-1-2 2 0,2 0-18 16,-2 1-25-16,-1 1-46 16,2 1-69-16,-3 7-384 15,-24-5 66-15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32.9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7F09D3-8D0C-4798-868C-5DD85F22CD97}" emma:medium="tactile" emma:mode="ink">
          <msink:context xmlns:msink="http://schemas.microsoft.com/ink/2010/main" type="inkDrawing" rotatedBoundingBox="8874,8840 13143,11361 12991,11619 8722,9097" semanticType="callout" shapeName="Other"/>
        </emma:interpretation>
      </emma:emma>
    </inkml:annotationXML>
    <inkml:trace contextRef="#ctx0" brushRef="#br0">-3 78 831 0,'3'-8'223'0,"0"-2"60"15,2 2-239 1,5-1-23-16,2 3-17 0,9-4 2 16,3 2-8-16,8 1 6 15,-8 4-1 17,-12 1-1-32,0 2-4 0,40-4 13 15,-4 4-3-15,-1-2 14 16,-7 2-3-16,-16 2 18 15,-6 1-7-15,6 3 10 16,-1 4-10-16,6 2 6 16,-2 0-13-16,7 8 3 15,1-2-12-15,5 4 3 16,2-2-12-16,3 1 5 16,-1 1-9-16,4 2 5 15,-8-3-9-15,4 9 7 0,-7-3-8 16,5 5 7-1,-4 3-7-15,7 11 9 0,-8-8-4 16,9 5 13-16,-4-5-3 16,4 1 9-16,-4-8-8 15,8 8 6-15,-5 0-14 16,-2-1 5-16,-5-5-9 16,4 0 9-16,-6-8-10 15,1-1 8-15,1-1-9 0,2 2 7 16,-7-5-8-16,2 1 7 15,-8-3-8-15,0-2 6 16,-3-4-5-16,3-3 6 16,-7-4-6-16,5-1 8 15,-2-1-5-15,4 1 6 16,-5 8-3-16,11 12 24 16,5 10 0-16,5 14 18 15,2 9-6-15,11 8 4 16,1-4-25-16,4 2 1 15,2-7-21-15,6-4 6 16,-5-16-8-16,3-9 6 16,-10-15-6-16,-1-15 4 15,-14-1-5-15,-3-11 8 16,-12 4-7-16,-3 5 8 16,-6 9-7-16,4 11 11 0,-2 13-6 15,8 10 17-15,2 2-6 16,9 8 11-16,0-3-11 15,11-1 6-15,-5-13-17 16,11-6 5-16,-2-1-11 16,4-13 8-16,-7-2-8 15,0-5 6-15,-10-8-8 0,-1-5 7 16,-7 4-8-16,-1 4 8 16,-7 4-6-16,7 17 10 15,-5 5-6-15,4 14 11 16,-2 2-5-16,10 4 8 15,-6-8-7-15,5 1 4 16,-5-13-10-16,3-7 4 16,-5-5-7-16,2-5 8 15,-6-5-7-15,-6 4 8 16,0-2-7-16,-4 7 7 16,-4 2-9-16,2 8 8 15,-1 0-6-15,-2 8 8 16,0 1-7-16,3-1 10 15,0-4-11-15,7 1 7 16,1-10-10-16,7-2 5 16,0-7-8-16,7-2 0 0,-4-7-16 15,5 5-21-15,-2-4-26 16,6 7-39-16,-3 1-333 16,2 17 88-16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4:01.8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BC11ABB-3B10-4ABF-A7FA-BE0A5FAB2694}" emma:medium="tactile" emma:mode="ink">
          <msink:context xmlns:msink="http://schemas.microsoft.com/ink/2010/main" type="inkDrawing" rotatedBoundingBox="1750,11481 8804,11675 8729,14410 1675,14217" hotPoints="9187,12898 5330,14385 1313,13408 5170,11921" semanticType="enclosure" shapeName="Ellipse"/>
        </emma:interpretation>
      </emma:emma>
    </inkml:annotationXML>
    <inkml:trace contextRef="#ctx0" brushRef="#br0">1693 422 1018 0,'-113'-24'520'16,"35"42"-527"-16,6-10-24 15,2 1-17-15,-1-9-123 0,35 0-38 16,-4 0-85-16,5 6-88 15,-5 0 142-15,5 10 152 16,-4 4 229-16,0 7 150 16,-2 3-29-16,7-2-18 15,-10 4-22-15,4-1-69 16,-7 4-32-16,-1-4-46 16,-7 5-22-16,8-1-18 15,-7 4-14-15,9-2-6 16,-6 5-6-16,8-6 4 0,-6 9-2 15,9-7 5-15,-4 1-4 16,8 2 1-16,-3 5-7 16,2-2 4-16,-1 10-7 15,2 0 7-15,2 1-7 16,7-2 4-16,3 5-5 16,6-8 3-16,6 4-7 15,3-9 7-15,6 5-8 16,3-7 6-16,6 7-6 15,1-7 5-15,10 10-6 16,-1-8 7-16,8 6-5 16,0-6 5-16,11 0-6 15,-2-5 6-15,6 4-5 16,-2-8 7-16,8 3-6 16,-1-2 8-16,8 2-7 0,-1-7 7 15,13 4-8-15,-6-6 7 16,13 3-7-16,-7-6 5 15,8 6-6-15,-12-6 7 16,8 2-8-16,-11-8 6 16,7 1-6-16,-10-4 5 15,13 2-5-15,-9-2 6 16,8 3-5-16,-7-3 6 0,10 3-6 16,-14-5 7-16,11-1-7 15,-10-3 5-15,7-3-5 16,-9-4 5-16,14-2-6 15,-10-2 7-15,10-2-6 16,-8 1 7-16,10-3-8 16,-13-2 7-16,12 1-6 15,-7-2 6-15,5-2-7 16,-8 4 6-16,13-1-6 16,-10 2 7-16,10 0-8 15,-6 3 8-15,4-1-6 16,-5-1 8-16,13-1-9 15,-12 0 7-15,10-4-7 16,0-1 5-16,9-4-6 16,-7 0 8-16,9 0-7 15,-12-1 7-15,12-1-5 0,-10 4 5 16,8-2-6-16,-5 1 6 16,16-1-6-16,-13 3 6 15,10-3-7-15,-14 0 6 16,13-1-6-16,-16 1 6 15,16-3-6-15,-6-2 6 16,10 2-6-16,-12-3 6 0,12 0-6 16,-11 2 7-16,10-1-7 15,-9 4 7-15,13-2-7 16,-12 7 7-16,10-7-8 16,-10 3 8-16,11 3-7 15,-13 2 6-15,15-5-7 16,-12 1 7-16,8-1-6 15,-12-8 5-15,9-2-12 16,-15-1 6-16,8 2-6 16,-11 2 6-16,8 1-4 15,-13 4 11-15,5 1-6 16,-15 1 8-16,5-2-7 16,-11 2 4-16,4-6-7 15,-10-1 7-15,6-5-8 16,-10 1 6-16,1-5-5 15,-12 2 7-15,2-4-5 0,-8 3 6 16,-2-4-5-16,-5 1 6 16,-5-3-5-16,-5 4 5 15,-4-5-8-15,-3-2 9 16,-4-12-8-16,-4-1 8 16,-5-9-6-16,-1 4 7 15,-7-6-7-15,-4 10 8 16,-4-5-7-16,-1 10 7 15,-9-9-6-15,2 12 6 0,-7-2-8 16,-1 11 6-16,-8-9-7 16,4 3 6-16,-13-8-8 15,4 2 6-15,-11-9-8 16,-2 9 6-16,-14-3-7 16,7 9 7-16,-22-1-8 15,12 5 9-15,-26-5-8 16,3 5 7-16,-24 2-6 15,10 5 7-15,-28-4-6 16,15 13 9-16,-24-1-6 16,15-4 7-16,-31-4-5 15,16 4 8-15,-30-5-8 16,29 0 7-16,-36 2-4 16,21 3 5-16,-23-1-5 15,22 1 8-15,-42 0-5 16,28 1 6-16,-27-5-7 0,13 1 5 15,-19-5-7-15,23-1 5 16,-34 3-4-16,34 8 10 16,-37 4-4-16,19 15 7 15,-14 15-9-15,24 12 3 16,-29 16-12-16,47 14-2 16,-19 15-44-16,27 2-350 15,4 14 101-15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4:56.4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C666A5-F38B-4FC0-A43E-2688341DCE4F}" emma:medium="tactile" emma:mode="ink">
          <msink:context xmlns:msink="http://schemas.microsoft.com/ink/2010/main" type="inkDrawing" rotatedBoundingBox="1677,14513 8790,14457 8804,16160 1691,16216" hotPoints="9235,15474 5068,16086 935,15279 5102,14667" semanticType="enclosure" shapeName="Ellipse"/>
        </emma:interpretation>
      </emma:emma>
    </inkml:annotationXML>
    <inkml:trace contextRef="#ctx0" brushRef="#br0">6255 167 1645 0,'-11'-1'1'0,"-3"-1"3"16,-13-1 2-16,-4 0 3 15,-4 2 1-15,-4 2 8 16,2 2-1-16,-5 3 5 16,7 0 0-16,-5 0 0 15,1-1-5-15,-6-2-2 16,4 0-8-16,-8 0-1 16,2 1-4-16,-1 2 0 15,5 3-2-15,-10 0 3 16,9 0-3-16,-10-1 1 0,8-1 0 15,-7-1-1-15,10-3 0 16,-13-3 1-16,10 2 0 16,-11-4 0-16,3 2 4 15,-11 3 6-15,10-1 4 16,-9 1 10-16,10 3 2 16,-1 1 2-16,4-2-5 15,-5 2-5-15,10-1-9 0,-8 0-3 16,3-4-4-16,-5-1 4 15,10-1 0-15,-10-4 3 16,8-2 1-16,-6 0 1 16,4-3-2-16,-1-3 3 15,9 1-2-15,-3 1 1 16,11 1-2-16,-8 1 0 16,3 1-4-16,-9 1-1 15,3 1-2-15,-6 2-1 16,4 2-2-16,-5-2-1 15,7 3-1-15,-10 0 1 16,9 0 0-16,-5-2 1 16,7 2 0-16,-8-1 0 15,8-2-1-15,-10 1 2 16,3 1-1-16,-12-1 1 0,11 1 0 16,-10-1 0-16,8 1 0 15,-5-4-1-15,7-1 0 16,-1 2 0-16,8-1 1 15,-6-2-1-15,6 1 1 16,-7-2-2-16,-1 1 1 16,-7 1-1-16,5 1 1 15,-8 1 0-15,6-1 1 16,-2 4 0-16,9-1 0 0,-4-2 0 16,21 1 3-1,0 0-3-15,-37-6 0 16,5-2 0-16,-7-2-2 15,5 4 1-15,14 1 1 16,10 5-1-16,-8-6 1 16,7 6-1-16,-6-1-1 15,13-4 1-15,-11 1-1 16,10 2 0-16,-8-2 1 16,4-1 0-16,-12 5 1 15,7 0 0-15,-11 0 0 16,7 2 1-16,-5 1 3 15,10 6 4-15,-9 3 3 16,12 0 1-16,-4 0-2 16,11 4-3-16,-6-1-5 0,8-4-3 15,-8 7-1-15,1 4-1 16,-10 1 2-16,6 1 0 16,-7 7 1-16,4-7 0 15,-8 2 2-15,7-2-2 16,-10 3 1-16,11-5 0 15,-2 7-4-15,8-2-2 16,-6 4 1-16,8-2 0 16,-5 10 3-16,3-9 5 0,-2 6 1 15,14-5 2-15,2-1-3 16,7-9-1-16,3 3-2 16,7-4-1-16,2-5 0 15,5 0-1-15,1 2 0 16,3-1 0-16,0 4-1 15,3-1-2-15,3 7-1 16,1-1-2-16,5 5 1 16,2-4 2-16,2 1 0 15,1-2 2-15,7 4 1 16,-3-2 0-16,10 6-1 16,-4 0 1-16,8 3 0 15,-4-3-1-15,5 4-2 16,-7-5 1-16,8 2-2 15,-1-5 1-15,8 4-1 16,-4-5 2-16,11-2-2 0,-2 1 3 16,6 0 1-16,-4-9 0 15,14 11 1-15,-8 2 1 16,1 2 0-16,-7 2-2 16,8 7 0-16,-8-11-1 15,9 2-2-15,-2-6 1 0,13 2 0 16,-8-8-1-16,14 0 2 15,-13-6 1-15,7-2 0 16,-10-1 0-16,11 2 2 16,-10-2 0-16,11 3-2 15,1 1 2-15,12 2 0 16,-10 0-3-16,5 0 1 16,-6-3 1-16,9-4-1 15,-10-1-1-15,10-7 2 16,-6-1-2-16,12-2 1 15,-12-6 0-15,8-3 0 16,-11 3-1-16,7 0 2 16,-8 1-1-16,10 2 0 15,-4 2 1-15,11 2 0 16,-7 1-1-16,8-1 0 16,-7 1 1-16,13-1 0 15,-8-2-1-15,20-1 0 0,-11-5 0 16,3 1 0-16,-9-2-1 15,12 1 1-15,-17-2 0 16,15 1-1-16,-6 1 1 16,8-5 0-16,-13 4 0 15,13-1 0-15,-14 3 0 16,14-1 1-16,-7 4-1 16,12-3 0-16,-14-2 1 15,16-1-1-15,-16 0 0 16,12-3 0-16,-8-3 1 0,11 2-1 15,-23-4 1-15,17-1-2 16,-18 2 2-16,5-4-1 16,-11 2 0-16,11 3 0 15,-16 0 0-15,7-3 0 16,-16 3-1-16,4-3 1 16,-16-5 0-16,5-2 0 15,-10 1-1-15,4-3 2 16,-10 0-1-16,-1-2-1 15,-10 4 0-15,2-2 1 16,-10 3 0-16,1-3 0 16,-7 7 0-16,-1-2 2 15,-6 2 0-15,0 1-2 16,-6 5-1-16,-1-1-3 0,-2 3-2 16,-5-4-1-16,-5-1-1 15,-8-4 0-15,-5-1 3 16,-10-1 4-16,-3 1 1 15,-10-1 4-15,-2-1 1 16,-10-6 3-16,0 1-2 16,-10-4 2-16,5 0-2 15,-15-4 3-15,3 5-1 0,-21-13 0 16,2 3-2-16,-19-9 0 16,12 8 1-16,-13-7 9 15,17 14 8-15,-14 8 5 16,9 14-3-16,-24 5-46 15,-2 21-70-15,-34 35-379 16,7 10 57-16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5:44.2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882F60-0260-4F37-901A-1016F783E639}" emma:medium="tactile" emma:mode="ink">
          <msink:context xmlns:msink="http://schemas.microsoft.com/ink/2010/main" type="inkDrawing" rotatedBoundingBox="1696,16719 9656,16827 9637,18232 1676,18124" hotPoints="9341,17586 4675,18049 51,17273 4717,16810" semanticType="enclosure" shapeName="Ellipse"/>
        </emma:interpretation>
      </emma:emma>
    </inkml:annotationXML>
    <inkml:trace contextRef="#ctx0" brushRef="#br0">6898 207 987 0,'-9'3'242'0,"3"-3"73"0,0 8-284 16,2-8-36-16,-1-5-13 16,2 5-3-16,-1 0-16 15,-1-6 3-15,-1 6-8 16,0-1 12-16,-2-5 2 16,-2-2 19-16,-2 5 3 15,0 0 8-15,-3 0 0 16,-3-3 9-16,-3 3 2 15,-8 5 34 17,16-2 21-17,-1 1-4-15,-43 1-45 0,-4 4-12 16,-2-2-2-16,-3 4-7 16,31-8 6-16,-2 1-8 15,2-1 8-15,-4 5-7 16,5 1 6-16,-5-3-8 15,4 1 5-15,-4-1-5 0,3-3 5 16,-5-6-3-16,8 6 8 16,-9-7-1-16,6 2 7 15,-6 2-2-15,5-1 5 16,-7-2-4-16,7 9 5 16,-8-3-4-16,6 1 5 15,-5 2-9-15,5 2 3 0,-6-7-8 16,6 5 3-1,-3 2-7-15,3-5 6 0,-2-2-7 16,5 4 8-16,-4-8-7 16,4 0 6-16,-5 6-5 15,-4-3 5-15,-4 1-6 16,1 2 7-16,-9 0-9 16,6-6 5-16,-3 5-10 15,-1 1 4-15,0-5-6 16,7 1 8-16,-6-1-3 15,4-1 11-15,-8-1-4 16,1 5 7-16,-11-4-6 16,5 5 5-16,-9 1-8 15,9-3 4-15,-6-2-5 16,9 4 6-16,-5-2-4 16,4 0 8-16,-11 3-5 0,6-6 4 15,-12 1-6-15,3 1 3 16,-6-7-7-16,8 4 4 15,-2-1-5-15,5-1 7 16,-11 2-5-16,9 2 5 16,-12 1-5-16,0 1 4 15,-6-5-4-15,10 2 5 16,-9 0-6-16,11-3 5 16,-12 0-3-16,14 3 3 0,-14 0-5 15,6 0 6-15,-5 5-5 16,14-2 6-16,-14 3-4 15,14-2 8-15,-7 2 0 16,4 2 7-16,-11-2 0 16,11 1 6-16,-6-1-7 15,10 2 2-15,-7-1-6 16,11 1 0-16,-10-1-6 16,8 4 5-16,-9-2-6 15,12 1 5-15,-9 1-6 16,15-4 8-16,-2 2-4 15,8 2 7-15,-9 2-6 16,9 1 5-16,-9 4-2 16,6 1 3-16,-6 4-3 15,12-1 6-15,-4 5-7 0,12-4 2 16,-6 7-11-16,13-5 4 16,-5 4-11-16,4-7 7 15,-2 13-8-15,9-6 8 16,-6 7-7-16,6 1 9 15,1 5-5-15,5-4 8 16,-1 2-4-16,5-4 8 16,4 5-7-16,2-4 4 15,4 4-6-15,7-7 3 0,1 8-9 16,5-7 5-16,5-1-6 16,1-2 4-16,4-1-4 15,-1-4 7-15,5 2-7 16,-2-5 9-16,3-2-8 15,-2-1 7-15,7 3-6 16,-2 2 8-16,7 0-8 16,-2-1 10-16,7 4-8 15,-8-5 8-15,8 1-6 16,-4 2 7-16,5 2-8 16,-4-4 7-16,11 1-8 15,-4-5 8-15,10 3-8 16,-4-5 8-16,10 1-7 15,-5-2 7-15,11-2-7 16,-8 1 5-16,7-1-5 16,-4-1 6-16,6 2-7 0,-9-1 8 15,9-1-8-15,-3 2 7 16,9 1-8-16,-4-2 8 16,10 4-8-16,-6-2 8 15,9 3-7-15,-6 0 6 16,3 0-6-16,-6-2 8 15,9 4-9-15,-10-7 8 0,8 1-8 16,1-4 8-16,12 2-6 16,-10-4 8-16,10-1-7 15,-11-4 8-15,12 5-8 16,-12-5 6-16,12 3-8 16,-6-3 8-16,15 1-9 15,-10 1 8-15,4 1-8 16,-9-3 8-16,10 9-8 15,-13-5 7-15,12-1-6 16,-4 2 7-16,12-2-7 16,-16-9 7-16,10 6-8 15,-8-2 8-15,9 1-7 16,-12-5 7-16,14 7-8 16,-8-1 8-16,12-4-8 15,-17-2 9-15,16 7-9 16,-14-5 8-16,13 2-8 0,-11 4 8 15,16-1-8-15,-13-7 9 16,10 2-10-16,-14-4 10 16,10-1-9-16,-14 2 8 15,12 2-8-15,-10-1 8 16,10-1-8-16,-12 4 7 16,7-3-6-16,-13 1 7 15,8 1-7-15,-10 1 6 16,11-2-6-16,-8 1 7 0,8-1-7 15,-9 2 8-15,6 3-7 16,-9-3 7-16,9 2-7 16,-9 1 7-16,10-3-9 15,-6-3 8-15,5 1-8 16,-9-1 9-16,6 0-9 16,-9 0 9-16,4 2-8 15,-8-2 7-15,8 1-8 16,-8 1 8-16,7 1-8 15,-6-2 8-15,9 4-7 16,-10-2 6-16,2 0-7 16,-11 1 9-16,7-1-9 15,-14 2 8-15,10 1-7 16,-5 3 7-16,6-5-8 16,-9 2 7-16,6 0-6 0,-12-3 6 15,6 2-6-15,-9-4 7 16,2 2-6-16,-8-3 5 15,0 2-6-15,-11-2 7 16,2 3-8-16,-7-2 8 16,-1 2-8-16,-4-1 8 15,2-2-9-15,-5 1 9 16,3 1-8-16,-6-1 9 16,0 1-9-16,0 2 9 0,-5-4-8 15,1 3 7-15,1 3-8 16,-5-3 7-16,1-1-9 15,1-2 8-15,-2-3-10 16,-4-5-2-16,-1-4-6 16,2 2 8-16,-2-7-7 15,1 4 8-15,0-4 3 16,0 1 5-16,0-1-6 16,0 1 8-16,-2-4-7 15,-1 4 7-15,2 1-9 16,-2-4 8-16,-3 1-7 15,-2 3 7-15,-2-9-6 16,-1 2 9-16,-5-1-6 16,1-1 6-16,-5-1-6 15,2 7 8-15,-4-6-7 0,-1 3 5 16,-5 0-3-16,-1 4 5 16,-4-1-2-16,0 2 7 15,-6-1-1-15,3 7 5 16,-5-1-2-16,5 4 3 15,-6-1-7-15,5 2 3 16,-11 0-8-16,1-1 4 16,-10-1-5-16,3 5 7 15,-10 2-3-15,5-1 9 16,-10 4-8-16,10-2 5 0,-8-2-11 16,7 2-4-16,-17 3-44 15,2 2-31-15,-15 8-354 16,5-1 72-16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6:08.8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9884BD-A735-4E6E-9ED8-5920EFD6013E}" emma:medium="tactile" emma:mode="ink">
          <msink:context xmlns:msink="http://schemas.microsoft.com/ink/2010/main" type="inkDrawing" rotatedBoundingBox="18021,16460 22709,16583 22665,18262 17977,18138" hotPoints="22894,17434 20441,18202 18023,17328 20476,16559" semanticType="enclosure" shapeName="Ellipse">
            <msink:destinationLink direction="with" ref="{74E133BE-763D-46EC-B892-84FCCB3B4D9A}"/>
          </msink:context>
        </emma:interpretation>
      </emma:emma>
    </inkml:annotationXML>
    <inkml:trace contextRef="#ctx0" brushRef="#br0">3582 54 945 0,'-57'-11'244'16,"4"7"63"-16,-10-7-257 16,6 7-54-16,-12-4-3 15,7 4-10-15,-14-4-10 16,10 4-7-16,-6-1 8 16,6 4 0-16,-15 1 16 15,7 1 16-15,-11 5 11 16,0-3-6-16,-9 2 4 0,14-1-11 15,-5-1 2 1,7-1-3-16,-11-2 14 0,11 1-2 16,-15 1 10-16,6 1-7 15,-9 3 4-15,15 1-17 16,-11 1 3-16,10 1-8 16,-7 1 3-16,5 1-5 15,-17-4 5-15,13 2-7 16,-2 0 8-16,7 0-6 0,-2 5 14 15,11 2 3-15,-4 4 15 16,8 4-6-16,-4 9 7 16,12 0-15-16,-4 6-4 15,23-9-23 17,-1 1-9-32,-40 29 10 0,3-4 9 15,8-3-1-15,4-2 11 16,33-24-1-16,2 6 9 15,7-6-5-15,5 6 6 16,8-6-6-16,5 9 6 16,8-5-6-16,5 8 9 15,5 0-6-15,12 5 6 16,6-4-10-16,10 1 4 0,5-7-12 16,12 4 4-1,-2-6-11-15,7 1 4 0,-5-3-10 16,9 6-1-1,-3-8 3-15,9 2 9 0,-3-1-4 16,13 4 8-16,-5-6 2 16,7 4-1-16,-7-1-8 15,13 3 8-15,-11-6-8 16,16 5 6-16,-7-7-7 0,18 1 8 16,-15-7-9-16,17 1 9 15,-12-4-7-15,15-1 6 16,-13-6-6-16,17 6 6 15,-15-4-8-15,15-7 9 16,-13 2-9-16,17-3 9 16,-17-4-8-16,18 1 10 15,-15 4-9-15,8-7 10 16,-14 5-10-16,15 1 8 16,-15-6-9-16,15-3 7 15,-10 0-7-15,10-5 7 16,-18 1-7-16,9-2 8 15,-15 3-9-15,9-6 8 16,-15-3-9-16,8-8 6 16,-17 1-8-16,3-11 7 15,-12 4-7-15,4-1 7 16,-13 0-3-16,3-3 6 0,-10 9-6 16,-2-6 6-16,-9 8-5 15,0-2 6-15,-7 3-6 16,-2-3 0-16,-5 3-1 15,-1-5 4-15,-7-1-6 16,1-1 7-16,-8 2 0 16,-4-9 8-16,-3 5-2 0,-4-6 19 15,-5 0-1 1,-2-7 13-16,-4 5-9 0,-4-11 5 16,-1 7-18-16,-4-6 2 15,0 3-14-15,-6-5 5 16,0 8-7-16,-9-4 9 15,0 6-8-15,-14-6 10 16,1 7-9-16,-11-8 6 16,1 7-10-16,-20-7 6 15,-2 11-12-15,-30 2 3 16,-7 8-13-16,-36 1-7 16,-4 8-22-16,-47 1-39 15,-13 7-342-15,-73 3 90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6:23.4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E133BE-763D-46EC-B892-84FCCB3B4D9A}" emma:medium="tactile" emma:mode="ink">
          <msink:context xmlns:msink="http://schemas.microsoft.com/ink/2010/main" type="inkDrawing" rotatedBoundingBox="22922,11459 23236,18330 22855,18348 22540,11476" semanticType="callout" shapeName="Other">
            <msink:sourceLink direction="with" ref="{F99884BD-A735-4E6E-9ED8-5920EFD6013E}"/>
          </msink:context>
        </emma:interpretation>
      </emma:emma>
    </inkml:annotationXML>
    <inkml:trace contextRef="#ctx0" brushRef="#br0">10 177 1108 0,'8'-52'342'0,"-1"-1"-270"16,-13 4-36-16,6 34-26 15,6 25-2-15,15 55-9 0,5 32 10 16,2 44-11-16,2 16 9 16,-3 39-8-16,-4-13 7 15,-1 26-4-15,-1-26 12 16,-1 6-9-16,-5-43 7 15,-3 19-7-15,0-25 3 16,1 28-8-16,-7-3 6 0,6 56-9 16,0-2 8-16,-1 64-6 15,-5-14 8-15,4 43-6 16,1-40 9-16,4 21-8 16,1-59 6-16,5 9-7 15,0-55 6-15,-1 9-8 16,-2-34 7-16,-4 7-8 15,-5-25 9-15,-9 18-11 16,-3-21 10-16,-5 2-7 16,-1-16 10-16,-2 1-7 15,4-30 8-15,-2-12-6 16,1-24 6-16,4-15-9 16,-2-27 6-16,1-12-1 15,2-10 7-15,2-4-7 16,-1-4 7-16,-4 2-7 15,3-5 2-15,-1 0-8 16,1 3 6-16,0-3-9 0,4 0 8 16,2-5-9-16,2-5 8 15,2-19-7-15,4-4 6 16,-1-22-7-16,-2-12 9 16,1-39-9-16,-8-8 8 15,-1-53-8-15,-1-9 8 16,-2-47-9-16,0 5 10 0,1-40-10 15,-1 19 6 1,-4-34-10-16,-4 39 8 0,-5-26-9 16,-2 41 8-16,-8-20-5 15,2 34 10-15,-4-34-7 16,-2 35 9-16,0-40-8 16,6 28 7-16,3-19-7 15,4 35 7-15,11-3-8 16,3 49 9-16,2 0-9 15,-4 49 8-15,-1 12-9 16,-6 35 10-16,0 19-9 16,2 28 8-16,-2 11-11 15,4 15 7-15,5 14-9 16,-3 11 7-16,2 34-13 16,2 23 11-16,1 53-12 0,-1 26 10 15,7 61-4-15,1 6 12 16,4 49-3-16,-1-22 12 15,2 29-7-15,-4-38 6 16,1 32-9-16,-5-37 6 16,4 40-9-16,-1-27 9 15,0 38-10-15,-3-27 9 16,3 32-9-16,3-28 9 16,-6 25-9-16,3-47 9 15,-1 10-8-15,-7-48 9 0,-7-11-9 16,6-48 9-16,-3 2-9 15,2-40 8-15,5-1-28 16,-1-24 48-16,0-7-381 16,-6-35 121-16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6:24.8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98655D-1A54-4172-AAFE-07AE649C950B}" emma:medium="tactile" emma:mode="ink">
          <msink:context xmlns:msink="http://schemas.microsoft.com/ink/2010/main" type="writingRegion" rotatedBoundingBox="15929,6839 17693,6839 17693,8745 15929,8745"/>
        </emma:interpretation>
      </emma:emma>
    </inkml:annotationXML>
    <inkml:traceGroup>
      <inkml:annotationXML>
        <emma:emma xmlns:emma="http://www.w3.org/2003/04/emma" version="1.0">
          <emma:interpretation id="{50BDA810-00CC-458A-9B77-6576568FE70B}" emma:medium="tactile" emma:mode="ink">
            <msink:context xmlns:msink="http://schemas.microsoft.com/ink/2010/main" type="paragraph" rotatedBoundingBox="15929,6839 17693,6839 17693,8745 15929,8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83C713-998F-424B-A12B-79C87F43E557}" emma:medium="tactile" emma:mode="ink">
              <msink:context xmlns:msink="http://schemas.microsoft.com/ink/2010/main" type="line" rotatedBoundingBox="15929,6839 17693,6839 17693,8745 15929,8745"/>
            </emma:interpretation>
          </emma:emma>
        </inkml:annotationXML>
        <inkml:traceGroup>
          <inkml:annotationXML>
            <emma:emma xmlns:emma="http://www.w3.org/2003/04/emma" version="1.0">
              <emma:interpretation id="{0DCDB930-05F2-4BA8-99A9-F0C38BE02725}" emma:medium="tactile" emma:mode="ink">
                <msink:context xmlns:msink="http://schemas.microsoft.com/ink/2010/main" type="inkWord" rotatedBoundingBox="15929,6839 17693,6839 17693,8745 15929,8745">
                  <msink:destinationLink direction="to" ref="{60ADDC0B-F27D-4C48-A207-78C4C0E69729}"/>
                </msink:context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1109 31 974 0,'-44'-17'255'15,"-2"8"76"-15,-11 3-274 16,3 5-33-16,-14 4-18 16,5 4-4-16,-14 16-10 15,1 8-1-15,-13 26 0 16,-13 38 41-1,3 10 8-15,11 15 5 16,9 3 0-16,16 2-11 16,27-29-12-16,5 15-16 15,10-17 1-15,10 13-5 16,7-11 13-16,11 5-6 16,10-13 9-16,13 10-10 0,6-14 3 15,25 3-14-15,11-9 5 16,25-5-11-16,0-20 12 15,23-15-5-15,-7-25 7 16,23-19-5-16,-15-23 10 16,12-22-11-16,-17-10 8 15,7-23-6-15,-24-3 8 16,7-29-7-16,-20-2 7 0,-5-33-8 16,-24 12 7-16,-15-26-7 15,-28 24 11-15,-23-13-2 16,-23 34 12-16,-29 0 11 15,-17 29 20-15,-34 5 6 16,4 32 1-16,-39 15-29 16,3 24-25-16,-21 20-53 15,10 19-37-15,-41 31-378 16,29 10 99-16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6:25.8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79FC47-665A-41BD-878D-A7EAEA6AF192}" emma:medium="tactile" emma:mode="ink">
          <msink:context xmlns:msink="http://schemas.microsoft.com/ink/2010/main" type="inkDrawing" rotatedBoundingBox="4175,10362 4282,7141 6735,7223 6628,10444" hotPoints="6883,8829 5471,10241 4059,8829 5471,7417" semanticType="enclosure" shapeName="Circle">
            <msink:destinationLink direction="with" ref="{F9E4304B-5F51-487E-9D97-05E40EE061FB}"/>
          </msink:context>
        </emma:interpretation>
      </emma:emma>
    </inkml:annotationXML>
    <inkml:trace contextRef="#ctx0" brushRef="#br0">1162 652 1107 0,'-87'-47'629'0,"1"2"-592"0,-113 23-3 15,1 16-17-15,-11 31-8 16,20 23-7-16,109 36-1 15,22 20-3-15,17 39 1 16,29 4 2-16,21 37 1 0,21-10-4 16,20 29-22-16,4-18-10 15,9 16-8-15,-5-33 0 16,11 6 2-16,-9-33 21 16,15 14 10-16,4-34 7 15,20-2 1-15,-8-23 0 16,23-7 1-16,-7-35 3 15,22-12 3-15,-9-23 0 0,21-28 3 16,-10-25 1-16,19-35 2 16,-18-35 1-16,9-56 3 15,-19-9-3-15,-2-63 0 16,-24-4-5-16,-11-33-1 16,-26 25-3-16,-14-25-3 15,-22 47 0-15,-25-18-1 16,-20 52-1-16,-33-1 1 15,-6 39 3-15,-38 3 1 16,-14 44 2-16,-35 10 9 16,4 41 0-16,-56 20 0 15,5 37-2-15,-36 28-3 16,16 18-16-16,-34 42-34 16,28 21 40-16,-19 56-366 0,28 31 104 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6:52.6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87EF26-1DB4-4F14-819B-A838F7E86C3B}" emma:medium="tactile" emma:mode="ink">
          <msink:context xmlns:msink="http://schemas.microsoft.com/ink/2010/main" type="inkDrawing" rotatedBoundingBox="2754,4377 16526,4675 16485,6589 2713,6291" hotPoints="16241,4397 16302,6116 3097,6585 3036,4866" semanticType="enclosure" shapeName="Rectangle">
            <msink:sourceLink direction="with" ref="{8A48B373-9FD6-49AD-BDE5-3BE4F270739E}"/>
            <msink:sourceLink direction="with" ref="{78EF6631-DABE-4ADF-8636-EAB3421C53EE}"/>
            <msink:sourceLink direction="with" ref="{E5F455F1-A87E-4C68-87C3-DA5250D96CD3}"/>
          </msink:context>
        </emma:interpretation>
      </emma:emma>
    </inkml:annotationXML>
    <inkml:trace contextRef="#ctx0" brushRef="#br0">468 364 969 0,'-19'-31'219'0,"1"-2"84"16,6-2-284-16,6 2-19 15,-6-12-14-15,6 17-10 16,4-2-19-16,-2 3 0 16,5-2 0-16,4 11 13 15,1-3 16-15,-3 5 34 0,0 2 35 16,-3 10 19-16,0 4 30 15,-5 0 3-15,-4 6 4 16,0 3-26-16,-3 9-14 16,-1 3-28-16,-1 15-12 15,7 7-19-15,-1 17-4 16,5 0-6-16,0 18-2 16,3-9 0-16,-3 7 0 15,2-16-2-15,-2 10 2 16,0-16 0-16,-2 30 1 15,2-6 1-15,-3 23 1 16,2-5 3-16,-1 18 4 16,1-27 4-16,1 3 4 15,3-21 0-15,1 3-1 16,1-16-4-16,-1 5-3 0,2-10-5 16,-1-1 0-16,-1-14-2 15,1-3-1-15,-1-13 0 16,1-5 1-16,1-6-1 15,0-3 2-15,-2-5-3 16,2-4 3-16,0 2 0 16,5-5 0-16,-1-3 1 15,5-2 2-15,0-1-1 16,11-5 2-16,-4 2 0 16,8 3-1-16,2 2 0 0,5-1-2 15,-2 10-2-15,17-2-1 16,-1 4-1-16,15 4-1 15,4 1 1-15,11 1-1 16,-6 1 0-16,10-2 0 16,-8 1 0-16,8 1-2 15,-11-2 2-15,11 1 0 16,-6 1 0-16,17 3 1 16,-8-2-1-16,14 4 0 15,-10-1 0-15,16 3 0 16,-11-1 0-16,15 2 0 15,-3-1 1-15,13-1-2 16,-13-2 1-16,20 0-1 16,-13-3 1-16,19 0-1 15,-15-8 1-15,20 4 1 0,-17-4-1 16,22-4 0-16,-18 2 0 16,21 5 0-16,-16-7 0 15,17 5 0-15,-15-2 0 16,13-2 0-16,-11 1 0 15,16 5 1-15,-14-2-1 16,14-2-1-16,-16 0 1 16,19 0 0-16,-19-8-2 0,21-1 0 15,-21 6 1-15,22 2 0 16,-20-4 1-16,22 7 0 16,-23-2 0-16,24 0 0 15,-22 0 0-15,28-2 0 16,-26 1-1-16,24-1 1 15,-19 1 1-15,25-2 0 16,-22-2-2-16,20-1 1 16,-19 0 1-16,26-1-2 15,-29-4 0-15,18 7 1 16,-18 1 0-16,21 0-1 16,-20 0 0-16,14 6 1 15,-20-2 0-15,20 2-1 16,-22-1 2-16,18 10-2 15,-17-2 2-15,16 5-1 16,-17-4 0-16,15 7 0 16,-19-5 0-16,16 2 0 15,-17-7 0-15,14 8 0 0,-20-7-1 16,13-1 1-16,-16-2-1 16,15 3 1-16,-17-3-1 15,11 0 2-15,-17 1 0 16,14-1-1-16,-16 2 0 15,13 1 2-15,-15-2-3 16,17 2 1-16,-14 0 0 0,13-4 0 16,-14-8 0-16,15 9 0 15,-19-9-1-15,11 0 2 16,-18-5-2-16,11 7 1 16,-12-7 0-16,5 2 1 15,-16 2-2-15,6 1 2 16,-18 0-1-16,2 4 0 15,-14-1 0-15,6 5 1 16,-15-1 0-16,5 4-1 16,-14-4 0-16,1 5 1 15,-13-4-1-15,-1 2 1 16,-16-4 0-16,2 0-1 16,-10-3 2-16,-5 2-1 15,-3-4 1-15,-2 4 0 16,-2-5 0-16,-1 0 1 15,2-3 1-15,-3-3-1 0,0-9-2 16,-1-2-7-16,-5-7-7 16,0-9-18-16,1-3-8 15,-4-12-11-15,0-4 4 16,-3-10 2-16,3 2 17 16,-9-17 8-16,6 10 12 15,-1-7 3-15,4 10 4 0,-2-20 0 16,2 12 1-16,2-21 0 15,1-2 0-15,-2-10-1 16,-1 25 0-16,0-5 1 16,2 26-1-16,-4 2 1 15,1 20 0-15,-4-5 0 16,1 1 1-16,-3-3 0 16,0 14 1-16,1-1 10 15,1 7 6-15,-1 13 14 16,3 2 2-16,2 3 4 15,-1 3-6-15,4-1-3 16,-1 4-13-16,1 1-6 16,1 2-6-16,-3 2-6 15,1 2-5-15,-1-1-3 16,-4-3 0-16,-1 5-3 16,1-2 1-16,-4-2-2 0,2-1 0 15,-3 3-4-15,-6-6 1 16,-15 0-6-16,-1 0 2 15,-17-1 0-15,-3 1 8 16,-14 0 4-16,6 4 8 16,-13 2 4-16,9 0 3 15,-22-3 2-15,4 0-1 16,-18-3 1-16,0 0-3 0,-17-1-1 16,12 1-2-16,-23-8 0 15,8 8-1-15,-15-3 3 16,5 2 2-16,-25-1 2 15,19 7 0-15,-17-5 0 16,9-6-3-16,-25 1-3 16,21 7-1-16,-15-13-1 15,10 2 0-15,-25-3 0 16,26 3 0-16,-22-10-1 16,9 11 0-16,-20-1-1 15,27 3 1-15,-27-6 0 16,13 6 2-16,-15-1-1 15,16 2 1-15,-36 4-1 16,29 8 2-16,-24-4 0 16,15 2 2-16,-15-8 0 0,28 3-1 15,-37-6 0-15,33 10 0 16,-25-5 1-16,16 2 1 16,-19 2 3-16,26 2 3 15,-34-1-1-15,25-1-2 16,-24 9-2-16,19-4-3 15,-20 1-6-15,26 0 2 16,-29 6 2-16,33-3-1 16,-24 0 2-16,21 6 3 15,-17 1 0-15,32-5-3 0,-35 1 4 16,28 0-2-16,-16-9 1 16,21-8-2-16,-22 5 5 15,38-6-1-15,-21-1 7 16,21 1 6-16,-16 3 11 15,34 0 2-15,-22 3 9 16,26 7-4-16,-12 5 0 16,30-3-11-16,-7-3-3 15,21 2-10-15,-4-7-3 16,28-2-5-16,-4-2-6 16,19-6-12-16,12-8-48 15,24-1-41-15,11-21-74 16,20-6-342-16,12-9 61 15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7:22.1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C6EB621-EAAC-4D0A-BB3A-62600E3D226D}" emma:medium="tactile" emma:mode="ink">
          <msink:context xmlns:msink="http://schemas.microsoft.com/ink/2010/main" type="writingRegion" rotatedBoundingBox="3312,4858 20846,870 21593,4156 4060,8144"/>
        </emma:interpretation>
      </emma:emma>
    </inkml:annotationXML>
    <inkml:traceGroup>
      <inkml:annotationXML>
        <emma:emma xmlns:emma="http://www.w3.org/2003/04/emma" version="1.0">
          <emma:interpretation id="{A4E7FB1E-FA35-46E6-B079-81EA7C40DE48}" emma:medium="tactile" emma:mode="ink">
            <msink:context xmlns:msink="http://schemas.microsoft.com/ink/2010/main" type="paragraph" rotatedBoundingBox="3312,4858 20846,870 21593,4156 4060,8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D6D2D6-779E-4DF1-97F8-5A470A002758}" emma:medium="tactile" emma:mode="ink">
              <msink:context xmlns:msink="http://schemas.microsoft.com/ink/2010/main" type="line" rotatedBoundingBox="3312,4858 20846,870 21593,4156 4060,8144"/>
            </emma:interpretation>
          </emma:emma>
        </inkml:annotationXML>
        <inkml:traceGroup>
          <inkml:annotationXML>
            <emma:emma xmlns:emma="http://www.w3.org/2003/04/emma" version="1.0">
              <emma:interpretation id="{8A48B373-9FD6-49AD-BDE5-3BE4F270739E}" emma:medium="tactile" emma:mode="ink">
                <msink:context xmlns:msink="http://schemas.microsoft.com/ink/2010/main" type="inkWord" rotatedBoundingBox="3312,4858 6171,4208 6603,6108 3744,6758">
                  <msink:destinationLink direction="with" ref="{4D87EF26-1DB4-4F14-819B-A838F7E86C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1483 882 498 0,'-9'-18'349'0,"4"7"-33"0,4 10-123 16,-5 7-39-16,4 7-89 15,11 22-27-15,-3 10-23 16,6 15 2-16,3 2 2 16,5 19 8-16,-8-11-2 15,6 8-2-15,0-9-5 16,6 2-3-16,-2-20-7 16,3-5 0-16,-1-16-3 0,-5-9 6 15,-2-13 7-15,1-13 20 16,0-8 5-16,1-19 9 15,4-10-3-15,-1-25-7 16,4-2-20-16,1-18-6 16,-2 6-9-16,1-14-2 15,-8 17-2-15,-9 0-54 16,-9 25 451-16,-17 25-819 16,-11 26 369-16</inkml:trace>
          <inkml:trace contextRef="#ctx0" brushRef="#br0" timeOffset="-313.6002">1687 281 795 0,'-6'-22'298'15,"0"8"39"-15,0 13-217 16,0 4-30-16,0 9-42 16,-1 12-11-16,-1 7-19 15,3 9-3-15,2 0-4 16,5 7 0-16,3-10-3 15,4 10 6-15,0 4 0 0,3 24 1 16,-3 0 0-16,0 22 0 16,-3 1-8-16,-2-2-1 15,-2-25 8-15,-1-4 7 16,-2-14-1-16,-1-8 1 16,1-14-1-16,-2-2-7 15,0-8-6-15,-2-12 3 16,1-6 0-16,-5-9 0 15,-2-5-10-15,-4-17-40 16,0-1-25-16,-3-14-29 16,1-2-15-16,-5-9-291 15,4 7 108-15</inkml:trace>
          <inkml:trace contextRef="#ctx0" brushRef="#br0" timeOffset="18126.9336">1420 861 340 0,'-5'-9'434'0,"1"4"-118"16,1 4-15-16,3 7-168 16,1 1-82-16,1 16-13 15,1 10-14-15,7 16 4 16,5 6-2-16,2 12-3 16,5-4-9-16,4 11-2 15,-1-8-6-15,-1 4 0 16,2-13-1-16,-1-3 3 15,-1-21-1-15,2-9 1 16,-3-13 0-16,2-8 0 16,-2-11-1-16,4-7 2 0,-6-9 0 15,3-10 6-15,-8-4 2 16,4-10 4-16,-5 5-2 16,4-2-2-16,1 6-5 15,-1-11-4-15,1 5-6 16,-1-13 0-16,-1-4 0 15,-1-6-1-15,-5 11 1 16,-2 0 0-16,-4 21-1 16,-3 12-1-16,3 15-1 0,-9 15-2 15,0 14-2-15,-3 16 1 16,0 3 2-16,-6 6-1 16,5-8-18-16,1-8 270 15,3-20-634-15,-12-18 281 16</inkml:trace>
          <inkml:trace contextRef="#ctx0" brushRef="#br0" timeOffset="17664.6218">1637 278 827 0,'-4'-12'275'0,"-2"0"43"15,3 12-235-15,0 9-27 16,0 3-32-16,3 12-8 16,-2 6-8-16,4 7 2 15,-1 0 5-15,4 5 2 16,-2-4-1-16,3 16 2 15,0-2-3-15,2 17 1 16,-2 6-1-16,1 9 5 16,-1-12-3-16,2 8 2 15,-1-20-4-15,2 5-4 0,-4-19-6 16,1-2 1-16,-5-11-4 16,1-6 2-16,-2-14-1 15,1 4 0-15,1-10 0 16,1 1-2-16,-2-10-12 15,-5-11-31-15,-4-2-113 16,-4-6-214-16,-3-15 5 16</inkml:trace>
          <inkml:trace contextRef="#ctx0" brushRef="#br0" timeOffset="-26045.0496">150 25 985 0,'-6'-11'272'16,"7"7"63"-16,1-2-273 16,7 7-21-16,3 1-9 15,6 2-2-15,3 7 8 16,18-1-10-16,1-4-2 15,16 0-15-15,3-7-1 16,13-14-10-16,-5 7 7 16,11 5-8-16,-10 5 8 0,1-11-9 15,-14 12 8-15,2-8-9 16,-15-2 8-16,3 1-9 16,-7 15 8-16,-2 1-8 15,-10 1 9-15,-4 10-10 16,-10-3 9-16,-3 0-6 15,-3-3 7-15,-3 1-7 16,0-7 8-16,-3 2-7 16,0-2 6-16,-1 3-7 15,2-3 7-15,-1 9-8 16,3 3 5-16,0 18-3 16,3 10 8-16,-1 19-3 15,2-2 9-15,2 24-5 16,0-3 4-16,0 15-7 15,2-4 3-15,-2 11-6 16,0-20 7-16,0 1-4 0,0-19 7 16,1-2-6-16,-2-14 5 15,-1 1-8-15,-2-13 4 16,-4-2-7-16,-1-11 8 16,-1-8-7-16,-2-7 8 15,1-9-6-15,-1-1 8 16,0-7-4-16,0-4 6 15,0-4-5-15,-1-1 5 0,-2-5-8 16,3 4 3-16,0 3-6 16,3 4 3-16,-3 4-8 15,1 4 8-15,1 4-8 16,-2 2 6-16,-5 5-6 16,4-1 9-16,-5 5-8 15,-3-3 6-15,-9 0-4 16,-3-3 6-16,-12 3-7 15,-5-4 11-15,-15-1 2 16,4-2 13-16,-13-2-2 16,-1-6 10-16,-16 0-11 15,10-3-3-15,-14 1-13 16,5 2 1-16,-3 0-10 16,16 2 9-16,1-2-9 15,14-2 7-15,7-1-8 0,11-1 9 16,2-4-11-16,9 1 10 15,2-1-12-15,5 4 11 16,10-2-9-16,1 1 8 16,1 2-8-16,4 2 10 15,-1-4-10-15,1 5 8 16,2-1-31-16,-2 2-14 16,4-1-66-16,1-6-124 0,-10-4-220 15,-4-7-6-15</inkml:trace>
          <inkml:trace contextRef="#ctx0" brushRef="#br0" timeOffset="-27106.1993">168 64 635 0,'-6'-8'300'0,"-3"1"1"16,3 7-163-16,1 9-21 15,-1-2-50-15,3 11-18 16,0 5-7-16,2 8-13 16,-5 4-2-16,1 13-9 15,-1-2 2-15,3 14-7 16,0 1 6-16,5 5-10 0,-1 7 5 16,-1 31-12-1,-6-5 6-15,-4 18-10 0,-2-2 8 16,-5-2-9-16,2-33 9 15,2 14-1-15,-1-23 9 16,-2 4-6-16,2-17 9 16,-5 5-7-16,7-22-1 15,1-4-9-15,7-14 6 0,-1 0-8 16,5-11 7-16,0-3-7 16,0-3 6-16,2-3-8 15,2-5-3-15,4-8-34 16,-2-10 214-16,1-16-552 15,-1-5 226-15</inkml:trace>
          <inkml:trace contextRef="#ctx0" brushRef="#br0" timeOffset="19443.4368">1390 1013 796 0,'-9'-3'268'15,"0"1"38"-15,4 2-228 16,8 2-16-16,-4 4-41 0,1 7-4 16,7 4-8-16,1 10 3 15,1 6-1-15,9 9 1 16,3-2-3-16,6 16 1 15,3-7-5-15,4 10-2 16,-4-5-1-16,2-5 1 16,-13-14 0-16,4-5 4 15,-9-17 0-15,-1-2 0 16,2-5 0-16,0-6 0 16,-3-2-4-16,2 1 1 15,-4-2-1-15,2 0 1 16,0 3-2-16,2-6 0 15,-1-2 0-15,4-10 0 16,-2-4 2-16,6-22 1 16,-2-8 1-16,8-14 2 0,-1 1-3 15,5-17-1-15,-7 10-2 16,3-9 2-16,-10 11-3 16,2-3 1-16,-14 16-1 15,7 7 1-15,-6 14-1 16,-2 9-2-16,-2 21-1 15,1 18-3-15,-5 14 1 16,-1 19-1-16,0 6 4 16,-3-5-9-16,3-8-8 0,2-11-324 15,2-17 96-15</inkml:trace>
          <inkml:trace contextRef="#ctx0" brushRef="#br0" timeOffset="18892.0965">1436 870 733 0,'-1'3'297'0,"-1"21"6"16,-1 7-179-16,6 18-72 16,3 2-27-16,5 9 0 15,1-9-1-15,6 6 3 16,3-6-6-16,3 7-4 15,4-2-5-15,5 2-3 16,-1-4-4-16,1-1 1 16,-6-14-2-16,-1-6 1 15,-10-12 1-15,-1-6 4 16,-7-10 1-16,2-8 14 16,-4-8 1-16,3-10 6 15,3-9-5-15,5-20-2 16,-4-7-12-16,8-18-5 15,-3 2-4-15,9-13-1 0,0 10-1 16,5 1 0-16,-7 15 0 16,2 5-1-16,-9 19 0 15,-6 9-1-15,-3 11 2 16,-3 5-1-16,0 7 0 16,-10-2 2-16,4 6 1 0,-3 0-1 15,0 0 1 1,-5-2-1-16,11 4 0 15,-1-2-1-15,-4 0 2 0,-2 4 0 16,8-1 0-16,-8 0-1 16,-2 8-1-16,1 2 1 15,2 1-2-15,-6 5 2 16,0 4 0-16,8-2 0 16,-7-1 0-16,4 2-1 15,-2-4 0-15,-6-3-39 16,-8-4-19-16,1 1-335 15,-7-6 68-15</inkml:trace>
          <inkml:trace contextRef="#ctx0" brushRef="#br0" timeOffset="20824.8524">-162 236 613 0,'-12'-9'301'0,"-6"-1"4"16,-2-1-157-16,-4 7-24 16,-4 2-58-16,-7 7-18 15,-3 4-19-15,-5 9-4 16,4 4-11-16,-12 10 0 16,6 2-2-16,-11 16 4 0,5-3-4 15,-9 8 1-15,18-8 0 16,-7 5-1-16,13 5-4 15,1 14-1-15,14-5-4 16,0 18 0-16,14-5-2 16,11 0-1-16,5-15 1 15,9 7-1-15,3-17 0 0,12 1 0 16,2-8 1-16,16-2-1 16,-2-12-1-16,14-5 1 15,-4-10 1-15,7-12-1 16,-12-10 1-16,12-14-1 15,-11-8 0-15,3-14 0 16,-10-2 2-16,3-15 1 16,-15-3 0-16,1-15 1 15,-10 0 0-15,-1-25-3 16,-8 3 1-16,1 1-1 16,-8 15 0-16,1-3 1 15,-9 24-1-15,-6 1 8 16,-5 7 3-16,-2-4 3 15,-8 11 0-15,-3 1 3 16,-3 13-8-16,-11 4 0 16,-2 15-1-16,-11 9-1 0,-3 10-2 15,-10 8-2-15,10 11-17 16,-1-4 313-16,10 13-686 16,-14-5 317-16</inkml:trace>
        </inkml:traceGroup>
        <inkml:traceGroup>
          <inkml:annotationXML>
            <emma:emma xmlns:emma="http://www.w3.org/2003/04/emma" version="1.0">
              <emma:interpretation id="{E5F455F1-A87E-4C68-87C3-DA5250D96CD3}" emma:medium="tactile" emma:mode="ink">
                <msink:context xmlns:msink="http://schemas.microsoft.com/ink/2010/main" type="inkWord" rotatedBoundingBox="10908,5097 11954,4859 12276,6275 11230,6513">
                  <msink:destinationLink direction="with" ref="{4D87EF26-1DB4-4F14-819B-A838F7E86C3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598.8987">7066 427 486 0,'-26'-1'268'16,"-11"-1"13"0,5 4-114-16,-4 1-21 0,6 3-44 15,-3 0-20-15,8 1-30 0,-2-1-6 16,3 0-14 0,1 8-5-16,4-4-10 0,-1 4-3 15,5-1-9 1,1 8-1-16,2-3-3 0,0 21 0 15,3 5-1-15,0 26 1 16,5 4-1-16,2 22 1 16,7-6 0-16,5 11 0 15,2-8 0-15,8 9-1 16,0-18 0-16,8 4 0 16,2-7 0-16,6-4-1 15,2-15 1-15,10 1-1 16,-8-15 1-16,10-9-1 15,-2-15 0-15,1-6 0 16,-7-11 0-16,6-8 1 16,-7-1 0-16,1-4 2 0,-5-9 4 15,4-16 1-15,-6-5 1 16,4-20 1-16,-6-7 1 16,3-14 6-16,-6 2 2 15,6-7 9-15,-8 5 4 16,5 1 5-16,-4 10-4 15,-7-3 0-15,-5 10-5 16,-2-2 11-16,-8 5 2 16,-5-4 16-16,-2 7 2 0,-12-10 8 15,-6 9-13-15,-17-6-4 16,-5 11-15-16,-17-5-2 16,-5 12-10-16,-8-3 5 15,9 12-2-15,0 3-2 16,11 15-7-16,1 9-2 15,8 10-8-15,-2 8-6 16,5 3 0-16,-1 2-12 16,12-4-47-16,0-16-452 15,6-9 125-15</inkml:trace>
        </inkml:traceGroup>
        <inkml:traceGroup>
          <inkml:annotationXML>
            <emma:emma xmlns:emma="http://www.w3.org/2003/04/emma" version="1.0">
              <emma:interpretation id="{A4C85E91-1B6A-4844-AADE-61C586B27D00}" emma:medium="tactile" emma:mode="ink">
                <msink:context xmlns:msink="http://schemas.microsoft.com/ink/2010/main" type="inkWord" rotatedBoundingBox="12155,3182 14205,2716 14602,4463 12553,49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367.8033">8912-1476 988 0,'-40'-12'209'0,"-29"-15"93"15,6 9-291-15,-9 0 3 16,2 3 7-16,-9 16 2 16,11 16 9-16,-13 10-3 15,11 10-3-15,-4 19-7 16,13 1-1-16,-7 12-10 16,17-2 6-16,2 13-11 15,14-10 4-15,6 14-9 16,13 2 7-16,17 7-8 0,13-12 8 15,19 17-9-15,11-13 8 16,19 7-6-16,1-7 8 16,19 12-10-16,-1-19 8 15,16-6-6-15,-7-20 7 16,25-7-7-16,-5-7 8 16,15-10-7-16,-13-7 7 15,14-7-8-15,-20-1 7 0,10-16-7 16,-18-4 6-1,9-14-8-15,-21-3 7 0,0-24-9 16,-19-3 6-16,1-20-9 16,-20-11 8-16,3-27-5 15,-13 4 10-15,-2-28-5 16,-16-1 9-16,-9-1-7 16,-15 22 6-16,-15 7-6 15,-16 31 7-15,-22 4-5 16,-10 26 9-16,-18 11-6 15,-2 2 9-15,-16 16-8 16,12 23 8-16,-10-5-10 16,10-1 6-16,-13-2-14 15,19-5-13-15,-15-17-195 16,14 1-154-16</inkml:trace>
          <inkml:trace contextRef="#ctx0" brushRef="#br0" timeOffset="-4707.3294">8336-661 682 0,'-3'3'301'0,"3"-3"16"0,1-6-167 16,4-2-42-16,2 5-41 15,7-6 1-15,5 2-20 16,11-7-6-16,3 7-12 15,11-8-6-15,2 6-14 16,8-6-4-16,-5 1-3 0,5 5-2 16,-12 5-2-16,-2 2-2 15,-11 13 2-15,-5 2 1 16,-14 2 2-16,-4 8 4 16,-7-2 3-16,-10-5 7 15,1 7 6-15,-10 2 14 16,-4-10 4-16,-4 18 10 15,-2 5-1-15,-9 5 2 16,3-1-9-16,-8 8 5 16,9-14-6-16,1 0-2 15,8-14-9-15,2-2-5 16,12-8-10-16,2-9-4 16,4-1-6-16,7-1-6 15,2-2 2-15,5-8 0 16,4 7-1-16,3-6-54 15,1-7-28-15,4 0-49 0,-5 2-90 16,9-4-258-16,-3-1 65 16</inkml:trace>
          <inkml:trace contextRef="#ctx0" brushRef="#br0" timeOffset="-4254.8079">9223-921 619 0,'12'-17'313'16,"-5"7"3"-16,-7 7-122 15,-6 7-73-15,-7 15-24 16,-5 6-30-16,-3 13-5 15,-3 8-15-15,3 11 8 16,6-1-6-16,1 7 1 16,8-11-9-16,8 1-6 15,7-14-15-15,6-5-6 16,4-16-7-16,8-10 3 16,0-16 1-16,3-16 3 15,-1-7 1-15,-2-8 2 0,-7 0-4 16,-4-3 0-1,-13 7-2-15,-10-5 12 0,-10 13 3 16,-14-2 7-16,-6 5-1 16,-2 2-15-16,2 11-2 15,2 1-7-15,14 7-4 16,5 3-97-16,13 4 105 0,13-4-487 16</inkml:trace>
        </inkml:traceGroup>
        <inkml:traceGroup>
          <inkml:annotationXML>
            <emma:emma xmlns:emma="http://www.w3.org/2003/04/emma" version="1.0">
              <emma:interpretation id="{E6A5F003-244C-438A-AA2D-182FF5D4670C}" emma:medium="tactile" emma:mode="ink">
                <msink:context xmlns:msink="http://schemas.microsoft.com/ink/2010/main" type="inkWord" rotatedBoundingBox="17059,2253 20958,1366 21241,2608 17341,3496">
                  <msink:destinationLink direction="with" ref="{3AB20059-4730-42ED-BEAA-1FE5B74971F5}"/>
                  <msink:destinationLink direction="with" ref="{29ABAD1C-2AE6-43BC-8102-AA989CEBBD2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6302.8047">13353-1894 879 0,'-9'-46'316'0,"0"-4"65"16,-6 8-222-16,-2 9-21 0,-4 14-33 16,-1 7 6-16,-8 12-44 15,-5 16-5-15,-1 16-42 16,-3 20 4-16,2 4-22 15,-1 1 10-15,11-6-14 16,4-5 11-16,11-14-13 16,12-4 11-16,9-2-13 0,11-7 8 15,5-10-8-15,16-1 12 16,3-4-10-16,8 2 12 16,1 2-10-16,2 2 6 15,-10 2-10-15,-7 21 8 16,-8 4-11-16,-6 6 11 15,-12 1-11-15,-9 11 10 16,-2-13-12-16,-17 6 17 16,-8-3 3-16,-14 3 39 15,-5-10 2-15,-20-2 19 16,1-15-14-16,-11-9 1 16,11-6-38-16,9-8-1 15,22-13-21-15,16 3-44 16,25-16-45-16,26-17-48 15,12-3-27-15,26-3-14 16,1-3 64-16,15 7-264 16,-9 22 7-16,11-22-45 0</inkml:trace>
          <inkml:trace contextRef="#ctx0" brushRef="#br0" timeOffset="146767.5986">13755-1700 389 0,'47'-45'465'16,"-7"6"-101"-16,-16 7-71 15,-9 11-57-15,-9 9-138 16,-7 15-15-16,-7 6-45 15,-7 17 1-15,-1 8-30 16,-2 19 6-16,1 10-12 0,5 10 16 16,12-6-9-16,6-7 13 15,5-17-13-15,8-31 18 16,4-24 4-16,7-48-4 16,-2-18-12-16,5-21 12 15,-6-14-21-15,-6-26-9 16,-21 23 2-16,-18-10 12 15,-18 10-13-15,-15 23 17 16,-3 38-11-16,-7 23 10 16,14 38-14-16,2 32 10 15,15 14-15-15,0 23 9 16,16 11-9-16,4 13 15 16,11-18-9-16,10-4 10 15,10-28-12-15,12-16 11 16,9-28-13-16,18-13 14 15,0-20-12-15,9-13 13 16,-9 1-11-16,-1 2 9 0,-16 17-17 16,-4 30 7-16,-10 18-13 15,-4 15 12-15,-5 5-12 16,-5 2 14-16,-6-11-8 16,-2 1 14-16,-2-9-11 15,1-5-7-15,-3-8-69 16,6-14-384-16,1-17 88 15</inkml:trace>
          <inkml:trace contextRef="#ctx0" brushRef="#br0" timeOffset="147107.2809">14501-2197 1170 0,'-7'17'300'15,"-17"13"81"-15,-3 33-313 16,4 10-71-16,1 11 46 15,5-9 2-15,10-3 18 16,10-28-7-16,10-13 8 16,8-20-45-16,15-17 7 15,6-14-16-15,5-16 12 16,-8-19-14-16,0-20 12 16,-14 4-19-16,-11-11 10 15,-10 13-14-15,-2 16 10 0,-10 28-13 16,-1 22 8-16,2 25-15 15,-4 23 14-15,4 12-13 16,-1 12 15-16,5-7-9 16,3-7 12-16,6-17-12 15,5-16 11-15,4-10-9 16,10-15-56-16,2-21-50 16,14-42-343-16,-2-6 36 15</inkml:trace>
          <inkml:trace contextRef="#ctx0" brushRef="#br0" timeOffset="148640.8565">14225-2544 1299 0,'-12'12'361'15,"7"-13"87"-15,7 4-344 16,7 3-88-16,7-12 8 16,5 0-28-16,9-8 16 15,2-7-64-15,6-19-394 16,-10-2 119-16</inkml:trace>
          <inkml:trace contextRef="#ctx0" brushRef="#br0" timeOffset="148844.8538">14516-2743 1249 0,'-4'30'311'0,"-8"6"98"0,6-5-358 16,1-7-90-1,-1-21-368-15,-10-12 103 0</inkml:trace>
          <inkml:trace contextRef="#ctx0" brushRef="#br0" timeOffset="147890.6184">14617-2283 831 0,'-32'-1'376'16,"20"-1"12"-16,5-4-162 16,10 0-144-16,13-7 3 15,4-7-45-15,13-7-3 0,9 2-23 16,9-7 7-16,0 4-20 16,13 2-3-16,-10 13-61 15,6-8-355-15,-10 7 91 16</inkml:trace>
          <inkml:trace contextRef="#ctx0" brushRef="#br0" timeOffset="147559.39">14791-2685 1359 0,'-12'27'284'0,"0"17"134"16,4 4-410-16,2 7 2 15,5-4-11-15,5 8 12 16,5-13-11-16,9 5 10 15,2-7-13-15,4 1 12 16,-2-15-12-16,4-6 11 16,-7-13-8-16,5-14 14 15,-1-14-11-15,8-16 11 16,-2-6-11-16,7-9 8 0,-4 9-14 16,1 7 10-16,-6 13-13 15,-3 14 7-15,-14 17-13 16,-2 17 12-16,-5 4-10 15,-11 15 12-15,-2-3-6 16,2 2 12-16,1-11-10 16,-5-9 10-16,6-12-10 15,4-5 13-15,2-13-9 0,8-4 12 16,7-4-13-16,12-8 12 16,0-4-15-16,15 2 9 15,1 2-12-15,5 2 9 16,-7 6-21-16,2 4-41 15,-16-1-33-15,-6-2 9 16,-12-2-356-16,-9 3 107 16</inkml:trace>
          <inkml:trace contextRef="#ctx0" brushRef="#br0" timeOffset="149957.2273">16657-2772 1074 0,'28'-6'236'16,"-28"17"95"-16,-21 14-303 0,-13 11-28 15,-37 21 9-15,-16 0-1 16,-45 18 50-16,-6 2 9 16,-42 19 26-16,7-8-10 15,-22 28 1-15,28-15-43 16,-23 7 332-16,35-18-800 16,7-11 381-16</inkml:trace>
          <inkml:trace contextRef="#ctx0" brushRef="#br0" timeOffset="148336.0343">15382-2449 731 0,'0'18'418'15,"8"-9"-55"-15,8-5-58 16,4-8-264-16,5-4 41 15,4-7-1-15,2-10 16 16,-2-8-32-16,-1-12 2 16,-7-5-40-16,-7-8-4 15,-10 8-22-15,-11 10 13 16,-4 20-12-16,-5 16 10 16,-4 16-12-16,2 21 10 15,5 10-12-15,1 10 13 16,6-4-10-16,7 2 13 15,4-15-10-15,11-7 10 16,2-16-14-16,14-7 12 16,4-10-13-16,17-22 14 0,1-11-11 15,7-17 12-15,-10-3-13 16,-3-5 11-16,-18 17-16 16,-6 14 8-16,-13 23-16 15,-4 26 10-15,-8 18-12 16,-1 24 26-1,-2-1 0-15,5 1 30 0,4-12-7 16,5-11 14-16,2-26-26 0,15-7 9 16,0-14-24-16,11-22 11 15,-1-11 1-15,11-22-1 16,-10-1-16-16,-2-3 8 16,-10 14-13-16,-8 13-6 15,-9 27-3-15,-6 15 9 16,-3 15-11-16,-2 15 12 15,4 4-9-15,-2 10 17 16,6-7-12-16,1-4 12 16,1-12-4-16,-1-9-94 15,-1-9-83-15,-9-16-353 16,-6-7-12-16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7:05.8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18951E-F02A-49AD-A464-30F5049809F9}" emma:medium="tactile" emma:mode="ink">
          <msink:context xmlns:msink="http://schemas.microsoft.com/ink/2010/main" type="inkDrawing" rotatedBoundingBox="14751,5861 15305,5175 15793,5568 15239,6254" hotPoints="15680,5477 15453,5967 14914,6009 15142,5519" semanticType="enclosure" shapeName="Ellipse"/>
        </emma:interpretation>
      </emma:emma>
    </inkml:annotationXML>
    <inkml:trace contextRef="#ctx0" brushRef="#br0">413 9 361 0,'-7'-3'292'16,"2"-1"-18"-16,-4 5-19 0,2-4-107 16,-2 3-6-16,-2 0-59 15,4 3-14-15,-2-1-30 16,3 4-4-16,3-2-11 15,-2 2 3-15,-2 0-6 16,4 0 1-16,-6-1-5 16,3 4 2-16,-2-6-4 15,1 0 3-15,-4 0-1 0,-1-2 4 16,-3 1-3-16,2 2 0 16,-1 1-6-16,2 4 0 15,0 1-4-15,-3 5-2 16,3-3-1-16,-6 6 3 15,5-3 4-15,-5 4 10 16,4-1 3-16,-1 4 4 16,3-1-3-16,0 2-6 15,5-2-9-15,-1 1-4 16,4-4-6-16,-1 2 1 16,5-2 0-16,0 1 0 15,2-4 0-15,-1 5 2 16,5 1-1-16,-3-3 0 15,3 0-1-15,2 6 0 16,1-5-2-16,0 2 1 16,4 2-1-16,-1-1 2 15,0-5-1-15,6 2 1 16,-1-8 0-16,1 2 1 0,1-2 0 16,5-2 2-16,-7-6 1 15,5 0-1-15,-4 0-1 16,2-3-1-16,-2-5-2 15,7-2 0-15,-4-1 1 16,8-2 1-16,-4-1 0 16,4 1 1-16,-5 4-1 0,0-2-1 15,-3 2-1-15,1-3 0 16,-4 0-1-16,-1-3-2 16,-2 3-1-16,0-9 1 15,0 2 2-15,-2-8 0 16,1 0 3-16,-2-3 3 15,0 4-3-15,0-5 1 16,0 5-1-16,-3-1 1 16,0 2-2-16,0-4 1 15,-1 4-2-15,1-4 1 16,-2-1 0-16,-1 2-1 16,0-1 2-16,-1 0-2 15,-5 4 2-15,-2 1 2 16,-2 1 5-16,-7 4 10 15,-2 4 3-15,-4 0 3 0,-1 6-1 16,-7 3 0-16,1 1-11 16,-7 1 0-16,6 2-4 15,-5 1-1-15,7-2-5 16,2 0 1-16,6 1-3 16,-1-4 0-16,2 0-1 15,-2-1 0-15,-1 1 0 16,-4-2-1-16,6 1 0 15,-4 1 1-15,5 3-3 0,-2 0-2 16,7 3-1-16,-5 1 1 16,1 4 0-16,-1 1 3 15,2 0 3-15,-1 0 1 16,-1-2 0-16,2 2-1 16,0-1-2-16,0-2 2 15,5-2-1-15,-5 5-1 16,4-6-1-16,-4 8-1 15,-1 2 0-15,-4 5 0 16,5-3 0-16,-6 10 1 16,6-6 2-16,-3 2 0 15,3-3 0-15,-1 0 1 16,2-3-1-16,-2 2 0 16,4 1 0-16,-2-2-1 15,1 1-1-15,-1 8 0 0,5-4-1 16,-3 0 0-16,4-1 1 15,4 7-1-15,4-5 3 16,2 5 0-16,-1 2 0 16,4 1-1-16,1-6 1 15,-2-5-2-15,2-2 0 16,2-5 0-16,-1 0-1 16,5-2 0-16,3-1 0 0,3 2 0 15,0-5 0 1,8-2 0-16,-1-2 1 0,4-7-1 15,-4-2 0-15,1-4 1 16,-7 1 0-16,2-10 1 16,-4 4 3-16,-1-5-1 15,4 4 0-15,2-4 1 16,-4 9-1-16,3-4-1 16,-4 2-1-16,-1 4 0 15,-4-1 0-15,2-4-2 16,-4 3 1-16,2 2 1 15,-4-8 0-15,2 0 0 16,-2 4 0-16,-2-10 1 16,0 0 0-16,1 0 0 15,1-3 0-15,-3-3 2 16,1 5-2-16,-3-1 1 0,-5 4 0 16,-5-1 1-16,-4 0 1 15,-6 5 3-15,-2 2 1 16,-10-2 2-16,-2 4-1 15,-10 1-2-15,1-5-1 16,-7 4-4-16,4 1-1 16,-5-2-1-16,10 4-2 0,-1 8-6 15,5 5 0-15,2 11-58 16,5 5-51-16,0 12-380 16,2-4 59-16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46.5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BE2EC0-5926-4C55-9601-37F11B540966}" emma:medium="tactile" emma:mode="ink">
          <msink:context xmlns:msink="http://schemas.microsoft.com/ink/2010/main" type="inkDrawing" rotatedBoundingBox="15172,9762 19125,9404 19174,9944 15221,10302" semanticType="callout" shapeName="Other"/>
        </emma:interpretation>
      </emma:emma>
    </inkml:annotationXML>
    <inkml:trace contextRef="#ctx0" brushRef="#br0">281 465 1064 0,'-2'3'310'0,"2"-5"60"16,3-1-283-16,8-6-74 0,7-1-11 15,12-7-1-15,5-1-2 16,10-6 1-16,1 5-1 16,5 4 1-16,-4 1-1 15,-4 4 0-15,-4 8 2 16,-1-1 0-16,-7 2 1 0,5-1 4 15,2-1 0 1,4 0 2-16,0-1 3 0,10-1 4 16,1 2 0-16,13 2 2 15,-6-1-1-15,12 7 2 16,-10 1-5-16,16-2-2 16,-11 4-2-16,19-10-2 15,-10-1-4-15,19-7-1 16,-14 1-1-16,12-8 0 15,-9 8-1-15,11-1 1 16,-13 4-1-16,17 4 3 16,-8 7 0-16,5 7 3 15,-12 1-1-15,9 5 3 16,-15-3-2-16,6 3 1 16,-5-7-4-16,13 1 1 15,-12-9-3-15,8 1 0 0,-11-7-1 16,5-3 1-16,-16-4 0 15,6-1 1-15,-12-1 0 16,6-4-1-16,-14 4 0 16,8 1 0-16,-9 2-1 15,0 5 0-15,-11 2 1 16,2 5 0-16,-10-1 0 0,-1-1-1 16,-5-1 1-16,-1 0-1 15,-4-1 1-15,-3 2 0 16,-9 2 0-16,-1-3 1 15,-7 2 1-15,1-4 2 16,-4 1 6-16,-10-2 7 16,0 6 10-16,-10 0 11 15,-5 4 2-15,-5 4-6 16,4 1-6-16,-16 0-17 16,-1 4-13-16,-13 1-9 15,-8 4-7-15,-20 4-10 16,2 2 4-16,-12 3-6 15,3-3 3-15,-23 5-1 16,5-6 6-16,-22-11-20 16,8-8 1-16,-30-5-4 15,16-14 6-15,-22-3 6 0,21 1 20 16,-25 7 8-16,20 5 7 16,-22 11 2-16,24 3-2 15,-26 20 1-15,25-7-3 16,-18 4-3-16,28-5-8 15,-16 3-7-15,-2-15-20 16,4 0 22 0,19-6 6-16,11-3 10 15,21-5 9-15,44-1 3 0,8 0 2 16,21 3 2-16,9 3-9 16,15 0-14-16,17-1-4 15,10-1-4-15,21-1-2 16,7-4 7-16,22-2 3 15,-2-3 1-15,23-8 1 16,-7-5 1-16,19-14 0 16,-5 0 2-16,19-3 1 15,-7 1 0-15,19 5 0 16,-6 12 1-16,19 4-1 16,-14 7 0-16,18 2 1 15,-9 1-1-15,15-8 2 16,-13 1-2-16,15-10 1 15,-20-3-1-15,7-9 1 16,-23 0-2-16,7-9 1 16,-27 5 0-16,-1-4 0 15,-25 13-1-15,-5-1 0 0,-26 10-1 16,-14 5 0-16,-13 8 1 16,-15-1 1-16,-13 8 0 15,-13-1 15-15,-5 0 4 16,-17 3 8-16,-3 3-3 15,-15-3-12-15,-3 3-26 16,-18 5 259-16,2-2-634 0,-18 13 285 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7:25.40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0-14T11:27:33.243"/>
    </inkml:context>
  </inkml:definitions>
  <inkml:traceGroup>
    <inkml:annotationXML>
      <emma:emma xmlns:emma="http://www.w3.org/2003/04/emma" version="1.0">
        <emma:interpretation id="{59618B97-CB23-4518-8750-1471CC6EE506}" emma:medium="tactile" emma:mode="ink">
          <msink:context xmlns:msink="http://schemas.microsoft.com/ink/2010/main" type="writingRegion" rotatedBoundingBox="10525,16571 14306,12768 14939,13398 11158,17200"/>
        </emma:interpretation>
      </emma:emma>
    </inkml:annotationXML>
    <inkml:traceGroup>
      <inkml:annotationXML>
        <emma:emma xmlns:emma="http://www.w3.org/2003/04/emma" version="1.0">
          <emma:interpretation id="{4D08E8D7-D533-448B-A2E9-5595F0FB1D20}" emma:medium="tactile" emma:mode="ink">
            <msink:context xmlns:msink="http://schemas.microsoft.com/ink/2010/main" type="paragraph" rotatedBoundingBox="10525,16571 14306,12768 14939,13398 11158,17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90B4AF-0419-464F-9F12-886BE026F756}" emma:medium="tactile" emma:mode="ink">
              <msink:context xmlns:msink="http://schemas.microsoft.com/ink/2010/main" type="line" rotatedBoundingBox="10525,16571 14306,12768 14939,13398 11158,17200"/>
            </emma:interpretation>
          </emma:emma>
        </inkml:annotationXML>
        <inkml:traceGroup>
          <inkml:annotationXML>
            <emma:emma xmlns:emma="http://www.w3.org/2003/04/emma" version="1.0">
              <emma:interpretation id="{764451AF-B7AC-41B1-BB54-661BFBD8F8EB}" emma:medium="tactile" emma:mode="ink">
                <msink:context xmlns:msink="http://schemas.microsoft.com/ink/2010/main" type="inkWord" rotatedBoundingBox="10601,16646 10612,16635 10623,16646 10612,166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0,'0'0'0,"0"0"15</inkml:trace>
        </inkml:traceGroup>
        <inkml:traceGroup>
          <inkml:annotationXML>
            <emma:emma xmlns:emma="http://www.w3.org/2003/04/emma" version="1.0">
              <emma:interpretation id="{28812B21-1DE7-4603-8434-0F8F4737570C}" emma:medium="tactile" emma:mode="ink">
                <msink:context xmlns:msink="http://schemas.microsoft.com/ink/2010/main" type="inkWord" rotatedBoundingBox="12600,14878 12846,14631 13145,14929 12900,15176"/>
              </emma:interpretation>
              <emma:one-of disjunction-type="recognition" id="oneOf1"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9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1" brushRef="#br0">2213-1983 1249 0,'-7'28'268'16,"-4"19"117"-16,4 4-362 15,-1 12-7-15,1-5 8 16,4-1-7-16,4-16 7 16,2-8-10-16,0-12 1 15,8-17-11-15,-1-11 7 0,4-23-18 16,2-9-3-16,10-23-34 16,-5-1-5-16,1 2-16 15,-1 19 14-15,-4 18-9 16,-7 24 30-16,-4 22 18 15,-3 17 24-15,0 15 14 16,-3 2 33-16,0 2 14 16,0-8 2-16,3-7-12 15,-3-17-9-15,2-6-22 16,1-17-6-16,3-20-79 16,-3-16 333-16,3-24-712 15,-5-8 289-15</inkml:trace>
        </inkml:traceGroup>
        <inkml:traceGroup>
          <inkml:annotationXML>
            <emma:emma xmlns:emma="http://www.w3.org/2003/04/emma" version="1.0">
              <emma:interpretation id="{DC3225AD-688C-4954-B4B7-735383888501}" emma:medium="tactile" emma:mode="ink">
                <msink:context xmlns:msink="http://schemas.microsoft.com/ink/2010/main" type="inkWord" rotatedBoundingBox="12907,14176 13586,13493 14219,14122 13539,1480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 timeOffset="-1190.0231">2650-2765 1133 0,'-10'-3'303'15,"4"1"93"-15,-5-2-320 16,8 2-22-16,3-2-16 0,-1-1-17 16,5 4-6-16,8 2-11 15,5-2 7-15,11 7-11 16,4-2 13-16,13-1-13 15,-3-3 7-15,7 5-10 16,-5-1 10-16,4 4-13 16,-14 1 11-16,4 4-9 15,-11-2 10-15,-4 2-12 16,-10-1 11-16,-1 5-9 16,-9-5 10-16,-3 3-8 15,-3 0 11-15,-6-2-3 16,0 1 16-16,-10 8 9 15,-2 1 15-15,-11 10-2 16,-3 0 5-16,-13 10-9 16,0-2-8-16,-1 8-6 0,8-7 7 15,-1 0-3-15,12-10 8 16,0-5-13-16,5-9 1 16,-1-6-17-16,11 0 3 15,6-4-16-15,8-5 8 16,1-3-12-16,4-2 7 15,11-5-84-15,-1 1-40 16,13 0-289-16,1-2-91 16,13-13-109-16</inkml:trace>
          <inkml:trace contextRef="#ctx1" brushRef="#br0" timeOffset="-791.827">3333-2681 1100 0,'23'-29'226'0,"-10"5"106"16,-5 12-324-16,-4 5-14 15,-2 10 12-15,-8 7 1 16,0 10 18-16,-6 8 13 16,-6 4 22-16,1 11 3 15,1 5 7-15,-2 11-1 16,12-2-5-16,3 0-13 15,6-8-5-15,6-5-16 0,4-17-5 16,1-9-11 0,4-12 11-16,-2-17-5 0,7-8 9 15,4-13-9-15,-5-5 7 16,4-14-9-16,-5 6 6 16,-9-3-6-16,-14 10 14 15,-7 7-2-15,-15 14 3 16,-4 7-12-16,-2 7 4 15,-8 6-16-15,5 3 1 0,2 4-12 16,4-1-15-16,4 0-122 16,8 2-12-16,-1-2-365 15,4-5 3-15</inkml:trace>
        </inkml:traceGroup>
        <inkml:traceGroup>
          <inkml:annotationXML>
            <emma:emma xmlns:emma="http://www.w3.org/2003/04/emma" version="1.0">
              <emma:interpretation id="{9E16B7F1-97C9-4A71-8371-F59E7E8B6D4F}" emma:medium="tactile" emma:mode="ink">
                <msink:context xmlns:msink="http://schemas.microsoft.com/ink/2010/main" type="inkWord" rotatedBoundingBox="14049,13314 14450,12911 14689,13149 14289,13552"/>
              </emma:interpretation>
              <emma:one-of disjunction-type="recognition" id="oneOf3">
                <emma:interpretation id="interp7" emma:lang="" emma:confidence="0">
                  <emma:literal>4</emma:literal>
                </emma:interpretation>
                <emma:interpretation id="interp8" emma:lang="" emma:confidence="0">
                  <emma:literal>„</emma:literal>
                </emma:interpretation>
                <emma:interpretation id="interp9" emma:lang="" emma:confidence="0">
                  <emma:literal>"</emma:literal>
                </emma:interpretation>
                <emma:interpretation id="interp10" emma:lang="" emma:confidence="0">
                  <emma:literal>5</emma:literal>
                </emma:interpretation>
                <emma:interpretation id="interp11" emma:lang="" emma:confidence="0">
                  <emma:literal>n</emma:literal>
                </emma:interpretation>
              </emma:one-of>
            </emma:emma>
          </inkml:annotationXML>
          <inkml:trace contextRef="#ctx1" brushRef="#br0" timeOffset="558.0553">3627-3512 1374 0,'0'0'328'0,"-1"12"104"15,1 17-388-15,-3 12-40 16,0 4 1-16,-3 13-7 16,-3-7 17-16,4-4-8 15,4-14 8-15,4-9-14 16,6-20 10-16,9-22-8 15,6-18 0-15,11-19-40 0,7-11-5 16,7-20-29-16,-4 12 6 16,-4 5-2-16,-13 20 37 15,-5 19-2-15,-13 30 24 16,-8 21 1-16,-5 16 16 16,0 16 3-16,-6-4 21 15,-2 9-4-15,7-15 2 16,1-7-28-16,4-9 112 15,2-6-518-15,-10-33 197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7:26.1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2EABDD-1025-441A-A04E-67954A5E465F}" emma:medium="tactile" emma:mode="ink">
          <msink:context xmlns:msink="http://schemas.microsoft.com/ink/2010/main" type="writingRegion" rotatedBoundingBox="4280,13794 3890,14739 3354,14518 3745,13573"/>
        </emma:interpretation>
      </emma:emma>
    </inkml:annotationXML>
    <inkml:traceGroup>
      <inkml:annotationXML>
        <emma:emma xmlns:emma="http://www.w3.org/2003/04/emma" version="1.0">
          <emma:interpretation id="{F28F7C5F-47EA-4ADE-A944-A8874AFDCCCA}" emma:medium="tactile" emma:mode="ink">
            <msink:context xmlns:msink="http://schemas.microsoft.com/ink/2010/main" type="paragraph" rotatedBoundingBox="4280,13794 3890,14739 3354,14518 3745,13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E1B59-192A-479E-AC15-49B59B1A6260}" emma:medium="tactile" emma:mode="ink">
              <msink:context xmlns:msink="http://schemas.microsoft.com/ink/2010/main" type="line" rotatedBoundingBox="4280,13794 3890,14739 3354,14518 3745,13573"/>
            </emma:interpretation>
          </emma:emma>
        </inkml:annotationXML>
        <inkml:traceGroup>
          <inkml:annotationXML>
            <emma:emma xmlns:emma="http://www.w3.org/2003/04/emma" version="1.0">
              <emma:interpretation id="{DE4FBBA0-BE2B-40CB-948C-C8372405FDAC}" emma:medium="tactile" emma:mode="ink">
                <msink:context xmlns:msink="http://schemas.microsoft.com/ink/2010/main" type="inkWord" rotatedBoundingBox="4280,13794 3890,14739 3354,14518 3745,13573"/>
              </emma:interpretation>
              <emma:one-of disjunction-type="recognition" id="oneOf0">
                <emma:interpretation id="interp0" emma:lang="" emma:confidence="0">
                  <emma:literal>¥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ä</emma:literal>
                </emma:interpretation>
                <emma:interpretation id="interp4" emma:lang="" emma:confidence="0">
                  <emma:literal>#</emma:literal>
                </emma:interpretation>
              </emma:one-of>
            </emma:emma>
          </inkml:annotationXML>
          <inkml:trace contextRef="#ctx0" brushRef="#br0">428 295 801 0,'-9'-14'357'16,"1"4"13"-16,-4-1-124 15,3 2-123-15,-1 3 35 16,-1 2-32-16,-7-1 11 15,0 5-48-15,-9-1-5 16,0 4-46-16,-10 0 5 16,2 4-26-16,-2 1 11 15,8 1-17-15,-4 6 9 16,9 3-16-16,2 9 7 16,4 4-15-16,0 19 10 0,4-1-11 15,5 13 10-15,5-5-10 16,5 7 10-16,7-16-12 15,10-4 10-15,3-12-9 16,6-11 11-16,0-17-11 16,9-5 16-16,0-16-12 15,7-28 13-15,-1-12-11 16,5-30 12-16,-11-11-14 16,3-10 14-16,-14 17-16 15,-1-2 12-15,-10 25-11 0,-2 11 11 16,-11 19-13-16,2 11 10 15,-3 21-14-15,-1 26 9 16,-2 13-10-16,-5 22 11 16,1 15-8-16,1 18 15 15,1-8-9-15,4 10 11 16,4-14-12-16,4-2 11 16,-5-25-11-16,4-1 10 15,-2-16-13-15,-1-8 13 16,-3-11-11-16,5-2 10 15,-2-9-11-15,-5-2-2 16,1-8-37-16,-7-12-103 16,-1-5-56-16,3-22-339 15,6-8-2-15</inkml:trace>
          <inkml:trace contextRef="#ctx0" brushRef="#br0" timeOffset="553.4398">408 14 746 0,'-13'0'348'0,"4"1"0"15,-3 10-138-15,3 7-132 0,-6 10-7 16,-6 5-41-16,-9 5-1 16,-5-2-23-16,-8 3 9 15,-1-6-5-15,-2 3 22 16,5-4 0-16,1 4 16 15,5-2-10-15,1 10 3 16,7-1-24-16,1 13 1 16,9-2-17-16,1 4 6 15,5-8-11-15,8-1 9 16,6-8-11-16,9-5 9 16,6-6-9-16,8-3 11 15,1-7-9-15,9-13 11 16,2-7-10-16,7-22 15 15,-2-7-11-15,11-26 13 16,-3-16-10-16,-3-24 10 16,-7 1-14-16,1-19 10 0,-17 17-12 15,-5 2 10-15,-5 20-12 16,-6 6 12-16,-6 26-13 16,-3 11 14-16,0 20-10 15,-3 25 12-15,-2 13-10 16,2 13 15-16,-4 12-13 15,-1 11 11-15,5-5-9 16,0 10 14-16,2-1-14 0,2 4 11 16,7-8-13-16,-4 1 10 15,1-11-14-15,-1-8 12 16,-2-14-13-16,-7-7 15 16,1-10-27-16,-1-15 72 15,-2-15-524-15,-19-21 181 16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7:09.1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A575344-07CE-4A3D-A5A9-CB1E4980F1E4}" emma:medium="tactile" emma:mode="ink">
          <msink:context xmlns:msink="http://schemas.microsoft.com/ink/2010/main" type="inkDrawing" rotatedBoundingBox="19034,8262 19049,8262 19049,8277 19034,8277" shapeName="Other"/>
        </emma:interpretation>
      </emma:emma>
    </inkml:annotationXML>
    <inkml:trace contextRef="#ctx0" brushRef="#br0">0 0 0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19.4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881E13F-4E4B-4996-B203-F8085E3E47C7}" emma:medium="tactile" emma:mode="ink">
          <msink:context xmlns:msink="http://schemas.microsoft.com/ink/2010/main" type="inkDrawing" rotatedBoundingBox="22383,9737 26077,8930 26168,9347 22474,10153" semanticType="underline" shapeName="Other"/>
        </emma:interpretation>
      </emma:emma>
    </inkml:annotationXML>
    <inkml:trace contextRef="#ctx0" brushRef="#br0">33 869 1121 0,'-19'20'287'0,"4"-16"82"0,19-4-334 15,23-19-3-15,19-11-26 0,23-20-2 16,15-10-1-16,31-29 2 15,5 4-4-15,35-10-1 16,-42 41 2 0,1 2-1-1,130-52 0-15,-19 29 0 0,5 15-1 16,-30 24 0-16,-71 45-2 16,-22 11 1-16,5 8-1 15,-16 2 1-15,12-9 3 16,-16-15 6-16,16-12 10 15,-12-18 2-15,11-10 3 16,-10-3-2-16,10 0 2 16,-14 7-6-16,6 12 9 15,-15 12 1-15,-1 9 5 16,-22 10-5-16,-8 7-4 0,-16-2-9 16,2-2-2-1,-6-5-2-15,12-19-52 0,0-8 255 16,8-14-645-16,-8-3 247 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18.0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A595E7-0741-4C25-B98A-7A3544966257}" emma:medium="tactile" emma:mode="ink">
          <msink:context xmlns:msink="http://schemas.microsoft.com/ink/2010/main" type="inkDrawing" rotatedBoundingBox="25261,9094 31390,7879 31482,8346 25353,9561" semanticType="underline" shapeName="Other">
            <msink:sourceLink direction="with" ref="{C0306FF6-011B-4EB2-8182-05A537F34136}"/>
            <msink:sourceLink direction="with" ref="{9F35A0DC-698C-49D4-97C6-5095AB212E80}"/>
            <msink:destinationLink direction="with" ref="{55FD0E8F-1B7F-418F-9B87-1A44C6D6F9DF}"/>
          </msink:context>
        </emma:interpretation>
      </emma:emma>
    </inkml:annotationXML>
    <inkml:trace contextRef="#ctx0" brushRef="#br0">0 1383 1017 0,'39'-27'217'0,"24"-18"99"0,21-5-310 15,37-13 9-15,6 0-15 16,18-1 26-16,-17 19-5 16,7 10 13-16,-27 20-11 15,2 14 11-15,-28 17-27 16,-2 13 7-16,-20 7-14 15,4 9 11-15,-5-5-11 0,14-8 16 16,7-17-8-16,19-18 16 16,-1-20-9-16,22-14 12 15,-8-5-16-15,10 0 9 16,-16 7-14-16,7 16 20 16,-32 13-9-16,12 13 18 15,-15 10-9-15,18 2 13 16,3-1-20-16,30-12 11 15,2-12-15-15,34-30 14 16,-4-21-15-16,31-33 12 16,-12-6-15-16,18-15 8 15,-31 19-18-15,0 16 8 16,-37 32-13-16,-5 17 14 16,-37 20-8-16,10 16 15 15,-14 4-8-15,11 2 13 0,4-4-14 16,27-13 14-16,-2-19-14 15,26-27 12-15,-7-12-14 16,9-18 12-16,-26 5-17 16,-8-3 10-16,-34 28-15 15,-22 11 3-15,-35 28-29 16,-32 25-5-16,-25 20-57 16,-12 12-373-16,2-4 102 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9:12.7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9B55A0-A12F-48C1-AB51-F78A9B9336A4}" emma:medium="tactile" emma:mode="ink">
          <msink:context xmlns:msink="http://schemas.microsoft.com/ink/2010/main" type="inkDrawing" rotatedBoundingBox="34489,12256 34504,12256 34504,12271 34489,12271" shapeName="Other"/>
        </emma:interpretation>
      </emma:emma>
    </inkml:annotationXML>
    <inkml:trace contextRef="#ctx0" brushRef="#br0">0 0 0,'0'0'16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26.6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055820-375B-4B21-95E9-4F9C08E0FEC3}" emma:medium="tactile" emma:mode="ink">
          <msink:context xmlns:msink="http://schemas.microsoft.com/ink/2010/main" type="inkDrawing" rotatedBoundingBox="24299,9780 31859,8628 32121,10348 24561,11500" hotPoints="31721,8904 31902,10441 24779,11282 24598,9745" semanticType="enclosure" shapeName="Rectangle">
            <msink:sourceLink direction="with" ref="{7B324016-E0B1-4B4D-9A01-B00829F934E4}"/>
          </msink:context>
        </emma:interpretation>
      </emma:emma>
    </inkml:annotationXML>
    <inkml:trace contextRef="#ctx0" brushRef="#br0">449 2492 1274 0,'-45'9'750'0,"0"1"-696"0,37-31-32 0,32 9-16 0,38-3-11 16,28-3 13-16,37-7-11 16,1 2 9-16,37-4-9 15,-1 8 8-15,29-9-9 16,-9 12 9-16,42-2-8 16,-16 3 9-16,35-8-10 15,-18 4 10-15,42-23-10 16,-26 1 9-16,36-14-10 15,-24-1 10-15,41-8-8 16,-29 22 10-16,35-8-8 16,-30 11 8-16,26 2-11 15,-37 10 11-15,23-9-11 0,-44 1 10 16,22-1-9-16,-43 7 11 16,7-20-1-16,-39 4 12 15,3-2-5-15,-37 10 12 16,-7-10-9-16,-35 23 5 15,-7-1 1-15,-31 5 17 16,-7 1 6-16,-19 5 9 16,-4 2-13-16,-14 3-1 0,-8 2-22 15,-9 2-5-15,-3 2-8 16,-8-1 12-16,-2 2-8 16,-2-1 12-16,0 2-12 15,0-7 6-15,6-5-13 16,4-8 7-16,8-12-13 15,3-11 9-15,5-14-10 16,-2-4 10-16,-2-9-10 16,-7 7 11-16,-7-13-9 15,-8 8 10-15,-8-7-11 16,-5 5 10-16,-8-14-10 16,3 13 8-16,-2-2-9 15,5 14 10-15,0 3-9 16,6 18 10-16,-4 7-9 0,-1 10 8 15,-5 1-9-15,2 4 8 16,-1 2-9-16,2-3 10 16,-4 0-10-16,8 2 11 15,-3-2-11-15,5 3 11 16,-2 3-12-16,1-2 11 16,-1 7-13-16,3 1 10 15,-4-3-12-15,2 7 10 16,2 5-12-16,-3 0 13 15,-7 5-11-15,1 4 12 0,-18-2-12 16,-6-1 11-16,-19 5-9 16,-3-5 10-16,-25 0-9 15,7 3 12-15,-14-5-10 16,0 2 9-16,-20 2-10 16,8-1 9-16,-20 4-11 15,5 2 11-15,-18 1-15 16,12 2 1-16,-23 1-15 15,11-2 9-15,-31 1-11 16,13 1 17-16,-28-5-3 16,16 3 17-16,-37 6-9 15,30-2 10-15,-27 2-8 16,19 2 8-16,-17-8-22 16,35-8 5-16,-32 4-15 15,26-2 9-15,-17 3-9 16,14-3 23-16,-30 8-6 0,34-5 16 15,-26 1-9-15,17 4 10 16,-12 4-11-16,26-3 10 16,-27 7-11-16,30-2 11 15,-12 2-12-15,22-1 11 16,-19 11-10-16,30-7 10 16,-6 10-10-16,28-4 11 0,-7 7-10 15,38-8 9-15,10 4-9 16,25-5 10-16,3-2-11 15,31-3 10-15,7 5-9 16,10-8 7-16,10 1-9 16,7-2 10-16,7-1-10 15,4-7 11-15,7 6-10 16,0-1 11-16,5 1-11 16,-2 4 10-16,0 11-11 15,-5 5 11-15,4 20-12 16,-7 11 12-16,4 27-12 15,-4 2 12-15,7 15-11 16,1-10 11-16,7 4-11 16,-2-28 11-16,7-2-10 15,-9-14 12-15,-5-16-12 16,-8-17 12-16,-7-9-76 16,-5 6-410-16,-11 4 116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20.2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B324016-E0B1-4B4D-9A01-B00829F934E4}" emma:medium="tactile" emma:mode="ink">
          <msink:context xmlns:msink="http://schemas.microsoft.com/ink/2010/main" type="writingRegion" rotatedBoundingBox="24994,9812 31558,9015 31725,10386 25161,11182">
            <msink:destinationLink direction="with" ref="{E0055820-375B-4B21-95E9-4F9C08E0FEC3}"/>
          </msink:context>
        </emma:interpretation>
      </emma:emma>
    </inkml:annotationXML>
    <inkml:traceGroup>
      <inkml:annotationXML>
        <emma:emma xmlns:emma="http://www.w3.org/2003/04/emma" version="1.0">
          <emma:interpretation id="{27E0562F-9791-4BF2-94AD-E840EE776667}" emma:medium="tactile" emma:mode="ink">
            <msink:context xmlns:msink="http://schemas.microsoft.com/ink/2010/main" type="paragraph" rotatedBoundingBox="24994,9812 31558,9015 31725,10386 25161,11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1A6D31-5997-41F4-BA96-9BEDBC2FBAF7}" emma:medium="tactile" emma:mode="ink">
              <msink:context xmlns:msink="http://schemas.microsoft.com/ink/2010/main" type="line" rotatedBoundingBox="24994,9812 31558,9015 31725,10386 25161,11182"/>
            </emma:interpretation>
          </emma:emma>
        </inkml:annotationXML>
        <inkml:traceGroup>
          <inkml:annotationXML>
            <emma:emma xmlns:emma="http://www.w3.org/2003/04/emma" version="1.0">
              <emma:interpretation id="{48F056FB-CEAF-42D7-A0ED-7D7B09875E83}" emma:medium="tactile" emma:mode="ink">
                <msink:context xmlns:msink="http://schemas.microsoft.com/ink/2010/main" type="inkWord" rotatedBoundingBox="25013,9961 28181,9577 28290,10473 25121,10857"/>
              </emma:interpretation>
              <emma:one-of disjunction-type="recognition" id="oneOf0">
                <emma:interpretation id="interp0" emma:lang="" emma:confidence="0">
                  <emma:literal>Geradenglischs</emma:literal>
                </emma:interpretation>
                <emma:interpretation id="interp1" emma:lang="" emma:confidence="0">
                  <emma:literal>Geruchenglischs</emma:literal>
                </emma:interpretation>
                <emma:interpretation id="interp2" emma:lang="" emma:confidence="0">
                  <emma:literal>Geradenglische</emma:literal>
                </emma:interpretation>
                <emma:interpretation id="interp3" emma:lang="" emma:confidence="0">
                  <emma:literal>Geradenglischen</emma:literal>
                </emma:interpretation>
                <emma:interpretation id="interp4" emma:lang="" emma:confidence="0">
                  <emma:literal>Geruchenglische</emma:literal>
                </emma:interpretation>
              </emma:one-of>
            </emma:emma>
          </inkml:annotationXML>
          <inkml:trace contextRef="#ctx0" brushRef="#br0">6666 1874 900 0,'0'-58'413'15,"-14"5"-11"-15,-8 11-201 16,-14 19-123-16,-6 25-47 15,-15 33-11-15,-3 11-10 16,-8 22-3-16,8 5-8 0,-1 13 19 16,7-5 9-1,4 16 12-15,14-8 6 0,11-1 3 16,13-12-19-16,22-12-7 16,17-22-13-16,14-18-2 15,11-13 0-15,16-25 5 16,-1-20 1-16,8-26 3 15,-9 3-2-15,-7-5 0 16,-22 14-5-16,-11 12-1 16,-19 19-2-16,-14 5 1 15,-13-9-1-15,-11 21-2 16,-4-1-1-16,-7 4-2 16,3 1-1-16,0 19-2 15,14-14-2-15,2 9-2 16,14 0-2-16,2 6-2 15,11-5 2-15,10-1 1 16,10-12 2-16,13-10 4 0,14-17 3 16,11-23 1-16,-5-4 2 15,1-4 2-15,-12 7-1 16,-10 9-2-16,-17 22-3 16,-4 8-7-16,-12 12-2 15,-4 9-3-15,-5 15 0 16,-3 15 4-16,-2 2 6 15,-1 5 3-15,3-4 2 16,5-18 2-16,2-14-1 0,1-4 0 16,4-15-60-16,0-20-420 15,-8-4 119-15</inkml:trace>
          <inkml:trace contextRef="#ctx0" brushRef="#br0" timeOffset="442.9103">6900 2062 986 0,'2'4'316'0,"7"7"76"0,-2-5-267 16,10 1-17-16,-1-5-24 15,14-4 11 1,0-10-26-16,11-6 0 0,-8-9-19 16,7-3-8-16,-7 2-20 15,-4-1-3-15,-13 2-8 16,-8 5 3-16,-13 4-2 16,-14 10-1-16,-8 2-2 15,-12 18 0-15,0 6-8 16,-12 11-1-16,9 2-2 0,0 19 2 15,10-5-2-15,10 19 2 16,10-4-1-16,10 0 1 16,5-10 1-16,9-5 0 15,3-24 0-15,12-6 5 16,0-14-27-16,17-10-99 16,-2-9 449-16,12-7-818 15,-11-4 320-15</inkml:trace>
          <inkml:trace contextRef="#ctx0" brushRef="#br0" timeOffset="1050.8811">7448 1850 565 0,'6'-31'596'0,"-3"5"-122"16,2 11-15-16,-2 14-309 16,0 14-73-16,-5 19-33 15,5 2-46-15,-4 5 0 16,-1-1 4-16,2 5 3 15,5-10-1-15,-1-1 0 16,1-5-2-16,-1-6 1 16,1-8 0-16,-4-5 4 15,-1-4 13-15,0-8 24 16,0-4 5-16,-3-11 8 0,0-4-2 16,0-5-12-16,-3-4-25 15,-6-4-5-15,-1 9-9 16,4-3-2-16,-2 8-2 15,5 7-3-15,6 10-2 16,6 7-3-16,0 8-1 16,8 4 0-16,4 1 5 0,7-5-21 15,1-1-34-15,17-3-62 16,2-4-30-16,11-16-46 16,-4-4 35-16,2-13-310 15,-15-1 139-15</inkml:trace>
          <inkml:trace contextRef="#ctx0" brushRef="#br0" timeOffset="1356.063">7859 1721 840 0,'-10'3'329'0,"-7"15"23"16,-2 11-207-16,-1 8-52 15,5 4-30-15,0 4 11 16,5-14-7-16,2-2-1 16,7-7-18-16,2-7-8 15,7-9-18-15,5-3 0 16,2-9-3-16,11-10 4 15,1-2-3-15,4-9 2 0,-4-8-8 16,2-2-4 0,-12 5-6-16,-8 8-2 0,-6 12-4 15,-8 18-1-15,-4 12-2 16,-5 11 1-16,2-1 2 16,2 8 2-16,4-9-1 15,6-3 1-15,7-9 1 16,8-6-53-16,8-10-24 15,9-13-28-15,5-4-47 16,7-12-301-16,1-7 109 0</inkml:trace>
          <inkml:trace contextRef="#ctx0" brushRef="#br0" timeOffset="1689.3587">8238 1650 824 0,'-9'-1'390'16,"-3"14"2"-16,-5 11-151 15,1 6-144-15,-8 20 6 16,9-5-21-16,-5-1-3 15,2-7-18-15,9-2-10 16,9-22-21-16,5 1-15 16,5-8-10-16,14-11 1 15,-4-7 1-15,13-19 0 16,-2-13 1-16,7-17-1 16,-7-10-1-16,5-13 0 15,-10 12-4-15,-7-2 2 16,-10 23 2-16,-6 17-1 0,-10 20-1 15,-8 19 2-15,-3 20-2 16,-5 20 0-16,2 9 0 16,-1 21-1-16,10-1 1 15,3 3-2-15,12-19-1 16,6-5 1-16,9-20 1 16,6-8-40-16,3-16-87 15,9-6-370-15,-3-13 55 16</inkml:trace>
          <inkml:trace contextRef="#ctx0" brushRef="#br0" timeOffset="2203.6336">8566 1766 1107 0,'7'27'357'0,"-12"-6"45"16,3-3-276-16,6 0-99 15,3-4-1-15,7-14 22 16,4-14 3-16,9-17 3 15,0-13-11-15,0-6-10 16,-2 7-23-16,-13-4-3 16,-9 16-3-16,-13 11-2 15,-8 10-4-15,-14 16 0 16,1 13-3-16,-5 22 0 0,7 4 2 16,3 15 5-1,13-6 4-15,7-3 4 0,9-16 2 16,13-10 2-16,6-16-2 15,17-13 1-15,3-11-4 16,6-20 0-16,3-8-2 16,10-13-1-16,-11 5-5 15,-1 1-13-15,-11 22-2 16,-11 13-4-16,-17 16-2 16,-8 17-1-16,-7 11 11 15,-2 13 14-15,-1 8 4 0,4-2 8 16,2-11 5-16,8-5 3 15,5-14-8-15,8-23 9 16,4-10-4-16,8-18 0 16,-1-1-3-16,5-13-4 15,-8 9-9-15,-3 8-3 16,-9 17-3-16,-5 11-3 16,-10 16-1-16,-1 13 1 15,-5 12 0-15,-2 5 2 16,2-7 15-16,6-8 314 15,3-28-819-15,2-31 389 16</inkml:trace>
        </inkml:traceGroup>
        <inkml:traceGroup>
          <inkml:annotationXML>
            <emma:emma xmlns:emma="http://www.w3.org/2003/04/emma" version="1.0">
              <emma:interpretation id="{B5E946A1-9924-4752-96F5-A156733222DC}" emma:medium="tactile" emma:mode="ink">
                <msink:context xmlns:msink="http://schemas.microsoft.com/ink/2010/main" type="inkWord" rotatedBoundingBox="28284,9413 31558,9015 31725,10386 28450,10783"/>
              </emma:interpretation>
            </emma:emma>
          </inkml:annotationXML>
          <inkml:trace contextRef="#ctx0" brushRef="#br0" timeOffset="3339.5893">9517 1658 939 0,'-8'-21'340'0,"-1"0"67"15,-3 9-239-15,-3 10-60 16,-1 11-36-16,-7 11-7 16,7 10-40-16,-4 10 7 15,-1-2-1-15,3 3 0 16,8-8-5-16,1-9-2 15,4-12-16-15,14-9 2 16,3-12-3-16,3-17-12 0,2 1-18 16,7-5-29-16,-6 9-14 15,7 13-13-15,1 23 9 16,5 18 12-16,-5 12 27 16,4 14 10-16,-6-1 14 15,-2 5 6-15,-2-12 9 16,-2 15 22-16,-5-9 17 15,-7 3 26-15,-6-7 9 0,-6 7 11 16,-7-19-15-16,-7 2-10 16,-2-14-24-16,-5-7-3 15,0-10-15-15,0-6-4 16,4-12-3-16,1-10-2 16,8-7-9-16,4-20-3 15,7-5-2-15,9-29-6 16,12-3-6-16,12-19-5 15,6-1-3-15,21-52 0 16,0 12 4-16,9-10 5 16,-9 6 7-16,3 6 2 15,-24 51-4-15,-7 23-6 16,-19 26-8-16,-14 32-12 16,-14 21-1-16,-12 26 6 15,-8 10 5-15,-7 19 6 16,1-1 14-16,1 9 14 0,13-9 1 15,4 8 2-15,17-19 1 16,11 4-1-16,11-14-11 16,13-7-3-16,5-20-2 15,16-12 1-15,4-20-1 16,8-11 2-16,-8-7 0 16,-2-6 2-16,-16 2-2 15,-3 2 0-15,-13 5-1 16,-4-2 3-16,-7 5-1 0,0 8 1 15,-6 8-2-15,0 7-3 16,-3 13-3-16,2 14 2 16,-4 2-4-16,2 5 3 15,5-4 3-15,8-7 0 16,1-14 1-16,14-17 3 16,7-11 1-16,5-14 2 15,1-8-1-15,-1-5 0 16,-8 4-6-16,-11 4-8 15,-11 13-6-15,-7 10-9 16,-3 9-4-16,-9 16 3 16,3 10 4-16,0 14 7 15,3 4 12-15,5 13 12 16,7-6 5-16,4-3 8 0,4-14 0 16,10-8 1-16,0-14-4 15,7-12-4-15,-1-12-5 16,2-8-22-16,-8-5-55 15,-4-14 368-15,-4 4-822 16,-17-1 349-16</inkml:trace>
          <inkml:trace contextRef="#ctx0" brushRef="#br0" timeOffset="3577.952">10362 1257 1134 0,'-11'6'451'0,"4"-1"27"15,2-4-302-15,5 4-78 16,0-1-63-16,5-1-27 15,1 6-109 1,4 15-376-16,-1-3 87 0</inkml:trace>
          <inkml:trace contextRef="#ctx0" brushRef="#br0" timeOffset="4459.6633">10811 1388 1156 0,'-26'-14'441'0,"-2"4"57"0,2 7-322 16,-2 7-35-16,2 4-70 15,-2 13-26-15,-1 6-32 16,2 16 0-16,3-1-3 15,6 17 1-15,14-7 0 16,10 1-1-16,6-14-6 16,15-12-1-16,1-19-3 0,16-25 3 15,5-16 0-15,14-24-3 16,-4-8-7-16,7-14-2 16,-15 4-4-16,-5-20 0 15,-13 8 5-15,-10-10 7 16,-14 18 2-16,-12 10-1 15,-11 30-4-15,-8 21-2 16,-2 21 0-16,-5 24-1 16,-1 14 1-16,0 20 11 15,6 6 4-15,6 3 3 16,12-11 0-16,14-4 2 16,11-16-6-16,16-6-3 15,7-6-3-15,13-16 1 16,5-11-10-16,8-15-44 15,-8-9-28-15,-3-8-35 16,-18 4-2-16,-10 4 7 16,-14 9 45-16,-8 6 21 0,-8 16 35 15,2 16 14-15,-4 2 5 16,5 7 6-16,5 1 10 16,17-3 8-16,5-12-5 15,20-12 2-15,7-17-3 16,22-16-1-16,-3-4-9 15,9-16-43-15,-6 5-22 0,-6 0-38 16,-22 12-18-16,-8 8-14 16,-20 19 32-1,-11 16 36-15,-11 14 60 0,-3 12 48 16,-5 3 22-16,7 8 18 16,5-11-18-16,7 3-15 15,10-9-29-15,10-8-4 16,5-10-9-16,6-3-3 15,2-4-8-15,2 1-3 16,-5 4-6-16,4 11-2 16,-7 9-3-16,2 23 0 15,-8 4 0-15,-1 5 1 16,-7-4 0-16,-10-1-1 16,-7-18 1-16,-5-4 11 15,-8-8 18-15,-8-5 22 16,1-13 8-16,-14-4 13 15,-5-10-9-15,-10-10-18 0,-5-7-20 16,-10-7-7-16,5-1-14 16,-4-7-3-16,11 7-1 15,8 0-4-15,16 6-2 16,12-6 1-16,13 6-2 16,22-11-1-16,8-2 4 15,29-13-1-15,6 0 1 16,21-2 1-16,-8 5-37 0,17 1-491 15,-21 13 150-15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8:51.0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3C828E-C1ED-4BF4-9241-46B245233702}" emma:medium="tactile" emma:mode="ink">
          <msink:context xmlns:msink="http://schemas.microsoft.com/ink/2010/main" type="inkDrawing" rotatedBoundingBox="33803,6500 33843,6414 33847,6416 33806,6502" shapeName="Other">
            <msink:destinationLink direction="with" ref="{EA6B0CAA-D8E7-4A94-81D8-A005622A13CB}"/>
          </msink:context>
        </emma:interpretation>
      </emma:emma>
    </inkml:annotationXML>
    <inkml:trace contextRef="#ctx0" brushRef="#br0">14813-1846 0,'0'0'31,"0"0"-15,0 0 15,0 0-15,0 0 15,-23 41 0,20-30-15,-1 1 15,0-5-15,0 1 15,1-1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8:55.4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6B0CAA-D8E7-4A94-81D8-A005622A13CB}" emma:medium="tactile" emma:mode="ink">
          <msink:context xmlns:msink="http://schemas.microsoft.com/ink/2010/main" type="inkDrawing" rotatedBoundingBox="33425,7393 33530,7446 33528,7451 33422,7399" semanticType="callout" shapeName="Other">
            <msink:sourceLink direction="with" ref="{003C828E-C1ED-4BF4-9241-46B245233702}"/>
          </msink:context>
        </emma:interpretation>
      </emma:emma>
    </inkml:annotationXML>
    <inkml:trace contextRef="#ctx0" brushRef="#br0">14389-863 0,'0'0'16,"0"0"15,60 23 0,-34-5-15,-7-6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48.0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432B4F-306A-45CC-81B2-8EEE5B972F7A}" emma:medium="tactile" emma:mode="ink">
          <msink:context xmlns:msink="http://schemas.microsoft.com/ink/2010/main" type="inkDrawing" rotatedBoundingBox="19827,9237 21022,12225 20163,12568 18969,9580" semanticType="callout" shapeName="Other">
            <msink:sourceLink direction="to" ref="{BFDE068D-33BD-4885-B1FA-8CD18A8A5E95}"/>
            <msink:sourceLink direction="from" ref="{CADCDA7F-5614-4680-86EC-8731E2D0D25E}"/>
          </msink:context>
        </emma:interpretation>
      </emma:emma>
    </inkml:annotationXML>
    <inkml:trace contextRef="#ctx0" brushRef="#br0">-3-1 1089 0,'-1'3'636'31,"1"2"-571"-31,1 5-62 0,10 8-2 16,4 6-1-16,12 9-2 16,-2 2 1-16,8 13 1 15,-1-2-1-15,5 16 2 16,-3-2 0-16,3 19 1 15,-2-8 0-15,4 6 1 16,-6-13 1-16,9 11 5 16,-9-13 4-16,12 19 8 0,-5 0-2 15,11 21 1-15,-7-1-6 16,8 17-4-16,-13-14-7 16,3 14 0-16,-4-14-1 15,1-5 0-15,-6-16 0 16,11 8-1-16,-11-11 0 15,3 5 0-15,-6-4 0 16,0 12 6-16,-11-13 1 0,4 7 4 16,-5-9 1-16,0 11 0 15,-5-16-4-15,1 2-3 16,-4-15-3-16,2-4 1 16,-6-19-2-16,2-8 0 15,-4-14 1-15,-4-6-1 16,-1-8-4-16,1-5-7 15,0-2-5-15,-6-8-19 16,1-1-9-16,-11-12-28 16,-4 0-6-16,-10-9-311 15,-1 2 87-15</inkml:trace>
    <inkml:trace contextRef="#ctx0" brushRef="#br0" timeOffset="418.3126">575 1904 1199 0,'-9'11'322'16,"5"11"82"-16,5 1-334 15,10 10-54-15,8 7-11 0,14 11-6 16,6 5 0-1,12 14-1-15,0 1 2 0,8-1-1 16,-6-2 1-16,4 9-1 16,-11-14 1-16,-1 4 1 15,-12-4 0-15,-4 2 1 16,-13-16 0-16,-1 2 1 16,-1-15-1-16,1-3 2 15,-5-12 1-15,5-1 0 16,-1-8 1-16,-1-9 0 15,4-6-3-15,4-8-1 16,0-5 0-16,6-23-1 16,-3-8-1-16,3-37 0 15,-5-9 0-15,7-40 0 16,-5-8-2-16,-6-41-24 16,-5 23-23-16,0-33-362 0,-10 31 89 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9:09.9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FD0E8F-1B7F-418F-9B87-1A44C6D6F9DF}" emma:medium="tactile" emma:mode="ink">
          <msink:context xmlns:msink="http://schemas.microsoft.com/ink/2010/main" type="inkDrawing" rotatedBoundingBox="32169,9193 32362,9095 32369,9110 32177,9208" semanticType="callout" shapeName="Other">
            <msink:sourceLink direction="with" ref="{69A595E7-0741-4C25-B98A-7A3544966257}"/>
          </msink:context>
        </emma:interpretation>
      </emma:emma>
    </inkml:annotationXML>
    <inkml:trace contextRef="#ctx0" brushRef="#br0">13334 845 0,'0'0'0,"0"0"15,-52 19 1,7-1 15,11-3 0,4 4-15,0 11 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47.2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B20059-4730-42ED-BEAA-1FE5B74971F5}" emma:medium="tactile" emma:mode="ink">
          <msink:context xmlns:msink="http://schemas.microsoft.com/ink/2010/main" type="inkDrawing" rotatedBoundingBox="18977,2505 25765,909 26007,1937 19219,3533" semanticType="underline" shapeName="Other">
            <msink:sourceLink direction="with" ref="{E6A5F003-244C-438A-AA2D-182FF5D4670C}"/>
          </msink:context>
        </emma:interpretation>
      </emma:emma>
    </inkml:annotationXML>
    <inkml:trace contextRef="#ctx0" brushRef="#br0">6621 241 747 0,'33'-21'853'0,"-16"11"-490"0,1 1-325 0,-11 0 0 0,-20 0-10 15,-5 3-5-15,-6-5-15 16,-2-5-2-16,-4-2-2 15,-15-3-2-15,-9 3-1 16,-17-2-1-16,-7 8 4 0,-15-3 12 16,0 5 7-16,-25-2 13 15,2 4 3-15,-25 1-2 16,10 2-8-16,-23 4-4 16,16-1-12-16,-18 7-2 15,16-8-4-15,-28 12-4 16,16-2-1-16,-23 11 1 15,23-6-1-15,-33 15-1 16,22-1 2-16,-21 5-4 16,19-2 0-16,-34 8-1 15,28-1 1-15,-25 6-1 16,13-5 0-16,-28 17 1 16,36-2 0-16,-38 19-3 15,20-5 5-15,-21 16-2 16,24-5 1-16,-37 17 0 15,39-8 1-15,-16 30-3 16,26-8 1-16,-7 1 0 16,39-22 1-16,-4 6 1 0,29-9-1 15,-1 23 1-15,32 0-2 16,4 7 0-16,28-14-1 16,22-16 3-16,30-34-37 15,27-7-433-15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7:21.3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66E3F6F-CB0E-462E-87A1-82936487752D}" emma:medium="tactile" emma:mode="ink">
          <msink:context xmlns:msink="http://schemas.microsoft.com/ink/2010/main" type="writingRegion" rotatedBoundingBox="13465,7624 13551,7624 13551,7649 13465,7649"/>
        </emma:interpretation>
      </emma:emma>
    </inkml:annotationXML>
    <inkml:traceGroup>
      <inkml:annotationXML>
        <emma:emma xmlns:emma="http://www.w3.org/2003/04/emma" version="1.0">
          <emma:interpretation id="{DE10E7F1-9816-407B-8D89-05E7E5B90EDB}" emma:medium="tactile" emma:mode="ink">
            <msink:context xmlns:msink="http://schemas.microsoft.com/ink/2010/main" type="paragraph" rotatedBoundingBox="13465,7624 13551,7624 13551,7649 13465,7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D5D1D-71A5-4863-BC9A-6DAC3ADAE1BB}" emma:medium="tactile" emma:mode="ink">
              <msink:context xmlns:msink="http://schemas.microsoft.com/ink/2010/main" type="line" rotatedBoundingBox="13465,7624 13551,7624 13551,7649 13465,7649"/>
            </emma:interpretation>
          </emma:emma>
        </inkml:annotationXML>
        <inkml:traceGroup>
          <inkml:annotationXML>
            <emma:emma xmlns:emma="http://www.w3.org/2003/04/emma" version="1.0">
              <emma:interpretation id="{1FDA1606-6437-40D4-869E-59110CCF2862}" emma:medium="tactile" emma:mode="ink">
                <msink:context xmlns:msink="http://schemas.microsoft.com/ink/2010/main" type="inkWord" rotatedBoundingBox="13465,7624 13551,7624 13551,7649 13465,7649"/>
              </emma:interpretation>
            </emma:emma>
          </inkml:annotationXML>
          <inkml:trace contextRef="#ctx0" brushRef="#br0">9092 3067 0,'86'-23'31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11.9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8B86AF-1D71-4595-A098-1B5CC4FE6CF5}" emma:medium="tactile" emma:mode="ink">
          <msink:context xmlns:msink="http://schemas.microsoft.com/ink/2010/main" type="writingRegion" rotatedBoundingBox="25653,4938 26770,8683 26021,8907 24904,5161"/>
        </emma:interpretation>
      </emma:emma>
    </inkml:annotationXML>
    <inkml:traceGroup>
      <inkml:annotationXML>
        <emma:emma xmlns:emma="http://www.w3.org/2003/04/emma" version="1.0">
          <emma:interpretation id="{1CB1BA35-353C-4308-81F2-91071D1EBA2B}" emma:medium="tactile" emma:mode="ink">
            <msink:context xmlns:msink="http://schemas.microsoft.com/ink/2010/main" type="paragraph" rotatedBoundingBox="25653,4938 26770,8683 26021,8907 24904,5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056A08-7E2C-4E6B-925C-92EFE1835798}" emma:medium="tactile" emma:mode="ink">
              <msink:context xmlns:msink="http://schemas.microsoft.com/ink/2010/main" type="line" rotatedBoundingBox="25653,4938 26770,8683 26021,8907 24904,5161">
                <msink:destinationLink direction="with" ref="{D8D61F48-041A-4DC5-8920-876A1E6B913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0306FF6-011B-4EB2-8182-05A537F34136}" emma:medium="tactile" emma:mode="ink">
                <msink:context xmlns:msink="http://schemas.microsoft.com/ink/2010/main" type="inkWord" rotatedBoundingBox="25653,4938 26770,8683 26021,8907 24904,5161">
                  <msink:destinationLink direction="with" ref="{69A595E7-0741-4C25-B98A-7A3544966257}"/>
                </msink:context>
              </emma:interpretation>
            </emma:emma>
          </inkml:annotationXML>
          <inkml:trace contextRef="#ctx0" brushRef="#br0">7397-518 425 0,'24'-31'461'0,"-6"11"-115"16,-15 22-48-16,-3 20-102 15,0 17-97-15,-4 15-20 16,-1 8-4-16,4 14-11 16,5-2-12-16,4 7-20 15,7-9-2-15,6 6-17 16,1-16-1-16,1-2-11 15,1-17 10-15,-3-2-9 16,-8-20 12-16,-2 0-75 0,-8-9 443 16,-3 3-825-16,-18-6 353 15</inkml:trace>
          <inkml:trace contextRef="#ctx0" brushRef="#br0" timeOffset="-217.6121">7337-516 1040 0,'15'-30'334'16,"-7"16"76"-16,-5 8-274 16,-2 14-48-16,-4 10-14 15,-4 10-15-15,-8 20-13 0,-3 11 2 16,-10 23-12-16,0 7 3 16,-10 22-5-16,2-1 4 15,-9 17-9-15,8-16 6 16,-7 6-12-16,14-18-2 15,3-17-16-15,12-24 6 16,6-17-12-16,11-23 11 16,-1-14-13-16,7-5 15 0,5-29-9 15,4-15 12-15,7-24-40 16,4-13-30-16,5-29-101 16,-1 9 10-16,7-25-370 15,-5 8 69-15</inkml:trace>
          <inkml:trace contextRef="#ctx0" brushRef="#br0" timeOffset="275.5031">7209 78 1108 0,'-1'-15'444'0,"2"9"32"0,8-1-243 15,9-4-133-15,9-2-23 16,6 4-16-16,10-6-25 16,0-5-11-16,2 11-15 15,-4 8-43-15,5 2-484 16,-5 7 149-16</inkml:trace>
          <inkml:trace contextRef="#ctx0" brushRef="#br0" timeOffset="-1603.875">6391-3247 975 0,'2'-9'245'16,"2"15"76"-16,5 13-268 15,2 14-26-15,-1 20-4 16,2 13 16-16,3 27 2 16,2 4 3-16,5 28 0 15,-1-5 8-15,8 17-7 16,-5-8 5-16,0 25-10 16,-8-22-4-16,7 14-15 0,-8-29-1 15,5-4-17-15,-1-38 5 16,5-3-8-16,-6-24 9 15,2-6-10-15,-5-15 10 16,-3-4-10-16,-3-13 10 16,-6-4-5-16,-2-6 12 15,-8-7-14-15,-5-8-18 0,-9-10-67 16,0-2-107-16,-3-6-245 16,3 8-8-16</inkml:trace>
          <inkml:trace contextRef="#ctx0" brushRef="#br0" timeOffset="-1207.2013">6442-1839 1128 0,'-9'-2'298'0,"0"8"76"16,5 9-321-16,1 18-28 15,6 12-13-15,4 14-6 16,11 13 13-16,3 18-9 16,8-3 10-16,7 6-8 0,0-10 8 15,4-4-1-15,1-25 14 16,4-1 4-16,-7-14 14 16,2-5 3-16,-5-13 7 15,-5-7 14-15,-9-13 11 16,4-17 5-16,-5-14 3 15,4-21-17-15,-3-21-18 0,9-35-27 16,-3-5-13 0,0-15-17-16,-9 15 5 0,-2 22-85 15,-7 39-62-15,-3 39-417 16,-6 31 38-16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16.3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2A11B2-380C-4A6D-85CB-E3863121085E}" emma:medium="tactile" emma:mode="ink">
          <msink:context xmlns:msink="http://schemas.microsoft.com/ink/2010/main" type="inkDrawing" rotatedBoundingBox="30693,2640 31068,6170 30239,6258 29863,2728" semanticType="callout" shapeName="Other">
            <msink:sourceLink direction="to" ref="{2B7198F8-296E-447A-BC67-7A87E25E91D6}"/>
            <msink:sourceLink direction="to" ref="{7A0977E3-D05D-42F1-9E68-A78C6F22758D}"/>
          </msink:context>
        </emma:interpretation>
      </emma:emma>
    </inkml:annotationXML>
    <inkml:trace contextRef="#ctx0" brushRef="#br0">11147-5541 1032 0,'5'-12'289'0,"-2"-3"101"16,3 25-221 15,-3-5-79-31,0 1-83 0,15 31 4 16,0 1 9-16,-8-7 15 15,5 258 5-15,-7-150 8 16,-4 44 1-16,-1 41-2 15,12-102-14-15,-3 20-5 16,-1-4-9-16,1-6-7 16,0-34-9-16,1 13-1 15,-1-4 0-15,2 34-1 16,4-15 1-16,-3 12 0 16,-5-24 0-16,-2-4 0 15,-4-44 0-15,-7 15 1 16,0-12-1-16,-1 6 1 15,-2-20 0-15,1-5 4 16,2-24-13-16,-4-8-73 0,-4-17-44 16,16-10-348-16,-4-3 24 15</inkml:trace>
    <inkml:trace contextRef="#ctx0" brushRef="#br0" timeOffset="388.9596">11072-3256 1148 0,'7'10'272'0,"8"14"120"16,4 8-325-16,9 26 0 15,1 14-2-15,5 32 1 16,-2 2-22-16,2 20-11 15,-10-17-16-15,8 0-7 16,-7-23-6-16,7 4-1 16,-4-23 10-16,7 5 17 15,-5-18 7-15,0-6 16 16,-8-19 11-16,1-11 27 16,-4-18-3-16,2-21 5 15,2-17-12-15,5-37-7 0,4-7-38 16,11-43-14-16,1-14-11 15,0-37-5-15,-5 24-4 16,-8-13 0-16,-10 45-11 16,-15 30-172-16,2 51-397 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51.8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ABAD1C-2AE6-43BC-8102-AA989CEBBD28}" emma:medium="tactile" emma:mode="ink">
          <msink:context xmlns:msink="http://schemas.microsoft.com/ink/2010/main" type="inkDrawing" rotatedBoundingBox="17353,4178 21176,1646 21309,1847 17486,4379" semanticType="underline" shapeName="Other">
            <msink:sourceLink direction="with" ref="{E6A5F003-244C-438A-AA2D-182FF5D4670C}"/>
          </msink:context>
        </emma:interpretation>
      </emma:emma>
    </inkml:annotationXML>
    <inkml:trace contextRef="#ctx0" brushRef="#br0">13057-409 837 0,'-24'27'281'16,"10"-15"45"-16,11 7-201 0,6-11-67 15,15-8 14 1,11-11-23-16,25-19 12 0,17-21-15 16,34-25 7-16,7-17-28 15,44-29 1-15,-5 5-21 16,30-8 5-16,-8-1-13 15,29-30 11-15,-17 27-11 16,27-6 9-16,-23 15-11 0,23 12 11 16,-25 30-11-16,20-26 11 15,-23 10-11-15,18-25 11 16,-25 8-10-16,11-11 10 16,-41 22-11-16,3-8 35 15,-37 22-3-15,-14 4 12 16,-36 31-10-16,-11 15 9 15,-31 25-35-15,-15 15 17 16,-21 16-10-16,-18 13 12 16,-7 3-8-16,-19 9 15 15,1-1-24-15,-10 4 9 16,7-8-14-16,-23 8 8 16,6-3-13-16,-29 14 9 15,0-2-11-15,-17 19 11 16,7 7-8-16,-29 27 11 15,16-11-12-15,-22 12 13 16,6-11-11-16,-19 29 9 0,17-16-10 16,-12 19 12-16,7-13-12 15,-16 2 12 1,22-32-12-16,-4-5 13 0,16-16-14 16,-4 8 12-16,29-4-11 15,-1-9 11-15,16-4-12 16,7 7 10-16,28-14-11 0,6-2 10 15,21-4-11-15,7-7 11 16,16-18-12-16,2-10-6 16,11-14-10-16,17-21 5 15,11-21-11-15,25-29 11 16,23-19 6-16,44-34 12 16,11-4-6-16,34-9 12 15,5 5-10-15,24-21-7 16,-19 30-34-16,23-3-41 15,-19 22 368-15,21-13-709 16,-37 26 329-16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04.8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D61F48-041A-4DC5-8920-876A1E6B913E}" emma:medium="tactile" emma:mode="ink">
          <msink:context xmlns:msink="http://schemas.microsoft.com/ink/2010/main" type="inkDrawing" rotatedBoundingBox="23102,6383 23194,7590 22309,7657 22217,6450" semanticType="verticalRange" shapeName="Other">
            <msink:sourceLink direction="with" ref="{57BC308C-669A-4232-84AE-9C1F8EF57AFE}"/>
            <msink:sourceLink direction="with" ref="{AD056A08-7E2C-4E6B-925C-92EFE1835798}"/>
          </msink:context>
        </emma:interpretation>
      </emma:emma>
    </inkml:annotationXML>
    <inkml:trace contextRef="#ctx0" brushRef="#br0">3227-1815 1009 0,'-14'6'334'0,"7"7"39"15,1 4-250-15,1 16-63 16,7 10-9-16,-1 17 7 16,2 5 12-16,9 22-11 15,3 0-3-15,5 6-16 16,4-3-3-16,6 9-2 15,-3-13 7-15,6 4-8 16,-3-8 7-16,6 0-14 16,-8-24-5-16,2-8-13 0,-4-22 5 15,3-11-9-15,-7-14 15 16,8-15-3-16,0-11 9 16,6-29-9-16,0-20 11 15,15-41-18-15,-6-6 4 16,12-38-12-16,-1 16 7 15,1-2-12-15,-17 35 16 16,1 12-124-16,-16 43-8 16,-13 29-413-16,-16 24 18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04.4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476537-1AD5-4478-A3F2-6929256155A9}" emma:medium="tactile" emma:mode="ink">
          <msink:context xmlns:msink="http://schemas.microsoft.com/ink/2010/main" type="inkDrawing" rotatedBoundingBox="22599,4928 22612,6913 22546,6914 22533,4929" shapeName="Other"/>
        </emma:interpretation>
      </emma:emma>
    </inkml:annotationXML>
    <inkml:trace contextRef="#ctx0" brushRef="#br0">3550-3324 751 0,'0'-6'364'0,"-3"3"2"0,3 5-144 16,-2-1-115-16,-1 19-4 15,0 13-19-15,-1 13-8 16,-2 8-1-16,3 29 3 16,0 1-8-16,0 16-8 15,1-2-1-15,5 16-20 16,3-16-11-16,2 7-19 16,2-8 0-16,1 16-11 15,-4-13 8-15,-2 13-9 16,-1-17 13-16,-1 8-11 15,-3-19 10-15,0 5-9 16,-3-19 5-16,-3 8 1 16,0-22 11-16,0-1-10 15,3-20 11-15,0-7-8 16,3-17-1-16,2-3-9 16,-2-12 11-16,-2-3-9 15,1-6 9-15,-1-9-9 0,-2-3 4 16,1-8-55-16,0 0-42 15,-5-8-103-15,4 5-342 16,-8 5 37-16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7:16.8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4B575F-7EB9-4AFE-8794-2FF741A788FA}" emma:medium="tactile" emma:mode="ink">
          <msink:context xmlns:msink="http://schemas.microsoft.com/ink/2010/main" type="inkDrawing" rotatedBoundingBox="21091,6461 21106,6461 21106,6476 21091,6476" shapeName="Other"/>
        </emma:interpretation>
      </emma:emma>
    </inkml:annotationXML>
    <inkml:trace contextRef="#ctx0" brushRef="#br0">2057-1801 0,'0'0'16,"0"0"15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27:15.9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BCC8B9A-1897-4ADD-9BA7-D4DE46328F14}" emma:medium="tactile" emma:mode="ink">
          <msink:context xmlns:msink="http://schemas.microsoft.com/ink/2010/main" type="inkDrawing" rotatedBoundingBox="27662,8889 27677,8889 27677,8904 27662,8904" shapeName="Other"/>
        </emma:interpretation>
      </emma:emma>
    </inkml:annotationXML>
    <inkml:trace contextRef="#ctx0" brushRef="#br0">8628 627 0,'0'0'0,"0"0"15,0 0-15,0 0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58.0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4F0BFB3-0183-4372-A284-7D2B59BCD5D1}" emma:medium="tactile" emma:mode="ink">
          <msink:context xmlns:msink="http://schemas.microsoft.com/ink/2010/main" type="inkDrawing" rotatedBoundingBox="22001,5343 22316,7291 20985,7507 20670,5559" hotPoints="21597,7312 20746,6539 21157,5466 22009,6238" semanticType="enclosure" shapeName="Ellipse"/>
        </emma:interpretation>
      </emma:emma>
    </inkml:annotationXML>
    <inkml:trace contextRef="#ctx0" brushRef="#br0">492 21 74 0,'-9'-7'101'16,"-3"1"1"-16,-2-2 9 15,1 8-8-15,-2 3 18 16,0 5-24-16,-3 2 16 16,3-2-8-16,-5-1 10 15,2 2-25-15,-3-4-12 16,2-1-33-16,-1 8-13 0,2 1-21 15,-1 3-3-15,1 1-5 16,0 4 0-16,-2 0-1 16,-1 4 14-16,8-5 20 31,1 1-18-31,-14 22 1 0,2 2-14 16,2 6-2-16,1 2-3 15,9-7 2-15,0 1-2 16,1 4 0-16,4-2 0 15,1 7 1-15,3-6-1 0,3 5 0 16,3-5 0-16,1 8 1 16,5-5 0-16,3 10 8 15,5-3 3-15,4 7 2 16,-5-7 0-16,10 6 0 16,1-12-8-16,3 7-1 15,0-12-1-15,10 7-1 16,-2-13 0-16,-1 8-1 15,-2-12 0-15,2 9-1 16,-5-7 1-16,4 4-1 16,-6-9 0-16,8 6-1 15,-5-8 2-15,4-2-1 16,-1-7 1-16,3-2 1 16,-4-7 1-16,-1-8 1 15,-1-7 0-15,3-11 1 16,0-8 0-16,5-17 0 0,-1-7 0 15,7-22 0-15,-8-1-1 16,7-22 1-16,-5 2-2 16,3-22 1-16,-7 9-2 15,4-19-1-15,-8 14 0 16,-2-8 0-16,-5 19-1 16,-10-7 0-16,-4 23 1 0,-9-4-1 15,-9 17 1-15,-10-2 1 16,2 16 3-16,-14 1 2 15,-2 9 2-15,-8-3 1 16,1 12-1-16,-17-3-1 16,4 0-2-16,-12-2 0 15,5 8 1-15,-12-4 0 16,9 10-2-16,-15 4 0 16,9 7-4-16,-10 5-1 15,7 10-1-15,-10 1 0 16,21 4-1-16,2 7-339 15,19-7 113-15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0:44.9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901885-B967-4532-A643-80751309CDD1}" emma:medium="tactile" emma:mode="ink">
          <msink:context xmlns:msink="http://schemas.microsoft.com/ink/2010/main" type="writingRegion" rotatedBoundingBox="27228,93 33147,171 33136,1024 27217,945">
            <msink:destinationLink direction="with" ref="{86B397FD-8EE1-4038-85A5-3A297613C293}"/>
          </msink:context>
        </emma:interpretation>
      </emma:emma>
    </inkml:annotationXML>
    <inkml:traceGroup>
      <inkml:annotationXML>
        <emma:emma xmlns:emma="http://www.w3.org/2003/04/emma" version="1.0">
          <emma:interpretation id="{E7F0BF50-2C93-4498-85C9-D2FE2602AAAE}" emma:medium="tactile" emma:mode="ink">
            <msink:context xmlns:msink="http://schemas.microsoft.com/ink/2010/main" type="paragraph" rotatedBoundingBox="27228,93 33147,171 33136,1024 27217,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99F3B8-7618-457F-B450-A060ED2E1E5B}" emma:medium="tactile" emma:mode="ink">
              <msink:context xmlns:msink="http://schemas.microsoft.com/ink/2010/main" type="line" rotatedBoundingBox="27228,93 33147,171 33136,1024 27217,945"/>
            </emma:interpretation>
          </emma:emma>
        </inkml:annotationXML>
        <inkml:traceGroup>
          <inkml:annotationXML>
            <emma:emma xmlns:emma="http://www.w3.org/2003/04/emma" version="1.0">
              <emma:interpretation id="{CC392A45-35B2-4B6C-BA36-958AFF7E1DCF}" emma:medium="tactile" emma:mode="ink">
                <msink:context xmlns:msink="http://schemas.microsoft.com/ink/2010/main" type="inkWord" rotatedBoundingBox="27227,143 31123,195 31112,997 27217,9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23634-4146 807 0,'6'14'358'0,"-7"10"32"15,-5 5-192-15,-3 14-34 16,-2 4-47-16,1 13-12 16,4-8-39-16,7 5-18 15,10-12-26-15,5-10-12 16,1-17-5-16,8-5 0 16,-1-17 1-16,0-19 3 15,-4-8-1-15,-2-19 1 16,-9-5 0-16,-9-7-2 15,-8 8-1-15,-10 0 0 16,-3 15-2-16,-4 10-1 16,-1 19-2-16,4 13 0 0,7 11-2 15,9 7 0-15,10 0-1 16,14-2 1-16,6-8-4 16,15-11-83-16,0-12-33 15,8-18-12-15,-7-11-182 16,0-15-152-16,-12 1 62 15,-2-8-160-15,-19 10 571 16,-2 8 434-16,-11 18-23 0,-8 18-33 16,-5 18-150-16,-1 17-79 15,-1 10-63-15,3 15-1 16,6-2-18-16,10 10 0 16,10-7-24-16,7 6-9 15,5-16-17-15,8 0-7 16,-1-12-10-16,5-8 1 15,-4-13-1-15,-7-12 0 16,-3-12-8-16,-9-10-21 16,-18-5-12-16,-12-8-18 15,-7 5-2-15,-10 1 8 16,-1 11 21-16,11 6 11 16,5 11 22-16,8 11 4 15,10 7 5-15,11 1 3 16,9 3 0-16,17 2-2 15,3-7-3-15,11-4-2 16,2-6-4-16,3-6 1 0,-12-6-3 16,0-4-1-16,-16-2 1 15,-8-7 1-15,-12 4-2 16,-5 3 1-16,-11 5-3 16,-4 11-4-16,-1 14 0 15,0 12 1-15,0 11 3 0,5 12 13 16,10-8 8-1,4 1 3-15,8-8 0 0,15-10-1 16,3-14-11-16,15-17-2 16,2-12-3-16,11-15-1 15,-5-8-2-15,4-5 1 16,-15 10-4-16,-5 6-1 16,-14 15-4-16,-8 15-6 15,-9 13-2-15,-8 14 2 16,-2 5 1-16,1 7 3 15,1-3 8-15,7-3-3 16,4-11-2-16,9-8 1 16,6-14 0-16,9-14 2 15,0-10 3-15,5-13-62 16,-4-2-45-16,1-3-61 16,-11 1-76-16,6 2-259 15,-11 9 66-15</inkml:trace>
          <inkml:trace contextRef="#ctx0" brushRef="#br0" timeOffset="435.3235">24696-4306 903 0,'-5'0'357'16,"5"3"9"-16,0 6-210 15,2 9-96-15,1 6-30 16,1 9 0-16,2 4-5 16,6 13-6-16,0-2-12 15,9 2-4-15,-3-10-1 16,-1 1 0-16,-5-14 0 0,1-6 1 15,-8-8 1-15,-2-10 11 16,-8-12 5-16,1-10 0 16,-7-7-1-16,-8-10 0 15,-2 2-11-15,-5-8-5 16,2 13-2-16,-1 7 0 16,7 8-2-16,6 14 1 15,10 14 0-15,7 8 8 16,7 1 4-16,10 5 4 15,-1-5 2-15,17-4 1 16,-2-10-7-16,10-6-2 16,2-9-3-16,3-6 0 15,-13-4-2-15,-5-4 1 16,-12 1 0-16,-9 1 0 0,-9 4-1 16,-3 7-1-16,-5 7 1 15,-1 12-2-15,0 6 2 16,6 10 15-16,3 1 7 15,8 5 2-15,5-5 0 16,8-2-1-16,3-8-12 16,5-2-7-16,0-10-4 15,-2-5 3-15,-5-5-11 16,-4-11-57-16,-12-2-45 16,-6-11 444-16,-7 1-822 0,-16-7 386 15</inkml:trace>
          <inkml:trace contextRef="#ctx0" brushRef="#br0" timeOffset="676.8065">25083-4213 1095 0,'-3'-3'349'0,"-2"6"63"15,2 6-306-15,6-3-43 16,0 1-36-16,8 7-13 16,1-1-21-16,4-1-372 15,-2 5-35-15,1-1-121 16</inkml:trace>
          <inkml:trace contextRef="#ctx0" brushRef="#br0" timeOffset="1244.5042">25433-4143 1040 0,'-3'0'268'16,"-6"8"87"-16,0 2-291 15,-2 9-26-15,-1-1-6 16,3 9 4-16,3 0-9 15,5 4 9-15,-1-2 0 16,7 4 3-16,5-5-4 16,7-5-2-16,-1-11-7 0,17-8-3 15,-4-14-7-15,5-14 0 16,1-6 0-16,1-9-6 16,-12-5-3-16,-8 4-4 15,-8 10-4-15,-11 10-14 16,-6 18 0-16,-8 18-1 15,1 12 3-15,-1 8 9 16,4 2 19-16,7-1 11 16,6-7 3-16,10-4 1 15,5-11-4-15,15-12 0 16,3-9-11-16,14-18 1 16,2-11 0-16,7-17-4 15,-3-4-4-15,-5-10-2 16,-14 4 0-16,-13-2-47 15,-16 13-23-15,-20 9-22 16,-8 18-7-16,-11 19-3 16,-2 13 45-16,-3 19 34 0,7 13 31 15,5 7 41-15,12 1 10 16,13 12 1-16,11-13-9 16,17-2-10-16,9-9-26 15,7-9-101-15,4-14-359 16,16-8 96-16</inkml:trace>
          <inkml:trace contextRef="#ctx0" brushRef="#br0" timeOffset="1770.6654">26249-4155 1230 0,'-22'35'265'16,"-2"13"147"-16,9 3-355 16,4 2 15-16,11-11-1 15,8-2-11-15,7-13-24 0,15-10-10 16,7-16-16-16,14-17 0 15,-1-16 1-15,3-16 1 16,-11-3-4-16,-9-6-25 16,-17 9-17-16,-7 6-7 15,-9 18-6-15,-13 16-5 16,2 19 24-16,-7 20 15 16,3 10 14-16,2 12 28 15,11-2 16-15,1 3 16 16,13-14 1-16,13 2-6 15,2-21-25-15,5-9-5 16,2-13-13-16,5-14 1 16,-6-17-1-16,5-7 1 15,-7-7-5-15,-11-7-1 16,-13 10-2-16,-13 2-19 16,-10 14-8-16,-5 10-7 0,3 13-1 15,-2 8 0-15,7 10 17 16,2 3 6-16,5 4 6 15,6-2-2-15,6-7-5 16,8-4-97-16,4-2-145 16,12-11-210-16,0-7-74 15</inkml:trace>
          <inkml:trace contextRef="#ctx0" brushRef="#br0" timeOffset="-985.843">22854-4102 787 0,'-3'-35'371'16,"10"8"-24"-16,13-9-123 15,8 5-189-15,13-5-4 16,1 9 0-16,18-2-3 15,0 13-11-15,10-1 8 16,0 10-7-16,-3 5-1 16,-14 14-1-16,-13 11-3 15,-14 5-13-15,-11 8 1 16,-6 2 1-16,-11 1 23 0,-7-2 11 16,-12 9 23-16,-7-6 10 15,-19 4 12-15,1-7-21 16,-8-5-10-16,8-11-22 15,7-8-8-15,18-8-9 16,15-14-59-16,18-6-41 16,21-9-43-16,8-8-350 15,15 2 60-15</inkml:trace>
          <inkml:trace contextRef="#ctx0" brushRef="#br0" timeOffset="-1282.6833">23116-4165 1052 0,'2'-30'323'0,"-7"18"52"0,1 15-284 15,2 15-63-15,-1 10-21 16,3 17-4-16,6 4-2 16,6 12 1-16,6 1-1 15,8 10-1-15,1-14 1 16,-2-4-1-16,-2-12 2 16,-6-7 0-16,-7-20 1 15,-4 1-17-15,-7-7-31 0,-16-1-333 16,-7-5 84-16</inkml:trace>
        </inkml:traceGroup>
        <inkml:traceGroup>
          <inkml:annotationXML>
            <emma:emma xmlns:emma="http://www.w3.org/2003/04/emma" version="1.0">
              <emma:interpretation id="{FC2580B2-B427-49DD-B34B-E19D92FD537C}" emma:medium="tactile" emma:mode="ink">
                <msink:context xmlns:msink="http://schemas.microsoft.com/ink/2010/main" type="inkWord" rotatedBoundingBox="31212,146 33147,171 33139,757 31204,732"/>
              </emma:interpretation>
              <emma:one-of disjunction-type="recognition" id="oneOf1">
                <emma:interpretation id="interp1" emma:lang="" emma:confidence="0">
                  <emma:literal>Lachstun</emma:literal>
                </emma:interpretation>
                <emma:interpretation id="interp2" emma:lang="" emma:confidence="0">
                  <emma:literal>wachster</emma:literal>
                </emma:interpretation>
                <emma:interpretation id="interp3" emma:lang="" emma:confidence="0">
                  <emma:literal>Lachshr</emma:literal>
                </emma:interpretation>
                <emma:interpretation id="interp4" emma:lang="" emma:confidence="0">
                  <emma:literal>Lachshn</emma:literal>
                </emma:interpretation>
                <emma:interpretation id="interp5" emma:lang="" emma:confidence="0">
                  <emma:literal>Lachstar</emma:literal>
                </emma:interpretation>
              </emma:one-of>
            </emma:emma>
          </inkml:annotationXML>
          <inkml:trace contextRef="#ctx0" brushRef="#br0" timeOffset="2246.5333">26929-4149 1114 0,'-10'11'287'0,"-11"13"130"16,0 5-298-16,1 7-5 16,5 0-8-16,6 3-9 15,12-11-45-15,11-2-25 16,7-11-25-16,12-11 3 16,0-13-2-16,4-10 4 15,-5-7 3-15,-7-4 0 16,-12 0-4-16,-10 2-4 15,-11 8-7-15,-6 7-16 16,-2 8 0-16,-4 11-1 0,4 8 2 16,-1 10 6-1,8 0 14-15,3 3 0 0,6-6-1 16,6-2-1-16,8-7-17 16,8-12-77-16,5-10 460 15,4-10-818-15,-3-8 350 16</inkml:trace>
          <inkml:trace contextRef="#ctx0" brushRef="#br0" timeOffset="2666.9851">27167-4087 1055 0,'-11'32'303'0,"-1"-1"97"0,8 1-273 16,7-11-42-16,9-5-7 15,3-13-34-15,10-13-16 16,-1-13-20-16,14-11-36 15,-4-8-18-15,2-7-21 16,-9 6-6-16,-4-1-25 16,-19 13 20-16,-13 11 13 15,-9 11 25-15,-4 11 28 16,-1 14 39-16,-2 14 44 16,4 2 21-16,9 4 28 15,1 0-16-15,10-4-5 16,8-16-30-16,10 1-15 15,1-11-37-15,4 0-5 16,4-14-11-16,-1 4-36 0,-4-5-21 16,-1 4-18-16,-2-2-5 15,-3 11 2-15,-5 2 35 16,2 8 22-16,-4 1 23 16,2 1-1-16,-2-2 1 15,4-1-1-15,-2-7-5 16,7-6 1-16,-2-7 2 0,-2-5 1 15,-1-2 2-15,-1 4 5 16,-7 1-3-16,-1 6-1 16,0 9 0-16,2 4 0 15,1 5 0-15,4 6 2 16,2-1-2-16,2 1-1 16,-2-5-1-16,-2-2 1 15,-4-7-1-15,-1 1 7 16,-7-5 8-16,-8 0 4 15,-5 3 0-15,-9 4 2 16,-3-2-6-16,-2 2-9 16,5-2-24-16,5-5-54 15,8-6 240-15,7-8-587 16,8-5 225-16</inkml:trace>
          <inkml:trace contextRef="#ctx0" brushRef="#br0" timeOffset="3205.6355">27905-4417 1176 0,'-9'-3'325'15,"-3"18"76"-15,-1 4-322 16,1 19-47-16,1 1-4 16,1 9 5-16,5-3 0 15,4 6 3-15,4-11-16 0,3 3-8 16,1-10-6-16,7-2-2 15,-4-4-2-15,5-3-1 16,-3-1 0-16,5-5-1 16,-4-6 0-16,5-5-1 15,-1-7 3-15,5-3 1 16,1-4 0-16,2-4 2 16,2 2 1-16,2-4-2 15,-1 1-3-15,5-5 1 16,-3 4-2-16,-1 2 1 15,-5 5-2-15,-2 6-7 16,-8 8-4-16,-4 7-2 16,-4 1 1-16,2 7 2 15,-4-1 9-15,7 4 2 16,3-8 3-16,4-5-5 16,7-10 0-16,4-10 1 0,-1-8 2 15,4-8 0-15,-2-4 4 16,-5 3-2-16,-5 11-1 15,-2 2-4-15,-9 10-2 16,-2 8 4-16,-1 5 3 16,3 5 6-16,3 1 6 15,9-2 5-15,5-2-3 16,5-1-2-16,-2-8-4 0,-1-4-14 16,-7-1-40-16,-6-6-133 15,-9-3-276-15,-6-3 11 16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8:43.3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F819A12-83A4-4AAE-BC70-9F3A630A276D}" emma:medium="tactile" emma:mode="ink">
          <msink:context xmlns:msink="http://schemas.microsoft.com/ink/2010/main" type="writingRegion" rotatedBoundingBox="21363,1847 29971,-302 30930,3534 22321,5685"/>
        </emma:interpretation>
      </emma:emma>
    </inkml:annotationXML>
    <inkml:traceGroup>
      <inkml:annotationXML>
        <emma:emma xmlns:emma="http://www.w3.org/2003/04/emma" version="1.0">
          <emma:interpretation id="{8A9CB601-E4B0-4312-839D-D2E8E4BF32C4}" emma:medium="tactile" emma:mode="ink">
            <msink:context xmlns:msink="http://schemas.microsoft.com/ink/2010/main" type="paragraph" rotatedBoundingBox="21363,1847 29971,-302 30930,3534 22321,5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B6843-5349-4757-A8CB-FCC71A9033A1}" emma:medium="tactile" emma:mode="ink">
              <msink:context xmlns:msink="http://schemas.microsoft.com/ink/2010/main" type="line" rotatedBoundingBox="21363,1847 29971,-302 30930,3534 22321,5685"/>
            </emma:interpretation>
          </emma:emma>
        </inkml:annotationXML>
        <inkml:traceGroup>
          <inkml:annotationXML>
            <emma:emma xmlns:emma="http://www.w3.org/2003/04/emma" version="1.0">
              <emma:interpretation id="{7F9E2697-C3CF-49C8-98FD-32D25AABBFDE}" emma:medium="tactile" emma:mode="ink">
                <msink:context xmlns:msink="http://schemas.microsoft.com/ink/2010/main" type="inkWord" rotatedBoundingBox="22142,2935 23175,3668 22602,4476 21569,37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18203-1106 565 0,'8'-10'533'0,"-5"5"-112"16,-2 8-28-16,4 3-234 15,2-1-64-15,2 13 10 16,-1 9-39-16,7 6 4 16,-3 10-30-16,6 15 6 15,-5-3-26-15,5-1 12 16,0-1-17-16,-1-16 8 15,-4-17-14-15,1-8 25 0,-5-11-4 16,-2-14 24-16,2-5-15 16,2-17-4-16,1-5-6 15,6-20 4-15,-3 6-23 16,3-8 11-16,-3 18 1 16,-5 2-8-16,-5 21-12 15,1 8 9-15,-5 8-15 16,1 2 9-16,-1 6-13 15,1-4-16-15,-1 1-42 0,-1-2-146 16,8 5-374-16</inkml:trace>
          <inkml:trace contextRef="#ctx0" brushRef="#br0" timeOffset="12745.1279">23616-1299 835 0,'44'-117'395'0,"-4"9"-31"15,5 10-133-15,-4 44-230 16,-8 37 21-16,-12 10 0 15,-9 7 28-15,-12 13 15 16,-12 2 33-16,-8-3-12 16,-11 80 26-16,-4 15-19 15,-8 7 10-15,1 3-29 16,-11 21 4-16,8-59-34 16,-9 16 0-16,11 0-34 0,-13 16 6 15,7-5-18-15,-10 4 11 16,7-28-11-16,-7-1 10 15,20-22-12-15,6-14 2 16,13-22-42-16,11-19-88 16,9-19-422-16</inkml:trace>
          <inkml:trace contextRef="#ctx0" brushRef="#br0" timeOffset="20333.8555">18263-589 1018 0,'-1'0'275'16,"-1"3"88"-16,1-3-281 0,4 4-18 15,0-4-10-15,4 0-14 16,-1-3-10-16,6 0-15 15,-3-1 1-15,3 4-4 16,-3 1 7-16,3 4-7 16,0-4 9-16,-1 10-8 15,-4 10 7-15,2 6-10 16,-3 1 8-16,-3 10-11 16,0-8 7-16,-1-8-14 15,1-4 8-15,-3-4-50 16,6-8 3-16,18-6-385 0</inkml:trace>
        </inkml:traceGroup>
        <inkml:traceGroup>
          <inkml:annotationXML>
            <emma:emma xmlns:emma="http://www.w3.org/2003/04/emma" version="1.0">
              <emma:interpretation id="{7A0977E3-D05D-42F1-9E68-A78C6F22758D}" emma:medium="tactile" emma:mode="ink">
                <msink:context xmlns:msink="http://schemas.microsoft.com/ink/2010/main" type="inkWord" rotatedBoundingBox="22926,1457 29971,-302 30930,3534 23885,5294">
                  <msink:destinationLink direction="to" ref="{222A11B2-380C-4A6D-85CB-E3863121085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95.0582">25005-2985 1134 0,'12'-30'323'0,"-3"1"120"15,-2 13-298-15,-2 1-5 16,-4 13-10-16,-2 5-24 0,-7 3-39 16,-5 17-38-16,-7 13-16 15,-13 18-20-15,-6 18 7 16,-10 38-7-16,1-8 15 16,-5 15-8-16,11-15 12 15,8-5-8-15,16-35 7 16,4 1-9-16,10-22 8 15,7-10-8-15,-3-16 9 0,3-3-10 16,4-18 10-16,7-19-57 16,-1-8-32-16,19-19-88 15,-2-6 37-15,9-29-393 16,1 1 108-16</inkml:trace>
          <inkml:trace contextRef="#ctx0" brushRef="#br0" timeOffset="9957.8858">24633-2036 1298 0,'3'6'297'0,"7"0"158"15,5-8-349-15,9-10 0 16,15-1 13-16,18-13-5 16,8-8-36-16,22-10-27 15,0 1-23-15,1-4-17 16,-17 12 7-16,-6 10-59 15,-25 13-53-15,-4 10-444 16,-15 10 81-16</inkml:trace>
          <inkml:trace contextRef="#ctx0" brushRef="#br0" timeOffset="9719.3486">25146-3032 1230 0,'0'0'301'0,"-4"6"115"16,-2 8-339-16,-4 7-12 15,-2 9 5-15,3 12-12 16,2 3-7-16,7 21-19 16,7 0-14-16,7 12-16 15,3-7 7-15,7 5-10 16,-2-17 10-16,4-1-10 15,-5-13 11-15,0 0-7 0,-8-12 5 16,-4-3-112-16,-7-12 456 16,-11 0-827-16,-18-10 322 15</inkml:trace>
          <inkml:trace contextRef="#ctx0" brushRef="#br0" timeOffset="10413.589">25592-2907 1133 0,'-2'-11'552'15,"-4"8"-54"-15,0 12-226 16,2 12-232-16,2 6-42 16,2 20-12-16,5 10 13 0,8 20-6 15,5-4 11-15,9 5-10 16,3-18 11-16,8-9-9 15,-5-19 13-15,6-8 7 16,-4-17 27-16,4-22 4 16,-5-6 13-16,2-25-10 15,-4-14-5-15,-8-18-24 16,-11 4-3-16,-7-16-12 16,-7 20 8-16,-11 6-8 15,0 27 12-15,-2 17-8 16,1 23 8-16,-2 18-12 15,9 14 7-15,-3 18-14 16,3 2 7-16,10 11-11 16,7-4 11-16,7-2-11 0,7-14 10 15,17-1-10-15,-3-13 11 16,15-2 3-16,-4-8-46 16,-1 10-541-16,-14-5 175 15</inkml:trace>
          <inkml:trace contextRef="#ctx0" brushRef="#br0" timeOffset="8187.7093">22381-1942 1122 0,'-11'8'346'0,"2"-5"76"0,8 3-302 16,7-6-9-16,4-2-23 15,14 2 16-15,5-10-15 16,17-10-8-16,5 1-28 15,15-10-11-15,-2-2-21 16,6-1-3-16,-10 7-6 16,3-2-2-16,-18 9-4 0,0 4 1 15,-10 2-4-15,-4 0 0 16,-11 8 1-16,-4-2 1 16,-7-2-1-16,-1 5 4 15,-5 2 2-15,0-1 5 16,-2 1 0-16,1-1 3 15,-2 0-3-15,-2 2-1 16,1-3-5-16,-1 2-2 16,-1-2-3-16,-3 1 2 15,-1 5-30-15,-8 2-146 16,3 10-389-16,-2-4 55 16</inkml:trace>
          <inkml:trace contextRef="#ctx0" brushRef="#br0" timeOffset="8832.9927">23966-2463 983 0,'8'-21'323'0,"-1"8"92"16,-4-1-245-16,-6-2 1 0,-6-2-20 15,-7 7 3-15,-13-2-49 16,-7 8-26-16,-3 5-44 15,-11 17-15-15,5 5-18 16,-6 19-2-16,9 5 0 16,0 16 1-16,15-4 1 15,6 13 2-15,17-8 0 16,13-1-2-16,10-16 0 16,14-8 0-16,6-28 0 0,15-20 6 15,0-16 1-15,11-23 1 16,-12-8 1-16,4-7 2 15,-21 7-2-15,-6-3 5 16,-15 12 0-16,-9 3 4 16,-12 15-2-16,-2 9 0 15,-1 15-7-15,-9 15-5 16,5 11-6-16,-4 14-1 16,1 8-2-16,4 8 0 15,10-7 3-15,7 4 2 16,8-16 0-16,10-8-1 15,1-11 1-15,3-6 8 16,1-9-26-16,11-1-543 16,-1-3 180-16</inkml:trace>
          <inkml:trace contextRef="#ctx0" brushRef="#br0" timeOffset="61619.6397">21282-2278 1058 0,'-26'-32'384'0,"-8"-2"24"16,1 2-269-16,-3-2-94 16,1 2-37-16,-10 1-9 0,-1 19-5 47,23 6-2-47,1 0 5 0,-89-8 1 0,-2 16 3 15,-13 20-2-15,3 8 1 16,43 17-1-16,14 1 0 0,-4 7 0 15,7 2 3-15,-5 28 0 16,7 2 1-16,-4 4-1 16,9-1-1-16,5-6-2 15,15-22 0-15,5 23 1 16,13 7 0-16,9 28-2 16,12-4 2-16,7 5-2 15,8-31 0-15,14-1 0 16,2-31 2-16,17 18-2 15,6-12 2-15,17 16 0 16,-2-25 1-16,15 1 0 16,-6-23 1-16,14-3 0 15,-8-23-1-15,19 7 1 16,-8-13-1-16,12-7 1 16,-13-9 0-16,19-7 0 15,-14-14 2-15,16-21 1 0,-11 0-1 16,10-18 0-16,-18 0-1 15,6-2 0-15,-21 18-1 16,8-34 1-16,-15 5 0 16,-7-40 10-16,-16 1 6 15,-7-12 12-15,-22 37 3 16,-13-13 3-16,-10 31-6 16,-22-15 11-16,-17-2-5 15,-28-9 10-15,-11 28 5 16,-37 4-2-16,2 24-18 0,-35 12-5 15,4 13-17-15,-24 5-5 16,27 11-3-16,-19 13 2 16,38 3-4-16,15 7-36 15,38 7-60-15,18-1-412 16,39-11 79-16</inkml:trace>
          <inkml:trace contextRef="#ctx0" brushRef="#br0" timeOffset="107447.1271">21114-2424 424 0,'-11'-9'214'16,"2"0"4"-16,-1 8-24 15,-1-1-56-15,-4-4 12 0,3 3 127 32,0 0-138-32,-13-3-104 15,-1 2-2-15,1 1-11 16,-1 4-1-16,10 4-5 15,-4 2-2-15,-5-4-6 16,-5 5-1-16,3 1-2 0,-11-2 0 16,5-2 3-16,-3 2 15 15,1 1 1-15,-5 2 1 16,4 1-1-16,-8 8-4 16,5 1-15-16,-7 4-2 15,7 1-2-15,-5 7-1 16,10 1-1-16,-5 8 0 15,6-4-1-15,-6 10 1 16,4-1 0-16,-4 7 1 16,2-5 0-16,-1 4 0 15,2-13-1-15,0 6 1 16,0-15 0-16,-3 8 0 16,6-10 0-16,1 8-2 15,5-15 2-15,-1 35 0 16,7-8 0-16,0 11 0 15,1 1 3-15,2 19-1 0,5-29-2 16,-1 4 2-16,10-8-1 16,2-1 1-16,5-16-2 15,9-1 2-15,6-5-1 16,0 5 2-16,5-4-2 16,7 8 1-16,-6 4-1 15,9 9 0-15,-5-3-1 16,7 8 0-16,-4 2 1 0,8 1-1 15,-4-11 1 1,9-8 1-16,-4-4 1 0,5-6 1 16,-3-4 2-16,3-1 2 15,-7-1-1-15,5-1 1 16,-2-5 0-16,2-6 3 16,-4 1-3-16,11-1 0 15,-4-9-2-15,8 0 1 16,0 0-5-16,13-7 1 15,-6 5-2-15,5-8 0 16,-9-7 0-16,9 5 1 16,-9 0-1-16,6-10 1 15,-3 5 0-15,14 1-1 16,-11-8 0-16,8-12-1 16,-7-2 1-16,8-16 0 15,-7 2 1-15,5-7-1 16,-7 6 2-16,5 2 1 0,-11 14-2 15,6-28 0-15,-8-1 0 16,7-39 0-16,-8-1-1 16,-3 5 0-16,-15 30 1 15,0 2-2-15,-4 45 1 16,-1 2 0-16,-5 2 0 16,4-2 0-16,-6 8 0 0,-8-4 0 15,-5-6 0-15,-1-12 0 16,-7-6 1-16,-6-10 1 15,-6 2 0-15,-7-2 3 16,-10 11 0-16,-10-1 10 16,0 7 6-16,-13-2 11 15,2 7 0-15,-7-2 0 16,-1 8-10-16,-17 6-5 16,5 5-9-16,-15 2-2 15,7 7-3-15,-6 2 2 16,7-2-2-16,-16 8-1 15,9 1-1-15,-14 5 1 16,7 1-1-16,-4 4-2 16,19-2 0-16,-4 4-1 15,14-2-1-15,-6 4 0 16,9 1 2-16,-7 4-1 16,-1 0-1-16,-4 6 2 0,10-2 1 15,-5 13-3-15,13 0 1 16,0 11-3-16,6 2 1 15,-3 17 0-15,6-13 1 16,-8 1 1-16,4-10 2 16,-1 5-2-16,5-13 1 15,1 2 0-15,11-4-3 16,3 32 1-16,9-2 1 0,5 32-1 16,7-2-1-16,6 7 2 15,7-28-2-15,10 0 0 16,7-31-1-16,10 11 2 15,4-1 0-15,13 8 2 16,3-8-1-16,15 9 1 16,-7-15 0-16,8-7 0 15,-4-13 0-15,5 5-4 16,-13-15-1-16,17-7-4 16,-4-4 1-16,13-4-2 15,-4-13 4-15,10-7 0 16,-9-1 4-16,13-13 1 15,-17-7 0-15,14-10 1 16,-11 3 1-16,10-13 1 16,-18 16-2-16,3-6 2 0,-15 10-3 15,3-4 2-15,-12 13-1 16,5-8 0-16,-7 4-1 16,8-30 2-16,-7-6-1 15,7-36 0-15,-6 3 1 16,2-2-1-16,-11 29 0 15,3 9 0-15,-12 33 1 16,0 0-1-16,-5 3 1 16,2-2 0-16,-9 1-1 15,-1-13 1-15,-2 1 1 0,-9-10-1 16,-6 4 2-16,-6-8-1 16,-5 15 1-16,-7 0 1 15,-12 4 1-15,-24-1 2 16,-9 12 3-16,-26-3 6 15,-7 1 4-15,-9-1 6 16,15 2-2-16,-7-2-1 16,17 3-7-16,-8 0-7 15,11 9-6-15,-10-3-2 16,12 4-2-16,-11 5-1 16,16 5-1-16,-17 7-8 15,10 12-11-15,-14 9-48 16,14 10-41-16,3 23-391 15,29 5 79-15</inkml:trace>
          <inkml:trace contextRef="#ctx0" brushRef="#br0" timeOffset="119461.9767">20916-3005 466 0,'21'-48'387'15,"3"-1"-54"-15,-5 13-113 16,2 13-36-16,-12 13-112 0,0 19-20 16,-12 18-32-16,-10 21-4 15,-8 10-4-15,-9 29 1 16,-2 5 0-16,-10 21 0 15,5-17 0-15,-2 3 1 16,6-24 0-16,-2-6-1 16,14-26 0-16,6-5 0 15,9-16-2-15,11-7-3 16,13-9-1-16,15-7 1 16,9-7-1-16,19-10-2 15,5-6 3-15,20-12-3 16,2-9-2-16,26-24 6 15,-1-4-30-15,25-16-368 16,-16 5 118-16</inkml:trace>
          <inkml:trace contextRef="#ctx0" brushRef="#br0" timeOffset="-678.9075">17730-1253 1179 0,'32'-37'339'15,"-13"-10"98"-15,-14 10-283 16,-8 4-62-16,-12 21 31 16,-11 0-25-16,-8 7 3 15,-4 2-46-15,-4 15 2 16,11 15-41-16,-2 18-3 16,9 6-18-16,3 6 7 15,5-3-11-15,3 0 12 0,7-18-10 16,9 2 5-16,4-11-6 15,10-6 11-15,4-9-11 16,11-8 15-16,2-16-9 16,10-13 15-16,-4-5-11 15,5-9 13-15,-9-6-15 16,-7 3 11-16,-10 3-13 16,-8 4 11-16,-7 8-11 15,-5 15 5-15,1 9-14 0,-3 26 11 16,-2 7-12-1,2 12 13-15,5-2-6 0,-4 2 14 16,4-13-12-16,1-1 11 16,4-7-15-16,4 2 13 15,1-8-14-15,6 1 13 16,3-2-10-16,1-1 12 16,-2-4-12-16,5 14 12 15,-4 0-12-15,6 7 11 16,-4 3-11-16,-1 18 11 15,-4-6-12-15,-1 4 12 16,-7-10-11-16,-7 9 13 16,-3-13-8-16,-12 5 23 15,-7-2-3-15,-10 4 33 16,-5-14-5-16,-16-13 22 0,2-7-18 16,-4-13 10-16,-4-14-34 15,-5-11 4 1,10 4-25-16,-3-8 9 0,9 5-17 15,10 4 11-15,16 7-13 16,7 4 10-16,10 8-17 16,8-3 8-16,8 5-10 15,10-7 11-15,6 2-24 16,7-10-27-16,4 1-44 16,-1-11-124-16,1 7-7 0,2-11-369 15,-1 9 35-15</inkml:trace>
          <inkml:trace contextRef="#ctx0" brushRef="#br0" timeOffset="1769.5077">19063-1128 642 0,'-7'6'544'15,"5"-3"-130"-15,8-3 7 0,8 0-342 16,13-5 3-16,7 7-8 15,17-8 2-15,0 4-23 16,14-2-11-16,-5-2-25 16,0-2-43-16,-15 5-87 15,-12-3-377-15,-24-6 63 16</inkml:trace>
          <inkml:trace contextRef="#ctx0" brushRef="#br0" timeOffset="1520.3867">18988-1427 1115 0,'9'5'426'16,"-3"-2"19"-16,-1 7-275 15,8-4-62-15,5-3-50 16,14-13 11-16,7-2-7 15,19-36-13-15,7 0-25 0,14-4-8 16,-5 7-11-16,0 2-1 16,-16 29-2-16,-8 2 0 15,-16 12-18-15,-11 2-89 16,-8 7-32-16,-17 6 71 16,-4 1-446-16,-22-4 159 15</inkml:trace>
          <inkml:trace contextRef="#ctx0" brushRef="#br0" timeOffset="62410.7994">23801-2913 1210 0,'-23'-35'310'0,"-13"-1"90"16,2 12-352-16,-8 8-25 0,4 11-20 15,-8 10-5-15,2 11 0 16,-2 19 3-16,1 14-2 16,-8 25 2-16,7 13 2 15,-2 21 0 1,9-3 1-16,4 14 3 0,12 1 1 15,11 21 3-15,17-19-1 16,14-1-1-16,16-16-3 16,18-24-2-16,4-39-2 0,19 32 0 15,2-11 1-15,18-51 1 16,-1-10 3-16,17-14-3 16,-12-55 0-16,0-20 3 15,-19 23-1-15,0-47 8 16,-24-11 18-16,-6-20 29 15,-19-4 8-15,-16-16 10 16,-19 33-2-16,-18 4-8 16,-13 26-29-16,-19 7-8 15,-2 34-12-15,-19 5-9 16,2 20-8-16,-13 2-9 16,5 16-8-16,-16 12-86 15,6 10-63-15,-18 25-357 16,4 11 16-16</inkml:trace>
          <inkml:trace contextRef="#ctx0" brushRef="#br0" timeOffset="102610.3312">23852-2901 710 0,'-18'-6'219'16,"1"0"42"-16,-1-2-180 16,0 2-32-16,-1-1 1 15,1-2 10-15,0 1 4 0,1 2-2 16,2 3-10-16,3 2-8 15,2 1-14-15,-2 0-5 16,0 6-12-16,0-2 3 16,-2 4-11-16,-1 2 5 15,-1 4-7-15,-1-1 11 16,-1 4-3-16,0-2 11 16,-3 9-7-16,3-1 6 0,0 7-9 15,2 0 3-15,-1 6-13 16,5-3 8-16,-4 6-12 15,4-2 9-15,-3 2-10 16,-12 3 11 0,4-1 3-16,1-8-8 15,-1 3 10-15,1-2-9 16,10-5 10-16,-8 2-10 16,2 4 9-16,-3 1-3 15,1-8 10-15,1 10-9 16,2-6 8-16,1 2-7 15,5-8 3-15,1 8-9 16,7-7 8-16,0 3-9 16,3-4 5-16,3 5-9 15,0 1 7-15,1-5-10 16,2-5 8-16,2 7-8 0,-1-10 9 16,5-5-9-16,-1-4 11 15,4 5-10-15,0-6 9 16,3 3-9-16,0 3 9 15,2 2-10-15,1-2 10 16,3-5-10-16,-2-1 8 16,4 5-9-16,-7-2 10 15,2-3-11-15,-4 1-1 16,2 1-1-16,-5-8 10 0,8-2-10 16,2 1 11-16,5 40 1 15,-1 0 1-15,7 3-10 16,-1-4 10-16,1-40-9 15,-1-40 5-15,4 0-8 16,-5-2 12-16,1 2-12 16,-2 39 9-16,4-9-5 15,-1-1 8-15,2-8-9 16,-4 1 10-16,-1-2-9 16,-7 1 8-16,-4 1-8 15,-1 4 7-15,1-4-12 16,-6 2 9-16,7-1-10 15,2 1 10-15,-1-3-9 16,-2-5 12-16,3-7-8 0,-5-3 9 16,-1-12-10-1,2 2 9-15,-2-2-10 16,-5 6 11-16,-2-5-9 0,-4 5 8 16,-1-8-7-16,-4 5 9 15,-1-3-10-15,-1 3 9 16,-3-3-8-16,-1 2 8 15,-2-10-9-15,-2 8 8 16,-4-4-8-16,2 4 10 0,-4 0-5 16,-4 10 14-16,-1-2 2 15,1 5 12-15,-6 2-7 16,0 6 7-16,-2 0-11 16,8 6-2-16,-7-5-13 15,5 5 6-15,-4-3-14 16,0 0 8-16,-13 0-11 15,5 2 9-15,-10 7-8 16,3 4 12-16,-9 11-11 16,4 6 13-16,-13 12-10 15,3 0 10-15,0 6-11 16,8-3 11-16,1 6-13 16,16-3 10-16,-1 4-10 15,8-4 9-15,-1 9-11 16,1 0 11-16,-5 10-11 15,3 4 10-15,-5 5-11 16,1-5 11-16,2 2-10 0,5-8 10 16,0 4-9-16,7-3 10 15,1 15-10-15,1-3 9 16,3 17-10-16,4 2 10 16,7 7-10-16,2-19 10 15,5-2-9-15,2-17 10 16,4-11-9-16,0-11 9 0,3 7-9 15,0-5 9 1,6-1-10-16,-1-6 10 0,7 41-10 16,-3-6 11-16,4 10-11 15,-5-2 10-15,7 11-12 16,-5-40 9-16,10-1-12 16,-1-19 11-16,14-7-11 15,-4-23 11-15,8-17-9 16,-5-44 11-16,8 5-8 15,-5 2 10-15,6-5-8 16,-10 11 10-16,-1 38-11 16,-12-2 10-16,6-5-10 15,-7 11 10-15,-1-6-12 16,-2-6 10-16,2-19-10 16,-7-2 8-16,-1-14-12 15,-4 1 9-15,-2-7-9 16,-8 12 13-16,-8-7-4 0,-8 12 12 15,-11-13-7-15,-3 7 11 16,-11-5-12-16,5 11 7 16,-7-3-7-16,1 20 8 15,-2 1-7-15,5 11 11 16,-9 3-9-16,9 5 10 16,-4 1-10-16,-2 1 7 15,-5 3-15-15,7 1 9 0,-10 8-14 16,5 9 9-16,-5 9-15 15,4 8 14-15,-13 11-17 16,4 4-27-16,2 16-94 16,16-7-346-16</inkml:trace>
          <inkml:trace contextRef="#ctx0" brushRef="#br0" timeOffset="3216.8728">20498-1775 790 0,'11'-21'344'0,"-7"9"13"0,-5-2-129 16,-10 5-112-16,-11 3 4 16,-5-3-3-16,-17-1-12 15,5 8-30-15,-4 4-31 16,4 1-16-16,-2 7-13 15,8 14-4-15,-1 12-12 16,7 5 9-16,7 29-4 16,10 2 12-16,17 1-11 15,10-15 11-15,14-13-12 16,4-33 8-16,13-51-8 16,3-6 9-16,6-19-8 15,-6 0 9-15,-2-2-13 16,-11 36 9-16,-13-1-11 15,-11 10 10-15,-7 9-11 0,-7 7 6 16,-3 10-13-16,-4 4 9 16,-5 13-11-16,0 2 11 15,3 9-6-15,4-1 11 16,4 28-9-16,4 9 11 16,7 12-11-16,5-6 10 15,5 12-9-15,5-28 10 0,8-13-10 16,-1-11 11-16,8-2-12 15,-2-9 11-15,1 4-10 16,-6-1 10-16,-1 9-6 16,-11 2 3-16,-2 3 1 15,-7-2 11-15,-6 4-5 16,-4-10 17-16,-10 3 15 16,-11-7 9-16,-14-2 9 15,-6-11 10-15,-18-7-8 16,-1-10-3-16,-11-14-17 15,8-11-9-15,-2-8-11 16,13-1-1-16,10-5-14 16,17 1 6-16,8 1-13 15,11 2 4-15,11-3-12 16,7 10 9-16,8 11-12 16,5-1 13-16,15 4-40 0,-4 7-14 15,14-8-113 1,-1 1-66-16,-1-9-376 0,-14 25 25 15</inkml:trace>
          <inkml:trace contextRef="#ctx0" brushRef="#br0" timeOffset="3756.6976">20985-1645 1479 0,'-8'3'415'0,"-1"-1"102"16,8-5-411-16,-4 49-40 0,4 4-18 15,5 6-16-15,7 4 0 16,7 16-14-16,9-46-2 16,7-3-14-16,1 0 6 15,7-13-22-15,-6-22-5 16,1-13-57-16,-7-9-28 15,0-16-83-15,-9-25-8 16,-1 8-36-16,-8 12 16 16,0 1 9-16,-4 4 85 15,1 40 63-15,-2 3 80 0,-1 4 76 16,0 7 49-16,-3 35 37 16,-4 4-20-16,-1 24-8 15,4 11-23-15,-2 14-19 16,-2-27-32-16,4 3-26 15,1-18-19-15,-3-6-21 16,3-9-4-16,4 6-12 16,-2-13-30-16,-2-9 340 15,-8-10-815-15</inkml:trace>
          <inkml:trace contextRef="#ctx0" brushRef="#br0" timeOffset="118948.545">20850-2382 721 0,'-6'-1'197'16,"3"-2"68"-16,-2 1-195 16,8-1 1-16,2-6-8 15,4-3 10-15,0-3-20 16,7-15-8-16,5-6-21 0,9-16 1 15,-1-7-6-15,14-16 4 16,-1 8 0-16,6-13-1 16,-1 12-8-16,8-5-2 15,-10 19-7-15,11-11-2 16,-5 13-1-16,8-13 0 16,-8 11 0-16,10-15 3 15,-5 8 0-15,8-10 4 16,-8 11 2-16,11-6 1 15,-11 15-1-15,11-6 2 16,-11 9-3-16,10-6 3 16,-7 10-3-16,-4-4 2 15,-11 14 1-15,-2 5-2 16,-11 13-3-16,1 4 2 16,-4 4 0-16,-1 4 1 0,-6 1 0 15,0 0 1-15,-7 0-2 16,4-2-2-1,-5 1-2-15,7-5 1 0,-2-2-2 16,0-4 1-16,0 2-1 16,0-7 0-16,-5 7-3 15,-2 2 3-15,-5 4 8 16,-3 2 13-16,-3 2 5 16,0 3 3-16,0-2 0 0,0 1-9 15,0 2-13-15,-2-1-8 16,1 2-6-16,-4 1-27 15,-2 2-39-15,-8 8-368 16,-2 4 89-16</inkml:trace>
          <inkml:trace contextRef="#ctx0" brushRef="#br0" timeOffset="12400.0101">21297-715 1147 0,'15'-6'263'0,"11"28"101"15,8 11-337-15,19 14 7 16,-8-14 1-16,19 9 35 0,4-3-6 16,20 7 13-16,-1-10-30 15,29 5-5-15,-12-5-33 16,16 0 6-16,-14-9-16 16,5-1 8-16,-18-10-6 15,11 1 30-15,-20-4-7 16,-4 4 20-16,-17-1-9 15,-6-4 8-15,-23-1-32 0,-10-4 8 16,-6-1-19-16,-6-6 12 16,-6 5-10-16,-3-4-27 15,-1-1-76-15,-1 0-380 16,1 0 65-16</inkml:trace>
          <inkml:trace contextRef="#ctx0" brushRef="#br0" timeOffset="63132.381">23363-2916 1253 0,'-11'-8'311'0,"-4"4"98"15,3-1-365-15,5 2-21 0,1 2-19 16,-5-2-4-16,-4-5-3 16,-7-5-4-16,-7-1 0 15,-16-8 0-15,-8 1 1 16,-17-2 10-16,-2 8 7 16,-17 2 11-16,5 4 4 15,-21 4 2-15,12 4 5 16,-20-2 3-16,14 6-9 15,-10-2-3-15,17 1-3 0,-10-1-12 16,15 4-6-16,-9-1-1 16,13-4-1-16,-5 8-1 15,16 2 1-15,0 2-2 16,13 2 0-16,-10 14 0 16,12 2-1-16,-12 9-2 15,10 3 2-15,-2 16-1 16,13-6 0-16,3 11 2 15,12-4 0-15,3-1-3 16,12-14-1-16,10-4-1 16,11-16-3-16,12-9-75 15,11-12 457-15,10-37-817 16,1-16 351-16</inkml:trace>
          <inkml:trace contextRef="#ctx0" brushRef="#br0" timeOffset="4580.2348">21723-1955 1249 0,'5'-5'402'15,"-4"-1"90"-15,-4 12-328 16,-1-1-68-16,-4 19-21 16,-4 3-22-16,-6 6-28 15,-1-3-1-15,-5 12-13 16,1-11 2-16,2 4-12 15,9-5 8-15,0 1-12 16,8-16 11-16,1-1-7 16,3-11 18-16,-2-2-2 15,4-5 10-15,-1-7-7 16,4-4 8-16,-1-10-19 16,5-4 1-16,-3-2-10 15,3 1 6-15,-1 0-12 16,-1 10 11-16,-7 4-12 15,5 11 9-15,-5 4-18 0,-2 10 13 16,2 7-12-16,9 4 12 16,-6 4-9-16,8 6 17 15,4 0-11-15,-2-5 12 16,5 2-12-16,5-6 12 16,1 24-10-16,-2-6 10 15,5 2-11-15,-3-5 11 0,-4-1-11 16,-4-29 11-16,-7-6-7 15,-6-2 12-15,-4-32-7 16,-10-1 9-16,-10-2-11 16,-6-4 6-16,-10-3-12 15,-10 26 6-15,-5-4-10 16,4 2 7-16,-8-2-7 16,14 10 10-16,8 0-9 15,11 9 11-15,5-2-10 16,14 7 9-16,2-4-14 15,8 4 11-15,9 1-13 16,8 0 12-16,10-2-11 16,9-7 16-16,12 3-1 15,3 2-4-15,6-2 231 16,-12-8-764-16</inkml:trace>
          <inkml:trace contextRef="#ctx0" brushRef="#br0" timeOffset="71305.2812">23977-2937 592 0,'-11'-2'217'0,"-2"2"21"16,-4 3-144-16,1 0-57 15,-1-3-14-15,4 2 12 0,-1-5 10 16,5-5 12-16,-3 2 12 15,1-3 13-15,-4-1-5 16,-1 1-6-16,-7 3-3 16,1 0-2-16,-8 3-9 15,4 4-6-15,-5 2-8 16,2 3 0-16,-4 3-13 16,3 2 5-16,-6 1-7 15,6 4 3-15,-4-2-8 16,8 1 6-16,-2 0-9 15,5-2 11-15,-2 2-7 16,4 2 9-16,-6 6-13 16,1 4 6-16,1 10-13 15,-1-1 6-15,-2 15-13 16,3-1 9-16,0 5-13 0,1-5 9 16,-3 4-13-16,6-12 11 15,1 6-7-15,2-5 11 16,3 4-13-16,5 2 12 15,-1 22-12-15,4-8 7 16,4 17-11-16,3-8 11 16,1 0-11-16,2-20 10 15,6 1-11-15,3-22 10 16,6 7-11-16,6-13 11 0,9-2-9 16,2-13 12-16,7 44-10 15,0-7 11-15,9 4-12 16,-13 0 12-16,5 6-11 15,-2-40 12-15,1-1-11 16,-8-1 11-16,13-3-12 16,-4 0 9-16,1 0-10 15,-4-9 11-15,4-7-10 16,-7 5 12-16,2-17-10 16,-4-2 9-16,1-5-11 15,-1-1 11-15,4-43-12 16,-6 8 12-16,4-6-9 15,-7 10 10-15,-1-8-11 16,-7 40 11-16,5-4-12 16,-9 3 10-16,5-3-10 15,-5 5 10-15,0-5-11 16,-5-6 11-16,4-20-11 0,-4 2 9 16,5-18-10-16,-4-1 10 15,1-5-10-15,-3 14 12 16,-3-6-7-16,-3 11 16 15,-5-4-5-15,-5 6 14 16,-4-4-6-16,-1 10 8 16,-3-5-14-16,0 14 8 0,0 3-13 15,2 9 5-15,-1-1-12 16,1 7 9-16,-2-6-13 16,1 2 10-16,-4-2-13 15,2 3 10-15,-4-3-12 16,-2 8 12-16,-5-1-13 15,0 10 13-15,-8 1-10 16,1 7 12-16,-7 7-12 16,1 5 12-16,-11 5-11 15,1 3 10-15,-9 9-12 16,5 0 10-16,-10 6-9 16,8 1 8-16,-1 5-9 15,8-6 12-15,4 1-10 16,12-4 9-16,-3 5-10 15,6-2 10-15,-3 12-12 16,-6-8 9-16,-2 11-10 16,2-1 11-16,0 8-11 0,9-7 13 15,6 15-12-15,10-6 11 16,7 11-12-16,8-3 11 16,7 11-11-16,5-7 12 15,7-1-10-15,1-16 11 16,8-7-11-16,-1-7 9 15,5-7-10-15,-4-8 12 0,4-2-12 16,-5 36 10-16,8-7-10 16,-6-5 12-16,11-2-14 15,-2 1 15-15,9-46-11 16,-2-4 12-16,8-1-11 16,-3-34 11-16,5-2-11 15,-8-2 12-15,-1 1-12 16,-11-4 12-16,-2 28-10 15,-11-7 10-15,1-6-11 16,-8-1 11-16,4-11-12 16,-10-9 11-16,2-23-12 15,0-8 13-15,0-23-13 16,-7 4 12-16,-5 0-10 16,-3 20 12-16,-12 3-11 15,-2 21 11-15,-2 5-11 16,7 14 10-16,-8 5-13 0,2 15 12 15,-4 3-12-15,-1 3 10 16,-8 0-10-16,-1 2 11 16,-16-2-11-16,-1 0 12 15,-13 0-9-15,3 2 10 16,-5 3-11-16,11 5 6 16,-8 11-21-16,13 13-13 15,-6 14-89-15,7 9-55 0,-5 4-370 16,8-7 32-16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0:48.5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B397FD-8EE1-4038-85A5-3A297613C293}" emma:medium="tactile" emma:mode="ink">
          <msink:context xmlns:msink="http://schemas.microsoft.com/ink/2010/main" type="inkDrawing" rotatedBoundingBox="30177,1327 33113,1023 33119,1083 30183,1388" semanticType="underline" shapeName="Other">
            <msink:sourceLink direction="with" ref="{A5901885-B967-4532-A643-80751309CDD1}"/>
          </msink:context>
        </emma:interpretation>
      </emma:emma>
    </inkml:annotationXML>
    <inkml:trace contextRef="#ctx0" brushRef="#br0">0 335 1339 0,'21'6'273'16,"19"-9"133"-16,19-2-396 15,35-8-3-15,17-8 5 16,44-3 0-16,9 1-1 16,46-4-1-16,-12 9-5 15,21 0 0-15,-16 5-2 16,17 2 1-16,-38 4-2 0,19-4 1 16,-24-1-2-16,-4-6 0 15,-35-4 0-15,-6-7 13 16,-39 5 0-16,-18 1 2 15,-28 10 7-15,-26 10-89 16,-26 18-368-16,-17 1 95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8:57.3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29B775-4633-4CC7-8EFA-9A290B68A5D0}" emma:medium="tactile" emma:mode="ink">
          <msink:context xmlns:msink="http://schemas.microsoft.com/ink/2010/main" type="writingRegion" rotatedBoundingBox="26462,4950 29166,3824 29484,4587 26779,5713"/>
        </emma:interpretation>
      </emma:emma>
    </inkml:annotationXML>
    <inkml:traceGroup>
      <inkml:annotationXML>
        <emma:emma xmlns:emma="http://www.w3.org/2003/04/emma" version="1.0">
          <emma:interpretation id="{9398212B-0359-4A34-8F07-1ECF7EC07D63}" emma:medium="tactile" emma:mode="ink">
            <msink:context xmlns:msink="http://schemas.microsoft.com/ink/2010/main" type="paragraph" rotatedBoundingBox="26462,4950 29166,3824 29484,4587 26779,5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BC308C-669A-4232-84AE-9C1F8EF57AFE}" emma:medium="tactile" emma:mode="ink">
              <msink:context xmlns:msink="http://schemas.microsoft.com/ink/2010/main" type="line" rotatedBoundingBox="26462,4950 29166,3824 29484,4587 26779,5713">
                <msink:destinationLink direction="with" ref="{D8D61F48-041A-4DC5-8920-876A1E6B913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7F69CD-C29B-49AD-9C84-382DE1DF1798}" emma:medium="tactile" emma:mode="ink">
                <msink:context xmlns:msink="http://schemas.microsoft.com/ink/2010/main" type="inkWord" rotatedBoundingBox="26462,4950 29166,3824 29484,4587 26779,5713"/>
              </emma:interpretation>
            </emma:emma>
          </inkml:annotationXML>
          <inkml:trace contextRef="#ctx0" brushRef="#br0">8362-3174 907 0,'-21'11'326'0,"-3"2"43"16,-3-2-215-16,5 8-69 15,-1 7-4-15,7 5-25 16,5-5-12-16,10 1-16 0,7-15-12 16,6-9-13-16,12-18 0 15,3-5 3 1,6-10 2-16,1 3 2 0,5-3-2 15,-9 11-3-15,0 5-2 16,-6 11-4 0,0 9-1-16,-9 6 1 0,0 3 2 15,-3 2 2-15,0 2 1 16,-4-8 0-16,4-5 0 16,-1-3 0-16,2-15 0 15,-1-3 1-15,6-8-57 16,-3 1 221-16,-10-10-596 15,-8 2 214-15</inkml:trace>
          <inkml:trace contextRef="#ctx0" brushRef="#br0" timeOffset="297.3537">8694-3282 1135 0,'-9'3'330'15,"-9"6"84"-15,5 0-327 16,4 0-26-16,-2 2-32 15,13 10-15-15,8-11-14 16,8 2-2-16,8-6 2 16,10-4 0-16,-6-10 4 15,4 4 0-15,-2-1 0 16,-1 4-2-16,-7-1 0 16,3 8-3-16,-7 6-1 0,-7 3 1 15,-7 5 4-15,-4-1-2 16,-8-4 4-16,-5 0 14 15,-4-1 10-15,-9-1 18 16,-1 1 6-16,-2 2 3 16,3-4-12-16,1-7-9 15,7-8-14-15,-5-6-76 16,10-11-68-16,1-16-355 16,7-4 24-16</inkml:trace>
          <inkml:trace contextRef="#ctx0" brushRef="#br0" timeOffset="670.5403">8747-3465 1114 0,'3'-47'327'0,"7"44"84"15,2 3-310-15,6 2-28 16,5-2-32-16,13 6-6 16,1-6-19-16,14-3 2 15,-4 3-37-15,5-3 244 16,-13 4-651-16,-7-2 265 16</inkml:trace>
          <inkml:trace contextRef="#ctx0" brushRef="#br0" timeOffset="522.2731">8919-3932 1329 0,'0'3'322'0,"-1"20"110"0,-1 2-370 16,1 20-4-16,-2 15-2 16,1 24 11-16,4 18-6 15,5 5-9-15,7-13-31 16,7-6-8-16,0-30-9 15,1-26 0-15,-7-8 3 16,-6-8-38-16,-9-4-53 16,-10-4-76-16,-11-13-53 15,-6-8-288-15,-8-5 36 0</inkml:trace>
          <inkml:trace contextRef="#ctx0" brushRef="#br0" timeOffset="989.2799">9197-3561 1176 0,'-6'57'323'0,"1"3"117"0,1-5-330 15,4 9-8-15,1-21-25 16,8-29-16-16,7-4-32 16,11-10-13-16,3-7-7 15,9 4 2-15,-2-54-3 16,5-19 1-16,-12 1-2 0,-4 2-3 15,-13-7-3-15,1 65-3 16,-14 23-2-16,0 20-1 16,-2 10 3-16,-2 34 2 15,-1-11 3-15,8 1 2 16,0-12 2-16,2-8 0 16,5-36 0-16,1-5 3 15,4-5 0-15,7-40-1 16,7-9 2-16,1-23-42 15,-2 2-54-15,4-11 415 16,-10 38-819-16,-1 5 359 16</inkml:trace>
          <inkml:trace contextRef="#ctx0" brushRef="#br0" timeOffset="1544.4012">9844-4228 1119 0,'5'-27'415'0,"-8"14"23"0,-5 25-313 16,-3 22-42-16,1 14-62 16,-4 23 7-16,2 8 3 15,3-2 11-15,6-15-4 16,5 4-5-16,5-24-14 16,7 13-4-16,-4-7-9 0,4-9 0 15,-2-19 0 1,2-8 4-16,-5-32 0 0,-3-19-9 15,-5-1-15-15,-8-8-41 16,-8 6-13-16,-5 4-2 16,0 16 7-16,4 7 14 15,4 6 42-15,6 9 8 16,7 7 5-16,7 7 11 16,5-1 3-16,11 7 3 15,7-4 3-15,12 1 2 16,1-10-9-16,13-8-1 15,-8-5-4-15,8-11 1 16,-9-7-4-16,6-6 1 16,-16 0-2-16,-1-12 1 15,-14 5-1-15,-14 3 0 16,-15 6 2-16,-15 5-3 16,-8 16-4-16,-11 17-3 15,2-2-3-15,-7 26 8 0,12 0 9 16,5 14 27-16,8-9 9 15,11 12 2-15,12-15-8 16,15 4-11-16,12-17-24 16,23-13-5-16,5-13 14 15,22-12-158-15,-10 0-395 16</inkml:trace>
          <inkml:trace contextRef="#ctx0" brushRef="#br0" timeOffset="-509.9192">7613-3241 1148 0,'-1'-3'289'16,"5"16"85"-16,-1 19-316 15,0 5-53-15,-3 17 2 16,2 5 5-16,-2 14 1 15,3-7 0-15,7 3-2 16,4-15-4-16,1-7-1 0,0-22 0 16,3-11 23-16,-2-18 24 15,8-30 26-15,6-20 0 16,12-28 4-16,5-4-25 16,16-20-20-16,-3 16-24 15,-3-20-1-15,-13 23-2 16,-7 1 1-16,-23 26-1 15,-10 15-60-15,-1 41-58 0,-27 49-379 16,-10 6 50-16</inkml:trace>
          <inkml:trace contextRef="#ctx0" brushRef="#br0" timeOffset="-336.6143">7823-3081 1157 0,'8'11'260'0,"2"4"103"0,8 13-332 16,3-1-29-16,8 2 1 16,3-5-1-16,11-6 0 15,7-14-24-15,7-19-341 16,-2-6 107-16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29:08.50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3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0-14T11:29:02.682"/>
    </inkml:context>
  </inkml:definitions>
  <inkml:traceGroup>
    <inkml:annotationXML>
      <emma:emma xmlns:emma="http://www.w3.org/2003/04/emma" version="1.0">
        <emma:interpretation id="{B6508669-B266-4591-B1D5-2CE89F45D214}" emma:medium="tactile" emma:mode="ink">
          <msink:context xmlns:msink="http://schemas.microsoft.com/ink/2010/main" type="writingRegion" rotatedBoundingBox="22256,8487 30297,5989 30833,7712 22791,10210"/>
        </emma:interpretation>
      </emma:emma>
    </inkml:annotationXML>
    <inkml:traceGroup>
      <inkml:annotationXML>
        <emma:emma xmlns:emma="http://www.w3.org/2003/04/emma" version="1.0">
          <emma:interpretation id="{7E0A9ACA-D9F6-423D-BD7D-BE8E3F6FDED1}" emma:medium="tactile" emma:mode="ink">
            <msink:context xmlns:msink="http://schemas.microsoft.com/ink/2010/main" type="paragraph" rotatedBoundingBox="22275,8481 24721,7826 25062,9102 22616,9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AFB537-76AC-4395-A6D1-6FF653B58D8D}" emma:medium="tactile" emma:mode="ink">
              <msink:context xmlns:msink="http://schemas.microsoft.com/ink/2010/main" type="line" rotatedBoundingBox="22275,8481 24721,7826 25062,9102 22616,9757"/>
            </emma:interpretation>
          </emma:emma>
        </inkml:annotationXML>
        <inkml:traceGroup>
          <inkml:annotationXML>
            <emma:emma xmlns:emma="http://www.w3.org/2003/04/emma" version="1.0">
              <emma:interpretation id="{D6F0A1A3-3B31-4E06-8890-23029321A12A}" emma:medium="tactile" emma:mode="ink">
                <msink:context xmlns:msink="http://schemas.microsoft.com/ink/2010/main" type="inkWord" rotatedBoundingBox="22275,8481 24721,7826 25062,9102 22616,9757"/>
              </emma:interpretation>
            </emma:emma>
          </inkml:annotationXML>
          <inkml:trace contextRef="#ctx0" brushRef="#br0">5091 467 1110 0,'-1'7'300'0,"16"-4"84"16,12-6-295-16,16-6-18 16,14-6 2-16,24-11 1 15,5-2-2-15,7-7-23 16,-1 7-17-16,4 1-12 16,-23 12-36-16,-2 3-440 15,-17 10 144-15</inkml:trace>
          <inkml:trace contextRef="#ctx0" brushRef="#br0" timeOffset="-122.6518">5070 157 1153 0,'-13'5'322'16,"10"-1"93"-16,4 5-309 0,10-1-37 15,10-2-3-15,6-5-2 16,21-7-3-16,7-7-3 16,17-16-14-16,3 5-3 15,5-3-21-15,-12 8-6 16,-4 4-13-16,-22 13 7 16,-4 2-11-16,-14 8-35 15,-8 4 156-15,-7 0-604 0,6 9 211 16</inkml:trace>
          <inkml:trace contextRef="#ctx0" brushRef="#br0" timeOffset="-1451.3675">4030 58 1199 0,'-5'-6'370'15,"-5"9"86"-15,-1 6-328 16,-5 18-28-16,-8 9-18 15,-8 27-14-15,1 11-9 0,-8 19-8 16,7-2-3-16,-4 12-18 16,11-12-5-16,-1 14-15 15,10-16 2-15,-2 8-12 16,7-8 7-16,1 3-11 16,1-22 12-16,-2 5-13 15,8-16 11-15,0-5-9 16,2-14 10-16,-5-2-11 15,3-17-12-15,-8-12-144 16,-1-11-368-16,-10-13 55 16</inkml:trace>
          <inkml:trace contextRef="#ctx0" brushRef="#br0" timeOffset="-1706.0716">3260 225 658 0,'-9'-8'539'15,"6"13"-134"-15,1 10-13 16,10 4-332-16,5 10-21 15,4 4 13-15,10 9 1 16,6-5-5-16,12 11-18 16,0-7-4-16,7 1-18 15,-3-10 3-15,2-4-10 16,-12-11 10-16,0 2-10 16,-12-8 11-16,-6-1-11 15,-6-2 9-15,-2-5-6 16,-2-5-9-16,5-13-94 0,1-9-15 15,7-21-362-15,6-7 25 16</inkml:trace>
        </inkml:traceGroup>
      </inkml:traceGroup>
    </inkml:traceGroup>
    <inkml:traceGroup>
      <inkml:annotationXML>
        <emma:emma xmlns:emma="http://www.w3.org/2003/04/emma" version="1.0">
          <emma:interpretation id="{AFF0237A-0475-4321-8740-A7F8EEB8C3EB}" emma:medium="tactile" emma:mode="ink">
            <msink:context xmlns:msink="http://schemas.microsoft.com/ink/2010/main" type="paragraph" rotatedBoundingBox="27642,7654 30535,6755 30833,7712 27939,8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727562-965A-48E1-93C5-041F8377F48D}" emma:medium="tactile" emma:mode="ink">
              <msink:context xmlns:msink="http://schemas.microsoft.com/ink/2010/main" type="inkBullet" rotatedBoundingBox="27744,7984 28196,7844 28211,7892 27759,803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6954.2257">11066-1096 1112 0,'25'12'305'15,"4"9"109"-15,15 7-296 16,1 5-21-16,9 2-3 16,-6-10-18-16,10 7-30 15,-2-5-14-15,4 1 1 16,-8-4-90-16,-2-3-407 16,-25-13 126-16</inkml:trace>
      </inkml:traceGroup>
      <inkml:traceGroup>
        <inkml:annotationXML>
          <emma:emma xmlns:emma="http://www.w3.org/2003/04/emma" version="1.0">
            <emma:interpretation id="{27BF704C-CA73-4485-8E51-A52F30F10A20}" emma:medium="tactile" emma:mode="ink">
              <msink:context xmlns:msink="http://schemas.microsoft.com/ink/2010/main" type="line" rotatedBoundingBox="28570,7366 30535,6755 30833,7712 28867,8322"/>
            </emma:interpretation>
          </emma:emma>
        </inkml:annotationXML>
        <inkml:traceGroup>
          <inkml:annotationXML>
            <emma:emma xmlns:emma="http://www.w3.org/2003/04/emma" version="1.0">
              <emma:interpretation id="{2B7198F8-296E-447A-BC67-7A87E25E91D6}" emma:medium="tactile" emma:mode="ink">
                <msink:context xmlns:msink="http://schemas.microsoft.com/ink/2010/main" type="inkWord" rotatedBoundingBox="28570,7366 30535,6755 30833,7712 28867,8322">
                  <msink:destinationLink direction="to" ref="{222A11B2-380C-4A6D-85CB-E3863121085E}"/>
                </msink:context>
              </emma:interpretation>
            </emma:emma>
          </inkml:annotationXML>
          <inkml:trace contextRef="#ctx0" brushRef="#br0" timeOffset="6708.1535">11489-1399 1057 0,'18'-29'366'0,"-9"11"68"16,-6 13-273 0,-6 18-64-16,-10 23-18 0,-4 16-24 15,-11 14-25-15,7-13 42 16,1-1-36 0,-26 67-13-16,2-13 7 15,1 2-18-15,8-8 0 0,13-39-14 16,5-22 13-16,4-10-12 15,1-17-31 1,-3-23 72-16,6-16-532 0,-11-19 162 16</inkml:trace>
          <inkml:trace contextRef="#ctx0" brushRef="#br0" timeOffset="5089.446">8729-244 686 0,'-5'-1'580'16,"1"-1"-147"-16,5 4-8 15,4 1-375-15,8-2 3 16,4-1-12-16,14-7 21 15,11-10-11-15,17-7 7 16,1-4-33-16,7-5 2 0,-13 6-24 16,-4 4 11-16,-22 10-73 15,-11 14-438-15,-17 13 128 16</inkml:trace>
          <inkml:trace contextRef="#ctx0" brushRef="#br0" timeOffset="6171.9879">9761-942 1057 0,'0'-19'349'0,"2"14"38"16,-4 17-296-16,4 21-39 16,1 12-40-16,1 28 5 15,1 6 3-15,2 16 12 16,1-11 1-16,4 4 2 15,-2-19-7-15,5-10 1 16,-1-20-3-16,3-11 14 16,-1-19 12-16,5-19 32 15,2-22 4-15,10-26-1 0,-3-11-18 16,3-29-17 0,-5 1-32-16,5-2-1 15,-12 19 0-15,-1 11 3 0,-8 30-2 16,0 19-6-16,-14 22-6 15,1 25-7-15,-2 10-5 16,0 16 1-16,-3 3 5 0,9 7 1 16,0-14 0-16,6-5-1 15,1-14 0 1,8-11-3-16,-1-11 0 0,8-16 2 16,2-17 1-16,11-22 1 15,-2-10 1-15,4-21 1 16,-4 4-1-16,-3 7 0 15,-13 20-2-15,-4 14-2 16,-8 23-4-16,-5 17-1 16,-5 13-1-16,2 19 0 15,-3 6 4-15,3 16 0 16,3 0 2-16,2-3 2 16,4-16 0-16,5-4-1 15,-2-14 1-15,3-9 15 16,-3-5-29-16,3 7-543 15,-12-10 187-15</inkml:trace>
          <inkml:trace contextRef="#ctx1" brushRef="#br0">9829 45 0,'0'0'0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15.0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6EEEFB-A4D1-4B74-B5BC-95E66A2BD2D5}" emma:medium="tactile" emma:mode="ink">
          <msink:context xmlns:msink="http://schemas.microsoft.com/ink/2010/main" type="inkDrawing" rotatedBoundingBox="13250,12167 13898,13822 12325,14438 11677,12782" hotPoints="13729,13348 12848,14229 11967,13348 12848,12467" semanticType="enclosure" shapeName="Circle"/>
        </emma:interpretation>
      </emma:emma>
    </inkml:annotationXML>
    <inkml:trace contextRef="#ctx0" brushRef="#br0">667 469 1046 0,'-26'-29'294'0,"1"10"75"0,-8 5-289 15,0 7-42 1,-5 4-16-16,3 3-7 0,-5 6-14 16,7 6 5-16,-8 7-5 15,7 7 10-15,-4 16 0 16,7 4 13-16,-8 20-1 16,12 5 8-16,-5 17-5 15,25-24 30 1,1 0-23-16,9 88-3 15,28 16 24 1,17 0-32-16,32-1-15 16,1-50-2-16,19-26-15 15,-5-40 12-15,13-16-9 16,-10-23 11-16,14-12-9 16,-13-15 10-16,9-15-9 15,-10-11 8-15,6-19-9 0,-20-6 11 16,1-24-6-16,-19-7 10 15,-3-33-7-15,-18 0 11 16,-7-22-3-16,-17 7 13 16,-12-19-3-16,-18 27 14 15,-23-1 3-15,-14 21 13 16,-23 2 9-16,-15 32 13 16,-32 9-1-16,-1 23-2 0,-18 23-19 15,-2 26-13-15,-20 29-20 16,14 26-8-16,-15 23-19 15,11 16-7-15,-4 27-137 16,32-8-213-16,14-12-195 16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34.1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87DE54-5BF6-418B-B39B-81994693FD61}" emma:medium="tactile" emma:mode="ink">
          <msink:context xmlns:msink="http://schemas.microsoft.com/ink/2010/main" type="inkDrawing" rotatedBoundingBox="4716,2569 14024,7438 12478,10395 3170,5526" semanticType="callout" shapeName="Other">
            <msink:sourceLink direction="with" ref="{D7CCC6E8-36FD-405B-9E14-15E989822E5F}"/>
            <msink:sourceLink direction="with" ref="{748B7CF3-A493-4298-9A2D-D7B898162489}"/>
            <msink:sourceLink direction="with" ref="{35E49B94-5EC4-4ECD-A35A-484F769BEC09}"/>
          </msink:context>
        </emma:interpretation>
      </emma:emma>
    </inkml:annotationXML>
    <inkml:trace contextRef="#ctx0" brushRef="#br0">-5 1904 402 0,'-3'7'132'0,"3"1"25"15,1 2-95-15,2 10-25 0,2-2 11 16,5 4-19 0,-1 5 11-16,0-1-13 0,5-1 19 15,-1 13-12-15,-1-10 19 16,5 2-9-16,7 4 20 16,-2-3-19-16,7-1 9 15,1 8-20-15,3 1 6 16,-1 0-25-16,4 21 8 15,0-5-17-15,6 16 8 16,-2-4-12-16,2 4 10 16,-6-20-11-16,3 0 9 15,-6-12-12-15,0 6 19 16,-6 2-6-16,5 2 17 16,-5-8-10-16,0 2 16 15,-2-10-18-15,2 3 9 0,-4-6-15 16,-2 6 11-16,0-1-15 15,4 4 9 1,0-3-13-16,3 6 11 0,1-5-11 16,2 8 10-16,-2-5-9 15,5 2 9-15,-5 1-11 16,7 4 9-16,-8-8-10 16,5 0 11-16,-7-6-9 15,2-3 10-15,-7-2-11 0,5-2 10 16,-5 2-13-16,4 1 11 15,-1-4-12-15,6 5 10 16,-3-1-10-16,5 2 11 16,-2-2-10-16,3 7 11 15,-4-6-11-15,5 6 10 16,-1-3-9-16,2 2 8 16,-4-7-11-16,7 4 11 15,-7-10-11-15,2 1 9 16,0-5-9-16,5 4 10 15,-7-5-11-15,7 8 11 16,-1-1-11-16,4 8 11 16,-4-2-12-16,10 6 11 15,-5-5-10-15,8 5 10 16,-2-7-10-16,10 7 10 16,-2-5-9-16,7 7 10 15,-5-4-11-15,10 10 11 0,-11-6-10 16,12 2 10-16,-8-2-11 15,11 7 10-15,-4-9-10 16,13 7 10-16,-9-4-10 16,8 8 11-16,-10-10-11 15,11 7 10-15,-15-7-10 16,11 4 10-16,-3-7-10 0,11 5 10 16,-5-6-10-16,8 8 10 15,-8-5-11-15,10 5 11 16,-12-7-10-16,9 2 10 15,-4-6-11-15,16 5 12 16,-15-7-12-16,10 5 12 16,-8-4-12-16,16 8 11 15,-12-7-10-15,24 9 11 16,-10-1-11-16,16 10 11 16,-12-2-11-16,15 10 10 15,-12-5-10-15,20 8 10 16,-16-11-11-16,17 7 11 15,-13-5-10-15,19 10 10 16,-16-5-11-16,14 8 12 16,-16-7-12-16,12-1 11 15,-20-16-10-15,9-1 11 16,-14-9-12-16,11-10 12 0,-17-5-11 16,10-1 9-16,-10-5-10 15,7-5 11-15,-20-3-11 16,13-5 12-16,-19-4-12 15,7-7 12-15,-11 1-11 16,14-9 10-16,-20-1-10 16,12-3 10-16,-11-1 1 0,4-4 0 15,-11 6-11-15,12-3 11 16,-17 3-10-16,7-3-2 16,-8 2 0-16,-1-11 10 15,-14 3-10-15,4-8 8 16,-11-1-8-16,-2-9 13 15,-11 3-9-15,1-13 10 16,-10 0-10-16,-2-11 10 16,-4 9-11-16,-4-15 10 15,-7 12-12-15,-7-9 13 16,-5 5-12-16,-11-13 11 16,-9 10-11-16,-18-13 12 15,-2 9-11-15,-13 4 8 16,-3 16-9-16,-8 0 9 15,8 18-10-15,-9-3 10 16,5 4-9-16,-8 1 10 16,3 2-9-16,-12-7 10 0,4 4-9 15,-13-7 10-15,10 3-9 16,-7-6 8-16,9 3-10 16,-7-7 8-16,5 8-9 15,-13-7 10-15,10 9-11 16,-5-9 11-16,10 3-10 15,-11-13 9-15,14 2-2 16,-15-15 2-16,9 7-9 0,-17-8 9 16,20 7-10-16,-19-4 2 15,11 6-2 1,-17-15 9-16,13 9-9 0,-14-14 10 16,12 1-10-16,-16-4 9 15,18 17-7-15,-16-6 8 16,7 14-9-16,-7-2 9 15,19 7-10-15,-22-13 9 16,14 1-9-16,-14-8 10 16,5 5-10-16,-15-4 11 15,22 12-11-15,-20-13 10 16,10 8-10-16,-11-12 11 16,14 4-11-16,-15-17 10 15,20 21-9-15,-15-5 9 0,14 16-10 16,-15-8 11-16,16 13-11 15,-16-14 11-15,13 3-10 16,-15-12 9-16,7 7-10 16,-10-15 11-16,13 10-10 15,-14-8 9-15,20 13-10 16,-13-11 10-16,21 23-11 16,-14-2 12-16,16 20-11 15,-14-4 11-15,13 11-11 16,-16-8 12-16,21 1-12 0,-17-8 10 15,14 8-8-15,-16-3 9 16,10 6-11-16,-18 3 12 16,20 1-12-16,-18-1 10 15,22 6-10-15,-6 5 9 16,19 2-9-16,-2 5-10 16,27 11-4-16,10-11-345 15,15-2 98-15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48.8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06D590-4001-4D57-8895-562EC9B65CDB}" emma:medium="tactile" emma:mode="ink">
          <msink:context xmlns:msink="http://schemas.microsoft.com/ink/2010/main" type="writingRegion" rotatedBoundingBox="4266,4342 5644,4342 5644,5129 4266,5129"/>
        </emma:interpretation>
      </emma:emma>
    </inkml:annotationXML>
    <inkml:traceGroup>
      <inkml:annotationXML>
        <emma:emma xmlns:emma="http://www.w3.org/2003/04/emma" version="1.0">
          <emma:interpretation id="{D16C57B4-2145-47D6-B86C-15C3504EBA5C}" emma:medium="tactile" emma:mode="ink">
            <msink:context xmlns:msink="http://schemas.microsoft.com/ink/2010/main" type="paragraph" rotatedBoundingBox="4266,4342 5644,4342 5644,5129 4266,5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53CBDB-58F1-4F76-8557-2DF465F8D89A}" emma:medium="tactile" emma:mode="ink">
              <msink:context xmlns:msink="http://schemas.microsoft.com/ink/2010/main" type="line" rotatedBoundingBox="4266,4342 5644,4342 5644,5129 4266,5129"/>
            </emma:interpretation>
          </emma:emma>
        </inkml:annotationXML>
        <inkml:traceGroup>
          <inkml:annotationXML>
            <emma:emma xmlns:emma="http://www.w3.org/2003/04/emma" version="1.0">
              <emma:interpretation id="{748B7CF3-A493-4298-9A2D-D7B898162489}" emma:medium="tactile" emma:mode="ink">
                <msink:context xmlns:msink="http://schemas.microsoft.com/ink/2010/main" type="inkWord" rotatedBoundingBox="4266,4342 4840,4342 4840,4755 4266,4755">
                  <msink:destinationLink direction="with" ref="{0487DE54-5BF6-418B-B39B-81994693FD61}"/>
                  <msink:destinationLink direction="with" ref="{8C155E2B-0210-4437-8AF5-E7D63C70BBB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0 366 0,'41'35'143'0,"14"11"14"16,11 5-106-16,14 11-11 16,-8-7-29-16,7-4-6 15,-11-4-44-15,-6-8-114 16,-11-12 21-16</inkml:trace>
        </inkml:traceGroup>
        <inkml:traceGroup>
          <inkml:annotationXML>
            <emma:emma xmlns:emma="http://www.w3.org/2003/04/emma" version="1.0">
              <emma:interpretation id="{C83F965E-29C7-4B3F-BF3E-61E45134E7E0}" emma:medium="tactile" emma:mode="ink">
                <msink:context xmlns:msink="http://schemas.microsoft.com/ink/2010/main" type="inkWord" rotatedBoundingBox="5359,5037 5644,5037 5644,5129 5359,5129"/>
              </emma:interpretation>
            </emma:emma>
          </inkml:annotationXML>
          <inkml:trace contextRef="#ctx0" brushRef="#br0" timeOffset="137.1684">1093 695 294 0,'50'26'78'15,"-5"-4"19"-15,6-4-74 16,-8-10-24-16,7 5-95 16,-4-8 30-16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50.6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27B1968-B34A-4FE7-B054-0A33A4EAA22B}" emma:medium="tactile" emma:mode="ink">
          <msink:context xmlns:msink="http://schemas.microsoft.com/ink/2010/main" type="inkDrawing" rotatedBoundingBox="11446,7971 15064,9996 15010,10093 11392,8069" semanticType="callout" shapeName="Other">
            <msink:sourceLink direction="with" ref="{35E49B94-5EC4-4ECD-A35A-484F769BEC09}"/>
          </msink:context>
        </emma:interpretation>
      </emma:emma>
    </inkml:annotationXML>
    <inkml:trace contextRef="#ctx0" brushRef="#br0">0 0 640 0,'98'92'202'0,"10"3"36"15,-15-17-181-15,11-3-23 16,-20-24-28-16,0-6 5 15,-20-17-19-15,5-8-56 16,-13-14-41-16,1 0-32 16,0 1-9-16,18 17 16 15,-3 11 57-15,24 22 66 0,2 12 47 16,10 15 32-16,-12-9-1 16,10 9 14-16,-12-12-32 15,5-6-5-15,-17-12-31 16,8-4-1-16,-21-20-16 15,5-6 4-15,-17-12-11 16,12-3-24-16,-6 4-22 16,20 14-1-16,-5 14-7 0,28 22 11 15,-2 17 25-15,19 10 29 16,-12-5 7-16,15 7 15 16,-18-17 5-16,8-6-7 15,-20-18-14-15,4-8-12 16,-17-19-54-16,6-4-105 15,-16-17 17-15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50.6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8523A52-0B6C-4F13-86E4-5E4D0817D5E3}" emma:medium="tactile" emma:mode="ink">
          <msink:context xmlns:msink="http://schemas.microsoft.com/ink/2010/main" type="inkDrawing" rotatedBoundingBox="16106,10437 16923,10819 16914,10839 16096,10458" semanticType="callout" shapeName="Other">
            <msink:sourceLink direction="with" ref="{35E49B94-5EC4-4ECD-A35A-484F769BEC09}"/>
          </msink:context>
        </emma:interpretation>
      </emma:emma>
    </inkml:annotationXML>
    <inkml:trace contextRef="#ctx0" brushRef="#br0">0 0 588 0,'125'68'144'15,"-20"-8"45"-15,12-2-162 16,-17-11-24-16,4-2-26 15,-20-13-89-15,12 7-78 16,-10-5-30-16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27.2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6C6A1E6-B1FB-478C-9373-7FC4584C99CD}" emma:medium="tactile" emma:mode="ink">
          <msink:context xmlns:msink="http://schemas.microsoft.com/ink/2010/main" type="writingRegion" rotatedBoundingBox="12918,3527 16352,2643 16724,4090 13291,4973"/>
        </emma:interpretation>
      </emma:emma>
    </inkml:annotationXML>
    <inkml:traceGroup>
      <inkml:annotationXML>
        <emma:emma xmlns:emma="http://www.w3.org/2003/04/emma" version="1.0">
          <emma:interpretation id="{FC0421AC-D113-43AA-8DED-236A2B07C154}" emma:medium="tactile" emma:mode="ink">
            <msink:context xmlns:msink="http://schemas.microsoft.com/ink/2010/main" type="paragraph" rotatedBoundingBox="12918,3527 16352,2643 16724,4090 13291,4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0CECE-FAD1-4288-B7F6-CFD6FF6AD904}" emma:medium="tactile" emma:mode="ink">
              <msink:context xmlns:msink="http://schemas.microsoft.com/ink/2010/main" type="line" rotatedBoundingBox="12918,3527 16352,2643 16724,4090 13291,4973"/>
            </emma:interpretation>
          </emma:emma>
        </inkml:annotationXML>
        <inkml:traceGroup>
          <inkml:annotationXML>
            <emma:emma xmlns:emma="http://www.w3.org/2003/04/emma" version="1.0">
              <emma:interpretation id="{10B19328-05AE-49A3-94C4-6D324609CB3C}" emma:medium="tactile" emma:mode="ink">
                <msink:context xmlns:msink="http://schemas.microsoft.com/ink/2010/main" type="inkWord" rotatedBoundingBox="12918,3527 16352,2643 16724,4090 13291,4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8787-604 1138 0,'3'28'231'16,"5"26"109"-16,10 5-333 16,4 4-9-16,5 1 6 0,2-14-10 15,2-32 8-15,7-23-13 16,-2-22 7-16,-1-30-4 15,-2-6 10-15,-6-16-4 16,-12 2 13-16,-9 1-7 16,-9 17 8-16,-5 10-6 15,-1 11 1-15,2 18 8 16,2 14 5-16,4 22-9 16,4 3 8-16,1 19-4 15,4-7-7-15,4 10-5 16,6-8 8-16,3-8-11 15,0-10 10-15,9 0-12 16,-5-13 8-16,2-11-12 16,-4-3 10-16,4-12-7 15,-6-8 10-15,1-1-7 16,-1 3 12-16,2 8-13 16,-2 8 8-16,1 17-11 0,1 14 6 15,-1 10-5-15,1 4 11 16,1 7-7-1,-5 1 10-15,2-14-8 0,-3-11 5 16,1-5-13-16,-3-9 8 16,-1-15-8-16,-4 7 10 15,-2-8-5-15,-8 2 11 0,-2-8 7 16,-5 4 20-16,-5-5 14 16,-2 8 18-16,2-4-7 15,-1 8-4-15,3 1-23 16,6 4-15-16,1 1-25 15,2 1 4-15,3-8-10 16,5-3 9-16,4-11-7 16,0-6 13-16,5 2-9 15,-4 6 7-15,2 5-25 16,0 10-5-16,5 6-27 16,-1 1 0-16,8-4-28 15,8-3 17-15,1-4-2 16,0-7 26-16,6-5 1 15,-11-2 31-15,-5 9-2 16,-8 10 17-16,-3 22-7 16,-11 17 11-16,-5 34-1 15,-5 4 12-15,-5 15-7 0,1-3 9 16,-4 3-1-16,8-21 4 16,3-7-12-16,3-22 6 15,3-23-14-15,5-17 3 16,7-15-12-16,0-14 13 15,6-10-8-15,1 9 11 16,4-10-11-16,-7 2 7 16,-2 7-22-16,-4 10-17 0,-8-2-194 15,-2 8-170-15,-3 3-31 16</inkml:trace>
          <inkml:trace contextRef="#ctx0" brushRef="#br0" timeOffset="167.0782">9802-825 1102 0,'2'1'251'16,"5"-1"97"-16,11-10-310 15,5-1-34-15,13-14-10 16,4-8 15-16,4-6-10 16,-5 9-2-16,3-5-346 15,-5 16 119-15</inkml:trace>
          <inkml:trace contextRef="#ctx0" brushRef="#br0" timeOffset="1124.7326">10352-1056 947 0,'-15'-23'300'16,"-8"17"53"-16,-1 11-249 15,3 8-65-15,2 17-11 0,2 8-18 16,3 11-1-16,5-2-2 15,8 4 0-15,2-17-1 16,8-3-4-16,4-18-5 16,9-5 4-16,2-22 0 15,11-13 2-15,-1-11 1 16,10-4 2-16,-8 5-4 0,-2 14-1 16,-7 22-2-1,-1 19 0-15,-16 16-1 0,-4 14 4 16,0 4 5-16,-3 0 3 15,-7-8 1-15,4-16 6 16,3-13-1-16,-6-16 7 16,4-11-3-16,5-26 1 15,-3-11-5-15,-4-27-4 16,2 1-7-16,-10-10-2 16,-3 19 0-16,2 18-2 15,5 27 0-15,2 16-3 16,3 20-2-16,11 15 1 15,1 8 1-15,-2 7 0 16,1-8 2-16,10-7 0 16,-3-9-4-16,4-19-35 15,5-11 10-15,3-26-366 0,-3-10 92 16</inkml:trace>
          <inkml:trace contextRef="#ctx0" brushRef="#br0" timeOffset="-899.1532">8339-1185 798 0,'-3'-69'173'16,"1"6"97"-16,8 18-210 15,0 10 5-15,2 20 12 16,2 12 3-16,1 14-8 15,2 31-18-15,4 12-7 0,4 34-14 16,-2 16-2-16,4 32-13 16,-1-16-4-16,4 23-11 15,-1-20 9-15,5-3-11 16,-6-40 6-16,2-11-10 16,-10-36 9-16,-1-32-4 15,2-38 11-15,4-38-6 16,-3-36 11-16,18-51-9 15,-3-5 3-15,0-25-12 16,-3 30 8-16,0 25-11 16,-17 52 8-16,-1 26-13 15,-6 50-2-15,-7 36 8 16,-7 23-373-16,-4 38 119 16</inkml:trace>
          <inkml:trace contextRef="#ctx0" brushRef="#br0" timeOffset="1590.9344">10677-1688 1061 0,'-6'-15'238'0,"-1"9"101"16,7 0-312-16,0 9-8 16,1-6-5-16,2 15-5 15,3 7-7-15,2 28 3 16,2 11 1-16,8 41 0 15,-1 5 0-15,1 10 4 16,-3-10-1-16,0 1 7 16,-6-35 0-16,0-10 6 15,-2-25 0-15,1-17 0 16,1-23-6-16,1-14 1 16,4-16-6-16,4-5-2 15,0-1-3-15,2 8-4 16,-5 9-2-16,4 32 0 15,-1 14-2-15,3 20 0 16,-4 6 1-16,-1 14 0 0,-2-17 2 16,-8-3 3-16,-5-12 0 15,-7-12 12-15,0-1 10 16,-12-5 23-16,0-6 4 16,-12-6 3-16,-1-3-11 15,-10-12-7-15,2-11-23 16,-6-11-36-16,9 0-18 15,7 0-6-15,10 7-21 16,11 13-41-16,14 13 24 0,11 11 3 16,4 4-36-16,12 2-263 15,0-4 109-15</inkml:trace>
          <inkml:trace contextRef="#ctx0" brushRef="#br0" timeOffset="2369.5537">11156-1014 686 0,'23'-26'348'15,"-11"8"-18"-15,-2 3-128 16,-1-3-130-16,-3-3-22 16,-4-4-18-16,-1-4 5 15,-5-7-4-15,-7 0 3 16,1 5-5-16,-4 10 8 16,2 10-15-16,0 22-8 15,2 11-6-15,4 19 2 16,4 11-10-16,5 8 1 15,5-13 3-15,2-4-2 16,1-10-2-16,4-27-1 0,6-19 0 16,6-20 0-16,4-18 3 15,7-32 0-15,-5 5 0 16,-6-9-7-16,-11 17-4 16,-4 14-1-16,-9 32-7 15,-1 27-8-15,-4 29 7 0,2 25 5 16,0 10 2-16,0 10 8 15,3-10 10-15,2-7 8 16,-2-21-2-16,4-12 0 16,4-12-3-16,7-21 2 15,4-10-5-15,13-29-1 16,1-17-1-16,5-40 3 16,-5-6-5-16,-3-30-1 15,-11-2-4-15,-10-13-6 16,-10 35-2-16,-5 16-1 15,-5 46-7-15,1 61 1 16,2 56 6-16,5 34 4 16,5 16 3-16,1 13 18 15,0-16 7-15,0-4 7 16,6-20-4-16,-3-6 0 16,7-21-11-16,2-18-6 0,5-12-5 15,-5-10 1-15,1-2-2 16,-8-8 0-16,-1-1-4 15,-8-1-7-15,-5-10-17 16,-9-11-19-16,-5-10-11 16,-10-20-19-16,-7-16 6 15,-7-8 15-15,2 4 23 0,-4 2 13 16,2 22 26 0,5 6 17-16,9 15 11 0,6 5 14 15,10 10 0 1,7-2-4-16,5 8-17 0,11 2-12 15,8-2-16-15,15-5-5 16,8-1 0-16,17-9 3 16,-4-6-8-16,4 6-21 15,-5-7-370-15,-5-29 107 16</inkml:trace>
          <inkml:trace contextRef="#ctx0" brushRef="#br0" timeOffset="2765.9637">11216-2229 1246 0,'-21'-85'465'15,"24"112"18"-15,-15-8-310 16,12-2-284-16,8-1-370 15,-4-13 55-15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50.6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6A8224-019F-4350-B967-D657F623D1AE}" emma:medium="tactile" emma:mode="ink">
          <msink:context xmlns:msink="http://schemas.microsoft.com/ink/2010/main" type="inkDrawing" rotatedBoundingBox="18016,11419 19172,11763 19149,11843 17993,11499" semanticType="callout" shapeName="Other">
            <msink:sourceLink direction="with" ref="{75AF70C5-0455-4602-BC54-B3F95F565921}"/>
          </msink:context>
        </emma:interpretation>
      </emma:emma>
    </inkml:annotationXML>
    <inkml:trace contextRef="#ctx0" brushRef="#br0">1905 1002 390 0,'104'58'105'15,"-1"-7"29"-15,-22-15-115 16,5-13-9-16,-22-20-14 0,5-9 6 15,-6 3-8-15,14 12 9 16,-5 12-8-16,9 9 10 16,-7 6-4-16,5 6 9 15,-14-9-8-15,-1 6-131 16,-8-8 43-16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2:29.2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D15A6C-7609-46BC-B53C-9ED5EEF6EB7A}" emma:medium="tactile" emma:mode="ink">
          <msink:context xmlns:msink="http://schemas.microsoft.com/ink/2010/main" type="writingRegion" rotatedBoundingBox="16996,2264 27969,1354 28167,3739 17193,4650"/>
        </emma:interpretation>
      </emma:emma>
    </inkml:annotationXML>
    <inkml:traceGroup>
      <inkml:annotationXML>
        <emma:emma xmlns:emma="http://www.w3.org/2003/04/emma" version="1.0">
          <emma:interpretation id="{BC0C9DDE-8734-400C-8A40-2A95304601EC}" emma:medium="tactile" emma:mode="ink">
            <msink:context xmlns:msink="http://schemas.microsoft.com/ink/2010/main" type="paragraph" rotatedBoundingBox="16996,2264 27969,1354 28167,3739 17193,4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5C0394-0DBB-4EDA-8CDA-8D189FA8445D}" emma:medium="tactile" emma:mode="ink">
              <msink:context xmlns:msink="http://schemas.microsoft.com/ink/2010/main" type="line" rotatedBoundingBox="16996,2264 27385,1402 27476,2497 17086,3360"/>
            </emma:interpretation>
          </emma:emma>
        </inkml:annotationXML>
        <inkml:traceGroup>
          <inkml:annotationXML>
            <emma:emma xmlns:emma="http://www.w3.org/2003/04/emma" version="1.0">
              <emma:interpretation id="{CB2DE1B3-D176-427A-944B-EA31F49CC470}" emma:medium="tactile" emma:mode="ink">
                <msink:context xmlns:msink="http://schemas.microsoft.com/ink/2010/main" type="inkWord" rotatedBoundingBox="16996,2264 19077,2091 19168,3187 17086,3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-4694 570 958 0,'-9'-6'271'16,"2"-5"69"-16,2 10-255 0,11-4-54 16,6-4-2-16,9 0-13 15,5 2-2-15,13-9-12 16,-2 1 9-16,16-3-10 15,-2 2 6-15,10-2-9 16,-5 1 8-16,16 7-10 16,-13 1 8-16,10 6-8 15,-11-2 9-15,4-1-9 16,-10 0 10-16,8-1-10 16,-9-5 10-16,9 0-9 15,0 3 12-15,8-5-11 16,-6 2 11-16,8 5-11 15,-2 8 9-15,4-2-11 16,-9 7 11-16,4 3-10 0,-10 0 9 16,3-6-9-16,-7 6 10 15,4-6-10-15,-7 1 10 16,-1-7-9-16,-10 0 11 16,2-6-4-16,-11 0 13 15,3-1-4-15,-8 2 12 16,-1-5-7-16,-6 7 5 15,-3 3-11-15,-7-2 5 0,-1 2-8 16,-2 9 9 0,2-3-8-16,-4 2 10 0,0 4-9 15,-3-9 6-15,5 7-8 16,-2 1 7-16,0 2-10 16,4-2 8-16,5 11-11 15,-4-4 7-15,1 9-10 16,0-3 10-16,-2 20-4 15,1 4 13-15,-1 23-3 16,-1 7 9-16,-1 12-11 16,-5-17 5-16,1 1-15 15,-5-25 4-15,1-7-11 16,3-13 12-16,-2-1-9 16,1-10 13-16,1 0-4 15,0-7 9-15,-3-5-7 16,1-3 11-16,-1 1-6 15,0-2 7-15,2-2-7 0,-4 0 10 16,-1 0-14-16,2-2 3 16,-4 2-13-16,1 3 5 15,-1 5-14-15,5 1 10 16,-1-6-11-16,1 4 12 16,1-1-11-16,4 0 13 15,-4-3-11-15,2 8 9 16,2-5-9-16,-4 0 10 0,1-5-11 15,2-4 10 1,-2 5-14-16,1-1 12 0,-2-4-9 16,2 5 12-16,-1 1-11 15,2-2 16-15,-1 2-14 16,0 2 9-16,-1-1-13 16,2-1 10-16,-1 0-10 15,2 3 11-15,-1 0-10 16,1-1 14-16,-1-1-11 15,-1 2 11-15,0-6-11 16,3 2 10-16,-3 1-10 16,0 3 11-16,0-3-12 15,-1 3 11-15,-4-3-10 16,4 0 11-16,-2 1-11 16,3-1 11-16,-3 3-10 15,4-1 11-15,-7-2-10 16,0 1 12-16,-1 2-10 15,2 0 11-15,-5 0-11 0,2 2 10 16,-7-2-11-16,-3 3 9 16,-13 1-10-16,-4 1 9 15,-13 17-10-15,0 4 9 16,-9 0-10-16,7-1 9 16,-5 5-10-16,7-16 10 0,-8 2-9 15,8-1 9-15,-4 3-10 16,2-1 10-16,-7-4-11 15,2-5 10-15,-11-7-9 16,3-4 11-16,-10-7-11 16,9 1 11-16,-4-5-10 15,11 1 10-15,-9-2-11 16,9-3 11-16,-6 3-12 16,9 1 10-16,0 2-10 15,12 5 10-15,2 2-10 16,11 4 10-16,-4 1-10 15,9 4 9-15,-2 2-10 16,5 2 10-16,2 1-9 16,5-2 9-16,1-2-9 15,4-10 9-15,4 2-11 16,4-10 5-16,1-1-8 0,3 1-3 16,3-4-75-16,1 1-26 15,8 5-393-15,3-1 53 16</inkml:trace>
          <inkml:trace contextRef="#ctx0" brushRef="#br0" timeOffset="-1512.7867">-4656 598 684 0,'3'-22'261'0,"-3"10"52"16,0-2-163-16,0 11-30 15,1 3-14-15,-1 8-29 16,2-2-27-16,-1 3-13 16,4 7-16-16,-4 4-2 15,1 8-10-15,1 11 10 0,4 12-9 16,-5-4 10-16,2 2-9 15,1-1-4-15,-1 3-4 16,-8-13 10-16,7 10-3 16,-5-8 13-16,2 17 5 15,0-10 4-15,2 3-12 16,-2-5 4-16,6 4-12 16,-6-19 4-16,3 6-10 15,-2-18 9-15,1-3-8 16,-4-9 11-16,5 0-10 15,-6-6 10-15,6-4-8 16,-3-7 9-16,0-1-12 16,-1-9 7-16,-1-13-5 15,-2 8-85-15,4-20-367 16,9 2 1-16,-3-7-208 0</inkml:trace>
          <inkml:trace contextRef="#ctx0" brushRef="#br0" timeOffset="7415.9258">-4602 565 365 0,'-2'-7'263'16,"2"1"-17"-1,2-2-18-15,-1 1-95 0,2 4-5 16,0 6-42-16,-1-5-4 16,-5 8-40-16,1 2 10 15,-2 4-18-15,1-2 9 16,3 8-20-16,0-3 6 15,0 5-22-15,3 7 6 16,1 1-15-16,-5 5 9 16,5 0-11-16,-2 5 13 15,-1-8-9-15,1 3 14 16,2-6-8-16,-2 3 12 16,-1-6-13-16,2 6 13 0,0-3-14 15,-1 7 11-15,1-4-12 16,1 0 11-16,-4 14-15 15,8 6 10-15,-4-5-13 16,1 3 12-16,-1 0-12 16,4-20 13-16,-5-5-10 15,0-2 11-15,3-6-12 16,-2 0 13-16,-1-9-13 0,-1 1 12 16,2-1-10-16,-2-3 11 15,1-4-12-15,4 4 11 16,1 0-13-16,-1-6 10 15,4 7-12-15,5 2 11 16,1-4-11-16,4-1 12 16,1-1-12-16,7 2 13 15,-2-13-12-15,7-2 12 16,1-4-11-16,9 2 11 16,-4-4-12-16,7 5 11 15,-10 7-11-15,4-1 10 16,-11 4-10-16,6 4 10 15,-9-3-11-15,7 6 10 16,-5-2-10-16,5-5 11 16,-1-4-10-16,9 7 9 0,-3-5-10 15,9 1 10-15,-3 4-10 16,8 7 9-16,-3 1-9 16,5 1 10-1,-10-2-10-15,6 18 10 0,-10-18-9 16,1-6 10-16,-5 1-10 15,5 4 9-15,-9-17-10 16,3 15 10-16,-4 1-10 16,-1-8 11-16,-1-1-12 15,3-2 12-15,-4-7-11 0,6 1 10 16,-4 4-11-16,2-5 12 16,-4 4-11-16,4 4 10 15,-5 0-9-15,2 9 10 16,-4-2-11-16,-5-4 11 15,-6 3-11-15,1-4 11 16,-8-5-9-16,1 0 10 16,0 1-10-16,0-25 10 15,-6 23-10-15,3-19 10 16,-3 2-10-16,-2 3 12 16,-2 24-12-16,2-21 10 15,-1 40-9-15,-6-17 12 16,3 16-12-16,-1-19 14 0,-4-1-12 15,1 7 11 1,7-5-3-16,-3-22 0 0,0 24-11 16,4-2 10-16,2-24-10 15,-1 21-2-15,-5-8 0 16,3 1 9-16,-5-2-9 16,1-8 11-16,1 4-10 15,1 2 10-15,-1-7-11 16,0-1 10-16,0 2-11 15,-3-5 13-15,5 1-12 0,-1-5 12 16,5-2-11-16,0-7 9 16,0-7-11-16,-3-4 11 15,2 5-10-15,-5 2 11 16,4 3-12-16,1 8 13 16,-4 7-11-16,2 1 11 15,0 8-13-15,-3 3 13 16,0 4-13-16,0 2 11 15,-4 2-13-15,1-1 13 16,1 4-12-16,-4-1 12 16,0 1-10-16,2-2 11 15,-1 0-11-15,4-2 10 16,-1 2-11-16,7 0 10 16,-2 2-9-16,1 1 11 0,-1-2-10 15,0 2 10 1,2 0-11-16,1 2 10 15,-3-2-11-15,0 0 8 0,1 0-9 16,-4 3 10-16,2-2-10 16,1 1 11-16,0-1-9 15,-2 4 11-15,-1-4-12 16,2 4 10-16,-4 5-12 16,4 5 10-16,-1 0-12 15,-2 11 13-15,-2 4-7 0,6 8 10 16,-3 10-10-16,-3 6 12 15,4-3-12-15,-2 1 11 16,1-13-9-16,3-6 10 16,1-6-11-16,2 0 12 15,5-12-12-15,-4 9 10 16,-2-4-11-16,1 7 10 16,-5-3-11-16,-2 22 10 15,4-25-10-15,-5 17 2 16,-1-8-2-16,6 3 13 15,-1-27-10-15,-1 23 12 16,-1-22-1-16,0-5 2 16,0-5-12-16,2 4 15 15,1-5-11-15,-2-7 9 16,2-14-10-16,0-5 10 16,0-2-14-16,-3-3 10 0,6 1-12 15,-1 11 11-15,-1 5-11 16,-1-9 10-16,3 8-10 15,-3-2 10-15,-1 6-12 16,-1-5 10-16,-1 1-11 16,-1-10 11-16,2-4-9 15,-1-16 12-15,0 1-11 16,3 1 11-16,0 5-11 0,-3 8 9 16,3 10-10-16,0 6 10 15,-1 7-10-15,1 4 9 16,0 4-10-16,-2-2 10 15,2 7-10-15,0-4 10 16,2 2-9-16,-2 2 9 16,0-1-8-16,-2-4 8 15,5 5-10-15,0-5-1 16,-1 0 2-16,1-3 9 16,1-3-8-16,-2-3 11 15,-2 1 1-15,0-1-2 16,-2 3-10-16,-1 3 9 15,2 1-11-15,-2 5 11 16,1 0-12-16,2 0 9 16,-3 0-10-16,-1 2 12 15,1-4-10-15,0 1 11 0,-5 1-8 16,5 0 9-16,-1-3-11 16,-1 1 10-16,4 1-10 15,-4-1 10-15,1 2-10 16,1 0 10-16,-3 0-10 15,-2 2 11-15,-1-2-11 16,-4-2 11-16,1 1-10 0,-3-2 10 16,0-2-10-1,-3-1 11-15,-2 2-11 0,-4-1 9 16,-2 4-12-16,-5 2 10 16,2 4-11-16,-7-1 11 15,2 1-7-15,-1-1 11 16,2 1-9-16,-1-4 10 15,-1-4-11-15,-4-1 11 16,-1 1-11-16,-10-3 11 16,2 0-11-16,-1 0 10 15,1 1-10-15,-10-2 14 16,12-1-8-16,-10-1 12 16,8 2-12-16,-3-2 11 15,9 0-16-15,-4 0 10 16,2 4-13-16,-4 4 12 15,2 4-12-15,-4-2 12 0,5 5-12 16,-1 2 11-16,8-2-11 16,0-2 13-16,4 1-12 15,-1-4 10-15,2-1-10 16,0 2 11-16,3-2-11 16,0 3 11-16,6 3-12 15,5-2 10-15,5 2-11 16,4 0 11-16,5 0-13 15,5-1 12-15,-1-1-13 0,2-1 11 16,-2 0-12-16,-2-1 11 16,7-2-10-16,-4-2 11 15,2 1-9-15,4-4 14 16,6-2-25-16,-8-7-46 16,17-1-373-16,-1-9 90 15</inkml:trace>
        </inkml:traceGroup>
        <inkml:traceGroup>
          <inkml:annotationXML>
            <emma:emma xmlns:emma="http://www.w3.org/2003/04/emma" version="1.0">
              <emma:interpretation id="{D00C9D62-E3D8-4F65-B50D-2331FA17E091}" emma:medium="tactile" emma:mode="ink">
                <msink:context xmlns:msink="http://schemas.microsoft.com/ink/2010/main" type="inkWord" rotatedBoundingBox="21702,1882 27385,1410 27454,2237 21770,27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8762.0574">602 384 1221 0,'-24'27'261'0,"-4"14"131"15,7 4-367-15,3 8 15 16,7-5-11-16,10-8 10 16,13-10-25-16,4-16 12 15,8-13-20-15,14-20 10 16,-1-14-13-16,2-18 13 16,-4 1-16-16,-5-9 11 15,-15 14-11-15,-9 6 13 16,-9 18-12-16,-9 14 10 15,-5 14-14-15,-2 13 10 16,2 7-13-16,2 7 11 16,8-5-11-16,7 1 10 15,7-10-12-15,16-14 12 16,4-17-8-16,13-21 11 16,6-8-7-16,8-23 11 15,-9 1-12-15,-3-5 8 0,-17 14-11 16,-14 8 10-16,-14 23-14 15,-5 19 9-15,-7 22-12 16,-4 14 12-16,1 6-11 16,-2 14 23-16,4-5-4 15,2 6 26-15,8-5-7 16,8 4 12-16,5-17-18 16,8-4 5-16,6-16-26 0,11-19 16 15,-8-9-12-15,-2-12 13 16,-1-8-13-16,-4-2 12 15,-13 10-20-15,2 4 6 16,-6 16-17-16,-3 13 11 16,-3 10-12-16,5 2 13 15,5 8-7-15,7 3 14 16,4-10-12-16,13-8 15 16,8-11-11-16,12-24 15 15,3-10-11-15,6-12 13 16,-7 4-14-16,-10 6 12 15,-14 9-14-15,-7 9 7 16,-14 15-15-16,-5 9 10 16,-3 6-11-16,0 9 11 15,1 3-7-15,5 1 14 0,3-7-11 16,9-6 9-16,5-7-10 16,12-13 14-16,2-7-10 15,8-7 13-15,-4-4-10 16,-4-2 10-16,-10 4-14 15,-4 3-3-15,-10 10-25 16,2 2-17-16,2 6-29 16,-2-1-28-16,6-4-21 15,4-13-165-15,-4-10-133 0,9-22-14 16</inkml:trace>
          <inkml:trace contextRef="#ctx0" brushRef="#br0" timeOffset="-28307.7366">1914-6 780 0,'-3'3'368'0,"-6"18"1"15,-1 9-177-15,-2 20-83 16,0-2-43-16,1 10 9 16,2-8-27-16,5 2 6 15,4-10-28-15,7 0 1 16,4-12-24-16,8-1 7 16,1-13-12-16,4-8 14 15,-3-13-10-15,-3-8 13 16,-6-8-10-16,-6-8 10 15,-5 1-14-15,-5-5 11 16,-2 9-14-16,-2 6 10 16,4 7-12-16,1 8 8 0,3 6-12 15,4 12 17-15,2-1-8 16,3 5 19-16,5-1-8 16,8-1 13-16,5-13-15 15,10-7 9-15,3-6-19 16,10-9 13-16,-4-4-15 15,-4-10 11-15,-10 11-13 0,-5-1 11 16,-12 11-13 0,-11 8 8-16,-1 12-12 0,-3 6 17 15,-6 9-8-15,-1 3 25 16,7 2-4-16,-5 2 17 16,4-11-15-16,2-2 10 15,5-17-21-15,0-8 10 16,9-13-23-16,9-10-62 15,0-9-66-15,5-19-361 16,-4-5 26-16</inkml:trace>
          <inkml:trace contextRef="#ctx0" brushRef="#br0" timeOffset="-28166.6572">2467 22 912 0,'-12'34'384'0,"1"10"22"15,4-5-219-15,2 0-92 16,2-9-53-16,9-2 5 15,2-14-34-15,11-8-36 16,5-9-41-16,12-11-351 0,-6-13 69 16</inkml:trace>
          <inkml:trace contextRef="#ctx0" brushRef="#br0" timeOffset="-27694.7361">2689 256 1144 0,'-20'31'325'16,"-10"-5"97"-16,3-1-316 15,6 1-37-15,9-8-31 0,8-6 14 16,10-12-37-16,9-9 5 16,7-9-14-16,10-8-32 15,2-2-47-15,6-5-25 16,-7 10-21-16,-8 5 8 16,-7 20 29-16,-6 4 42 15,-12 6 36-15,-1 9 45 16,-1 9 5-16,-4-5 44 15,2 2 5-15,4 5 23 16,4-13-31-16,8-8 10 16,6-13-38-16,12-16-2 15,-1-13-35-15,16-11 5 16,-6-8-23-16,9-22 6 16,-8 6-13-16,2 0 10 0,-18-1-20 15,-6 5 9 1,-15 26-11-16,-13 14-1 0,-8 12-3 15,-6 23 19-15,-3 9-12 16,0 17 20-16,6 0 3 16,1 15 11-16,10-6-8 15,8 8 14-15,7-14-18 16,11-3 8-16,10-14-14 16,8-2-69-16,5-13-3 0,6-2-416 15,-9-23 64 1</inkml:trace>
          <inkml:trace contextRef="#ctx0" brushRef="#br0" timeOffset="-29564.3595">-3 240 1051 0,'-3'-40'290'0,"15"-1"80"15,9 5-308-15,17 2-10 16,5-1-34-16,16 10 6 15,-3 5-20-15,5 11 8 16,-10 9-14-16,0 12 6 16,-21 8-13-16,-1 13 11 15,-20 4-12-15,-9 7 20 16,-11 1-2-16,-8 3 26 16,-7-9-4-16,-1-2 20 15,-4-2-18-15,-4-8 6 16,11-8-22-16,5-1-7 15,5-10-59-15,11-2-367 16,8-3 98-16</inkml:trace>
          <inkml:trace contextRef="#ctx0" brushRef="#br0" timeOffset="-29827.7827">340 158 1214 0,'13'22'335'16,"-22"2"73"-16,2 20-315 0,-2 1-96 15,6 13 10-15,-5-7-13 16,11 12 13-16,8-10-10 16,-1 9 13-16,4-7-25 15,1-10-45-15,-9-12-24 16,-12-15-326-16,-5-21 48 15</inkml:trace>
          <inkml:trace contextRef="#ctx0" brushRef="#br0" timeOffset="-27016.9887">3416 227 871 0,'-3'15'330'0,"-9"2"31"16,-2 1-208 0,1 6-72-16,1-5-33 15,3 10 15-15,4-10-23 0,10-5 4 16,8-8-20-16,13-9 11 15,8-11-21-15,11-10 8 16,-4-4-17-16,-4-4 7 16,-10-2-16-16,-9 2 2 15,-10 11-11-15,-4 8 5 16,-7 8-14-16,-3 20 12 16,-1 8-5-16,2 13 15 15,1 6-3-15,5-3 17 16,5-5-9-16,14-4 17 15,2-15-13-15,14-12 12 16,5-9-14-16,10-12 12 16,-5-12-15-16,-2-4 13 0,-13 4-17 15,-10-2 13-15,-12 5-13 16,-12 6 15-16,-10 11-13 16,-7-1 15-16,2 8-13 15,-1 11 10-15,5 2-14 16,8-1 9-16,3 5-14 15,6 1 9-15,5-8-12 16,2-2-19-16,4-4-42 16,11-4-31-16,2-12-188 0,6-1-150 15,0-13-21-15</inkml:trace>
          <inkml:trace contextRef="#ctx0" brushRef="#br0" timeOffset="-26047.491">4195 143 1049 0,'-2'12'330'0,"-8"5"78"15,-7-1-298-15,-11 5 5 16,1 0-30-16,-6-6 11 16,6 3-32-16,9-4 5 15,12 1-40-15,4-3-5 16,8-2-24-16,12-4 13 16,6-7-14-16,8-7 14 15,-1-4-18-15,4-3-10 16,-13-6-22-16,-2 9 12 15,-10 5-13-15,-4 1 18 0,-1 1 8 16,-5 11 17-16,-2 0-12 16,1 8 14-16,-2-2-9 15,1 9 21-15,2-5-11 16,8-1 16-16,4-13-11 16,15-1 11-16,7-16-19 15,14-4 3-15,3-13-45 16,11-5-39-16,-10-8-23 15,1-3-5-15,-15 3-9 0,-11 7 36 16,-14 10 38-16,-8 13 15 16,-10 12 14-16,-8 15 38 15,1 6 4-15,-8 12 41 16,5 3 13-16,1 1 24 16,8-8-30-16,3-1 2 15,9-13-44-15,8-3-3 16,2-9-32-16,13 2 12 15,1-5-11-15,3 0 3 16,-1 1-21-16,-4 1 8 16,-7 4-15-16,-3 4 12 15,-3 7-2-15,-3-7 17 16,3 1-12-16,6-11 14 16,2-8-10-16,14-25 11 15,7-6-10-15,5-12 12 16,-2-4-13-16,1-4-33 0,-15 19-27 15,-9 8 8-15,-14 15-10 16,-5 17 7-16,-7 15 35 16,-2 19 36-16,-4 6 1 15,1 19 31-15,-1 4-1 16,7 3 19-16,5-11-19 16,11-4 4-16,6-18-32 15,14-6 6-15,1-7-20 0,8-4 11 16,-7-5-18-16,5-1-5 15,-9-7-28-15,-6 0-1 16,-12-6-16-16,-1 0 17 16,-10 0 7-16,-7 8 33 15,3-7 5-15,-3 5 16 16,-3 3-13-16,-3-3 12 16,3 0-21-16,-4 5 9 15,2-5-15-15,2 0 12 16,5 4-10-16,-2-1 10 15,7-3-17-15,1 5 11 16,2 1-13-16,5 0 12 16,2 4-10-16,2 4 13 15,2-1-11-15,5-5 13 16,-5-2-13-16,7-2 12 0,-4-2-9 16,2-2 13-16,-4-2-12 15,2-2 11-15,-7-4-11 16,2-1 10-16,-4 2-26 15,2-1-25-15,-5 5-23 16,0 0-32-16,-2 8-352 16,-4 5 105-16</inkml:trace>
        </inkml:traceGroup>
      </inkml:traceGroup>
      <inkml:traceGroup>
        <inkml:annotationXML>
          <emma:emma xmlns:emma="http://www.w3.org/2003/04/emma" version="1.0">
            <emma:interpretation id="{4456B3A7-1C88-4739-A500-C6FB417103A9}" emma:medium="tactile" emma:mode="ink">
              <msink:context xmlns:msink="http://schemas.microsoft.com/ink/2010/main" type="line" rotatedBoundingBox="24969,2317 28046,2094 28167,3759 25090,3982">
                <msink:destinationLink direction="with" ref="{2EA6F2B6-50BF-4D6C-A2EE-9752D6C391F4}"/>
                <msink:destinationLink direction="with" ref="{42942875-35BF-4482-A7D2-D1648E5C9D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89EF41D-5F95-4E5D-B587-49BACCA08F9D}" emma:medium="tactile" emma:mode="ink">
                <msink:context xmlns:msink="http://schemas.microsoft.com/ink/2010/main" type="inkWord" rotatedBoundingBox="24969,2317 28046,2094 28167,3759 25090,39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3713.505">4553 834 1273 0,'9'-18'330'0,"17"0"119"16,7 1-368-16,18-5 4 16,2 1-28-16,4 7 10 15,-9 4-32-15,1 11 1 16,-20 8-29-16,-10 24 4 0,-14-1-16 15,-17 8 11-15,-12-2-10 16,-6 5 18-16,-2-20-11 16,1 5 14-16,5-11-13 15,8-2 10-15,6-8-15 16,3-1 11-16,5-4-15 16,10-1 12-16,-3-1-11 15,12 2 11-15,1 1-12 16,7 4 14-16,2-5-13 15,10 4 12-15,-5 3-13 0,7 3 13 16,-1-3-14-16,-6 9 11 16,-7 27-11-16,-8 5 11 15,-8 1-11-15,-8 9 10 16,-4 7-11-16,-13-23 16 16,-3 4-6-16,-12-2 28 15,-1-8-3-15,-2-7 21 16,6-11-14-16,-6-13 6 15,9-5-27-15,1-7 2 16,5-7-39-16,8-4-80 16,19-4-79-16,9-19-360 15,10 6 8-15</inkml:trace>
          <inkml:trace contextRef="#ctx0" brushRef="#br0" timeOffset="-23207.9889">5414 729 1158 0,'-24'10'293'0,"-6"14"104"16,1 3-342-16,-4 11 20 16,9-5-18-16,5-5 17 15,10-8-22-15,7-5 4 16,13-6-32-16,13 0 1 0,9-3-23 16,12-9 12-16,-3 0-12 15,9-17 12-15,-9-2-14 16,-3-14 11-16,-12 0-13 15,-11-2 14-15,-17 8-13 16,-19 6 8-16,-11 18-11 16,-11 21 12-16,0 9-14 15,-8 11 11-15,11-1-10 16,3 2 11-16,12-9-14 0,9-1-13 16,15-5-59-16,12 3-247 15,6-3-140-15,5-6-88 16</inkml:trace>
          <inkml:trace contextRef="#ctx0" brushRef="#br0" timeOffset="-23520.5034">5750 873 974 0,'24'-9'435'15,"-8"10"-10"-15,-16 8-222 16,-12 15-122-16,-10 3-52 16,-14 8 28-16,-2 7-8 0,-7 34 21 15,3-1-16-15,8 5 10 16,11-14-32-16,7 3 2 15,5-42-27-15,10-10 0 16,1-22-35-16,7-19-75 16,-1-45-54-16,5-7 146 15,-4-2-493-15,2-7 190 16</inkml:trace>
          <inkml:trace contextRef="#ctx0" brushRef="#br0" timeOffset="-22826.2181">5765 1316 885 0,'-11'100'375'15,"1"-43"5"-15,4 3-157 16,7-16-167-16,4-25 9 15,7-17-11-15,10 1 12 16,5-6-28-16,14-14 7 16,4-5-20-16,5-35 0 15,-4 0-26-15,-5-48 20 0,-14 13-10 16,-11 13 41-16,-19 30-3 16,-19 1 15-16,-14 51-20 15,-18 2 7-15,-6-1-40 16,-7 43 3-16,10 0-16 15,5 7 3-15,17 6-56 16,8 6-57-16,20-50-397 16,8-13 65-16</inkml:trace>
          <inkml:trace contextRef="#ctx0" brushRef="#br0" timeOffset="-24697.4406">3285 990 1141 0,'1'-12'298'16,"4"4"81"-16,13-1-313 15,9-1-53-15,17-4-1 16,5 5-15-16,5 2 9 16,-3 7-12-16,6 6 11 15,-12 1-10-15,-3 11 10 16,-6 3-8-16,-1-3 11 15,-13 3-10-15,4 0 12 16,-4-12-12-16,10-4 11 16,-2-7-10-16,15-10 11 15,1-9-11-15,7-6 12 16,-8 3-13-16,-3 0 11 0,-18 12-12 16,-10 6 6-16,-11 11-12 15,-15 1 8-15,-6 1-29 16,-9 11 71-16,-5 2-431 15,-11-11 148-15</inkml:trace>
          <inkml:trace contextRef="#ctx0" brushRef="#br0" timeOffset="-24320.6865">3425 1527 1008 0,'-15'12'259'0,"9"-18"80"15,19-7-302-15,19-20-4 16,5-11-28-16,17-10 11 16,5-27-9-16,8 14 23 15,-13 8-12-15,8 52 13 16,-20 19-13-16,-11 52 10 16,-16 16-16-16,-1 10 17 15,-10-27-11-15,2-9 15 16,5-20-13-16,7-16 15 15,3-10-10-15,12-11 16 16,8-12-15-16,8-6 11 16,-5-14-20-16,1-16 4 0,-9 8-19 15,-9-1-16-15,-12 11-39 16,-2 5 187-16,-7 16-568 16,-6-39 223-16</inkml:trace>
          <inkml:trace contextRef="#ctx0" brushRef="#br0" timeOffset="-22411.0006">4189 512 668 0,'-5'0'426'0,"2"2"-109"0,5 1-119 16,-1 14-108-16,4 16-83 16,4 21 73-16,1 25 25 15,2 8-23-15,8 12 0 16,2 33-41-16,8 34 0 16,-1-19-32-16,4 16 7 15,-3-8-15-15,3-32 11 16,-8-43-13-16,8-2 13 15,-6-26-13-15,2-17 11 16,-8-17-45-16,-2-15-22 16,-11-21-384-16,-11-23 82 15</inkml:trace>
          <inkml:trace contextRef="#ctx0" brushRef="#br0" timeOffset="-21925.7444">4111 723 1094 0,'12'-23'322'16,"-3"-16"69"-16,10 9-303 15,23-7-12-15,8 8-27 16,28-4 23-16,12 12-12 16,33-2 5-16,-4 11-33 15,29 0-1-15,-8 8-26 16,20 2 6-16,-22 5-15 0,20-1 11 15,-26-4-10-15,12-8 12 16,-19-5-12-16,0-14 14 16,-26-2-12-16,-6-8 11 15,-30 6-11-15,-15 3 23 16,-18 12-3-16,-12 4 19 16,-11 13-13-16,-7 5 9 15,-3 8-23-15,-3 17 4 16,2 11-18-16,-1 17 13 15,4 12-9-15,2 31 14 16,5-3-16-16,2 7 12 16,4-5-12-16,-2-5 10 15,2 22-13-15,3 27 13 16,0-10-11-16,6-5 12 16,-1-8-13-16,1-47 13 15,-6-40-16-15,-3 0-28 0,-9-10-52 16,-11-5-38-1,-10-12-389-15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2:49.5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5CC0EF-8BBA-4A22-B7C8-4541BB37E74D}" emma:medium="tactile" emma:mode="ink">
          <msink:context xmlns:msink="http://schemas.microsoft.com/ink/2010/main" type="writingRegion" rotatedBoundingBox="17756,3775 21988,1861 23153,4435 18920,6350"/>
        </emma:interpretation>
      </emma:emma>
    </inkml:annotationXML>
    <inkml:traceGroup>
      <inkml:annotationXML>
        <emma:emma xmlns:emma="http://www.w3.org/2003/04/emma" version="1.0">
          <emma:interpretation id="{88F042F5-39BD-4188-8FB3-1C7A76F0CA25}" emma:medium="tactile" emma:mode="ink">
            <msink:context xmlns:msink="http://schemas.microsoft.com/ink/2010/main" type="paragraph" rotatedBoundingBox="18098,3603 19731,5010 19271,5544 17638,4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33E7E1-A48E-4E38-BBF1-EC0E0B405847}" emma:medium="tactile" emma:mode="ink">
              <msink:context xmlns:msink="http://schemas.microsoft.com/ink/2010/main" type="inkBullet" rotatedBoundingBox="18078,3626 18576,4055 18148,4551 17651,4122"/>
            </emma:interpretation>
          </emma:emma>
        </inkml:annotationXML>
        <inkml:trace contextRef="#ctx0" brushRef="#br0">-3858 2125 998 0,'-7'-3'271'0,"-1"0"88"16,4 1-278-16,2-4-22 15,5 3-8-15,6-6-23 16,2 3-9-16,8-9-13 15,2-6 7-15,5-12-11 16,-4-4 10-16,7-20-11 16,-4 7 9-16,1 1-11 15,-5 14 11-15,-3 14-11 16,-3 25 9-16,-3 16-2 16,-1 16 14-16,2 9-8 0,-2 8 13 15,4-1-9-15,-2-10 2 16,8-6-14-16,-3-12 15 15,2-4-169-15,-11-22-254 16</inkml:trace>
        <inkml:trace contextRef="#ctx0" brushRef="#br0" timeOffset="-414.9679">-3664 2078 747 0,'-2'-10'298'15,"1"-2"36"-15,2 4-170 16,-1 5-66-16,2 5-21 16,1 7-20-16,0 7-19 15,1 2-9-15,2 14-12 16,4 1 5-16,-1 13-13 16,0-1 4-16,1 17-11 15,1-10 6-15,-2 5-10 0,-3-7 9 16,1 1-10-16,-4-13 10 15,2 1-10-15,-5-15 10 16,1 0-10-16,-1-9 11 16,0-2-10-16,-3-1 12 15,3-4-12-15,-4-5 5 16,-2-12-56-16,-3-3 16 16,-6-21 6-16,-5-3-356 15,-3-17 137-15</inkml:trace>
      </inkml:traceGroup>
      <inkml:traceGroup>
        <inkml:annotationXML>
          <emma:emma xmlns:emma="http://www.w3.org/2003/04/emma" version="1.0">
            <emma:interpretation id="{534EA1E0-224B-4341-A210-4E53025755EC}" emma:medium="tactile" emma:mode="ink">
              <msink:context xmlns:msink="http://schemas.microsoft.com/ink/2010/main" type="line" rotatedBoundingBox="19125,4487 19731,5010 19271,5544 18664,5022"/>
            </emma:interpretation>
          </emma:emma>
        </inkml:annotationXML>
        <inkml:traceGroup>
          <inkml:annotationXML>
            <emma:emma xmlns:emma="http://www.w3.org/2003/04/emma" version="1.0">
              <emma:interpretation id="{D53179EE-E9CC-4351-9F16-0EC4E2CA62D9}" emma:medium="tactile" emma:mode="ink">
                <msink:context xmlns:msink="http://schemas.microsoft.com/ink/2010/main" type="inkWord" rotatedBoundingBox="19125,4487 19731,5010 19271,5544 18664,50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26.8735">-2910 3267 1061 0,'-3'9'240'0,"1"-1"108"16,4-2-305-16,7-3 2 15,6-12 6-15,7-8 8 16,5-11-13-16,8-19-5 16,-1-26-16-16,5-31-11 15,-4 5-10-15,-5-3-2 16,-5 13 1-16,-5 31-2 15,-7 35 0-15,-2 10-5 16,-5 20-1-16,-5 17 3 16,1 20 0-16,-5 17 3 15,-2 2 5-15,1 21 0 16,1-12-2-16,7-9 0 16,1-16-2-16,2-5 0 15,1-27-28-15,4-6-373 16,-2-16 115-16</inkml:trace>
          <inkml:trace contextRef="#ctx0" brushRef="#br0" timeOffset="1076.0068">-2226 3075 1256 0,'8'20'316'0,"-13"13"96"16,4 3-357-16,2 1-37 16,1-2-12-16,2-1 1 15,4-5 2-15,4-8-66 16,-3 0 178-16,-3 3-536 16,-11-8 172-16</inkml:trace>
        </inkml:traceGroup>
      </inkml:traceGroup>
    </inkml:traceGroup>
    <inkml:traceGroup>
      <inkml:annotationXML>
        <emma:emma xmlns:emma="http://www.w3.org/2003/04/emma" version="1.0">
          <emma:interpretation id="{86960A0F-0844-4274-B0FE-41FEF93500C8}" emma:medium="tactile" emma:mode="ink">
            <msink:context xmlns:msink="http://schemas.microsoft.com/ink/2010/main" type="paragraph" rotatedBoundingBox="18457,5007 22570,3147 23153,4435 19040,6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861F4-7660-4DAB-AD59-D158DFE4377E}" emma:medium="tactile" emma:mode="ink">
              <msink:context xmlns:msink="http://schemas.microsoft.com/ink/2010/main" type="line" rotatedBoundingBox="18457,5007 22570,3147 23153,4435 19040,6295"/>
            </emma:interpretation>
          </emma:emma>
        </inkml:annotationXML>
        <inkml:traceGroup>
          <inkml:annotationXML>
            <emma:emma xmlns:emma="http://www.w3.org/2003/04/emma" version="1.0">
              <emma:interpretation id="{75AF70C5-0455-4602-BC54-B3F95F565921}" emma:medium="tactile" emma:mode="ink">
                <msink:context xmlns:msink="http://schemas.microsoft.com/ink/2010/main" type="inkWord" rotatedBoundingBox="18457,5007 20589,4043 21153,5290 19021,6254">
                  <msink:destinationLink direction="with" ref="{E76A8224-019F-4350-B967-D657F623D1AE}"/>
                  <msink:destinationLink direction="with" ref="{8C155E2B-0210-4437-8AF5-E7D63C70BBB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2.2752">-2913 3832 987 0,'-8'28'230'0,"1"-5"105"16,7-10-283-16,3-7 2 16,7-6 8-16,11-10 20 15,8-16-11-15,13-26-2 16,13-22-11-16,26-43-14 16,5-8-26-16,25-14-7 15,0 2-6-15,11-7-2 16,-20 28-2-16,1-5 1 15,-28 22 0-15,-1 15 9 16,-23 22 2-16,-8 13 2 16,-14 19 1-16,-10 1 1 15,-10 16-4-15,-12 7 2 16,-7 9-3-16,-11 9-36 16,-8 6-39-16,-7 4-114 15,9-1-267-15,3 3 14 16</inkml:trace>
          <inkml:trace contextRef="#ctx0" brushRef="#br0" timeOffset="2536.5067">-2388 4127 1047 0,'-5'21'258'0,"2"-9"103"16,9-10-290-16,8-20 14 15,3-14-2-15,8-22 10 16,7-10-15-16,11-32-15 15,5-3-30-15,2-28-10 16,-8 13-15-16,0 5-4 16,-17 31-2-16,-5 13 0 15,-7 38 0-15,-4 12-4 16,-6 18 2-16,-1 14 2 16,-2 17 2-16,-6 28 3 0,1 11 3 15,-2 11 1 1,1 0-2-16,-2 4-2 0,10-22-1 15,1-9 2-15,1-17-17 16,8-14-78-16,5-34-368 16,4-20 81-16</inkml:trace>
          <inkml:trace contextRef="#ctx0" brushRef="#br0" timeOffset="2714.5313">-1732 3624 1343 0,'0'38'317'0,"-6"13"126"16,0 0-385-16,3 6-21 16,-2-10-11-16,4-4 0 15,2-19-18-15,5-4-94 16,2-13 453-16,1-20-820 16,-1-20 336-16</inkml:trace>
          <inkml:trace contextRef="#ctx0" brushRef="#br0" timeOffset="3036.868">-1451 3078 1169 0,'-2'15'263'0,"-10"23"103"0,0 13-339 16,-1 25-20-16,1 7-2 15,0 17 28-15,9-10 4 16,3 2 1-16,9-26-1 15,9-12 0-15,1-28-29 16,5-16-1-16,3-16-1 0,8-18 0 16,-7-10 0-16,4-22 3 15,-11-3-2-15,-9-11 12 16,-11 13 17-16,-11 9 33 16,-10 18 1-16,-5 13 2 15,1 26-12-15,-6 15-18 16,7 5-34-16,2 7-2 15,8 0-2-15,2-8-17 16,10-13-54-16,2-10 116 16,8-16-541-16,3-4 165 15</inkml:trace>
          <inkml:trace contextRef="#ctx0" brushRef="#br0" timeOffset="3358.6265">-1178 2962 916 0,'3'20'528'0,"0"11"-80"0,-6-1-151 16,6 1-222-16,1-24-54 15,11-1 2-15,3-6 1 16,17-4-6-16,7-25-9 16,9-16-1-16,-3-9-3 15,-4 1-2-15,-13-2-1 16,-8 22-2-16,-13 30-5 15,-7 25-3-15,0 29 0 0,-9 17 1 16,-1 8 2 0,-7 3 6-16,4-6 8 0,-5-16 8 15,7-6 1-15,5 2 2 16,6-11 0-16,3-11-6 16,0-8-5-16,-1-5-62 15,-5-20-57-15,-12-5-381 16,-9-2 49-16</inkml:trace>
          <inkml:trace contextRef="#ctx0" brushRef="#br0" timeOffset="3618.4708">-1088 3293 1266 0,'21'-12'351'15,"2"9"79"-15,20-9-329 16,7-6-97-16,7-6 0 15,0 0 12-15,7-9-265 0,-10 3-183 16</inkml:trace>
        </inkml:traceGroup>
        <inkml:traceGroup>
          <inkml:annotationXML>
            <emma:emma xmlns:emma="http://www.w3.org/2003/04/emma" version="1.0">
              <emma:interpretation id="{F6CC5607-C917-40C1-81D3-F90C6FE991D0}" emma:medium="tactile" emma:mode="ink">
                <msink:context xmlns:msink="http://schemas.microsoft.com/ink/2010/main" type="inkWord" rotatedBoundingBox="21253,4322 22788,3628 23153,4435 21618,5129">
                  <msink:destinationLink direction="with" ref="{E24B3A1F-DE29-457B-8339-3409A7F79B2E}"/>
                </msink:context>
              </emma:interpretation>
              <emma:one-of disjunction-type="recognition" id="oneOf2">
                <emma:interpretation id="interp2" emma:lang="" emma:confidence="0">
                  <emma:literal>0,7</emma:literal>
                </emma:interpretation>
                <emma:interpretation id="interp3" emma:lang="" emma:confidence="0">
                  <emma:literal>0, 7</emma:literal>
                </emma:interpretation>
                <emma:interpretation id="interp4" emma:lang="" emma:confidence="0">
                  <emma:literal>o, 7</emma:literal>
                </emma:interpretation>
                <emma:interpretation id="interp5" emma:lang="" emma:confidence="0">
                  <emma:literal>O, 7</emma:literal>
                </emma:interpretation>
                <emma:interpretation id="interp6" emma:lang="" emma:confidence="0">
                  <emma:literal>i, 7</emma:literal>
                </emma:interpretation>
              </emma:one-of>
            </emma:emma>
          </inkml:annotationXML>
          <inkml:trace contextRef="#ctx0" brushRef="#br0" timeOffset="9963.1809">526 2164 856 0,'-6'-12'324'16,"-5"6"35"-16,-5 10-236 15,-2 16-32-15,-6 11-46 16,-3 19-18-16,1 5-15 16,-2 5 9-16,4-6 0 0,12 5 12 15,6-12-1-15,13-5 0 16,11-11-9-16,6-2-4 16,2-19-12-16,8-11 2 15,-1-17 0-15,6-15 2 16,-4-14 0-16,-2-13 0 15,-9 3-2-15,-8-5-2 16,-13 19-1-16,-9 1-1 16,-9 12-2-16,-6 12-2 15,0 16-4-15,-3 10-1 16,5 13-10-16,2 10-58 16,10 8-3-16,11-3-343 15,11-10 56-15</inkml:trace>
          <inkml:trace contextRef="#ctx0" brushRef="#br0" timeOffset="10137.3856">760 2608 1043 0,'1'45'226'16,"1"9"98"-16,4-3-310 15,-2-1-4-15,1-11-5 16,-1-14-8-16,-1-29-118 15,5-23-204-15,-4-9 22 0</inkml:trace>
          <inkml:trace contextRef="#ctx0" brushRef="#br0" timeOffset="10435.166">772 2113 1122 0,'3'-9'274'0,"3"3"93"16,4 0-321-16,10-3-21 15,0-3-12-15,5-8 0 16,4 5-6-16,8-10-2 16,-4-1-1-16,3-1-2 15,-1 8-1-15,-8 8-5 16,-9 14-2-16,1 20 12 16,-7 16 14-16,-4 19 19 15,-1 1 13-15,-2 14 16 16,-10-5-4-16,7 1-8 0,-1-14-18 15,7-2-7-15,-2-18-14 16,7-11-7-16,-4-12-5 16,-3-6-29-16,-4-11-35 15,-7-7 158-15,-10-1-556 16,-1-8 203-16</inkml:trace>
          <inkml:trace contextRef="#ctx0" brushRef="#br0" timeOffset="10597.2409">924 2362 1099 0,'6'13'252'0,"10"-13"102"16,11-6-319-16,9-12-16 16,11-3-4-16,11-19 3 15,-5 14 7-15,4 1-380 16,-11 10 134-16</inkml:trace>
          <inkml:trace contextRef="#ctx0" brushRef="#br0" timeOffset="9250.3099">-409 2538 1081 0,'-9'-5'357'16,"-3"-5"45"-16,6-8-267 0,7 3-108 15,8-5-13 1,3-1-6-16,9 6-5 0,2 3-3 16,7-3 0-16,-5 6 0 15,5 9-3-15,-6 4-1 16,3 10-2-16,-7 4-2 16,2 8 4-16,-4-1 3 15,3-7 3-15,-1-4 2 0,1-4 7 16,-3-11-3-16,3-20 2 15,1 0 2-15,4-11 1 16,-2-3-2-16,1-5-3 16,-4 14-2-16,-3-2-4 15,-6 19-5-15,-1 7-2 16,-5 11-2-16,-3 6-12 16,-3 9-35-16,-3-7-174 15,0-2-184-15,-5 3-33 16</inkml:trace>
          <inkml:trace contextRef="#ctx0" brushRef="#br0" timeOffset="9544.5432">-258 2929 1146 0,'-3'-3'258'15,"11"0"111"-15,2-6-332 16,7-13-13-16,2-8-3 16,14-9-1-16,2-6-10 15,7 0-4-15,-6 13-4 0,3 13-3 16,-11 13-3-16,-5 16-1 16,-5 13 2-16,0-4-1 15,-6-5 4 1,1 2 0-16,1-4 2 0,1-13 1 15,-2-7 2-15,5-1-38 16,-2-12 112-16,-1-13-456 16,-8 2 151-16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3:19.9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825776-DC3E-4F47-857C-BD13C6B881DF}" emma:medium="tactile" emma:mode="ink">
          <msink:context xmlns:msink="http://schemas.microsoft.com/ink/2010/main" type="inkDrawing" rotatedBoundingBox="19678,3764 22839,7001 22759,7079 19598,3842" semanticType="callout" shapeName="Other">
            <msink:sourceLink direction="with" ref="{C643F14E-D5CF-410D-839B-A252685B6C57}"/>
            <msink:sourceLink direction="with" ref="{2EA6F2B6-50BF-4D6C-A2EE-9752D6C391F4}"/>
          </msink:context>
        </emma:interpretation>
      </emma:emma>
    </inkml:annotationXML>
    <inkml:trace contextRef="#ctx0" brushRef="#br0">-1655 697 1006 0,'-7'-3'238'0,"4"12"84"16,7 6-281-16,2 12-25 0,14 0 5 16,5 0 2-16,8 0 1 15,5 6-6-15,10 9-4 16,-2-5-7-16,14 17-3 15,-6 2-2-15,11 5-1 16,-3-10 1-16,4 13-1 16,-12-10-1-16,13 12 1 15,-10-5-1-15,8 19 5 16,-2-8 5-16,15 22 10 16,-7-7 4-16,14 2 2 15,-10-18-5-15,5 7-3 16,-11-15-12-16,12 25-3 15,-12-4-2-15,18 24 1 16,-1-1-1-16,13 10 0 16,-9-22 0-16,15 13 1 0,-8-18-1 15,11 12 0-15,-9-11 0 16,11 13 1-16,-18-14-1 16,1 8 0-16,-18-16 0 15,1 7 8-15,-14-16 1 16,8 5 2-16,-5-13-1 15,3-6 1-15,-8-13-7 16,-2-8-1-16,-14-14-1 16,-7-12 1-16,-13-5 0 0,-7-2 0 15,-5-4-1-15,0 1 0 16,-9 1-23-16,-2-3 432 16,-4-8-806-16,-21-16 388 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3:18.7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EA4829-7A70-442B-9588-17A1A5ABD2F3}" emma:medium="tactile" emma:mode="ink">
          <msink:context xmlns:msink="http://schemas.microsoft.com/ink/2010/main" type="inkDrawing" rotatedBoundingBox="17313,3037 20185,2996 20199,3946 17327,3987" semanticType="enclosure" shapeName="Other"/>
        </emma:interpretation>
      </emma:emma>
    </inkml:annotationXML>
    <inkml:trace contextRef="#ctx0" brushRef="#br0">-2 884 879 0,'0'2'225'16,"6"1"85"-16,4 10-254 15,10-10-2-15,7 2-15 0,14-10 17 16,7-4-25-16,9-10 7 15,3 10-21-15,10-3 5 16,-4 12-22-16,9 1 9 16,-3 7-13-16,17 5 11 15,-8-8-11-15,9-11 12 16,-9 0-12-16,12-6 11 16,-15-8-10-16,11 2 9 15,-11 5-10-15,8 2 10 16,-14 5-10-16,3-3 9 15,-15 8-10-15,1-1 11 16,-7 4-11-16,5 1 10 16,-5 7-11-16,7 2 13 15,-4 6-12-15,8-1 14 16,-6-1-11-16,4-1 11 16,-8-4-12-16,1-2 12 15,-10-8-13-15,1-7 12 0,-10 2-10 16,4-5 12-16,-5 3-9 15,1 1 12-15,-5 7-12 16,1-10 11-16,-9 8-10 16,-3-7 13-16,-8 7-10 15,2-6 12-15,-6 10-10 16,2-2 11-16,0 4-14 0,-1-5 8 16,1 4-12-16,1-7 10 15,-3 1-11-15,1-5 18 16,-1 0-6-16,0-3 17 15,0-2-12-15,2-7 17 16,4-1-20-16,1 1 7 16,-1-6-17-16,-3 3 12 15,0 6-17-15,-4 1 11 16,-4-1-11-16,5-3 10 16,0 0-10-16,-6-8 11 15,5-4-12-15,-5-6 11 16,-6 3-10-16,-6-3 11 15,3 0-13-15,-6 8 11 16,0 8-5-16,0 4 20 16,3 4-9-16,-2 4 13 15,2 5-8-15,2-4 5 0,2 1-21 16,2 3 9-16,-3 1-14 16,2-4 12-16,-4 5-12 15,-1 2 12-15,-1-11-13 16,-2-1 13-16,-3-2-12 15,-6 2 15-15,-5-10-9 16,-7 3 18-16,-2 3-12 16,-8 6 13-16,-1-4-16 15,-4 10 11-15,3 3-17 0,-3-2 10 16,6-5-12-16,-12-1 13 16,2-5-15-16,-14-4 11 15,-2-4-9-15,-10-3 10 16,6 3-11-16,-9-16 11 15,7 2-14-15,-23 11 8 16,4 21-10-16,-12 6 8 16,5 23-9-16,-8 7 14 15,26-6-9-15,1-15 12 16,13-9-10-16,-1-2 11 16,11-4-13-16,-10-3 12 15,10 0 1-15,-3 6-4 16,10 5-12-16,-4 8 6 15,10 13-14-15,-3 11 0 16,10 2 1-16,-2 8 14 16,14-7-8-16,4-5 16 0,10-16-13 15,1-10 12-15,8-7-13 16,0-7 14-16,5-4-12 16,-1-9-28-16,2-1-45 15,11-17-45-15,-2-9-343 16</inkml:trace>
    <inkml:trace contextRef="#ctx0" brushRef="#br0" timeOffset="-1131.3236">-89 137 954 0,'-5'13'217'0,"4"25"88"15,4 11-286-15,-2 16 1 16,1 4-16-16,2 15 15 15,2-15-12-15,6 10 10 16,2 0-15-16,7-3 13 16,1-19-14-16,4 0 12 15,-6-18-10-15,-1-16 12 16,-5-11-9-16,-5-5 14 16,-3-5-12-16,-2 2 11 15,-4-1-12-15,-1 5 10 16,-2-5-17-16,-8-5-28 0,-2-5-311 15,-2-7 87-15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16.4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E58275-F0BA-4BC0-983C-71C5C1D40D17}" emma:medium="tactile" emma:mode="ink">
          <msink:context xmlns:msink="http://schemas.microsoft.com/ink/2010/main" type="inkDrawing" rotatedBoundingBox="2037,8815 2111,6223 3188,6254 3113,8846" hotPoints="2666,8927 2091,7532 2650,6131 3225,7526" semanticType="enclosure" shapeName="Ellipse"/>
        </emma:interpretation>
      </emma:emma>
    </inkml:annotationXML>
    <inkml:trace contextRef="#ctx0" brushRef="#br0">548 29 1064 0,'-70'-28'370'0,"-8"19"55"15,3 31-296-15,-12 32-41 16,43 27-26-1,2 0-53-15,-32 150-8 16,25 23 13-16,13 51-10 16,45-115 8-1,1 1-4-15,55 120-11 16,12-51 8-16,23-14-9 16,8-56 9-16,-22-93-11 15,-16-40 9-15,7-27-6 0,-14-36 10 16,10-38-7-16,-9-31 12 15,5-44-6-15,-11-16 9 16,-2-51-9-16,-20 0 6 16,-6-38-9-16,-18 4 8 15,-5-27-11-15,-2 39 8 16,2-22-8-16,-4 48 9 16,8 17-11-16,-8 45 10 0,-11 17-10 15,-10 47 10-15,-19 20-13 16,-13 29 1-16,-20 26-29 15,-8 22-22-15,-19 35-44 16,7 16-354-16,-27 11 86 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3:34.8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155E2B-0210-4437-8AF5-E7D63C70BBB6}" emma:medium="tactile" emma:mode="ink">
          <msink:context xmlns:msink="http://schemas.microsoft.com/ink/2010/main" type="inkDrawing" rotatedBoundingBox="4449,4014 19238,11864 19075,12171 4286,4320" semanticType="callout" shapeName="Other">
            <msink:sourceLink direction="with" ref="{748B7CF3-A493-4298-9A2D-D7B898162489}"/>
            <msink:sourceLink direction="with" ref="{75AF70C5-0455-4602-BC54-B3F95F565921}"/>
          </msink:context>
        </emma:interpretation>
      </emma:emma>
    </inkml:annotationXML>
    <inkml:trace contextRef="#ctx0" brushRef="#br0">-3 63 906 0,'8'-30'627'0,"-1"0"-546"0,-1 26-35 0,-7 5-37 16,-2-5 1-16,1 4-14 15,1 3 11-15,4-3-11 16,0 6 9-16,-2 0-9 16,2-5 10-16,0-2-10 15,-3 1 10-15,3 1-8 16,0 5 13-16,0-1-6 15,-1-2 18-15,1 0-6 16,1-2 17-16,1 2-13 0,-4 2 14 16,4-1-16-16,4 5 10 15,-11-6-16-15,5 0 11 16,2 3-17-16,4 0 10 16,-6 0-13-16,4 8 11 15,5-2-14-15,-1 1 14 16,-5-2-12-16,4-1 13 15,1-2-12-15,-1 5 13 16,4-2-12-16,1 2 13 16,-2-2-12-16,5 5 11 15,-4-5-11-15,1 4 9 16,0 3-13-16,4 0 10 16,-2-1-13-16,6 4 8 15,-4-5-9-15,5 2 0 0,-4-3 0 16,4 0 11-1,-5-1-9-15,4 2 12 0,-4-1 1 16,5 0 3-16,-1-4-10 16,2 5 14-16,1-2-13 15,-2-4 9-15,-2 13-15 16,2-2 11-16,-7-3-15 16,2-8 11-16,1 10-12 0,-2-17 11 15,0 15-12-15,7 0 11 16,-4 6-11-16,2 0 11 15,1 4-10-15,6-8 11 16,-6-4-10-16,6 5 10 16,-3-7-11-16,6 7 11 15,-6-3-10-15,8 6 16 16,-2-6-7-16,4 7 13 16,-1-1-11-16,5 1 9 15,-5-4-15-15,4 1 9 16,-7-2-14-16,2-1 10 15,-5 2-12-15,9-1 11 16,-8-2-11-16,11 0 11 16,-3-5-11-16,8-4 11 15,-13 3-11-15,12-3 12 16,-7 5-13-16,9 1 12 16,-5 7-12-16,10 10 12 0,-4 8-12 15,2 4 13-15,-13-1 1 16,7 4-3-16,-5-13-10 15,5 1 10-15,-1-5-11 16,11 3-1-16,-6-8 1 16,3 6 12-16,-7-4-10 15,9 4 9-15,-9-5-9 16,8 4 9-16,-11-6-11 0,4 3 11 16,-7-5-11-16,11 2 12 15,-5 3-11-15,10 2 12 16,-1 1-12-16,7 4 11 15,-7-1-11-15,6-3 10 16,-9-3-11-16,3 2 12 16,-6-7-12-16,0 4 12 15,-6-5-11-15,10 4 10 16,-2-4-11-16,7 6 11 16,1-4-11-16,7 4 11 15,-8 3-11-15,9 3 11 16,-7-1-11-16,5 4 11 15,-8-6-10-15,5-3 10 16,-11-6-11-16,7 3 12 16,-5-5-11-16,8 7 10 15,-4-2-12-15,10 6 12 0,-6-5-10 16,6 4 10-16,-9-4-10 16,3 5 11-16,-9-4-11 15,5 4 10-15,-5-2-11 16,7 4 10-16,-4-4-10 15,8 4 11-15,-6 0-11 16,7 1 12-16,-5 0-10 0,2 4 10 16,-10-4-10-16,5 0 10 15,-8 2-12-15,5 5 11 16,-2-4-11-16,7 6 11 16,-3-4-10-16,8-1 11 15,-10-4-11-15,10 2 11 16,-7-7-11-16,1 5 11 15,-5-3-11-15,10 4 10 16,-8-6-10-16,7 4 10 16,0-7-11-16,6 5 11 15,-9-7-10-15,11 5 11 16,-8-8-11-16,6 13 11 16,-14-11-12-16,11 7 12 15,-10-1-12-15,10 10 12 16,-8-13-12-16,16 11 11 15,-9-4-10-15,8 1 10 0,-10-5-11 16,6 4 12-16,-10-5-11 16,7 6 11-16,-9-3-12 15,10 2 12-15,-5-1-12 16,8-1 12-16,-6-3-12 16,6 3 12-16,-10-6-12 15,6-1 12-15,-6 7-12 16,3 1 11-16,-7-1-10 15,7 3 11-15,-5 2-13 16,7-4 13-16,-5-2-11 0,9-1 10 16,-7-1-11-16,4 3 12 15,-8-1-11-15,8 1 10 16,-10 0-10-16,5 3 11 16,-2-1-12-16,8 2 12 15,-8-2-12-15,11 2 11 16,-3-4-10-16,6 0 10 15,-11 0-11-15,8 3 13 16,-10-6-13-16,8 6 11 16,-8-3-10-16,12 3 10 15,-6-3-10-15,11 5 10 16,-8-5-11-16,6 6 10 16,-11-6-9-16,4 7 10 15,-10-1-10-15,8 6 12 0,-4-4-13 16,5 6 12-16,-1-10-10 15,10-1 10-15,-10-6-12 16,7 9 11-16,-7-7-11 16,-1 7 12-16,-13-2-12 15,17 7 11-15,-9-8-10 16,12 7 10-16,0-2-11 16,11 4 11-16,-11-6-10 15,5 1 10-15,-11-1-10 0,6 7 11 16,-8-1-12-16,5 3 12 15,-3-5-12-15,9-1 12 16,-3-9-12-16,11 0 13 16,-9-4-14-16,1 8 13 15,-11-4-12-15,11 11 12 16,-10-2-12-16,10 9 12 16,-3-8-12-16,12 13 12 15,-10-5-11-15,7 0 11 16,-17-1-11-16,11-1 11 15,-6-4-12-15,11 9 12 16,-7-6-13-16,20 0 12 16,-10-1-10-16,7-5 10 15,-13-11-11-15,10 8 12 16,-11-3-11-16,14 3 10 0,-10-4-10 16,17 4 10-16,-9-8-11 15,5-1 11-15,-12-4-11 16,12 3 11-16,-12-4-11 15,12 5 11-15,-9 2-10 16,14 13 12-16,-13-3-13 16,4 9 13-16,-13-8-13 15,11 1 11-15,-15-13-12 16,5 2 11-16,-2-9-10 0,6 3 10 16,-16-6-9-16,5 3 11 15,-11-4-10-15,-7 2 10 16,-10-1-11-16,5 0 11 15,-13-6-12-15,2 0 12 16,-4-3-11-16,-4-1 13 16,-8-4-10-16,-4 5 19 15,-5-3-8-15,1 0 25 16,-6 3-8-16,0-1 15 16,-2-1-17-16,1 1 6 15,-4 0-22-15,1-2 6 16,-1 3-17-16,-2 0 12 15,-1-5-13-15,1 5 1 16,1-4-21-16,-3-5-27 16,1 0-49-16,-4 0 240 0,-3-18-638 15,-7 1 265-15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49.4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65082C-3BD9-48B9-8833-1D494752FC37}" emma:medium="tactile" emma:mode="ink">
          <msink:context xmlns:msink="http://schemas.microsoft.com/ink/2010/main" type="writingRegion" rotatedBoundingBox="8755,6531 10919,6531 10919,7667 8755,7667"/>
        </emma:interpretation>
      </emma:emma>
    </inkml:annotationXML>
    <inkml:traceGroup>
      <inkml:annotationXML>
        <emma:emma xmlns:emma="http://www.w3.org/2003/04/emma" version="1.0">
          <emma:interpretation id="{85027331-2C3E-4746-B916-41C713EE3A95}" emma:medium="tactile" emma:mode="ink">
            <msink:context xmlns:msink="http://schemas.microsoft.com/ink/2010/main" type="paragraph" rotatedBoundingBox="8755,6531 10919,6531 10919,7667 8755,7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B97AA2-BF74-4AD9-AE9B-DF9F0C5CBA2E}" emma:medium="tactile" emma:mode="ink">
              <msink:context xmlns:msink="http://schemas.microsoft.com/ink/2010/main" type="line" rotatedBoundingBox="8755,6531 10919,6531 10919,7667 8755,7667"/>
            </emma:interpretation>
          </emma:emma>
        </inkml:annotationXML>
        <inkml:traceGroup>
          <inkml:annotationXML>
            <emma:emma xmlns:emma="http://www.w3.org/2003/04/emma" version="1.0">
              <emma:interpretation id="{EDE3FF95-A8A0-42EE-926F-0132F24767E6}" emma:medium="tactile" emma:mode="ink">
                <msink:context xmlns:msink="http://schemas.microsoft.com/ink/2010/main" type="inkWord" rotatedBoundingBox="8755,6531 9339,6531 9339,6808 8755,6808"/>
              </emma:interpretation>
            </emma:emma>
          </inkml:annotationXML>
          <inkml:trace contextRef="#ctx0" brushRef="#br0">4489 2189 249 0,'70'42'141'16,"-5"-2"-6"-16,13 8-56 0,-9-7-27 15,10-1-15-15,-6-10-33 16,6-6-139-16,-8-12 42 15</inkml:trace>
        </inkml:traceGroup>
        <inkml:traceGroup>
          <inkml:annotationXML>
            <emma:emma xmlns:emma="http://www.w3.org/2003/04/emma" version="1.0">
              <emma:interpretation id="{35E49B94-5EC4-4ECD-A35A-484F769BEC09}" emma:medium="tactile" emma:mode="ink">
                <msink:context xmlns:msink="http://schemas.microsoft.com/ink/2010/main" type="inkWord" rotatedBoundingBox="10565,7538 10919,7538 10919,7667 10565,7667">
                  <msink:destinationLink direction="with" ref="{0487DE54-5BF6-418B-B39B-81994693FD61}"/>
                  <msink:destinationLink direction="with" ref="{78523A52-0B6C-4F13-86E4-5E4D0817D5E3}"/>
                  <msink:destinationLink direction="with" ref="{E27B1968-B34A-4FE7-B054-0A33A4EAA22B}"/>
                </msink:context>
              </emma:interpretation>
            </emma:emma>
          </inkml:annotationXML>
          <inkml:trace contextRef="#ctx0" brushRef="#br0" timeOffset="147.649">6299 3196 675 0,'83'56'167'0,"-16"-17"49"0,-1-15-244 15,-16-14-98-15,-1-13-89 16,-10-1-55-16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37.2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732815-3EA6-4F6F-A187-66DB949F4B4E}" emma:medium="tactile" emma:mode="ink">
          <msink:context xmlns:msink="http://schemas.microsoft.com/ink/2010/main" type="inkDrawing" rotatedBoundingBox="18808,10139 19829,11073 19345,11602 18324,10667" hotPoints="19656,11362 18917,11227 18565,10563 19304,10699" semanticType="enclosure" shapeName="Ellipse"/>
        </emma:interpretation>
      </emma:emma>
    </inkml:annotationXML>
    <inkml:trace contextRef="#ctx0" brushRef="#br0">26 105 359 0,'-6'-3'195'0,"-2"3"-2"16,4 0-90-16,1 3-4 15,0 4-41-15,1 7-18 16,4 1-8-16,-1 3-8 16,4 3 2-16,2 6-8 15,2 1 9-15,3 13-6 16,5 1 5-16,2 15-11 16,1-3 8-16,8 11-10 0,1-7 6 15,7 7-10-15,0-4 7 16,12 8-8-16,-4-7 9 15,7-1-10-15,-6-10 8 16,9-10-9-16,-11-14 9 16,10-3-10-16,-10-10 10 15,5-4-9-15,-7-5 8 16,5-5-11-16,-10-2 10 0,10-4-10 16,-9 3 9-16,8 3-11 15,-9-6 11-15,8 0-11 16,-13-1 8-16,-1-1-12 15,-12-4 9-15,2 0-1 16,-8-3 11-16,-8-9 2 16,-1-11 19-16,-3-17-1 15,-6-4 5-15,-13-17-8 16,-2-1 0-16,-12-2-17 16,-5 11 2-16,-13-7-5 15,3 18 9-15,-7 5-7 16,3 9 10-16,-8 3-10 15,5 14 2-15,-7-4-13 16,7 2 4-16,-11-2-9 16,4 3 7-16,-4-6-26 15,9 1-5-15,-1 2-8 0,16 5-336 16,10-2 99-16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1:58.3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B94A0B-6F16-429D-83C5-0AD2F4087D54}" emma:medium="tactile" emma:mode="ink">
          <msink:context xmlns:msink="http://schemas.microsoft.com/ink/2010/main" type="inkDrawing" rotatedBoundingBox="19272,2269 21497,2297 21485,3262 19260,3235" hotPoints="21401,2769 20190,3160 19002,2705 20213,2315" semanticType="enclosure" shapeName="Ellipse"/>
        </emma:interpretation>
      </emma:emma>
    </inkml:annotationXML>
    <inkml:trace contextRef="#ctx0" brushRef="#br0">3173-702 588 0,'-15'5'130'0,"-2"1"73"15,5 0-155-15,-1-2 34 16,4-1 12-16,-2 0 18 16,1-6-10-16,-4 0-6 15,-1 2-34-15,-3-4-2 16,-3 1-15-16,-1-2 2 16,-4 3-11-16,-4 0-4 15,3 3-10-15,-4-2-3 16,2 4-10-16,2-2-1 15,0-2 2-15,-4 1 5 16,5-2 0-16,-4-3 6 16,2 1 0-16,1 1 0 15,3-4-4-15,-3 7 1 16,3 1-5-16,-5 4 0 0,2 2-4 16,-6 5 0-1,3-1-5-15,-2 2 2 0,2-1-3 16,0 2 0-16,6 5 0 15,-6-7-2-15,11 3-2 16,-7 2 1-16,5 2-1 16,-4-10 1-16,7 7 1 15,-9 0 0-15,6-3 0 16,-8 1 0-16,4 4-1 16,-2 2 1-16,3-2 1 0,-3-1-2 15,1 1 0-15,1 5 0 16,2-5-1-16,-3 5 2 15,8-4-1-15,2 3 1 16,5-6-1-16,2 3 0 16,5-4-1-16,-2 5-1 15,3-10 1-15,-2 0 0 16,4 0-1-16,1 2 0 16,3-1 0-16,0 7 1 15,3-1 0-15,1 2 1 16,1 0-1-16,2-3-1 15,2 0-1-15,5 3 1 16,1-4-2-16,8 1 2 16,-2-2 2-16,6 1 0 15,-2-4 1-15,2 20 0 0,-6-2 1 16,3 2-3-16,-1 0-1 16,-1 3 0-16,2-21-1 15,6 1 0-15,-4 2 3 16,8-3 0-16,1 2 0 15,5-5 0-15,-1 1 0 16,6 1 0-16,-9-4 1 16,6 1-1-16,-4 1 1 0,4-8 0 15,-4 4-1-15,5-7 0 16,-8-4 0-16,5-3-2 16,-5 3 2-16,4-10 2 15,-2 4-1-15,13 4 2 16,-8-1 1-16,6-3-1 15,-5 5 0-15,4 7 1 16,-8-3-1-16,9 6-1 16,-4 0 0-16,5-2 0 15,-8-5-2-15,5-1-1 16,-5 1 1-16,10-7-3 16,-6 4 2-16,10-4-1 15,-8-22 0-15,4-3 1 16,-14 5-1-16,6-7-1 15,-9 0 2-15,5 19 3 16,-6-2-1-16,-1 0 3 16,-10 3-1-16,-1-2 1 0,-12 7-1 15,-3-4 2-15,-7-1 1 16,-7 3 3-16,-4-1 4 16,-6-5 6-16,-9 4 1 15,-6-14 3-15,-4-7-1 16,-8-11 4-16,1-1-1 15,-3-10 24-15,2 20-3 0,-12 1 4 16,2 16-6-16,-14 8-3 16,3 15-28-16,-23 8-3 15,8 11-5-15,-15 5-1 16,11 0 2-16,-3-1-33 16,25-11-48-16,14-17-411 15,25-11 86-15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25.0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21D55D-25EE-4F00-835D-9D986FF49073}" emma:medium="tactile" emma:mode="ink">
          <msink:context xmlns:msink="http://schemas.microsoft.com/ink/2010/main" type="inkDrawing" rotatedBoundingBox="8433,4542 18075,5826 17960,6692 8318,5408" semanticType="connector" shapeName="Other">
            <msink:sourceLink direction="with" ref="{3BDA3BA3-4432-4D73-A5D6-B3BB1D9C2AE1}"/>
            <msink:sourceLink direction="with" ref="{6931B13D-91BC-450B-B629-519DCF80A9AC}"/>
            <msink:sourceLink direction="with" ref="{316B9C34-CCA9-4AD4-95EA-ACDF511EE88A}"/>
          </msink:context>
        </emma:interpretation>
      </emma:emma>
    </inkml:annotationXML>
    <inkml:trace contextRef="#ctx0" brushRef="#br0">5297 1381 1102 0,'-25'-12'298'16,"1"4"77"-16,6 2-298 15,3-3-57-15,-5-10 3 16,1-2-12-16,-14-11-9 16,-12-5 9-16,-26-11-8 15,-10 6 6-15,-31-5-10 16,-4 5 8-16,-37-6-12 16,6 6 5-16,-36-6-9 15,8-5 8-15,-42-5-9 16,14 10 12-16,-40-6 5 15,15 15 25-15,-32 1 15 16,32 4 20-16,-39-5-3 16,28 9 0-16,-30-14-20 15,38 5-7-15,-33-4-11 16,46-1 6-16,4-13-12 16,42 3 6-16,-8-11-17 15,45 11-9-15,-1 6-86 16,21 15-33-16,-15 3-364 0,19 14 35 15</inkml:trace>
    <inkml:trace contextRef="#ctx0" brushRef="#br0" timeOffset="545.5346">-4358 232 1049 0,'-6'3'235'16,"19"-9"90"-16,26-3-298 15,27-10-25-15,23-1 3 16,33-4-6-16,11 3 9 15,35-6-9-15,2 6 6 16,36-1-6-16,-14-5 6 16,37-2-9-16,-15 8 5 15,35-7-7-15,-23 1 8 16,34-2-9-16,-26 5 10 0,25 0-8 16,-42 14 8-16,22 7-7 15,-45 7 9-15,2 13-9 16,-37 4 11-16,11 6-9 15,-32 0 14-15,9-11-343 16,-30-26 116-16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3:47.0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5AAFF7-7A94-4BA3-9A60-1804B3CAACE6}" emma:medium="tactile" emma:mode="ink">
          <msink:context xmlns:msink="http://schemas.microsoft.com/ink/2010/main" type="writingRegion" rotatedBoundingBox="19253,4051 20674,3054 20997,3513 19575,4511"/>
        </emma:interpretation>
      </emma:emma>
    </inkml:annotationXML>
    <inkml:traceGroup>
      <inkml:annotationXML>
        <emma:emma xmlns:emma="http://www.w3.org/2003/04/emma" version="1.0">
          <emma:interpretation id="{98A7D9E3-1C39-4031-AF76-823717EE3D9F}" emma:medium="tactile" emma:mode="ink">
            <msink:context xmlns:msink="http://schemas.microsoft.com/ink/2010/main" type="paragraph" rotatedBoundingBox="19253,4051 20674,3054 20997,3513 19575,4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6958A2-79A8-4866-B4C6-6EF17BD269E1}" emma:medium="tactile" emma:mode="ink">
              <msink:context xmlns:msink="http://schemas.microsoft.com/ink/2010/main" type="line" rotatedBoundingBox="19253,4051 20674,3054 20997,3513 19575,4511"/>
            </emma:interpretation>
          </emma:emma>
        </inkml:annotationXML>
        <inkml:traceGroup>
          <inkml:annotationXML>
            <emma:emma xmlns:emma="http://www.w3.org/2003/04/emma" version="1.0">
              <emma:interpretation id="{C643F14E-D5CF-410D-839B-A252685B6C57}" emma:medium="tactile" emma:mode="ink">
                <msink:context xmlns:msink="http://schemas.microsoft.com/ink/2010/main" type="inkWord" rotatedBoundingBox="19253,4051 20674,3054 20987,3499 19565,4496">
                  <msink:destinationLink direction="with" ref="{E8825776-DC3E-4F47-857C-BD13C6B881D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829-32 1079 0,'4'0'254'0,"5"3"107"16,8-3-304-16,8-4-13 16,8-7-4-16,15-2-1 0,8-8-17 15,16-2-7-15,-1 4-8 16,5-2-2-16,-16 4-3 15,-4 4 0-15,-22 5 1 16,-7 2-15-16,-13 3-24 16,-7 5 198-16,-7 8-548 0,-12 7 225 15</inkml:trace>
          <inkml:trace contextRef="#ctx0" brushRef="#br0" timeOffset="-26356.3096">14 721 593 0,'-6'10'307'15,"3"7"-8"-15,-2 1-109 16,7-3-95-16,2 0-12 16,7 1-26-16,-1-7 5 15,2-7 0-15,2-7 35 16,5-7 1-16,-4-27 12 0,8-13-9 15,10-36-9-15,1-11-40 16,2-9-14-16,-1 9-14 16,-7-4-5-16,-11 34-9 15,-7 9 1-15,-4 18-1 16,0 16-1-16,-4 13-3 16,1 5 1-16,1 12-6 15,5 4-4-15,3 0-2 0,12 14 1 16,5 8 1-1,14 6 2-15,4 6 1 0,10 5 2 16,-1-2 2-16,4-5-91 16,-9-4-24-16,4-3-373 15</inkml:trace>
        </inkml:traceGroup>
        <inkml:traceGroup>
          <inkml:annotationXML>
            <emma:emma xmlns:emma="http://www.w3.org/2003/04/emma" version="1.0">
              <emma:interpretation id="{0D067E4C-0C03-41DD-98A3-32A70427DA80}" emma:medium="tactile" emma:mode="ink">
                <msink:context xmlns:msink="http://schemas.microsoft.com/ink/2010/main" type="inkWord" rotatedBoundingBox="20257,3467 20688,3165 20919,3494 20488,3796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45.082">776-138 1095 0,'-13'-3'260'0,"10"0"98"15,9 3-317-15,4-12-22 16,19-2-2-16,2 2-14 0,16-15 0 16,-1 3-1-16,7-21 0 15,-7 5 1-15,-2-11-1 16,-12 13 0-16,-4-2-1 16,-10 26-1-16,0 11 10 15,-3 18 8-15,3 26 10 16,0 7 3-16,6 9 9 15,-6-8-9-15,6 4-4 16,-6-23-10-16,3-3-2 16,0-17-10-16,5-1-275 15,2-33-136-15</inkml:trace>
        </inkml:traceGroup>
        <inkml:traceGroup>
          <inkml:annotationXML>
            <emma:emma xmlns:emma="http://www.w3.org/2003/04/emma" version="1.0">
              <emma:interpretation id="{F651BA4C-E2AD-47D9-B840-F519C5ADF62A}" emma:medium="tactile" emma:mode="ink">
                <msink:context xmlns:msink="http://schemas.microsoft.com/ink/2010/main" type="inkWord" rotatedBoundingBox="20516,3703 20793,3508 20863,3607 20585,38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8.3869">998 62 1076 0,'2'1'260'16,"4"2"92"-16,6-4-297 15,6-1-37-15,13-5 2 16,4-11-1-16,15-2-3 16,-1 3-6-16,4 8 0 15,-11-4-25-15,-11 7-351 16,-13 0 110-16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3:48.5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A6F2B6-50BF-4D6C-A2EE-9752D6C391F4}" emma:medium="tactile" emma:mode="ink">
          <msink:context xmlns:msink="http://schemas.microsoft.com/ink/2010/main" type="inkDrawing" rotatedBoundingBox="21193,3434 23942,7490 22924,8180 20176,4123" semanticType="verticalRange" shapeName="Other">
            <msink:sourceLink direction="with" ref="{4456B3A7-1C88-4739-A500-C6FB417103A9}"/>
            <msink:sourceLink direction="with" ref="{9641699C-05DB-439B-AA3E-482CF9D2206F}"/>
            <msink:destinationLink direction="with" ref="{E8825776-DC3E-4F47-857C-BD13C6B881DF}"/>
          </msink:context>
        </emma:interpretation>
      </emma:emma>
    </inkml:annotationXML>
    <inkml:trace contextRef="#ctx0" brushRef="#br0">1-1 957 0,'-3'0'294'16,"7"6"16"-16,-1 1-258 15,3 14-52-15,-3 17-37 16,6-4 38-16,0 14 16 16,0 3-10-16,-1 14 14 15,4-1-15-15,-2 17 10 16,-1-4-14-16,8 8 11 0,4-8-14 16,6 7 9-1,1-9-11-15,10 23 10 0,-5 8-11 16,10 16 9-16,-1-8-9 15,8 14 9-15,-5-10-9 16,6 14 10-16,-3 0-10 16,3 29 20-16,-7-3-4 15,10 16 20-15,-3-21-7 16,10 15 17-16,2-25-18 0,24 8 7 16,1-29-18-16,18-4 7 15,-4-32-17-15,18-3 9 16,-12-34-14-16,11-7 10 15,-11-13-10-15,8 13 11 16,-20-5-11-16,6 22 10 16,-17 1-11-16,7 15 10 15,-8-9-10-15,8 6 10 16,-11-22-11-16,13 1 10 16,-10-20-11-16,8-14 10 15,-8-16-9-15,10-16-33 16,-20-16-121-16,-11-22-224 15,-24 4-6-15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2:07.5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942875-35BF-4482-A7D2-D1648E5C9DD1}" emma:medium="tactile" emma:mode="ink">
          <msink:context xmlns:msink="http://schemas.microsoft.com/ink/2010/main" type="inkDrawing" rotatedBoundingBox="26259,3984 27965,3483 27987,3560 26282,4061" semanticType="underline" shapeName="Other">
            <msink:sourceLink direction="with" ref="{4456B3A7-1C88-4739-A500-C6FB417103A9}"/>
          </msink:context>
        </emma:interpretation>
      </emma:emma>
    </inkml:annotationXML>
    <inkml:trace contextRef="#ctx0" brushRef="#br0">4546 2159 1087 0,'10'-7'312'0,"22"8"73"16,18-5-298-16,35-16 15 16,22-8-10-16,47-26 32 15,1-9-9-15,37-11 3 16,-12 10-61-16,12 3-8 15,-45 27-47-15,-1 8-95 16,-41 14-54-16,-7 5-359 16,-32 4 5-16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3:51.708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7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0-14T11:32:26.875"/>
    </inkml:context>
  </inkml:definitions>
  <inkml:traceGroup>
    <inkml:annotationXML>
      <emma:emma xmlns:emma="http://www.w3.org/2003/04/emma" version="1.0">
        <emma:interpretation id="{74EC9236-B508-4DDB-96EC-D312CB9F1D52}" emma:medium="tactile" emma:mode="ink">
          <msink:context xmlns:msink="http://schemas.microsoft.com/ink/2010/main" type="writingRegion" rotatedBoundingBox="23088,5910 31228,3183 33572,10179 25433,12906"/>
        </emma:interpretation>
      </emma:emma>
    </inkml:annotationXML>
    <inkml:traceGroup>
      <inkml:annotationXML>
        <emma:emma xmlns:emma="http://www.w3.org/2003/04/emma" version="1.0">
          <emma:interpretation id="{1E4E05A0-5C49-4CE6-86CA-36ACD7E20E8D}" emma:medium="tactile" emma:mode="ink">
            <msink:context xmlns:msink="http://schemas.microsoft.com/ink/2010/main" type="paragraph" rotatedBoundingBox="23412,5753 30108,3873 30998,7042 24301,8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41699C-05DB-439B-AA3E-482CF9D2206F}" emma:medium="tactile" emma:mode="ink">
              <msink:context xmlns:msink="http://schemas.microsoft.com/ink/2010/main" type="line" rotatedBoundingBox="23412,5753 30108,3873 30998,7042 24301,8921">
                <msink:destinationLink direction="with" ref="{2EA6F2B6-50BF-4D6C-A2EE-9752D6C391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8ACF03-C617-4DA6-9DF4-BD4965C363FC}" emma:medium="tactile" emma:mode="ink">
                <msink:context xmlns:msink="http://schemas.microsoft.com/ink/2010/main" type="inkWord" rotatedBoundingBox="23412,5753 27588,4581 28477,7749 24301,8921"/>
              </emma:interpretation>
              <emma:one-of disjunction-type="recognition" id="oneOf0">
                <emma:interpretation id="interp0" emma:lang="" emma:confidence="0">
                  <emma:literal>Egolos</emma:literal>
                </emma:interpretation>
                <emma:interpretation id="interp1" emma:lang="" emma:confidence="0">
                  <emma:literal>Egolog</emma:literal>
                </emma:interpretation>
                <emma:interpretation id="interp2" emma:lang="" emma:confidence="0">
                  <emma:literal>Figo/on</emma:literal>
                </emma:interpretation>
                <emma:interpretation id="interp3" emma:lang="" emma:confidence="0">
                  <emma:literal>Figo/ob</emma:literal>
                </emma:interpretation>
                <emma:interpretation id="interp4" emma:lang="" emma:confidence="0">
                  <emma:literal>Figo/oh</emma:literal>
                </emma:interpretation>
              </emma:one-of>
            </emma:emma>
          </inkml:annotationXML>
          <inkml:trace contextRef="#ctx0" brushRef="#br0">-1358-59 1285 0,'-31'-10'406'0,"-4"-10"69"0,13-7-371 16,7-15-28-16,9-2-55 15,13-8-12-15,8 1-11 16,9 6 0-16,3 16-4 0,12 8-2 16,-2 21 2-16,6 23-4 15,-2 10-1-15,4 18 3 16,-12 7 2-16,-2 7 3 16,-2-14 5-16,5-4 0 15,-2-16 1-15,7-11 0 16,4-16-3-16,-2-11 3 15,-5-11 2-15,0-14 1 16,-9-2 1-16,-8-7-31 16,-11 5-35-16,-11-3-65 15,-14 12-347-15,-8 9 59 16</inkml:trace>
          <inkml:trace contextRef="#ctx0" brushRef="#br0" timeOffset="353.7471">-1260 414 1025 0,'14'13'330'0,"5"-7"64"0,5-6-270 16,11-13-34-16,7-14-20 15,19-21 13-15,-5-5-15 16,8-8-5-16,-5 13-22 15,-10 0-9-15,-19 22-21 0,-10 5-80 16,-16 18-38 0,-10 9-360-16,-4 23 34 0</inkml:trace>
          <inkml:trace contextRef="#ctx0" brushRef="#br0" timeOffset="-452.4591">-1746 214 1114 0,'-30'86'305'16,"9"-10"79"-16,0 7-305 15,3-14-50-15,6-10-13 16,19-19-6-16,1-14-1 16,8-13-3-16,11-16 5 0,2-9 3 15,2-21 5-15,-1-12-3 16,2-24 0-16,-11 0-3 15,-3-8 4-15,-14 10 7 16,-11 8 23-16,-16 19 2 16,-8 13-1-16,-8 16-8 15,-8 14-12-15,1 15-24 16,1 15-5-16,7 5-11 0,10 5-71 16,13-5-28-16,6-8-347 15,9-15 33-15</inkml:trace>
          <inkml:trace contextRef="#ctx0" brushRef="#br0" timeOffset="-1095.4024">-1988-427 1121 0,'27'-18'282'0,"-12"35"83"16,-9 31-308-16,-9 21-40 15,-15 43-7-15,-15 13 3 16,-18 28 21-16,-3-16 5 0,3 4 16 15,12-33 5 1,7-12 1-16,17-37-21 0,6-10-11 16,6-23-16-16,5-8-60 15,-1-14-45 1,4-23-348-16,-2-17 47 0</inkml:trace>
          <inkml:trace contextRef="#ctx0" brushRef="#br0" timeOffset="-775.5928">-2357-383 1359 0,'-24'3'321'0,"-3"27"110"16,-2 13-397-16,-8 26-21 16,4-1-11-16,-2 10 5 15,11-13 3-15,14-5-1 0,19-32-2 16,18-10-1-16,12-30-2 15,13-30 0-15,1-21 2 16,10-24 0-16,-18-9 0 16,-12-5-2-16,-23 25 2 15,-17 4-2-15,-23 30-2 16,-9 19-3-16,-5 22-3 16,-11 25-3-16,5 25 0 0,-4 20 1 15,11 11 1-15,5 8 3 16,25-13 0-16,11-5-15 15,17-21-48-15,15-19-376 16,3-25 92-16</inkml:trace>
          <inkml:trace contextRef="#ctx0" brushRef="#br0" timeOffset="-1996.0512">-2584-266 812 0,'-1'-23'419'0,"-17"14"-35"16,-10 15-175-16,-8 14-137 16,-1 14-56-16,-7 13 12 15,4 2-4-15,-4 12 34 16,10-6-6-16,4 5 15 16,7-1-22-16,7 20 4 15,8-1-34-15,5 26 5 16,6-1-17-16,5 9 11 15,2-16-15-15,5-3 12 16,0-32-14-16,11-4 14 16,1-19-12-16,12-14 10 15,3-12-10-15,10-11 17 16,-5-14-12-16,-2-16 13 16,-9-5-8-16,-10-14 22 0,-11 3-9 15,-11-9 27-15,-10 6-9 16,-10 1 15-16,-5 11-26 15,-14 8 1-15,3 17-28 16,-7 14 3-16,5 14-36 16,-1 11-79-16,10 1-64 15,5-2-345-15,16-12 5 16</inkml:trace>
          <inkml:trace contextRef="#ctx0" brushRef="#br0" timeOffset="-1486.8774">-3908-224 530 0,'-5'3'0'0</inkml:trace>
          <inkml:trace contextRef="#ctx1" brushRef="#br0">-3368-1441 0,'0'0'0,"0"0"15,0 0 17,0 0-32</inkml:trace>
          <inkml:trace contextRef="#ctx0" brushRef="#br0" timeOffset="-2616.6401">-3247-257 1200 0,'-22'-2'306'0,"-17"22"90"16,-3 19-350-16,-15 30-22 16,-1 15-25-16,-10 32 34 15,14 1 5-15,3 25 29 16,14-11-7-16,14 12 12 15,17-25-36-15,14-1-2 16,11-31-35-16,17-10 11 0,2-25-14 16,13-16 10-16,-2-20-10 15,11-23 17-15,-7-11-11 16,5-19 13-16,-16-5-9 16,-9-8 12-16,-16 9-15 15,-14 0 23-15,-15 6-7 16,-14 3 17-16,-4 12-11 15,-10 4 7-15,2 7-24 0,-2 11 2 16,8 10-18-16,5-2-9 16,11 4-43-16,10 4-78 15,9-7-18-15,18-1-345 16,4-12 40-16</inkml:trace>
          <inkml:trace contextRef="#ctx1" brushRef="#br0" timeOffset="21533.1126">-2906-56 0,'0'0'0,"0"0"0,0 0 15,0 0 1,0 0-1</inkml:trace>
          <inkml:trace contextRef="#ctx0" brushRef="#br0" timeOffset="1636.1403">22 93 1159 0,'-15'16'412'0,"6"-5"27"0,9-14-313 16,12-5-70-16,5-5-52 16,13-4 0-16,1-4 1 15,10-1 2-15,-4 2-3 16,8 8-2-16,-4 6-3 15,4 15-2-15,-11 14-1 16,-2 11 2-16,-17 10 2 16,-8 19 4-16,-10-3 2 15,-4 4 10-15,1-5 3 0,0-4 0 16,4-20-1-16,4-8 1 16,2-15-16-16,5-8-25 15,3-10-6-15,8 0-2 16,-2 2-2-16,6 7 3 15,1 6 18-15,1 10-5 16,-4 4 1-16,-2 12-1 16,-6 1 2-16,-8 4 5 15,-9-4 21-15,-8 2 35 16,-7-1 22-16,-12 4 35 16,-8-4 17-16,-14 7 12 15,-1-4-30-15,-7-7-16 16,8-12-36-16,-2-10-21 15,13-16-48-15,1-17-93 16,10-14-89-16,-3-5-373 0,13-2 12 16</inkml:trace>
          <inkml:trace contextRef="#ctx0" brushRef="#br0" timeOffset="1165.2284">-140-139 777 0,'31'-9'375'16,"6"-12"-17"-1,18-15-131-15,4-7-176 0,14-11-9 16,-4 6-13-16,3-2-6 16,-13 14-16-16,-1 3-16 15,-20 21-370-15,-14 17 114 16</inkml:trace>
          <inkml:trace contextRef="#ctx0" brushRef="#br0" timeOffset="807.5367">-344-1236 955 0,'16'-49'366'0,"13"4"33"0,14-3-211 16,7 11-107-16,8 4-18 16,-4 15-21-16,1 17-15 15,-21 10-20-15,-2 15-3 16,-22 15 0-16,-25 23 3 16,-15 1 2-16,-12 21 1 15,-14 4 1-15,-2 13-2 16,13-14-4-16,4 1 1 15,17-15-3-15,15-7 0 16,15-20-2-16,12-14 3 16,11-17-3-16,19-15 4 15,3-17 2-15,12-16 1 16,0-3-2-16,3-9 3 16,-13 10-5-16,-8 2-89 0,-12 14 188 15,-9 17-551-15,-15 14 157 16</inkml:trace>
        </inkml:traceGroup>
        <inkml:traceGroup>
          <inkml:annotationXML>
            <emma:emma xmlns:emma="http://www.w3.org/2003/04/emma" version="1.0">
              <emma:interpretation id="{2BBAA44D-77E5-4108-B49E-24B43BAC7770}" emma:medium="tactile" emma:mode="ink">
                <msink:context xmlns:msink="http://schemas.microsoft.com/ink/2010/main" type="inkWord" rotatedBoundingBox="28626,5516 30428,5010 30716,6038 28914,6544"/>
              </emma:interpretation>
              <emma:one-of disjunction-type="recognition" id="oneOf1">
                <emma:interpretation id="interp5" emma:lang="" emma:confidence="0">
                  <emma:literal>088</emma:literal>
                </emma:interpretation>
                <emma:interpretation id="interp6" emma:lang="" emma:confidence="0">
                  <emma:literal>0888</emma:literal>
                </emma:interpretation>
                <emma:interpretation id="interp7" emma:lang="" emma:confidence="0">
                  <emma:literal>0088</emma:literal>
                </emma:interpretation>
                <emma:interpretation id="interp8" emma:lang="" emma:confidence="0">
                  <emma:literal>8888</emma:literal>
                </emma:interpretation>
                <emma:interpretation id="interp9" emma:lang="" emma:confidence="0">
                  <emma:literal>8088</emma:literal>
                </emma:interpretation>
              </emma:one-of>
            </emma:emma>
          </inkml:annotationXML>
          <inkml:trace contextRef="#ctx0" brushRef="#br0" timeOffset="2810.6742">2738-1604 1497 0,'-27'-1'381'15,"0"28"110"-15,-12 19-418 16,4 4-66-16,-5 13-12 15,10-3 12-15,9 0-10 16,19-15 10-16,8-9-14 0,12-12 6 16,8-12-15-16,-1-13 9 15,7-10-9-15,1-7 15 16,9-9-9-16,0 3 17 16,4 5-11-16,-5 5 9 15,1 7-11-15,-14 8 9 16,-7 7-15-16,-12 4 11 15,-7 10-7-15,-13 4 15 16,-13 11 7-16,-6 4 23 0,-18 8 4 16,-1-4 13-16,-5-3-13 15,12-9-3-15,9-9-16 16,16-15-18-16,7-12-161 16,14-4-369-16,10-14 57 15</inkml:trace>
          <inkml:trace contextRef="#ctx0" brushRef="#br0" timeOffset="2432.6101">1591-1050 1081 0,'-8'-39'363'0,"-11"12"57"0,-13 36-198 47,16-4-147-47,1 1-59 0,-57 49-23 0,0 22 9 16,-2 32-10-16,10 16 16 15,44-14-8-15,20-22 14 16,17-16-11-16,16-35 8 16,16-34-8-16,13-35 11 15,22-53-11-15,6-33 10 0,13-40-9 16,-4 0 8-16,-1-28-13 15,-35 29 12-15,-15 12-8 16,-25 31 11-16,-19 20-11 16,-14 48 8-16,-2 35-16 15,-6 34 7-15,-9 40-12 16,0 20 12-16,-6 26-8 16,2-5 22-16,3 9 4 15,8-22 14-15,11 1-9 16,15-24 8-16,12-5-17 15,12-22-3-15,17-7-15 16,4-22 10-16,15-8-10 16,-7-17 10-16,2-12-11 15,-10-6 12-15,-6-12-10 16,-18-3 11-16,-3-9-9 0,-12 3 12 16,-4-20-12-16,-5 7 11 15,-2-10-13-15,-2 16 8 16,-4 5-10-16,-2 29 6 15,-10 28-13-15,-5 31 11 16,-8 27-9-16,-2 14 10 16,-4 25-7-16,8-4 12 15,8 2-11-15,13-16 10 16,14-7-11-16,10-27 7 16,14-15-16-16,4-19-37 0,10-21-363 15,-5-19-79-15,-1-17-137 16</inkml:trace>
        </inkml:traceGroup>
      </inkml:traceGroup>
    </inkml:traceGroup>
    <inkml:traceGroup>
      <inkml:annotationXML>
        <emma:emma xmlns:emma="http://www.w3.org/2003/04/emma" version="1.0">
          <emma:interpretation id="{F0BC190B-C20C-4DFB-8B33-CE66E5EA8CE4}" emma:medium="tactile" emma:mode="ink">
            <msink:context xmlns:msink="http://schemas.microsoft.com/ink/2010/main" type="paragraph" rotatedBoundingBox="24128,8882 32404,6573 32722,7714 24446,10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3C1B3C-41C7-4DD6-BE34-7752CE0B0FF1}" emma:medium="tactile" emma:mode="ink">
              <msink:context xmlns:msink="http://schemas.microsoft.com/ink/2010/main" type="line" rotatedBoundingBox="24128,8882 32404,6573 32722,7714 24446,10023"/>
            </emma:interpretation>
          </emma:emma>
        </inkml:annotationXML>
        <inkml:traceGroup>
          <inkml:annotationXML>
            <emma:emma xmlns:emma="http://www.w3.org/2003/04/emma" version="1.0">
              <emma:interpretation id="{94646279-7B41-4A79-900C-F412204752EA}" emma:medium="tactile" emma:mode="ink">
                <msink:context xmlns:msink="http://schemas.microsoft.com/ink/2010/main" type="inkWord" rotatedBoundingBox="24129,8884 26940,8100 27258,9238 24446,10023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800.1214">-3368 2287 1247 0,'2'35'302'0,"-4"25"102"16,5 5-368-16,-1 14-8 16,2-7-23-16,7 0 10 15,1-21-11-15,7-7 11 16,4-16-18-16,5-20 4 16,-5-22-44-16,-3-23-366 0,-8-7 105 15</inkml:trace>
          <inkml:trace contextRef="#ctx0" brushRef="#br0" timeOffset="4998.59">-3329 2161 1194 0,'11'0'278'0,"11"-3"111"16,8-3-338-16,25-10 5 16,3-8-2-16,22-14 22 15,-1-2-17-15,10-13-1 16,-14 4-37-16,0 4 1 15,-20 13-22-15,-14 16-31 16,-23 20-67-16,-24 25-351 16,-20 22 56-16</inkml:trace>
          <inkml:trace contextRef="#ctx0" brushRef="#br0" timeOffset="5273.4388">-3264 2379 1112 0,'-6'12'292'0,"7"-9"82"16,18-12-314-16,18-11-2 16,5-4-28-16,17-1 10 0,1 4-11 15,6 6 2 1,-14 13-47-16,1 13 398 0,-17 11-789 16,-12 5 371-16</inkml:trace>
          <inkml:trace contextRef="#ctx0" brushRef="#br0" timeOffset="5325.299">-3135 2769 848 0,'6'8'444'0,"-6"4"-54"0,14-9-127 16,10-6-235-16,15-14 2 16,9-8-12-16,12-16 11 15,-2 2-12-15,10-18-49 16,-10-1-52-16,-1-20-330 15,-13 4 49-15</inkml:trace>
          <inkml:trace contextRef="#ctx0" brushRef="#br0" timeOffset="5860.2182">-2515 1751 1073 0,'-6'-9'305'16,"-4"26"65"-16,-5 25-279 15,3 8-59-15,1 20 17 16,7 5-12-16,4 12 17 15,6-9-14-15,10 15 6 16,2-9-28-16,9 8 4 0,2-15-20 16,1 7 10-16,-8-17-14 15,-1 1 12-15,-12-20-11 16,-3-6 12-16,-4-18-11 16,-4-18 26-16,-5-23-8 15,1-25 16-15,-8-13-12 16,-5-43 8-16,-2-8-26 15,1-28 4-15,2 15-17 16,9 4 9-16,8 47-10 0,7 13 10 16,6 41-11-16,3 10 10 15,3 5-13-15,4 1 12 16,-1-1-9-16,11-11 11 16,-5-13-8-16,9-16 16 15,-3-15-11-15,3-16 12 16,-11-1-9-16,-1-3 10 15,-13 17-12-15,-7 14 11 16,-7 23-15-16,-6 26 3 16,-3 26-9-16,2 32 8 15,-1 14-10-15,-2 25 17 16,4-1 0-16,3 15 18 16,1-18-8-16,7 9 14 15,8-18-12-15,10-3 7 0,-1-21-19 16,4-12 3-16,-5-18-53 15,-3-9-70-15,-8-21 106 16,-7-19-458-16,-7-19 117 16</inkml:trace>
          <inkml:trace contextRef="#ctx0" brushRef="#br0" timeOffset="6822.9075">-2195 2260 1027 0,'10'-12'335'15,"7"0"62"-15,4 5-290 0,9-5-24 16,3-5-47-16,7-8 4 15,4-7-27-15,3-5 7 16,-10 1-18-16,-8-5 9 16,-10 13-11-1,-17 4 4-15,-10 9-20 0,-5 15 3 16,-1 13-12-16,-5 14 11 16,5 9-6-16,5 17 21 15,5-8-4-15,8 4 17 16,7-16-11-16,11-15 14 15,5-22-8-15,9-31 14 16,8-17-16-16,2-29 12 16,-2-12-16-16,-1-17 9 15,-8 14-18-15,-13-6-45 16,-7 27-33-16,-9 18 7 16,-10 24-16-16,-10 28-4 15,-1 31 47-15,-1 28 46 0,-1 16 5 16,4 26 43-16,1-8 19 15,10 2 20-15,4-15-21 16,8-14 1-16,2-28-41 16,18-19 0-16,-1-28-19 15,14-25 11-15,2-12-11 16,14-34 3-16,-10-5-21 0,2-22-19 16,-13 6-31-16,-6-1 6 15,-16 32 0-15,-4 12 35 16,-9 38 23-16,-10 22 45 15,-5 19-2-15,-9 29 21 16,-5 14-14-16,-2 17 34 16,3-1-19-16,7 3 10 15,11-19-21-15,10-2 0 16,9-13-41-16,6-5 2 16,5-6-14-16,7 4 10 15,-5-1-13-15,7 0 10 16,-8-1-12-16,-9-4 13 15,-8-7-12-15,-4-12 15 16,-10-10-9-16,-5-13 1 16,1-8-19-16,-7-20 5 15,-6-3-18-15,-4-17 12 16,-2 1-2-16,-4-1 19 0,4 16-4 16,5 11 22-16,8 17-12 15,7 15 9-15,5 9-12 16,8 9 9-16,6 3-19 15,12 3 9-15,3-4-11 16,14-5 12-16,0-8-11 16,4-13 11-16,0-7-9 15,3-10 14-15,-9-1-10 0,1-2 13 16,-8 4-11-16,-2-1 10 16,-12 7-12-16,0-2 6 15,-11 7-13-15,-1 1 8 16,-9 2-13-16,-4 5 9 15,-2 3-7-15,-3 3 12 16,1 8-9-16,-2 11 10 16,-1 5-9-16,-1 20 15 15,11 1-8-15,-4 8 15 16,8-10-8-16,11 2 14 16,5-21-17-16,2-12 10 15,11-13-14-15,10-16-44 16,0-22-67-16,13-21-347 15,-5-3 45-15</inkml:trace>
          <inkml:trace contextRef="#ctx0" brushRef="#br0" timeOffset="7112.7126">-775 1490 1181 0,'-14'15'307'0,"-7"14"90"15,2 7-315-15,2-6-64 16,8-2 7-16,6-10-17 15,8-1 2-15,5-7-14 0,11 1 9 16,0-1-12-16,8 2 12 16,-1-3-9-16,9-1 9 15,-4-2-10-15,0 3 11 16,-6-3-13-16,0 1 10 16,-12 8-11-16,-9 10 11 15,-6 3-8-15,-15 10 27 16,-8 1 2-16,-7 3 28 15,-1-6-12-15,-2 1 12 16,7-13-13-16,-1 6-469 16,7-15 143-16</inkml:trace>
        </inkml:traceGroup>
        <inkml:traceGroup>
          <inkml:annotationXML>
            <emma:emma xmlns:emma="http://www.w3.org/2003/04/emma" version="1.0">
              <emma:interpretation id="{E2EF7DD6-CA0A-4129-9CDD-786274560577}" emma:medium="tactile" emma:mode="ink">
                <msink:context xmlns:msink="http://schemas.microsoft.com/ink/2010/main" type="inkWord" rotatedBoundingBox="27664,8170 30785,7061 31061,7837 27940,8946"/>
              </emma:interpretation>
              <emma:one-of disjunction-type="recognition" id="oneOf3">
                <emma:interpretation id="interp11" emma:lang="" emma:confidence="0">
                  <emma:literal>AL</emma:literal>
                </emma:interpretation>
                <emma:interpretation id="interp12" emma:lang="" emma:confidence="0">
                  <emma:literal>Al</emma:literal>
                </emma:interpretation>
                <emma:interpretation id="interp13" emma:lang="" emma:confidence="0">
                  <emma:literal>HL</emma:literal>
                </emma:interpretation>
                <emma:interpretation id="interp14" emma:lang="" emma:confidence="0">
                  <emma:literal>ALS</emma:literal>
                </emma:interpretation>
                <emma:interpretation id="interp15" emma:lang="" emma:confidence="0">
                  <emma:literal>ALL</emma:literal>
                </emma:interpretation>
              </emma:one-of>
            </emma:emma>
          </inkml:annotationXML>
          <inkml:trace contextRef="#ctx0" brushRef="#br0" timeOffset="10404.8938">139 1669 1037 0,'-7'-29'284'15,"8"-14"88"-15,10-1-287 16,8-16-10-16,10 0-1 16,11-1 1-16,2 11-3 0,11 1-12 15,-11 17-6-15,0 16-25 16,-12 16-9-16,-6 19-16 16,-14 16 11-16,-4 31-7 15,-10 7 13-15,-7 22-11 16,-1-5 10-16,2 13-17 15,5-21 5-15,2-10 4 16,9-29 12-16,11-17-8 16,4-28 13-16,19-31-7 15,6-24-5-15,12-24-11 16,-5-11 9-16,1-13-13 16,-17 14 8-16,-1-2-11 15,-19 25 9-15,-4 13-10 16,-8 23 10-16,-8 23-17 15,-8 24 12-15,-1 23-13 0,2 14 10 16,-2 23-10-16,7 0 19 16,4 2-5-16,8-16 15 15,13-14-10-15,10-29 13 16,13-26-11-16,8-19 5 16,11-30-10-16,-8-3 9 15,3-15-12-15,-11 3 9 0,-9-6-12 16,-18 17 10-16,-10 2-10 15,-9 18 10-15,-7 16-15 16,-5 17 10-16,3 25-13 16,-1 16 10-16,-5 17-11 15,5 5 14-15,5 16-10 16,4-14 10-16,8 1-9 16,10-19 9-16,12-9-9 15,1-21 13-15,10-18-9 16,4-10 11-16,2-20-7 15,-5-9 9-15,-5-9-12 16,-14 3 10-16,-5-8-10 16,-13 13 9-16,-8 3-10 15,-10 15 8-15,-2 13-12 16,-4 15 9-16,-2 13-12 16,5 14 10-16,2 16-11 0,8 2 12 15,2 1-11-15,11-7 9 16,12-7-10-16,9-19 13 15,12-16-9-15,6-16 11 16,6-19-7-16,-3-10 10 16,5-14-10-16,-14 4 10 15,-5-1-10-15,-14 14 9 16,-4 11-9-16,-13 16 6 16,-1 18-16-16,-4 21 8 0,-4 24-10 15,-1 13 8-15,1 23-6 16,0 1 19-16,7-4-8 15,7-15 12-15,10-17-10 16,1-20 10-16,13-13-11 16,-2-10 10-16,0-15-10 15,-6-1 16-15,-3-20-59 16,-7-9-75-16,-14-9-431 16,-12-5 66-16</inkml:trace>
          <inkml:trace contextRef="#ctx0" brushRef="#br0" timeOffset="7693.7318">162 1511 1056 0,'7'-22'292'0,"14"-10"81"16,9 4-304-16,15-5-4 15,2 6-34-15,-1 7 8 16,-10 17-24-16,-9 14 2 15,-13 20-23-15,-8 26 14 16,-8 5-5-16,-2 14 35 16,-2-4 4-16,4-10 27 15,7-20-11-15,7-17 9 16,7-21-30-16,11-21 11 0,3-13-29 16,7-23 10-16,-4-7-16 15,1-12 11-15,-14 9-21 16,-10 2 11-16,-10 19-12 15,-13 7 14-15,-8 17-14 16,-6 9 9-16,4 12-14 16,1 3 9-16,7 9-16 15,1 3 11-15,10 0-9 0,4-1 10 16,4-5-15-16,11-5-11 16,5-2-49-16,13-14-63 15,1-3 76-15,16-20-419 16,-1-2 118-16</inkml:trace>
          <inkml:trace contextRef="#ctx0" brushRef="#br0" timeOffset="8105.6942">920 1282 898 0,'-23'43'378'16,"1"-4"13"-16,-2 5-182 16,7-5-118-16,7 1 8 15,7-14-31-15,12-10-4 16,12-19-15-16,12-16-27 15,4-16-20-15,10-5 13 16,-4-4-11-16,2 2 12 16,-13 15-17-16,-2 12 6 15,-11 12-17-15,-4 15 10 16,-9 5-10-16,-1 7 18 0,-4 0-3 16,2 1 24-16,2-7-8 15,8-4 12-15,4-8-17 16,7-14 11-16,5-10-19 15,4-10 12-15,-2-5-13 16,1-8 11-16,-8 11-2 0,0 5-9 16,-12 8-14-16,1 16 8 15,-2 16-11-15,-8 10 1 16,0 2 7-16,1 6 13 16,1-7-9-16,2-11 12 15,7-9-18-15,4-6 47 16,7-23-535-16</inkml:trace>
          <inkml:trace contextRef="#ctx0" brushRef="#br0" timeOffset="10614.5809">1798 584 1373 0,'0'12'406'15,"-5"-3"84"-15,5 1-372 16,8 4-85-16,7-1-18 0,8 2-5 16,11-3-29-16,2-3-55 15,15 6-416-15,8-4 99 16</inkml:trace>
          <inkml:trace contextRef="#ctx0" brushRef="#br0" timeOffset="10884.8669">2211 734 1085 0,'-41'25'350'0,"-7"16"108"16,2 1-267-16,-7 4-34 16,23-7-14-16,5-3-33 15,16-12-47-15,10-10-41 16,14-13-16-16,14-10-13 15,13-6 9-15,10-13-15 16,4 1 11-16,11-2-15 16,-8 11 9-16,1 12-14 15,-12 6 9-15,-2 15-11 16,-15 9 14-16,-16 11-11 16,-18-1 14-16,-12 13 11 15,-13-4 25-15,-14 11 12 16,-1-7 22-16,-8 7 2 15,4-15 0-15,-1-6-21 16,12-15-10-16,11-19-25 0,11-16-37 16,19-17-148-16,13-11-38 15,16-15-350-15,5 5-34 16</inkml:trace>
          <inkml:trace contextRef="#ctx0" brushRef="#br0" timeOffset="11339.2612">2760 614 1002 0,'5'3'327'16,"-14"18"81"-16,-12 15-249 0,-6 25-12 16,-5 5 6-16,7 14 1 15,7-8-25-15,15 0-31 16,10-24-36-16,22-15-37 16,11-26-16-16,22-23-11 15,1-23 12-15,15-23-8 16,-8-7 12-16,5-13-13 15,-19-1 7-15,-8-20-13 16,-15 4 10-16,-24-10-13 16,-21 16 3-16,-18 11-17 15,-13 31 7-15,-19 28-12 16,5 29 13-16,-12 26-3 16,7 17 20-16,-2 17-5 15,16-4 13-15,9-1-10 16,21-14 11-16,6-6-12 0,24-17 5 15,6-8-17-15,9-11 12 16,12-4-9-16,4-7 13 16,8 6-8-16,-1 2 16 15,4 8-14-15,-11 7 9 16,2 5-13-16,-13-2 9 16,-3 7-10-16,-11-2 12 15,0 1-10-15,-8-4 13 16,5-1-61-16,2-9-85 15,11 2-389-15,2-10 46 16</inkml:trace>
        </inkml:traceGroup>
        <inkml:traceGroup>
          <inkml:annotationXML>
            <emma:emma xmlns:emma="http://www.w3.org/2003/04/emma" version="1.0">
              <emma:interpretation id="{B9414C22-990C-4529-A031-7EEA71B214CE}" emma:medium="tactile" emma:mode="ink">
                <msink:context xmlns:msink="http://schemas.microsoft.com/ink/2010/main" type="inkWord" rotatedBoundingBox="31191,6912 32404,6573 32637,7407 31423,7746"/>
              </emma:interpretation>
            </emma:emma>
          </inkml:annotationXML>
          <inkml:trace contextRef="#ctx0" brushRef="#br0" timeOffset="11679.8082">3954-107 1262 0,'-8'29'310'16,"-4"14"102"-16,-9 20-338 16,-1 8-24-16,-19 23 9 15,-1-5 14-15,0 10-7 16,9-12-11-16,9 0-26 16,16-25-9-16,10-13-8 15,10-22-35-15,11-25-107 0,5-22-350 16,2-28 42-16</inkml:trace>
          <inkml:trace contextRef="#ctx0" brushRef="#br0" timeOffset="12105.5008">3748 453 1058 0,'5'-3'477'0,"7"-5"-12"15,9 2-245-15,18-6-127 16,9-4-49-16,15-5-24 0,3 1 0 16,6-4-88-16,-8 8-362 15,-2 1-54-15,-19 0-179 16</inkml:trace>
          <inkml:trace contextRef="#ctx0" brushRef="#br0" timeOffset="11762.1109">4015-111 1305 0,'-16'51'328'0,"-1"16"121"15,4 4-367-15,5 7-10 16,4-12-2-16,11 3-20 15,2-11-9-15,15 2-17 16,2-12-5-16,4 0-17 16,-5-7 8-16,-2-5-3 15,-10-7-7-15,-7-4-141 16,-7-5-348-16,-8-23 57 16</inkml:trace>
          <inkml:trace contextRef="#ctx0" brushRef="#br0" timeOffset="12410.7848">4520-311 1250 0,'18'3'362'15,"-6"15"92"-15,-3 24-321 16,1 15-60-16,-7 26 13 16,-10-5 73 15,4-39-40-31,0 0-83 0,-14 121-14 16,7-19 3-16,2-10-15 15,19-38 14 1,17-90-10-16,19-22-11 15,4-10 11-15,13-16-6 16,-4 1-3-16,5 4-159 16,-22 13-401-16,-13 6 75 0</inkml:trace>
        </inkml:traceGroup>
      </inkml:traceGroup>
    </inkml:traceGroup>
    <inkml:traceGroup>
      <inkml:annotationXML>
        <emma:emma xmlns:emma="http://www.w3.org/2003/04/emma" version="1.0">
          <emma:interpretation id="{385948F0-4E78-44A7-B72E-B012B8437710}" emma:medium="tactile" emma:mode="ink">
            <msink:context xmlns:msink="http://schemas.microsoft.com/ink/2010/main" type="paragraph" rotatedBoundingBox="24971,10453 32712,7726 33567,10153 25826,12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6D2FEE-4F79-44FB-AF1B-B902A620E0E9}" emma:medium="tactile" emma:mode="ink">
              <msink:context xmlns:msink="http://schemas.microsoft.com/ink/2010/main" type="line" rotatedBoundingBox="24971,10453 32533,7789 32895,8816 25333,11480"/>
            </emma:interpretation>
          </emma:emma>
        </inkml:annotationXML>
        <inkml:traceGroup>
          <inkml:annotationXML>
            <emma:emma xmlns:emma="http://www.w3.org/2003/04/emma" version="1.0">
              <emma:interpretation id="{F0B26AAB-A2F4-4300-9CF2-26D6C4542FA2}" emma:medium="tactile" emma:mode="ink">
                <msink:context xmlns:msink="http://schemas.microsoft.com/ink/2010/main" type="inkWord" rotatedBoundingBox="24971,10453 27987,9390 28349,10418 25333,11480"/>
              </emma:interpretation>
              <emma:one-of disjunction-type="recognition" id="oneOf4">
                <emma:interpretation id="interp16" emma:lang="" emma:confidence="0">
                  <emma:literal>Andy</emma:literal>
                </emma:interpretation>
                <emma:interpretation id="interp17" emma:lang="" emma:confidence="0">
                  <emma:literal>und y</emma:literal>
                </emma:interpretation>
                <emma:interpretation id="interp18" emma:lang="" emma:confidence="0">
                  <emma:literal>und Y</emma:literal>
                </emma:interpretation>
                <emma:interpretation id="interp19" emma:lang="" emma:confidence="0">
                  <emma:literal>und 4</emma:literal>
                </emma:interpretation>
                <emma:interpretation id="interp20" emma:lang="" emma:confidence="0">
                  <emma:literal>malt</emma:literal>
                </emma:interpretation>
              </emma:one-of>
            </emma:emma>
          </inkml:annotationXML>
          <inkml:trace contextRef="#ctx0" brushRef="#br0" timeOffset="13035.6019">-2579 3482 1084 0,'-26'-7'300'15,"0"23"90"-15,8 13-305 16,14 11-35-16,5 23 12 16,10 10-3-16,10 0-12 15,6-10 10-15,11 2-8 16,4-25-17-16,7-13-13 15,1-24 4-15,11-16-9 16,-2-32 8-16,4-26-10 16,1-10 6-16,2-15-12 15,-13 12 7-15,-5 15-13 16,-13 24 8-16,-5 24-17 16,-11 24 10-16,-1 33-9 0,-6 15 12 15,2 15-9-15,-7 1 17 16,4 0-11-16,-1-24 11 15,7-16-3-15,-1-19 13 16,7-22-4-16,-2-13 11 16,10-25-12-16,-1 3 3 15,5-18-12-15,-4 14-8 16,4 14-92-16,-13 18-22 16,2 26-49-16,-9 23-335 0,6 10 78 15</inkml:trace>
          <inkml:trace contextRef="#ctx0" brushRef="#br0" timeOffset="13521.3482">-1185 3314 1048 0,'-12'-6'323'16,"-6"15"70"-16,-6 11-277 15,3 4-56-15,-3 10 10 16,6 19-2-16,0 5-1 15,12-4 6-15,12-4-19 16,8-11-17-16,16-32-15 16,9-20-3-16,12-32-10 15,1-17 11-15,13-16-9 0,-10 3 4 16,4-21-11-16,-14 11 6 16,-9-4-11-16,-17 12 11 15,-8 4-10-15,-14 34 11 16,-8 24-10-16,-4 19 9 15,-6 29-10-15,2 21 12 16,-1 14-6-16,5 3 17 16,8 2-1-16,8-14 10 15,16-10-10-15,10-13 4 16,13-7-28-16,4-10-100 0,5-2-421 16,-10-11 94-16</inkml:trace>
          <inkml:trace contextRef="#ctx0" brushRef="#br0" timeOffset="13880.9006">-401 2870 1189 0,'-6'3'390'16,"10"6"55"-16,8 16-278 15,5 10-103-15,8 13-13 16,2 3-2-16,14 5-9 15,-1-16-23-15,19-14-3 16,5-23-7-16,19-35 7 0,-8-19-20 16,11-24-107-16,-16-8-33 15,-5-5-344-15,-22 14-9 16</inkml:trace>
          <inkml:trace contextRef="#ctx0" brushRef="#br0" timeOffset="14110.2868">348 2571 885 0,'-20'53'430'0,"-4"13"3"0,-10 31-153 15,4 8-141-15,-5 17 6 16,2-14-34-16,0 8-15 16,15-28-31-16,0 16-19 15,9-22-22-15,6 7-153 16,6-11-400-16</inkml:trace>
        </inkml:traceGroup>
        <inkml:traceGroup>
          <inkml:annotationXML>
            <emma:emma xmlns:emma="http://www.w3.org/2003/04/emma" version="1.0">
              <emma:interpretation id="{349CFDF1-5FE8-4BDC-B967-89CB03DF5B91}" emma:medium="tactile" emma:mode="ink">
                <msink:context xmlns:msink="http://schemas.microsoft.com/ink/2010/main" type="inkWord" rotatedBoundingBox="28384,9267 30055,8678 30295,9360 28624,9948"/>
              </emma:interpretation>
            </emma:emma>
          </inkml:annotationXML>
          <inkml:trace contextRef="#ctx0" brushRef="#br0" timeOffset="16782.8214">806 2615 1126 0,'-15'-38'301'0,"13"5"95"16,10-9-310-16,5-3-30 0,8-6-16 16,6 6-4-16,5 4-19 15,-7 16-13-15,1 11-7 16,-7 20 5-16,-7 21-9 16,-7 15 12-16,-5 28 1 15,-5 6 5-15,-5 19-8 16,2-10 9-16,4 2-11 15,4-22 8-15,4-10-2 16,8-20 12-16,9-17-6 16,6-20 10-16,14-26-7 15,4-16-6-15,7-22-2 16,-2 0 7-16,-3-16-12 16,-14 13 9-16,-14 0 13 15,-11 21 7-15,-11 4 9 16,-8 27 12-16,-11 22-9 15,1 21-6-15,-5 16-18 16,4 3-7-16,3 19-14 0,10-8 9 16,11 1-11-16,5-14 9 15,16-5-13-15,3-28 11 16,10-20-10-16,1-14 14 16,5-24-10-16,-12-5 14 15,2-13-10-15,-14 5 10 16,-8-1-12-16,-8 14 13 15,2 10-4-15,-7 20 7 16,-3 17-8-16,2 17 9 16,-1 17-13-16,1 8 3 0,1 6-8 15,7-5 8-15,4-5-10 16,4-17 8-16,6-14-11 16,1-12 13-16,5-17-10 15,0-8 11-15,8-14-9 16,-2 4 10-16,7 4-12 15,-2 14 6-15,8 20-14 16,-8 24 10-16,2 14-11 16,-8 14 11-16,-2 2-7 15,-9-4 16-15,-1-7-11 16,-10-16 12-16,-1-15-8 16,-1-7 20-16,-2-16-5 15,1-8 14-15,-1-19-7 16,6-7 9-16,-7-15-15 0,-5 5 5 15,-5-4-13 1,-1 18 6-16,-3 8-15 0,3 17 4 16,3 11-14-16,0 11 11 15,6 5-30-15,-3-1-7 16,2 2-135-16,1-6-29 16,0-12-357-16,-3-9-2 15</inkml:trace>
          <inkml:trace contextRef="#ctx0" brushRef="#br0" timeOffset="17005.2803">1771 2074 1050 0,'-23'-31'384'0,"-1"5"91"16,8 16-271-16,-1 2-25 16,13 7-46-16,2 2-40 15,7 8-51-15,8 2-30 16,8 2 0-16,9 5-106 16,3-3-49-16,8 0-374 15,-3 2 9-15</inkml:trace>
          <inkml:trace contextRef="#ctx0" brushRef="#br0" timeOffset="17443.4952">2103 2152 1047 0,'-6'-4'330'0,"-8"-1"80"16,-2 5-283-16,-7 11-25 16,4 10-15-16,-7 19-6 0,1 8-9 15,5 18 2 1,7-6-2-16,4-4-21 0,13-18-14 15,20-13-19-15,9-29-8 16,17-35-9-16,10-19 11 16,9-27-8-16,-9-10 11 15,-2-4-12-15,-14 17 8 16,-13-7-11-16,-16 20 10 16,-7 8-11-16,-11 12 14 15,-5 18-11-15,-5 25 10 0,-4 30-12 16,-1 18 10-16,-4 21-15 15,1 8 12-15,0 19-11 16,6-12 13-16,10 1-11 16,10-14 11-16,13-5-12 15,9-23 16-15,15-11-93 16,3-17 377-16,-3-20-825 16,-11-5 315-16</inkml:trace>
        </inkml:traceGroup>
        <inkml:traceGroup>
          <inkml:annotationXML>
            <emma:emma xmlns:emma="http://www.w3.org/2003/04/emma" version="1.0">
              <emma:interpretation id="{C8F2F838-0D6C-4159-8398-304938D89F17}" emma:medium="tactile" emma:mode="ink">
                <msink:context xmlns:msink="http://schemas.microsoft.com/ink/2010/main" type="inkWord" rotatedBoundingBox="30553,8525 32545,7823 32742,8382 30750,9084"/>
              </emma:interpretation>
            </emma:emma>
          </inkml:annotationXML>
          <inkml:trace contextRef="#ctx0" brushRef="#br0" timeOffset="18114.9159">3199 1724 788 0,'0'-39'479'0,"-11"12"-42"16,-2 12-109-16,-4 20-219 0,-8 22-34 16,4 18-28-16,-5 23-27 15,3 4-9-15,5 12-13 16,12-14 10-16,11-10-12 15,13-22 8-15,17-25-10 16,8-31 14-16,11-28-9 16,8-49 15-1,-1-11-3-15,-10-12-12 16,-10 0 9-16,-17 14-11 16,-17 43 12-16,-10 13-11 15,-6 27 7-15,-7 25-14 16,-1 22 10-16,-4 26-9 15,5 17 12-15,-4 24-6 16,8-1 19-16,8 4-4 0,4-22 10 16,12-14-12-16,12-23 8 15,13-16-15-15,7-22 6 16,10-25-9-16,-5-13 11 16,-1-16-10-16,-13-5 10 15,-8-4-12-15,-17 16 10 16,-5 11-13-16,-8 17 7 15,-5 13-19-15,1 16 9 16,1 19-12-16,0 10 13 0,1 10-7 16,5 0 18-1,6-1-11-15,5-17 10 0,11-15-11 16,7-18 12-16,15-23-10 16,-1-16 14-16,11-13-11 15,0-1 13-15,0-4-13 16,-15 16 9-16,-3 11-13 15,-13 20 7-15,-10 13-13 16,-8 15 13-16,-4 10-11 16,-2-1 14-16,-1 2-6 15,4-10 12-15,1-5-7 16,4-11 16-16,4-11 5 16,1-5 14-16,-3-11-8 15,0-2 8-15,-6-4-16 0,-6 6-7 16,-5 0-13-16,-2 9 0 15,-4 6-64-15,2 8-49 16,2 4 399-16,4 9-815 16,15 4 357-16</inkml:trace>
          <inkml:trace contextRef="#ctx0" brushRef="#br0" timeOffset="18534.3071">4634 1186 1088 0,'-14'-5'317'0,"-8"19"70"0,-8 22-292 16,-3 6-64-16,-3 18 25 15,7 0 17-15,8 3 11 16,8-15 11-16,19-6-17 16,15-20-30-16,10-19-22 15,8-21-10-15,20-19-13 16,-1-10 13-16,7-19-9 15,-5 0 5-15,-2-15-11 16,-19 11 10-16,-15-13-10 16,-16 17 10-16,-16 4-11 15,-19 28 6-15,-18 8-15 16,-4 25 9-16,-11 22-10 16,1 15 11-16,4 13-8 0,13 8 15 15,7 2-11-15,17-9 10 16,11-5-12-16,14-12 10 15,13-9-18-15,10-6 12 16,15-15-8-16,4 0 14 16,8 1-10-16,-3-1 5 15,-3 2-64-15,-10 19-29 16,-10 12 379-16,-19 3-773 16,-12 19 364-16</inkml:trace>
        </inkml:traceGroup>
      </inkml:traceGroup>
      <inkml:traceGroup>
        <inkml:annotationXML>
          <emma:emma xmlns:emma="http://www.w3.org/2003/04/emma" version="1.0">
            <emma:interpretation id="{F0405967-C43F-4F28-BE77-D73307314F91}" emma:medium="tactile" emma:mode="ink">
              <msink:context xmlns:msink="http://schemas.microsoft.com/ink/2010/main" type="line" rotatedBoundingBox="27927,10150 32939,8471 33234,9351 28222,11031"/>
            </emma:interpretation>
          </emma:emma>
        </inkml:annotationXML>
        <inkml:traceGroup>
          <inkml:annotationXML>
            <emma:emma xmlns:emma="http://www.w3.org/2003/04/emma" version="1.0">
              <emma:interpretation id="{6A5C8D57-15A7-4EC9-9C8D-A7F1AFEB13B7}" emma:medium="tactile" emma:mode="ink">
                <msink:context xmlns:msink="http://schemas.microsoft.com/ink/2010/main" type="inkWord" rotatedBoundingBox="27927,10150 32164,8730 32459,9611 28222,11031"/>
              </emma:interpretation>
            </emma:emma>
          </inkml:annotationXML>
          <inkml:trace contextRef="#ctx0" brushRef="#br0" timeOffset="19240.4085">672 3697 584 0,'-13'-4'451'16,"-2"2"-74"-16,1-3-24 15,-1 4-237-15,-3 4-29 16,0 15-25-16,-3 14-24 16,1 10-20-16,5 19-18 15,6-2 6-15,5 4-8 16,7-17 11-16,10-7-12 16,7-27 13-16,15-27-9 15,7-25 11-15,13-32-10 16,2-24 13-16,8-36-12 15,-8 7 7-15,-6-1-5 16,-17 28 11-16,-10 17-10 0,-19 38 13 16,-10 19 0-16,-5 12 4 15,-8 16-11-15,0 19 8 16,-5 20-12-16,2 4 1 16,-1 31-11-16,8-2 14 15,2 8-7-15,11-7 11 16,5-3-10-16,13-26 10 15,7-12-14-15,6-15-1 0,7-29-103 16,2-13-7-16,5-22-363 16,-10-7 23-16</inkml:trace>
          <inkml:trace contextRef="#ctx0" brushRef="#br0" timeOffset="19549.8193">1213 3322 699 0,'-20'9'382'0,"-7"18"-15"15,0 7-102-15,1 32-151 16,4 6-3-16,5 15-5 16,4-8-18-16,14-9-26 15,13-29-17-15,13-31-23 16,7-26-5-16,16-31-12 16,-5-5 12-16,3-39-10 15,-6 7 7-15,-4 3-12 16,-19 20 10-16,-5 5-9 15,-11 38 8-15,-8 17-13 0,-5 17 12 16,1 17-14-16,-2 2 10 16,2 31-10-16,-4-3 13 15,5 0-12-15,1-9 11 16,1-5-11-16,9-38-38 16,15-20-85-16,0-39 409 15,19-12-760-15,7-5 313 16</inkml:trace>
          <inkml:trace contextRef="#ctx0" brushRef="#br0" timeOffset="19893.9056">1649 3202 1081 0,'-22'27'312'0,"-13"9"92"16,1-5-295-16,-8 16 6 16,7-8-8-16,8-5-20 15,11-7-19-15,11-12-26 16,20-13-19-16,12-13-22 15,5-2 6-15,16-10-12 16,0 1-3-16,9-2-35 16,-2 7 4-16,7 10-46 15,-11 10 8-15,0 7-3 16,-18 10 30-16,-6 2-4 16,-21-1 44-16,-7 18 17 0,-16-4 34 15,-8 4 25-15,-8 3 22 16,-9 3 4-16,-1-15-9 15,1-2-24-15,8-6-23 16,1-12-77-16,12-11-65 16,12-19-375-16,12-7 48 15</inkml:trace>
          <inkml:trace contextRef="#ctx0" brushRef="#br0" timeOffset="20302.9853">2416 2705 1108 0,'2'-23'258'16,"-19"41"105"-16,-16 26-315 15,-3 14 11-15,-6 35 28 16,2 6 16-16,-4 4 6 16,14-16 1-16,8 0-23 15,16-32-32-15,15-13-30 16,16-18-11-16,16-19-15 15,5-22 8-15,13-16-6 16,-4-7 14-16,5-35-8 16,-10 0 9-16,-5-23-13 0,-16 0 8 15,-11-2-10-15,-17 29 12 16,-11 7-10-16,-10 28 9 16,-5 10-17-16,-1 16 3 15,2 19-16-15,1 15-9 16,2 7-87-16,8 5-35 15,-1 5-348-15,2-13 27 16</inkml:trace>
          <inkml:trace contextRef="#ctx0" brushRef="#br0" timeOffset="21087.5779">2478 2498 896 0,'6'-18'329'15,"-1"0"34"-15,1 12-237 16,-5 9-49-16,-2 6-34 15,1 4-23-15,0 4-5 16,-5 4-11-16,5-5 7 0,-1 7-13 16,-2-7 6-16,0 8-9 15,1 0 9-15,7 15-6 16,-1 2 16-16,7 8 0 16,-1 1 14-16,1 2 0 15,-1-11 12-15,5 1-1 16,-3-5 9-16,3 5-3 15,0-1 9-15,0 10-10 16,0 3 3-16,-1-4-12 16,-7-8-2-16,5-2-17 15,-6-19 4-15,-1-10-13 16,2-8 15-16,5-18-7 16,0-11 12-16,6-25-10 15,0-16 8-15,9-31-20 16,2-6 6-16,7-22-1 0,-2 14 10 15,8-5-8-15,-7 30 11 16,-5 12-10-16,-9 28 0 16,-6 15-13-16,-12 25-7 15,-8 13-67-15,-8 16-80 16,-10 16-371-16,-2 13 37 16</inkml:trace>
          <inkml:trace contextRef="#ctx0" brushRef="#br0" timeOffset="20415.2069">2462 2712 1142 0,'1'0'257'0,"2"11"102"15,0-2-324-15,2 4-27 16,-4-4 4-16,2 3-6 16,-1-10 5-16,-2-2-13 15,0 1 4-15,0-8-26 16,-2-2-4-16,-1-3-342 16,-3 4 96-16</inkml:trace>
          <inkml:trace contextRef="#ctx0" brushRef="#br0" timeOffset="21093.5623">2670 3023 884 0,'0'15'402'15,"14"-5"17"-15,4 6-175 16,-2-6-150-16,10 5-23 16,5-1-24-16,-2-4-24 15,1-4-42-15,4-6-89 16,-5-7-14-16,-5-10-319 15,-5-7 17-15</inkml:trace>
          <inkml:trace contextRef="#ctx0" brushRef="#br0" timeOffset="21446.6175">2949 2894 1127 0,'-4'19'275'0,"1"17"110"16,-2 8-309-16,5 10-7 0,5-7 6 15,5-4-6-15,-1-13-11 16,9-15-12-16,6-16-6 15,8-20-15-15,-1-18 4 16,13-15-12-16,-5-5 2 16,-6-3-17-16,-6 19 8 15,-4 11-13-15,-13 19 7 16,-1 13-15-16,-3 16 13 0,-6 8-11 16,2 8 12-16,1 8-6 15,3-4 15-15,0-6-8 16,6-12 11-16,1-14-2 15,5-18 9-15,11-22-9 16,4-9 4-16,10-17-79 16,1 5-34-16,-1-3-215 15,-5 14-170-15,-8 1-47 16</inkml:trace>
          <inkml:trace contextRef="#ctx0" brushRef="#br0" timeOffset="21723.8783">3565 2657 809 0,'-11'12'374'0,"-2"3"30"16,-4-6-169-16,-2 9-87 16,1-2-32-16,-3 10-28 15,4-2-34-15,2 13-20 0,5-10-5 16,4 3-9-16,6-13 4 16,10-7-16-16,7-11 3 15,8-8-10-15,4-12 8 16,8-3-14-16,-2 0 11 15,2-3-13-15,-5 10 2 16,-2 8-17-16,-6 9 11 16,-5 9-8-16,-8 8 14 15,-7 7-5-15,-8 1 26 0,-10 4 5 16,-4-2 22-16,-7 4 4 16,-2-5 9-16,-3-5-18 15,3-8-3-15,0-7-29 16,7-9-39-16,10-15-135 15,10-6-192-15,12-6-157 16,9 0-128-16</inkml:trace>
          <inkml:trace contextRef="#ctx0" brushRef="#br0" timeOffset="22268.4267">3996 2531 996 0,'21'-26'287'0,"-15"8"96"16,-15 18-264-16,-12 20-36 15,-3 13-8-15,-8 12 7 0,7 4-14 16,-2 7 9-16,10-11 9 16,10-6-11-16,11-12-12 15,8-11-28-15,11-17-16 16,14-20-15-16,5-12 8 16,12-21-11-16,6-11 13 15,17-26-13-15,-11 2 8 16,0-18-10-16,-18 8-2 15,-10 6-66-15,-19 33 4 16,-11 18-21-16,-17 33 2 0,-6 24 2 16,-9 20 66-16,-10 20-2 15,0 14 32-15,-4 17 36 16,5-5 29-16,9-4 9 16,12-17 10-16,14-17-22 15,13-26-34-15,19-13-27 16,11-16-7-16,15-19-11 15,1-10 3-15,2-10-43 16,-12 0 6-16,-3 0-51 16,-17 15 4-16,-8 4 0 15,-13 13 48-15,-5 7-9 16,-13 9 53-16,-4 4-8 16,-4 10 9-16,-4 11-10 15,-1 8 18-15,0 8 16 16,5 5 27-16,4 3 5 15,6-10 12-15,4 1-18 0,7-8-19 16,5-11-27-16,5-5-3 16,15-14-144-16,6-25-364 15,9-14 80-15</inkml:trace>
        </inkml:traceGroup>
        <inkml:traceGroup>
          <inkml:annotationXML>
            <emma:emma xmlns:emma="http://www.w3.org/2003/04/emma" version="1.0">
              <emma:interpretation id="{54AEED4D-4BC3-4F34-BECC-8B0A5C892A0C}" emma:medium="tactile" emma:mode="ink">
                <msink:context xmlns:msink="http://schemas.microsoft.com/ink/2010/main" type="inkWord" rotatedBoundingBox="32924,9179 33151,9103 33178,9184 32951,9260"/>
              </emma:interpretation>
            </emma:emma>
          </inkml:annotationXML>
          <inkml:trace contextRef="#ctx0" brushRef="#br0" timeOffset="26970.8273">5254 2271 1300 0,'1'4'270'16,"13"7"122"-16,10-8-385 16,9-3-65-16,0-2 3 15,1-7-343-15,-4-3 69 0</inkml:trace>
          <inkml:trace contextRef="#ctx0" brushRef="#br0" timeOffset="26976.8111">5473 2173 980 0,'-8'-6'471'16,"-1"6"2"-16,2 6-221 15,2 3-148-15,-1 5-24 16,3 4-117-16,0 3-436 16,2-5 133-16</inkml:trace>
        </inkml:traceGroup>
      </inkml:traceGroup>
      <inkml:traceGroup>
        <inkml:annotationXML>
          <emma:emma xmlns:emma="http://www.w3.org/2003/04/emma" version="1.0">
            <emma:interpretation id="{449BCAA9-6178-49A5-A2C6-0EE65AD960BD}" emma:medium="tactile" emma:mode="ink">
              <msink:context xmlns:msink="http://schemas.microsoft.com/ink/2010/main" type="line" rotatedBoundingBox="29632,10613 33261,9293 33567,10135 29938,11455">
                <msink:destinationLink direction="with" ref="{AC34E1CA-07B0-407D-9136-560AC7DFD2A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41D208-8F41-4A32-B35F-F2381461BC06}" emma:medium="tactile" emma:mode="ink">
                <msink:context xmlns:msink="http://schemas.microsoft.com/ink/2010/main" type="inkWord" rotatedBoundingBox="29632,10613 33261,9293 33567,10135 29938,11455"/>
              </emma:interpretation>
            </emma:emma>
          </inkml:annotationXML>
          <inkml:trace contextRef="#ctx0" brushRef="#br0" timeOffset="23243.1573">2603 3656 1004 0,'3'-73'401'0,"-12"14"51"15,-15 23-243-15,-21 12-78 16,-5 45-37-16,-9 15-28 16,2 8-33-16,-1 25-26 0,11 9 8 15,2 3-18-15,27-25 9 32,0 1 6-32,-7 57-12 0,14-21 12 15,13-14-13-15,17-19 5 16,23-48-7-16,6-16 9 15,18-14-7-15,2-23 13 16,5-8-10-16,-8 4 9 16,-14-6-11-16,-22 9 11 15,-8 15-10-15,-24 16 18 16,0 2 0-16,-12-6-14 16,-6 12 10-16,-8 11-12 15,-7 10 6-15,11 4-13 16,2-2 11-16,8-2-11 15,9-9 5-15,13-15-10 16,7-5 12-16,7-14-10 16,-1-1 11-16,1-2-5 15,-8 14 9-15,2-1-17 16,-7 14 6-16,1 16-12 16,-3 13 10-16,4 23-11 15,1 8 15-15,1 7-5 16,1-8 13-16,-1-8-11 0,-3-26 10 15,5-12-11 1,-4-8 2-16,7-22-113 16,2-7 437-16,13-22-824 0,-8 1 315 15</inkml:trace>
          <inkml:trace contextRef="#ctx0" brushRef="#br0" timeOffset="23557.0916">2807 3937 1132 0,'6'6'294'0,"7"-3"108"16,5-3-319-16,9-16-14 16,2-7-5-16,10-16-22 15,-2-6-10-15,2-16-4 16,-7 8 12-16,-10 0-4 16,-13 11 14-16,-15 12 14 15,-10 21-4-15,-14 17-18 16,-5 13 2-16,-4 21-18 15,8 8-16-15,-5 11-10 16,10-4 11-16,4 5-12 16,10-13 9-16,9-2-12 15,12-16 10-15,10-5-14 16,11-22-16-16,9-14-118 16,3-19-19-16,8-13-348 15,-11-19 3-15</inkml:trace>
          <inkml:trace contextRef="#ctx0" brushRef="#br0" timeOffset="23983.6261">3193 3514 1130 0,'-11'33'280'0,"4"13"106"0,-1 4-314 16,7-13-11-16,2-6-5 16,5-6-15-16,5-11-8 15,5-5-22-15,-2-8-2 16,10 8-9-16,-5 0 9 0,10 8-10 15,-2-1 11-15,7 4-9 16,-5-1 7-16,-1 4-13 16,-7-2 10-16,-9 3-11 15,-9 0 18-15,-9 0 17 16,-6 1 23-16,-10-2 9 16,-4-4 24-16,-8-2-9 15,4-7-15-15,-9-11-18 16,3-4-16-16,1-8-121 15,10-7-54-15,7-4-366 16,12 12 4-16</inkml:trace>
          <inkml:trace contextRef="#ctx0" brushRef="#br0" timeOffset="24308.2159">3460 3801 875 0,'21'-30'381'0,"1"-8"30"15,-1 5-213-15,6-11-72 0,-3-8-46 16,3-7-36-16,-3 7-24 16,-9-8-18-16,-9 7 8 15,-13 28-12-15,-11 13 7 16,-12 15-7-16,-3 19 12 16,-3 29 1-16,9 8 20 0,1 17 9 15,13-2 17-15,7 6-1 16,6-29 0-16,9-3-17 15,6-18-6-15,9-14-27 16,3-14 3-16,10-19-8 16,1-19-5-16,8-22-89 15,-8-15-15-15,7-20-49 16,-9 9-5-16,-1-9-11 16,-11 6 80-16,-3 14 12 15,-11 23 39-15,1 17-16 16,-13 26 31-16,-2 23 39 15,-2 19 29-15,-9 13 17 16,-6 3 40-16,-5 25 18 16,4 4-9-16,2-1 3 15,10-5-10-15,11-16-23 16,11-35-22-16,15-21-33 0,3-21-36 16,5-33-89-16,-2-7-13 15,1-1-347-15,-8 6 33 16</inkml:trace>
          <inkml:trace contextRef="#ctx0" brushRef="#br0" timeOffset="24664.3218">3652 3409 1163 0,'9'0'318'0,"12"-3"101"0,9-5-320 16,15-2-33-16,-1-1-9 15,10-7-42-15,-6 2-28 16,12-5-420-16,-14-8 114 16</inkml:trace>
          <inkml:trace contextRef="#ctx0" brushRef="#br0" timeOffset="24619.9203">3979 3502 1053 0,'-7'57'330'0,"-4"1"79"15,4-1-257-15,7-16-38 16,0-6-9-16,6-14-17 0,4-11-23 16,5-8-19-16,9-17-21 15,2-8-2-15,4-1-11 16,0 0 7-16,4 0-41 15,-8 3-35-15,-4 6-80 16,-11 1-10-16,-13-2-346 16,-7 8 68-16</inkml:trace>
          <inkml:trace contextRef="#ctx0" brushRef="#br0" timeOffset="25343.2586">4261 3768 1151 0,'6'9'375'15,"6"-8"60"-15,15-10-275 0,9-16-87 16,10-19 5-16,0-18-3 15,1-11-14-15,-7 1-11 16,-1-6-23-16,-13 13-12 16,-7 17-13-16,-19 26 10 31,0 1-8-31,-6-9-1 16,-9 19-11-16,-1 13 10 15,-7 11-9-15,16 13 14 16,-2 4-8-16,4 0 9 0,2 0-10 15,5-2 8-15,1 1-10 16,3-10 9-16,4-2-10 16,-1 17 10-16,5-4-10 15,1 0 10-15,-3 0 0 16,-5-1 1-16,2-26-12 16,-6 0 10-16,3-29-8 15,2-5 2-15,7-16-1 16,0-5 12-16,1-16-9 15,-1 23 9-15,-6-10-5 16,-9 10 20-16,-3 4 3 16,-1 22 19-16,-5-2-5 15,4 15 3-15,4 13-20 16,1 7-4-16,7 1-17 16,2 3 3-16,8 0-13 15,4-8 15-15,7-14-41 0,-2-17-18 16,7-23-127-16,-6-10-24 15,-5-23-358-15,-5 1 19 16</inkml:trace>
          <inkml:trace contextRef="#ctx0" brushRef="#br0" timeOffset="25696.5029">4797 2637 896 0,'-9'63'328'15,"-3"6"53"-15,0 24-200 16,2-1-64-16,2 2-18 15,8-21-18-15,8-9-30 16,7-25-21-16,3-15-53 16,-2-13-29-16,-1-7-53 15,-3-4 0-15,-3-9-20 16,-1-4 40-16,-2 1 25 16,-6-2 49-16,0-5 0 15,-2 4-9-15,1-2-299 16,-1-5 87-16</inkml:trace>
          <inkml:trace contextRef="#ctx0" brushRef="#br0" timeOffset="25722.4248">4907 3092 958 0,'7'26'368'0,"2"2"68"16,0-1-232-16,2 5-42 0,-4-4-34 16,1-2-28-16,-1-2-39 15,1-3-31-15,-2-9-6 16,1-5-18-16,1-5-2 15,1-14-67-15,-1-3-50 16,4-11-388-16,-6-22 55 16</inkml:trace>
          <inkml:trace contextRef="#ctx0" brushRef="#br0" timeOffset="26108.1615">5098 2567 1221 0,'-11'33'320'0,"1"18"122"16,4 4-326-16,1 22 5 16,5 2 2-16,-3 13-10 15,3-13-23-15,5-2-28 16,5-23-29-16,5-9-20 16,3-22 3-16,0-14-88 15,0-8-50-15,-1-11 407 16,-2-11-816-16,6-11 345 15</inkml:trace>
          <inkml:trace contextRef="#ctx0" brushRef="#br0" timeOffset="26596.3068">5204 3017 758 0,'-7'-3'486'15,"-2"12"-58"-15,1 12-120 16,4 24-160-16,-2-1-36 16,0 2-13-16,6-10-8 15,1 0-18-15,1-19-18 16,10-11-31-16,3-6-7 15,9-15-13-15,6-12 10 0,9-18-10 16,-8-5 12-16,5-7-15 16,-13 12-1-16,-5 7-23 15,-11 22 4-15,-5 19-15 16,-8 18 11-16,-2 21-2 16,1 2 24-16,-4 7-5 15,5-11 17-15,2-4-3 16,4-19 13-16,3-8-10 15,6-12 14-15,4-6-10 16,7-23 3-16,10-17-13 16,0-11 10-16,7-17-15 15,-4-7 8-15,0-6-10 16,-10 15 9-16,-4-2-42 16,-8 14 6-16,-2 14-8 15,-6 23 9-15,-1 8-15 16,-4 17 45-16,-6 19-8 0,1 4 10 15,-4 17 5-15,-1 6 22 16,5 9-1-16,4 0 18 16,3 9-8-16,7-9-4 15,5 8-17-15,3-13 0 16,5 4-17-16,0-18 7 16,-2-7-12-16,-3-13 13 15,-6-6-15-15,-6-13 12 0,-11-10-5 16,-5-8 10-16,-14-11-12 15,-5-4 14-15,-13-12-15 16,1 4 1-16,-4-6-20 16,11 6 9-16,2 4-11 15,16 13 12-15,5 2-7 16,11 14 18-16,9 2-9 16,9 7 9-16,11-3-8 15,8 3 12-15,10-3-12 16,2 3 29-16,5-2-117 15,-8-4-66-15,-13-3-375 16,-18-3-7-16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3:06.5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24B3A1F-DE29-457B-8339-3409A7F79B2E}" emma:medium="tactile" emma:mode="ink">
          <msink:context xmlns:msink="http://schemas.microsoft.com/ink/2010/main" type="inkDrawing" rotatedBoundingBox="20947,5121 21822,2704 23803,3422 22927,5839" hotPoints="23522,4302 22343,5482 21163,4302 22343,3123" semanticType="enclosure" shapeName="Circle">
            <msink:sourceLink direction="with" ref="{F6CC5607-C917-40C1-81D3-F90C6FE991D0}"/>
          </msink:context>
        </emma:interpretation>
      </emma:emma>
    </inkml:annotationXML>
    <inkml:trace contextRef="#ctx0" brushRef="#br0">807 92 1106 0,'-114'9'231'0,"21"9"109"16,-5 30-331-16,13 0 2 16,-1 21-10-16,40 3 12 15,1 1-7 1,-42 102-10-16,21-1 8 15,9 45-9-15,19 17 10 16,46-37-10-16,11-26 8 16,23-1-6-16,2-83 2 15,1 1 4-15,70 65-8 16,5-43 7-16,30-8-7 16,1-28 9-16,-13-53-7 15,-9-16 9-15,24-34-9 16,-18-22 12-16,20-34-6 15,-16-5 12-15,17-59-6 16,-24-29 10-16,2-19-7 16,-30 4 14-16,-8-37 1 15,-41 34 10-15,-22 8-6 16,-22 18 7-16,-35 10-9 16,-29 29-1-16,-34-1-11 15,-21 38 5-15,-42 22-12 16,7-19-3-16,-41 56-9 15,14 29 8-15,-10 13-11 16,22-2-1-16,-14 44-69 0,43-21-334 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4:19.1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C34E1CA-07B0-407D-9136-560AC7DFD2AC}" emma:medium="tactile" emma:mode="ink">
          <msink:context xmlns:msink="http://schemas.microsoft.com/ink/2010/main" type="inkDrawing" rotatedBoundingBox="30745,11281 33513,10148 33566,10278 30798,11411" semanticType="underline" shapeName="Other">
            <msink:sourceLink direction="with" ref="{449BCAA9-6178-49A5-A2C6-0EE65AD960BD}"/>
          </msink:context>
        </emma:interpretation>
      </emma:emma>
    </inkml:annotationXML>
    <inkml:trace contextRef="#ctx0" brushRef="#br0">0 1098 2261 0,'29'0'21'16,"1"-11"-2"-16,23-5 39 15,1-5-14-15,79-22-14 16,22-29 2-16,51-24 18 16,7 0-4-16,43-21-17 15,39-33 37 1,-7 18-56-16,-16 19-9 15,-19 5 8-15,-43 32-11 0,-85 47 10 16,-17 11-8 0,-42 17 11-16,-27 13-138 0,-28 10-407 15,-43 5 94-15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06.7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C57E9A-9227-421B-BCA3-C4861484358D}" emma:medium="tactile" emma:mode="ink">
          <msink:context xmlns:msink="http://schemas.microsoft.com/ink/2010/main" type="writingRegion" rotatedBoundingBox="5145,540 7762,72 7896,819 5279,1288"/>
        </emma:interpretation>
      </emma:emma>
    </inkml:annotationXML>
    <inkml:traceGroup>
      <inkml:annotationXML>
        <emma:emma xmlns:emma="http://www.w3.org/2003/04/emma" version="1.0">
          <emma:interpretation id="{0A6D7D4B-7E39-4F68-884E-27DA7354CF60}" emma:medium="tactile" emma:mode="ink">
            <msink:context xmlns:msink="http://schemas.microsoft.com/ink/2010/main" type="paragraph" rotatedBoundingBox="5145,540 7762,72 7896,819 5279,1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6AA82D-3B39-4B27-9F0C-45F6A9C635F5}" emma:medium="tactile" emma:mode="ink">
              <msink:context xmlns:msink="http://schemas.microsoft.com/ink/2010/main" type="line" rotatedBoundingBox="5145,540 7762,72 7896,819 5279,1288"/>
            </emma:interpretation>
          </emma:emma>
        </inkml:annotationXML>
        <inkml:traceGroup>
          <inkml:annotationXML>
            <emma:emma xmlns:emma="http://www.w3.org/2003/04/emma" version="1.0">
              <emma:interpretation id="{FB0281DB-7091-4AE8-AC42-1BEA1BFDA6A7}" emma:medium="tactile" emma:mode="ink">
                <msink:context xmlns:msink="http://schemas.microsoft.com/ink/2010/main" type="inkWord" rotatedBoundingBox="5145,540 7762,72 7896,819 5279,1288">
                  <msink:destinationLink direction="with" ref="{39606683-9E35-4C33-BA1D-9B4FFDF1F82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1736-1070 1331 0,'-9'-7'290'0,"0"-1"124"16,6 4-405-16,0 1 6 15,1-3-19-15,-2 3 6 16,1 3-11-16,-2 7 12 15,2 7-8-15,5 13 12 16,4 7-7-16,6 10 13 16,3-4-13-16,6-5 10 0,0-17-10 15,6-11 11-15,1-14-12 16,8-20 13-16,-1-12-10 16,-1-18 11-16,-10-11-11 15,-10-14 11-15,-17 10-12 16,-6 7 14-16,-11 20 5 15,-5 21 30-15,-4 25-9 16,-5 28 10-16,-1 17-14 0,2 22-6 16,5 4-31-16,8 3 7 15,11-18-11-15,11-10-8 16,5-17-49-16,10-12-66 16,2-20-351-16,-1-23 53 15</inkml:trace>
          <inkml:trace contextRef="#ctx0" brushRef="#br0" timeOffset="305.8154">2064-1373 1160 0,'0'-9'254'0,"-1"4"108"15,2 5-355-15,-1 15 36 0,3 14-6 16,0 22 33-16,-3 9-3 16,6 23 20-16,3-8-34 15,3 3-1-15,3-20-39 16,5-11 8-16,-1-22-24 16,1-4 13-16,-2-13-14 15,1-8 14-15,1-6-13 16,1-11-7-16,-3-8-42 15,-2-10-30-15,-4-1-370 16,5-4 81-16</inkml:trace>
          <inkml:trace contextRef="#ctx0" brushRef="#br0" timeOffset="728.2997">2333-1466 949 0,'-10'-9'388'15,"3"4"21"-15,6 8-207 0,2 2-151 16,4 19 16-16,3 9-44 15,2 19 15-15,2 5-7 16,8 13 14-16,1-13-25 16,4-2 5-16,-1-16-23 15,0-6 8-15,-1-15-12 16,1-4 13-16,-8-17-11 16,4-14 15-16,-2-8-11 15,-5-19 12-15,-1-11-12 0,-1-8 10 16,-5 2-14-16,-3 7 10 15,-3 17-13-15,-2 11 6 16,-4 14-33-16,-6 15-70 16,0 6-35-16,-1 9-141 15,-1 3-160-15,4 6-3 16,7-1-114-16</inkml:trace>
          <inkml:trace contextRef="#ctx0" brushRef="#br0" timeOffset="1198.5475">2564-1199 558 0,'6'8'399'0,"5"-2"-53"15,-1-6-98-15,10 1-131 16,1-1-73-16,6-4-3 16,-8-4-35-16,1 5 6 15,-5-1-16-15,-5 8 32 16,-2 13 0-16,4 20 36 16,3 5-2-16,3 15 18 0,0-1-31 15,7-7-2-15,1-23-37 16,4-8 5-16,-3-18-16 15,4-24 12-15,-8-14-10 16,1-17 11-16,-9-10-11 16,-6-8 9-16,-6 16-12 0,-9 9 8 15,-3 23-13-15,-4 16 14 16,1 20-12-16,3 12 12 16,6 7-10-16,6 7 14 15,6-2-14 1,3-7 10-16,4-11-10 0,8-11 12 15,-3-14-12-15,8-10 7 16,-4-9-14-16,-1-10 4 16,-4-2-10-16,1 4 10 15,-11 8-9-15,-1 15 11 16,-4 21-7-16,-2 24 15 16,-3 11-7-16,6 19 15 15,4 0-5-15,5-2 11 16,-1-17-15-16,2-5 8 15,-4-20-14-15,-3-8 6 16,-7-11-39-16,-7-12 419 0,-2-23-825 16,-16-19 385-1</inkml:trace>
          <inkml:trace contextRef="#ctx0" brushRef="#br0" timeOffset="1346.6899">3096-1409 1320 0,'-3'3'278'16,"0"4"131"-16,7-2-403 0,5-5-61 16,2-9 13-1,2 3-361-15,1-11 64 0</inkml:trace>
          <inkml:trace contextRef="#ctx0" brushRef="#br0" timeOffset="-511.4244">961-523 1171 0,'-17'0'264'0,"11"-11"108"15,9-4-356-15,12-12 6 16,0-9-21-16,11-15 8 16,-4-6-10-16,2-3 11 15,-7 6-11-15,4 0 10 16,-7 13-10-16,1 10 7 16,-3 8-12-16,-2 13 6 15,1 16-12-15,1 16 12 16,1 10-7-16,7 22 16 15,-1 4-5-15,5 8 12 16,-3-9-11-16,3 2 10 16,-1-20-15-16,-4-6 11 15,-4-15-10-15,3-6-34 16,-4-13-17-16,-11-17-330 16,-8-8 63-16</inkml:trace>
          <inkml:trace contextRef="#ctx0" brushRef="#br0" timeOffset="-383.4352">1488-622 1184 0,'1'10'255'15,"2"-2"112"-15,3-1-355 0,0-2 64 16,6-10-443-16,11-13 171 16</inkml:trace>
          <inkml:trace contextRef="#ctx0" brushRef="#br0" timeOffset="1669.3917">3235-1430 573 0,'20'18'366'0,"-4"10"-19"16,-4 2-146-16,3 0-14 15,-3-3-90-15,-4-7-28 16,4-6-36-16,0-7 3 16,-2-7-32-16,5-6 6 15,3-4-10-15,-4-6-2 16,4 4-2-16,1 8 8 16,-2 8-10-16,2 18 10 15,1 8 2-15,-4 16 5 16,-4-1 11-16,-1 5 34 15,-4-8-7-15,1-8 22 0,-4-13-10 16,2-7 1 0,-6-8-29-16,0-3 20 0,-3-3-14 15,-9-2 17-15,-4 2-18 16,-8-7 8-16,-3 1-23 16,-6 1 2-16,4 2-22 15,4 2 9-15,7 4-64 16,15-17-461-16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04.7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39C2271-AFA8-426B-933E-633C16283A04}" emma:medium="tactile" emma:mode="ink">
          <msink:context xmlns:msink="http://schemas.microsoft.com/ink/2010/main" type="inkDrawing" rotatedBoundingBox="4234,1970 7400,1659 7594,3635 4427,3946" hotPoints="7287,3006 5962,4331 4637,3006 5962,1682" semanticType="enclosure" shapeName="Circle">
            <msink:destinationLink direction="with" ref="{39606683-9E35-4C33-BA1D-9B4FFDF1F820}"/>
          </msink:context>
        </emma:interpretation>
      </emma:emma>
    </inkml:annotationXML>
    <inkml:trace contextRef="#ctx0" brushRef="#br0">398 726 583 0,'-36'0'306'16,"-6"7"5"-16,10 5-155 15,-2 9-13-15,5 11-71 16,-4 10-3-16,9-5-32 15,-12 7 13-15,5-1-14 0,-5-4 19 16,12-10-14-16,-2 10 9 16,14 0-23-16,6 6 2 15,11 7-25-15,7 25 7 16,7-8-12-16,16 26 15 16,8-2-9-16,16 10 12 15,5-13-12-15,19 17 7 16,4-24-14-16,26-4 10 15,-1-25-10-15,26-18 10 16,-6-25-9-16,23-14 7 16,-23-17-10-16,15-10 8 15,-16 3-9-15,16-6 9 16,-19 2-8-16,10-2 8 16,-12 1-8-16,6-4 8 15,-17-2-8-15,13-5 8 0,-15 8-9 16,7-4 10-16,-17 3-9 15,4 2 8-15,-25 5-9 16,0-17 6-16,-21 4-11 16,-2-15 7-16,-19-11-8 15,-13-20 9-15,-12 3-4 16,-13-33 12-16,-17-4-5 16,-20-29 9-16,-4 5-1 0,-22-12 28 15,-5 26 3-15,-17 5 45 16,0 40-3-16,-40 9 7 15,-1 24-30-15,-32 19-7 16,-5 25-48-16,-31 17-5 16,28 20-11-16,-1 8 10 15,24 1-6-15,4-3 18 16,40-14-13-16,8-10-76 16,19-9-61-16,10-13-353 15,21-4 13-15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05.4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606683-9E35-4C33-BA1D-9B4FFDF1F820}" emma:medium="tactile" emma:mode="ink">
          <msink:context xmlns:msink="http://schemas.microsoft.com/ink/2010/main" type="inkDrawing" rotatedBoundingBox="5920,2635 6218,1034 6707,1125 6409,2726" semanticType="callout" shapeName="Other">
            <msink:sourceLink direction="with" ref="{239C2271-AFA8-426B-933E-633C16283A04}"/>
            <msink:sourceLink direction="with" ref="{FB0281DB-7091-4AE8-AC42-1BEA1BFDA6A7}"/>
          </msink:context>
        </emma:interpretation>
      </emma:emma>
    </inkml:annotationXML>
    <inkml:trace contextRef="#ctx0" brushRef="#br0">1710 337 569 0,'-6'-14'438'0,"2"7"-55"16,2 4-74-16,2 9-171 16,5 0-60-16,-2 0 0 15,3 24-46-15,1 28 4 16,1 7-18-16,-1 19 3 15,2 0-19-15,5 8 12 16,2-28-9-16,7-1 8 16,1-25-9-16,12-14 10 15,1-32-14-15,13-20 9 16,-5-22-17-16,3-17-32 16,-11-10-37-16,-1-10 32 15,-1 12-391-15,-1-15 117 16</inkml:trace>
    <inkml:trace contextRef="#ctx0" brushRef="#br0" timeOffset="-198.4623">2090-680 1332 0,'-14'29'365'0,"-2"22"96"15,1 11-405-15,4 20 7 16,-1 2-50-16,5 15 3 15,-1-9-10-15,-5 14 25 16,-1-9-8-16,-1 11 11 0,-1-14-15 16,-1 2 6-16,2-17-26 15,0-4 8-15,3-20-14 16,0-1-3-16,2-16-23 16,1-2-27-16,1-13-30 15,-1-3-23-15,3-11-6 16,-1-4-5-16,-1-10 15 15,-2-19-193-15,-5-12-71 16,-3-17-41-16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6:29.6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90813D-C99B-4D32-A121-513751AC99AC}" emma:medium="tactile" emma:mode="ink">
          <msink:context xmlns:msink="http://schemas.microsoft.com/ink/2010/main" type="inkDrawing" rotatedBoundingBox="14972,1024 18083,1183 18028,2242 14917,2083" hotPoints="18055,1587 16353,2052 14665,1536 16367,1071" semanticType="container" shapeName="Ellipse"/>
        </emma:interpretation>
      </emma:emma>
    </inkml:annotationXML>
    <inkml:trace contextRef="#ctx0" brushRef="#br0">1284-967 1048 0,'-17'0'261'16,"-4"-9"83"-16,6 3-300 16,-1-10-34-16,5-1-12 15,-1-4 8-15,0 3-9 16,-4-4 20-16,-1 8 0 0,-7 1 19 16,-1 7-4-16,-4 0 19 15,2 3-14-15,-3 0 18 16,3 0-18-16,-9-2 13 15,2 2-18-15,-10-1 9 16,1 1-25-16,-5 1 11 16,3-1-17-16,-5-3 8 15,6 0-13-15,-2-3 13 16,4 4-13-16,-6-1 16 16,6 5-10-16,-6 1 10 15,4 1-15-15,-4 2 10 16,6 3-18-16,-6 0 11 15,3 2-12-15,0 1 12 16,3 0-14-16,0 0 11 16,6-1-11-16,0 2 11 15,4-5-10-15,-1 2 10 0,2-1-11 16,-4 3 8-16,4 0-13 16,1 5 9-16,1-2-8 15,4 4 12-15,7-1-11 16,-9 2 12-16,4 1-10 15,-2 4 9-15,-2-1-10 16,-3 3 14-16,9-1-10 16,-6-1 13-16,6-2-13 15,1-1 10-15,2 1-12 0,3-8 9 16,5 3-11-16,-2 0 12 16,6-2-12-16,1 4 10 15,5 8-11-15,0 4 10 16,3-1-11-16,2 7 11 15,1-5-10-15,4 1 10 16,1-4-10-16,8 7 10 16,4-6-8-16,7 5 10 15,1-3-10-15,8 2 12 16,-3-4-12-16,6 5 10 16,-6-4-11-16,12 5 12 15,-3-5-13-15,12-2 12 16,3-9-11-16,18 3 12 15,-1-14-11-15,7 4 14 16,-7-10-12-16,7 4 13 0,-17-4-13 16,5 2 12-16,-12-4-12 15,9 7 12-15,-11 3-13 16,8-3 12-16,-6 1-11 16,10-2 11-16,-8-4-12 15,11-1 12-15,-7-10-13 16,8 2 11-16,-5 1-12 15,6-4 12-15,-10 2-11 16,4 3 12-16,-12 0-10 0,-3 2 11 16,-6-5-12-16,0 0 11 15,-3 0-11-15,7 0 10 16,2 1-10-16,8 1 11 16,-7-2-12-16,10-3 11 15,-9-3-11-15,8-8 10 16,-13 2-10-16,0-6 11 15,-10 3-10-15,-4-4 12 16,-11 5-10-16,5 1 12 16,-4 4-13-16,-1-2 11 15,-1 2-10-15,4-3 8 16,-5 2-11-16,3-6 10 16,-6 3-9-16,0-4 9 15,-5-1-9-15,-2-4 12 16,-5 7-9-16,-5-6 11 0,-2 6-11 15,-10 3 13-15,-2 7-11 16,-10-1 18-16,-1 3-7 16,-12-3 18-16,0-3-9 15,-10-6 16-15,2-4-18 16,-8-2 10-16,-1 1-20 16,-13-1 7-16,3 6-17 15,-18-1 10-15,2 4-15 0,-15 0 14 16,13 4-12-16,-12-1 14 15,9 5-10-15,-15-2 13 16,12 3-15-16,-15 0 7 16,7 7-14-16,-4 5 11 15,21 0-14-15,-7 2 4 16,17 1-19-16,-5-2-22 16,10 1-35-16,-6-2-58 15,10 0 17-15,-3 3-345 16,17-3 90-16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6:56.7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1159934-C31A-4DD5-AE42-C01ADBB7BA74}" emma:medium="tactile" emma:mode="ink">
          <msink:context xmlns:msink="http://schemas.microsoft.com/ink/2010/main" type="writingRegion" rotatedBoundingBox="20527,3804 20605,9397 16596,9452 16519,3860"/>
        </emma:interpretation>
      </emma:emma>
    </inkml:annotationXML>
    <inkml:traceGroup>
      <inkml:annotationXML>
        <emma:emma xmlns:emma="http://www.w3.org/2003/04/emma" version="1.0">
          <emma:interpretation id="{46199E87-D47D-4118-A0DB-E43DE0D53571}" emma:medium="tactile" emma:mode="ink">
            <msink:context xmlns:msink="http://schemas.microsoft.com/ink/2010/main" type="paragraph" rotatedBoundingBox="20681,4609 18252,6512 17670,5770 20099,3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A1F68C-D91D-4FB0-92F5-5C09B9ADF4D9}" emma:medium="tactile" emma:mode="ink">
              <msink:context xmlns:msink="http://schemas.microsoft.com/ink/2010/main" type="line" rotatedBoundingBox="20681,4609 18252,6512 17670,5770 20099,3866"/>
            </emma:interpretation>
          </emma:emma>
        </inkml:annotationXML>
        <inkml:traceGroup>
          <inkml:annotationXML>
            <emma:emma xmlns:emma="http://www.w3.org/2003/04/emma" version="1.0">
              <emma:interpretation id="{B3B5137F-62ED-4070-904C-B9C4B6891EB7}" emma:medium="tactile" emma:mode="ink">
                <msink:context xmlns:msink="http://schemas.microsoft.com/ink/2010/main" type="inkWord" rotatedBoundingBox="20681,4609 18252,6512 17670,5770 20099,3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1849 1049 672 0,'-5'-12'266'15,"2"-1"35"-15,-4 2-139 0,-1-1-62 16,-8 3 6-16,1 2-40 15,-6 7-1-15,-5-5-33 16,-1 8 2-16,3 2-23 16,-3 7 3-16,8 0-16 15,-1 7 7-15,4-1-8 16,-1 17 10-16,4 4-8 16,-1 16 8-16,4 4-9 0,1 17 9 15,3-8-8-15,7 9 9 16,5-13-8-16,8-1 9 15,4-16-10-15,9-4 9 16,-2-20-10-16,10-2 10 16,-2-11-11-16,4-10 12 15,-2-12-11-15,-1-7 11 16,-4-20-8-16,-3-18 11 16,-4-5-11-16,-4-23 16 15,-4-4-6-15,-10-10 16 16,-8 16-6-16,-8 2 25 15,-7 23-6-15,-7 7 21 16,2 22-11-16,-5 2 11 16,4 14-26-16,-5 5 1 15,4 10-29-15,-8 4 3 0,7 6-16 16,-2-2-24-16,10-1-44 16,1 0 337-16,5-6 91 15,-4-21-815-15,5-3 662 16</inkml:trace>
          <inkml:trace contextRef="#ctx0" brushRef="#br0" timeOffset="864.5905">2006 768 860 0,'-6'5'245'0,"2"-4"62"15,2 1-241-15,5 1-25 16,5-2-11-16,5-4-9 16,7-3 1-16,17-10-3 15,5-11 5-15,23-26-9 16,6-8 1-16,13-14-10 15,-6-3 4-15,9-11-10 16,-17 22 6-16,-1-16-7 16,-13 11 7-16,-5 1-9 15,-14 20 10-15,-3 3-6 16,-13 23 10-16,-6 10 2 16,-8 12 17-16,-5 7 7 15,-7 7 10-15,-4 8-12 16,-3 4-1-16,-4 4-17 0,1-6-8 15,-1 18-11-15,6-9-11 16,1-2-44-16,3-5 26 16,-3 3-358-16,1-19 90 15</inkml:trace>
          <inkml:trace contextRef="#ctx0" brushRef="#br0" timeOffset="2508.8958">2694 705 1067 0,'-8'-3'240'0,"8"-9"90"15,9-9-307-15,17-25-19 16,7-11 0-16,21-12-5 16,5-3 7-16,10-14-6 15,-8 8 5-15,2 5-8 0,-21 11 8 16,-3 15-10-16,-12 25 8 15,-6 43-9-15,-7 10 11 16,2 16-6-16,-8 4 12 16,4 6-7-16,3-22 9 15,0-2-8-15,1-12 6 16,11-11-6-16,-3-8 5 0,3-4-6 16,-3-10 7-16,5-9-9 15,-8 0 7-15,2-10-9 16,-7 2 7-16,1 5-2 15,-8 6 12-15,0 11 3 16,0 5 13-16,3 1-4 16,1 4 4-16,11 0-13 15,3-3-3-15,9-28-12 16,5-6 5-16,13-29-10 16,-5-12 9-16,5-18-10 15,-4 25 8-15,-8 7-10 16,-15 20 9-16,-6 16-8 15,-11 11 8-15,-8 10-11 16,-7 7-21-16,-4 0-371 16,-1 22 110-16</inkml:trace>
          <inkml:trace contextRef="#ctx0" brushRef="#br0" timeOffset="1297.9902">2692-84 678 0,'-6'-32'404'16,"5"19"-64"-16,2-7-77 16,8 4-255-16,3-8-6 15,6 4 8-15,6-7-3 16,3 11 7-16,5-4-7 15,4 10 3-15,6-1-7 16,-3 5 5-16,2-1-10 16,-7 4 10-16,-1-2-8 15,-10-2 9-15,-2 2-8 16,-9 5 11-16,-2 2-8 16,-1 4 11-16,-6 4 1 0,-6 2 18 15,-4 15 0-15,-4 11 13 16,-10 17 2-16,-6 14 5 15,-7 24-12-15,-1-7-1 16,-5-2-13-16,8-15-3 16,4-12-18-16,10-25 3 15,4-7-10-15,8-5 6 0,3-10-11 16,3-5-3-16,5-4-66 16,2 1-20-16,4-14-347 15,-1-5 53-15</inkml:trace>
        </inkml:traceGroup>
      </inkml:traceGroup>
    </inkml:traceGroup>
    <inkml:traceGroup>
      <inkml:annotationXML>
        <emma:emma xmlns:emma="http://www.w3.org/2003/04/emma" version="1.0">
          <emma:interpretation id="{F45A26DB-31F5-4F78-AFF5-A1D3419DA056}" emma:medium="tactile" emma:mode="ink">
            <msink:context xmlns:msink="http://schemas.microsoft.com/ink/2010/main" type="paragraph" rotatedBoundingBox="18741,3829 18818,9421 16596,9452 16519,3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4F3D5-21C6-4D39-B90F-17E2CEF69F82}" emma:medium="tactile" emma:mode="ink">
              <msink:context xmlns:msink="http://schemas.microsoft.com/ink/2010/main" type="line" rotatedBoundingBox="18741,3829 18818,9421 16596,9452 16519,3860">
                <msink:destinationLink direction="with" ref="{D52BE91C-4B76-4CA9-9C7D-05DC8ADD934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22E2D0-10DF-4AC2-B9B6-030A08416885}" emma:medium="tactile" emma:mode="ink">
                <msink:context xmlns:msink="http://schemas.microsoft.com/ink/2010/main" type="inkWord" rotatedBoundingBox="18741,3829 18818,9421 16596,9452 16519,38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293.2503">1287-787 338 0,'-6'-1'174'15,"-6"1"13"-15,0-5-47 0,3 1-34 16,-1 1 10-16,-1-3-35 16,4 1-3-16,-2 4-34 15,-2 2 6-15,-1 1-20 16,5 5 14-16,-7-2-12 16,2-5 8-16,0 6-18 15,-1 1 0-15,-1 4-17 16,1 7 4-16,-1 9-9 15,2-3 7-15,3 3-6 0,0 1 6 16,3-1-8-16,2 8 6 16,5 4-8-16,-2 0 6 15,5-6-7-15,1 0 5 16,2-4-6-16,-1-7 6 16,8-1-7-16,1 5 8 15,-2-4-7-15,5 7 9 16,2-5-9-16,1 7 8 15,-3-2-8-15,6 2 10 16,-2-10-9-16,5 12 10 16,0-10-8-16,6-1 9 15,-3-10-9-15,2 0 8 16,-4-22-8-16,1-11 11 16,-5-3-5-16,3-11 13 15,-6 7-6-15,3-2 9 16,-3 0-9-16,-4-12 5 0,-5 6-12 15,-2-17 6-15,-8 2-2 16,-5-5 17-16,-6 5-4 16,-5-1 11-16,-4 4-6 15,-6-2 4-15,4 13-14 16,-4 2 3-16,3 10-12 16,-1 4 7-16,2 4-7 15,-7-1 9-15,2 3-8 0,-5 0 12 16,-5 0-10-16,-5 3 8 15,-1 11-13-15,-11 7 7 16,-2 4-13-16,-6 10 6 16,4 8-10-16,1 26-358 15,13 2-27-15</inkml:trace>
          <inkml:trace contextRef="#ctx0" brushRef="#br0" timeOffset="-33768.5469">1697 240 420 0,'-1'0'134'15,"-1"0"19"-15,2 0-111 0,0-3-31 16,2-4-8-16,2 4 3 16,-2 3 0-16,2-6 1 15,2 1 1-15,-3 1 13 16,-3-2 9-16,0-3 28 16,-4 7 16-16,-7-2 36 15,1 2-4-15,-4 2 2 16,-2 2-27-16,-4 1-15 15,2-2-38-15,-1 2-8 16,-1-1-16-16,-4-1 1 16,-1-2 0-16,-6 5 7 15,0 4 3-15,-5-4 10 16,3-1 3-16,-6 3 4 16,0 0-7-16,-2-1 0 15,4 1-11-15,-7 4-4 0,8 1-6 16,-4-1-1-16,4 2 0 15,-11 0 7-15,7-3 4 16,-8 6 8-16,4-6 3 16,-7 2 1-16,7-2-9 15,-5 3-2-15,13-2-6 32,18-5-7-32,0 1 0 0,-60 22 1 15,4 7 0-15,-1 8 4 16,6 2 4-16,29-3 8 15,8 0 2-15,-2 3 2 16,7-4-4-16,-2 4-3 16,6-5-12-16,-2 6-1 15,7-3-2-15,-3 4 0 16,4-7 0-16,-2 10 5 16,2-5 2-16,-5 10 4 15,5 1 0-15,1 13 2 16,1-8-3-16,4 10-1 15,5-11-1-15,2 5 4 16,1-8 0-16,0 1 2 16,4-5 0-16,-2 5-3 15,2-5-4-15,4 5-2 0,1 2-2 16,0 9-2-16,1-9 0 16,7 8-1-16,-1-6 0 15,7 1-1-15,-4-12 1 16,7 3 0-16,-5-6-1 15,6 1 2-15,-5-2 0 16,4 5 1-16,-2-2-2 0,3 2 1 16,-3-5-1-16,3 9 0 15,2-10 1-15,4 7 2 16,-2-13 2-16,8 5 3 16,-1-7 0-16,4 5-1 15,-9-7-1-15,9 8-2 16,-2-8-3-16,4 1 1 15,-2-7-1-15,7 5 0 16,-5-10 0-16,2 5 1 16,-5-3-1-16,7 8 1 15,-3 0 0-15,8 7-1 16,-7-3-1-16,5 4 1 16,-9-8-1-16,6-5-1 15,-3-8-2-15,6 1 1 16,-9-8-1-16,12 0 1 15,-12-2 0-15,3-5 2 16,-7-2-2-16,2-5 0 16,-7-5-1-16,4-5-1 0,-6 3-1 15,7-5 3-15,-1-4 0 16,7 0 2-16,-5 0-1 16,1-12-1-16,-5-4-2 15,1-5-3-15,-6-2 0 16,6-10-1-16,-2 4-1 15,5-10 2-15,-4 5-1 0,-1-11-2 16,-4 3 0-16,2-11-1 16,-8 10 2-16,1-13 1 15,-2 10 4-15,-1-10 2 16,-3 7 2-16,-3-12 2 16,-2 9-2-16,-2-10 0 15,-3 8-2-15,0-9 1 16,-2 0-1-16,-1-15 1 15,-1 8-1-15,-1-10 2 16,1 9-1-16,-2 4 1 16,-2 19-1-16,4-2 1 15,-2 7-2-15,-2-8 3 16,4 4-1-16,-2-14 0 16,-2 2 0-16,-2-7 0 15,-2 12-1-15,-3-17 0 0,-2 14 1 16,-5-19-7-1,0 4-1-15,-3-16 1 0,-1 15-1 16,-2 1 1-16,1 18 10 16,-5 12 13-16,1 18 4 15,-7 7 8-15,1 11 3 16,-10-3 0-16,1 9-12 16,-11-9-5-16,6 0-9 15,-17-10-12-15,2 7-10 16,-13-23-32-16,8 2-26 0,-6-14-27 15,16 7-1-15,-5 13 101 16,12 40-410-16,-36 58 197 16</inkml:trace>
          <inkml:trace contextRef="#ctx0" brushRef="#br0" timeOffset="-20052.4411">1191 3029 436 0,'-6'-3'195'0,"2"-4"27"16,-2 2-119-16,-2 1-2 15,-1-2-41-15,3-2-7 16,2 1-32-16,-1 4 3 16,-1-5-9-16,0 4 15 15,-1-1-3-15,-5 4 12 16,0-2-7-16,1 1 4 16,4 5-16-16,-5-4 3 15,4 2-14-15,-5-1 4 0,2 2-8 16,-4-2 7-16,6 6-7 15,-4 0 3-15,2 1-6 16,-2 5 7-16,2 0-8 16,-4 2 9-16,2 1-5 15,-4 4 5-15,4 2-6 16,-4 3 5-16,3 0-7 16,-1 3 3-16,5-3-4 15,-2 0 4-15,1-3-5 0,-1 5 4 16,2-7-3-16,-4 7 4 15,4-4-3-15,-5 8 5 16,1-4-3-16,-2 7 5 16,2-3-5-16,1 2 8 15,4-7-6-15,0-1 8 16,6-4-9-16,0-1 8 16,4-5-10-16,4 4 6 15,2-2-10-15,4 5 7 16,1-4-8-16,1 7 6 15,2-6-6-15,3 7 5 16,0-7-5-16,3 3 5 16,-1-1-6-16,4 1 6 15,0-6-5-15,2 3 3 16,-2-5-3-16,3-2 5 16,-2-5-6-16,5-5 6 0,-4-4-5 15,8-3 7-15,-4-4-8 16,-3-5 8-16,0 0-8 15,-4-5 9-15,-7 1-7 16,2-4 9-16,-3 2-8 16,-4-6 10-16,-1 3-10 15,1-4 9-15,-1 2-10 16,-4-4 10-16,-1 5-9 16,-5-10 8-16,-6 4-4 0,-8-4 14 15,4-1-6-15,-5-1 12 16,1 5-8-16,2-4 6 15,3 3-14-15,-1-2 10 16,-4 4-12-16,-1-1 8 16,2 5-9-16,-5-1 6 15,1 7-11-15,7 0 8 16,1 7-8-16,-2 2 7 16,4 8-7-16,1 1 5 15,-3 3-9-15,3 1-4 16,-2 5-27-16,2 9-341 15,-4 6 98-15</inkml:trace>
          <inkml:trace contextRef="#ctx0" brushRef="#br0" timeOffset="-1252.5629">1711 3819 909 0,'-41'33'232'0,"-2"7"63"0,-2 16-236 16,6 0-51-16,2 2 12 15,12-13 3-15,1-1 15 16,7-19-12-16,5-1 6 16,6-7-14-16,3 2 3 15,6-4-14-15,3 11-2 16,2-2-4-16,5 7 8 16,1 5-8-16,4 9 6 15,1-3-1-15,9 8 0 16,-6-7-8-16,10 1 4 15,-1-6-7-15,4-5 4 16,1-12-5-16,3-9 10 16,-3-6-5-16,1-9 11 15,-7-9-5-15,0-12 14 16,-3-6-5-16,5-13 16 16,-5-8-9-16,4-12 8 0,-8 5-15 15,-1-11 4-15,-7 9-15 16,-6-2 7-16,-3 14-9 15,-7 6 16-15,-5 9 0 16,-6 2 26-16,-3 7 2 16,-11 4 27-16,1 4-14 0,-7 4 5 15,1 4-25-15,-7 5 1 16,1 5-26-16,-10 1 5 16,2 3-14-16,-6 0 5 15,3 1-16-15,0 2-7 16,9 0-25-16,4 3-58 15,14 5-5-15,6-13-357 16,12-8 70-16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24.5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DA3BA3-4432-4D73-A5D6-B3BB1D9C2AE1}" emma:medium="tactile" emma:mode="ink">
          <msink:context xmlns:msink="http://schemas.microsoft.com/ink/2010/main" type="inkDrawing" rotatedBoundingBox="17720,8935 17932,5887 19886,6023 19675,9071" hotPoints="18695,9053 17692,7479 18637,5870 19639,7443" semanticType="enclosure" shapeName="Ellipse">
            <msink:destinationLink direction="with" ref="{6021D55D-25EE-4F00-835D-9D986FF49073}"/>
            <msink:destinationLink direction="with" ref="{EA33A007-4091-4CC5-857B-21529D5958B9}"/>
          </msink:context>
        </emma:interpretation>
      </emma:emma>
    </inkml:annotationXML>
    <inkml:trace contextRef="#ctx0" brushRef="#br0">1226 185 1016 0,'-59'-57'221'0,"-17"-2"98"16,1 22-301-16,-15 8-6 16,-1 19-3-16,-8 20-9 15,8 20-1-15,-11 23 5 0,13 13 3 16,-2 32 1-16,13 11 6 16,-1 50 0-16,22 15-9 15,-1 64 0-15,20 8-1 16,8 51 1-16,21-22 0 15,11 17 1-15,22-51-1 16,24-7-3-16,18-63-1 16,34-28-3-16,12-49-1 15,32-17-3-15,-5-41 2 0,28-18-1 16,-18-23 3-16,19-32 2 16,-27-31 3-16,19-61 1 15,-32-26 0-15,6-73 1 16,-26-9 3-16,-9-54 9 15,-36 28 3-15,-33-31 3 16,-32 61-1-16,-38 2-1 16,-26 72-5-16,-42 25 26 15,0 70 4-15,-28 31 0 16,13 42-4-16,-10 21-30 16,25 16-66-16,-5 4-349 15,25-7 76-15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11.4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1EDCAF-315E-493B-A7A7-1210C5D01BCD}" emma:medium="tactile" emma:mode="ink">
          <msink:context xmlns:msink="http://schemas.microsoft.com/ink/2010/main" type="inkDrawing" rotatedBoundingBox="18508,1910 24473,1561 24547,2820 18581,3168" rotationAngle="452899172" semanticType="connector">
            <msink:sourceLink direction="with" ref="{A8EF63C9-A02E-4E92-9CD6-4C84DDA9B84B}"/>
            <msink:sourceLink direction="with" ref="{37349E2C-1B12-44EA-993B-8B8ED3B6E5C9}"/>
            <msink:sourceLink direction="with" ref="{A54EECA5-173B-496A-B5AA-6412D3EE0040}"/>
            <msink:sourceLink direction="with" ref="{4D49F296-CFA5-4EC2-9915-591C504453B4}"/>
          </msink:context>
        </emma:interpretation>
      </emma:emma>
    </inkml:annotationXML>
    <inkml:trace contextRef="#ctx0" brushRef="#br0">87 736 1338 0,'-44'30'694'0,"1"0"-693"0,65-101-24 16,22-8-22-16,41-32-1 15,13 7-8-15,10 37 14 0,-3 23 12 16,17 2 20-16,-16 21 1 16,17 0 10-16,-18 12-8 15,14 6 6-15,-13 9-10 16,15 15 10-16,-13 4-5 0,15 8 22 15,-9 4-2-15,24 2 12 16,-9-6-10-16,24 4 9 16,-7-11-25-16,28-5 9 15,-15-12-12-15,21-8 11 16,-12-5-12-16,15 1 11 16,-25 6-12-16,12 12 9 15,-25 18-11-15,10 6 19 16,-24-6-7-16,13 9 10 15,-15-15-8-15,21-15 12 16,-16-9-19-16,25-12 9 16,-12-30-10-16,21-38-1 15,-18-13-17-15,12-27 8 16,-31 7-11-16,-2 2 10 16,-38 36 1-16,-11 14 15 15,-32 32-5-15,-12 10 9 16,-21 22-13-16,-15 19 8 0,-16 8 424 15,-20 12-816-15,-11-10 416 16</inkml:trace>
    <inkml:trace contextRef="#ctx0" brushRef="#br0" timeOffset="482.5047">758 147 986 0,'-496'-114'239'0,"541"-22"80"16,-21 68-277-16,-1 62-26 16,-16 102 0-16,-25 29 7 15,-7-67 48 1,1 1-21-16,-48 92 9 15,16-63 58 1,1-1-71-16,-61 102 1 16,13-17-14-16,23-56-5 15,26-33-9-15,45-41-15 16,15-21-5-16,24-12-2 0,18-17 1 16,38-4 1-16,19-1 9 15,43-5 0-15,13 6-37 16,52-23-394-16,-22-5 124 15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12.8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DEEA44B-4ECC-41A3-9AB0-32A1269A5192}" emma:medium="tactile" emma:mode="ink">
          <msink:context xmlns:msink="http://schemas.microsoft.com/ink/2010/main" type="writingRegion" rotatedBoundingBox="24772,1517 31059,955 31262,3224 24975,3786"/>
        </emma:interpretation>
      </emma:emma>
    </inkml:annotationXML>
    <inkml:traceGroup>
      <inkml:annotationXML>
        <emma:emma xmlns:emma="http://www.w3.org/2003/04/emma" version="1.0">
          <emma:interpretation id="{8B564054-987E-49D3-979D-617A0337CB73}" emma:medium="tactile" emma:mode="ink">
            <msink:context xmlns:msink="http://schemas.microsoft.com/ink/2010/main" type="paragraph" rotatedBoundingBox="24772,1517 30677,989 30763,1956 24859,2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4E9672-49E2-4BF9-9A96-7DED3DE31A50}" emma:medium="tactile" emma:mode="ink">
              <msink:context xmlns:msink="http://schemas.microsoft.com/ink/2010/main" type="line" rotatedBoundingBox="24772,1517 30677,989 30763,1956 24859,2484"/>
            </emma:interpretation>
          </emma:emma>
        </inkml:annotationXML>
        <inkml:traceGroup>
          <inkml:annotationXML>
            <emma:emma xmlns:emma="http://www.w3.org/2003/04/emma" version="1.0">
              <emma:interpretation id="{84BF7C33-278C-4894-AA7D-F1E182CC9EAF}" emma:medium="tactile" emma:mode="ink">
                <msink:context xmlns:msink="http://schemas.microsoft.com/ink/2010/main" type="inkWord" rotatedBoundingBox="24772,1517 30677,989 30763,1956 24859,24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0 380 1051 0,'27'-66'235'0,"25"-14"114"0,11 9-297 0,15 7-18 15,-8 11 7-15,-1 14-17 16,-18 23-11-16,-12 25-21 15,-21 15 8-15,-12 43-11 16,-15 20 14-16,-12 31-6 0,-9-1 16 16,-8 13-9-16,2-26 16 15,3-7 13-15,8-31 19 16,10-6 0-16,10-19 12 16,13-9-10-16,8-13-14 15,16-7-20-15,4-18-1 16,18-13-8-16,-5-14 4 15,10-11-14-15,-11-4-27 0,-9 1 408 16,-12 13-818-16,-15 10 376 16</inkml:trace>
          <inkml:trace contextRef="#ctx0" brushRef="#br0" timeOffset="163.1235">217 627 1076 0,'-12'0'321'0,"0"0"56"15,12-1-276-15,12-4-79 16,6-1-5-16,14-9-11 16,7-4 10-16,15-4-53 15,-1-7-347-15,16-10 103 16</inkml:trace>
          <inkml:trace contextRef="#ctx0" brushRef="#br0" timeOffset="460.2641">695 468 1198 0,'-5'56'254'16,"2"5"123"-16,8-7-346 16,7-9-13-16,3-21 10 15,16-10-9-15,5-22 0 16,12-10-9-16,0-13 8 16,5-23-10-16,-15-11 6 0,-7-8-12 15,-14 5 8-15,-10 7-12 16,-7 23 8-16,-3 20-16 15,3 23 10-15,-3 20-3 16,0 14 19-16,2 20 12 16,1-5 24-16,3 6-1 15,4-15 5-15,7-3-19 16,-1-17-9-16,7-4-17 16,4-13-12-16,3-10-80 15,1-7-16-15,11-21-364 16,-3-13 46-16</inkml:trace>
          <inkml:trace contextRef="#ctx0" brushRef="#br0" timeOffset="779.405">1358 222 1131 0,'-13'6'304'0,"-13"12"88"0,-1 9-305 16,-9 14-25-16,2 1 0 15,1 0-2-15,13-6-1 16,4-2-21-16,10-13-8 15,13-1-20-15,7-7-1 16,10-10-34-16,7-6-10 16,10-7-48-16,-1-8-4 0,7 0-23 15,-8 6 30-15,0 6 10 16,-12 12 45-16,-11 12-3 16,-11 7 29-16,-13 7 13 15,-7-1 26-15,-10 5 25 16,-1-3 30-16,-5-3-7 15,2-1-9-15,-2-4-23 16,8-7-23-16,7-4-22 16,10-11-26-16,15-15-83 15,15-17-337-15,13-31 62 16</inkml:trace>
          <inkml:trace contextRef="#ctx0" brushRef="#br0" timeOffset="2009.8191">1777 163 1306 0,'-10'8'304'0,"-19"23"115"16,-1 22-370-16,-16 27 2 0,4 5 7 15,-3 2-9-15,16-18 7 16,14-6-20-16,20-30-14 16,11-9-23-16,7-12 8 15,10-12-37-15,0-18-6 16,7-10-34-16,-8-19 5 0,4-20-15 15,-14-4 36-15,1-1 8 16,-11 9 33 0,0 20-3-16,-9 28 10 0,0 22 3 15,-6 22 14-15,0 17 9 16,1 5 18 0,2 9 12-16,2-7 0 0,7-7-9 15,7-17-9-15,5-11-14 16,8-14-5-16,10-16-13 15,-3-12 7-15,7-24-10 16,-7-1 8-16,-3-8-12 16,-10 7 7-16,-8 13-15 15,-11 25 6-15,-1 18-9 16,-7 18 10-16,-2 15-10 16,4 7 14-16,4 2 0 15,1-9 10-15,10-4-10 16,8-17 13-16,17-17-7 15,1-5 5-15,9-22-10 0,-1-10 9 16,-1-13-14-16,-11 5 8 16,-5-1-13-16,-12 23 1 15,-5 8-18-15,-8 22 10 16,-5 14-11-16,-2 11 13 16,-1 11-5-16,5 2 21 15,4 2-14-15,4-13 12 0,13-10-13 16,2-16 13-16,14-10-8 15,0-20 14-15,9-11-11 16,-6-8 12-16,5-2-12 16,-13 1 5-16,-3 16-14 15,-13 11 6-15,-5 16-15 16,-8 13 10-16,-2 9-6 16,-2 6 13-16,4 3-8 15,1 3 16-15,6-12-12 16,1-8 7-16,11-7-8 15,3-16 13-15,6-14-10 16,-3-5 13-16,5-13-9 16,-7-1 8-16,-4 5-14 15,-10 7 7-15,2 14-20 16,-5 17 11-16,-4 18-11 16,-2 6 14-16,4 9-10 0,-3-4 20 15,3-5-13-15,4-15 8 16,8-14-9-16,2-11 10 15,2-19-12-15,-1-7 12 16,5-7-11-16,-8 7 10 16,-3 3-10-16,-8 15 10 15,-2 10-13-15,-8 17 12 16,-2 17-6-16,1 7 11 16,-1 12-2-16,4-3 17 0,7 4-9 15,3-16 7-15,9-7-8 16,6-19 6-16,14-4-12 15,1-15 10-15,0-10-11 16,-6-5 7-16,-3-6-18 16,-14 6 8-16,-5 3-14 15,-7 16 9-15,-4 7-17 16,-3 11 19-16,2 14 3 16,-2 3 0-16,3 8-10 15,3-2 17-15,3-5-13 16,1-10-3-16,4-7 3 15,4-14 12-15,7-11-8 16,1-4 12-16,2-10-9 16,-2 4 9-16,-4 10-16 0,-7 14 3 15,-3 20-9-15,-3 14 10 16,-1 13-10-16,-1 5 15 16,5 4-5-16,2-17 8 15,8-6-11-15,5-15 10 16,8-14-7-16,-1-8 9 15,3-13-35-15,-9-1-23 16,-7-9-90-16,-7-7-348 16,-16-7 53-16</inkml:trace>
          <inkml:trace contextRef="#ctx0" brushRef="#br0" timeOffset="2485.1681">4287-66 1425 0,'-18'37'340'0,"-4"14"134"16,4 9-404-16,4 3-30 15,8-7 1-15,8-5-21 0,5-16-5 16,16-14-14-16,5-15 11 16,17-18-25-16,3-14-24 15,14-12-77-15,-8-1-5 16,-2 6-20-16,-17 15 18 15,-10 18 16-15,-16 17 75 16,-10 17 21-16,-13 10 31 0,-8 13 34 16,-5-6 39-16,-6 11 39 15,3-11 10-15,-2-5 4 16,5-13-17-16,3-7-13 16,5-16-53-16,-1-8-27 15,5-7-26-15,5-20-109 16,1-11-66-16,15-23-381 15,15-1 22-15</inkml:trace>
          <inkml:trace contextRef="#ctx0" brushRef="#br0" timeOffset="2976.6723">4739 66 1248 0,'-7'16'311'0,"-11"20"108"0,-5 20-352 15,-1 16-13 1,4-3 8-16,5 6-12 0,11-10 2 16,7-10-14-16,9-22-10 15,4-12-13-15,5-24 2 16,10-31-9-16,-3-17 10 16,4-24-5-16,-5-3-2 0,-5-13-34 15,-10 22 9 1,-7 12-14-16,-5 26 5 15,-3 16-7-15,-5 24 31 0,-2 16-5 16,7 8 18-16,3 9 13 16,-3-6 21-16,12 2-3 15,7-12 6-15,7-10-14 16,-2-14-5-16,21-11-20 16,-3-14 4-16,7-18-24 15,-4-4 3-15,6-6-12 16,-16 8 10-16,-10 8-14 15,-11 13 21-15,-8 13-12 16,-8 19 12-16,-5 17-9 16,-2 6 17-16,-3 23 5 15,0-1 24-15,4 2-5 16,8-13 9-16,8-5-18 16,8-18-3-16,11-10-15 15,5-14 2-15,13-18-58 0,-2-9-40 16,4-15-98-16,1-4-346 15,-9-8 32-15</inkml:trace>
          <inkml:trace contextRef="#ctx0" brushRef="#br0" timeOffset="3388.2024">5490 97 1221 0,'-18'38'341'16,"3"7"108"-16,4-2-347 0,8-2-29 15,9-15-15-15,12-10-32 16,8-17-10-16,13-19-10 15,3-12 10 1,7-17-11-16,-1-11 6 0,3-17-15 16,-3-4 9-16,-3-12-11 15,-12 12 12-15,-6 3-7 16,-13 23 12-16,-17 19 1 16,-14 24 11-16,-11 19-6 15,-10 14 10-15,-10 20 2 16,2 5 11-16,4 7-3 15,12-8 5-15,9-3-12 16,12-18-3-16,9-2-27 16,4-10-2-16,11-7-36 15,5-5 1-15,11 3-20 0,5-3 15 16,9 7-9-16,-3 5 36 16,3 6-1-16,-12 0 16 15,-6 8-11-15,-13-1 14 16,-10 4-9-16,-7-1 13 15,-3-1-77-15,-1-7-381 16,-5-5-22-16</inkml:trace>
        </inkml:traceGroup>
      </inkml:traceGroup>
    </inkml:traceGroup>
    <inkml:traceGroup>
      <inkml:annotationXML>
        <emma:emma xmlns:emma="http://www.w3.org/2003/04/emma" version="1.0">
          <emma:interpretation id="{B0EB7328-DF30-4AA5-AB3F-A8B622AEA5A0}" emma:medium="tactile" emma:mode="ink">
            <msink:context xmlns:msink="http://schemas.microsoft.com/ink/2010/main" type="paragraph" rotatedBoundingBox="25890,2848 31149,2082 31292,3064 26033,38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CF9934-776D-42DA-A3D0-CBCA3D031CA4}" emma:medium="tactile" emma:mode="ink">
              <msink:context xmlns:msink="http://schemas.microsoft.com/ink/2010/main" type="line" rotatedBoundingBox="25890,2848 31149,2082 31292,3064 26033,3830"/>
            </emma:interpretation>
          </emma:emma>
        </inkml:annotationXML>
        <inkml:traceGroup>
          <inkml:annotationXML>
            <emma:emma xmlns:emma="http://www.w3.org/2003/04/emma" version="1.0">
              <emma:interpretation id="{101E0ABC-9EB4-4B5E-9FF3-E72784F8C578}" emma:medium="tactile" emma:mode="ink">
                <msink:context xmlns:msink="http://schemas.microsoft.com/ink/2010/main" type="inkWord" rotatedBoundingBox="25890,2848 26955,2693 27066,3448 26000,3603"/>
              </emma:interpretation>
              <emma:one-of disjunction-type="recognition" id="oneOf1">
                <emma:interpretation id="interp1" emma:lang="" emma:confidence="0">
                  <emma:literal>des</emma:literal>
                </emma:interpretation>
                <emma:interpretation id="interp2" emma:lang="" emma:confidence="0">
                  <emma:literal>als</emma:literal>
                </emma:interpretation>
                <emma:interpretation id="interp3" emma:lang="" emma:confidence="0">
                  <emma:literal>aus</emma:literal>
                </emma:interpretation>
                <emma:interpretation id="interp4" emma:lang="" emma:confidence="0">
                  <emma:literal>dies</emma:literal>
                </emma:interpretation>
                <emma:interpretation id="interp5" emma:lang="" emma:confidence="0">
                  <emma:literal>ans</emma:literal>
                </emma:interpretation>
              </emma:one-of>
            </emma:emma>
          </inkml:annotationXML>
          <inkml:trace contextRef="#ctx0" brushRef="#br0" timeOffset="4217.6456">1322 1442 1132 0,'-1'-16'324'0,"-10"-4"113"15,-1 8-322-15,-9 8 5 16,-4 1-26-16,-5 16-16 15,4 4-37-15,1 38-12 0,8 12-15 16,7 18-3-16,10-4-5 16,6 9 1-16,9-33 0 15,10-21 3-15,4-30-1 16,14-42 3-16,2-51-1 16,17-27 1-16,-7 3-3 15,-2-2-2-15,-17 34-4 16,-6 41 1-16,-22 22-4 15,-11 10-6-15,-5 15-5 0,-10 24-1 16,-3 3 1-16,-3 46 3 16,6 13 7-16,4 22 4 15,13-18-1-15,8 2-1 16,13-46-1-16,10-26 3 16,8-37 1-16,4-43 4 15,0-13 0-15,-2-47 2 16,-14 1-4-16,-8 5 0 15,-9 39-4-15,-9 12-4 16,-8 46-2-16,2 14-2 16,-6 11-2-16,-4 5 1 15,1 37 4-15,-2 13 1 16,7 2 2-16,4 5 2 16,6 2 0-16,7-40-2 15,8-13 8-15,9-14-76 16,0-16-66-16,24-34-361 0,2-7 25 15</inkml:trace>
          <inkml:trace contextRef="#ctx0" brushRef="#br0" timeOffset="4581.2709">2062 1405 1212 0,'-22'1'365'0,"-4"2"91"0,-5 6-327 15,1 2-45-15,-5 1-10 16,10-5-36-16,4 38-14 15,10-4-12-15,10 3-3 16,13-4-10-16,10 2-3 16,10-37-18-16,11-5-55 15,-2-8-31-15,10-31-33 16,-9-1-6-16,1 38 12 16,-9 7 50-16,-7 16 29 15,-15 43 38-15,-9 20 45 16,-11-33 29-16,-11 9 50 15,-2-13 24-15,-7-10 21 16,1-17-34-16,0-2-22 16,9-12-46-16,0-6-48 15,8 1-103-15,11-25-372 0,8-21 69 16</inkml:trace>
        </inkml:traceGroup>
        <inkml:traceGroup>
          <inkml:annotationXML>
            <emma:emma xmlns:emma="http://www.w3.org/2003/04/emma" version="1.0">
              <emma:interpretation id="{A2BF29E0-94D8-422F-9328-A0DD7C1C44F9}" emma:medium="tactile" emma:mode="ink">
                <msink:context xmlns:msink="http://schemas.microsoft.com/ink/2010/main" type="inkWord" rotatedBoundingBox="27476,2617 31149,2082 31292,3064 27619,3599"/>
              </emma:interpretation>
              <emma:one-of disjunction-type="recognition" id="oneOf2">
                <emma:interpretation id="interp6" emma:lang="" emma:confidence="0">
                  <emma:literal>Ostblochs</emma:literal>
                </emma:interpretation>
                <emma:interpretation id="interp7" emma:lang="" emma:confidence="0">
                  <emma:literal>05tblodit</emma:literal>
                </emma:interpretation>
                <emma:interpretation id="interp8" emma:lang="" emma:confidence="0">
                  <emma:literal>Ost/flocht</emma:literal>
                </emma:interpretation>
                <emma:interpretation id="interp9" emma:lang="" emma:confidence="0">
                  <emma:literal>Ost/gelocht</emma:literal>
                </emma:interpretation>
                <emma:interpretation id="interp10" emma:lang="" emma:confidence="0">
                  <emma:literal>Ost/gekocht</emma:literal>
                </emma:interpretation>
              </emma:one-of>
            </emma:emma>
          </inkml:annotationXML>
          <inkml:trace contextRef="#ctx0" brushRef="#br0" timeOffset="4911.5354">3142 1258 1213 0,'-17'-8'310'0,"-10"1"91"0,-15 13-341 16,-3 12-51-16,-15 10 19 15,5 5 23-15,-1 12 36 16,14 41 15-16,10 13 6 15,23 5-24-15,17 2-28 16,16-8-37-16,20-53-9 16,7-35-5-16,4-47 1 15,-2-26 2-15,8-42 2 16,-11-6-4-16,-4-5 1 16,-11 30-1-16,-14 7 0 15,-18 40-3-15,-14 13-11 16,-13 17-2-16,-10 9-2 15,1 14-1-15,-2 16 0 16,8 0 11-16,8 4 0 16,17-4 8-16,10-4-99 0,11-14-41 15,13-5-151-15,10-5-221 16,4-10-25-16</inkml:trace>
          <inkml:trace contextRef="#ctx0" brushRef="#br0" timeOffset="5250.1523">3559 1228 1164 0,'-12'22'269'0,"-16"-1"98"0,-13 14-322 16,-4 2-18-16,-9 4 49 15,9-10 7-15,7 34 3 16,16-15-7-16,7-4-19 16,12-7-52-16,9-4-27 15,6-71-17-15,13 1-31 16,8-2-11-16,11-10-8 15,2 6 21-15,9 35 13 16,-10 2 33-16,0-1 9 16,-15 5 12-16,-9 0 9 15,-17-1 17-15,-4 55 26 16,-15 9 8-16,-10 20 27 16,-4 11 4-16,-13 11 10 15,-4-52-21-15,-1-5-3 16,6-23-25-16,8-11-15 15,15-8-29-15,8-8-112 16,13-5-55-16,16-31-352 16,4-22-7-16</inkml:trace>
          <inkml:trace contextRef="#ctx0" brushRef="#br0" timeOffset="5609.3108">3852 989 1223 0,'-12'20'387'15,"-8"34"74"-15,-8 15-324 0,-7 13-58 16,4 1-29-16,-1 37 6 16,14-14-22-16,6 12-5 15,14-3-12-15,4-10-7 16,3-48-5-16,-3-19 0 16,-2-20-36-16,-5-12-32 15,-7 0-33-15,-5-14-55 16,-1-13-16-16,-7-39 31 15,-1-6 33-15,-5-46 66 16,4 10 73-16,1 15 54 16,10 34 25-16,7 3 21 15,16 44-27-15,13-12-2 16,9 5-30-16,13-13-13 16,7 4-23-16,5-2-5 15,-2 12-18-15,5-8-3 0,-14 17-28 16,-1-7-128-16,-8-10-29 15,-13-25-341-15,-11 0-28 16</inkml:trace>
          <inkml:trace contextRef="#ctx0" brushRef="#br0" timeOffset="5976.0721">4065 940 1327 0,'-12'45'304'15,"-9"25"170"-15,1 7-371 0,-1-4 17 16,6-16 2-16,8-3-13 15,8-24-49-15,8-6-18 16,6 0-31-16,5-7-6 16,-1-8 0-16,5-8-3 15,4-5-9-15,6-10-54 16,-1 2-15-16,2 2-8 16,-8 8-4-16,-6 5-7 15,-8 11 52-15,-5-7 15 16,-7 5 7-16,-2 51 7 15,-4 7 19-15,-11 12 30 16,-4 17 24-16,-10-6 38 16,-6-45 9-16,-9-19 1 15,0-23-28-15,-3-11-24 16,6 1-38-16,4-35-13 0,13 7-14 16,11-5-42-16,14-5-38 15,15-42-75-15,8 24-31 16,16-3-339-16,0 5 72 15</inkml:trace>
          <inkml:trace contextRef="#ctx0" brushRef="#br0" timeOffset="6203.477">4553 873 1241 0,'9'-18'386'0,"-12"21"55"15,-8 26-332-15,-11 27-72 16,-5 16-30-16,-5 12 21 15,4-6 4-15,4-3-2 16,10-21-2-16,13-14-2 16,4-11-16-16,10-4-18 15,4-8-27-15,10-8-77 16,-3-6-28-16,13-5-336 16,-2-4 38-16</inkml:trace>
          <inkml:trace contextRef="#ctx0" brushRef="#br0" timeOffset="6487.7038">4792 1319 901 0,'3'-6'362'0,"-12"5"17"0,-11 4-222 16,-7 6-66-16,-3 7-40 15,-5 7 23-15,10 5 0 16,4-2 6-16,9 34-12 16,9 2-6-16,9 4-32 15,12-14-10-15,7-8-13 16,13-86 4-16,-5-14-2 15,6-25 3-15,-7 0-3 16,-7-2 0-16,-5 41-3 0,-11 0 0 16,-11 8-2-16,-4 11-8 15,-7 14-4-15,-8 9-5 16,6 11 0-16,6 7 0 16,4 4 7-16,13-4 1 15,5-6-21-15,11 0-51 16,5-3-27-16,11-12 233 15,5-3-600-15,12-15 275 16</inkml:trace>
          <inkml:trace contextRef="#ctx0" brushRef="#br0" timeOffset="7103.1372">5332 1061 717 0,'-11'27'505'0,"-16"18"-105"15,-9 0-79-15,-6 8-225 0,5 5-23 16,2-13 27-1,13-15 2-15,7-1-1 16,13-13-43-16,13-8-21 0,8-7-25 16,14-17-18-16,5-10-16 15,10-10-33-15,1-16-14 16,10-34-4-16,-11-5 14 16,-9-17-4-16,-12 7 4 15,-12 20 2-15,-19 36-1 16,-11 34 13-16,-6 34 26 0,-14 32 58 15,-1 19 32-15,-4 25 46 16,8-13-2-16,8-2-5 16,16-27-26-16,11-14-25 15,12-22-45-15,11-4-15 16,6-14-33-16,13-15-92 16,0-3-32-16,6-24-40 15,-3-3-4-15,1-14 11 16,-11 14 87-16,-8 5 59 15,-11 16 49-15,-2 18 37 16,-8 27 33-16,0 7 22 16,3-5-16-16,7 7 7 15,5-9-26-15,12-29-12 16,5-14-15-16,11-22-9 16,7-13-19-16,4-28-23 15,-9 10-10-15,-1-13-2 0,-13 15-13 16,-11 8-17-16,-13 23 21 15,-10 15 4-15,-7 23 10 16,-16 20 42-16,1 14 31 16,-10 20 31-16,7 5 21 15,-5 17 14-15,7-7-27 16,1 3-8-16,5-14-30 16,8-5-19-16,3-16-25 0,5-10-37 15,4-19-38-15,0-13-64 16,-8-6 157-16,1-25-503 15,-11-5 190-15</inkml:trace>
          <inkml:trace contextRef="#ctx0" brushRef="#br0" timeOffset="7282.1779">5978 902 1081 0,'-25'-18'392'0,"0"4"52"16,5 10-293-16,5-2-38 16,8 1-49-16,10 2-7 15,13-1-21-15,23-7-4 16,10 1-12-16,17-5 0 15,6 3-27-15,16-3 346 16,-11 10-821-16,-1 1 370 16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23.3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47810E8-CD07-4926-A581-CD4C1F37B711}" emma:medium="tactile" emma:mode="ink">
          <msink:context xmlns:msink="http://schemas.microsoft.com/ink/2010/main" type="writingRegion" rotatedBoundingBox="6877,10190 11761,8972 12102,10340 7218,11558"/>
        </emma:interpretation>
      </emma:emma>
    </inkml:annotationXML>
    <inkml:traceGroup>
      <inkml:annotationXML>
        <emma:emma xmlns:emma="http://www.w3.org/2003/04/emma" version="1.0">
          <emma:interpretation id="{08D575E1-DB1A-410A-BB55-2121A3907E90}" emma:medium="tactile" emma:mode="ink">
            <msink:context xmlns:msink="http://schemas.microsoft.com/ink/2010/main" type="paragraph" rotatedBoundingBox="6877,10190 11761,8972 12102,10340 7218,11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A72034-0370-4BEE-B1CC-07998542735A}" emma:medium="tactile" emma:mode="ink">
              <msink:context xmlns:msink="http://schemas.microsoft.com/ink/2010/main" type="line" rotatedBoundingBox="6877,10190 11761,8972 12102,10340 7218,11558"/>
            </emma:interpretation>
          </emma:emma>
        </inkml:annotationXML>
        <inkml:traceGroup>
          <inkml:annotationXML>
            <emma:emma xmlns:emma="http://www.w3.org/2003/04/emma" version="1.0">
              <emma:interpretation id="{0129E121-6DE0-4427-9363-C1927C96A28F}" emma:medium="tactile" emma:mode="ink">
                <msink:context xmlns:msink="http://schemas.microsoft.com/ink/2010/main" type="inkWord" rotatedBoundingBox="6877,10190 11761,8972 12102,10340 7218,115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1240-203 1177 0,'1'2'279'16,"-2"-15"100"-16,16-5-342 0,10-3-18 16,10-18 0-16,2-6-7 15,10-13 1-15,-2 2 0 16,1-2-1-16,1 16-9 15,-2 16-2-15,-11 17-6 16,-3 33 206-16,-13 23-595 0,-11 13 264 16</inkml:trace>
          <inkml:trace contextRef="#ctx0" brushRef="#br0" timeOffset="403.5154">1366-9 1111 0,'-8'16'274'0,"4"-8"87"16,7-1-322-16,12-2-21 16,6-2-16-16,15 0 2 15,4-3-1-15,8-2 0 16,-3-4-2-16,3-3-7 16,-8-7-1-16,2 5-1 15,-9 4-1-15,-2 4 1 16,-7 3 7-16,2 10 5 15,-5-4 5-15,4 5 8 0,-2-1 2 16,7 7 2-16,-2-7-3 16,7-1-3-16,-7-7-9 15,5-8 2-15,-6-17 0 16,5-11 1-16,-7-11-2 16,4-12 0-16,-5 6-3 15,-2 10-5-15,-4 26-4 16,5 33 5-16,-7 24 2 0,8 11 3 15,-1 2 5-15,3-2 4 16,-4-26-3-16,4-6 0 16,-4-11-1-16,5-5 0 15,-7-11-1-15,1-3 3 16,-8-14-4-16,-7-5-37 16,-9-5-30-16,-13-32-346 15,-14-1 67-15</inkml:trace>
          <inkml:trace contextRef="#ctx0" brushRef="#br0" timeOffset="-236.3753">1538-490 1144 0,'-6'17'271'15,"12"40"93"-15,3 18-335 0,8 28-14 16,1-3-14-16,4 3 2 15,-2-23 2-15,6-13 1 16,-2-23 0-16,0-4 1 16,-3-16 1-16,-3-9 1 15,-9-9-10-15,-12-9 174 16,-9-10-545-16,-12-4 229 16</inkml:trace>
          <inkml:trace contextRef="#ctx0" brushRef="#br0" timeOffset="561.1356">2199-472 1011 0,'-2'-1'268'16,"2"-1"82"-16,0 2-285 15,0-1-35-15,-3 4-28 0,-1 3 253 16,4 4-604-16,4-2 267 15</inkml:trace>
          <inkml:trace contextRef="#ctx0" brushRef="#br0" timeOffset="1267.2324">2760-404 613 0,'6'-5'187'0,"0"2"57"0,-3 0-89 16,-6-1-44-16,-10 4 17 16,-7 4 1-16,-7 11-22 15,2 11-61-15,2 22-1 16,7 7-10-16,7 15 10 16,7-3-1-16,5-7 2 15,2-18-15-15,11-3-5 16,1-25-11-16,8-19 0 15,4-5-3-15,7-26 0 16,-5-24-2-16,8-15-2 16,-4 1-3-16,-4 2-2 15,-11 24-3-15,-2 22-4 16,-6 32-2-16,-6 27 2 16,0 17 1-16,6 14 7 0,-3 1 10 15,3-9 7-15,2-13 2 16,1-17 6-16,1-16-4 15,5-16-2-15,2-10-6 16,7-32-3-16,-3-3-6 16,1-20-27-16,4 6-24 15,-7 1-31-15,-7 20-3 0,0 13 0 16,-3 17 24-16,-6 10 18 16,-1 13 28-16,2 6 2 15,2-2 2-15,3 2 3 16,-3-4 3-16,3-2 10 15,-6-5 2-15,6-1 2 16,-4-1-1-16,5 8-1 16,2 5-8-16,8 23-7 15,-10 10-3-15,2 18 3 16,-6-4 6-16,-4 2 24 16,-7-17 10-16,-1-11 12 15,-1-21 1-15,1-3-2 16,3-9-16-16,4-12-4 15,4-5-10-15,6-14-1 16,-1-5-5-16,4-6-6 16,-4 4-4-16,1 4-20 0,-5 16-24 15,-3 7-58-15,-8 13-22 16,-4 7-37-16,-9 0-285 16,-7 3 88-16</inkml:trace>
          <inkml:trace contextRef="#ctx0" brushRef="#br0" timeOffset="-752.029">165 82 1301 0,'-23'-10'280'0,"5"4"121"0,12 10-396 15,6 19 3-15,-4 16-16 16,-5 33 13-16,-8 22-10 16,-19 45 14-16,-12 3-11 15,-12 23 16-15,-3-22-2 16,-3-5 31-16,14-39-7 16,5-6 14-16,20-36-16 15,10-10-2-15,14-22-32 0,17-22 6 16,13-21-12-16,26-22 11 15,14-13-8-15,28-8 15 16,-4 2-17-16,31-10 280 16,-17 15-723-16</inkml:trace>
          <inkml:trace contextRef="#ctx0" brushRef="#br0" timeOffset="-1073.715">24 764 1065 0,'-14'-3'348'15,"4"0"62"-15,11 3-314 16,20-2-10-16,9-7-53 15,26-18-1-15,11-10-21 0,20-29 13 16,0-14-14-16,23-17 8 16,-11 3-18-16,5-9 11 15,-19 25-15-15,1 7 12 16,-28 26-13-16,-8 11 12 16,-20 22-12-16,-14 6-39 15,-23 18-15-15,-16 7-368 16,-13 8 70-16</inkml:trace>
          <inkml:trace contextRef="#ctx0" brushRef="#br0" timeOffset="1430.9122">3388-81 913 0,'-17'1'326'0,"10"2"39"0,7-4-229 16,9 2-73-16,10-8-14 15,2-7-27-15,8-1-4 16,1-10-5-16,1-14-2 16,-2 1-12-16,1-6-26 15,-3-2-356-15,-3-5 101 16</inkml:trace>
          <inkml:trace contextRef="#ctx0" brushRef="#br0" timeOffset="1721.2437">3669-814 1247 0,'3'17'311'0,"0"13"98"16,1 4-358-16,2 19-17 15,2 1-5-15,-2 9 15 16,-2-5 2-16,8 7 6 15,-1-19-11-15,4 2-8 16,1-15-18-16,8-6-5 0,-7-9-4 16,4-7 2-16,-2-16-1 15,8-19 3-15,-15-12 3 16,11-21-3-16,-8-4-1 16,4-8 0-16,-8 15-4 15,7 1-3-15,-6 23 1 16,1 14-2-16,-5 8-3 0,-2 1-6 15,-3 10-45-15,0 1-85 16,-6-5 102-16,10 17-444 16,-5 1 104-16</inkml:trace>
          <inkml:trace contextRef="#ctx0" brushRef="#br0" timeOffset="1939.4589">3961-397 1006 0,'-12'9'411'0,"11"-1"13"15,2-8-247-15,10-8-99 16,7-8-48-16,4-13-2 16,1-8-11-16,2-1-22 15,-7 8-7-15,3 8-9 16,-6 16-18-16,0 15-39 16,-4 10 7-16,1 11-30 15,-5 6-60-15,-2 2-237 0,-4-4 67 16</inkml:trace>
          <inkml:trace contextRef="#ctx0" brushRef="#br0" timeOffset="2103.6428">4422-235 1220 0,'21'21'378'0,"-12"-13"82"16,0 0-331-16,-1-2-65 0,-4-6-56 15,-10-19 358-15,-10-15-826 16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21.7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5C739C-8800-4236-AD7A-0B7598AA84DF}" emma:medium="tactile" emma:mode="ink">
          <msink:context xmlns:msink="http://schemas.microsoft.com/ink/2010/main" type="inkDrawing" rotatedBoundingBox="3044,10686 8543,10704 8537,12425 3038,12407" hotPoints="8596,11730 5533,12465 2520,11546 5583,10811" semanticType="enclosure" shapeName="Ellipse"/>
        </emma:interpretation>
      </emma:emma>
    </inkml:annotationXML>
    <inkml:trace contextRef="#ctx0" brushRef="#br0">-1761 686 995 0,'-104'-41'246'0,"-1"5"83"15,-3 2-276-15,24 16-36 0,-11-2 9 16,4 5-25-16,-16 6 9 16,8 14-12-16,-13 2 13 15,5 5-8-15,2 6 12 16,13-7-8-16,-13-4 10 16,11 1-12-16,-19 7 9 15,4-2-16-15,-15 11 10 16,10 8-8-16,-15 22 15 15,17 3-12-15,-10 24 14 16,21 1-13-16,-2 7 8 16,25-15-15-16,3 4 13 15,24-15-12-15,1 0 11 16,20-14-11-16,9 1 10 16,15-10-13-16,15 2 10 0,12 2-12 15,17 11 10-15,5 1-11 16,19 12 13-16,-4-7-11 15,17 7 11-15,0-11-11 16,25-5 12-16,-1-11-11 16,27-7 12-16,-5-16-10 15,35-3 10-15,-5-6-10 16,23 3 12-16,-9-3-14 0,37 9 13 16,-17 2-12-16,25 4 10 15,-9-5-10-15,29 2 11 16,-26-7-11-16,38-5 10 15,-24-11-10-15,26-4 10 16,-26-6-11-16,22-6 11 16,-34 0-9-16,18-1 10 15,-38-1-11-15,13-2 10 16,-35-1-10-16,0-7 9 16,-40-4-10-16,-2-10 12 15,-35-2-9-15,-12-19 14 16,-29-8-5-16,-17-39 23 15,-23-17-9-15,-29-18 12 16,-17-1-12-16,-20-8 10 16,-12 26-18-16,-26 22 33 0,7 23-2 15,-25 14 26-15,4 26-10 16,-18 14 10-16,12 11-37 16,-23 10 2-16,13 7-31 15,-13 0 6-15,10 6-18 16,-25 0-43-16,15-9-51 15,-25-32-373-15,5-13 59 16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28.0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399B53-A47D-4AF6-986F-85BC35AB4418}" emma:medium="tactile" emma:mode="ink">
          <msink:context xmlns:msink="http://schemas.microsoft.com/ink/2010/main" type="writingRegion" rotatedBoundingBox="16658,9334 23380,8933 23438,9899 16715,10300"/>
        </emma:interpretation>
      </emma:emma>
    </inkml:annotationXML>
    <inkml:traceGroup>
      <inkml:annotationXML>
        <emma:emma xmlns:emma="http://www.w3.org/2003/04/emma" version="1.0">
          <emma:interpretation id="{9FBA86C8-D9BB-414E-BCCC-053DF2715547}" emma:medium="tactile" emma:mode="ink">
            <msink:context xmlns:msink="http://schemas.microsoft.com/ink/2010/main" type="paragraph" rotatedBoundingBox="16658,9334 23380,8933 23438,9899 16715,10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700BC0-DE38-4DF8-8D34-20D9A6063F6E}" emma:medium="tactile" emma:mode="ink">
              <msink:context xmlns:msink="http://schemas.microsoft.com/ink/2010/main" type="line" rotatedBoundingBox="16658,9334 23380,8933 23438,9899 16715,10300"/>
            </emma:interpretation>
          </emma:emma>
        </inkml:annotationXML>
        <inkml:traceGroup>
          <inkml:annotationXML>
            <emma:emma xmlns:emma="http://www.w3.org/2003/04/emma" version="1.0">
              <emma:interpretation id="{813667FE-2922-4C5D-9B74-7C73266FB163}" emma:medium="tactile" emma:mode="ink">
                <msink:context xmlns:msink="http://schemas.microsoft.com/ink/2010/main" type="inkWord" rotatedBoundingBox="16658,9348 20721,9105 20778,10057 16715,103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-6822-3371 1220 0,'-10'-14'304'0,"14"8"96"16,19-3-329-16,13 3-37 15,22-16 24-15,15 1-13 0,18-12 11 16,-1-3-23-16,12-5 4 15,-13 10-33-15,-10 2 13 16,-19 14-37-16,-13 7-80 16,-26 4-342-16,-19 1-10 15,-16 1-203-15</inkml:trace>
          <inkml:trace contextRef="#ctx0" brushRef="#br0" timeOffset="439.1847">-6347-3213 1071 0,'-14'30'330'0,"11"1"74"16,3-7-290-16,14-6-58 15,2-9-29-15,13-6 8 16,4-6-31-16,15-10 9 16,-8-5-13-16,11-5-6 0,-9-2-13 15,1-2 9-15,-13 3-12 16,-2 4 10-16,-10 7 4 15,0 10 8-15,-4 10-11 16,4 16 17-16,-3 7-3 16,7 12 30-16,1-2 1 15,2 4 18-15,-5-17-17 16,5-7 5-16,-2-17-26 0,2-11 8 16,-1-16-16-16,8-8 11 15,-5-1-12-15,1 3 8 16,-8 11-19-16,-2 17 9 15,-6 14-7-15,-2 21 33 16,-7 8-5-16,5 12 20 16,-1-7-8-16,2 7 7 15,0-19-33-15,5-13 9 16,-2-18-17-16,3-21 15 16,0-19-11-16,1-16-18 15,-4 2-65-15,-4-15-23 16,-7 15-400-16,-13-5 69 15</inkml:trace>
          <inkml:trace contextRef="#ctx0" brushRef="#br0" timeOffset="-178.1292">-6314-3361 1239 0,'-6'-12'340'0,"1"12"93"15,1 28-369-15,1 17-5 16,0 21-38-16,3 24 4 16,0 6-17-16,15 5 10 15,1-17-17-15,7-15 8 16,1-28-15-16,4-16 14 16,-8-23-32-16,-7-14-61 15,-7-9 458-15,-9-29-812 0,-10-12 352 16</inkml:trace>
          <inkml:trace contextRef="#ctx0" brushRef="#br0" timeOffset="607.074">-5637-3481 1381 0,'-8'6'351'0,"5"-3"111"0,2-3-412 15,4-1-9-15,1 2-33 16,5 1-23-16,2 1-73 15,11-5-368-15,1-8 75 16</inkml:trace>
          <inkml:trace contextRef="#ctx0" brushRef="#br0" timeOffset="1109.7683">-4966-3248 626 0,'6'-27'388'0,"1"3"-30"16,-2 6-93-16,-8-3-135 16,-3 12-29-16,-11 8 26 15,-4 7-37-15,-10 10 3 16,-1 14-44-16,1 17-3 15,8 1-36-15,-1 16 18 0,12-2-12 16,12 1 15-16,-1-13-13 16,10-7 8-16,10-17-19 15,10-23 10-15,2-23-12 16,20-28 13-16,2-13-10 16,8-18 10-16,-5 7-17 15,-2 11 9-15,-18 20-13 16,-4 16 3-16,-16 22-14 0,-8 19 14 15,-7 11-12-15,-2 12 13 16,-4-3-4-16,4 5 12 16,1-10-13-16,6-8 13 15,3-14-8-15,7-4 17 16,2-16-10-16,8-13 14 16,-1-6-13-16,5-5 9 15,-4 8-21-15,-4 8-26 16,-4 10-36-16,-4 9-37 15,-5 10-29-15,-2 5-17 16,-1 0 17-16,-1 0 90 16,-5-4-363-16,18-19 163 15</inkml:trace>
          <inkml:trace contextRef="#ctx0" brushRef="#br0" timeOffset="1397.5335">-4331-3416 1068 0,'6'-8'376'0,"3"1"66"0,3 5-299 15,3 1-17 1,4 1-54-16,1 3-1 0,-1 3-39 16,1 0 5-16,-4 0-30 15,-5 12 7-15,-5 4-13 16,-11 18 17-16,-8 8-10 16,-13 19 21-16,-2 4-6 0,-4 10 20 15,5-13-15 1,8 2 14-16,11-20-21 0,10-8 6 15,7-19-22-15,10-11 10 16,5-15-13-16,11-8 14 16,-1-13-22-16,5-12-63 15,-4 0-88-15,-6-20-375 16,-14 7 23-16</inkml:trace>
          <inkml:trace contextRef="#ctx0" brushRef="#br0" timeOffset="1574.5739">-4264-3168 1251 0,'-4'1'289'0,"8"1"112"15,10-4-373-15,7-2-11 16,3-4-17-16,12-4-6 16,2-9-41-16,11-7-349 0,-2-4 93 15</inkml:trace>
          <inkml:trace contextRef="#ctx0" brushRef="#br0" timeOffset="1814.495">-3831-3652 1128 0,'-12'27'342'15,"0"23"75"-15,0 4-297 16,-3 18-21-16,0-2-12 16,0 9 31-16,4-18-22 0,2 8 1 15,8-15-50 1,10 1-9-16,-3-21-34 0,7-2 7 15,8-17-13-15,-1-11 11 16,-1-11-11-16,7-11 13 16,-1-11-13-16,11-14 12 15,2-6-12-15,5-12 12 16,2 1-12-16,3-2 16 16,-10 17-30-16,-3 0-82 15,-13 18-62-15,-11-3-366 16,-16 12 7-16</inkml:trace>
          <inkml:trace contextRef="#ctx0" brushRef="#br0" timeOffset="2006.6407">-3662-3179 1153 0,'-3'19'357'16,"8"10"76"-16,7-8-314 15,6 0-61-15,4-7-34 16,8-1 9-16,0-10-23 15,10-1-70-15,0-7-379 16,-5-5 107-16</inkml:trace>
          <inkml:trace contextRef="#ctx0" brushRef="#br0" timeOffset="2233.577">-2991-3253 1397 0,'26'-3'339'0,"11"0"118"16,-1 2-409-16,13-1-24 16,-7 1-94-16,-5 1-378 15,-20 4 99-15</inkml:trace>
        </inkml:traceGroup>
        <inkml:traceGroup>
          <inkml:annotationXML>
            <emma:emma xmlns:emma="http://www.w3.org/2003/04/emma" version="1.0">
              <emma:interpretation id="{13F826C3-8E2D-44C0-9DA1-2221E49B711D}" emma:medium="tactile" emma:mode="ink">
                <msink:context xmlns:msink="http://schemas.microsoft.com/ink/2010/main" type="inkWord" rotatedBoundingBox="21257,9060 23380,8933 23435,9859 21312,9986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4775.6911">-2238-3743 908 0,'1'-13'242'0,"7"-8"91"16,4-3-242-16,3-3 16 15,0 4 12-15,0 5 4 16,-6 8-8-16,0 4-14 16,-6 4-29-16,1 7-26 15,-2 1-11-15,-1 6-12 16,-2 1 3-16,1 7-10 15,-3-1 8-15,0-1-13 16,3 0 4-16,0-6-13 16,0-7 14-16,0-4 1 0,1-5 13 15,1-7-10-15,-1 1 11 16,-1-4-18-16,2-1 0 16,-1 3-15-16,-2 5 9 15,1 2-12-15,0 2 9 16,0 6-12-16,0 0 11 15,1 2-12-15,-1-1 13 16,3 4-9-16,-6-4 12 16,3 1-11-16,-1-1 11 0,-1-4-11 15,1 0 12-15,2 0-7 16,-4-1 16-16,-1-1-5 16,2-1 12-16,-1 2-7 15,2-1 7-15,1 4-17 16,4 2 5-16,-2 16-16 15,1 4 9-15,-2 15-13 16,2 6 14-16,-3 15-12 16,-1-3 12-16,-1 9-11 15,-2 2 10-15,-4 11-11 16,2-5 11-16,0 7-11 16,2-9 12-16,2-9-10 15,4-20 11-15,-1-10-11 16,2-19 11-16,3-14-8 15,0-11 10-15,3-20-10 16,3-4 12-16,9-20-13 16,6-10 9-16,9-5-14 0,-1 4 10 15,8 1-12-15,-7 20 10 16,0 15-14-16,-9 17 13 16,3 17-15-16,-12 8 10 15,0 9-10-15,-10 9 14 16,-7 5-9-16,-8 1 15 15,-4 6-10-15,-1-2 12 0,0-1-10 16,6-7 10-16,2-10-12 16,4-10 13-16,1-6-13 15,2-6 10-15,5 2-9 16,1 4 12-16,3 6-31 16,0 3-5-16,7 1-63 15,-1 2-34-15,6-4-31 16,-1-11 10-16,8-14-19 15,-2-10 55-15,4-21 35 16,-3-7 29-16,2-14 10 16,-4 7 39-16,-4-4 17 15,-7 9 25-15,-8 3 18 16,-8 12 25-16,-10 8 12 16,-6 13-5-16,-7 12-18 15,1 9-17-15,-3 19-26 16,3 2-14-16,-4 15-15 0,10 0-5 15,2 18 8-15,7-9 13 16,9 11-8-16,9-11 9 16,9-3-1-16,9-20-8 15,17-16-8-15,1-19 12 16,13-22-11-16,1-17 11 16,8-17-8-16,-13-5 5 15,-3-8-14-15,-18 8 8 0,-10 5-12 16,-22 15 7-16,-10 23-20 15,-12 22 7-15,-7 31-10 16,-2 17 12-16,-5 20-7 16,8-4 25-16,3 10 8 15,12-16 20-15,3-7-7 16,12-12 8-16,14-12-13 16,8-22-3-16,10-28-15 15,8-13 7-15,16-22-9 16,-4-5 8-16,9-14-32 15,-13 13-20-15,-6 10-35 16,-23 18 9-16,-11 22-24 16,-19 31 29-16,-10 29 23 15,-6 8 36-15,-4 21 10 16,2-6 38-16,4 8 11 16,5-16 12-16,8-1-1 0,8-21-7 15,7-15-18-15,7-22-7 16,13-23-16-16,5-17 2 15,7-16-14-15,1-3 5 16,1-7-44-16,-10 1-15 16,-6-14-81-16,-4 5-21 15,-7-9-51-15,-8 9 30 0,4 6 12 16,-6 18 81-16,1 7 25 16,1 13 53-1,5-2 6-15,-4 10 19 0,2 7 2 16,-1 7 8-16,-5 10 5 15,-4 19 14-15,-2 20-4 16,-4 10-1-16,-1 26-5 16,0 19 5-16,-4 13-1 15,-1-6 5-15,-1 9-3 16,0-16 7-16,3-16-23 16,8-20-7-16,-1-13-19 15,7-23-2-15,5-23-9 16,1-17 9-16,2-22-21 15,-1-13-4-15,-7-16-45 16,-13-7-9-16,-5-9-37 16,-7 17 22-16,1 10 1 15,-1 19 53-15,11 24 35 0,3 25 44 16,12 21 7-16,2 5 24 16,13 8-1-16,1-6-9 15,8-1-14-15,0-17-8 16,12-6-18-16,3-18-7 15,14-11-14-15,2-8 6 16,7-23-9-16,-8-8 8 16,-7-8-11-16,-17 3 8 0,-14 4-11 15,-17 17 10-15,-14 8-13 16,-9 20 10-16,-18 17-13 16,-6 13 11-16,-9 27-8 15,3 16 17-15,2 7 1 16,13-2 18-16,11 8-5 15,14-20 8-15,22-5-17 16,13-10-2-16,24-13-12 16,12-20-8-16,29-20 9 15,-7-7-546-15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6:03.7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5795622-32D5-4E73-980C-9A3D8E4A33C5}" emma:medium="tactile" emma:mode="ink">
          <msink:context xmlns:msink="http://schemas.microsoft.com/ink/2010/main" type="inkDrawing" rotatedBoundingBox="11820,943 14669,1283 14539,2376 11689,2036" hotPoints="14852,1734 13218,2161 11637,1566 13271,1140" semanticType="container" shapeName="Ellipse"/>
        </emma:interpretation>
      </emma:emma>
    </inkml:annotationXML>
    <inkml:trace contextRef="#ctx0" brushRef="#br0">526 27 218 0,'-11'-6'85'0,"1"-1"20"15,-1 4-48-15,1-2 0 16,2 4 31-16,-2-4 23 15,1 4 4-15,-2-2 21 16,4 3 1-16,-2-2-21 16,0 2-22-16,-2 0-7 15,7 2-29-15,-5-1-6 16,0 4-20-16,-2 4-6 16,-1-2-11-16,-1 5-4 0,-4 1-3 15,-1 0 3-15,2-1-2 16,-1 3 3-16,-4 2 0 15,2 4 2-15,-2-2-2 16,-3 2 7-16,1-1-2 16,2 2 0-16,0-1-2 15,0 5-2-15,6-5-7 0,0 7-1 16,3-7-2 0,-1 2-1-16,-1-2-1 0,1 4 0 15,-1-5-1-15,4 7 0 16,4 0 2-16,4 3-1 15,2-3-1-15,5 0 0 16,4-3 2-16,0-3-1 16,4-3 1-16,7 0 0 15,1 0 2-15,4 3-2 16,1-1 1-16,8 4-1 16,-2-3 0-16,8 4 0 15,-8 1-1-15,4 1-1 16,-8 3 2-16,4 0-1 15,-8-3-1-15,7-3 0 16,-2-2 0-16,4-4-1 0,-3-1 1 16,6-4 1-16,-3 1 2 15,8-2 1-15,-4-3 1 16,7 0-2-16,-2 1-1 16,6-4 0-16,-8-1 0 15,7 2 3-15,-5 2 0 16,3-1-1-16,-2 4 0 15,11-3-1-15,-6-5-2 16,12-4 1-16,-3 5-1 16,5-8 1-16,-6 3-1 0,10 1-1 15,-12 4 1-15,0-1 0 16,-12-1-1-16,9 2 1 16,-9-5 0-16,6-5-1 15,1-1 1-15,8-1-1 16,-9-1 0-16,4-1 1 15,-9 3 0-15,5 0-1 16,-10 3 1-16,7 3-1 16,-9 0 0-16,3 0 0 15,-8 3 0-15,8 2 0 16,-7-7 1-16,7 1-2 16,-3-2 2-16,7-5-1 15,-7-2 0-15,6 1 0 16,-7-3 1-16,3 1 1 15,-8-4-1-15,3-4 0 16,-8 4 0-16,4 0 1 0,-7-3-2 16,4-2 0-16,-8 4 1 15,3-10 0-15,-3-2 0 16,1-5 3-16,-1 1-1 16,0-5 1-16,2 4-1 15,-4 0 1-15,-4 4-3 16,-3 3 2-16,0 4-2 0,-3 1 8 15,-4 4 6 1,1-2 12-16,-5 1 6 0,-4-3 15 16,-3 3-4-16,-3-2-2 15,2 1-10-15,-5-1-6 16,-2 4-13-16,-4-5-4 16,-3 6-5-16,-7-5 5 15,4 2 4-15,-5-1 5 16,4 4 2-16,-5-3 4 15,3 4-5-15,-5-4-2 16,5 6-6-16,-6-4 1 16,3 2-4-16,-5 1-1 15,1 2-3-15,-5-5 1 16,7 4-3-16,-2-2 6 16,7 2 2-16,-9 2 2 0,4 2-2 15,-8 1-1 1,-1 2-3-16,-7 1-2 15,8-2-2-15,-7 3 3 0,6-2-3 16,-4 2-4-16,2 3-2 16,-2 0 3-16,6-1-2 15,-3 1 6-15,10 1 3 16,-2-5 0-16,4-1-1 16,0 4 0-16,6-7-1 0,-6-1 1 15,6 3 1-15,-3 2 1 16,3 1 1-16,-8 1 1 15,8 5 0-15,-6-1-1 16,4 2-2-16,-5-1-3 16,5 0-1-16,-5 2-2 15,8-2 0-15,-4-3 0 16,5 1 2-16,-5 1-2 16,1-5 1-16,-10 1-2 15,-3 1 0-15,-12 2-8 16,0 1-1-16,-6 4-10 15,5 4-8-15,-2 5-59 16,7 3-42-16,0 12-366 16,13-4 57-16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6:42.1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349E2C-1B12-44EA-993B-8B8ED3B6E5C9}" emma:medium="tactile" emma:mode="ink">
          <msink:context xmlns:msink="http://schemas.microsoft.com/ink/2010/main" type="inkDrawing" rotatedBoundingBox="18327,1135 21180,924 21263,2054 18410,2265" rotationAngle="452899172" semanticType="container">
            <msink:destinationLink direction="with" ref="{DE1EDCAF-315E-493B-A7A7-1210C5D01BCD}"/>
          </msink:context>
        </emma:interpretation>
      </emma:emma>
    </inkml:annotationXML>
    <inkml:trace contextRef="#ctx0" brushRef="#br0">-183 212 1153 0,'3'-2'235'15,"3"-5"112"-15,4 4-343 16,8-2-4-16,2 5 0 0,1 3 2 16,-3 0 5-16,9 6 5 15,-5-4 1-15,7-5 2 16,-1-2-1-16,11 2-3 15,-4-6-6-15,6 6 0 16,-1 0-1-16,2-3 6 16,-4 5 0-16,7-2 8 15,-6-5-1-15,0 5 4 16,-5-1-3-16,7-1 1 16,-5 5-6-16,7 0-1 15,-2 3-3-15,7-1-1 16,-5-1-1-16,8-2 2 15,-4 4-2-15,7-8 0 16,-7 1-1-16,5-2-2 16,-11-2-2-16,4 2-1 15,-8-1 0-15,8-1 1 16,-7-2-1-16,8-1 1 16,-7 1 0-16,5-1 3 0,-8 5 2 15,10-4 2-15,-5 1 0 16,7-5 1-16,-6 4-3 15,6-2-3-15,-9 6-2 16,2 0 3-16,-7 3 0 16,1 0 3-16,-1 1 0 15,1-1 0-15,-4 0-3 0,5 0-1 16,-1-3-2-16,1 0 5 16,-5 2 1-16,7-8 0 15,-4 0 2-15,5 4-1 16,-7-2-5-16,7 2-2 15,-9 7-1-15,2-4 1 16,-7 2 1-16,2 2 2 16,-4-4 1-16,1 1 0 15,-5-1-2-15,1 2-1 16,-5-1-1-16,1-4 1 16,-4 4-2-16,0-5 1 15,0 1 1-15,-3-2 0 16,3 1 2-16,0-3 7 15,-1 4 2-15,5-2 2 16,-1 1 0-16,-1-3-2 16,-1 1-6-16,5-2-3 0,-6-1-4 15,3-2 2-15,-1 1-2 16,1-2 0-16,-3 2 1 16,1-3-1-16,-2 2 0 15,4 1 0-15,-6 1 0 16,0-1-1-16,0 1 1 15,1 2-1-15,-2 0 0 16,-1 0 0-16,2 2 1 16,-1-2-1-16,-4-2 2 0,1-4 0 15,-4 0 0-15,-1-9 3 16,-6 0 1-16,-3-4 0 16,-4 1-1-16,-4-2 1 15,-1 4-2-15,0-2-1 16,-1 3-1-16,-1-2 0 15,5 1-1-15,-1 1-1 16,1 1 1-16,-2 1-1 16,4 2 2-16,-2 1-1 15,0 2 0-15,-5 1 0 16,2 2 0-16,2 1 0 16,-1-1 0-16,-1 1-1 15,3 1-1-15,2 1 0 16,-7 4 0-16,-7-2 1 0,-4 3 2 15,-7 1 1 1,-7-2 1-16,-9-1 3 0,5 4-2 16,-7-1 0-16,2-1-2 15,-11 2 3-15,10 2-1 16,-4-1 2-16,13 1 2 16,-13 4 0-16,13-2-1 15,-5 1-1-15,1-1-2 16,-7 0-2-16,10 2 0 0,-5-2-2 15,2 3 0-15,-7-1-1 16,6 2 1-16,-3-2 0 16,11 1-1-16,-7-3-1 15,5 0 2-15,-6-5 0 16,3 2 0-16,-12-3 1 16,11 0 1-16,-6-2-2 15,7 4 2-15,-6-2-1 16,11 3 0-16,-10 1 1 15,13 4 0-15,-2 1-2 16,9 0 1-16,-6 0-1 16,9 0-1-16,-9 0 0 15,7 1 2-15,-4-1-2 16,8 4 0-16,-4-1 0 16,10-2-1-16,-2 4 0 15,-1-1 0-15,0 5-1 0,-1 2 0 16,-2 7 0-16,2-2 0 15,1 8-1-15,1-1 1 16,0 5-1-16,4-4 2 16,-4 5-2-16,8-5 0 15,-1 7 0-15,4-5 1 16,-1 14-2-16,7 5 2 16,-1 21 1-16,7 2 1 0,8 22-1 15,-1-7 3-15,0 1-2 16,5-21 1-16,4 0-1 15,-8-24 2-15,4-5-2 16,1-8 2-16,-5-4-2 16,-2-7 3-16,4-1-2 15,-2-8-1-15,1-2 0 16,1-1-2-16,1-4 0 16,-1-1 2-16,5-1 3 15,-1-4-8-15,-1-5-107 16,-1 6-381-16,-10-8 80 15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10.5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EF63C9-A02E-4E92-9CD6-4C84DDA9B84B}" emma:medium="tactile" emma:mode="ink">
          <msink:context xmlns:msink="http://schemas.microsoft.com/ink/2010/main" type="inkDrawing" rotatedBoundingBox="15451,2401 19270,2068 19394,3482 15574,3815" hotPoints="19211,2885 17225,3666 15171,3089 17156,2308" semanticType="container" shapeName="Ellipse">
            <msink:destinationLink direction="with" ref="{DE1EDCAF-315E-493B-A7A7-1210C5D01BCD}"/>
          </msink:context>
        </emma:interpretation>
      </emma:emma>
    </inkml:annotationXML>
    <inkml:trace contextRef="#ctx0" brushRef="#br0">3371 354 1104 0,'-54'-21'233'15,"-8"-1"108"-15,5-1-329 0,-6-1-1 16,4 8-3-16,-10 1-2 15,9-2-3-15,-13-5-1 16,1 2-1-16,-17-5 1 16,4-1 0-16,-24-3 0 15,10 2 1-15,-24-3 6 16,8 6 1-16,-25 6 13 16,9 11 5-16,-25 8 5 15,15 13-4-15,-28 10 1 16,23 3-8-16,-16 0 13 15,22 4 4-15,-4 0 10 16,35-6 10-16,-7 5-15 16,26 2-18-16,0 7-11 15,19 4-12-15,-5 8-14 16,35-15 7 0,2 0 3-16,-36 44-3 15,14-8 0-15,10 16-2 0,19-8 0 16,30-5-1-16,13-3 1 15,15 6 1-15,4-12 3 16,18 3 0-16,4-15 3 16,11-1-1-16,2-11-1 15,19-3 0-15,-5-3 0 16,22-2-1-16,6-6 0 16,20-3 2-16,-5-5 0 0,32-10 1 15,-7-10 0-15,23-10 5 16,-11-8-13-16,27-12-7 31,-22 1-1-31,18-12-1 0,-23 7-5 0,19-5 12 16,-24 9 6-16,11-6 2 15,-27 13 1-15,13-1-1 16,-25 5 3-16,4-7-1 16,-25-1-1-16,4-6 0 15,-25-3-1-15,-6-9 0 16,-16-18 1-16,-8-1 0 15,-23-1 5-15,-8-6 7 16,-16 7 5-16,-16 22 10 16,-12 3 4-16,-16-2 4 15,-13 5-1-15,-14-7-1 0,-4-5-11 16,-32-2-2-16,-4 10-12 16,-29 2 1-16,8 11-17 15,-40 11-76-15,16 7-5 16,-8-5-368-16,2 2 43 15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7:49.4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235625-6912-474D-B4EF-AC52B48FE55A}" emma:medium="tactile" emma:mode="ink">
          <msink:context xmlns:msink="http://schemas.microsoft.com/ink/2010/main" type="inkDrawing" rotatedBoundingBox="7175,2218 9995,2243 9984,3452 7164,3426" hotPoints="9939,2374 9901,3450 7173,3353 7211,2277" semanticType="enclosure" shapeName="Rectangle"/>
        </emma:interpretation>
      </emma:emma>
    </inkml:annotationXML>
    <inkml:trace contextRef="#ctx0" brushRef="#br0">14 43 681 0,'-1'-17'277'16,"-1"7"26"-16,4 2-148 15,-4 4-56-15,1-1 6 16,1 7-37-16,-3-2 9 15,0 3-30-15,1 12 3 16,2 6-28-16,0 18 2 16,3 12-21-16,3 26 11 15,0 5-15-15,-1 17 11 16,1-16-13-16,-3 14 12 16,-3-20-13-16,1 2 14 15,1-8-13-15,-4 12 12 16,2-16-12-16,-1-1 11 15,-4-16-12-15,2-10 12 16,2-14-12-16,-1-19 12 0,2 2-11 16,0-4 9-1,0-7-11-15,2-1 11 0,-1 3-26 16,2-15 75-16,-1-1-451 16,5-10 158-16</inkml:trace>
    <inkml:trace contextRef="#ctx0" brushRef="#br0" timeOffset="1190.8639">117 1068 1054 0,'0'2'237'0,"0"-1"98"15,4 2-320-15,7 3 2 16,4 3-16-16,12 2 12 15,4-1-11-15,11 4 15 16,3-4-10-16,14-4 12 16,-5-1-15-16,12 4 11 15,-6-2-16-15,10-1 9 16,-7 6-12-16,15-7 11 16,-8-2-11-16,11-8 11 15,-11 7-10-15,7-10 11 16,-14 8-12-16,4-1 12 15,-8-1-13-15,5 1 11 0,-4 4-11 16,13-5 11-16,-9 1-11 16,10 8 11-16,-8-10-11 15,-3 0 12-15,-12 3-12 16,0 5 12-16,-11-2-12 16,5 9 12-16,-1-2-11 15,5-2 11-15,0-4-13 16,5-8 11-16,-8-4-11 15,7-1 12-15,-11 0-12 0,-2-3 13 16,-7 2-10-16,-3 5 10 16,-9 4-11-16,-1 2 15 15,-10-5-9-15,-2 1 19 16,-2 4-11-16,-2 4 16 16,2-4-13-16,3 10 14 15,2 1-16-15,-1-3 14 16,5-6-15-16,2 0 11 15,-2 3-17-15,4-2 10 16,-2 2-17-16,-1 0 12 16,-4 0-13-16,2-3 11 15,-8-3-12-15,7-6 13 16,-2-3-12-16,4-4 12 16,0-8-10-16,3-9 13 15,-3-14-13-15,0-17 12 16,-1-4-12-16,1-14 12 0,-3 2-13 15,1-3 11-15,1 17-11 16,-2-3 10-16,-2 17-11 16,-1-5 11-16,2 12-12 15,-2-11 11-15,0 8-11 16,0-9 10-16,0 11-11 16,-3-5 12-16,-2 12-11 15,-1-1 11-15,0 9-10 0,-3 2 10 16,2 7-10-16,-2 1 11 15,-3 7-11-15,-5 2 13 16,5 3-10-16,-9 3 16 16,-3 3-7-16,-7-3 17 15,-1 2-11-15,-13-4 16 16,0 4-13-16,-14-2 7 16,-1 3-17-16,-10 1 9 15,-2 5-17-15,-15 2 11 16,1 1-12-16,-22 0 13 15,0 1-12-15,-12 5 9 16,7-1-13-16,-16 4 11 16,14-3-11-16,-13 3 12 15,13-12-9-15,-7-2 12 0,20-4-13 16,-11-1 11-16,16-5-11 16,-13 4 11-1,11 1-10-15,-6-1 11 0,13 1-13 16,-1 4 12-16,14 4-12 15,-5 4 8-15,15 1-12 16,1 5 11-16,11-4-11 16,8 1-11-16,11-5-35 15,7-6 34-15,10-11-428 0,6-13 125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7:52.3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4EECA5-173B-496A-B5AA-6412D3EE0040}" emma:medium="tactile" emma:mode="ink">
          <msink:context xmlns:msink="http://schemas.microsoft.com/ink/2010/main" type="inkDrawing" rotatedBoundingBox="19583,2208 22555,2052 22629,3455 19656,3611" hotPoints="22479,2081 22563,3395 19750,3574 19666,2260" semanticType="container" shapeName="Rectangle">
            <msink:destinationLink direction="with" ref="{DE1EDCAF-315E-493B-A7A7-1210C5D01BCD}"/>
          </msink:context>
        </emma:interpretation>
      </emma:emma>
    </inkml:annotationXML>
    <inkml:trace contextRef="#ctx0" brushRef="#br0">8 130 892 0,'3'-17'254'16,"-2"14"50"-16,2 9-233 15,6 12-67-15,3 23 2 16,2 13 5-16,1 42 5 16,0 8 0-16,-2 25 3 15,4 7-5-15,1 25-1 16,-5-21-5-16,-2-1 1 15,-4-28-3-15,1-16 1 16,-4-38-3-16,2-20 1 16,-1-13 0-16,4-4-4 15,-5-14-1-15,7-11 3 16,-1-1-2-16,13-10 1 16,2-7 1-16,19-1 1 15,4 6-3-15,23 2-1 0,4 13-1 16,18 6 0-16,-6 7 1 15,18-1 1-15,-11 0-1 16,16-3 1-16,-8-3-2 16,9-9 0-16,-13 2 0 15,11-7 1-15,-16 2-1 16,15-4 3-16,-5-4 0 0,12-5-1 16,-11 1-1-1,14 12 1-15,-17-5-1 0,7 8 1 16,-18 11 0-1,-3 5 0-15,-18-10 0 0,-1 11 0 16,-20-1 3-16,3-4 0 16,-6-1 1-16,1-5 1 15,-10-3 0-15,5-5-2 16,-10-5-2-16,2-10 6 16,-7-5 4-16,0-17 4 15,-8-8 4-15,-3 5 11 16,-5 0-2-16,-2-24-2 15,-4 20-1-15,-2-4 0 16,-4 2-9-16,-4-3-3 16,-1 27-3-16,-7-9-1 15,2 3-6-15,0-24-1 0,2-3-2 16,-1-18 1-16,4 1-2 16,-1-5 1-16,2 24-1 15,-3 9 1-15,0 20 0 16,-5 5 5-16,-1 17 2 15,-9 2 6-15,-3 5 1 16,-6 5 2-16,2 2-3 16,-4-1-2-16,7 0-4 15,2-1-2-15,5-4-3 0,-3-4 0 16,5-1-1-16,-7-4 1 16,1-4 0-16,-13 0-1 15,-7 0 1-15,-19-1-1 16,-5 2-2-16,-26 8-9 15,2 2 1-15,-23 1-6 16,8 9 1-16,-24 0 0 16,12 0 9-16,-12 1 1 15,19-4 3-15,-20-6 1 16,19 2 1-16,-15 10-2 16,11-2 0-16,-11 5 1 15,23 3 0-15,-10 2-2 16,23-5 1-16,-11 7-4 15,16 1-14-15,2 2-27 0,22-4-12 16,4-3-21 0,18-1-326-16,-5 1 102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01.7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33A007-4091-4CC5-857B-21529D5958B9}" emma:medium="tactile" emma:mode="ink">
          <msink:context xmlns:msink="http://schemas.microsoft.com/ink/2010/main" type="inkDrawing" rotatedBoundingBox="4826,4536 19464,7467 19136,9106 4498,6175" semanticType="connector" shapeName="Other">
            <msink:sourceLink direction="with" ref="{6931B13D-91BC-450B-B629-519DCF80A9AC}"/>
            <msink:sourceLink direction="with" ref="{316B9C34-CCA9-4AD4-95EA-ACDF511EE88A}"/>
            <msink:sourceLink direction="with" ref="{3BDA3BA3-4432-4D73-A5D6-B3BB1D9C2AE1}"/>
          </msink:context>
        </emma:interpretation>
      </emma:emma>
    </inkml:annotationXML>
    <inkml:trace contextRef="#ctx0" brushRef="#br0">-5 337 370 0,'-5'-3'352'0,"5"1"-88"16,2-2-37-16,7 1-141 16,3-3-56-16,12-5-17 15,0-4-2-15,11-7-6 16,1-7 4-16,7-1-6 16,-1-3 3-16,6-3-5 15,-15 23 16 1,2-1 27-1,34-2-12-15,3-4-7 0,-2 10 0 16,4-1-14-16,-25 5 2 16,10-6-12-16,-9 11 6 15,8-2-9-15,-4 4 9 16,8-4-9-16,-10 9 8 16,8-9-7-16,-10 0 6 15,5 0-7-15,-5 0 7 0,8-3-8 16,-5 0 10-16,9 0-5 15,-8 5 10-15,9 2-5 16,-5-1 10-16,4 8-8 16,-7-8 5-16,11-3-11 15,-7 3 5-15,7-2-9 16,-6-7 6-16,6 8-9 16,-9 1 9-16,3-2-8 15,-10-1 8-15,2 6-8 16,-11 0 8-16,-2 2-8 15,-12-4 9-15,-2 10-9 16,-4-5 8-16,-4 0-8 16,-2 0 9-16,-5 3-9 15,-5-9 13-15,-1 4-3 16,-2-1 10-16,-4-6-5 16,1 3 10-16,-5 2-13 0,-8 5 4 15,1-5-10 1,-5 5 5-16,-12-5-10 0,-5 2 7 15,-10-2-9-15,-4 2 9 16,-14 5-8-16,1 5 8 16,-5 5-6-16,5 2 9 15,-12 3-3-15,13-1 8 16,-10-7-5-16,5-4 7 0,-15-1-4 16,6-2 3-16,-16 3-7 15,8-2 6-15,-9-2-9 16,16-1 4-16,-14-5-8 15,13-8 5-15,-8 1-8 16,13-4 8-16,-6 0-9 16,19 2 7-16,-1-1-6 15,12 7 7-15,0 5-8 16,13 1 9-16,2 1-9 16,11 0 8-16,4-6-8 15,6 0 8-15,3 1-10 16,7 1 8-16,5-1-10 15,8 2 8-15,8 2-9 16,7-7 9-16,16 4-7 16,6-4 8-16,15 1-6 15,3-10 8-15,18 4-8 16,-10-4 9-16,10 1-8 0,-8-2 9 16,10 4-10-16,-13-2 8 15,17 5-6-15,-8 2 5 16,12 8-7-16,-11-2 9 15,5-6-8-15,-11 4 8 16,5-13-7-16,-14-1 8 16,2-2-9-16,-9 4 8 0,-4-10-8 15,-15 6 8 1,-3 3-8-16,-14 5 7 0,-2-2-7 16,-11 6 8-16,-6 6-7 15,-5-3 9-15,-7 0-7 16,-4 1 8-16,-10 2-8 15,-2 0 8-15,-13 5-9 16,1 5 8-16,-13 4-9 16,-6 1 8-16,-13 7-8 15,2-7 8-15,-22-1-8 16,-1 1 7-16,-19 0-6 16,4-9 7-16,-19 1-8 15,19-5 8-15,-16-2-7 16,16-3 6-16,-11 1-7 15,17 4 7-15,-11 1-6 0,26 1 10 16,0 4-7 0,23-1 7-16,-4 4-9 0,19 1 7 15,2 3-12-15,13-3 6 16,13-3-44-16,19-5-4 16,19-10-332-16,11-9 72 15</inkml:trace>
    <inkml:trace contextRef="#ctx0" brushRef="#br0" timeOffset="-9187.0093">40 100 526 0,'-6'0'338'0,"0"3"-62"16,1-2-82-16,4-4-223 16,2 5-23-16,4-5 2 15,1-2-1-15,4 5 7 16,1-4 51-16,3-5-3 15,-4 6 1-15,4-2 18 0,-4 5 12 16,4 6 18-16,-2-1 2 16,0-4 11-16,-2 8-12 15,7-6-1-15,-4-4-17 16,5 10-4-16,-3-5-12 16,6-1 1-16,-3 3-4 15,3 6 3-15,0-4-1 0,5 4 2 16,-2 0-5-16,3 3 1 15,-11-8 11 1,1 1-17-16,20 7 4 16,2 1-1-16,3 4 2 15,0-5-4-15,2-2-1 16,-4 1-4-16,8-1-2 16,-2-4-3-16,8 3 0 15,-8-3 0-15,11 3-1 16,-9-1-1-16,8-1 0 15,-11-1-1-15,9 0 3 16,-8-3-1-16,10 2 1 16,-10-2 1-16,11 1 2 15,-5-5 0-15,5 5 3 16,-2 1 3-16,13-1 5 16,-5-1 0-16,4 9 3 15,-7 1-2-15,12-1 0 0,-10 1-5 16,11 4 1-16,-2-7-4 15,12 1 0-15,-10-2-4 16,8 3 0-16,15 7 11 16,2 2-1-1,-1 3 5-15,4 0-2 16,1-4-1-16,-22-13-9 0,8 1-4 16,-8-4-5-16,10 2 0 15,-14-3 2-15,15 9-1 16,-9-1 1-16,13 4 1 15,-16-5 0-15,19 16-1 16,-13-7 0-16,14 5 2 16,-9-3-2-16,26 8-1 15,-17-5-1-15,12 1 1 16,-12-4 0-16,15 6 0 16,-16-7-1-16,21 2 0 15,-14 0 0-15,12 0 0 16,-12-2 0-16,13 2 1 15,-14-2 1-15,15 2 0 16,-13-4-1-16,17 5 0 16,-15-7-1-16,17 5 2 15,-14 2-1-15,14 4 0 0,-14-3 1 16,15 9 1-16,-14-6 0 16,18 0-2-16,-18-5 2 15,14 1-2 1,-13-5-1-16,17 7 1 0,-14-2 0 15,15 5 0-15,-16-2 1 16,16 4-1-16,-19-3-1 16,21 8 0-16,-18-4 1 15,19 5-1-15,-14-6 1 0,13 2 0 16,-16-8 1-16,20 3 0 16,-21-8 0-16,14 7-1 15,-10-4 0-15,17 1 0 16,-18-4 0-16,19 2-1 15,-14-6 2-15,14 3-1 16,-21 0 0-16,19 5 0 16,-21 1 0-16,16 4-1 15,-20 1 1-15,19 2 0 16,-15-6 0-16,11 6 1 16,-17-8-1-16,17 4 0 15,-16-6 0-15,15 4 0 16,-16-8 0-16,17 4 0 15,-19-8 0-15,16 2 0 16,-17-4 0-16,13 4 0 0,-17 1-1 16,15 4 1-16,-16-2 1 15,16 4-1-15,-10-4 0 16,8-1 0-16,-14-4 1 16,14 4-2-16,-17-8 1 15,10 3 0-15,-9-3 1 16,6 0-1-16,-15-3 0 15,9 1-1-15,-18-2 1 16,6-1-1-16,-13-2 1 0,6 4 0 16,-16-2 0-16,5 4 2 15,-16-4 1-15,1 5 4 16,-12-3 0-16,1 0 0 16,-7 2 0-16,3-4-1 15,-6-1-2-15,-1-1 0 16,-8-4 1-16,-5 1-2 15,-4-1-3-15,0-2-14 16,-3-1-15-16,2-1-56 16,-5 0-13-16,-6-6-329 15,-6-4 64-15</inkml:trace>
    <inkml:trace contextRef="#ctx0" brushRef="#br0" timeOffset="-8387.6831">12902 2356 947 0,'14'4'453'0,"-10"-2"-38"16,-4-2-201-16,8 0-179 16,-1 2-46-16,17-2-6 15,9 3 5-15,18 4 0 16,5 2 0-16,20 9-3 16,-1 2-5-16,17 2-3 0,-6 2 3 15,10 3 3 1,-15-4 8-16,7-1 0 0,-11 2 2 15,4-3-1-15,-12 0 1 16,12 2-5-16,-10-1 7 16,4 4 8-16,-11-2 2 15,4 0 5-15,-13-3 5 0,5-3 0 16,-9-5-6-16,3 1 0 16,-10-5-2-16,-1 3-3 15,-11-2-8-15,-4 5 2 16,-8-1 1-16,-6 1 5 15,-8 1 5-15,-6 4 17 16,-8-1 1-16,-7 10 4 16,-5 2-4-16,-13 6-3 15,-1 3-12-15,-16 8-4 16,-2-6-5-16,-14 6-2 16,1-4 1-16,-16 5 11 15,0-4 5-15,-15 11 13 16,3-7 5-16,-9 7 16 15,15-10-2-15,-14 5 6 16,17-10-12-16,-7 3-5 16,13-11-17-16,-4 1-13 15,22-14-28-15,8-4-105 0,17-19-328 16,7-18-42-16,-5-13-196 16</inkml:trace>
    <inkml:trace contextRef="#ctx0" brushRef="#br0" timeOffset="8119.1396">13605 2326 399 0,'-8'0'140'16,"2"4"13"-16,2 1-98 0,-2 4-32 16,1-2 0-16,2 4 24 15,-1-3 7-15,-4 2 10 16,2-1-5-16,5 8-5 16,-2-2-24-16,1 9-5 15,4 1-11-15,-1 5 2 16,-1-3-4-16,0 8 2 15,3-2 0-15,-1 6 4 16,-2 0 0-16,-2 7 6 16,-2-2-1-16,-1 4 2 15,1-5-4-15,1 7-2 16,1-8-7-16,1 3 0 16,1-9-5-16,-2 2 0 15,2-11 1-15,-3-2 6 16,-1-11 5-16,-1 2 6 15,2-5 0-15,0-1 1 0,-1-4-9 16,2 3-5-16,1-6-6 16,-2 2-1-16,0-4-2 15,1 4-1-15,2-5-1 16,-1 1 1-16,1 1-1 16,0-2 2-16,0-3-1 15,0 4 5-15,-2-4 1 16,2-6 0-16,-1-1 0 0,-1-20-1 15,1-9-5-15,-1-12 0 16,1-5-1-16,-1-10 0 16,2 12-1-16,-1-9 1 15,2 7-1-15,7-7 2 16,1 3-2-16,1-16 1 16,5 4 0-16,0-8 0 15,-4 8-1-15,-2 1 1 16,-6 23-2-16,-2 8 1 15,-1 17 0-15,-1 10 1 16,-2 11 0-16,-3 4 0 16,-3 13-1-16,0 10 0 15,-2 11-1-15,-2 18 0 16,2 9-1-16,1 11 2 16,1-8 0-16,4 3 0 0,2-15 0 15,3 2 1-15,0-13 0 16,2 5-1-16,-1-6 1 15,2 3-1-15,-1-7 0 16,1 4 0-16,-3-6 0 16,0 3 0-16,-2-7 0 15,2 1 1-15,-1-6-1 16,-2-2 1-16,1-8-1 0,2-1 1 16,0-7 0-16,-1-4 0 15,1-4 0-15,1-2 0 16,-1-2 0-16,2-5 1 15,1-7-1-15,3-18 0 16,1-9 0-16,4-26 0 16,-2-5 0-16,0-16 0 15,-3 14-1-15,-2-3 1 16,-4 18-1-16,0 6 1 16,-3 20-1-16,0 8 2 15,2 14-2-15,-1 3 1 16,-1 8 0-16,0 4 0 15,0-2-1-15,0 1 0 16,2 4 0-16,-1-3 1 16,5 0-2-16,0 4 0 15,-1 4 0-15,-1 4 0 16,1 6-1-16,-2 15 0 0,1 4 1 16,-1 19-1-16,3-1 1 15,-1 17 1-15,-1-9 1 16,1 5 0-16,1-17 0 15,-5-4 0-15,2-17-1 16,2-6 1-16,-4-11 1 16,-1-7-2-16,3-1 1 0,-1-7 1 15,-1-5 1-15,1-11-1 16,1-9 1-16,0-23 0 16,0-13-2-16,0-24 0 15,0 0 0-15,0-9 0 16,-2 16-2-16,-1 4 2 15,0 23 0-15,0 5-1 16,0 20 0-16,0 7 1 16,0 9-3-16,2 9 1 15,-1 4-1-15,-2 11-1 16,2 0 1-16,-1 11 1 16,0-2 0-16,0 9 0 15,2-3-1-15,-1 22 1 16,2 1 0-16,2 16-1 15,1 1 2-15,0 8 0 16,0-16-1-16,-2 3 2 16,2-17-1-16,2-2 1 15,-2-16-1-15,1-6 0 0,-1-12 0 16,2-4 1-16,-4-7-1 16,4-1-13-16,-4 3-55 15,-2-3-258-15,-8-1 56 16</inkml:trace>
    <inkml:trace contextRef="#ctx0" brushRef="#br0" timeOffset="62637.1308">4293 1960 501 0,'-2'0'227'0,"2"7"16"15,0-5-93-15,5-2-48 16,4 0 10-16,-2 1-20 16,4-2 3-16,1-2-20 0,-5-8-4 15,-1 1-23-15,0-7-8 16,3-7-15-16,-1 2-4 16,-1-1-11-16,-1-7-2 15,0 0-5-15,-3-6-1 16,0-2 0-16,2-5-2 15,-1 1-2-15,2-6 0 16,3 4-2-16,2-8-4 16,-4 8 1-16,5-2-3 15,0 5 5-15,0-5 4 16,-1 10 5-16,2-8 0 16,-2 8 6-16,1 0-5 15,-3 14-2-15,0 1-4 16,-3 10 1-16,2 1 7 15,-2 7 1-15,3 3 1 0,0 4 1 16,3 7 0-16,-2 2-6 16,2 4-2-16,0 2 0 15,0 2-1-15,0-1-1 16,2 1 1-16,-4 0 0 16,1-5-1-16,-4 2 2 15,2 2-1-15,-1-2-1 16,-1 3 0-16,2-2 1 15,2 4-2-15,-1-1 1 0,-2 5 1 16,2 0-1 0,1 6 0-16,-2-3 0 0,1 5 1 15,4-4-1-15,-1 5-1 16,-1-1 2-16,-3 2-1 16,3-5 0-16,-1 0 0 15,-4-11 0-15,2 0 0 16,0-9 1-16,-4-2-1 15,1-1 2-15,1-1-1 16,1-4-1-16,-5-2 0 16,3-1 0-16,-2-2 0 15,-4-2 0-15,5 1 1 16,-1-1 0-16,2 0 0 16,-1 2-2-16,-1-1 1 15,-5 1 0-15,7-2 0 16,-9-3 0-16,6-3 1 15,0-5-1-15,3-2-2 16,-6-2 1-16,4-3 1 0,-2-2 0 16,4 2 0-16,-3 0 1 15,4 0-3-15,-1 9 0 16,2 6 1-16,-2 4 1 16,6 13 0-16,-2 5 5 15,-1 7-3-15,3 2 0 0,0 6-1 16,-1-7-1-16,-1 0 1 15,-2-6-1-15,1-6 1 16,-2-6 0-16,-1 0-1 16,-3-5 1-16,3 2-1 15,-3-1 1-15,-1 2 0 16,2 1 0-16,-1 1-1 16,3 6 1-16,2 3-1 15,0 1 0-15,1 4 1 16,-2-2-1-16,2-8 2 15,-1 2-1-15,1-7-1 16,-3-5 1-16,3 1-1 16,-3 2 0-16,3-6 0 15,-3 5 1-15,0-1-1 16,-3-2-3-16,-2 7-30 16,-5 1 473-16,-7 17-820 0,1 6 402 15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7:02.7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49F296-CFA5-4EC2-9915-591C504453B4}" emma:medium="tactile" emma:mode="ink">
          <msink:context xmlns:msink="http://schemas.microsoft.com/ink/2010/main" type="inkDrawing" rotatedBoundingBox="21452,1134 23688,995 23758,2119 21521,2258" hotPoints="23871,1569 22663,2189 21387,1724 22595,1104" semanticType="container" shapeName="Ellipse">
            <msink:destinationLink direction="with" ref="{DE1EDCAF-315E-493B-A7A7-1210C5D01BCD}"/>
          </msink:context>
        </emma:interpretation>
      </emma:emma>
    </inkml:annotationXML>
    <inkml:trace contextRef="#ctx0" brushRef="#br0">4071-896 1985 0,'0'0'3'0,"-5"-6"10"0,1 2 7 0,-4-4 5 16,-2 4 9-16,-11-4 5 15,1 2-5-15,-5 0-2 16,2 5-13-16,-4-1-3 15,2-3-7-15,-14 2-2 0,3 2-1 16,-14 1 3-16,4 0-1 16,-10 3 3-16,5 1-4 15,-9 3 2-15,9-3-4 16,-2 2 0-16,14-3-1 16,-4 2 1-16,13-4-4 15,-2 2 0-15,1-1-1 16,-7 2-2-16,5 1 0 15,-10 1-2-15,2 3 1 0,-1 1 4 16,6-1 1-16,-3 5 0 16,6 1 2-16,-5 1-2 15,8 2-1-15,-6 3-2 16,8-3 1-16,-4 6 0 16,7-4 0-16,-5 1 0 15,9 0 2-15,-2 3 1 16,8-5 1-16,0 8-1 15,3-1 1-15,-1 2-2 16,7-1-1-16,-2 8-1 16,8-5-1-16,8 10-1 15,-1-5 0-15,7 5 1 16,1-2 0-16,6 7 0 16,3-6 0-16,12 9 1 15,-3-6-2-15,10 5-1 0,-1-11 2 16,9 0 2-16,-6-6-2 15,11-3 2-15,-3-9 1 16,7 1 0-16,-6-5 0 16,7-4 1-16,-1-1 1 15,9 0-3-15,-7-6 1 16,10 3-1-16,-8 0 0 16,13-3 0-16,-9-3 0 15,11 5-1-15,-7-10 1 0,9-4-1 16,-12-3 0-16,11-4 0 15,-10-4 1-15,8-1-1 16,-7 0 1-16,6-6 0 16,-17-1 1-16,1-5-1 15,-10 1 0-15,-3-1 2 16,-12 8-2-16,5-4 0 16,-8 2 1-16,-3-6 0 15,-5-1-1-15,-1-12 2 16,-4 3 0-16,-2-16-1 15,-6 11 0-15,-5 0 2 16,-7 8 0-16,-1-2 0 16,-5 10 0-16,-3-11-1 15,0 2 1-15,-2-4 1 16,1 5 1-16,-5-2 4 0,1 6 0 16,-4-3 3-16,2 7-2 15,-8-1 0 1,-3 6-5-16,-9 7 0 0,-3 8-2 15,-15 9-2-15,-9 9-1 16,-23 11 0-16,-1 5-1 16,-17 8-1-16,10-1 2 15,5 1 1-15,22-7 2 0,2-2-3 16,16-5 1-16,-4 1-5 16,4-7 0-16,-8 1-2 15,1-2 2-15,-12 0-9 16,4-2-10-16,-13 4-80 15,-2 2-47-15,-26 5-343 16,13 2 26-16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7:54.3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BA4C10-0271-4493-B033-B3B3685F83D0}" emma:medium="tactile" emma:mode="ink">
          <msink:context xmlns:msink="http://schemas.microsoft.com/ink/2010/main" type="inkDrawing" rotatedBoundingBox="7689,10514 10329,10606 10270,12306 7630,12215" semanticType="enclosure" shapeName="Other"/>
        </emma:interpretation>
      </emma:emma>
    </inkml:annotationXML>
    <inkml:trace contextRef="#ctx0" brushRef="#br0">234 156 604 0,'-2'-51'158'0,"1"-2"87"16,1 25-162-16,-2 10 30 16,-1 12 4-1,-4 12-10-15,-5 10-38 0,-5 13-14 16,2 5-37-16,-1 15-5 0,2-4-7 16,1 19 3-16,4 1-1 15,-2 13-5-15,7 3-5 16,-7 16 2-16,5-11-2 15,-6 25 3-15,2-7 5 16,-8 4 3-16,3-14 2 16,0 10 7-16,4-28 1 15,4-1-2-15,5-21 1 0,2 4-3 16,5-18-6-16,2-2-2 16,2-8-2-16,3 4-1 15,-3-11-1-15,6 2 0 16,-4-5-1-16,1-5-1 15,-3-3 1-15,3-2-2 16,-5-5 2-16,5-1-1 16,2 1 0-16,5-2-1 15,4 0 0-15,2-3-1 16,2 0 2-16,11-3-2 16,1-3 1-16,14-2 1 15,4 1-1-15,15 1-1 16,-3-2 3-16,9-1-2 15,-5 2 0-15,11-4-1 16,-9 1-1-16,19-2-1 16,-7 1 1-16,10-7 1 0,-10 0 0 15,5 0 1-15,-14 3 0 16,6 0 2-16,-10 5-1 16,7 2 1-16,-8 4 0 15,2 1-1-15,-9 4 0 16,3 4 1-16,-13-2-2 15,1 0 1-15,-6-5-3 16,0-1-1-16,-3-3 1 16,5 3 0-16,-5-4 1 0,4 4 3 15,-4 0 0-15,3 1 1 16,-12 2-1-16,-3 0-1 16,-9-1 0-16,-6-2-1 15,-6-2-1-15,2-1 6 16,-4 2 2-16,1-10 4 15,-5-1 4-15,-2-6 2 16,-2-4-4-16,-2-15 0 16,-5 4-2-16,4-15 2 15,-4-4 1-15,2-14 2 16,-1 6-1-16,4-14-1 16,-5 17-5-16,2-1-2 15,0 17-4-15,-1 4 0 0,-2 14-2 16,1-4 0-16,1 10 0 15,-8-4 1 1,0 3 1-16,-8 0 8 0,-1 2 5 16,-10-5 10-16,4 7 1 15,-17 2 3-15,1 5-7 16,-19 1-5-16,4 7-11 16,-20-10-1-16,3-3-4 15,-17-12 1-15,5-3 0 0,-27-4-1 16,10 4-2-16,-23 9 2 15,11 21-1-15,-18 12 5 16,16 12 0-16,-23 15 2 16,21 0-3-16,-14 1 3 15,21-5-3-15,-1-5-1 16,27-12 0-16,3-6-11 16,18-9-21-16,6-14-61 15,20-5 191-15,11-19-538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5:26.9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496BAF7-D1B4-4809-B67B-1E97072209D6}" emma:medium="tactile" emma:mode="ink">
          <msink:context xmlns:msink="http://schemas.microsoft.com/ink/2010/main" type="inkDrawing" rotatedBoundingBox="16103,10859 19588,10141 19991,12097 16506,12815" hotPoints="19874,11322 18133,12533 16156,11764 17897,10553" semanticType="enclosure" shapeName="Ellipse"/>
        </emma:interpretation>
      </emma:emma>
    </inkml:annotationXML>
    <inkml:trace contextRef="#ctx0" brushRef="#br0">-4358-1949 892 0,'-45'-39'259'0,"-14"3"54"16,-5 5-238-16,-25 2-55 15,-2-2-9-15,-28-2-2 16,6-5-4-16,-29-2-4 16,4-1 0-16,-29 1 6 15,12 6 3-15,-28 12 7 16,21 16 6-16,-12 10 11 16,19 23-2-16,-11 29-3 15,19 16-5-15,-8 27-3 0,23 8-13 16,0 17-6-16,27-13-1 15,13 14 0-15,35-17 0 16,21 18-3-16,35-16 1 16,40 20-1-16,24-13 1 15,40 14 1-15,13-17-1 16,43 0 2-16,-6-25 1 16,38-8 0-16,-7-30 1 0,33-23 0 15,-21-19 1-15,41-21-2 16,-19-16 0-16,31-22 0 15,-31-4 0-15,18-21 1 16,-43-4-2-16,7-13 2 16,-47 1 0-16,-4-23 0 15,-38 1 2-15,-15-21 2 16,-45 7 0-16,-27-25 0 16,-30 6-5-16,-35-31-7 15,-19 9-2-15,-39-13-3 16,-6 33 7-16,-34 27 21 15,5 56 8-15,-34 41-2 16,22 38 2-16,-11 31-40 16,20 13 180-16,-22 8-555 15,34-9 219-15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7:56.0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B609DF-7805-4437-A1F9-918D70F63CD4}" emma:medium="tactile" emma:mode="ink">
          <msink:context xmlns:msink="http://schemas.microsoft.com/ink/2010/main" type="inkDrawing" rotatedBoundingBox="20422,10601 23306,10346 23448,11960 20564,12215" hotPoints="23239,10998 23174,12079 20510,11919 20575,10838" semanticType="enclosure" shapeName="Rectangle"/>
        </emma:interpretation>
      </emma:emma>
    </inkml:annotationXML>
    <inkml:trace contextRef="#ctx0" brushRef="#br0">83 0 843 0,'2'2'343'16,"-7"5"0"-16,2 22-174 16,-1 13-154-16,-4 41-2 0,-1 17-2 15,-1 25 2-15,-1-5 1 16,1 7-1-16,5-26-4 16,2 3-1-16,6-20-2 15,0 0-2-15,3-17 0 16,0-4 0-16,0-21 0 15,-1-6 0-15,-1-10-1 16,4-2-2-16,-1-6 0 0,11 0-1 16,3 0-1-16,14 0-1 15,3 0 1-15,20-4-4 16,-1-11-1-16,14-9 0 16,-1-2 2-16,16-8 2 15,-7-2 2-15,20 4 1 16,-5 3 2-16,11-1-1 15,-11 8-1-15,7 4 0 16,-20 4 1-16,15 10 0 16,-11 4-1-16,13 2-1 15,-15-2 2-15,10 3-1 16,-18-5 1-16,3 1-1 16,-15-10 0-16,6 4-1 15,-14-11 0-15,8 0-1 16,-8-3 2-16,3 4-1 0,-10-1 1 15,5 5-1-15,-11-7 1 16,4-1-1-16,-10-3 1 16,8-7 0-16,-8-5 0 15,3-9 1-15,-8-3-2 16,7-11 2-16,-8 3 0 16,4-7-2-16,-7 8 1 15,7 4 0-15,-9 10-1 16,4-1-1-16,-7 3 2 0,4 0 0 15,-7-6 0-15,5-4-1 16,-10 1 4-16,2-17 5 16,-4 5 1-16,-1-7 1 15,-7-1 4-15,2-17 0 16,-6 11-4-16,-4-19-1 16,2 4-1-16,-4 1-2 15,3 11-4-15,-4 8-1 16,2 17 0-16,1 5 0 15,-2 11 1-15,-2 12 0 16,8-4 2-16,-4 7 3 16,-1 1-1-16,4 4 1 15,-2-13 1-15,-3 14-2 16,1 5-2-16,-2-11-1 0,1 1-1 16,-3 2-2-1,0-6 1-15,-2-6-1 0,1 11-2 16,-8-4 3-16,-2 2 0 15,-5-4 3-15,-7 5 2 16,-9-13 10-16,-2 8-1 16,-16-1 6-16,-1 14 0 15,-12 2 0-15,-6 11-6 16,-22 7 1-16,2-1-3 0,-21-2 18 16,5-4 1-16,-24 2 2 15,12-9-1-15,-24 5-4 16,12-2-19-16,-20-2-4 15,19 1-4-15,-16 1-2 16,26-2 1-16,-3-1-2 16,21-1-1-16,1-4-1 15,28-2-3-15,4-5-4 16,19-8-52-16,11-10-52 16,21-13-356-16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35:27.6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82C8FD-B7EF-4F68-96BB-CE601DCE524A}" emma:medium="tactile" emma:mode="ink">
          <msink:context xmlns:msink="http://schemas.microsoft.com/ink/2010/main" type="writingRegion" rotatedBoundingBox="23504,12957 23549,12957 23549,12999 23504,12999"/>
        </emma:interpretation>
      </emma:emma>
    </inkml:annotationXML>
    <inkml:traceGroup>
      <inkml:annotationXML>
        <emma:emma xmlns:emma="http://www.w3.org/2003/04/emma" version="1.0">
          <emma:interpretation id="{AC3BB610-8F0E-45F4-B2A3-C2C7CD58170E}" emma:medium="tactile" emma:mode="ink">
            <msink:context xmlns:msink="http://schemas.microsoft.com/ink/2010/main" type="paragraph" rotatedBoundingBox="23504,12957 23549,12957 23549,12999 23504,12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85D9F0-CBEC-49C5-BD85-6C250D06CDC7}" emma:medium="tactile" emma:mode="ink">
              <msink:context xmlns:msink="http://schemas.microsoft.com/ink/2010/main" type="line" rotatedBoundingBox="23504,12957 23549,12957 23549,12999 23504,12999"/>
            </emma:interpretation>
          </emma:emma>
        </inkml:annotationXML>
        <inkml:traceGroup>
          <inkml:annotationXML>
            <emma:emma xmlns:emma="http://www.w3.org/2003/04/emma" version="1.0">
              <emma:interpretation id="{6F347420-8855-4A0C-AD18-A2AF5F50DDEF}" emma:medium="tactile" emma:mode="ink">
                <msink:context xmlns:msink="http://schemas.microsoft.com/ink/2010/main" type="inkWord" rotatedBoundingBox="23504,12957 23549,12957 23549,12999 23504,12999"/>
              </emma:interpretation>
            </emma:emma>
          </inkml:annotationXML>
          <inkml:trace contextRef="#ctx0" brushRef="#br0">45 4 0,'-45'42'16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38:30.4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4369EF-1209-441C-8953-F411C3DC9575}" emma:medium="tactile" emma:mode="ink">
          <msink:context xmlns:msink="http://schemas.microsoft.com/ink/2010/main" type="inkDrawing" rotatedBoundingBox="8517,11520 13408,12000 13083,15313 8191,14833" hotPoints="12832,13388 10747,15473 8662,13388 10747,11303" semanticType="enclosure" shapeName="Circle"/>
        </emma:interpretation>
      </emma:emma>
    </inkml:annotationXML>
    <inkml:trace contextRef="#ctx0" brushRef="#br0">3777 473 559 0,'-97'-42'435'0,"-23"-2"-102"16,13 10-12-16,-19-4-291 15,-29-7 15 1,-2 0-24-16,-7-5-16 16,2 1-2-16,-8-2-15 0,38 19 1 15,-27 4-12 1,17 17 13-16,-33 8-7 0,13 14 12 15,-27 11 2-15,25 13 15 16,-25 16-1-16,26 7 13 16,-10 16-2-16,29 7 10 15,-9 18-9-15,31-7 2 16,5 17-12-16,26-5 3 16,-1 13-14-16,30-13 6 0,13 16-11 15,19-8 8-15,15 17-11 16,18-12 9-16,19 19-11 15,16-12 9-15,20 20-8 16,12-15 11-16,29 22-9 16,0-16 10-16,25 18-9 15,1-27 9-15,31 13-10 16,-12-27 11-16,32 6-9 16,-10-26 9-16,36 4-11 15,-19-21 11-15,33 1-11 16,-18-19 11-16,26-6-11 15,-28-17 11-15,30-10-11 16,-28-20 11-16,25-11-11 16,-28-16 12-16,17-18-13 15,-30-10 4-15,13-27-14 16,-37-12 9-16,5-24-14 0,-34-7 13 16,0-36-4-16,-34 7 15 15,1-18-9-15,-27 8 15 16,-4-25-9-1,-25 24 11-15,-16-8-7 0,-24 14 13 16,-19-15-4-16,-20 29 13 16,-26-4-1-16,-11 16 19 0,-28-14 0 15,2 24 8-15,-42-10-8 16,1 18 2-16,-29-3-23 16,-4 24-3-16,-51 6-28 15,25 30-9-15,-63 16-62 16,7 28-4-16,-56 49-354 15,-1 41 76-15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23.5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31B13D-91BC-450B-B629-519DCF80A9AC}" emma:medium="tactile" emma:mode="ink">
          <msink:context xmlns:msink="http://schemas.microsoft.com/ink/2010/main" type="inkDrawing" rotatedBoundingBox="4698,6238 6497,1497 9236,2537 7437,7277" hotPoints="7953,1173 8232,4406 5983,6746 5704,3512" semanticType="container" shapeName="Ellipse">
            <msink:sourceLink direction="with" ref="{5B9222A7-9073-4DC4-997A-BF7A26A98D13}"/>
            <msink:destinationLink direction="with" ref="{6021D55D-25EE-4F00-835D-9D986FF49073}"/>
            <msink:destinationLink direction="with" ref="{EA33A007-4091-4CC5-857B-21529D5958B9}"/>
          </msink:context>
        </emma:interpretation>
      </emma:emma>
    </inkml:annotationXML>
    <inkml:trace contextRef="#ctx0" brushRef="#br0">2044-1019 795 0,'-69'-22'314'16,"-15"11"16"-16,4 16-221 16,-25 8-43-16,9 17-59 0,-18 20-1 15,6 5-13-15,-11 26 15 16,22 5-9-16,-11 36 15 16,16 7-6-16,2 33 11 15,18 6-12-15,12 44 15 16,32-19-12-16,28 19 6 15,27-18-14-15,40 14 7 16,17-40-13-16,32 14 8 16,8-29-11-16,25-3 7 15,-8-36-9-15,21-8 3 16,-21-42-11-16,15-19 7 16,-16-33-7-16,4-40 14 15,-21-29-4-15,9-52 13 16,-24-27-7-16,1-74 11 15,-25-2-12-15,-8-73 8 16,-23 16-9-16,-17-51 9 0,-29 44-8 16,-23-24 7-16,-26 64-7 15,-30 13 11-15,-17 74-10 16,-27 35 9-16,-13 69-14 16,-30 64-2-16,8 47-134 15,-30 62-196-15,22 36 14 16</inkml:trace>
    <inkml:trace contextRef="#ctx0" brushRef="#br0" timeOffset="10859.7719">3497-2906 988 0,'-45'-36'232'0,"-25"-1"90"16,-2 1-299-16,-19-3 1 16,1 6-19-16,-25-2-1 15,5 10-9-15,-25 10 6 16,11 15-10-16,-28 16 11 16,14 17 0-16,-21 27 4 15,16 12-9-15,-10 23 13 16,24-1-8-16,3 15 2 15,28-6-3-15,4 4 9 16,25-16-13-16,11 14 7 0,24-6-10 16,11 25 6-16,22 2-10 15,19 25 8-15,15-1-9 16,26 23 9-16,16-23-5 16,39 21 12-16,12-22-10 15,43-5 9-15,6-34-11 16,24-16 10-16,-8-41-11 15,30-20 11-15,-29-36-9 0,16-32 10 16,-17-25-9-16,12-54 13 16,-38-17-10-16,19-49 14 15,-29-4-7-15,-8-27 12 16,-42 30-5-16,-6-17 23 16,-46 52-5-16,-37 9 29 15,-29 35-3-15,-46 6 10 16,-34 26-19-16,-54-5 3 15,-10 12-29-15,-55-2 1 16,9 17-19-16,-29-1 9 16,32 12-13-16,-18 6 1 15,44 7-21-15,0 1-39 16,42 20-349-16,3 3 89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31.4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9222A7-9073-4DC4-997A-BF7A26A98D13}" emma:medium="tactile" emma:mode="ink">
          <msink:context xmlns:msink="http://schemas.microsoft.com/ink/2010/main" type="writingRegion" rotatedBoundingBox="5472,3247 8460,2507 8669,3352 5681,4093">
            <msink:destinationLink direction="with" ref="{6931B13D-91BC-450B-B629-519DCF80A9AC}"/>
          </msink:context>
        </emma:interpretation>
      </emma:emma>
    </inkml:annotationXML>
    <inkml:traceGroup>
      <inkml:annotationXML>
        <emma:emma xmlns:emma="http://www.w3.org/2003/04/emma" version="1.0">
          <emma:interpretation id="{1C34F723-56FB-4CD3-88D9-FFFDE8961BC7}" emma:medium="tactile" emma:mode="ink">
            <msink:context xmlns:msink="http://schemas.microsoft.com/ink/2010/main" type="paragraph" rotatedBoundingBox="5472,3247 8460,2507 8669,3352 5681,4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CDE947-327E-46D1-ABDC-B8AD1C6EAA86}" emma:medium="tactile" emma:mode="ink">
              <msink:context xmlns:msink="http://schemas.microsoft.com/ink/2010/main" type="line" rotatedBoundingBox="5472,3247 8460,2507 8669,3352 5681,4093"/>
            </emma:interpretation>
          </emma:emma>
        </inkml:annotationXML>
        <inkml:traceGroup>
          <inkml:annotationXML>
            <emma:emma xmlns:emma="http://www.w3.org/2003/04/emma" version="1.0">
              <emma:interpretation id="{5FE684B5-DBCA-413D-B5EF-E572F081FE92}" emma:medium="tactile" emma:mode="ink">
                <msink:context xmlns:msink="http://schemas.microsoft.com/ink/2010/main" type="inkWord" rotatedBoundingBox="5476,3265 7251,2826 7456,3653 5681,40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43 388 614 0,'-13'12'276'0,"-7"-5"20"15,10-4-175-15,5-7-1 16,7-7-64-16,7-20-9 16,4-14-30-16,13-19 4 0,5 0-18 15,4-4 8-15,-4 20-12 16,4 18 5-16,-8 24-12 16,1 26 13-16,-2 10-9 15,-1 12 12-15,2 3-6 16,0-5 9-16,-6-11-12 15,2-10 5-15,-2-16-10 16,2-21 10-16,-7-10-8 0,2-16 12 16,-3 1-6-16,-9-5 11 15,-3 10-11-15,-3 5 7 16,-1 17-19-16,-7 13-313 16,5 18 99-16</inkml:trace>
          <inkml:trace contextRef="#ctx0" brushRef="#br0" timeOffset="387.4717">896 237 893 0,'-6'2'287'15,"1"-5"64"-15,2 0-259 16,0-15-14-16,8-8-42 16,1-22-7-16,1-1-25 0,5-37 9 15,2-1-9-15,-2-9 9 16,0 20-9-16,-2 4 6 15,-1 41-13-15,-1 27 8 16,-4 31-9-16,4 33 9 16,-1 15-8-16,5 14 11 15,3 2-9-15,6 10 7 16,1-22-7-16,6 2 10 16,-1-11-34-16,2-10-338 15,-7-26 107-15</inkml:trace>
          <inkml:trace contextRef="#ctx0" brushRef="#br0" timeOffset="534.0794">1313 176 714 0,'3'43'172'0,"-10"14"60"0,4-1-206 15,6-2-14-15,1-10-243 16,-5-41 83-16</inkml:trace>
          <inkml:trace contextRef="#ctx0" brushRef="#br0" timeOffset="880.8135">1423-334 1012 0,'-11'49'213'0,"4"22"102"16,2 5-310-16,-2-17 11 15,2-5-14-15,8-26 7 16,6-28-10-16,8-10 11 16,4-10-10-16,7-16 10 15,-2 8-10-15,1 11 8 16,-3 16-13-16,4 19 8 16,-5 21-10-16,-4 13 11 15,-4 10-7-15,0-2 10 16,-6-2-8-16,-1-4 11 15,-4-15-10-15,-4-7 24 16,-6-8 3-16,-7-7 24 16,-2-8-6-16,-11-2 12 15,2-4-27-15,-7-9-2 0,2-10-29 16,-5-22-35-16,4-16 70 16,-15-44-407-16,7-16 123 15</inkml:trace>
          <inkml:trace contextRef="#ctx0" brushRef="#br0" timeOffset="1032.871">1435-375 829 0,'10'0'294'0,"-4"-9"20"0,6 1-179 16,5-1-128-16,10-4 10 16,-2-4-13-16,10-1 7 15,-4-1-26-15,4 5-302 16,-10 11 93-16</inkml:trace>
        </inkml:traceGroup>
        <inkml:traceGroup>
          <inkml:annotationXML>
            <emma:emma xmlns:emma="http://www.w3.org/2003/04/emma" version="1.0">
              <emma:interpretation id="{48A32877-F064-4E72-945C-035E7543C1E2}" emma:medium="tactile" emma:mode="ink">
                <msink:context xmlns:msink="http://schemas.microsoft.com/ink/2010/main" type="inkWord" rotatedBoundingBox="7413,2766 8460,2507 8661,3317 7614,3576"/>
              </emma:interpretation>
              <emma:one-of disjunction-type="recognition" id="oneOf1">
                <emma:interpretation id="interp1" emma:lang="" emma:confidence="0">
                  <emma:literal>Mio</emma:literal>
                </emma:interpretation>
                <emma:interpretation id="interp2" emma:lang="" emma:confidence="0">
                  <emma:literal>Mi 0</emma:literal>
                </emma:interpretation>
                <emma:interpretation id="interp3" emma:lang="" emma:confidence="0">
                  <emma:literal>Mi °</emma:literal>
                </emma:interpretation>
                <emma:interpretation id="interp4" emma:lang="" emma:confidence="0">
                  <emma:literal>Mi o</emma:literal>
                </emma:interpretation>
                <emma:interpretation id="interp5" emma:lang="" emma:confidence="0">
                  <emma:literal>Mir 0</emma:literal>
                </emma:interpretation>
              </emma:one-of>
            </emma:emma>
          </inkml:annotationXML>
          <inkml:trace contextRef="#ctx0" brushRef="#br0" timeOffset="1598.3937">1918-477 1042 0,'0'30'214'0,"-1"36"105"16,4 17-317-16,6 20 12 15,-2-11-11-15,11 7 10 0,6-30-10 16,2-11 7-16,-8-17-12 16,4-5 7-16,-10-24-8 15,-4-15 13-15,-5-21-9 16,-6-23 10-16,-5-13-7 16,-5-22 6-16,-11-7-11 15,-2-10 8-15,-4 12-10 16,-3 4 9-16,8 32-9 15,10 18 9-15,3 21-10 16,7 15 10-16,5 9-8 16,3 2 8-16,2-2-10 0,5-2 8 15,2-5-12-15,6-8 11 16,3-8-8-16,9-13 9 16,-3-6-6-16,3-10 11 15,-6 2-11-15,-6-1 10 16,-9 2-11-16,-6 17 10 15,-1 13-7-15,-4 4 14 16,1 13-11-16,1 29 10 16,7 2-10-16,1 16 8 15,7 10-14-15,6 7 11 16,-2-15-9-16,7 1 7 16,-2-23-9-16,4-14 9 15,-5-14-10-15,4-15 1 0,-9-14 4 16,-1-5 8-1,-11-2-16-15,-2-6-20 0,-5 12-9 16,-4 18-104-16,4 21-15 16,-1 24 16-16,5 19 23 15,0 8-191-15,5-15 169 16</inkml:trace>
          <inkml:trace contextRef="#ctx0" brushRef="#br0" timeOffset="1860.6929">2498-336 883 0,'-8'36'289'0,"5"29"45"15,2-11-261-15,4 3-8 16,1-14-51-16,5-5 1 16,3-26-19-16,3-8 8 15,0-10-12-15,-3-22 0 16,-6-16-330-16,-16-19 109 16</inkml:trace>
          <inkml:trace contextRef="#ctx0" brushRef="#br0" timeOffset="2017.8144">2400-684 1063 0,'-7'16'237'0,"-5"-14"95"0,6 8-305 16,6-2-27 0,6-2-108-16,3 9-227 0,9 6 34 15</inkml:trace>
          <inkml:trace contextRef="#ctx0" brushRef="#br0" timeOffset="2300.0633">2906-459 1033 0,'-17'15'226'15,"-1"15"94"-15,3 15-304 16,6 9-14-16,3 8 8 15,8-7-9-15,5-5 6 16,4-19-3-16,4-17-1 16,1-13-9-16,4-22 11 15,-4-13-6-15,2-19 13 0,-5-1-8 16,-6-12 15-16,-7 7-8 16,-9 8 18-1,-6 15-7-15,-9 8 9 0,-8 11-15 16,-4 11-13-16,0 2-34 15,-1 8-323-15,1 1 83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40.9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A04EA7-D1AE-4773-AB70-391F480F9661}" emma:medium="tactile" emma:mode="ink">
          <msink:context xmlns:msink="http://schemas.microsoft.com/ink/2010/main" type="writingRegion" rotatedBoundingBox="17612,4748 20920,3662 21356,4990 18047,6075">
            <msink:destinationLink direction="with" ref="{4E727C38-4AD8-435D-A3E5-406AB4AF0C1A}"/>
          </msink:context>
        </emma:interpretation>
      </emma:emma>
    </inkml:annotationXML>
    <inkml:traceGroup>
      <inkml:annotationXML>
        <emma:emma xmlns:emma="http://www.w3.org/2003/04/emma" version="1.0">
          <emma:interpretation id="{3891EEDA-E4CE-4DD5-B6FA-CE6B8BA007F1}" emma:medium="tactile" emma:mode="ink">
            <msink:context xmlns:msink="http://schemas.microsoft.com/ink/2010/main" type="paragraph" rotatedBoundingBox="17612,4748 20920,3662 21356,4990 18047,6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F9B9B4-BEF9-4B27-8882-6BDD2950D48D}" emma:medium="tactile" emma:mode="ink">
              <msink:context xmlns:msink="http://schemas.microsoft.com/ink/2010/main" type="line" rotatedBoundingBox="17612,4748 20920,3662 21356,4990 18047,6075"/>
            </emma:interpretation>
          </emma:emma>
        </inkml:annotationXML>
        <inkml:traceGroup>
          <inkml:annotationXML>
            <emma:emma xmlns:emma="http://www.w3.org/2003/04/emma" version="1.0">
              <emma:interpretation id="{A51578D7-06C9-461A-8453-3FCB43F9BBDF}" emma:medium="tactile" emma:mode="ink">
                <msink:context xmlns:msink="http://schemas.microsoft.com/ink/2010/main" type="inkWord" rotatedBoundingBox="17612,4748 20920,3662 21356,4990 18047,6075">
                  <msink:destinationLink direction="with" ref="{64D421CE-AB1B-4D51-9AC3-695E158777A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607-289 1101 0,'-8'-19'251'0,"7"-13"101"15,8-7-331-15,14-7-1 16,9 5-18-16,2-2 8 16,4 22-13-16,4 13 9 15,-4 8-11-15,2 3 10 16,-3 14-10-16,1 7 10 15,-9 1-10-15,-3 29 10 16,-9 3-5-16,-6 24 22 16,-9 0-3-16,-12 11 16 15,-3-14-7-15,-3 12 16 16,0-19-18-16,1-1 8 16,11-14-15-16,0-7 6 15,9-22-18-15,6-13 7 16,5-19-13-16,8-7 9 15,1-9-10-15,10-7 9 0,-2-4-11 16,1 1 8-16,-5 5-8 16,-2 4-1-16,-10 5-24 15,-10-1-24-15,-7 6-26 16,-13 0-333-16,-6 5 81 16</inkml:trace>
          <inkml:trace contextRef="#ctx0" brushRef="#br0" timeOffset="182.5103">827 108 892 0,'-3'1'286'0,"5"2"42"0,11 2-219 16,5-13-82-16,11 4 0 15,3-7-17-15,16-4 7 16,-3-7-14-16,7-5 7 16,-10 0 116-16,11 0-465 15,-13 7 197-15</inkml:trace>
          <inkml:trace contextRef="#ctx0" brushRef="#br0" timeOffset="370.0087">1305-229 958 0,'1'-3'286'16,"8"9"72"-16,3-3-255 15,2 2-53-15,-4 17-22 16,5-2 7-16,-1-2-27 16,1-18 1-16,0-6-15 15,4-30 84-15,1 0-446 16,-5 3 168-16</inkml:trace>
          <inkml:trace contextRef="#ctx0" brushRef="#br0" timeOffset="1022.5356">1550-861 1112 0,'-21'27'240'16,"1"6"104"-16,6 14-318 0,8-3-23 16,9 5 7-16,8-13-9 15,12 3 6-15,4-9-8 16,12 6 7-16,0 5-9 15,6 13 10-15,-5-6-10 16,2 10 8-16,-12 7-8 16,3-7 8-16,-12-7-9 15,0 8 15-15,-10-6-7 16,-1-10 21-16,-8 1 0 0,-7 8 26 16,-8-1-11-1,-8 9 14-15,-2-9-18 0,-7 0 4 16,3-21-24-16,-4-19 8 15,1-23-15-15,-6-29 7 16,6-16-13-16,1-16 7 16,13-10-11-16,13-34 6 15,15 1-10-15,16-16 9 16,5 17-10-16,8-8 9 16,-5 36-7-16,0 10 8 15,-14 23-8-15,-5 3 10 16,-10 16-9-16,-8 13 25 15,-10 13-7-15,-14 4 10 16,-7 5-9-16,-17 12 9 0,-1-1-24 16,-11 11 3-16,10 4-13 15,-5 13 191-15,17-3-630 16,1 2 268-16</inkml:trace>
          <inkml:trace contextRef="#ctx0" brushRef="#br0" timeOffset="-4757.0133">30 460 1041 0,'-15'-4'253'0,"5"1"92"16,4-3-291-16,6-2-29 15,4-5 0-15,5-13-10 16,9-8-1-16,9-11-12 16,5-2 8-16,10 4-10 15,-2 10 8-15,4 12-10 0,-5 19 9 16,5 13-8-16,-10 5 10 15,2 8-8-15,-1 0 9 16,-1-4-6-16,-5-13 16 16,-1-14 6-16,-2-16 13 15,-1-14-2-15,-5-8 9 16,1-5-13-16,0 8 0 16,-3 9-8-16,-9 11 3 0,1 8-12 15,-5 10 8-15,-1 10-16 16,-2 6 4-16,4 3-8 15,-5-2 10-15,5-1-15 16,-4-6-32-16,2-27-405 16,4-7 117-16</inkml:trace>
          <inkml:trace contextRef="#ctx0" brushRef="#br0" timeOffset="1687.287">691 234 1064 0,'0'-15'245'0,"7"-5"106"16,13 1-317-16,8-13 4 15,7 11-19-15,11-3 9 16,1 6-21-16,10-6 6 16,2 12-14-16,7-6-356 15,-5 0 119-15</inkml:trace>
          <inkml:trace contextRef="#ctx0" brushRef="#br0" timeOffset="1479.8435">595-298 912 0,'-2'-12'265'0,"4"-6"75"16,8 3-261-16,11-15 1 16,3-1-12-16,9-4-15 15,6-2-27-15,9-5 2 16,-3 15-23-16,11-3-13 16,-12 7 6-16,-2 8 7 15,-12 8-9-15,-9 5 9 16,-6 11-11-16,-8 12 10 15,-2 8-8-15,-5 31 16 0,0 13-3 16,-8 35 21-16,1 2-3 16,-1 12 17-16,2-17-17 15,2 16 13-15,2-25-17 16,8 5 6-16,2-10-15 16,1 4 9-16,1-27-17 15,1-7 7-15,-2-16-15 0,3-9 11 16,-2-16-11-16,-5-7 12 15,-1-13-10-15,-2-3 14 16,-4-6-11-16,-2-16-47 16,-4-8-34-16,-14-15-354 15,-7-5 51-15</inkml:trace>
          <inkml:trace contextRef="#ctx0" brushRef="#br0" timeOffset="2560.75">2158-695 1076 0,'-3'-3'260'0,"0"9"90"0,4 7-315 16,5 13-17-16,0 2-17 15,8 31 13-15,4 14-7 16,4 28 12-16,4-1-9 15,-2 13 11-15,-2-23-15 16,-4-16 22-16,-6-38-3 16,-4-12 36-16,-4-15 13 15,-4-21 28-15,-1-18-25 16,-7-33 2-16,-1-23-38 0,-7-37-14 16,-5-5-27-16,-9-22 5 15,-2 23-11-15,-2 12 9 16,5 40-11-16,2 23 7 15,12 37-9-15,4 25 4 16,8 19-9-16,6 16 9 16,5 7-5-16,8 9 10 15,4-12-6-15,6-4 9 16,1-16-7-16,7-14 12 16,-1-17-8-16,6-22 14 15,-4-22-9-15,2-19 9 16,-8-3-12-16,-13-10 4 15,-4 20-12-15,-1 25 5 16,-11 22-13-16,-5 35 6 16,7 29-7-16,-2 29 10 0,1 15-6 15,2 27 18-15,8-11-3 16,1 17 16-16,3-25-8 16,3-12 10-16,6-34-13 15,1-24 11-15,5-41-14 16,9-35 12-16,-3-30-19 15,6-26-25-15,-7-7-54 16,-7-8-57-16,-9 25-51 0,-9 24 8 16,-8 34 24-16,-5 26 49 15,-2 24 88-15,-4 18 65 16,3 15 7-16,-2 20 17 16,4 1-1-16,-4 13-11 15,7-5-26-15,-1-16 3 16,5-26-14-16,3-17-33 15,6-45-354-15,-4-12 105 16</inkml:trace>
          <inkml:trace contextRef="#ctx0" brushRef="#br0" timeOffset="2728.3461">2752-882 1227 0,'-15'21'393'0,"-5"17"52"0,4-5-318 16,4 1-104 0,9-8-23-16,4-3-87 0,4-14-358 15,8-9 91-15</inkml:trace>
          <inkml:trace contextRef="#ctx0" brushRef="#br0" timeOffset="3094.3493">2970-715 1163 0,'-36'21'236'0,"-3"24"134"15,10 0-343-15,7 33 27 16,11 0-3-16,14 23 14 16,12-19-26-16,14-2 0 15,8-37-29-15,13-40 7 16,4-36-13-16,12-42 11 15,-6-9-10-15,-6-18 10 16,-11 12-14-16,-11 0 10 16,-23 36-10-16,-12 5 26 15,-17 17 7-15,-25 20 23 16,-3 15 10-16,-15 12-11 16,2 9-28-16,-7 12-10 0,19-3-23 15,1 2-12-15,19-4 12 16,5-10-57-16,18-12-61 15,3-15-351-15,2-12 33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00:40.1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B2105F4-0C55-4D77-969B-6063E8E13E10}" emma:medium="tactile" emma:mode="ink">
          <msink:context xmlns:msink="http://schemas.microsoft.com/ink/2010/main" type="writingRegion" rotatedBoundingBox="26135,7334 26150,7334 26150,7349 26135,7349"/>
        </emma:interpretation>
      </emma:emma>
    </inkml:annotationXML>
    <inkml:traceGroup>
      <inkml:annotationXML>
        <emma:emma xmlns:emma="http://www.w3.org/2003/04/emma" version="1.0">
          <emma:interpretation id="{EA284037-CF17-457F-86B0-64F56A99397D}" emma:medium="tactile" emma:mode="ink">
            <msink:context xmlns:msink="http://schemas.microsoft.com/ink/2010/main" type="paragraph" rotatedBoundingBox="26135,7334 26150,7334 26150,7349 26135,7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422976-48B0-4774-80A2-214D10ADDAFD}" emma:medium="tactile" emma:mode="ink">
              <msink:context xmlns:msink="http://schemas.microsoft.com/ink/2010/main" type="line" rotatedBoundingBox="26135,7334 26150,7334 26150,7349 26135,7349"/>
            </emma:interpretation>
          </emma:emma>
        </inkml:annotationXML>
        <inkml:traceGroup>
          <inkml:annotationXML>
            <emma:emma xmlns:emma="http://www.w3.org/2003/04/emma" version="1.0">
              <emma:interpretation id="{5EB99894-0160-4CD9-875C-334B183D9714}" emma:medium="tactile" emma:mode="ink">
                <msink:context xmlns:msink="http://schemas.microsoft.com/ink/2010/main" type="inkWord" rotatedBoundingBox="26135,7334 26150,7334 26150,7349 26135,734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44.3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E727C38-4AD8-435D-A3E5-406AB4AF0C1A}" emma:medium="tactile" emma:mode="ink">
          <msink:context xmlns:msink="http://schemas.microsoft.com/ink/2010/main" type="inkDrawing" rotatedBoundingBox="17253,5041 18721,2387 20323,3273 18854,5927" semanticType="verticalRange" shapeName="Other">
            <msink:sourceLink direction="with" ref="{45A04EA7-D1AE-4773-AB70-391F480F9661}"/>
          </msink:context>
        </emma:interpretation>
      </emma:emma>
    </inkml:annotationXML>
    <inkml:trace contextRef="#ctx0" brushRef="#br0">2267 117 1133 0,'-135'-58'275'16,"11"20"93"-16,-13 11-322 16,23 22-28-16,-23 34-2 15,8 3-16-15,-30 28 6 16,8 12-8-16,-28 31 6 16,6-8-8-16,-25 44 7 15,33-10 2-15,4 34-2 16,40-16-6-16,22 28 12 15,45-20-9-15,28 48 1 16,32-26-1-16,35 27 7 16,25-16-10-16,51 23 6 15,19-47-19-15,49 3-22 16,4-28-6-16,45-26-331 0,-26-46 82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44.5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4D421CE-AB1B-4D51-9AC3-695E158777A6}" emma:medium="tactile" emma:mode="ink">
          <msink:context xmlns:msink="http://schemas.microsoft.com/ink/2010/main" type="inkDrawing" rotatedBoundingBox="21336,2427 22176,4880 20176,5565 19335,3112" semanticType="callout" shapeName="Other">
            <msink:sourceLink direction="with" ref="{A51578D7-06C9-461A-8453-3FCB43F9BBDF}"/>
          </msink:context>
        </emma:interpretation>
      </emma:emma>
    </inkml:annotationXML>
    <inkml:trace contextRef="#ctx0" brushRef="#br0">1216 2660 617 0,'197'-148'229'0,"-31"17"16"16,11-58-135-16,-36 30-58 15,-7-12 14-15,-24-17-10 0,-20-40 41 16,-33 31-4-16,-20-25 10 16,-32-11-21-16,-43-14 13 15,-31 47-30-15,-73 33-3 16,-23 50-29-16,-76 57 3 15,-5 60-26-15,-56 27-5 16,34 11-24-16,-40 41-50 16,50 19-59-16,-35 39-279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0:53.4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16B9C34-CCA9-4AD4-95EA-ACDF511EE88A}" emma:medium="tactile" emma:mode="ink">
          <msink:context xmlns:msink="http://schemas.microsoft.com/ink/2010/main" type="inkDrawing" rotatedBoundingBox="17105,8828 17433,6101 19872,6395 19544,9121" hotPoints="20056,7678 18762,8972 17469,7678 18762,6384" semanticType="enclosure" shapeName="Circle">
            <msink:destinationLink direction="with" ref="{EA33A007-4091-4CC5-857B-21529D5958B9}"/>
            <msink:destinationLink direction="with" ref="{6021D55D-25EE-4F00-835D-9D986FF49073}"/>
          </msink:context>
        </emma:interpretation>
      </emma:emma>
    </inkml:annotationXML>
    <inkml:trace contextRef="#ctx0" brushRef="#br0">1481 51 972 0,'-18'-14'225'0,"-7"2"83"15,1 0-279-15,-6 2-21 16,2-1-2-16,-11 5-6 15,-2 2 5-15,-8 5-3 16,-1 8 8-16,-17 18 0 16,2 5 7-16,-16 16-3 15,6 4 7-15,-8 13 2 0,16-5 10 16,-7 7 4-16,20-5 8 16,-6 10-4-16,18-6-3 15,-4 12-11-15,13-4-4 16,1 17-8-16,13-2 7 15,1 23-5-15,13-2 5 16,13 22-8-16,8-10 3 16,8 13-12-16,5-20 1 0,11 13-8 15,-1-23 6-15,8 5-7 16,2-19 8-16,17 11-8 16,-6-18 6-16,14 12-6 15,1-9 6-15,11 1-7 16,-10-18 7-16,14 1-6 15,-7-23 6-15,17-12-9 16,-4-17 3-16,17-17-16 16,-9-19 2-16,10-13-18 15,-18-15 4-15,7-25-14 16,-17-10 9-16,1-30-10 16,-13-5 15-16,-5-29-1 15,-14 4 19-15,1-22 1 16,-19 21 15-16,-8-14 6 15,-11 29 11-15,-6-1 6 16,-11 27 8-16,-8-5-1 16,-5 26-1-16,-8-1-11 0,-5 17-4 15,-11-7-9-15,-5 8 0 16,-16-11-8-16,-1-1 5 16,-20-9-7-16,-2 11 6 15,-12-3-6-15,10 17 11 16,-16 7 12-16,8 13 15 15,-15 17 6-15,11 18 9 16,-16 8-6-16,14 16-11 16,-8 15-17-16,14 1-4 0,-12 14-10 15,18 2 1-15,-7 7-8 16,15-5 8-16,1 11-8 16,15-2 6-16,2 15-6 15,13-2 7-15,1 22-9 16,8-2 8-16,3 26-8 15,11-5 8-15,1 26-10 16,7-12 10-16,8 15-9 16,11-21 6-16,10 12-11 15,4-24 7-15,10 3-9 16,2-22 6-16,14 5-7 16,-4-20 11-16,17-2-8 15,4-15 7-15,17-3-9 16,-4-18 5-16,25-3-17 15,-10-13 4-15,18-20-13 0,-8-15 7 16,16-23-10-16,-10-16 14 16,12-30-3-16,-13-3 15 15,9-26-3-15,-18 5 13 16,6-21-2-16,-17 8 7 16,4-25-11-16,-20 9 4 15,2-23-8-15,-20 10 6 16,-5-21-5-16,-17 20 10 15,-5-11-3-15,-15 21 9 0,-9 0-3 16,-9 30 11-16,-6 9 4 16,-8 24 14-16,-13 7 0 15,-9 22 4-15,-21-2-11 16,-6 7-5-16,-24 7-20 16,3 7-1-16,-20 4-10 15,5 2 9-15,-25 2-6 16,11 1 14-16,-19 6-2 15,9 3 9-15,-20 18-8 16,14 13 3-16,-18 31-9 16,10 14 2-16,-13 52-20 15,21 17-10-15,2 63 15 16,36 21-373-16,16 52 115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2:14.2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E64DFE-4BBF-48B5-85D4-BB4DCA192A53}" emma:medium="tactile" emma:mode="ink">
          <msink:context xmlns:msink="http://schemas.microsoft.com/ink/2010/main" type="inkDrawing" rotatedBoundingBox="8125,6858 18272,4647 18329,4912 8183,7123" semanticType="callout" shapeName="Other">
            <msink:sourceLink direction="with" ref="{44F5FD0F-7D15-4D0C-A224-8B9D096E466A}"/>
            <msink:sourceLink direction="with" ref="{6A0CEF8E-97B3-4C6C-86D1-54E8152BE600}"/>
          </msink:context>
        </emma:interpretation>
      </emma:emma>
    </inkml:annotationXML>
    <inkml:trace contextRef="#ctx0" brushRef="#br0">-3 2178 221 0,'-9'-6'146'16,"30"-7"-23"-16,-1 2-49 0,4 7-37 16,-6 1-34-16,-2 4 3 15,1 2-10-15,5 3 6 16,-5 0-8-16,7-3 6 16,-5 2-5-16,1-1 8 15,-2-7-5-15,9 0 16 16,-6-3-2-16,9-1 18 15,3 1-5-15,6-11 10 16,-1 8-15-16,8-6 2 16,-1-1-17-16,12-4 3 15,-6 7-10-15,6-10 7 16,-10 4-7-16,11-1 7 0,-11 1-6 16,11-2 8-16,-4 2-5 15,14-3 7-15,-9 1-7 16,11-2 12-16,-5 4 0 15,7 1 26-15,-12 6-1 16,9-5 20-16,-8 5-10 16,8 0 1-16,-6 0-26 15,10 2 0-15,-10 4-19 0,7 1 5 16,-5 4-11-16,2-1 8 16,-8 1-9-16,7-1 7 15,-9-1-8-15,3-1 8 16,-6-5-7-16,6 0 7 15,-7-2-8-15,7-4 9 16,-6 2-9-16,7-1 23 16,-11 2-1-16,10-1 24 15,-6 2-5-15,7-1 12 16,-4-1-22-16,18-4 0 16,-10 5-25-16,13-12 5 15,-7-1-12-15,4-10 8 16,-5 2-9-16,10-10 9 15,-13 5-8-15,13-5 8 16,-4 5-8-16,10-4 9 16,-14 9-8-16,8-2 10 15,-16 11-9-15,14-3 8 0,-12 11-8 16,11-5 7-16,-7 6-10 16,16 1 8-16,-15 5-8 15,10 0 8-15,-14 5-7 16,2-4 8-16,-10 1-8 15,2-1 9-15,-10-2-9 0,6 1 9 16,-1 3-9 0,6-5 9-16,-7 2-8 0,11-1 8 15,-4-1-9-15,4-1 9 16,-6 3-10-16,9 3 10 16,-9-1-9-16,12 2 9 15,-5 2-10-15,15-3 10 16,-7-3-10-16,9-4 9 15,-11 1-8-15,14-8 7 16,-12 4-6-16,9-2 6 16,-4 1-8-16,12-2 8 15,-10 1-7-15,10-5 8 16,-11 4-7-16,10-2 7 16,-10 0-6-16,11 4 7 15,-6 2-8-15,13-5 7 16,-12 1-8-16,15-4 8 15,-14-1-7-15,8-3 6 0,-9 9-7 16,16 2 8-16,-16 1-8 16,12-3 8-16,-12 0-7 15,12-5 7-15,-14-1-8 16,11 0 9-16,-14 2-10 16,8 5 9-16,-14 4-8 15,7 2 9-15,-14-4-9 16,9 3 9-16,-11-3-8 0,11-3 8 15,-7 5-9-15,9 7 9 16,-10 0-9-16,11 1 8 16,-15 7-8-16,9-10 8 15,-9-1-9-15,9-4 9 16,-9-2-7-16,8-3 7 16,-6 6-7-16,7-3 9 15,-9 0-8-15,9 0 8 16,-8-2-7-16,5-4 7 15,-10 8-8-15,4 5 7 16,-13-1-8-16,1-11 8 16,-14 19-8-16,1 1 9 15,-14-20-8-15,0 22 8 16,-14 11-8-16,2-10 8 16,-7 0-9-16,-8 19-278 0,-20-16 92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5:06.6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F3508D-8915-45B6-81EA-C14AAD43DB8B}" emma:medium="tactile" emma:mode="ink">
          <msink:context xmlns:msink="http://schemas.microsoft.com/ink/2010/main" type="writingRegion" rotatedBoundingBox="5234,2222 12714,2222 12714,11035 5234,11035">
            <msink:destinationLink direction="with" ref="{A4F27AA8-B363-42C8-A9D2-C5EF087FF953}"/>
          </msink:context>
        </emma:interpretation>
      </emma:emma>
    </inkml:annotationXML>
    <inkml:traceGroup>
      <inkml:annotationXML>
        <emma:emma xmlns:emma="http://www.w3.org/2003/04/emma" version="1.0">
          <emma:interpretation id="{AC957CEE-3BD5-4FB2-AD20-5F7C21F47106}" emma:medium="tactile" emma:mode="ink">
            <msink:context xmlns:msink="http://schemas.microsoft.com/ink/2010/main" type="paragraph" rotatedBoundingBox="5234,2222 12714,2222 12714,11035 5234,11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23EE92-716A-4A35-B092-BE80F2F95A2F}" emma:medium="tactile" emma:mode="ink">
              <msink:context xmlns:msink="http://schemas.microsoft.com/ink/2010/main" type="line" rotatedBoundingBox="5234,2222 12714,2222 12714,11035 5234,11035"/>
            </emma:interpretation>
          </emma:emma>
        </inkml:annotationXML>
        <inkml:traceGroup>
          <inkml:annotationXML>
            <emma:emma xmlns:emma="http://www.w3.org/2003/04/emma" version="1.0">
              <emma:interpretation id="{935639A0-618A-4ED0-9B99-F459FD44057B}" emma:medium="tactile" emma:mode="ink">
                <msink:context xmlns:msink="http://schemas.microsoft.com/ink/2010/main" type="inkWord" rotatedBoundingBox="9858,2222 12714,2222 12714,3536 9858,3536">
                  <msink:destinationLink direction="with" ref="{0FAEF082-01F3-42E7-AA6C-BF195344E1B1}"/>
                </msink:context>
              </emma:interpretation>
            </emma:emma>
          </inkml:annotationXML>
          <inkml:trace contextRef="#ctx0" brushRef="#br0">-967-80 700 0,'-11'4'223'0,"1"2"30"15,1-1-182-15,0-2-57 16,3-5-17-16,1-1-8 16,2-1-1-16,2-2-1 15,-1 0 5-15,1 1 4 16,-1-1 10-16,-2 0 4 16,-1 5 5-16,-1-2 11 15,-1 0 5-15,-5 6 8 16,1 0 1-16,-1-5 8 15,-2 2-6-15,-1 3 2 16,3-3-8-16,-7 2-2 16,1 2-11-16,-3 1-4 0,1-1-9 15,1 5 0-15,-1 0-4 16,1 5 3-16,4-2-4 16,-3 8 1-16,-3-4-4 15,3 4 1-15,1-4-4 16,2 4 3-16,-6-5-1 15,6 6 2-15,2-5-3 16,-8 4 4-16,0-4-1 16,-2 6 1-16,2-4 0 0,-4 3 6 15,4 1 1-15,3 1 4 16,3 2 0-16,1 2 0 16,5 0-6-16,3-3-1 15,0-1-6-15,2-9 1 16,2 2-4-16,-2-5 3 15,1-4-4-15,-3 4 4 16,1 1-2-16,-4-6 2 16,0 1-2-16,-1 7 4 15,1-7 1-15,-2 10 8 16,2-4 2-16,2 2 9 16,-1-3-3-16,5 3 1 15,3-7-9-15,1 5-2 16,7-2-7-16,0-4-1 15,1 3-3-15,1-3 1 16,-1 5 0-16,0 2 0 0,0 8 0 16,2 2 0-16,-2 9 0 15,3-7 0-15,-3 2-1 16,1-4 0-16,-1-2-1 16,3 0 3-16,-3 2-3 15,3-4 2-15,-1-1-3 16,4 5 3-16,-6-7-2 15,6 1 3-15,3 0-1 16,0 0-1-16,-3-3 3 16,3 3-5-16,3-1 5 15,-8 4-5-15,4-3 4 16,-4 0-4-16,5-3 4 16,-6-3-4-16,6-2 3 15,-1-1-3-15,4 0 4 16,-3-1-4-16,6-1 3 15,-2 1-2-15,4-1 3 16,-2-1-4-16,3 2 3 16,-3-2-2-16,3-5 2 15,-1 1-1-15,5-4 1 16,1 1 0-16,2-4 2 16,-2 5-3-16,4-3 1 15,-6 3-2-15,3-9 2 16,-5 5-2-16,7-5 2 0,-10 1-4 15,4-2 5-15,-1 4-5 16,1-8 4-16,-4 4-3 16,4-2 4-16,-1 3-4 15,-2-2 5-15,-4 5-4 16,1 2 4-16,-4 1-4 16,2-3 3-16,-3 1-3 0,4 2 3 15,-4 8-4-15,7-11 4 16,-2 4-4-16,4-2 4 15,-2-1-3-15,4-11 0 16,-1 10-7-16,-1-8-1 16,-3 2-5-16,-3-14 2 15,-1 1 0-15,-4-4 8 16,-4 1 0-16,0-1 7 16,-3 5-4-16,-1-3 5 15,-5 4-6-15,3-4 5 16,-5 5-5-16,1-5 6 15,4 16-5-15,-6-13 6 16,1 3-4-16,-1-3 3 16,-1 12-4-16,-4-19 3 15,7 14-5-15,-2-6 3 0,1-4-3 16,4 0 3-16,1 0-3 16,-5-4 5-16,-4 2-3 15,3 1 4-15,-1 3-5 16,-5 0 7-16,1 4-4 15,4 0 9-15,-5 0-4 16,-2 1 8-16,4 8-6 16,-4-3 3-16,-2 5-9 15,4 4 4-15,-3-8-6 16,0 2 6-16,0 2-3 0,-3-4 6 16,-6-3-4-16,-2 1 2 15,-1-1-4-15,-3-1 5 16,0 0 2-16,0 0 7 15,-3 3 0-15,-6-1 4 16,5 2-6-16,-8-1-2 16,4 0-7-16,-6 0 0 15,4 2-6-15,-8-4 2 16,4 3-3-16,-4 2 8 16,8 5 0-16,-11-1 9 15,6 5-3-15,-8 2 4 16,4 4-7-16,-10 4-1 15,10 8-10-15,-7 10-1 16,5 5-6-16,-5 10-33 16,10 2-28-16,-7 8-48 0,13-7-60 15,-10-14-262-15,-1-30 52 16</inkml:trace>
          <inkml:trace contextRef="#ctx0" brushRef="#br0" timeOffset="1374.9282">-2306 106 1042 0,'-21'5'224'16,"5"-1"99"-16,3 1-308 15,4-5-10-15,1-2-2 16,4-2-4-16,-2-2-4 16,0-2-1-16,-3 1 0 15,-2 1 2-15,-1 4 3 0,-1-2 6 16,-5 2 5-16,0 5 1 15,-5 3 8-15,2-3-1 16,-3 8 4-16,-1-4-6 16,-1 4 3-16,7-1-8 15,-7 2 6-15,2 0-4 16,2 2 4-16,-2-6-4 16,-6 2-1-16,7 2-7 0,1 0-2 15,4 5-6 1,-3 5 2-16,6 1-4 0,-3 5 1 15,0 2 2-15,-3 2 4 16,4-9-2-16,2 5 6 16,6-2-1-16,2 4 3 15,7 0-2-15,4 13 3 16,4-4-4-16,2 8 2 16,5 1-4-16,3 8 0 15,2-2-3-15,2 2 3 16,1-10-4-16,-2 2 3 15,0-24-1 17,-11-12 1-32,2 0-4 0,38 32 6 15,-7-9-5-15,10 2 4 16,1-7-4-16,-17-13 5 0,-5-2-5 16,10 1 4-16,-5-7-4 15,11-1 1-15,-5-4-1 16,11-2 2-16,-3-2-2 15,9-5 3-15,-8-1-1 16,7-1 1-16,-11-2-3 16,1-5 5-16,-11-4-4 15,1-3 4-15,-9-6-3 0,-3 0 5 16,-9-10-4-16,-2-7 4 16,-5-3-4-16,1-14 3 15,-6-12-3-15,3-5 3 16,-2 2-3-16,-2-7 2 15,-4 18-1-15,-4 2 5 16,-1 3 0-16,-8 0 11 16,-3 9 2-16,-8-3 14 15,1 10 1-15,-13 8 12 16,-1 7-9-16,-6 2 9 16,5 6-11-16,-13-1 3 15,5 5-13-15,-10 4 1 16,4 5-16-16,-12 4-4 15,10 2-12-15,-8 7-7 16,8 2-14-16,-4 5-22 0,9 3-24 16,4 8-55-16,10-1 74 15,19 1-389-15,3-4 122 16</inkml:trace>
        </inkml:traceGroup>
        <inkml:traceGroup>
          <inkml:annotationXML>
            <emma:emma xmlns:emma="http://www.w3.org/2003/04/emma" version="1.0">
              <emma:interpretation id="{4E900C03-3D34-4068-8ABE-85CA6E08A732}" emma:medium="tactile" emma:mode="ink">
                <msink:context xmlns:msink="http://schemas.microsoft.com/ink/2010/main" type="inkWord" rotatedBoundingBox="5234,8624 7958,8624 7958,11035 5234,11035">
                  <msink:destinationLink direction="with" ref="{0B81C02B-6668-4290-9FDE-FD693C00A106}"/>
                </msink:context>
              </emma:interpretation>
            </emma:emma>
          </inkml:annotationXML>
          <inkml:trace contextRef="#ctx0" brushRef="#br0" timeOffset="70796.3745">-5558 6616 882 0,'-39'-73'445'0,"-1"67"-440"0,2-2-5 16,1-4 4-16,1 2-8 15,13 4-5-15,-2-6-8 16,-1-5 2-16,-4 5 2 16,-1-1 13-16,-10 2 20 15,1 10 15-15,-13 4 14 0,2 4 6 16,-7 8 4-16,0 0-6 16,-3 6-3-16,5-1-12 15,-14 5-11-15,7-8-11 16,-12 7-10-16,3-2-4 15,-14 10-7-15,10-4 7 16,-12 14 2-16,13-1 7 16,-7 1 1-16,7 4 9 15,-2 10 8-15,13-5 4 0,-5 9-3 16,13 3 1-16,4 0-10 16,9-1-9-16,1 7-8 15,9-5 1-15,3 4-6 16,12-4 5-16,6 7-7 15,9-7 4-15,8 12-5 16,10-7 5-16,6 4-4 16,1-11 6-16,10 8-5 15,-1-11 4-15,9 11-2 16,-3 1 5-16,11 11 9 16,-3-6 7-16,11 0 2 15,-2-14 3-15,4-2-7 16,-1-18-6-16,11-2-10 15,-7-10 1-15,11-1-6 16,1-7 6-16,14-4-6 16,-9-3 5-16,12-6-5 0,-8-7 5 15,13-13-6-15,-13-2 4 16,16-11-3-16,-9-9 3 16,11-11-4-16,-16-1 4 15,12-16-3-15,-13 1 4 16,4-11-2-16,-12 8 2 15,14-8-3-15,-17 14 5 16,10-4-4-16,-16 11 4 0,3-4-5 16,-10 9 5-16,4-3-6 15,-17 3 4-15,5-28-8 16,-12-1 2-16,-7-25-5 16,-12-3 5-16,-8-9-2 15,-9 25 8-15,-14-7 6 16,-5 18 8-16,-15 0 4 15,-2 12 6-15,-13-6-2 16,1 16-1-16,-8-5-5 16,1 7-3-16,-16-3-3 15,4 7 0-15,-20-7-6 16,-3 9 2-16,-14-10-10 16,6 1 2-16,-22-3-8 15,8 8-1-15,-26 10-36 0,9 20-13 16,-26 20-42-16,12 25-333 15,-22 67 85-15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2:15.5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71387C4-B541-4138-98FB-A6CA6432C550}" emma:medium="tactile" emma:mode="ink">
          <msink:context xmlns:msink="http://schemas.microsoft.com/ink/2010/main" type="inkDrawing" rotatedBoundingBox="7872,7623 17751,5779 17810,6094 7931,7938" semanticType="callout" shapeName="Other">
            <msink:sourceLink direction="with" ref="{A703AE38-3ABD-4ACD-8C94-A33EFFB631DC}"/>
            <msink:sourceLink direction="with" ref="{18C54021-0664-469E-A059-B69BCD99DE8A}"/>
          </msink:context>
        </emma:interpretation>
      </emma:emma>
    </inkml:annotationXML>
    <inkml:trace contextRef="#ctx0" brushRef="#br0">0 1736 636 0,'6'-7'221'0,"7"-2"21"15,8 6-174-15,13-2-32 16,2 5-27-16,10 5-6 16,2 1-3-16,12 0-2 15,-7-2-8 17,-28-2-4-32,2 1 9 0,90 3 1 15,-3-9 1-15,17 1 2 16,-3-4 4-16,-38-3 4 15,-8 2 3-15,19-4 4 16,-11 4 1-16,17-2-3 16,-2 3-5-16,13 1-1 0,-8 2-4 15,22-3-1-15,-12 2-1 16,18-10 0-16,-6-2-1 16,18-7 1-16,-13-2 0 15,21-8 0-15,-13 1 0 16,19-9 1-16,-14 5 1 15,23-3 1-15,-16 6 2 0,20-4-1 16,-16 7 0-16,16 0-1 16,-19 4-1-16,17-2-2 15,-19 5 0-15,17-2 0 16,-21 2 0-16,19-8 1 16,-21 1-1-16,14-5 1 15,-23 7 0-15,15-7 0 16,-24 11 0-16,14-1-1 15,-22 2 0-15,16-6 0 16,-17 4-1-16,13-8 1 16,-15 1 1-16,14-5-1 15,-18 2-1-15,15-2 2 16,-18 8-1-16,14-5-1 16,-19 5 1-16,14 1 1 15,-16 4-2-15,14-14 1 16,-16 11 0-16,16-9 0 15,-15 3 0-15,17-7 2 0,-15 7 4 16,20-2 4-16,-11 8 0 16,12 0-1-16,-16 4 0 15,14 4-3-15,-19 2-4 16,13 1 0-16,-21 4 0 16,10 3 0-16,-22 0-1 15,8-2 1-15,-22 1-1 16,7-8 0-16,-14 0 1 0,6-2 15 15,-19 2 8-15,1 0 11 16,-14 3 2-16,-4 0 1 16,-14 8-15-16,-1 1-8 15,-7 4-10-15,0 10-210 16,-7 11-106-16,-19-4-34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1:55.0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41B179-CAD3-4E1B-8EEA-CC7D5FA15334}" emma:medium="tactile" emma:mode="ink">
          <msink:context xmlns:msink="http://schemas.microsoft.com/ink/2010/main" type="writingRegion" rotatedBoundingBox="12247,3277 14216,3151 14242,3565 12273,3690"/>
        </emma:interpretation>
      </emma:emma>
    </inkml:annotationXML>
    <inkml:traceGroup>
      <inkml:annotationXML>
        <emma:emma xmlns:emma="http://www.w3.org/2003/04/emma" version="1.0">
          <emma:interpretation id="{0ED90BF2-E6D0-4DAC-8E09-B0BAA55BD5D3}" emma:medium="tactile" emma:mode="ink">
            <msink:context xmlns:msink="http://schemas.microsoft.com/ink/2010/main" type="paragraph" rotatedBoundingBox="12247,3277 14216,3151 14242,3565 12273,3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345A4-F80C-49A7-B29A-CF2031D38B18}" emma:medium="tactile" emma:mode="ink">
              <msink:context xmlns:msink="http://schemas.microsoft.com/ink/2010/main" type="line" rotatedBoundingBox="12247,3277 14216,3151 14242,3565 12273,3690"/>
            </emma:interpretation>
          </emma:emma>
        </inkml:annotationXML>
        <inkml:traceGroup>
          <inkml:annotationXML>
            <emma:emma xmlns:emma="http://www.w3.org/2003/04/emma" version="1.0">
              <emma:interpretation id="{C957A008-D001-4821-AC63-D289361B89F4}" emma:medium="tactile" emma:mode="ink">
                <msink:context xmlns:msink="http://schemas.microsoft.com/ink/2010/main" type="inkWord" rotatedBoundingBox="12247,3277 14216,3151 14242,3565 12273,3690"/>
              </emma:interpretation>
            </emma:emma>
          </inkml:annotationXML>
          <inkml:trace contextRef="#ctx0" brushRef="#br0">79 236 716 0,'-19'-3'318'0,"-1"-2"3"0,4 7-142 16,5 1-123-16,4 1-3 16,2-4-5-16,4 2-10 15,4-5-4-15,6-3-13 16,3-6-6-16,12-3-12 15,6-3 5-15,11-6-9 16,2 0 9-16,11 1-9 16,-1 5 7-16,7-1-9 15,-5 1 8-15,7 0-7 16,-4 3 8-16,4 1-11 16,-5 5 11-16,7 3-10 15,-6 9 9-15,5 2-10 16,-6-2 11-16,3 7-10 15,-9 5 9-15,7 0-8 16,-10-1 9-16,8 5-10 0,-8-1 9 16,7-3-9-16,-4-7 9 15,8-1-10-15,-8-1 9 16,6-7-8-16,-6-2 8 16,3 0-7-16,-12 0 7 15,3-5-8-15,-13 4 10 16,2 1-10-16,-7 3 10 15,6-5-10-15,-4 5 8 16,2-3-9-16,-5 5 10 0,2-4-9 16,-7 5 9-16,-1-3-8 15,-4 3 9-15,-4-6-10 16,-7 2 11-16,-2 1-8 16,-3-2 9-16,-3 1-5 15,-2-2 13-15,-5 9-4 16,-5 0 10-16,-11-3-8 15,-4 1 7-15,-10 1-14 16,-2-7 5-16,-15 2-8 16,1 8 10-16,-10 1-2 15,2-5 10-15,-14 7-8 16,10-8 5-16,-12-6-13 16,8 6 3-16,-6-5-11 15,11-7 9-15,-13 12-11 0,11 3 9 16,-6-3-9-16,8 2 10 15,-4 2-10-15,18-11 9 16,2 1-10-16,14-5 10 16,4 4-12-16,12-2 11 15,-2 4-10-15,8-11 10 16,-1 5-9-16,5 2 10 16,-2 0-10-16,7 0 11 0,-2 8-10 15,2-1 9-15,-1 4-11 16,2 2 10-16,1-5-10 15,2 1 8-15,8-8-14 16,2 4 12-16,11-2-14 16,5 4 12-16,14 2-9 15,2 3 15-15,13-3-11 16,-2-1 11-16,11 4-10 16,-10-3 11-16,11 3-11 15,-7-2 8-15,8 7-12 16,-5-5 5-16,7-2-23 15,-12-11 8-15,4 10-11 16,-8 0 12-16,-1-2-4 16,-8 5 22-16,-2 11-6 15,-9-8 12-15,-3-5-8 16,-7-1 7-16,-1 2-6 16,-5-7 6-16,-1-4-7 0,-2-3 6 15,-1 0-6-15,-4-1 7 16,-3 2-7-16,-6-1 9 15,-4 9-7-15,-5 5 1 16,-9-7 0-16,-3 10 8 16,-15 5-9-16,-6-1 8 15,-14 0 0-15,2 6 1 0,-12-4-5 16,4-7 9-16,-11 1-9 16,7-1 8-16,-14-2-9 15,8-2 6-15,-6 3-11 16,15-5 7-16,-9-2-7 15,15 2 9-15,-8 1-10 16,13-1 10-16,-5 7-9 16,13-2 7-16,-1 0-10 15,17-3 10-15,5-2-10 16,11-1 8-16,6-1-8 16,6-1 8-16,2 1-9 15,-1-2 7-15,2 0-5 16,3 1 7-16,-1-1-8 15,4 2 7-15,6-1-7 16,6 4 7-16,13 1-8 16,10 0 10-16,11 4-8 15,5 4 7-15,17-5-7 0,-5-6 8 16,12-2-8-16,-3-5 8 16,11-10-8-16,-13 2 9 15,4 2-8-15,-14 1 8 16,4 0-8-16,-16 4 8 15,6 4-8-15,-6-1 8 16,8-5-9-16,-5 7 9 0,11-11-8 16,-4 1 7-16,4-4-9 15,-14 8 8 1,-5-10-9-16,-16 7 9 0,-10 6-8 16,-10-2 10-16,-4 1-7 15,-10 14 10-15,-8-7-9 16,-2-1 9-16,-10 5-8 15,-4 1 8-15,-14-1-9 16,0 5 9-16,-18 6-10 16,-3 0 9-16,-15 2-8 15,8-5 7-15,-14 4-7 16,9 1 8-16,-9-4-8 16,3-2 6-16,-15 1-6 15,9-5 6-15,-15-4-8 16,6 0 8-16,0 2-7 15,21-4 7-15,-11-1-7 16,19-1 7-16,8 1-8 0,13-5 8 16,2 2-10-16,23 0 9 15,9-1-11-15,8-1 7 16,5 2-8-16,7 0 7 16,7 0-8-16,3 5 7 15,15 7-15-15,0 4 3 16,13 10-22-16,5 1 3 15,15 7-26-15,-4-5 16 16,16-5-321-16,-8-9 104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03:14.4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7540AEB-86D4-40FB-BC4B-27170ADC4D0B}" emma:medium="tactile" emma:mode="ink">
          <msink:context xmlns:msink="http://schemas.microsoft.com/ink/2010/main" type="writingRegion" rotatedBoundingBox="27084,14915 27099,14915 27099,14930 27084,14930"/>
        </emma:interpretation>
      </emma:emma>
    </inkml:annotationXML>
    <inkml:traceGroup>
      <inkml:annotationXML>
        <emma:emma xmlns:emma="http://www.w3.org/2003/04/emma" version="1.0">
          <emma:interpretation id="{21528109-0EB0-4E5A-B00A-97461A15788A}" emma:medium="tactile" emma:mode="ink">
            <msink:context xmlns:msink="http://schemas.microsoft.com/ink/2010/main" type="paragraph" rotatedBoundingBox="27084,14915 27099,14915 27099,14930 27084,14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E759B7-CF05-475D-A564-5125B428F6BB}" emma:medium="tactile" emma:mode="ink">
              <msink:context xmlns:msink="http://schemas.microsoft.com/ink/2010/main" type="line" rotatedBoundingBox="27084,14915 27099,14915 27099,14930 27084,14930"/>
            </emma:interpretation>
          </emma:emma>
        </inkml:annotationXML>
        <inkml:traceGroup>
          <inkml:annotationXML>
            <emma:emma xmlns:emma="http://www.w3.org/2003/04/emma" version="1.0">
              <emma:interpretation id="{29C7247B-C05F-402F-AFB5-7D74DEB66D15}" emma:medium="tactile" emma:mode="ink">
                <msink:context xmlns:msink="http://schemas.microsoft.com/ink/2010/main" type="inkWord" rotatedBoundingBox="27084,14915 27099,14915 27099,14930 27084,1493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2:59.8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BD43EE-FA2D-4655-8DFF-33675B4FCC83}" emma:medium="tactile" emma:mode="ink">
          <msink:context xmlns:msink="http://schemas.microsoft.com/ink/2010/main" type="inkDrawing" rotatedBoundingBox="12241,6058 12358,6984 12344,6986 12227,6060" semanticType="callout" shapeName="Other">
            <msink:sourceLink direction="with" ref="{8B930537-C561-4673-BBED-35713FE2CEDD}"/>
            <msink:sourceLink direction="with" ref="{A5216344-4A96-4EE2-B5C7-16DAA37BB6D5}"/>
          </msink:context>
        </emma:interpretation>
      </emma:emma>
    </inkml:annotationXML>
    <inkml:trace contextRef="#ctx0" brushRef="#br0">-30 2843 534 0,'1'-12'119'0,"1"5"51"16,-2 13-74-16,6 10 37 15,-2 10 16-15,5 28 3 16,0 12 8-16,5 30-86 15,-2 9-38-15,4 30-20 16,-2-3-3-16,2 25-342 16,-2-24 113-16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00.4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EED411-1F43-4613-AB3B-3C21364C37B4}" emma:medium="tactile" emma:mode="ink">
          <msink:context xmlns:msink="http://schemas.microsoft.com/ink/2010/main" type="inkDrawing" rotatedBoundingBox="15496,5301 15657,6293 15613,6300 15453,5308" semanticType="callout" shapeName="Other">
            <msink:sourceLink direction="with" ref="{AE769E8D-401F-4DE6-81B9-AF040634FE6E}"/>
            <msink:sourceLink direction="with" ref="{18C54021-0664-469E-A059-B69BCD99DE8A}"/>
          </msink:context>
        </emma:interpretation>
      </emma:emma>
    </inkml:annotationXML>
    <inkml:trace contextRef="#ctx0" brushRef="#br0">3224 2081 824 0,'-4'-11'248'16,"-1"10"46"-16,7 13-241 0,1 24-6 16,3 16-33-16,3 32 9 15,1 17-10-15,7 27 9 16,1-2-12-16,6 15 3 15,5-20 57-15,5-8-378 16,-4-38 147-16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15.2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97AADE-6018-4CB6-9CE0-F70ED310A8EC}" emma:medium="tactile" emma:mode="ink">
          <msink:context xmlns:msink="http://schemas.microsoft.com/ink/2010/main" type="inkDrawing" rotatedBoundingBox="10999,9576 16391,8480 16490,8970 11099,10066" semanticType="callout" shapeName="Other"/>
        </emma:interpretation>
      </emma:emma>
    </inkml:annotationXML>
    <inkml:trace contextRef="#ctx0" brushRef="#br0">-1260 6340 1346 0,'0'0'8'0,"0"0"-1"0,35 13 0 0,-11-5-12 16,4 2 10-16,0-4-10 0,36 12 9 15,-4-4-11-15,12 4 10 31,-6-8-10-31,14 4 8 0,-11-7-10 0,16 2 11 16,-7-4-8-16,20 4 10 16,-9 0-8-16,11-2 11 15,-7 1-11-15,9-5 10 16,-9-6-10-16,19-9 10 16,-9 0-10-16,13-12 11 15,-8-2-10-15,6-13 12 16,-14 5-11-16,16-16 15 15,-15 5-5-15,11-7 13 16,-11 16-12-16,7 4 11 16,-15 19-15-16,9 14 5 0,-9 11-12 15,3 2 11-15,-10 1-10 16,10-3 9-16,-17-8-10 16,13-4 10-16,-8-3-11 15,12-18 12-15,-16-7-10 16,7-13 25-16,-12-1-8 15,9-11 17-15,-15 10-7 16,9-2 16-16,-6 12-20 16,11 1 9-16,-14 10-15 0,9 1 9 15,-9 6-18-15,12-5 7 16,-14 2-13-16,16-9 10 16,-4 3-13-16,12-13 12 15,-18 1-10-15,4-8 13 16,-14 7-13-16,-3-5 11 15,-18 13-11-15,4 5 8 16,-11 15-13-16,1 7 11 16,-9 8-9-16,0 5 9 15,0 2-9-15,12-5 11 16,-1-3-10-16,16-16 0 16,3-7 187-16,-2-15-541 15,-8-2 237-15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16.8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B809BB-FCAD-4A53-A563-0C609DFF47A4}" emma:medium="tactile" emma:mode="ink">
          <msink:context xmlns:msink="http://schemas.microsoft.com/ink/2010/main" type="inkDrawing" rotatedBoundingBox="11465,9247 17459,8240 17727,9835 11733,10842" semanticType="callout" shapeName="Other">
            <msink:sourceLink direction="with" ref="{5AECE7FA-85A1-4F87-A69C-191E142226E0}"/>
            <msink:sourceLink direction="with" ref="{3639E552-FB9C-4179-A8F8-017E5C4FCA1D}"/>
          </msink:context>
        </emma:interpretation>
      </emma:emma>
    </inkml:annotationXML>
    <inkml:trace contextRef="#ctx0" brushRef="#br0">-512 7604 977 0,'-16'-38'234'15,"3"-5"80"-15,12-14-275 16,8-5-30-16,19-24 2 15,7-7-13-15,24-10 8 16,-10 20-12 0,-1 2-2-16,70-99 8 15,-5 16-8-15,6-2 10 0,-12 17-7 16,-27 61 10-16,-19 25-10 16,4 4 10-16,-11 14-10 15,2-2 9-15,-10 17-9 16,5-4 9-16,-7 10-10 15,6-6 11-15,-3 4-9 16,6-4 11-16,-4 5-10 16,10-2 10-16,-7 4-10 0,7 1 10 15,-20 14-6 17,1 1 7-32,35-4-7 0,-2 8 13 15,-1 0-10-15,7 6 9 16,-20-1-12-16,12-5 9 15,3-3-11-15,17-5 11 16,-11-7-10-16,16 3 10 16,-8 2-10-16,8 1 9 15,-9 6-12-15,15 10 11 16,-16-1-11-16,6 6 10 16,-12 2-11-16,11 4 10 15,-13-3-10-15,19 9 8 16,-8-2-9-16,15 8 15 15,-9-3-10-15,14 5 12 16,-13-7-9-16,19-2 10 0,-11-5-14 16,6 0 10-16,-15-3-12 15,5 1 10-15,-20 2-11 16,3 3 15-16,-8 0-7 16,18 2 11-16,-10 1-9 15,10-2 11-15,-4-2-15 16,18-4 5-16,-12-5-9 15,24-16 8-15,-7 1-11 0,16-7 12 16,-10-4-10-16,13-4 8 16,-18 5-5-16,18-8-352 15,-15 2 117-15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20.8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EC10CDC-B621-418F-83E3-7A77F8DD048E}" emma:medium="tactile" emma:mode="ink">
          <msink:context xmlns:msink="http://schemas.microsoft.com/ink/2010/main" type="inkDrawing" rotatedBoundingBox="11762,8499 12131,11264 12071,11272 11702,8506" semanticType="callout" shapeName="Other"/>
        </emma:interpretation>
      </emma:emma>
    </inkml:annotationXML>
    <inkml:trace contextRef="#ctx0" brushRef="#br0">-498 5263 1074 0,'-9'18'224'0,"-3"24"105"16,7 11-326-16,5 23 5 16,5 4-12-16,7 36 10 15,3-1-8-15,7 35 11 16,2-6-6-16,6 35 11 15,-4-12-8-15,2 22 8 16,-4-25-12-16,2 17 8 16,-8-26-10-16,3 4 8 0,-3-27-11 15,-2 9 10-15,-1-27-10 16,3 5-4-16,-4-25 104 16,2 5-436-16,4-17 170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21.4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AA8D010-8517-4830-A362-E3A59CFF21D3}" emma:medium="tactile" emma:mode="ink">
          <msink:context xmlns:msink="http://schemas.microsoft.com/ink/2010/main" type="inkDrawing" rotatedBoundingBox="15916,7710 16229,9963 16183,9969 15870,7716" semanticType="verticalRange" shapeName="Other">
            <msink:sourceLink direction="with" ref="{0E5E6C56-C187-4F9D-B89E-3CFC6D5C95D1}"/>
          </msink:context>
        </emma:interpretation>
      </emma:emma>
    </inkml:annotationXML>
    <inkml:trace contextRef="#ctx0" brushRef="#br0">7-5 1053 0,'-4'-15'241'0,"1"13"92"15,1 10-302-15,4 13-23 16,-2 12 4-16,4 34-11 0,2 20 11 16,5 44-4-16,1 15 12 15,10 38-5-15,1-8 9 16,4 25-12-16,3-27 4 15,6 12-12-15,-11-39 4 16,7 10-10-16,-5-36 9 16,-3 8-14-16,-9-21 0 15,-9-1-355-15,-15-34 110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2:43.5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4F5FD0F-7D15-4D0C-A224-8B9D096E466A}" emma:medium="tactile" emma:mode="ink">
          <msink:context xmlns:msink="http://schemas.microsoft.com/ink/2010/main" type="inkDrawing" rotatedBoundingBox="18044,8036 18447,4559 20071,4747 19668,8224" semanticType="enclosure" shapeName="Other">
            <msink:sourceLink direction="with" ref="{E24BBA0B-6F52-47C7-98EA-E442D9F6A112}"/>
            <msink:destinationLink direction="with" ref="{2CA15EFE-3E04-4925-8EEF-92429ED9FB40}"/>
            <msink:destinationLink direction="with" ref="{6AE64DFE-4BBF-48B5-85D4-BB4DCA192A53}"/>
          </msink:context>
        </emma:interpretation>
      </emma:emma>
    </inkml:annotationXML>
    <inkml:trace contextRef="#ctx0" brushRef="#br0">7125 1645 714 0,'-38'-36'299'0,"2"3"17"16,-6 2-164-16,3 17-64 0,-9 5-25 16,0 6-18-16,-5 9-11 15,-1 6-4-15,-15 21-9 16,2 8 3-16,-13 21-10 15,-2 7 3-15,-10 40-9 16,12 5 6-16,-1 45 0 16,17 9 14-16,-1 47-5 15,20-8 9-15,6 35-12 16,9-20-2-16,8 26-14 16,16-36 5-16,10 8-11 15,8-40 9-15,20 1-10 16,2-45 9-16,16 2-10 15,5-33 8-15,20-1-10 16,5-28 9-16,23-11-9 16,-2-29 12-16,15-19-10 0,-7-29 11 15,13-34-9-15,-16-21 8 16,17-34-7-16,-17-20 10 16,3-50-7-16,-22-5 7 15,-4-40-6-15,-22 3 5 16,-8-26-7-16,-17 21 10 15,-9-28 1-15,-18 40 14 16,-17-16-3-16,-10 18 6 16,-16 6-10-16,-10 49 0 0,-13-5-15 15,-1 46 6-15,-29 4-14 16,0 24 1-16,-27-7-34 16,-2 21-6-16,-22 0-38 15,18 29-6-15,-11 34-344 16,29 28 107-16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7:04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B81C02B-6668-4290-9FDE-FD693C00A106}" emma:medium="tactile" emma:mode="ink">
          <msink:context xmlns:msink="http://schemas.microsoft.com/ink/2010/main" type="inkDrawing" rotatedBoundingBox="5491,10088 18454,3004 18788,3615 5825,10700" semanticType="callout" shapeName="Other">
            <msink:sourceLink direction="with" ref="{4E900C03-3D34-4068-8ABE-85CA6E08A732}"/>
            <msink:sourceLink direction="with" ref="{D52BE91C-4B76-4CA9-9C7D-05DC8ADD9346}"/>
          </msink:context>
        </emma:interpretation>
      </emma:emma>
    </inkml:annotationXML>
    <inkml:trace contextRef="#ctx0" brushRef="#br0">-6 7180 194 0,'-2'-2'98'16,"-1"2"9"-16,0-1-18 15,3-1-28-15,2-1 16 16,2 2 0-16,1-5-2 15,4 1-20-15,-2 1-9 16,2 4-20-16,2-3-11 16,1 1-12-16,0 1-1 15,1-1 6 17,-7 1 41-32,2 1-4 0,22-2 15 15,-2 2 1-15,4-1 1 16,1-4-22-16,-8 4-7 15,-4-2-14-15,5 0-4 16,-2 1-7-16,6 2-1 0,-5 2-2 16,7-5 0-16,-1-5-1 15,6-8 1-15,-3-1-2 16,7-11 2-16,-5-1-2 16,6 1 1-16,-5 3-2 15,7 0 1-15,-7 4-1 16,7 3 1-16,-8 1-1 0,4 4 2 15,-11-1-1-15,7 1 0 16,-2 1-1-16,7-6 1 16,-4 1-2-16,8-4 1 15,-7 2 1-15,7-7 15 16,-4 4 0-16,10-2 5 16,-5 3 0-16,8-2 5 15,-6 7-11-15,5-1 0 16,-11 4-2-16,9-2 0 15,-11 3-7-15,7 1-2 16,-7-2-3-16,8-1-1 16,-7 4 0-16,10-1-1 15,-7-2 0-15,10-2-1 16,-9 1 0-16,7-5 0 16,-5 1 0-16,2-6 1 15,-4 6-1-15,9-2 1 0,-6 1-1 16,9-4 1-1,0 0 0-15,10-5 1 0,-7-1-1 16,13 2 0-16,-8 0 0 16,7-3-1-16,-14 2 0 15,11-5 1-15,-12 0 0 16,12-8-1-16,-7 7 1 0,16-1-1 16,-7 4 0-16,7-4 0 15,-8 8 0-15,13-7 0 16,-16-1 0-16,14-4 1 15,-6 2 0-15,13-4 0 16,-10 5-1-16,12-5 0 16,-11 5 1-16,13-6-1 15,-13 5 0-15,13-5 2 16,-11 3-2-16,15-3 0 16,-15 10 0-16,12-4 0 15,-9 0 0-15,11-7 1 16,-11-1-1-16,23-10 0 15,-13 2 1-15,10-4-1 16,-11 8 1-16,9-5 0 16,-21 7-1-16,13-5 0 15,-8 7 0-15,9-5 0 16,-13 5 0-16,14-4 1 16,-12-1 0-16,11-5 0 0,-8 1 0 15,17-7-1-15,-17 6-1 16,15-6 1-16,-15 7-1 15,7-4 1-15,-16 11 0 16,15-10 0-16,-11 2 1 16,17-9-1-16,-15 2 1 15,12-10-1-15,-8 5 0 0,10-2 0 16,-14 11 1-16,17 0-1 16,-10 5 1-16,2 1 0 15,-10 9-2-15,7-8 2 16,-17 4-1-16,13-4 1 15,-6 2-2-15,13-7 2 16,-14 8-2-16,16-7 1 16,-17 7 0-16,7-7 1 15,-14 8-1-15,13-10 0 16,-13 13 1-16,10-10-1 16,-11 8 0-16,8-9 0 15,-7 8 0-15,8-10 0 16,-11 5 0-16,13-5 1 15,-9 5 0-15,12-7-1 16,-10 7 1-16,7-3-1 0,-11 7-1 16,8-2 1-16,-13 4 0 15,10-5 0-15,-6 8 1 16,12-6 0-16,-7 9-1 16,4-9 1-16,-11 4-2 15,10-7 0-15,-13 3 0 16,7-9 1-16,-5 9 0 15,7-1 0-15,-11 5 1 16,9 4-1-16,-13 7 1 16,4 1-2-16,-14 8 1 0,7-7 0 15,-8 1 1-15,8-8-1 16,-2 10 1-16,7-13 0 16,-9 8-1-16,6 0 0 15,-6 3 1-15,5-8-1 16,-5 8-2-16,7-7 3 15,-11-1-1-15,7 5-1 16,-6 3 1-16,7 2 1 16,-7-1-1-16,12-4 0 15,-10-6 1-15,9-3-1 16,-5-3 0-16,7-4 1 16,-8 8-1-16,13-3 0 15,-12 4-1-15,10-2 2 16,-7 13-2-16,8-4 1 15,-11 8-1-15,9-4 1 16,-9-7 0-16,9-12-1 0,-10 9 2 16,2-21 0-16,-10 6-1 15,-4 11 0-15,-11 10 1 16,-8-21 1-16,-7 22-137 16,-4 1-192-16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03:14.7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F425E6C-5C28-4441-8B6D-A0E19C24EA16}" emma:medium="tactile" emma:mode="ink">
          <msink:context xmlns:msink="http://schemas.microsoft.com/ink/2010/main" type="inkDrawing" rotatedBoundingBox="18942,12283 19000,12164 19020,12174 18962,12293" semanticType="callout" shapeName="Other"/>
        </emma:interpretation>
      </emma:emma>
    </inkml:annotationXML>
    <inkml:trace contextRef="#ctx0" brushRef="#br0">795 7538 0,'0'0'16,"0"0"-1,0 0-15,0 0 0,0 0 16,0 0-16,0 0 16,0 0-1,0 0-15,0 0 16,4 37-16,-4-29 16,-8 3-1,-3 4-15,0 4 16,-4 0-1,7-4 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01.5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24BBA0B-6F52-47C7-98EA-E442D9F6A112}" emma:medium="tactile" emma:mode="ink">
          <msink:context xmlns:msink="http://schemas.microsoft.com/ink/2010/main" type="writingRegion" rotatedBoundingBox="18969,5455 19539,5455 19539,6554 18969,6554">
            <msink:destinationLink direction="with" ref="{44F5FD0F-7D15-4D0C-A224-8B9D096E466A}"/>
          </msink:context>
        </emma:interpretation>
      </emma:emma>
    </inkml:annotationXML>
    <inkml:traceGroup>
      <inkml:annotationXML>
        <emma:emma xmlns:emma="http://www.w3.org/2003/04/emma" version="1.0">
          <emma:interpretation id="{AD1B16C9-128F-4C24-8FFC-C868C13F2E91}" emma:medium="tactile" emma:mode="ink">
            <msink:context xmlns:msink="http://schemas.microsoft.com/ink/2010/main" type="paragraph" rotatedBoundingBox="18969,5455 19539,5455 19539,6554 18969,6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53DF5-2B82-4E87-90AC-5985B225339A}" emma:medium="tactile" emma:mode="ink">
              <msink:context xmlns:msink="http://schemas.microsoft.com/ink/2010/main" type="line" rotatedBoundingBox="18969,5455 19539,5455 19539,6554 18969,6554"/>
            </emma:interpretation>
          </emma:emma>
        </inkml:annotationXML>
        <inkml:traceGroup>
          <inkml:annotationXML>
            <emma:emma xmlns:emma="http://www.w3.org/2003/04/emma" version="1.0">
              <emma:interpretation id="{18C54021-0664-469E-A059-B69BCD99DE8A}" emma:medium="tactile" emma:mode="ink">
                <msink:context xmlns:msink="http://schemas.microsoft.com/ink/2010/main" type="inkWord" rotatedBoundingBox="18969,5455 19539,5455 19539,6554 18969,6554">
                  <msink:destinationLink direction="with" ref="{2CA15EFE-3E04-4925-8EEF-92429ED9FB40}"/>
                  <msink:destinationLink direction="with" ref="{D1EED411-1F43-4613-AB3B-3C21364C37B4}"/>
                  <msink:destinationLink direction="with" ref="{371387C4-B541-4138-98FB-A6CA6432C55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6766 2282 315 0,'-2'-27'216'0,"-1"10"8"16,2 4 10-16,-1 7-66 16,-2 6-6-16,-7 13-37 15,2 14-24-15,-1 9-63 16,1 20-10-16,3 10-10 16,7 12-4-16,2-1-7 15,8 11-4-15,-7-11-1 16,5-1 72-16,-7-19-406 0,5-9 160 15</inkml:trace>
          <inkml:trace contextRef="#ctx0" brushRef="#br0" timeOffset="540.3175">7233 2528 590 0,'-9'2'341'0,"0"7"-44"16,7 15-143-16,1 24-64 15,2 6-74-15,7 19-8 16,1 8-5-16,-2 17 0 15,4-8-1-15,-1 6 1 16,-4-12 1-16,5-6-305 16,-7-25 103-16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2:05.7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703AE38-3ABD-4ACD-8C94-A33EFFB631DC}" emma:medium="tactile" emma:mode="ink">
          <msink:context xmlns:msink="http://schemas.microsoft.com/ink/2010/main" type="inkDrawing" rotatedBoundingBox="5032,9628 5327,6354 7518,6551 7223,9825" semanticType="enclosure" shapeName="Other">
            <msink:sourceLink direction="with" ref="{A51F7DCF-49D6-432C-BA80-74431E9288E3}"/>
            <msink:destinationLink direction="with" ref="{371387C4-B541-4138-98FB-A6CA6432C550}"/>
          </msink:context>
        </emma:interpretation>
      </emma:emma>
    </inkml:annotationXML>
    <inkml:trace contextRef="#ctx0" brushRef="#br0">-5667 3333 760 0,'-44'-11'255'0,"1"4"32"15,7-1-207-15,-9 7-33 16,4 2-26-16,-11-1-16 16,1 6 4-16,-15 5-10 15,10 1 11-15,-5 3-4 16,7 6 8-16,-10 3-3 15,10 1 8-15,-13 14-4 16,2 5 4-16,-7 11-13 16,8 4 8-16,-8 9-3 15,15-2 2-15,-2 15-9 16,10-3 12-16,-4 18-12 0,14 1 6 16,-2 7-7-16,11-11 10 15,0 20-11-15,9-19-5 16,5 35-5-16,8-3 8 15,10 32-7-15,7-15 13 16,13 31 3-16,-1-33 2 16,8 18-9-16,2-25 5 0,10 7-11 15,-4-26 4-15,18 8-4 16,3-31 8-16,19-3-10 16,2-19 9-16,19-4-7 15,-5-16 1-15,18-8-10 16,-10-20 9-16,14-10-9 15,-14-16 11-15,7-19-7 16,-20-5 9-16,7-10-7 16,-19-8 9-16,16-26-8 15,-9-9 9-15,10-29-7 16,-8-9 7-16,2-32-6 16,-18 8 8-16,0-28-8 15,-15 13 9-15,-5-17-8 16,-13 16 9-16,-5-23-6 15,-14 32 8-15,-13-21-7 16,-13 15 7-16,-15-13-2 16,-13 36 7-16,-25-16-1 0,-1 37 9 15,-12 1-8-15,-6 28 4 16,-9-3-10-16,10 22 0 16,-11-2-10-16,8 12 5 15,-1 4-20-15,12 11 16 16,-23 18-349-16,11 27 108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2:59.1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D2FAE6E-FAFD-4C99-ACDD-2669CC00991F}" emma:medium="tactile" emma:mode="ink">
          <msink:context xmlns:msink="http://schemas.microsoft.com/ink/2010/main" type="inkDrawing" rotatedBoundingBox="8526,6698 8666,7651 8651,7653 8511,6700" semanticType="callout" shapeName="Other">
            <msink:sourceLink direction="with" ref="{6A0CEF8E-97B3-4C6C-86D1-54E8152BE600}"/>
          </msink:context>
        </emma:interpretation>
      </emma:emma>
    </inkml:annotationXML>
    <inkml:trace contextRef="#ctx0" brushRef="#br0">-3734 3480 565 0,'-4'-11'144'0,"2"5"51"16,1 8-156-16,2 7-7 0,4 9 42 16,-2 9-2-16,4 22 4 15,2 15-3-15,2 24 6 16,0 8-40-16,5 29-9 15,1-7-7-15,5 10 15 16,5-15-327-16,-9 2 109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24.3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B0370E-7F4E-4288-A1B1-141EEB56B8DD}" emma:medium="tactile" emma:mode="ink">
          <msink:context xmlns:msink="http://schemas.microsoft.com/ink/2010/main" type="writingRegion" rotatedBoundingBox="16547,8381 18949,8901 18783,9668 16381,9148"/>
        </emma:interpretation>
      </emma:emma>
    </inkml:annotationXML>
    <inkml:traceGroup>
      <inkml:annotationXML>
        <emma:emma xmlns:emma="http://www.w3.org/2003/04/emma" version="1.0">
          <emma:interpretation id="{C0B3D1D5-7924-4B06-BD27-3D697DAE0032}" emma:medium="tactile" emma:mode="ink">
            <msink:context xmlns:msink="http://schemas.microsoft.com/ink/2010/main" type="paragraph" rotatedBoundingBox="16547,8381 18949,8901 18783,9668 16381,9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694A86-7F42-4022-8B47-FC510DD2CD1C}" emma:medium="tactile" emma:mode="ink">
              <msink:context xmlns:msink="http://schemas.microsoft.com/ink/2010/main" type="line" rotatedBoundingBox="16547,8381 18949,8901 18783,9668 16381,9148"/>
            </emma:interpretation>
          </emma:emma>
        </inkml:annotationXML>
        <inkml:traceGroup>
          <inkml:annotationXML>
            <emma:emma xmlns:emma="http://www.w3.org/2003/04/emma" version="1.0">
              <emma:interpretation id="{AE769E8D-401F-4DE6-81B9-AF040634FE6E}" emma:medium="tactile" emma:mode="ink">
                <msink:context xmlns:msink="http://schemas.microsoft.com/ink/2010/main" type="inkWord" rotatedBoundingBox="16502,8592 16704,8635 16598,9121 16396,9078">
                  <msink:destinationLink direction="with" ref="{D1EED411-1F43-4613-AB3B-3C21364C37B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 0 932 0,'-3'43'186'0,"0"18"96"15,8 7-278-15,-1 13-1 16,2-13 2-16,-1-5 2 16,5-16-2-16,-1-7-1 15,2-16-1-15,-2-6 0 0,4-9 32 16,5-4-322-16,-4-7 119 16</inkml:trace>
        </inkml:traceGroup>
        <inkml:traceGroup>
          <inkml:annotationXML>
            <emma:emma xmlns:emma="http://www.w3.org/2003/04/emma" version="1.0">
              <emma:interpretation id="{5AECE7FA-85A1-4F87-A69C-191E142226E0}" emma:medium="tactile" emma:mode="ink">
                <msink:context xmlns:msink="http://schemas.microsoft.com/ink/2010/main" type="inkWord" rotatedBoundingBox="18034,8703 18455,8794 18296,9528 17875,9437">
                  <msink:destinationLink direction="with" ref="{B3B809BB-FCAD-4A53-A563-0C609DFF47A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45.3816">1499 277 932 0,'7'11'226'0,"5"-4"95"15,3 1-268-15,6-4 10 16,2-8-11-16,6-7 15 0,-1-1-26 16,8-12 5-16,-4 2-30 15,4-4 4-15,-5 9-19 16,-1 4-15-16,-12 8-28 16,0 8-324-16,-13 11 79 15</inkml:trace>
          <inkml:trace contextRef="#ctx0" brushRef="#br0" timeOffset="1446.553">1554 184 841 0,'9'27'295'0,"-3"12"21"16,2 29-184-16,1 7-129 0,-1 18 7 16,-5 1-10-16,1 2 10 15,2-18-11-15,0-10 9 16,-1-25-10-16,1-14 7 15,-2-23-12-15,-7-30-314 16,-6-20 101-16</inkml:trace>
          <inkml:trace contextRef="#ctx0" brushRef="#br0" timeOffset="1843.0931">1612 575 1073 0,'7'2'238'15,"2"-7"93"-15,11-4-302 16,4-2-36-16,7-2 14 15,1 1-7-15,2 1 11 16,-10 7-10-16,5 7 9 16,-5 4-22-16,-3 17-323 15,-12 1 102-15</inkml:trace>
        </inkml:traceGroup>
        <inkml:traceGroup>
          <inkml:annotationXML>
            <emma:emma xmlns:emma="http://www.w3.org/2003/04/emma" version="1.0">
              <emma:interpretation id="{F6CA10A6-C4D8-4675-8ACA-1A4485EE6307}" emma:medium="tactile" emma:mode="ink">
                <msink:context xmlns:msink="http://schemas.microsoft.com/ink/2010/main" type="inkWord" rotatedBoundingBox="18393,8905 18923,9020 18783,9668 18253,9554"/>
              </emma:interpretation>
              <emma:one-of disjunction-type="recognition" id="oneOf2"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/ +</emma:literal>
                </emma:interpretation>
                <emma:interpretation id="interp4" emma:lang="" emma:confidence="0">
                  <emma:literal>/ t</emma:literal>
                </emma:interpretation>
                <emma:interpretation id="interp5" emma:lang="" emma:confidence="0">
                  <emma:literal>\ +</emma:literal>
                </emma:interpretation>
                <emma:interpretation id="interp6" emma:lang="" emma:confidence="0">
                  <emma:literal>\ t</emma:literal>
                </emma:interpretation>
              </emma:one-of>
            </emma:emma>
          </inkml:annotationXML>
          <inkml:trace contextRef="#ctx0" brushRef="#br0" timeOffset="2028.1066">1753 962 1169 0,'10'-8'272'15,"-7"2"92"-15,6 0-320 0,5-3-51 16,2-7 9-16,4-4-5 16,4-4-4-16,-2 0-30 0,7-9-55 15,5 4-280 1,4-5 54-16</inkml:trace>
          <inkml:trace contextRef="#ctx0" brushRef="#br0" timeOffset="2387.6938">2128 706 1002 0,'6'35'253'0,"3"-10"73"16,7 1-270-16,2-5-56 15,5 0 8-15,0-6-12 16,2-6 11-16,-1-3-11 16,2 3 109-16,-8-3-437 0,-9 0 179 15</inkml:trace>
          <inkml:trace contextRef="#ctx0" brushRef="#br0" timeOffset="2216.6093">2302 402 884 0,'6'18'272'0,"-12"30"47"15,-3 14-243-15,-4 22-40 16,-1 5-23-16,1 0 16 15,2-23-11-15,2-9 8 16,5-28-14-16,1-13 3 16,0-17-28-16,-5-20-324 15,-1-26 102-15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00.9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CA15EFE-3E04-4925-8EEF-92429ED9FB40}" emma:medium="tactile" emma:mode="ink">
          <msink:context xmlns:msink="http://schemas.microsoft.com/ink/2010/main" type="inkDrawing" rotatedBoundingBox="17976,4715 18020,5655 17988,5657 17945,4716" semanticType="callout" shapeName="Other">
            <msink:sourceLink direction="with" ref="{44F5FD0F-7D15-4D0C-A224-8B9D096E466A}"/>
            <msink:sourceLink direction="with" ref="{18C54021-0664-469E-A059-B69BCD99DE8A}"/>
          </msink:context>
        </emma:interpretation>
      </emma:emma>
    </inkml:annotationXML>
    <inkml:trace contextRef="#ctx0" brushRef="#br0">5706 1480 939 0,'-2'20'222'0,"-1"38"78"16,2 11-274-16,4 29-14 16,0 1-8-16,-2 26-1 15,4-17 0-15,2 15 0 16,1-21-107-16,7-12-198 15,3-42 30-15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2:58.6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1F7DCF-49D6-432C-BA80-74431E9288E3}" emma:medium="tactile" emma:mode="ink">
          <msink:context xmlns:msink="http://schemas.microsoft.com/ink/2010/main" type="writingRegion" rotatedBoundingBox="6321,7677 7124,7677 7124,8821 6321,8821">
            <msink:destinationLink direction="with" ref="{A703AE38-3ABD-4ACD-8C94-A33EFFB631DC}"/>
          </msink:context>
        </emma:interpretation>
      </emma:emma>
    </inkml:annotationXML>
    <inkml:traceGroup>
      <inkml:annotationXML>
        <emma:emma xmlns:emma="http://www.w3.org/2003/04/emma" version="1.0">
          <emma:interpretation id="{60F1BE6E-9692-48D8-A8A6-53CFAF64D603}" emma:medium="tactile" emma:mode="ink">
            <msink:context xmlns:msink="http://schemas.microsoft.com/ink/2010/main" type="paragraph" rotatedBoundingBox="6321,7677 7124,7677 7124,8821 6321,8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07DE43-993E-417D-B013-15B850D51EFB}" emma:medium="tactile" emma:mode="ink">
              <msink:context xmlns:msink="http://schemas.microsoft.com/ink/2010/main" type="line" rotatedBoundingBox="6321,7677 7124,7677 7124,8821 6321,8821"/>
            </emma:interpretation>
          </emma:emma>
        </inkml:annotationXML>
        <inkml:traceGroup>
          <inkml:annotationXML>
            <emma:emma xmlns:emma="http://www.w3.org/2003/04/emma" version="1.0">
              <emma:interpretation id="{6A0CEF8E-97B3-4C6C-86D1-54E8152BE600}" emma:medium="tactile" emma:mode="ink">
                <msink:context xmlns:msink="http://schemas.microsoft.com/ink/2010/main" type="inkWord" rotatedBoundingBox="6321,7677 7124,7677 7124,8821 6321,8821">
                  <msink:destinationLink direction="with" ref="{6AE64DFE-4BBF-48B5-85D4-BB4DCA192A53}"/>
                  <msink:destinationLink direction="with" ref="{2D2FAE6E-FAFD-4C99-ACDD-2669CC00991F}"/>
                </msink:context>
              </emma:interpretation>
            </emma:emma>
          </inkml:annotationXML>
          <inkml:trace contextRef="#ctx0" brushRef="#br0">-5266 4441 612 0,'3'33'223'0,"0"18"45"16,3 3-158-16,4 16-43 16,2-4-17-16,2 5-14 15,-7-19-25-15,7-3-1 0,-2-16-2 16,0-9-37-16,6-15-249 15,1-12 71-15</inkml:trace>
          <inkml:trace contextRef="#ctx0" brushRef="#br0" timeOffset="-287.7597">-5918 4908 900 0,'-12'55'184'0,"5"8"90"0,5-1-270 16,7 5-1-16,7-11 0 15,4 5-1-15,2-5 1 16,3-1 0-16,2-10 1 16,-2 3-1-16,-3-10 9 15,3 3-288-15,-5-11 99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29.8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7968394-5F47-4E4A-801B-899E4EB7DB2E}" emma:medium="tactile" emma:mode="ink">
          <msink:context xmlns:msink="http://schemas.microsoft.com/ink/2010/main" type="writingRegion" rotatedBoundingBox="10014,9044 11970,9631 11691,10557 9736,9970"/>
        </emma:interpretation>
      </emma:emma>
    </inkml:annotationXML>
    <inkml:traceGroup>
      <inkml:annotationXML>
        <emma:emma xmlns:emma="http://www.w3.org/2003/04/emma" version="1.0">
          <emma:interpretation id="{F3D5B61E-FFC4-4FA2-8D40-86A019069FAF}" emma:medium="tactile" emma:mode="ink">
            <msink:context xmlns:msink="http://schemas.microsoft.com/ink/2010/main" type="paragraph" rotatedBoundingBox="10014,9044 11970,9631 11691,10557 9736,9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6E488F-37E5-4F69-8EDC-FDA66830CB63}" emma:medium="tactile" emma:mode="ink">
              <msink:context xmlns:msink="http://schemas.microsoft.com/ink/2010/main" type="line" rotatedBoundingBox="10014,9044 11970,9631 11691,10557 9736,9970"/>
            </emma:interpretation>
          </emma:emma>
        </inkml:annotationXML>
        <inkml:traceGroup>
          <inkml:annotationXML>
            <emma:emma xmlns:emma="http://www.w3.org/2003/04/emma" version="1.0">
              <emma:interpretation id="{A5216344-4A96-4EE2-B5C7-16DAA37BB6D5}" emma:medium="tactile" emma:mode="ink">
                <msink:context xmlns:msink="http://schemas.microsoft.com/ink/2010/main" type="inkWord" rotatedBoundingBox="10014,9044 10932,9319 10653,10246 9736,9970">
                  <msink:destinationLink direction="with" ref="{11BD43EE-FA2D-4655-8DFF-33675B4FCC8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-1-369 920 0,'-1'17'202'15,"5"13"88"-15,-4 4-278 16,9 17 1-16,0-7-15 16,5 10 11-16,-1-11-12 0,8-1 9 15,-4-12-10-15,1 0 10 16,-2-13-16-16,-5-2-277 16,-4-3 90-16</inkml:trace>
          <inkml:trace contextRef="#ctx0" brushRef="#br0" timeOffset="434.8709">-190-360 803 0,'-39'-6'255'0,"3"0"59"15,18 2-234-15,9 2 0 16,11-2-45-16,10 2-3 16,7-4-26-16,10-10 2 15,8-1-12-15,13-5 12 16,-8-7-8-16,6 2 3 15,-3 9-102-15,4 1-221 16,-10 8 36-16</inkml:trace>
          <inkml:trace contextRef="#ctx0" brushRef="#br0" timeOffset="203.3595">-1 302 882 0,'2'-6'203'0,"7"-4"79"15,9 2-258-15,0-10 0 16,1-4-8-16,14-7 14 15,-1-4-9-15,7-5 9 16,-2 5-20-16,-1-1 5 0,-8 10-30 16,-6-2-289-16,-13 5 89 15</inkml:trace>
          <inkml:trace contextRef="#ctx0" brushRef="#br0" timeOffset="803.8446">251-355 660 0,'0'27'195'15,"2"0"43"-15,1 1-167 0,1-7-53 16,3-4 5-16,2-10-24 16,1-13 37-16,4-4 5 15,2-10 19-15,-2-4-5 16,1-9 13-16,-3 8-38 16,-2 1-4-16,-2 7-19 15,-1 13 8-15,1 11-14 16,2 11 11-16,1 5-14 0,4 8 12 15,-2-4-11-15,7-1 9 16,-2-8-11-16,3-14 10 16,-5-14-9-16,8-20 12 15,-4-12-9-15,1-17 13 16,-5 8-10-16,-2 4 10 16,-7 17-9-16,-2 15 12 15,-4 21-13-15,4 15 10 16,-1 5-13-16,-1 9 8 15,9-2-12-15,2 0 10 16,1-9-342-16,9-29 113 16</inkml:trace>
        </inkml:traceGroup>
        <inkml:traceGroup>
          <inkml:annotationXML>
            <emma:emma xmlns:emma="http://www.w3.org/2003/04/emma" version="1.0">
              <emma:interpretation id="{8B930537-C561-4673-BBED-35713FE2CEDD}" emma:medium="tactile" emma:mode="ink">
                <msink:context xmlns:msink="http://schemas.microsoft.com/ink/2010/main" type="inkWord" rotatedBoundingBox="11489,9668 11919,9798 11737,10404 11307,10274">
                  <msink:destinationLink direction="with" ref="{11BD43EE-FA2D-4655-8DFF-33675B4FCC83}"/>
                </msink:context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2083.28">1317-115 657 0,'-10'-15'283'0,"1"9"3"15,7 12-175-15,1 18-41 16,4 12-45-16,6 18-25 16,1 12 2-16,8 22-9 15,3-6 11-15,3 6-6 16,2-7 9-16,8 0-7 15,-1-28 55-15,8-4-344 16,-9-22 130-16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33.0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E7DF5E-5A2A-454D-A29E-C316449ADA54}" emma:medium="tactile" emma:mode="ink">
          <msink:context xmlns:msink="http://schemas.microsoft.com/ink/2010/main" type="writingRegion" rotatedBoundingBox="13632,8983 13781,8983 13781,9363 13632,9363"/>
        </emma:interpretation>
      </emma:emma>
    </inkml:annotationXML>
    <inkml:traceGroup>
      <inkml:annotationXML>
        <emma:emma xmlns:emma="http://www.w3.org/2003/04/emma" version="1.0">
          <emma:interpretation id="{29E2FBB4-859C-408B-8CE6-9FBEC3E57F46}" emma:medium="tactile" emma:mode="ink">
            <msink:context xmlns:msink="http://schemas.microsoft.com/ink/2010/main" type="paragraph" rotatedBoundingBox="13632,8983 13781,8983 13781,9363 13632,9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59A109-08B1-42F9-B26E-98B81C33887D}" emma:medium="tactile" emma:mode="ink">
              <msink:context xmlns:msink="http://schemas.microsoft.com/ink/2010/main" type="line" rotatedBoundingBox="13632,8983 13781,8983 13781,9363 13632,9363"/>
            </emma:interpretation>
          </emma:emma>
        </inkml:annotationXML>
        <inkml:traceGroup>
          <inkml:annotationXML>
            <emma:emma xmlns:emma="http://www.w3.org/2003/04/emma" version="1.0">
              <emma:interpretation id="{AFEB8205-E7D4-4667-9F84-B8C4FCC58F0A}" emma:medium="tactile" emma:mode="ink">
                <msink:context xmlns:msink="http://schemas.microsoft.com/ink/2010/main" type="inkWord" rotatedBoundingBox="13632,8983 13781,8983 13781,9363 13632,9363"/>
              </emma:interpretation>
              <emma:one-of disjunction-type="recognition" id="oneOf0">
                <emma:interpretation id="interp0" emma:lang="" emma:confidence="0">
                  <emma:literal>h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-2 37 671 0,'2'14'217'0,"-1"8"31"16,-1 16-170-16,3-2-64 15,2 15-10-15,-1-5 6 16,4 2-10-16,1-9 8 15,-2-10-9-15,-2-15 7 0,-1-8 18 16,-1-12 30 0,0-19 0-16,0-3 11 0,0-19-7 15,-1-5-16-15,-2-10-29 16,1 8 0-16,1 8-8 16,-1 14 8-16,-1 11-5 15,0 14 8-15,0 7-10 16,0 0 8-16,3 10-13 15,-4-1 5-15,4 9-10 16,-2 0 9-16,2 12-9 16,-3-3 8-16,3 8-9 15,-3-5 10-15,6 6-10 16,-3-6 11-16,5-6-10 16,1-8 10-16,4-13-9 15,-1-15 8-15,0-7-13 16,-4-5 52-16,-14 6-377 0,-11 9 137 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02:58.0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362D9E-A03B-4392-9604-1FCADD3A8EA6}" emma:medium="tactile" emma:mode="ink">
          <msink:context xmlns:msink="http://schemas.microsoft.com/ink/2010/main" type="writingRegion" rotatedBoundingBox="14530,9931 14545,9931 14545,9946 14530,9946"/>
        </emma:interpretation>
      </emma:emma>
    </inkml:annotationXML>
    <inkml:traceGroup>
      <inkml:annotationXML>
        <emma:emma xmlns:emma="http://www.w3.org/2003/04/emma" version="1.0">
          <emma:interpretation id="{56BE2D43-4D86-4D98-9A52-B8812464895A}" emma:medium="tactile" emma:mode="ink">
            <msink:context xmlns:msink="http://schemas.microsoft.com/ink/2010/main" type="paragraph" rotatedBoundingBox="14530,9931 14545,9931 14545,9946 14530,9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B3A83C-58A6-4CFE-922C-08656727014D}" emma:medium="tactile" emma:mode="ink">
              <msink:context xmlns:msink="http://schemas.microsoft.com/ink/2010/main" type="line" rotatedBoundingBox="14530,9931 14545,9931 14545,9946 14530,9946"/>
            </emma:interpretation>
          </emma:emma>
        </inkml:annotationXML>
        <inkml:traceGroup>
          <inkml:annotationXML>
            <emma:emma xmlns:emma="http://www.w3.org/2003/04/emma" version="1.0">
              <emma:interpretation id="{57085353-5C3B-4AC3-A10A-3DB9AF221FAA}" emma:medium="tactile" emma:mode="ink">
                <msink:context xmlns:msink="http://schemas.microsoft.com/ink/2010/main" type="inkWord" rotatedBoundingBox="14530,9931 14545,9931 14545,9946 14530,9946"/>
              </emma:interpretation>
            </emma:emma>
          </inkml:annotationXML>
          <inkml:trace contextRef="#ctx0" brushRef="#br0">2270 6695 0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7:10.1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4F27AA8-B363-42C8-A9D2-C5EF087FF953}" emma:medium="tactile" emma:mode="ink">
          <msink:context xmlns:msink="http://schemas.microsoft.com/ink/2010/main" type="inkDrawing" rotatedBoundingBox="5776,9009 12092,6417 12645,7763 6329,10355" semanticType="verticalRange" shapeName="Other">
            <msink:sourceLink direction="with" ref="{1DF3508D-8915-45B6-81EA-C14AAD43DB8B}"/>
          </msink:context>
        </emma:interpretation>
      </emma:emma>
    </inkml:annotationXML>
    <inkml:trace contextRef="#ctx0" brushRef="#br0">-3 1617 193 0,'2'14'78'16,"-4"2"11"-16,5 10-37 0,2 4-2 16,4 10 10-16,-2-5-9 15,8 16-1-15,-1-2-13 16,2 7-8-16,-1-1-17 15,2 10 1-15,-2-9 3 16,0 4 28-16,0-6 8 16,3 4 24-16,0-5 4 15,3 4-2-15,0-6-27 16,2 1-8-16,-1-7-25 0,4 8-6 16,-2-11-7-16,4-1 0 15,-2-2-2-15,8-5 1 16,-4-11 0-16,5 2 1 15,-7-10 0-15,4-7 0 16,-7-1-1-16,4 2 11 16,-7-9 2-16,2 6 11 15,-3-1 3-15,0-8 6 16,-1-2-11-16,4 4 1 16,-3-1-10-16,3 1-1 15,0-2-5-15,-1-3 0 16,-2-2-3-16,4 2 1 15,-4 3 0-15,5-1 2 16,-1-2-2-16,5 0-1 16,-1-2-4-16,5-8 0 0,-4-2-2 15,5 1-1 1,-8 1 0-16,1-5 0 0,-7 6-1 16,5 0 2-16,-4 4 0 15,4-7 1-15,-4 1 1 16,8-2-1-16,-4 1 0 15,1-6-1-15,0 1 1 16,4-5-1-16,-5 4 0 16,7-11 0-16,-1 4-1 0,4-8 0 15,-3 1 0-15,7-5 1 16,-5 10-2-16,5-6 2 16,-2 10-2-16,-1-10 2 15,-2-1-2-15,5-13 3 16,-5 4-2-16,7-10 2 15,-5 11-1-15,5-2 1 16,-6 11-1-16,5-6 1 16,-6 6-1-16,7-4 0 15,-5 5-1-15,7-8 1 16,-4 8-1-16,8-7 0 16,-10 3 0-16,1-6 0 15,-6 9-1-15,1-6 1 16,-7 9-1-16,5-2 0 15,-2 8 1-15,4-3 0 16,-7 3-1-16,6-1 1 0,-4 4 1 16,6-8 0-1,-7 2 0-15,10-3 2 0,-5 5-1 16,9-4 0-16,-5 5-1 16,8-3 1-16,-6 8-2 15,-1-8 0-15,-7 7 0 16,4 1 0-16,-11 7 0 15,4-5-1-15,1 7 0 0,1-3 0 16,-5 3 0 0,7-1 0-16,-2 2 1 0,3-3-1 15,-3 3 1-15,6-1 0 16,-3 1-1-16,2 0 1 16,-2 4-1-16,4-1 1 15,-7 5-1-15,5-2 0 16,-2 4 0-16,-5-1 1 15,-4 0 0-15,6 5 0 16,-7-2 0-16,-1-2 0 16,2 2 1-16,8-3-2 15,-7-3 1-15,10 0-1 16,-2 0 0-16,7 0 0 16,-10 0 1-16,8-1 0 15,-6 4 0-15,1 0-1 16,-5 3-1-16,5 3 2 0,-7 4 0 15,4 2 2-15,-2 2 0 16,7-2 0-16,-8 3 0 16,6-3-1-16,-5 0-1 15,2-2 0-15,-3 2 1 16,5-3 0-16,-1 2-1 16,1 1 0-16,-4 1 0 15,5 1-1-15,-3-1 1 16,-1-2-1-16,-2 2 0 0,6-2 1 15,-4-2-1-15,4 1 0 16,0 1 0-16,3-2 0 16,-6 1 0-16,6 4 0 15,-5 1-1-15,-1 1 2 16,-4 1-1-16,2 1 2 16,-5-2-2-16,1-1 2 15,-2-3-2-15,2 0 2 16,-1-1-2-16,1-2 1 15,-3 0 0-15,1 0-1 16,-2-2 1-16,1 1 0 16,-5-2 0-16,4 0 0 15,-3-2 0-15,2 1 2 16,-2-1-1-16,4 1 1 0,-3 1 0 16,1 1 0-16,-1-1-2 15,5-3 0-15,-4 0 0 16,5-3 0-1,-4-1 0-15,1-4 0 0,-5 5-1 16,2-4 1-16,2 2-1 16,-1-2 1-16,-2 2-1 15,4-1 1-15,-6 3-1 0,-3 2 1 16,0 1-1-16,4 1 0 16,1-2 0-16,7-2 1 15,0 0-1-15,3-3 0 16,0-2 1-16,0-1 0 15,-2-1-2-15,2-2 1 16,-1-2 1-16,3-1-1 16,-4 3 0-16,4-1 0 15,-4 2 0-15,4-1 0 16,-5 3 0-16,4 0 1 16,-2 0-1-16,2-1 0 15,-2 4 1-15,-1 3-1 16,-4 1 1-16,2 1-1 15,-4-4 1-15,-4 2-1 16,3-6 1-16,2-4-2 16,-5 2 1-16,1 2 0 15,2-1 0-15,-1 1 0 0,-2 7 0 16,3-8 0-16,-3 4 0 16,6-3 0-16,-2 0-3 15,2-3-8-15,-1 3-7 16,-1-5-22-16,1 2-34 15,4-7-110-15,2-3-84 16,5-8-56-16,5-3-100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3:23.3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596582-0507-4731-AE08-54CE6ABA12E7}" emma:medium="tactile" emma:mode="ink">
          <msink:context xmlns:msink="http://schemas.microsoft.com/ink/2010/main" type="writingRegion" rotatedBoundingBox="11460,9675 11664,9675 11664,10493 11460,10493"/>
        </emma:interpretation>
      </emma:emma>
    </inkml:annotationXML>
    <inkml:traceGroup>
      <inkml:annotationXML>
        <emma:emma xmlns:emma="http://www.w3.org/2003/04/emma" version="1.0">
          <emma:interpretation id="{27221AB1-4C47-4C9A-8AD7-EBB8435CD6A8}" emma:medium="tactile" emma:mode="ink">
            <msink:context xmlns:msink="http://schemas.microsoft.com/ink/2010/main" type="paragraph" rotatedBoundingBox="11460,9675 11664,9675 11664,10493 11460,10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DA4102-8B52-49DA-B7FB-2F8765DECE49}" emma:medium="tactile" emma:mode="ink">
              <msink:context xmlns:msink="http://schemas.microsoft.com/ink/2010/main" type="line" rotatedBoundingBox="11460,9675 11664,9675 11664,10493 11460,10493"/>
            </emma:interpretation>
          </emma:emma>
        </inkml:annotationXML>
        <inkml:traceGroup>
          <inkml:annotationXML>
            <emma:emma xmlns:emma="http://www.w3.org/2003/04/emma" version="1.0">
              <emma:interpretation id="{3639E552-FB9C-4179-A8F8-017E5C4FCA1D}" emma:medium="tactile" emma:mode="ink">
                <msink:context xmlns:msink="http://schemas.microsoft.com/ink/2010/main" type="inkWord" rotatedBoundingBox="11460,9675 11664,9675 11664,10493 11460,10493">
                  <msink:destinationLink direction="with" ref="{B3B809BB-FCAD-4A53-A563-0C609DFF47A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1275-121 564 0,'0'-9'286'0,"-4"15"-25"16,2 21-124-16,1 15-91 16,2 28-33-16,4 16-9 15,2 9 2-15,-1-10 4 16,11 5 2-16,-11-24-2 0,4-10 2 16,2-10-1-16,3-8-1 15,-7-11-1-15,4-8 7 16,-8-8 4-16,1-7 24 15,-5 2 6-15,1-6 7 16,-1 2-4-16,2-1-5 16,-2 2-24-16,0-4-8 15,-5-2-8-15,5-9-3 16,0-6 0-16,0-24-1 16,3-8 0-16,3-8 0 15,-6-1 0-15,-4-14-2 16,1 13-1-16,-6 3 0 15,0 13 0-15,4 9 1 16,1 26 0-16,-1 21-1 16,4 18-1-16,5 19-1 15,2 3 0-15,6 16-1 16,2-5 2-16,4 1 0 0,-5-13 1 16,1 8 0-16,-2-17 0 15,-2-6 0-15,-1-15 1 16,0-9-2-16,-4-15-1 15,-2-18 3-15,-5-12 0 16,-2-21 0-16,-5-3 1 16,-8-12 2-16,1-2-3 0,-7-11 0 15,-1 13-1 1,6 4 0-16,3 17 0 0,6 12 1 16,6 25-1-16,3 13-2 15,0 7 1-15,6 15-1 16,0 10-1-16,6 21 0 15,2 2 2-15,-2 9 0 16,-3-8 1-16,0 7 0 16,-3-17 1-16,3 1-2 15,-3-11 1-15,0-8 0 16,-2-15 0-16,-1-2 0 16,-1-8 1-16,-1 4 0 15,-1 1-6-15,6 4-354 16,0-8 116-16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37.1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E84DF85-1654-4F33-9A1F-7537B5B19260}" emma:medium="tactile" emma:mode="ink">
          <msink:context xmlns:msink="http://schemas.microsoft.com/ink/2010/main" type="inkDrawing" rotatedBoundingBox="6763,6390 7741,6437 7738,6499 6759,6452" shapeName="Other"/>
        </emma:interpretation>
      </emma:emma>
    </inkml:annotationXML>
    <inkml:trace contextRef="#ctx0" brushRef="#br0">0 0 448 0,'64'9'306'0,"-5"6"-21"15,4 2-75-15,-3-2-86 16,9 1-23-16,-8-7-71 16,13-9-4-16,-2-4-21 15,11 1 4-15,-10-6-20 16,11 3-104-16,-13 3-127 0,10 6-65 16,-17 3-127-16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37.4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093C1EF-4DFA-4340-A122-6DCA6D75AA7D}" emma:medium="tactile" emma:mode="ink">
          <msink:context xmlns:msink="http://schemas.microsoft.com/ink/2010/main" type="inkDrawing" rotatedBoundingBox="8209,6456 10988,6342 10993,6452 8214,6565" shapeName="Other">
            <msink:destinationLink direction="with" ref="{53EAA1AB-1C45-41B8-BB8A-0E910EF6EEA6}"/>
          </msink:context>
        </emma:interpretation>
      </emma:emma>
    </inkml:annotationXML>
    <inkml:trace contextRef="#ctx0" brushRef="#br0">0 159 494 0,'64'6'232'0,"10"-8"-4"16,-11-4-133-16,12-6-36 15,-3-3-62-15,12-6-96 16,-10 3-86-16,5 0-25 16,-8 6-1-16,7 3 89 15,-17 6 137-15,8 2 139 16,-3-1 46-16,8 4 17 15,-5-4-76-15,14 2-37 16,-11 0-70-16,13 2-11 16,-11-4-21-16,8-2 5 15,-8 1-10-15,10-6 7 16,-9 1-7-16,12-4 7 0,-13 6-14 16,8 2 0-16,-8 1-7 15,5 3 6-15,-13 9-6 16,11 1 26-16,-9-2 9 15,10 1 18-15,-8 1-7 16,11-1 5-16,-3-4-49 16,6 4-227-16,-4 0 52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38.0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EAA1AB-1C45-41B8-BB8A-0E910EF6EEA6}" emma:medium="tactile" emma:mode="ink">
          <msink:context xmlns:msink="http://schemas.microsoft.com/ink/2010/main" type="inkDrawing" rotatedBoundingBox="11887,6441 18269,6351 18272,6551 11890,6641" semanticType="callout" shapeName="Other">
            <msink:sourceLink direction="with" ref="{0A05F714-72E7-4565-AA03-9EDC22BF0725}"/>
            <msink:sourceLink direction="with" ref="{A093C1EF-4DFA-4340-A122-6DCA6D75AA7D}"/>
          </msink:context>
        </emma:interpretation>
      </emma:emma>
    </inkml:annotationXML>
    <inkml:trace contextRef="#ctx0" brushRef="#br0">0 173 866 0,'60'9'272'0,"6"3"49"16,-9-3-250-16,21 0-22 16,-6-4-37-16,20-10-6 15,-5-4-28-15,17-3-132 16,-17-3-67-16,15-1-49 16,-18 2-4-16,6 7 18 15,-14 5 135-15,9 4 119 16,-15 7 83-16,8 0 59 15,-7-2 18-15,10 1 27 16,-11-5-56-16,16-6-25 16,-7-5-54-16,15-4-19 15,-9-4-35-15,13-2-10 0,-14 0-10 16,7 4 3-16,-13 4-2 16,6 1 19-16,-12 1 25 15,10 10 47-15,-12 4 2 16,7 3 14-16,-7 4-14 15,8 1-11-15,-4-5-45 16,14-11-2-16,-2-5-27 16,12-5-70-16,-10-11-34 0,10-2-10 15,-14 8-4-15,4-1 20 16,-20 8 78-16,8 13 78 16,-11 6 27-16,7 6 46 15,-9 9 5-15,12 0 18 16,-7-2-49-16,16-1-7 15,-8-6-46-15,19-9-9 16,-7-3-27-16,19-7-8 16,-11-8-58-16,17-5-62 15,-14 1-17-15,7 1 10 16,-16 6 9-16,10 9 117 16,-22 4 86-16,9 10 42 15,-9-1 1-15,12 7 15 16,-9-5-67-16,18 3-17 0,-6-6-30 15,17-8-4-15,-8-10-18 16,15-9-82-16,-9-6-69 16,16-7-103-16,-14-1-61 15,12 1-76-15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47.2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3438E13-931A-4B5A-B3BD-F8360AE92B9F}" emma:medium="tactile" emma:mode="ink">
          <msink:context xmlns:msink="http://schemas.microsoft.com/ink/2010/main" type="writingRegion" rotatedBoundingBox="2788,6131 4258,3163 6737,4390 5267,7359"/>
        </emma:interpretation>
      </emma:emma>
    </inkml:annotationXML>
    <inkml:traceGroup>
      <inkml:annotationXML>
        <emma:emma xmlns:emma="http://www.w3.org/2003/04/emma" version="1.0">
          <emma:interpretation id="{72A63BD9-3125-462C-B521-CBF838F2E6EB}" emma:medium="tactile" emma:mode="ink">
            <msink:context xmlns:msink="http://schemas.microsoft.com/ink/2010/main" type="paragraph" rotatedBoundingBox="2788,6131 4258,3163 6737,4390 5267,7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5DAF21-EF79-4476-9CF1-C3999FB6A392}" emma:medium="tactile" emma:mode="ink">
              <msink:context xmlns:msink="http://schemas.microsoft.com/ink/2010/main" type="line" rotatedBoundingBox="2788,6131 4258,3163 6737,4390 5267,7359"/>
            </emma:interpretation>
          </emma:emma>
        </inkml:annotationXML>
        <inkml:traceGroup>
          <inkml:annotationXML>
            <emma:emma xmlns:emma="http://www.w3.org/2003/04/emma" version="1.0">
              <emma:interpretation id="{A9317A85-FFA5-4DC9-8EC3-E3D1DD2805D2}" emma:medium="tactile" emma:mode="ink">
                <msink:context xmlns:msink="http://schemas.microsoft.com/ink/2010/main" type="inkWord" rotatedBoundingBox="3304,6387 4416,4141 6379,5112 5267,73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-111-36 910 0,'-16'-9'274'15,"2"3"67"-15,8 9-258 0,3 5-5 16,6 1-32 0,5 4-6-16,5-2-15 0,16-1-6 15,7-5-9-15,15-1 0 16,6-7-1-16,15-7 0 15,-1-4-1-15,7-4-2 16,-8 3-2-16,2 2 0 16,-9 7-2-16,-3 4 0 15,-12 11-1-15,-3 3 0 16,-13 5-1-16,-6-1 1 16,-13-7 2-16,-7-1 1 15,-10-4 0-15,-10-4 9 16,-8-1 4-16,-18 4 5 15,-3-9 1-15,-13-2 0 16,-2 5-7-16,-17-4-3 16,6 1-4-16,-8 7-2 0,8 1-3 15,2-1 1-15,20 7-1 16,5-1 0-16,18-1-1 16,9 2 0-16,12-8-4 15,13 0 0-15,13-3-3 16,16-5 0-16,6-1 2 15,23 0 2-15,-4 0 0 16,14 3 1-16,-10 5 1 16,5 4-2-16,-20 6-7 0,-7 0-37 15,-17-2-27-15,-5 2-340 16,-20-6 68-16</inkml:trace>
          <inkml:trace contextRef="#ctx0" brushRef="#br0" timeOffset="-10685.6372">29 38 1152 0,'-9'-9'319'16,"0"4"89"-16,0 5-331 0,7 2-30 16,10-2-29-16,12-2-6 15,7-2-25-15,12-2-3 16,3-3-16-16,9 1-5 15,-11 8-78 17,-19 0-336-32,0 2 159 0</inkml:trace>
          <inkml:trace contextRef="#ctx0" brushRef="#br0" timeOffset="-10518.0896">810 66 995 0,'13'8'265'16,"5"-4"72"-16,5 2-298 15,7-9-5-15,6-6-40 16,9-7-325-16,3-8 101 16</inkml:trace>
          <inkml:trace contextRef="#ctx0" brushRef="#br0" timeOffset="-7049.9683">1286-15 697 0,'141'36'251'0,"-38"75"38"16,-10-3-198-16,-121-102-13 16,-2-58-40-16,4-28-11 15,29-22-18-15,6-58-1 16,5 2-3-16,10-36 0 16,3-8-2-16,-3-19 2 15,3 42-1-15,-3-17 0 16,-6 40-1-16,0 17 1 15,-2 43-2-15,-4 20 0 16,-4 31 2-16,-2 16 0 16,-2 17 0-16,2 3-124 0,8 15-187 15,-1 8 22-15</inkml:trace>
          <inkml:trace contextRef="#ctx0" brushRef="#br0" timeOffset="-10344.43">1580-13 884 0,'42'0'277'0,"6"4"54"15,-5-1-258-15,10 0-11 16,-2-6-40-16,16-1-2 16,-3-7-17-16,15-10-7 15,-4-3-32-15,9-3-183 16,-10 3-120-16,7 3-42 15</inkml:trace>
        </inkml:traceGroup>
        <inkml:traceGroup>
          <inkml:annotationXML>
            <emma:emma xmlns:emma="http://www.w3.org/2003/04/emma" version="1.0">
              <emma:interpretation id="{97E8E553-EECC-4953-B045-99C8C0453EF0}" emma:medium="tactile" emma:mode="ink">
                <msink:context xmlns:msink="http://schemas.microsoft.com/ink/2010/main" type="inkWord" rotatedBoundingBox="3536,4621 3694,4301 4350,4626 4191,4945"/>
              </emma:interpretation>
              <emma:one-of disjunction-type="recognition" id="oneOf1"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699.5616">220-1843 995 0,'-42'9'292'0,"13"6"69"0,4 1-277 16,11 1-32-16,13-8-18 15,10 1-21-15,16-4-4 16,13 6-5-16,22-1-1 16,0 4-2-16,16-6 0 15,-5-2-1-15,7-7 2 16,-15-4-1-16,6-4-1 15,-13-1 1-15,-1-1 1 16,-14-4-2-16,-2 1 2 16,-18 1 0-16,-6 4-3 15,-14 8-1-15,-10 3 0 16,-9 5 0-16,-16 5 0 16,-5-4 3-16,-12-4 2 15,-3 2 1-15,-14-5 7 0,9-7 4 16,-10-2 1-1,3-2-1-15,-6-8 2 0,14 7-7 16,-8-4-5-16,13 10 0 16,11 4-1-16,15 6-2 15,8-8-2-15,13 8-2 16,6-9-2-16,7-3 1 0,8-7-34 16,9 1 73-1,5-32-425-15</inkml:trace>
        </inkml:traceGroup>
        <inkml:traceGroup>
          <inkml:annotationXML>
            <emma:emma xmlns:emma="http://www.w3.org/2003/04/emma" version="1.0">
              <emma:interpretation id="{7FBBDE6E-2A26-42AD-8C54-2C8E1F7E8690}" emma:medium="tactile" emma:mode="ink">
                <msink:context xmlns:msink="http://schemas.microsoft.com/ink/2010/main" type="inkWord" rotatedBoundingBox="4886,4664 5360,3708 5986,4018 5513,497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691.7969">1662-1695 939 0,'-40'-3'229'0,"2"5"82"16,11 1-277-16,9-2-5 16,9-2-12-16,3-2-9 15,8-11-1-15,10-20-1 16,9-17-1-16,9-38-2 15,9-14 3-15,15-34-3 16,-8 5 0-16,4-11 0 16,-8 29 0-16,-5 15 1 15,-14 41-2-15,-2 28-3 16,-7 39-1-16,-2 45 0 16,-3 25 1-16,1 38 1 15,1 17 5-15,5 20 0 16,2-15-1-16,12 9 2 0,2-26-5 15,8-25-326 1,-7-41 109-16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43.4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2AC1B18-D4B0-4356-8689-8DFB81224725}" emma:medium="tactile" emma:mode="ink">
          <msink:context xmlns:msink="http://schemas.microsoft.com/ink/2010/main" type="writingRegion" rotatedBoundingBox="16470,5220 19607,4578 19882,5923 16745,6565">
            <msink:destinationLink direction="with" ref="{7E547AE3-1EE1-4979-95C4-7561A6C91C73}"/>
          </msink:context>
        </emma:interpretation>
      </emma:emma>
    </inkml:annotationXML>
    <inkml:traceGroup>
      <inkml:annotationXML>
        <emma:emma xmlns:emma="http://www.w3.org/2003/04/emma" version="1.0">
          <emma:interpretation id="{6D35009F-C8E9-4119-82FC-D1FA9617E12D}" emma:medium="tactile" emma:mode="ink">
            <msink:context xmlns:msink="http://schemas.microsoft.com/ink/2010/main" type="paragraph" rotatedBoundingBox="16470,5220 19607,4578 19882,5923 16745,6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803B5A-CE55-4667-A388-01151BDB539A}" emma:medium="tactile" emma:mode="ink">
              <msink:context xmlns:msink="http://schemas.microsoft.com/ink/2010/main" type="line" rotatedBoundingBox="16470,5220 19607,4578 19882,5923 16745,6565"/>
            </emma:interpretation>
          </emma:emma>
        </inkml:annotationXML>
        <inkml:traceGroup>
          <inkml:annotationXML>
            <emma:emma xmlns:emma="http://www.w3.org/2003/04/emma" version="1.0">
              <emma:interpretation id="{0A05F714-72E7-4565-AA03-9EDC22BF0725}" emma:medium="tactile" emma:mode="ink">
                <msink:context xmlns:msink="http://schemas.microsoft.com/ink/2010/main" type="inkWord" rotatedBoundingBox="16470,5220 19607,4578 19882,5923 16745,6565">
                  <msink:destinationLink direction="with" ref="{6BB4F39B-16F1-4FAE-AEED-35533740971B}"/>
                  <msink:destinationLink direction="with" ref="{53EAA1AB-1C45-41B8-BB8A-0E910EF6EEA6}"/>
                  <msink:destinationLink direction="with" ref="{2A8E7D71-E311-48FE-8088-5F2839D4F50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1946-536 1093 0,'10'-6'284'0,"11"-9"80"16,14-3-293-16,8-3-63 15,16-6 0-15,-2 1 1 16,9-2-2-16,-7 5-3 15,2 1 0-15,-10 10-9 16,3 9-365-16,-13 6 120 0</inkml:trace>
          <inkml:trace contextRef="#ctx0" brushRef="#br0" timeOffset="-772.2782">2251-1539 1148 0,'-9'65'236'0,"-5"22"112"16,2 9-342-16,2 8-1 16,1-20 0-16,12-8-1 0,4-17 0 15,8-7 0-15,3-16 0 16,-4-3 0-16,-7-6-10 15,-4-6-347-15,-12-4 114 16</inkml:trace>
          <inkml:trace contextRef="#ctx0" brushRef="#br0" timeOffset="-605.223">2009-1160 901 0,'6'-6'316'16,"7"-6"35"-1,16-6-204-15,7-5-118 0,14-4-4 16,-1 4-6-16,7-1-8 16,-10 8-6-16,1 8-364 15,2 13 121-15</inkml:trace>
          <inkml:trace contextRef="#ctx0" brushRef="#br0" timeOffset="410.1745">2950-1710 1320 0,'12'-40'296'0,"3"2"116"0,3 13-382 15,14 4-28-15,4 6-2 16,4 4 0-16,-4 8 2 16,2 8-1-16,-10 7 1 15,-5 15-2-15,-11 4 0 16,-12 20 1-16,-11 11-2 16,-10 28 2-16,-7 0 3 15,-4 13 0-15,5-5 0 0,5-3 2 16,5-31-2-16,4-4 0 15,10-18-2-15,6-6 0 16,3-10-1-16,7-1-5 16,5-10-14-16,6-4-41 15,-1-16-17-15,13-16-333 16,4-18-6-16,8-28-111 16</inkml:trace>
          <inkml:trace contextRef="#ctx0" brushRef="#br0" timeOffset="733.3151">3798-1834 1098 0,'-18'9'247'0,"-15"22"98"16,-4 23-322-16,-5 38-9 0,9 13 2 16,-5 18 15-16,13-6 3 15,11-4 5-15,16-35-5 16,8-21-5-16,13-24-17 15,16-24 0-15,4-29-4 16,10-32 1-16,1-17-1 16,9-41 2-16,-11-7-1 15,-7-6 3-15,-16 19 3 16,-15 1 12-16,-23 35 5 0,-16 19 3 16,-12 19-8-16,-13 19-2 15,4 25-13-15,1 19-6 16,12 9-4-16,6 9 3 15,15-2-50-15,16 10-389 16,11-19 115-16</inkml:trace>
          <inkml:trace contextRef="#ctx0" brushRef="#br0" timeOffset="1645.6189">4469-2114 911 0,'-19'5'261'0,"-7"17"72"16,-2 28-246-16,-5 2 0 15,4-4-15-15,1 10 12 16,4-6-8-16,6-13-5 16,10 0-23-16,7 0-5 15,5-6-19-15,11-9-8 16,8-18-11-16,8 2 0 15,5-13 1-15,6-14 2 16,-3-4 2-16,-1-5 2 16,-10-16-1-16,-7-20-2 15,-10 5-2-15,-8-7 3 16,-12 16 1-16,-15 10 0 16,-8 28-2-16,-13 13-1 15,0 35-6-15,-4 0-1 0,8 5-3 16,1 12-8-16,17-4-40 15,7-11 423-15,14 19-2 16,13 16-818-16,14-2 704 16</inkml:trace>
          <inkml:trace contextRef="#ctx0" brushRef="#br0" timeOffset="1304.4728">4881-1934 1014 0,'7'-24'349'0,"-5"2"51"16,-4 17-265-16,-2 43-64 15,-8 16-26-15,-20 26-9 16,-2 19-12-16,-14 18 1 15,-3-5-4-15,1 4-3 16,13-20-6-16,6-21-2 0,15-37-3 16,8-14-7-16,5-27-24 15,5-26-54-15,-2-13-23 16,1-27-10-16,-1-20-158 16,-3-20-140-16,-3 13 45 15</inkml:trace>
          <inkml:trace contextRef="#ctx0" brushRef="#br0" timeOffset="1945.0212">4831-1288 1665 0,'20'16'334'0,"-16"27"165"15,53-1-499-15,-99 54 2 16,35-11-1-16,-5-2-1 16,10-34-1-16,11-13-5 15,9-21-6-15,3-18-3 16,6-21 2-16,8-18 3 15,-2-9 4-15,-2-16 6 16,-4-1 4-16,-9-2 0 16,-13 10-1-16,-14-2 1 15,-9 18-3-15,-12 14-11 0,0 21-28 16,-5 30-77 0,-2 29 246-16,-22 49-621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38.1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547AE3-1EE1-4979-95C4-7561A6C91C73}" emma:medium="tactile" emma:mode="ink">
          <msink:context xmlns:msink="http://schemas.microsoft.com/ink/2010/main" type="inkDrawing" rotatedBoundingBox="18662,6372 19773,6378 19772,6437 18661,6432" semanticType="underline" shapeName="Other">
            <msink:sourceLink direction="with" ref="{32AC1B18-D4B0-4356-8689-8DFB81224725}"/>
          </msink:context>
        </emma:interpretation>
      </emma:emma>
    </inkml:annotationXML>
    <inkml:trace contextRef="#ctx0" brushRef="#br0">3924-413 495 0,'80'6'368'0,"10"6"-51"0,-7-3-122 16,14-1-41-16,-10 1-101 0,17-5-16 15,-2-4-28 1,14-1-14-16,-5-11-92 0,16-8-228 16,-13-4 31-16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41.6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A8E7D71-E311-48FE-8088-5F2839D4F50A}" emma:medium="tactile" emma:mode="ink">
          <msink:context xmlns:msink="http://schemas.microsoft.com/ink/2010/main" type="inkDrawing" rotatedBoundingBox="14524,8515 14880,6700 15390,6799 15033,8615" semanticType="callout" shapeName="Other">
            <msink:sourceLink direction="with" ref="{F2257E3E-25F8-4C58-9A94-EC96E3F2ABBD}"/>
            <msink:sourceLink direction="with" ref="{0A05F714-72E7-4565-AA03-9EDC22BF0725}"/>
          </msink:context>
        </emma:interpretation>
      </emma:emma>
    </inkml:annotationXML>
    <inkml:trace contextRef="#ctx0" brushRef="#br0">32 578 744 0,'-17'-2'299'15,"8"22"2"1,5 22-194-16,2 44-53 0,4 23-38 16,8 41-15-16,2 2 11 0,2 13-10 15,2-31 11 1,5-7-10-16,-3-38 7 0,0-19-10 16,-3-32 6-16,0-11-9 15,0-27 10-15,5-38-6 16,3-26 9-16,10-56-7 15,0-39 8-15,13-61-8 16,1-5 6-16,7-28-8 16,-6 33 9-16,9 21-16 15,-14 61 10-15,10 37-330 16,-14 53 103-16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41.2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B4F39B-16F1-4FAE-AEED-35533740971B}" emma:medium="tactile" emma:mode="ink">
          <msink:context xmlns:msink="http://schemas.microsoft.com/ink/2010/main" type="inkDrawing" rotatedBoundingBox="15021,8002 15154,6412 15218,6417 15085,8007" semanticType="callout" shapeName="Other">
            <msink:sourceLink direction="with" ref="{0A05F714-72E7-4565-AA03-9EDC22BF0725}"/>
            <msink:sourceLink direction="with" ref="{F2257E3E-25F8-4C58-9A94-EC96E3F2ABBD}"/>
          </msink:context>
        </emma:interpretation>
      </emma:emma>
    </inkml:annotationXML>
    <inkml:trace contextRef="#ctx0" brushRef="#br0">472-339 1011 0,'-6'-27'214'15,"-3"9"89"-15,4 19-294 0,7 20-14 16,-4 18 9-16,-7 39-5 16,-1 24 17-16,-5 35-7 15,-5 3 13-15,1 16-12 16,7-23 6-16,0 4-11 16,12-29 6-16,0-1-11 15,3-23 7-15,0 3-7 16,-2-18 7-16,-5 0-8 15,-5-15 5-15,-8-11 24 16,-5-22-353-16,-5-21 125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38.3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E58209-5D61-4B5F-8AAD-5027D0D5429F}" emma:medium="tactile" emma:mode="ink">
          <msink:context xmlns:msink="http://schemas.microsoft.com/ink/2010/main" type="inkDrawing" rotatedBoundingBox="20479,6427 20807,6410 20808,6417 20479,6435" shapeName="Other"/>
        </emma:interpretation>
      </emma:emma>
    </inkml:annotationXML>
    <inkml:trace contextRef="#ctx0" brushRef="#br0">5741-372 722 0,'45'4'350'0,"0"-5"-19"15,-6-2-171-15,8 1-91 16,-2-2-56-16,9-1-335 16,0 1 103-16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7:12.4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52BE91C-4B76-4CA9-9C7D-05DC8ADD9346}" emma:medium="tactile" emma:mode="ink">
          <msink:context xmlns:msink="http://schemas.microsoft.com/ink/2010/main" type="inkDrawing" rotatedBoundingBox="12316,5996 19130,2934 19746,4304 12932,7366" semanticType="verticalRange" shapeName="Other">
            <msink:sourceLink direction="with" ref="{F904F3D5-21C6-4D39-B90F-17E2CEF69F82}"/>
            <msink:destinationLink direction="with" ref="{0B81C02B-6668-4290-9FDE-FD693C00A106}"/>
          </msink:context>
        </emma:interpretation>
      </emma:emma>
    </inkml:annotationXML>
    <inkml:trace contextRef="#ctx0" brushRef="#br0">0 3643 426 0,'13'-3'95'0,"5"-3"38"16,0 2-124-16,3-11-6 16,-1 0 1-16,2-11-5 15,-1 4 3-15,1-2-3 16,-1 4 6-16,1 1 19 16,-2 5 27-16,2-4 19 15,-2-1 15-15,2-1 16 0,-2-1-7 16,7-1-12-16,1 1-14 15,7-8-15-15,-7-2-16 16,10-3-18-16,-4-2-8 16,2-6-10-16,-3 6 3 15,11-4-6-15,-11 1 6 16,4 0-7-16,-2 4 7 0,-1 1-6 16,-7 5 6-16,4 1-5 15,-6 4 4-15,4-2-5 16,-4 1 6-16,10-8-7 15,-4 1 7-15,8-8-8 16,-3 4 8-16,2-8-8 16,-11 8 7-16,4 0-6 15,-5 3 8-15,-4 0-8 16,-1 6 8-16,5-2-8 16,-4 4 8-16,2-2-8 15,0 4 7-15,3-4-7 16,-1 6 7-16,-1-6-6 15,-2 0 6-15,7 0-7 16,-4 3 7-16,1-4-8 16,-2 4 8-16,5 1-7 15,-9-4 7-15,8-3-8 16,-5 3 8-16,3-6-6 0,-2 5 5 16,1-4-5-16,-4 0 8 15,2-1-8-15,-1 3 8 16,4-10-6-16,-3 8 5 31,-12 16-1-15,0 1 1-16,40-48-8 0,-1 4 8 15,5 2-7-15,-8 12 7 0,-18 27-6 16,-4 2 8-16,1-2-7 16,-3 4 7-16,4-7-6 15,-2 3 5-15,2 3-7 16,-1 0 6-16,6-3-6 15,-4 6 7-15,-2-14-8 16,0-1 8-16,0 2-8 16,-3-4 8-16,3-2-9 15,-2 10 8-15,2-6-8 16,-3 3 7-16,2 1-8 16,-4-1 9-16,4-7-7 15,-4 8 8-15,4-1-4 16,-2 3 8-16,1 3-4 15,-3 8 6-15,2-4-7 16,-3 5 4-16,0 2-8 16,1-1 6-16,4-1-9 0,8 0 6 15,1-6 1 1,-4 2-8-16,-2 4 8 16,-1 0-9-16,-13 1 9 15,5 4-8-15,-5-5 9 16,4 1-8-16,-2 1 8 15,2-1-7-15,1 5 8 16,2 6-8-16,-1-7 7 0,5 7-7 16,-7-6 7-16,2 0-6 15,-4-2 8-15,-1 8-4 16,-4-7 8-16,3 10-5 16,0-2 6-16,3-2-7 15,1-2 3-15,2 4-7 16,1-4 4-16,2 2-7 15,-3-1 6-15,2 2-7 16,-5-1 6-16,4 4-7 16,-5-2 6-16,5 4-6 15,-5 1 7-15,4 1-7 16,-3-1 8-16,3 2-6 16,-5-1 7-16,5-8-8 15,0 7 8-15,0-2-8 16,0 4 6-16,3-5-6 0,-1 6 7 15,-1-3-9-15,-2-2 7 16,-1 4-7-16,-1 2 7 16,0 1-7-16,-3 7 10 15,5 3-5-15,-2-5 10 16,3 7-6-16,1-4 7 16,2-2-9-16,1-1 5 15,3 5-8-15,-4-6 4 16,8 18-6-16,-4 5 7 0,4-14-7 15,-4-5 6 1,4 3-5-16,-8-19 6 0,1-6-7 16,1 7 6-16,2 5-6 15,1-1 5-15,8 4-6 16,1-3 7-16,7 6-6 16,-3-3 6-16,12-3-6 15,-6-2 6-15,11 1-7 16,-4-5 7-16,11-5-6 15,-9 7 7-15,9-13-7 16,-12-4 7-16,9-4-7 16,-10 1 6-16,8-9-7 15,-10 9 8-15,11 3-8 16,-9 0 6-16,8-2-6 16,-5 1 7-16,8-8-7 15,-10 7 7-15,11-30-7 0,-13-1 5 16,5-18-6-16,-12-4 7 15,6-16-6-15,-12 23 5 16,5 0-4-16,-11 8 7 16,6 1-7-16,-9 3 7 15,5-12-5-15,-2-2 5 16,4-3-7-16,-2-2 7 0,7-4-8 16,-5 10-1-16,7-14-36 15,2 4-34-15,13-14-69 16,-2 1-21-16,21-5-176 15,5 8 19-15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4:50.6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E015A1-60EB-48C1-BBAE-9E766676E6A4}" emma:medium="tactile" emma:mode="ink">
          <msink:context xmlns:msink="http://schemas.microsoft.com/ink/2010/main" type="writingRegion" rotatedBoundingBox="13596,7906 14229,7906 14229,8064 13596,8064"/>
        </emma:interpretation>
      </emma:emma>
    </inkml:annotationXML>
    <inkml:traceGroup>
      <inkml:annotationXML>
        <emma:emma xmlns:emma="http://www.w3.org/2003/04/emma" version="1.0">
          <emma:interpretation id="{7BFA9F8E-E428-42F8-9097-BB58B945C056}" emma:medium="tactile" emma:mode="ink">
            <msink:context xmlns:msink="http://schemas.microsoft.com/ink/2010/main" type="paragraph" rotatedBoundingBox="13596,7906 14229,7906 14229,8064 13596,8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A73F1-83A5-4559-B574-CA62B39C13D5}" emma:medium="tactile" emma:mode="ink">
              <msink:context xmlns:msink="http://schemas.microsoft.com/ink/2010/main" type="line" rotatedBoundingBox="13596,7906 14229,7906 14229,8064 13596,8064"/>
            </emma:interpretation>
          </emma:emma>
        </inkml:annotationXML>
        <inkml:traceGroup>
          <inkml:annotationXML>
            <emma:emma xmlns:emma="http://www.w3.org/2003/04/emma" version="1.0">
              <emma:interpretation id="{F2257E3E-25F8-4C58-9A94-EC96E3F2ABBD}" emma:medium="tactile" emma:mode="ink">
                <msink:context xmlns:msink="http://schemas.microsoft.com/ink/2010/main" type="inkWord" rotatedBoundingBox="13596,7906 14229,7906 14229,8064 13596,8064">
                  <msink:destinationLink direction="with" ref="{6BB4F39B-16F1-4FAE-AEED-35533740971B}"/>
                  <msink:destinationLink direction="with" ref="{2A8E7D71-E311-48FE-8088-5F2839D4F50A}"/>
                </msink:context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399 0 809 0,'-30'12'286'16,"11"0"41"-16,2 2-197 0,1 1-55 16,4-3 1-16,4 0-35 15,4 1 5-15,8-4-22 16,7-3 7-16,5-1-23 16,10-2 9-16,-4-3-13 15,10 0 8-15,2 0-12 16,8 1 10-16,-6-1-13 15,5 0 9-15,-11-1-10 16,-6-2 10-16,-11 1-9 0,-5 1 10 16,-7 2-8-16,-8 4 14 15,-5 2-9-15,-11 2 11 16,-1 3-3-16,-10-3 22 16,-1-4-6-16,-7-2 20 15,3-6-9-15,-12-2 10 16,0 1-23-16,-12-2 5 15,3 0-20-15,-1 1 6 16,13 1-16-16,10 1 8 16,17 3-14-16,12 0 4 15,13 0-11-15,16 3 10 16,9-2-10-16,17-1 9 16,7-1-4-16,11-2 10 15,-5-5-8-15,5 1 11 16,-10 1-9-16,0 0 12 0,-13 1-12 15,-1 4 9-15,-14 1-10 16,-5 0 9-16,-14 0-10 16,-2 1 10-16,-10-1-8 15,-8 2 10-15,-8-2-6 16,-12 0 9-16,-3-2-9 16,-11-1 21-16,1 0-4 0,-14 2 12 15,3 1-11-15,-12 4 9 16,4 5-23-16,-2 3-40 15,15 5 380-15,21-17-814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6:13.7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C7AD2F8-64F6-47DC-ACFD-5DB0B82DE2BA}" emma:medium="tactile" emma:mode="ink">
          <msink:context xmlns:msink="http://schemas.microsoft.com/ink/2010/main" type="inkDrawing" rotatedBoundingBox="5263,5589 16009,11350 15842,11663 5095,5902" semanticType="callout" shapeName="Other">
            <msink:sourceLink direction="with" ref="{57860A05-1134-46C0-B8F0-450909C45B26}"/>
            <msink:sourceLink direction="with" ref="{B7731B1A-E49E-4850-A2EF-2DAFFB573074}"/>
          </msink:context>
        </emma:interpretation>
      </emma:emma>
    </inkml:annotationXML>
    <inkml:trace contextRef="#ctx0" brushRef="#br0">-6 5 721 0,'-4'6'245'15,"2"0"33"-15,4-1-179 16,-1 1-59-16,1 0-3 16,2-2-25-16,2-1 19 15,-3-1-5-15,3-1 18 16,2-2-7-16,1-1 10 15,1 5-21-15,1 3 2 16,1-3-21-16,3 5 8 16,-3 2-10-16,3 1 15 15,0 1-6-15,3 4 16 16,2-1-9-16,2 2 11 0,1-2-17 16,2-2 7-16,-2 1-17 15,5 1 7-15,-5-3-14 16,2 3 11-16,-2-3-6 15,1 3 17-15,-5-3-10 16,4 3 13-16,-4-2-13 16,4 5 6-16,-2 0-16 15,-2 2 9-15,1-4-13 16,1 5 11-16,-2-4-13 16,4-1 12-16,1-1-10 0,3 2 9 15,-5-5-10-15,5 4 11 16,-1 1-10-16,1 4 9 15,0-3-8-15,6 7 8 16,-3-2-9-16,6 6 10 16,-1 1-9-16,8 6 13 15,-4-8-10-15,8 8 12 16,-8-4-12-16,3-2 11 16,-6-6-14-16,0 7 10 15,-3-4-12-15,7 3 11 16,-1 0-11-16,5 5 11 15,1-4-11-15,5 2 10 16,-7-1-10-16,10 4 11 16,-7-3-11-16,5 3 10 0,-7-3-10 15,4 2 11 1,-8-4-11-16,8 5 11 0,-3-4-11 16,9 4 11-16,-4-5-12 15,8-1 13-15,-6-4-12 16,5 5 10-16,-8-8-10 15,7 5 11-15,-7 1-11 16,-1-1 10-16,-7-4-9 16,7 8 9-16,-9-8-11 0,10 7 12 15,1-4-11-15,7 8 10 16,-3-4-11-16,8 8 12 16,-7-5-10-16,8 3 9 15,-6-8-10-15,0 2 11 16,-6-4-12-16,6-3 12 15,-9-3-11-15,9 8 11 16,-1-5-12-16,7 4 11 16,-6 2-11-16,11 6 11 15,-7-3-11-15,7 5 12 16,-13-5-11-16,10 4 11 16,-13-4-12-16,10 3 12 15,-5-4-13-15,9 1 13 16,-7-1-12-16,7 1 12 15,-8-6-11-15,7 6 11 16,-7-2-12-16,5 2 12 16,-6-3-11-16,8 8 10 0,-7-5-11 15,11 3 13-15,-7-3-13 16,10 6 11-16,-9-6-10 16,2 3 11-16,-8-11-12 15,1 11 12-15,-8-4-12 16,11 2 11-16,-7-4-11 0,9 13 10 15,-4-13-9-15,9 1 10 16,-8 1-10-16,6-1 11 16,-6-7-11-16,3 11 11 15,-5-5-11-15,4 1 10 16,-2 2-11-16,9 8 11 16,-6-8-12-16,8 6 12 15,-8-6-10-15,4 0 12 16,-8-8-13-16,1 10 13 15,-8-4-12-15,10 11 10 16,-7-5-10-16,7 8 11 16,-1-12-13-16,9 3 12 15,-12-12-10-15,10 6 10 16,-8-6-10-16,0 4 11 16,-6-1-11-16,9 5 10 15,-6-2-10-15,6 3 10 16,0-3-10-16,8 7 10 0,-10-5-11 15,10 2 12-15,-4-5-11 16,1 4 10-16,-13-3-10 16,16 12 10-16,-11-1-11 15,6 4 12-15,-3-8-11 16,14 2 9-16,-11-18-10 16,9 3 11-16,-8-6-10 15,4 6 9-15,-10-7-9 0,8 10 11 16,-10-3-11-1,10 3 10-15,-4-5-10 0,7 8 11 16,-8-4-10-16,8 4 10 16,-10-3-12-16,8 3 12 15,-11-2-11-15,10 5 10 16,-9-4-11-16,12 4 11 16,-10-6-10-16,13 2 10 15,-11-5-10-15,4 1 10 16,-8-4-10-16,6 6 10 15,-11-1-12-15,11 7 13 16,-4-2-12-16,10 8 11 16,-10-4-9-16,8 4 9 15,-8-11-10-15,-1 8 12 16,-13-6-12-16,3 2 10 0,-9-7-10 16,3 2 11-16,-3-9-12 15,5 0 12-15,-7-4-12 16,5 1 11-16,-7 0-10 15,3 1 11-15,-5-4-11 16,3 4 11-16,-5-3-12 16,2-2 12-16,-4-4-12 15,2 5 12-15,-8-6-12 16,-2 0 11-16,-5-1-13 0,2 2 14 16,-7-7-11-16,4 3 12 15,-5 2-11-15,4-1 13 16,-5-4-13-16,-2 5 10 15,-1-4-10-15,0-5 11 16,-6 7-12-16,3 1 12 16,-1-4-12-16,-2 2-9 15,-2 5-30-15,4-5-30 16,-7 1 28-16,2 3-358 16,-3 1 112-16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6:23.8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414AA7C-95C9-4EBF-B8B8-5B42F2620617}" emma:medium="tactile" emma:mode="ink">
          <msink:context xmlns:msink="http://schemas.microsoft.com/ink/2010/main" type="inkDrawing" rotatedBoundingBox="16484,12037 20158,11855 20231,13338 16557,13520" hotPoints="20176,12818 18116,13496 16065,12791 18125,12113" semanticType="enclosure" shapeName="Ellipse"/>
        </emma:interpretation>
      </emma:emma>
    </inkml:annotationXML>
    <inkml:trace contextRef="#ctx0" brushRef="#br0">2916 108 891 0,'-41'-9'245'0,"-1"9"67"16,-9 6-245-16,3 4-32 16,-11 2-6-16,11 0 2 0,-12-1-6 15,6-7 6-15,-12-7-7 16,2-3 2-16,-17-1-11 15,3-4 1-15,-14-1-10 16,5 2 5-16,-8 4-4 16,26-2 16-1,2 2-5-15,-86-9-11 16,11 6 3-16,-18-6-10 16,7 0 8-16,34 2-10 15,19 7 7-15,-13-3-10 16,18 4 9-16,-5 7-9 15,14 5 12-15,-8 13-6 16,16 7 12-16,-5 16-7 16,12 8 9-16,2 17-9 15,18-5 6-15,-1 13-11 0,16-8 8 16,4 10-12-16,13-10 8 16,4 4-10-16,10-11 9 15,11 11-11-15,6-6 11 16,14 14-10-16,5-4 10 15,16 7-10-15,-2-16 9 16,15 0-9-16,0-19 9 16,20-2-9-16,-4-14 8 0,22 4-9 15,-4-11 10-15,19 2-6 16,-7-9 6-16,25-6-5 16,-12-9 9-16,17-4-10 15,-8-7 7-15,19-7-7 16,-13-1 7-16,22-4-7 15,-15-1 10-15,24 2-10 16,-24 4 9-16,17-8-10 16,-23 5 8-16,19 5-8 15,-26-8 10-15,12-6-9 16,-23 3 9-16,6-12-12 16,-26-7 9-16,1-9-8 15,-20-1 8-15,-7-13-7 16,-19 5 12-16,-11-14-9 15,-14 12 9-15,-15-8-3 16,-15 14 14-16,-14 0 4 16,-8 12 15-16,-23-6-3 0,-6 7 8 15,-17-1-7-15,-3 3-1 16,-16 0-12-16,6 0 5 16,-25-6-14-16,5 5 0 15,-26-2-13-15,6 4-3 16,-30 4-58-16,14 14-23 15,-44 34-365-15,-7 22 63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6:40.7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595A40A-6A9E-41E5-AB46-691E8640BEBC}" emma:medium="tactile" emma:mode="ink">
          <msink:context xmlns:msink="http://schemas.microsoft.com/ink/2010/main" type="writingRegion" rotatedBoundingBox="13441,11892 14090,11892 14090,12805 13441,12805"/>
        </emma:interpretation>
      </emma:emma>
    </inkml:annotationXML>
    <inkml:traceGroup>
      <inkml:annotationXML>
        <emma:emma xmlns:emma="http://www.w3.org/2003/04/emma" version="1.0">
          <emma:interpretation id="{B3024FC2-B81C-4616-BF72-65FF4150E030}" emma:medium="tactile" emma:mode="ink">
            <msink:context xmlns:msink="http://schemas.microsoft.com/ink/2010/main" type="paragraph" rotatedBoundingBox="13441,11892 14090,11892 14090,12805 13441,12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0CEE42-19E3-48B4-AC00-84132B173DCC}" emma:medium="tactile" emma:mode="ink">
              <msink:context xmlns:msink="http://schemas.microsoft.com/ink/2010/main" type="line" rotatedBoundingBox="13441,11892 14090,11892 14090,12805 13441,12805"/>
            </emma:interpretation>
          </emma:emma>
        </inkml:annotationXML>
        <inkml:traceGroup>
          <inkml:annotationXML>
            <emma:emma xmlns:emma="http://www.w3.org/2003/04/emma" version="1.0">
              <emma:interpretation id="{57860A05-1134-46C0-B8F0-450909C45B26}" emma:medium="tactile" emma:mode="ink">
                <msink:context xmlns:msink="http://schemas.microsoft.com/ink/2010/main" type="inkWord" rotatedBoundingBox="13441,11892 14090,11892 14090,12805 13441,12805">
                  <msink:destinationLink direction="with" ref="{9C7AD2F8-64F6-47DC-ACFD-5DB0B82DE2BA}"/>
                  <msink:destinationLink direction="with" ref="{9877B4B5-B641-4ACA-97AB-58F6965CE23B}"/>
                </msink:context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-1227 1330 420 0,'-7'-9'165'0,"-4"-1"27"16,5 1-100-16,0 1 7 15,-1-1-1-15,2-1 6 16,4 2 0-16,-4-4 2 0,1 2-10 15,2 1-8-15,-8 0-12 16,-1 4-13-16,2 7-10 16,-4-1-14-16,-5 2-5 15,-3 3-11-15,-3-3 4 16,-6 5-11-16,1-2 7 16,-1 4-12-16,5 1 3 15,-2 5-11-15,-2-5 6 16,1 7-12-16,5-3 10 15,-3 0-11-15,1 1 10 0,2 8-13 16,4-4 10-16,-5 8-12 16,7 1 10-16,-2 4-10 15,5-5 13-15,-1 5-10 16,8-6 10-16,1 5-9 16,3-4 9-16,1 7-11 15,5-2 10-15,3 7-9 16,3-2 10-16,0 4-10 15,3-7 11-15,3 4-10 16,-3-8 11-16,5 4-10 16,2-8 9-16,4 4-9 15,-2-8 9-15,7 1-10 16,3-8 11-16,0 2-11 16,-1-7 10-16,5-2-9 0,-7-6 9 15,5-3-8 1,0-6 10-16,2-6-7 0,-5-8 11 15,-2-7-10-15,-5-1 10 16,-1-7-10-16,-4 1 9 16,0-8-10-16,2 1 8 15,-4-7-9-15,-2 1 9 16,-2-5-11-16,-5 10 10 16,-1 1-9-16,-3 10 8 0,-1-1-8 15,-4 13 9-15,-2-2 0 16,-2 3 15-16,-6-5-3 15,-6 5 13-15,-3-6-5 16,6 5 4-16,-6-5-13 16,-2 4 5-16,-2-2-13 15,-2 4 6-15,-11 1-14 16,4 10 7-16,-1 1-16 16,10 4 11-16,-1 7-13 15,5-1 11-15,2 5-15 16,5 9-18-16,5 3-46 15,11 5-362-15,-2 4 80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8:29.2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55EDDD-D5EC-48D1-B0EB-D1F756EF1A52}" emma:medium="tactile" emma:mode="ink">
          <msink:context xmlns:msink="http://schemas.microsoft.com/ink/2010/main" type="writingRegion" rotatedBoundingBox="13249,2556 21384,1900 21537,3793 13401,4449">
            <msink:destinationLink direction="with" ref="{B7731B1A-E49E-4850-A2EF-2DAFFB573074}"/>
          </msink:context>
        </emma:interpretation>
      </emma:emma>
    </inkml:annotationXML>
    <inkml:traceGroup>
      <inkml:annotationXML>
        <emma:emma xmlns:emma="http://www.w3.org/2003/04/emma" version="1.0">
          <emma:interpretation id="{479EC492-26C7-4E42-BA7E-E6B51EEC9FDC}" emma:medium="tactile" emma:mode="ink">
            <msink:context xmlns:msink="http://schemas.microsoft.com/ink/2010/main" type="paragraph" rotatedBoundingBox="13249,2556 21384,1900 21537,3793 13401,4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A3B9E6-1C16-4201-93FC-03AE5AF13E1F}" emma:medium="tactile" emma:mode="ink">
              <msink:context xmlns:msink="http://schemas.microsoft.com/ink/2010/main" type="line" rotatedBoundingBox="13249,2556 21384,1900 21537,3793 13401,4449"/>
            </emma:interpretation>
          </emma:emma>
        </inkml:annotationXML>
        <inkml:traceGroup>
          <inkml:annotationXML>
            <emma:emma xmlns:emma="http://www.w3.org/2003/04/emma" version="1.0">
              <emma:interpretation id="{296178E6-ADC6-4FBE-9D42-3397C7145FC0}" emma:medium="tactile" emma:mode="ink">
                <msink:context xmlns:msink="http://schemas.microsoft.com/ink/2010/main" type="inkWord" rotatedBoundingBox="13270,2824 14821,2699 14952,4324 13401,44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19 752 1101 0,'-17'11'275'16,"17"-1"89"-16,-3-7-318 15,3 2-27-15,3 10-11 16,9-27 4-16,3-11-2 16,8-13 2-16,5-10 2 15,5-43-1-15,0 11-6 16,0-13-2-16,-1 1-1 0,-2-9-1 15,-6 20 0-15,-2 7-1 16,-5 23 1-16,-6 16 4 16,-8 16 1-16,-3 17 2 15,-3 12 2-15,-2 15 0 16,1 9-4-16,-2 24 1 16,1 10-3-16,-1 11-1 15,3-3-1-15,0 0 0 16,4-18-2-16,2-11 1 15,0-11 0-15,2-11-1 16,-2-8 0-16,3-1-3 16,3-4-27-16,2-2-46 15,-4-8-325-15,7-1 67 16</inkml:trace>
          <inkml:trace contextRef="#ctx0" brushRef="#br0" timeOffset="372.4794">780-57 1065 0,'-14'12'252'15,"-10"17"90"-15,3 10-306 16,-7 36-24-16,10 3-4 16,-5 20 5-16,19-10-2 0,2-1-1 15,16-25-1-15,8-10-5 16,13-29-6-16,2-19 5 15,8-28 0-15,-1-36 2 16,-7-18 2-16,1-24 9 16,-11 3 1-16,-13 7 27 15,-14 31 12-15,-14 10 26 16,-12 30 0-16,-13 12-1 16,-3 12-26-16,-6 9-13 15,8 7-26-15,1 5-7 16,16-3-5-16,4-1-2 15,11-8-60-15,20-11-180 16,9-17-219-16,3-11-45 16</inkml:trace>
          <inkml:trace contextRef="#ctx0" brushRef="#br0" timeOffset="945.328">1137 554 1150 0,'18'18'282'0,"-6"-7"87"15,-1-2-316 1,8 1-54-16,2-1 8 0,6-13-4 16,3-10 14-16,9-19-10 15,-3-21 12-15,5-21-10 16,-8 9 4-16,-5-6-12 15,-10 17 8-15,-7 35-13 16,-10 35 10-16,-4 39-5 16,-4 21 12-16,-5 24 2 15,3-6 20-15,6 6-1 16,4-21 11-16,10 9-5 16,5-8 1-16,8 0-17 15,-1-14 0-15,2-8-16 16,-3-6 4-16,-4 3-12 15,-9-8 10-15,-8 14-2 16,-7-4 23-16,-12-4 12 16,-5-12 18-16,-7-6 6 0,-1-13 8 15,-8-9-17-15,1-18-13 16,-8-27-19-16,5-17-8 16,-2-28-17-16,11-24 3 15,7-37-65-15,11 8-47 16,10-1-94-16,10 21-332 15,0 1 29-15</inkml:trace>
          <inkml:trace contextRef="#ctx0" brushRef="#br0" timeOffset="1163.1205">1452-19 1326 0,'-10'-11'420'16,"1"11"63"-16,4 3-350 15,5-6-101-15,0 8-134 16,0 5-2-16,5-1-379 16,-2-6 19-16</inkml:trace>
        </inkml:traceGroup>
        <inkml:traceGroup>
          <inkml:annotationXML>
            <emma:emma xmlns:emma="http://www.w3.org/2003/04/emma" version="1.0">
              <emma:interpretation id="{B9A883D6-9C5B-4FB8-B298-59E937227F6C}" emma:medium="tactile" emma:mode="ink">
                <msink:context xmlns:msink="http://schemas.microsoft.com/ink/2010/main" type="inkWord" rotatedBoundingBox="15498,3342 15569,3337 15576,3413 15505,34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3.3177">2171 605 1392 0,'6'0'308'0,"6"-10"118"16,8-7-471-16,7-38-387 15</inkml:trace>
        </inkml:traceGroup>
        <inkml:traceGroup>
          <inkml:annotationXML>
            <emma:emma xmlns:emma="http://www.w3.org/2003/04/emma" version="1.0">
              <emma:interpretation id="{F5488E09-6A37-43A0-B1EF-1E07D222786B}" emma:medium="tactile" emma:mode="ink">
                <msink:context xmlns:msink="http://schemas.microsoft.com/ink/2010/main" type="inkWord" rotatedBoundingBox="15995,2335 21384,1900 21484,3134 16095,35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71.6683">5043-166 792 0,'0'16'386'16,"-1"-7"-11"-16,-7 0-150 15,-2 8-143-15,-4 2-21 16,-1-1 4-16,0 2-12 15,0 2-20-15,9-2 3 16,0-2-20-16,8-5-8 16,5-1-14-16,2-7 10 0,5-2-10 15,4-5 12-15,6-1-10 16,3 2 13-16,7-4-11 16,-1 7 10-16,6-1-12 15,-7 5 9-15,-7 2-12 16,-8 4 8-16,-8 3-7 15,-9 3 12-15,-6 6 4 16,-5 18 24-16,-7 6 24 16,-3-1 21-16,-4-2 4 15,-1 0-1-15,4-14-23 16,2-17-22-16,5-10-59 16,2-10-70-16,10-13-429 15,7-20 84-15</inkml:trace>
          <inkml:trace contextRef="#ctx0" brushRef="#br0" timeOffset="4567.4975">5516 77 961 0,'5'-26'295'16,"-5"-2"81"-16,-2 2-267 16,-1 5 14-16,-9 17-23 15,-7 2 12-15,-4 2-34 16,-8 20-2-16,-2 8-45 16,-2 8-3-16,6 20-26 15,4 19 10-15,10 2-12 0,9-5 9 16,9-3-13-16,6-20 8 15,3-22-12-15,9-28 15 16,0-19-7-16,8-29 13 16,-1-22-10-16,4-7 14 15,-7 11-16-15,-4 6 8 16,-9 21-11-16,-3 25 5 16,-4 13-15-16,-1 16 7 15,-2 26-11-15,2 22 14 16,2 7-6-16,0 15 16 15,0-10-8-15,3-22 15 16,0-20-14-16,8-26 17 16,1-26 8-16,7-25-1 15,5-30-15-15,-1-4 12 0,-2 8-20 16,-6 5-6-16,-8 25-1 16,-4 29 6-16,-4 11-12 15,-2 5 11-15,0 10-13 16,3 25 13-16,0 3-5 15,3 2 11-15,1 2-10 16,4-14 9-16,1-29-13 16,9-33 16-16,0-8-10 15,6-14 12-15,-2 5-8 0,4 2 6 16,-11 28-27-16,-3 13-23 16,-9 11-31-16,-11 31-15 15,-7 10-27-15,-3 29 93 16,-3-14-420-16,0-18 174 15</inkml:trace>
          <inkml:trace contextRef="#ctx0" brushRef="#br0" timeOffset="1808.0717">2931-58 1249 0,'-1'-15'320'0,"-16"3"88"16,1 6-350-16,-4 12-50 0,-2 4-5 15,-6 10-12-15,3 5 12 16,-4 11-7-16,7 0 14 15,1 3-10-15,12-6 7 16,4 11-14-16,5-5-16 16,9-3-40-16,8-9 1 15,5-1-11-15,7-19 11 0,11 1 17 16,4-8 38 0,10 1 0-16,0-2 13 0,-1 7-9 15,-11 1 8-15,-3 8-10 16,-15 21 8-16,-11-6-14 15,-7 5 13-15,-7 5 12 16,-7 5 22-16,-16-15 11 16,0 12 26-16,-12 0 9 15,-3-6 2-15,-10-7-5 16,16-7-9-16,-6-13-18 16,10-13-33-16,11-20-87 15,14-15-40-15,11-48-352 16,10-24 39-16</inkml:trace>
          <inkml:trace contextRef="#ctx0" brushRef="#br0" timeOffset="2136.6629">3195-337 540 0,'2'36'530'0,"-5"30"-134"0,-2 10-313 16,1 20 334-16,-5-15-350 15,9 29-19-15,6-17-9 16,4 6-15-16,5-16-5 15,12-2-16-15,-4-33 6 16,-1-15-29-16,-5-26-9 16,-5-5-37-16,-9-8-5 0,-9-24-34 15,-8-9 21-15,-11-5 10 16,-4-7 36-16,-2 2 14 16,4 11 44-16,4 13 12 15,11 14 19-15,6 10-9 16,9 1-1-16,0 6-20 15,6 4-6-15,8-5-19 16,5-7 7-16,17-4-11 16,5-6-3-16,8-22-43 15,2-5 15-15,5 1-339 16,-12 3 82-16</inkml:trace>
          <inkml:trace contextRef="#ctx0" brushRef="#br0" timeOffset="2407.0964">3571 96 553 0,'-9'33'444'16,"-6"12"-81"-16,-3 23-21 15,3 9-224-15,4 4-18 16,8-17-21-16,8-7-22 0,5-24-18 16,8-21-22-16,6-22-1 15,14-34-11-15,2-17 12 16,5-31-10-16,-6 1 9 16,-4 0-15-16,-17 25 7 15,-8 17-9-15,-11 31 6 16,-7 21-9-16,-4 18 10 15,2 27-9-15,-5 12 11 16,0 18 0-16,6-6 13 0,0 9-9 16,7-34 8-16,8-10-13 15,6-17 1-15,6-17-63 16,5-35-32-16,11-13-370 16,5 0 62-16</inkml:trace>
          <inkml:trace contextRef="#ctx0" brushRef="#br0" timeOffset="2769.4151">4114 72 1163 0,'-20'23'288'0,"-8"25"93"16,4 2-325-16,4 2-39 16,8-4-3-16,6-4-11 15,8-23 0-15,7-9-9 16,3-6 8-16,3-11-13 0,3-2 11 15,6-10-5-15,-3-1 9 16,5-9-5-16,-1-10 12 16,4-13-8-16,-2 0 8 15,1-4-11-15,-2 3 6 16,-2 20-10-16,-9 11 0 16,-8 20-8-16,-8 17 10 0,-7 17-3 15,-5 23 20-15,-4 25 8 16,8-3 14-16,2 5-6 15,5-15 3-15,11-24-18 16,8-24-1-16,5-22-13 16,4-25 8-16,5-19-7 15,1-6-17-15,5-33-73 16,-8 3-330-16,7-23 61 16</inkml:trace>
          <inkml:trace contextRef="#ctx0" brushRef="#br0" timeOffset="3167.6786">4588-485 1157 0,'-3'-1'296'0,"5"8"81"15,-1-1-322-15,4 5-47 16,1 7-8-16,1 9-8 0,1 9 9 16,4 29-9-16,0 8 10 15,0 14-5-15,1-3 9 16,2 5-8-16,-4-10 9 15,1 7-9-15,0-14 10 16,-3 0-9-16,-2-13 10 16,1-29-7-16,-5-20 9 15,-5-20 7-15,-4-19 17 16,-7-31-2-16,-4 3 8 0,-8-13-10 16,-2 6-5-1,-6 0-16-15,0 29 3 0,3 4 2 16,4 14 16-16,7 4-8 15,11 14 10-15,8 5-12 16,2 0-3-16,8 8-20 16,5 1 8-16,8-2-14 15,1-8 9-15,12-2-9 16,-2-5 11-16,5-8-88 16,0 1-15-16,-2-3-353 15,-12-9 31-15</inkml:trace>
          <inkml:trace contextRef="#ctx0" brushRef="#br0" timeOffset="5303.1007">6069-441 1194 0,'-3'41'243'0,"0"25"123"0,9 4-354 16,1 7 40-16,2-11 0 15,9 1 23-15,6-20-14 16,0 5 3-16,3 11-43 16,-1 14-1-16,-5-6-21 15,-6 2 10-15,-3-7-11 16,-2-19 11-16,-2-22-14 15,-2-20 13-15,-3-8-9 16,0-20 15-16,-3-19-12 16,-2-33 12-16,-1 12-12 0,-1-12-1 15,1 15-17-15,1 9 10 16,1 42-14-16,-1 1 5 16,8 17-3-16,0 6 14 15,2 5-9-15,2 23 14 16,1-3-4-16,7-1 9 15,-2-8-14-15,10-8 12 16,1-49-12-16,9-8 15 16,-8-7-9-16,1-12 15 15,-13 4-9-15,-5 17 12 16,-17 5-12-16,-8 0 9 16,-2 17-14-16,-5 4 8 15,1 10-14-15,5 14 11 16,3 14-10-16,5 1 19 15,5 24-3-15,7 1 20 0,4-6-12 16,12-10 8-16,3-6-17 16,13-32 6-16,-1-14-18 15,14-31 14-15,-7-5-8 16,4-15 12-16,-12 3-11 16,1-2 8-16,-17 25-12 15,-2 11 9-15,-11 12-18 16,-5 14 11-16,-4 11-11 15,-1 19 11-15,-5 4-11 16,3 19 28-16,1 2-2 0,2-1 20 16,6-15-13-16,5-7 10 15,4-22-23-15,6-12 4 16,3-7-19-16,-2-25-28 16,2-4-49-16,-4-9-70 15,-11 4-345-15,-15-1 47 16</inkml:trace>
          <inkml:trace contextRef="#ctx0" brushRef="#br0" timeOffset="5489.6904">6619-415 1211 0,'-6'-5'332'0,"0"-1"101"0,2 3-356 16,2 3-18-16,4 2-34 15,-1-5-2-15,2 4-53 16,3-1 420-16,-1-4-824 16,2-2 384-16</inkml:trace>
          <inkml:trace contextRef="#ctx0" brushRef="#br0" timeOffset="6301.2627">6906-821 1365 0,'-3'18'296'0,"6"15"127"16,-3 12-407-16,2 20 8 15,-1-4-11-15,7 17 16 16,-2-9-11-16,6 10 11 16,3-13-27-16,6 6 8 15,-3-17-12-15,9 1 11 16,-3-17-13-16,-3-5 12 15,-3-14-11-15,-3-4 9 16,-6-8-12-16,-2-7 7 16,-1-4-8-16,2-9 10 15,1 2-9-15,4-11 6 0,1 4-9 16,-1-16 8-16,-1 5-11 16,0-1 9-16,-4 8-8 15,-2 15 5-15,-3 24-9 16,-3 18 11-16,-2 2-7 15,-1 11 12-15,3-8 0 16,3-2 10-16,2-12-11 16,7 1 9-16,1-16-11 15,7-12 14-15,1-12-10 16,8-16 11-16,-2-7-10 0,9-2-4 16,-6-1-26-16,-2 10 7 15,-10 11-13-15,-3 11 0 16,-10 12 3-16,-2 12 24 15,-3 2-7-15,7 11 21 16,-7-4 8-16,8 3 23 16,-2-9-11-16,4-6 13 15,4-12-20-15,7-18 11 16,-5-4-25-16,13-10 11 16,-2 2-15-16,-2-6 4 15,-4 8-28-15,-1-2-6 16,-13 10-10-16,-8 5 3 15,-8 8-2-15,1 20 27 16,-1 8 9-16,-1 9 27 16,4-1 4-16,6 4 22 0,3-12-15 15,9-6 6-15,6-11-27 16,10-10 6-16,-1-6-21 16,9-7 12-16,-1-8-10 15,4 0 10-15,-6 9-14 16,0 3 3-16,-9 9-13 15,2 9 10-15,-13 7-10 16,1 7 16-16,-2 1-4 0,1-2 12 16,1-4-11-16,7-6 9 15,0-10-11-15,6-10-68 16,-3-7 272-16,-17-33-679 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08:28.6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E9CBF0-5A99-4CC9-8FC9-735104686385}" emma:medium="tactile" emma:mode="ink">
          <msink:context xmlns:msink="http://schemas.microsoft.com/ink/2010/main" type="inkDrawing" rotatedBoundingBox="28540,10456 28555,10456 28555,10471 28540,10471" shapeName="Other"/>
        </emma:interpretation>
      </emma:emma>
    </inkml:annotationXML>
    <inkml:trace contextRef="#ctx0" brushRef="#br0">6530 4440 0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6:14.2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77B4B5-B641-4ACA-97AB-58F6965CE23B}" emma:medium="tactile" emma:mode="ink">
          <msink:context xmlns:msink="http://schemas.microsoft.com/ink/2010/main" type="inkDrawing" rotatedBoundingBox="15315,10616 16270,10712 16179,11618 15224,11523" semanticType="callout" shapeName="Other">
            <msink:sourceLink direction="with" ref="{57860A05-1134-46C0-B8F0-450909C45B26}"/>
          </msink:context>
        </emma:interpretation>
      </emma:emma>
    </inkml:annotationXML>
    <inkml:trace contextRef="#ctx0" brushRef="#br0">15 602 831 0,'-8'2'269'16,"4"1"55"-16,1-2-233 0,4 1-22 15,2 1-37-15,11 1 6 16,7 1-24-16,22 10 9 15,8 7-9-15,26 11 13 16,3 3-14-16,8 9 9 16,-11-1-15-16,-2-7 6 15,-18-8-14-15,3-5 10 16,-12-9-11-16,0-8 11 16,-8-2-10-16,2-7 12 15,-10-4-11-15,-4-13 11 16,-5-4-8-16,-3-13 11 15,-7-6-9-15,-4-6 11 16,-9 6-9-16,-6-9 11 0,-7-1-11 16,-15-18 12-16,-2-5-12 15,-9-16 10-15,2 5-14 16,-7 2 8-16,7 27-20 16,-2-1 190-16,6 13-574 15,-15-2 245-15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08:37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731B1A-E49E-4850-A2EF-2DAFFB573074}" emma:medium="tactile" emma:mode="ink">
          <msink:context xmlns:msink="http://schemas.microsoft.com/ink/2010/main" type="inkDrawing" rotatedBoundingBox="12290,1596 22490,1375 22566,4878 12366,5099" hotPoints="23113,3036 17625,4794 12064,3283 17552,1525" semanticType="enclosure" shapeName="Ellipse">
            <msink:sourceLink direction="with" ref="{EA55EDDD-D5EC-48D1-B0EB-D1F756EF1A52}"/>
            <msink:destinationLink direction="with" ref="{9C7AD2F8-64F6-47DC-ACFD-5DB0B82DE2BA}"/>
          </msink:context>
        </emma:interpretation>
      </emma:emma>
    </inkml:annotationXML>
    <inkml:trace contextRef="#ctx0" brushRef="#br0">5591 561 425 0,'-65'-47'331'15,"-5"-4"-207"1,-16-9-13-16,-10 2 24 16,-12-1 5-16,3 11-3 15,-21-3-24-15,1 10-72 16,-28 2-15-16,6 12-4 0,-33-1-9 16,3 8-2-16,-26 4-4 15,20 2 12-15,-30 4 16 16,22 11 14-16,-15 8 9 15,28 6 13-15,-29 17-10 16,33 2-11-16,-26 14-18 16,14 3-10-16,-18 19-18 15,23-4 3-15,-24 15-12 16,26-6 8-16,-7 7-12 16,21-8 9-16,-12 13-10 15,31-9 10-15,-3 24-8 16,23-6 12-16,0 12-9 15,32-9 9-15,-1 20-11 16,22-7 8-16,14 27-12 16,24-12 10-16,22 11-11 15,26-18 10-15,25 8-24 16,19-23 2-16,30 11-13 0,6-13 10 16,24 7-11-16,3-19 23 15,32 10 2-15,-15-12 14 16,32 11-7-16,-11-8 11 15,28 23-11-15,-18-22 8 16,39 5-12-16,-15-26 9 16,40-6-10-16,-12-33 13 0,45-7-8 15,-22-17 12 1,42-9-8-16,-22-6 10 0,38-14-9 16,-30 4 8-16,36-2-9 15,-41 0 8-15,46 0-9 16,-41 9 9-16,32 0-10 15,-36-14 10-15,35-7-9 16,-50-3 9-16,27-14-10 16,-39-10 9-16,23-7-10 15,-39 1 11-15,23-2-10 16,-38 7 10-16,18-4-10 16,-32 19 8-16,20-8-8 15,-41 1 9-15,24-12-6 16,-35 8 12-16,7-10-7 15,-29 10 11-15,18-15-5 16,-34 9 9-16,9-17-6 0,-23 1 10 16,7-13-3-16,-28 12 8 15,-4 1-6-15,-23 8 7 16,-6-14-9-16,-26 7 2 16,-9-24-2-16,-18 1 12 15,-13-6 0-15,-9 25 14 16,-12-8 6-16,-5 16 6 15,-13-17-10-15,-3-1-2 16,-12-13-15-16,-4 9-5 0,-29-2-21 16,-2 26 5-16,-36-1-12 15,1 13 8-15,-37-6-18 16,-2 12 22-16,-34-8-15 16,9 13 7-16,-47-4-11 15,12 13 9-15,-41-1-31 16,14 5 3-16,-49 1-9 15,23 1 11-15,-52 4-5 16,34-3 15-16,-50 16-25 16,31 17-22-16,-66 44 236 15,37 31-625-15,-72 83 264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14T11:08:28.8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7C2E7F-732E-49F7-BE34-FC19C29938D3}" emma:medium="tactile" emma:mode="ink">
          <msink:context xmlns:msink="http://schemas.microsoft.com/ink/2010/main" type="writingRegion" rotatedBoundingBox="22010,6016 22025,6016 22025,6031 22010,6031"/>
        </emma:interpretation>
      </emma:emma>
    </inkml:annotationXML>
    <inkml:traceGroup>
      <inkml:annotationXML>
        <emma:emma xmlns:emma="http://www.w3.org/2003/04/emma" version="1.0">
          <emma:interpretation id="{A0CA6D37-5656-4ACB-86C7-C09E8D9B1672}" emma:medium="tactile" emma:mode="ink">
            <msink:context xmlns:msink="http://schemas.microsoft.com/ink/2010/main" type="paragraph" rotatedBoundingBox="22010,6016 22025,6016 22025,6031 22010,6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99133-21D7-41CB-8E00-A0B0AF9F2E10}" emma:medium="tactile" emma:mode="ink">
              <msink:context xmlns:msink="http://schemas.microsoft.com/ink/2010/main" type="line" rotatedBoundingBox="22010,6016 22025,6016 22025,6031 22010,6031"/>
            </emma:interpretation>
          </emma:emma>
        </inkml:annotationXML>
        <inkml:traceGroup>
          <inkml:annotationXML>
            <emma:emma xmlns:emma="http://www.w3.org/2003/04/emma" version="1.0">
              <emma:interpretation id="{4E7A4D7D-08CC-48D0-8BF0-9118F1880B04}" emma:medium="tactile" emma:mode="ink">
                <msink:context xmlns:msink="http://schemas.microsoft.com/ink/2010/main" type="inkWord" rotatedBoundingBox="22010,6016 22025,6016 22025,6031 22010,6031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0:02.0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B14060B-C3D8-4486-A52A-9B9FFF6FD8A1}" emma:medium="tactile" emma:mode="ink">
          <msink:context xmlns:msink="http://schemas.microsoft.com/ink/2010/main" type="inkDrawing" rotatedBoundingBox="5359,6645 8305,4770 9012,5882 6066,7756" hotPoints="8859,5330 7645,6877 5741,7368 6955,5822" semanticType="enclosure" shapeName="Ellipse"/>
        </emma:interpretation>
      </emma:emma>
    </inkml:annotationXML>
    <inkml:trace contextRef="#ctx0" brushRef="#br0">2259 324 608 0,'-59'16'158'0,"-3"10"46"0,-11 10-170 15,2 0-23 1,-17 4 8-16,8-4 8 0,-5-4 47 16,5-13 18-16,-4-1 19 15,15-4-4-15,-11-11-4 16,11 7-43-16,-18 13-15 16,3 1-19-16,-22 16-5 15,5 14-8-15,-13 12-7 16,15 0-1-16,-8 10-2 15,17-12 0-15,-3-1 0 16,12-6 0-16,0-1 0 16,16-10-1-16,4 10 0 15,16 1-1-15,0 4 0 16,10 2 1-16,7 15 1 16,13-4 0-16,1 9 1 15,10-7-1-15,7 7 0 16,3-14-1-16,-2 0-1 0,13-12 1 15,10 0 0-15,6-12-1 16,18-3-1-16,6-12-1 16,17-10 1-16,2-14 0 15,17-12 1-15,-7-12 3 16,13-14 0-16,-11-4-1 16,14-12 0-16,-8-3-1 15,21-11-1-15,-13 5 1 0,20-12 1 16,-13 8 0-16,16-14-1 15,-15 9-1-15,14-9-1 16,-17 7 0-16,11-7-1 16,-19 13 1-16,11-8 3 15,-15 8-2-15,8-4 0 16,-16 3-1-16,8-7 2 16,-16 4-2-16,-1-14 2 15,-12 5-1-15,1-8 1 16,-16 10 0-16,-2-2 1 15,-11 7 1-15,-7-7 18 16,-11 12 14-16,-13-7 30 16,-16 5 15-16,-15 3 17 15,-13 14-14-15,-23 2-7 16,-3 11-30-16,-17 5-15 16,2 6-20-16,-21 2-5 0,4 11-6 15,-22 10 1-15,0 7-1 16,-15 15 0-16,1 9 0 15,-34 13-5-15,6 7-8 16,-23 26-64-16,7 15-24 16,-29 41-43-16,31 18-330 15,-19 67 79-15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7:49.4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4A6DF2-7887-43AC-A615-37EDEB4C5EB6}" emma:medium="tactile" emma:mode="ink">
          <msink:context xmlns:msink="http://schemas.microsoft.com/ink/2010/main" type="inkDrawing" rotatedBoundingBox="3989,12390 6501,10573 7787,12349 5275,14167" semanticType="enclosure" shapeName="Other">
            <msink:destinationLink direction="from" ref="{E02B434D-1EB3-436F-87E8-43CA0E8BCF1E}"/>
          </msink:context>
        </emma:interpretation>
      </emma:emma>
    </inkml:annotationXML>
    <inkml:trace contextRef="#ctx0" brushRef="#br0">2101 500 931 0,'-18'-12'262'0,"-3"0"64"16,0 0-262-16,-2 0-28 15,5-5-13-15,-3-5-12 16,2-2 0-16,-7-3-5 15,-2 3 8-15,-14-2-1 16,-17 1 24 0,-11 10-16-16,-10 6-13 0,-4 3-3 15,-8 9-12-15,19 4 7 16,-16-1-4-16,8 0 11 16,-15 3 1-16,8 3 13 15,-13 11 0-15,14 1 8 16,-6 12-10-16,13-2 1 15,-11 8-11-15,17 0-4 16,-11 9-12-16,10-1 8 0,-2 14-7 16,17-6 8-16,-6 11-6 15,21-2 12-15,3 14-11 16,15-6 8-16,3 20-9 16,10-8 9-16,7 7-10 15,4-8 10-15,9 13-10 16,6-16 8-16,9 19-8 15,-3-8 10-15,10 11-10 16,1-19 9-16,16 13-7 16,3-22 7-16,22 1-8 15,4-18 6-15,19 3-8 16,-3-15 8-16,21-6-7 16,-9-14 9-16,20-5-5 15,-9-11 6-15,16-14-6 16,-18-7 8-16,22-16-8 15,-16-10 4-15,17-19-5 0,-14-6 6 16,15-15-9-16,-22 2 9 16,16-29-6-16,-22 2 9 15,14-26-5-15,-23 5 10 16,-4-25-8-16,-19 14 9 16,-1-26-8-16,-28 20 5 15,1-12-9-15,-17 20 12 16,-17-5-4-16,-16 26 7 15,-16-8 3-15,-14 15 13 0,-18 6-6 16,-14 23 6-16,-32-2-14 16,-13 27-11-16,-29 7-15 15,-9 11-3-15,-33 13-39 16,8 29-5-16,-34 20-26 16,7 40-334-16,-37 59 90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0:33.3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7F746D4-A321-4790-B155-B617FC88040E}" emma:medium="tactile" emma:mode="ink">
          <msink:context xmlns:msink="http://schemas.microsoft.com/ink/2010/main" type="inkDrawing" rotatedBoundingBox="6215,9522 9428,8484 10228,10964 7015,12001" hotPoints="9534,10454 8045,11943 6557,10454 8045,8966" semanticType="enclosure" shapeName="Circle"/>
        </emma:interpretation>
      </emma:emma>
    </inkml:annotationXML>
    <inkml:trace contextRef="#ctx0" brushRef="#br0">1801 300 776 0,'-28'-9'253'0,"-7"3"38"16,4 1-221-16,-14-2-7 16,-2 1-35-16,-7 0 9 15,2-3-9-15,-14 3 12 16,9-6-14-16,-16 1 9 16,6 5-11-16,-16 3 9 15,4 5-17-15,-16 10 1 16,11 3-12-16,-10 4 6 15,14-1-11-15,-7 11 10 0,12 4-7 16,-15 12 5-16,10 2-10 16,-5 14 7-16,14 1-12 15,2 16 7-15,23-2-8 16,2 31 9-16,15-2-9 16,1 18 15-16,11-6-9 15,11 26 13-15,9-19-9 0,9 14 11 16,11-13-13-16,11 6 9 15,4-29-13-15,18 3 9 16,8-21-10-16,28 3 9 16,1-12-9-16,21 20 10 15,1-17-10-15,27 1 10 16,-13-16-9-16,28-15 10 16,-5-31-10-16,24-20 11 15,-20-17-10-15,24-28 10 16,-20-9-9-16,15-13 10 15,-31 4-10-15,12-20 11 16,-24 11-9-16,14-29 11 16,-26-4-9-16,0-39 11 15,-23 2-9-15,-2-27 8 16,-35 24-11-16,-9-40 12 16,-17 25-8-16,-14-10 13 0,-25 27-4 15,-17-10 27-15,-14 48 0 16,-21 6 25-16,-14 33-9 15,-35 6 10-15,-7 22-23 16,-31 11-8-16,-8 17-29 16,-35 2 5-16,16 7-16 15,-23-8-26-15,15-2-25 16,-13-11-49-16,38-8-60 0,-43-24-290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0:39.0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967E5D-EF02-4B65-B101-23168F6E2A65}" emma:medium="tactile" emma:mode="ink">
          <msink:context xmlns:msink="http://schemas.microsoft.com/ink/2010/main" type="inkDrawing" rotatedBoundingBox="11597,7190 17438,5462 17508,5700 11667,7428" semanticType="underline" shapeName="Other">
            <msink:sourceLink direction="with" ref="{59B4FA64-D25A-4226-A404-AF94637AAC6C}"/>
            <msink:destinationLink direction="with" ref="{94236E56-CB1E-4E9B-AE9D-5E772F5C5B49}"/>
          </msink:context>
        </emma:interpretation>
      </emma:emma>
    </inkml:annotationXML>
    <inkml:trace contextRef="#ctx0" brushRef="#br0">73 1748 391 0,'-15'-3'244'0,"0"0"25"15,2 2-93-15,2-4 7 16,4-1-51-16,-1 0-9 16,5-3-54-16,2 0-4 15,1 2-32-15,3-2 2 16,3 4-24-16,0 2 6 16,3 3-10-16,3 0 14 15,3 2-7-15,3 1 9 16,2-3-9-16,4 1 5 15,-2 1-14-15,5-5 7 0,2-5-9 16,5-5 10-16,1-4-9 16,8-2 8-16,-7-1-12 15,2-1 9-15,-7 2-11 16,5 1 9-16,-7 6-11 16,11-3 10-16,-1 3-11 15,8-3 11-15,-5-2-11 16,10-5 10-16,-6 1-10 0,9 0 11 15,-4 3-10-15,8 0 10 16,-8 0-10-16,3 0 10 16,-9-3-11-16,4 1 10 15,-7-1-9-15,6 3 8 16,-3 3-8-16,9 0 8 16,1 2-8-16,15-5 8 15,-1 0-8-15,14-9 9 16,-8-2-10-16,10-6 10 15,-11-1-9-15,7-1 8 16,-8 5-9-16,12 1 10 16,-13 5-11-16,4-1 11 15,-10 6-9-15,8-4 9 16,-14 5-9-16,10-7 10 16,-5 3-11-16,13-1 9 15,-6 1-9-15,9-11 11 16,-10 8-11-16,5 3 10 0,-13 3-10 15,0 5 10-15,-12 8-10 16,5 2 11-16,-8 2-11 16,7-1 10-16,-6 1-9 15,8-7 9-15,-6-1-10 16,7-3 11-16,-13 0-10 16,3-3 8-16,-9 4 0 0,2-2 2 15,-11 4-11-15,7 0 9 16,-7 4-9-16,6-1 1 15,-4 5-1-15,4-4 8 16,-2 1-7-16,9-5 10 16,-4 3-10-16,9-3 9 15,-6 1-9-15,1-1 9 16,-7 3-10-16,3-3 10 16,-9 0-10-16,6-1 11 15,2-1-11-15,1-1 10 16,-2 3-10-16,4-1 10 15,-7 2-10-15,1 2 9 16,-4 2-8-16,5 1 8 16,-5 3-9-16,2 0 11 15,-2 0-11-15,4-2 10 16,-4 1-10-16,4-2 9 16,-4 4-9-16,2-2 11 0,-6 4-11 15,0-5 11-15,-3 2-11 16,2-1 10-16,-4-4-10 15,2 4 11-15,0 1-12 16,3 4 12-16,-1-4-12 16,1-1 11-16,-2 1-10 15,4-2 10-15,-4-7-10 16,5 0 10-16,-2 8-10 0,3-4 11 16,-2 2-11-16,4 2 10 15,-5 1-10-15,5-5 10 16,-3 2-9-16,3-1 10 15,-6 2-11-15,3 4 10 16,-7-1-10-16,5-4 9 16,-5 5-9-16,4-2 10 15,-2-6-10-15,5 4 9 16,-7-2-9-16,4-1 11 16,-3 1-11-16,0 1 10 15,-3-5-10-15,0 7 11 16,-3-4-11-16,1 1 9 15,-2 2-8-15,-2 2 9 16,0 0-10-16,-3 2 9 16,-4 4-4-16,-4-3 21 0,2 0-7 15,-4 1 19-15,-2 1-3 16,-2-5 13-16,2 3-18 16,-3-2 6-16,0 5-18 15,2-3 3-15,-2 0-18 16,0 3 7-16,1-1-15 15,-1 1-65-15,2 3-115 16,-7-8-239-16,-5-7-28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33.8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16C0C84-2ACF-495C-8FC5-AC2493BDE086}" emma:medium="tactile" emma:mode="ink">
          <msink:context xmlns:msink="http://schemas.microsoft.com/ink/2010/main" type="inkDrawing" rotatedBoundingBox="5369,7187 19996,7331 19993,7584 5367,7440" semanticType="strikethrough" shapeName="Other">
            <msink:destinationLink direction="with" ref="{94236E56-CB1E-4E9B-AE9D-5E772F5C5B49}"/>
            <msink:destinationLink direction="with" ref="{0F0F8E47-FBF1-4801-8ACF-8DB1A7E41C9D}"/>
          </msink:context>
        </emma:interpretation>
      </emma:emma>
    </inkml:annotationXML>
    <inkml:trace contextRef="#ctx0" brushRef="#br0">14620 38 938 0,'-2'-1'237'15,"-1"1"69"-15,2-2-259 16,-1 4-44-16,2-1-5 16,-1 1-1-16,-2 1 1 15,-2 3-2-15,0 3 6 16,-1 0 7-16,-3 6 13 16,0-3 2-16,-3 3 6 15,0-5 0-15,-3 2 5 16,2-3-5-16,-1 1 13 15,1-6 0-15,-2 4 7 0,3-2-10 16,-3 0-5 0,6 0-16-16,-3 1-6 0,4-2-8 15,-2-1-3-15,2 1-1 16,-2-4 2-16,2 1-1 16,-2-1 1-16,1-1 1 15,-5 0 0-15,7 0 0 16,-4-3 1-16,-1 3-1 15,-1 0 0-15,4 0-1 16,-3 0 1-16,-2 0 4 0,7 0 7 16,-2 2 14-1,1-1-16-15,-16 2-4 16,0 0-8-16,-3 3 0 16,-10-3 0-16,2 0 0 15,5 0 0-15,-10 2 2 16,1-1 0-16,-1 5 2 15,3-6-1-15,-8 0 0 16,9-1-1-16,-8-4-1 16,4-1-2-16,-4 0 1 15,8 0 1-15,-9 2 0 16,8-1 4-16,-11 2 5 16,4 2 2-16,-13 4 0 15,3 0-1-15,-8 3-3 0,8-3-6 16,-9-2-1-1,9-2-1-15,-3-1 1 0,8-2 1 16,-5-1 2-16,7 1 0 16,-4-2 2-16,2-3-2 15,-10 1 1-15,7 2-3 16,-9 0 3-16,4 2 2 16,-6 2 3-16,9 1 1 15,-4 1 0-15,11-5-2 0,-7 5-2 16,11-3-2-16,-11-6-3 15,6 0 0-15,-12 0 1 16,6-3 0-16,-8-1 2 16,6 5 1-16,-8 1 4 15,8 2-1-15,1 2 1 16,4 0-3-16,-9 0 0 16,10 0-4-16,-10-1 0 15,0-2-2-15,-6 0 0 16,10 3 0-16,-10-2 0 15,9 1-1-15,-6-1-1 16,9 1 1-16,-7-2-1 16,8 3 0-16,-11 0 6 15,4 0 2-15,-5 4 7 0,5-1 1 16,-11 3 0 0,13 0-4-16,-4 2-3 0,7-5-6 15,-5 1 0-15,7-4-1 16,-8-1 1-16,4-2 3 15,-9 0 1-15,4 3 0 16,-9 0 1-16,10-3-3 16,-8 0-1-16,18 3-2 15,-15-5-1-15,10-1-1 0,-8 0 1 16,5 0 1-16,-14-3 3 16,10 0 4-16,-5-1 6 15,8 2 1-15,-3 0 0 16,4 1-5-16,2 1-3 15,0 0-4-15,-6-3-1 16,3 3-2-16,-6-3 0 16,2 3-1-16,-6 0 1 15,9 0-1-15,-2 1 2 16,4-1-1-16,-4 0 2 16,11 2-2-16,-13 2 1 15,1-1-2-15,-8 0 1 16,3 2-1-16,-10-4 0 15,10 1 1-15,-1-1-1 16,5 4-1-16,-10 1 2 16,9 0-1-16,-13 1-1 15,1 1 1-15,-11-1 0 16,11 1 0-16,-6-2 1 0,13 0-1 16,-13 1-1-16,9 1 1 15,-12 2-1-15,3 2 1 16,-15 2 0-16,16-2 1 15,-5 1 0-15,8-4-1 16,-10 0 1-16,12 0-1 0,-15-3 1 16,5 0-1-16,-9 0-1 15,16 0 1-15,-9-1 0 16,8 1 0-16,-10-3 1 16,7 1 0-16,-14-2 0 15,8-1-1-15,0 1 0 16,10-1-1-16,-15-4 1 15,13 2 0-15,-14-4 0 16,1 2-1-16,-8 0 1 16,14 2 0-16,-21 2 0 15,12 1 0-15,-18 2 0 16,6 2 0-16,-13 2-1 16,13-1 1-16,-19 5 0 15,11 2-1-15,-16 2 1 16,10-1 0-16,-17 2 0 15,13 1 0-15,-18-2 1 16,14-2 0-16,-21 5-1 0,14 1-1 16,-19-2 0-16,18-3 0 15,-15 3 0-15,15-5 1 16,-20 0 0-16,22-6 0 16,-13-1-2-16,9-3 0 15,-13 0 1-15,18-2 0 16,-6-2 1-16,10 1 1 15,-13 0 0-15,24 0 0 0,-13 0 2 16,23 1-2-16,-3 2 0 16,23 3 0-16,-6 2 0 15,26 1-1-15,-10 0 0 16,20 0-9-16,14-2-87 16,21-5-76-16,27-14-351 15,16-3 5-15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37.3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9B4FA64-D25A-4226-A404-AF94637AAC6C}" emma:medium="tactile" emma:mode="ink">
          <msink:context xmlns:msink="http://schemas.microsoft.com/ink/2010/main" type="writingRegion" rotatedBoundingBox="17287,6930 14094,7353 13989,6564 17182,6141">
            <msink:destinationLink direction="with" ref="{D1967E5D-EF02-4B65-B101-23168F6E2A65}"/>
            <msink:destinationLink direction="with" ref="{094965CE-5A1F-4F91-8AD4-8CF850FC4B94}"/>
          </msink:context>
        </emma:interpretation>
      </emma:emma>
    </inkml:annotationXML>
    <inkml:traceGroup>
      <inkml:annotationXML>
        <emma:emma xmlns:emma="http://www.w3.org/2003/04/emma" version="1.0">
          <emma:interpretation id="{45C3D64E-F121-4934-A6ED-EAD03CA8E1E4}" emma:medium="tactile" emma:mode="ink">
            <msink:context xmlns:msink="http://schemas.microsoft.com/ink/2010/main" type="paragraph" rotatedBoundingBox="17287,6930 14094,7353 13989,6564 17182,6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92A8B0-573F-4D13-AC4C-C1F740B817C4}" emma:medium="tactile" emma:mode="ink">
              <msink:context xmlns:msink="http://schemas.microsoft.com/ink/2010/main" type="line" rotatedBoundingBox="17287,6930 14094,7353 13989,6564 17182,6141"/>
            </emma:interpretation>
          </emma:emma>
        </inkml:annotationXML>
        <inkml:traceGroup>
          <inkml:annotationXML>
            <emma:emma xmlns:emma="http://www.w3.org/2003/04/emma" version="1.0">
              <emma:interpretation id="{1A92A9F2-CE3E-489F-9EBF-DFAF1DC4AECD}" emma:medium="tactile" emma:mode="ink">
                <msink:context xmlns:msink="http://schemas.microsoft.com/ink/2010/main" type="inkWord" rotatedBoundingBox="15430,6339 17223,6285 17246,7043 15453,7098">
                  <msink:destinationLink direction="with" ref="{42C8F0B4-B3AA-422B-9AF1-6B648E8F847C}"/>
                  <msink:destinationLink direction="with" ref="{831055C3-1A36-4859-AF62-E9D9EF84978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5980 1210 1095 0,'2'17'262'16,"7"-2"96"-16,4-8-321 0,10-5 5 16,5-8-10-16,13-12-7 15,1-5-3-15,6-7-1 16,-6 5-12-16,-1 2-12 15,-13 11-32-15,-10 17-346 16,-16 11 95-16</inkml:trace>
          <inkml:trace contextRef="#ctx0" brushRef="#br0" timeOffset="-198.5881">6254 787 1060 0,'4'9'427'0,"-2"26"2"16,-1 17-258-16,-4 35-120 15,-1 11-45-15,-1 20-2 16,-4-11 1-16,3-9 0 16,2-37 1-16,5-13-8 15,1-30-20-15,-1-12-59 16,-2-15-22-16,-5-21-331 0,-8-16 54 16</inkml:trace>
          <inkml:trace contextRef="#ctx0" brushRef="#br0" timeOffset="503.0398">5482 1033 1021 0,'0'3'247'0,"4"5"88"16,4 2-299-16,10-1-4 15,7 0-6-15,13-7 6 16,6-4-4-16,8-10-2 15,-2-1-8-15,-5-4-20 0,-9 8-360 16,-20 12 113-16</inkml:trace>
          <inkml:trace contextRef="#ctx0" brushRef="#br0" timeOffset="327.3801">5583 807 998 0,'10'3'245'15,"-1"13"88"-15,2 10-294 16,1 20-6-16,-6 11-13 16,1 11-5-16,-1-2-6 15,5 10-2-15,-2-17-2 0,1 1-1 16,1-13-1-16,-2-10-25 16,-5-17-54-16,-7-8-267 15,-3-14 48-15</inkml:trace>
          <inkml:trace contextRef="#ctx0" brushRef="#br0" timeOffset="-844.3105">6821 1066 944 0,'4'6'332'15,"5"2"30"-15,16-4-207 16,6-2-117-16,14-8-2 0,3-9-1 15,11-9-4 1,-8-11-15-16,3-1-3 0,-12 8-8 16,-5 1-18-16,-14 15-28 15,-5 25-353-15,-11 19 92 16</inkml:trace>
          <inkml:trace contextRef="#ctx0" brushRef="#br0" timeOffset="-1024.1172">7105 738 1230 0,'-6'33'320'0,"0"10"87"0,-8 25-335 16,4 5-65-16,-10 14-1 15,8-15-3-15,0-1 1 16,9-22-1-16,0-5-1 16,5-17-2-16,1-3 0 15,0-9-18-15,-6-10-49 16,-5-8 139-16,-5-11-483 15,-7-13 159-15</inkml:trace>
        </inkml:traceGroup>
        <inkml:traceGroup>
          <inkml:annotationXML>
            <emma:emma xmlns:emma="http://www.w3.org/2003/04/emma" version="1.0">
              <emma:interpretation id="{E7122EB2-329B-44B6-BF89-2D9C2A42D984}" emma:medium="tactile" emma:mode="ink">
                <msink:context xmlns:msink="http://schemas.microsoft.com/ink/2010/main" type="inkWord" rotatedBoundingBox="14269,6813 14487,7089 14254,7274 14036,6998"/>
              </emma:interpretation>
            </emma:emma>
          </inkml:annotationXML>
          <inkml:trace contextRef="#ctx0" brushRef="#br0" timeOffset="1452.0683">4099 1470 980 0,'-6'-10'250'0,"6"-2"75"16,8 1-282-16,13-4-7 16,4-3-8-16,10 6 9 15,-4 2-1-15,10 5 1 16,-5 11-12-16,5 8-9 16,-5 4-10-16,4 1 248 15,-7-2-618-15,-9-16 286 16</inkml:trace>
          <inkml:trace contextRef="#ctx0" brushRef="#br0" timeOffset="1263.1184">4291 1283 967 0,'2'-5'253'0,"2"8"81"16,4 11-281-16,1 13-10 16,-1 10-16-16,2 10-8 15,1-4-8-15,-1 10 0 0,-1-11-5 16,-1 0-1-16,-1-12 0 15,-2-6-7-15,-4-14-7 16,-2-4 40-16,-7-12-378 16,-4 5 131-16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23.3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AC31724-1277-442C-B9C6-46B00BB7D94A}" emma:medium="tactile" emma:mode="ink">
          <msink:context xmlns:msink="http://schemas.microsoft.com/ink/2010/main" type="inkDrawing" rotatedBoundingBox="9980,5448 17757,7300 17711,7491 9934,5639" semanticType="strikethrough" shapeName="Other">
            <msink:destinationLink direction="with" ref="{0F0F8E47-FBF1-4801-8ACF-8DB1A7E41C9D}"/>
          </msink:context>
        </emma:interpretation>
      </emma:emma>
    </inkml:annotationXML>
    <inkml:trace contextRef="#ctx0" brushRef="#br0">4 11 529 0,'-3'-7'297'16,"2"5"-18"-16,1-2-122 15,1 2-61-15,2 1-46 16,2 2 8-16,2 1-13 15,2 1 17-15,0 3-11 0,3-2 7 16,-3 2-23-16,3 2 3 16,-1-1-19-16,2 1 4 15,2 1-15-15,0 0 11 16,-3-2-10-16,3 2 10 16,2 0-12-16,-2 0 9 15,3-3-7 32,-9-3-3-47,0 2 6 0,31 8-10 0,4-4 10 16,-4-3-11-16,8 0 9 15,-19-6-12-15,4-1 9 16,-6-1-10-16,8 7 10 16,-4-4-11-16,4 4 10 15,-2 2-9-15,7 5 9 16,-2-3-10-16,4 2 9 15,-5-1-9-15,2-7 9 16,-4 3-9-16,2 3 10 0,-2-1-10 16,5 2 8-16,-1 1-8 15,2-1 8-15,-5-7-8 16,6 3 10-16,-4-1-8 16,5-1 12-16,-2 1-7 15,7 1 10-15,-8 0-9 16,4 1 11-16,-7 1-11 15,5-1 8-15,-7 2-11 0,7-3 8 16,-5-1-12-16,7 4 9 16,-5-3-10-16,7 3 10 15,-8 0-11-15,10 3 10 16,-4-3-9-16,8 4 10 16,-7-4-8-16,8-1 10 15,-11 2-9-15,4-1 10 16,-2-1-11-16,2 1 9 15,-4 0-10-15,8-3 10 16,-4 0-11-16,-1-2 9 16,-3 4-8-16,5-1 9 15,-5 2-10-15,8 2 11 16,-4 1-9-16,4 1 11 16,-7-2-10-16,5-1 10 15,-10 2-10-15,4 0 9 16,-5-3-12-16,7 5 9 0,-5-2-9 15,6 0 9-15,-5-4-10 16,5 4 9-16,-4-3-7 16,6 1 8-16,-7-1-8 15,7 5 10-15,-7-5-8 16,7 3 15-16,-10-3-7 16,8 4 12-16,-6-5-11 0,11 1 11 15,-7-2-17 1,13 5 9-16,-10-9-13 0,10 8 10 15,-9-2-11-15,7 0 9 16,-6 0-9-16,9 3 9 16,-12-2-11-16,4 1 12 15,-8-2-12-15,7 1 10 16,-8-2-10-16,10-1 11 16,-5 5-11-16,9 2 10 15,-6-4-10-15,5 8 11 16,-5-6-11-16,7 6 11 15,-7 0-10-15,6 3 9 16,-12-4-10-16,8 5 11 16,-11-8-12-16,9 2 11 15,-5-5-9-15,8 2 9 0,-6-2-10 16,8 1 10-16,-9-2-10 16,7 2 10-16,-5-4-10 15,2 5 11-15,-1-4-11 16,-1 3 11-16,-10 2-11 15,6-1 11-15,-4-1-11 16,2 3 10-16,1-3-10 16,7 2 10-16,-9-3-10 15,7 2 10-15,-8-2-9 16,6 2 9-16,-5-2-9 0,4 1 9 16,-5-3-9-16,4 1 9 15,-5 2-9-15,4 0 9 16,-10-4-9-16,7 5 10 15,-5-4-11-15,4 0 11 16,-1 5-8-16,5-1 13 16,-7-2-9-16,4 4 12 15,-7-8-13-15,5-4 11 16,-2 6-14-16,2-3 9 16,-3 0-11-16,1 0 13 15,-5 2-13-15,7-2-1 16,-9 1 2-16,4-1 10 15,-7 3-12-15,3 2 12 16,-3-4 1-16,2 1-1 0,2 2-12 16,7 2 11-16,-5-4-11 15,3 2 10-15,-3 2-10 16,1-1 10-16,-4-1-9 16,6-1 9-16,-3 0-9 15,7-4 10-15,-6-2-10 16,11 1 10-1,-7-1-10-15,5 2 11 0,-7 1-11 16,2 1 11-16,-8-1-11 16,6 2 11-16,-6-4-13 0,4 2 12 15,-1-1-12-15,3-1 11 16,-6 1-10-16,3 2 11 16,-3-2-11-16,0 1 10 15,-3-2-9-15,2 1 11 16,-4-2-9-16,4 1 10 15,-5-1-9-15,2 2 11 16,-5-1-11-16,3 1 10 16,-5-2-9-16,1 3 11 15,-2-3-8-15,-2 1 12 16,-2-1-12-16,1 2 11 16,-6-4-13-16,1 1 8 15,1-2-11-15,-1 1 10 16,-2-1-11-16,4 2 11 15,-3-2-10-15,-3 3 11 16,0-3-10-16,3 1 15 0,1 1-11 16,-4-4 13-16,3 2-11 15,2 0 12-15,-7-1-14 16,-2-1 10-16,4 4-12 16,-3-4 10-16,-2 2-12 15,7 2 10-15,-2 1-10 16,-3-5 9-16,6 4-11 0,1-2 10 15,-5 1-12-15,2 1 11 16,-1 1-13-16,0-2 14 16,0 2-11-16,2-3 10 15,-4 0-9-15,1 0 11 16,-1 2-12-16,-5-1 12 16,2-1-10-16,-2-1 11 15,5 1-11-15,-2 3 11 16,4-2-12-16,-2-1 9 15,2 3-10-15,-6-1 11 16,3-1-10-16,-1-1 10 16,1 2-10-16,-3-1 11 15,1-1-9-15,1 2 12 16,-1-2-9-16,2 0 10 16,2 1-12-16,-2 1 10 15,-2-2-14-15,2 1 11 0,-4-2-11 16,1 1 11-16,4-2-11 15,2 2 13-15,0-3-12 16,0 3 15-16,-3 0-13 16,0-1 12-16,-3 1-13 15,0 1 10-15,0-1-14 16,5 5 9-16,-8 1-25 16,-2 12-96-16,-1 11 123 0,-16 4-517 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2: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4965CE-5A1F-4F91-8AD4-8CF850FC4B94}" emma:medium="tactile" emma:mode="ink">
          <msink:context xmlns:msink="http://schemas.microsoft.com/ink/2010/main" type="inkDrawing" rotatedBoundingBox="12466,7120 17802,5537 17888,5829 12553,7412" semanticType="underline" shapeName="Other">
            <msink:sourceLink direction="with" ref="{59B4FA64-D25A-4226-A404-AF94637AAC6C}"/>
          </msink:context>
        </emma:interpretation>
      </emma:emma>
    </inkml:annotationXML>
    <inkml:trace contextRef="#ctx0" brushRef="#br0">0 1429 841 0,'26'-13'197'16,"7"-4"74"-16,3 7-231 31,0 1-30-31,36-11-8 16,13 7 1-16,2-5-1 0,9-5 0 16,-28 1 0-16,18-7-1 15,-10-2 0-15,17-5 1 16,-9 1 4-16,14 2 14 15,-11 3 6-15,24 0 9 16,-10 1 0-16,19-2 0 16,-9 4-15-16,16-5-6 15,-10 5-8-15,16-4-2 16,-9 5-1-16,17-7-2 16,-13 3-1-16,20 6 1 15,-17-1 0-15,16-4 0 16,-13 1 0-16,19-2 1 15,-25-11 1-15,26-1 2 16,-19-1 2-16,23-2 3 16,-18 5 1-16,16-3 0 0,-23 7-2 15,13-5-1-15,-22 7-2 16,9-5-3-16,-18 4-1 16,14-1 0-16,-18 6-1 15,8-4 0-15,-15 13 0 16,1-9 1-16,-26 6-1 15,-1 6 0-15,-24 6 1 16,-10-3-2-16,-17 15 2 16,-8 4-3-16,-16-2 1 15,-13 5 0-15,-8-1 0 16,-12 5 3-16,-6-5 2 0,-18 4-3 16,0 5 1-16,-21 3 2 15,-6 3-5-15,-25 9 2 16,9 8 2-16,-25 5-2 15,5 1-1-15,-24 4 2 16,13-2 0-16,-28 5 0 16,15-6 1-16,-22 11-3 15,17-6-2-15,-27 1 2 16,17-8-3-16,-24 7-3 16,24-13 5-16,-23 4 2 15,17-2-2-15,-18 1 2 16,24-5 3-16,-27 4-1 15,21-2-2-15,-14 5-5 16,21-3 0-16,-22 9 2 0,20 2-2 16,-14 6 2-16,20-4 5 15,-8 4 1-15,24-8-2 16,6 3 1-16,27-9-2 16,3 0 0-16,28-6-1 15,16-3 0-15,17-12-1 16,11 0-3-16,15-8-1 15,14-4-2-15,4-4-1 16,21-1-1-16,10-7 3 0,23-9 3 16,3-3 1-16,30-9 2 15,7-6 2-15,24-12-1 16,-7-1-1-16,27-11-1 16,-7 0 1-16,18-18 0 15,-16 4-1-15,29-8 1 16,-13 2-1-16,24-3 0 15,-20 14-1-15,30-3 1 16,-23 9-1-16,22-9 1 16,-20 8 0-16,24-11 0 15,-26 10 1-15,18-4-1 16,-26 13 0-16,14 2 0 16,-29 14 0-16,12-4 0 15,-32 11 0-15,7-3 1 16,-25 3 0-16,2 2-1 0,-30 2 1 15,2-1 0-15,-26 6-1 16,-5 0 1-16,-20 3 0 16,-8 3 0-16,-19 3 1 15,-4 2 2-15,-13 2-2 16,-13 4 0-16,-11 2 0 16,-29 11-15-16,-14 9-17 0,-46 17-314 15,-18 7 86-15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52.7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19A4AA-4986-495C-B721-9A20EE4874F3}" emma:medium="tactile" emma:mode="ink">
          <msink:context xmlns:msink="http://schemas.microsoft.com/ink/2010/main" type="inkDrawing" rotatedBoundingBox="18292,12067 18379,8876 20027,8921 19940,12112" semanticType="enclosure" shapeName="Other"/>
        </emma:interpretation>
      </emma:emma>
    </inkml:annotationXML>
    <inkml:trace contextRef="#ctx0" brushRef="#br0">9287 3423 982 0,'-54'-45'233'0,"3"27"83"0,-6 3-274 16,0 12-34-16,-10 12 18 15,7 2-11-15,-11 8 15 16,8 13-7-16,-3 25 11 16,10 13-20-16,-7 43 6 15,9 17-17-15,0 51 7 16,8 11-8-16,5 36 13 15,14-16-10-15,11 31 13 16,8-29-11-16,16 4 10 16,7-38-15-16,15 17 10 15,12-41-13-15,18 3 9 0,1-24-10 16,22 0 11-16,3-37-11 16,10-8 10-16,-3-30-11 15,19-19 9-15,-11-25-13 16,8-23 11-16,-8-26-12 15,10-30 14-15,-27-23-7 16,12-51 12-16,-19-5-10 0,1-49 9 16,-20-15-11-16,5-52 8 15,-21 24-10-15,-6-45 10 16,-17 19-9-16,-13-3 10 16,-14 50 0-16,-19 6 21 15,-14 59-1-15,-19 29 21 16,-7 44-10-16,-25 24 2 15,-4 28-24-15,-21 14 3 16,5 8-25-16,-16-1-34 16,8-2-41-16,-17-4-340 15,22-8 57-15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35.8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1055C3-1A36-4859-AF62-E9D9EF84978D}" emma:medium="tactile" emma:mode="ink">
          <msink:context xmlns:msink="http://schemas.microsoft.com/ink/2010/main" type="inkDrawing" rotatedBoundingBox="16663,7356 16739,5883 16766,5884 16691,7357" semanticType="strikethrough" shapeName="Other">
            <msink:sourceLink direction="with" ref="{1A92A9F2-CE3E-489F-9EBF-DFAF1DC4AECD}"/>
          </msink:context>
        </emma:interpretation>
      </emma:emma>
    </inkml:annotationXML>
    <inkml:trace contextRef="#ctx0" brushRef="#br0">6798 332 1162 0,'-1'30'290'0,"-4"30"107"16,-2 21-337-16,-1 35-3 15,-4-2-11-15,3 17-5 16,6-19-12-16,3 5-2 0,0-24-12 16,5 4-4-16,-5-21-5 15,-6 13-2-15,-5-14-2 16,2 0 2-1,-1-14-19-15,1 1-71 0,6-23 199 16,9-8-543-16,0-17 176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35.4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C8F0B4-B3AA-422B-9AF1-6B648E8F847C}" emma:medium="tactile" emma:mode="ink">
          <msink:context xmlns:msink="http://schemas.microsoft.com/ink/2010/main" type="inkDrawing" rotatedBoundingBox="15859,7390 15861,5987 15924,5988 15922,7391" semanticType="strikethrough" shapeName="Other">
            <msink:sourceLink direction="with" ref="{1A92A9F2-CE3E-489F-9EBF-DFAF1DC4AECD}"/>
          </msink:context>
        </emma:interpretation>
      </emma:emma>
    </inkml:annotationXML>
    <inkml:trace contextRef="#ctx0" brushRef="#br0">5928 445 779 0,'4'-9'320'0,"4"21"16"16,-10 18-173-16,2 36-79 15,-1 23-19-15,-5 47 6 16,-3 13-8-16,3 29-8 0,0-15-16 15,0-4-1-15,6-42-13 16,3-11-6-16,4-41-3 16,5-8-1-16,-1-20-30 15,-4-8-51-15,-1-19-351 16,11-16 78-16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35.1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236E56-CB1E-4E9B-AE9D-5E772F5C5B49}" emma:medium="tactile" emma:mode="ink">
          <msink:context xmlns:msink="http://schemas.microsoft.com/ink/2010/main" type="inkDrawing" rotatedBoundingBox="15223,6116 15283,7373 15265,7373 15206,6117" semanticType="callout" shapeName="Other">
            <msink:sourceLink direction="with" ref="{316C0C84-2ACF-495C-8FC5-AC2493BDE086}"/>
            <msink:sourceLink direction="with" ref="{D1967E5D-EF02-4B65-B101-23168F6E2A65}"/>
          </msink:context>
        </emma:interpretation>
      </emma:emma>
    </inkml:annotationXML>
    <inkml:trace contextRef="#ctx0" brushRef="#br0">5263 565 1034 0,'3'10'301'0,"-6"17"60"16,0 17-265-16,3 12-91 15,1 17 3-15,2-1-4 16,3 20 1-16,3-5 1 16,-3 21 1-16,-1-2-1 15,2 13-1-15,-2-20-2 16,-2 6-2-16,0-28 1 0,-2-5-10 15,-1-24-18-15,3-8-219 16,2-22-124-16,5-15-51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7:58.7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A1AD98-AF3D-450E-9FB5-554D34A898D0}" emma:medium="tactile" emma:mode="ink">
          <msink:context xmlns:msink="http://schemas.microsoft.com/ink/2010/main" type="inkDrawing" rotatedBoundingBox="27345,1877 32872,6909 29253,10883 23727,5851" hotPoints="26468,3276 31806,5903 32062,7555 27226,8169" semanticType="enclosure" shapeName="Trapezoid">
            <msink:sourceLink direction="with" ref="{AA615A7B-89A2-4F83-B8F0-123DD54003FF}"/>
            <msink:sourceLink direction="with" ref="{D2A01357-F55F-46B0-8BBC-DA1302964805}"/>
          </msink:context>
        </emma:interpretation>
      </emma:emma>
    </inkml:annotationXML>
    <inkml:trace contextRef="#ctx0" brushRef="#br0">69 0 1142 0,'-6'10'246'0,"0"5"109"16,0-3-343-16,5 9-1 15,1-4-12-15,1 8 6 16,1-1-8-16,1 5 6 15,-5-1-7-15,-2 7 8 16,-4-11-6-16,-2 7 11 16,-1 5-1-16,2-6 16 15,3 35-3-15,2 21 16 16,4 7-8-16,1 7 6 16,2-41 7-1,2 1-36-15,4 36 4 16,3-9-11-16,1 4 6 15,-2-2 0-15,-1-3 13 16,-2-2-6-16,-4 3 7 16,1-9-4-16,4 7 2 0,-3-7-14 15,3 1 15-15,1-15-5 16,-1 17 18-16,-3 3-2 16,0 32 13-16,-3-4-8 15,0 19 19-15,-3-21-19 16,-1-5 2-16,-2-20-16 15,0 22 3-15,3-7-24 16,3 19 7-16,0-6-9 0,7-2 13 16,-1-17-7-16,2 13 11 15,-1-14-8-15,5 18 9 16,-1-13-13-16,-1 13 8 16,-2-11-11-16,-2 17 6 15,-5-13-7-15,1 17 7 16,-2-8-10-16,0 10 11 15,-2-15-8-15,1 12 7 16,-4-15-8-16,1 7 8 16,-2-19-8-16,0 9 10 15,3-17-6-15,0 11 10 16,-2-9-7-16,2 5 7 16,0-12-11-16,-3-5 7 15,2-21-10-15,-2-6 8 16,1-8-8-16,-1-4 9 15,2-7-8-15,-4-1 8 0,1-8-8 16,-8-5-6-16,-6-5-39 16,-8 4-93-16,-4-7-10 15,-6 5-357-15,6-1 33 16</inkml:trace>
    <inkml:trace contextRef="#ctx0" brushRef="#br0" timeOffset="587.5022">-310 5707 1264 0,'12'5'311'15,"-3"-2"94"-15,13 3-350 16,7 4-55-16,13-2 1 16,6-2-9-16,21-2 11 15,0-5-8-15,19-11 8 16,2 0-8-16,20-9 11 16,-12-8-9-16,17-10 9 0,-11 3-6 15,23-9 8 1,-11 12-8-16,24 4 9 0,-13 10-9 15,23 4 7-15,-16 7-9 16,20-1 7-16,-11 3-8 16,28-4 5-16,-12-4-4 15,32-11 6-15,-17-4-7 16,33-10 7-16,-19 2-6 16,19-8 6-16,-24 7-8 0,21 7 8 15,-35 10-8-15,12 3 8 16,-23 10-8-16,2 4 8 15,-26 1-9-15,9 1 9 16,-25 4-7-16,7-1 8 16,-20 2-8-16,5-3 8 15,-20-4-7-15,7 1 7 16,-17-5-10-16,2 4 9 16,-13-5-9-16,2 9 8 15,-17-2-7-15,-2 5 8 16,-12-4-8-16,-1 7 1 15,-11 0-34-15,-1 0 444 16,-13 6-822-16,-22-11 394 16</inkml:trace>
    <inkml:trace contextRef="#ctx0" brushRef="#br0" timeOffset="4956.5374">5 821 1096 0,'27'42'228'0,"4"-14"105"15,23-7-321-15,9 20-11 16,27-5 0-16,-1 6 0 0,25 15 1 16,-6-3-2-16,33 12 0 15,-10-4 0-15,28-5 0 16,-18-8-1-16,33 13 1 15,-28-10-1-15,13 20 1 16,-19-4 0-16,22 10 2 16,-23-10 3-16,24 16 10 15,-13 3 4-15,30 49 1 16,-18-13-1-16,21 8-1 16,-21-24-9-16,23-7-3 15,-32-47-2-15,20 11 0 16,-26-1-2-16,19 12-1 15,-29-13 1-15,12 4-1 16,-31-12 0-16,8 0 0 16,-30-10 0-16,9 2 0 0,-22-11 0 15,-2 1 2-15,-21-12-1 16,-3-2-1-16,-18-7 1 16,-4-1 0-16,-11-2-2 15,0 6 2-15,-8 0 0 16,1 1 2-16,-4 2-2 15,1-3 453-15,-1-4-819 16,2-4 422-16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2:01.8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0DC66EC-5544-4614-94FF-7D941F228430}" emma:medium="tactile" emma:mode="ink">
          <msink:context xmlns:msink="http://schemas.microsoft.com/ink/2010/main" type="inkDrawing" rotatedBoundingBox="17713,7243 19280,6119 19827,6881 18260,8004" shapeName="Other"/>
        </emma:interpretation>
      </emma:emma>
    </inkml:annotationXML>
    <inkml:trace contextRef="#ctx0" brushRef="#br0">9480 883 741 0,'-6'-12'242'0,"-6"0"61"15,-2 6-209-15,-5-1 7 16,-4 1-23-16,-7 3-18 15,-3 0-19-15,-14 1-4 16,-2 8-13-16,-13 2-5 16,2 1-7-16,-22 15 0 15,1 3-4-15,-17 15-4 16,7 1 0-16,-19 13 0 16,26-1-2-16,1 10 2 0,14-10 2 15,-9 19-1-15,17-11-2 16,-11 15-3-16,6-9 0 15,4 11 0-15,18-14 0 16,5 10-1-16,20-14 2 16,7 7-2-16,12-12 1 15,10 3-1-15,8-12 0 16,9-3-1-16,6-15 2 16,17 0-3-16,1-9 1 15,17-4-2-15,-1-5 1 0,19-12 1 16,-10-2 1-16,16-19 2 15,-7-1 1-15,19-17 0 16,-11-3 0-16,11-20 0 16,-10 2-1-16,7-17 1 15,-17 8 0-15,1-10 1 16,-13 16-2-16,2-3 1 16,-14 10-1-16,-1-8 0 15,-16 13-1-15,-5-12 2 16,-14 6 3-16,-5-2 10 15,-10 12 7-15,-9 1 12 16,-7 7 3-16,-10 1 7 16,-14 7-10-16,-22 4-9 0,-7 7-14 15,-18 11-18-15,0 9-32 16,0 3-33-16,19 9-337 16,17 3 83-16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1:34.7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F0F8E47-FBF1-4801-8ACF-8DB1A7E41C9D}" emma:medium="tactile" emma:mode="ink">
          <msink:context xmlns:msink="http://schemas.microsoft.com/ink/2010/main" type="inkDrawing" rotatedBoundingBox="13939,6574 14032,7762 13928,7770 13835,6582" semanticType="callout" shapeName="Other">
            <msink:sourceLink direction="with" ref="{316C0C84-2ACF-495C-8FC5-AC2493BDE086}"/>
            <msink:sourceLink direction="with" ref="{2AC31724-1277-442C-B9C6-46B00BB7D94A}"/>
          </msink:context>
        </emma:interpretation>
      </emma:emma>
    </inkml:annotationXML>
    <inkml:trace contextRef="#ctx0" brushRef="#br0">3942 1035 1152 0,'0'-9'259'0,"-8"15"104"16,2 16-338-16,3 29-16 16,-1 17-1-16,1 34 7 15,4 14 0-15,5 28 6 0,-1-8 0 16,8 10-1-16,4-26-7 16,-4-7-4-16,-1-35-4 15,9-20-41-15,-6-29 47 16,12-38-398-16,-3-44 108 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2:06.5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A2DB86-8E34-40AD-805D-DCFD0298A15A}" emma:medium="tactile" emma:mode="ink">
          <msink:context xmlns:msink="http://schemas.microsoft.com/ink/2010/main" type="inkDrawing" rotatedBoundingBox="19094,6475 19797,6374 19829,6600 19126,6700" shapeName="Other"/>
        </emma:interpretation>
      </emma:emma>
    </inkml:annotationXML>
    <inkml:trace contextRef="#ctx0" brushRef="#br0">143 249 1040 0,'-12'-9'291'16,"-2"5"87"-16,7 4-265 15,1 0-40-15,3 1 9 16,4 2-30-16,10 0 3 15,5-1-28-15,17-7 6 16,11-2-19-16,18-13 8 16,7-4-16-16,4-7 10 15,-8-1-14-15,1 1 11 0,-17 10-13 16,-7 1 12-16,-10 10-15 16,-5 8 13-16,-14 2-12 15,-7-1 19-15,-7 2-1 16,-11 7 27-16,-11-5-11 15,-13 0 16-15,-3 3-20 16,-16 1 2-16,-4-4-29 16,-16 5 11-16,5-2-16 15,-10-3 15-15,11 1-14 16,1-1 15-16,23-4-13 0,8-2 12 16,13 4-15-16,12 2 9 15,7-6-15-15,8 2 7 16,8 1-11-16,14-3 10 15,5-2-9-15,14 2 15 16,1-1-8-16,12-2 11 16,-6-2-10-16,8-1 12 15,-10 2-13-15,1-2 12 16,-17 3-11-16,-3 3 13 16,-17-2-12-16,-8 1 14 15,-5 1-11-15,-8 4 15 16,-2-1-15-16,-16-1 13 15,-2 2-11-15,-20 2 11 16,-2-3-14-16,-13 0 15 0,10 5-12 16,-2-2 10-16,14 0-13 15,5 0 11-15,14 0-14 16,5-5 9-16,10 4-12 16,7-4 3-16,9-2-13 15,12 4 12-15,6 1-12 16,12-2 14-16,4 2-4 15,13-4 12-15,-5-1-9 16,6-2 13-16,-9 1-12 0,-4-4 13 16,-17 8-13-16,-6-2 11 15,-14 4-13-15,-11-4 13 16,-10 9-13-16,-16 5 15 16,-6-1-10-16,-13 4 15 15,-4 5-13-15,-4-1 15 16,12-7-14-16,-3-2 11 15,12-5-14-15,4-5 10 16,8-2-15-16,5-3-51 16,4 1-82-16,16 13-364 15,1 8 38-15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43.8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90A14ED-FCD2-434E-A779-62D80819C6B2}" emma:medium="tactile" emma:mode="ink">
          <msink:context xmlns:msink="http://schemas.microsoft.com/ink/2010/main" type="inkDrawing" rotatedBoundingBox="27739,1536 28295,7114 28121,7131 27565,1553" semanticType="callout" shapeName="Other">
            <msink:sourceLink direction="with" ref="{DDB3B623-1ECE-49D9-9395-3EFC5CF2D5FC}"/>
            <msink:sourceLink direction="with" ref="{D360672A-815C-49A1-A8B0-7151D4F389BA}"/>
          </msink:context>
        </emma:interpretation>
      </emma:emma>
    </inkml:annotationXML>
    <inkml:trace contextRef="#ctx0" brushRef="#br0">-9 170 898 0,'0'-53'277'0,"0"7"50"15,6 11-247-15,0 10-31 16,0 14-23-16,2 5-16 16,1 9 1-16,0 14-11 15,1 10 14-15,7 19 7 16,1 14 15-16,0 28-7 15,1 6 9-15,5 17-16 16,-4 30-16 0,1 15 2-16,1 5 11 15,-8-2 16-15,-2 44 11 16,1-16 13-16,-4 4-7 0,0-9-8 16,8 31-15-1,-5-40 1-15,-3 5-17 0,3-11 11 16,0 15-12-16,-8 16 8 15,10 6-5-15,-5-30 3 16,-5 36-11-16,4-19 10 16,4-23-11-16,-9-18 3 15,4 29-11-15,5-38 8 16,2 15-10-16,-2-29 11 0,6 15-8 16,3-30 12-16,0 4-9 15,0-28 10-15,3 8-9 16,-2-19 8-16,2-5-14 15,-1-16 11-15,-1-7-11 16,0-13 11-16,-3-9-11 16,-7-13 9-16,0 1-86 15,-6-3-28-15,-7-8-369 16,-5 10 35-16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44.3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74A4847-B348-4315-88B1-AB3FCE674B43}" emma:medium="tactile" emma:mode="ink">
          <msink:context xmlns:msink="http://schemas.microsoft.com/ink/2010/main" type="inkDrawing" rotatedBoundingBox="28741,6876 32283,6539 32296,6679 28754,7017" shapeName="Other">
            <msink:destinationLink direction="with" ref="{4807A8B3-3840-4A9A-B0D6-6BFF739E37B9}"/>
          </msink:context>
        </emma:interpretation>
      </emma:emma>
    </inkml:annotationXML>
    <inkml:trace contextRef="#ctx0" brushRef="#br0">0 405 1497 0,'93'-22'0'16,"-10"5"378"-16,104-20-377 15,-14 7 2-15,19 0-6 16,-19 9 8-16,20-2-9 15,-28 2 9-15,19-3-9 16,-25 1 9-16,24-4-9 0,-32 3 9 16,21-1-11-16,-27 2 11 15,19 1-7-15,-31 7 7 16,7 1-7-16,-26 7 9 16,6 5-7-16,-31 7 8 15,2 1-7-15,-13 3 10 16,0 1-8-16,-16-1 7 15,0-1-10-15,-17-4 7 16,-3-1-10-16,-14-1 2 0,-5-1-33 16,-11-1-3-16,-6-3-26 15,-6 0-74-15,-9-7-246 16,-8-4 64-16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44.7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0453D0-F9A8-47C7-8FC0-ABA995FFE830}" emma:medium="tactile" emma:mode="ink">
          <msink:context xmlns:msink="http://schemas.microsoft.com/ink/2010/main" type="inkDrawing" rotatedBoundingBox="31494,7070 32373,5909 32907,6312 32028,7474" shapeName="Other"/>
        </emma:interpretation>
      </emma:emma>
    </inkml:annotationXML>
    <inkml:trace contextRef="#ctx0" brushRef="#br0">369 166 978 0,'-9'-12'298'0,"5"0"60"16,2 5-270-16,14-10-38 15,9 4-23-15,9-8-17 16,9 1-2-16,14 1-11 16,-7 5 9-16,11-1-10 15,-1 7 8-15,2 4-8 16,-7 1 8-16,6 4-9 0,-12 4 10 15,3 2-5-15,-10 1 12 16,-2 3 0-16,-9-1 14 16,-1 7 4-16,-10 2 11 15,-4 11-6-15,-3 6 13 16,-13 14-3-16,-7 4-1 16,-23 21-12-16,-16 1 2 15,-27 17-10-15,-7 0 3 0,-25 11-4 16,14-20 10-16,-14 3-10 15,14-24 0-15,-7-3-18 16,21-19-8-16,-6-8-93 16,24-18-21-16,7 1-355 15,22-16 30-15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47.9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EE4C914-296A-43BB-BFA9-569EB1281459}" emma:medium="tactile" emma:mode="ink">
          <msink:context xmlns:msink="http://schemas.microsoft.com/ink/2010/main" type="writingRegion" rotatedBoundingBox="25298,770 32512,432 32558,1404 25343,1742"/>
        </emma:interpretation>
      </emma:emma>
    </inkml:annotationXML>
    <inkml:traceGroup>
      <inkml:annotationXML>
        <emma:emma xmlns:emma="http://www.w3.org/2003/04/emma" version="1.0">
          <emma:interpretation id="{91294FB8-11DE-4AC8-9B8A-C6BC11EF4EF8}" emma:medium="tactile" emma:mode="ink">
            <msink:context xmlns:msink="http://schemas.microsoft.com/ink/2010/main" type="paragraph" rotatedBoundingBox="25298,770 32512,432 32558,1404 25343,1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1CF886-6628-422D-8997-6F6BA22B5E77}" emma:medium="tactile" emma:mode="ink">
              <msink:context xmlns:msink="http://schemas.microsoft.com/ink/2010/main" type="line" rotatedBoundingBox="25298,770 32512,432 32558,1404 25343,1742"/>
            </emma:interpretation>
          </emma:emma>
        </inkml:annotationXML>
        <inkml:traceGroup>
          <inkml:annotationXML>
            <emma:emma xmlns:emma="http://www.w3.org/2003/04/emma" version="1.0">
              <emma:interpretation id="{DDB3B623-1ECE-49D9-9395-3EFC5CF2D5FC}" emma:medium="tactile" emma:mode="ink">
                <msink:context xmlns:msink="http://schemas.microsoft.com/ink/2010/main" type="inkWord" rotatedBoundingBox="25299,784 26771,715 26811,1582 25339,1651">
                  <msink:destinationLink direction="to" ref="{85CA696B-28AA-4B2A-8E68-43AD2A4652A2}"/>
                  <msink:destinationLink direction="with" ref="{B90A14ED-FCD2-434E-A779-62D80819C6B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754 216 1136 0,'1'-21'244'0,"-2"17"108"15,2 13-346-15,-1 12 2 16,0 4-12-16,3 8 13 15,-1 4-10-15,7 8 14 16,1-9-10-16,4 3 0 16,1-9-28-16,0 0-326 15,-2-15 94-15</inkml:trace>
          <inkml:trace contextRef="#ctx0" brushRef="#br0" timeOffset="550.4045">860 116 1032 0,'-4'-8'272'0,"4"5"77"16,10-3-306-16,17-7-12 16,11-13-28-16,22-4 8 15,8-4-11-15,5-2 10 16,-5 7-12-16,4 17 8 16,-20 12-11-16,-2 17 9 15,-11 5-12-15,-9 14 10 16,-15-7-8-16,-6 5 10 0,-9-8-8 15,-9 1 37-15,-9-9 12 16,-11 6 35-16,-4-6-4 16,-10 0 17-16,-2-3-36 15,3 3-11-15,4-6-34 16,7-5-77-16,10 4-376 16,4-2 98-16</inkml:trace>
          <inkml:trace contextRef="#ctx0" brushRef="#br0" timeOffset="225.3239">1107 98 1028 0,'6'-6'249'15,"-5"10"86"-15,-1 10-307 16,3 22 1-16,2 12-23 16,-2 22 10-16,0 9-9 15,7 11 10-15,2-12-15 16,3-6 7-16,2-23-19 15,-4-14-331-15,-4-25 102 0</inkml:trace>
          <inkml:trace contextRef="#ctx0" brushRef="#br0" timeOffset="-181.8696">23 192 906 0,'-20'-24'344'0,"13"5"24"0,7 4-219 15,12-3-101-15,9-2-23 16,13-4 10-16,1-3-18 15,13 5 9-15,-3 5-19 16,10 11 6-16,-10 9-17 16,5 18 9-16,-8 6-13 15,-1 20 10-15,-14-1-10 16,-6 16 11-16,-9-7-8 16,-11 7 12-16,-5-15-6 15,-4-7 10-15,1-13-11 0,1-9 11 16,1-12-11-16,10-9 12 15,7-6-13-15,9-13 11 16,0-2-15-16,9 0 5 16,-6 6-16-16,-3 12 4 15,-5 18-11-15,-2 15 6 16,-8 3-5-16,-2 12 14 16,2-5-3-16,-7 5 14 15,2-6-1-15,-7 2 22 16,3-8-3-16,-15 4 38 15,-1-7-3-15,-16 2 36 16,-1-2-19-16,-15-2 8 16,9-8-35-16,-3-4 1 15,7-5-36-15,10-4 7 0,7-4-16 16,3 0 10-16,9-1-13 16,6 1-29-16,6 1-48 15,9-2-47-15,4-2 29 16,13-2-384-16,-1-2 124 15</inkml:trace>
          <inkml:trace contextRef="#ctx0" brushRef="#br0" timeOffset="-685.0156">302 225 1211 0,'-2'5'257'16,"-4"16"112"-16,-4 38-348 16,5 13-24-16,4 10 13 15,5-8-13-15,5-4 10 16,5-17-10-16,4-2 10 16,0-17-9-16,-3-4-21 15,-6-10-87-15,-11-11-261 16,-5-18 29-16</inkml:trace>
        </inkml:traceGroup>
        <inkml:traceGroup>
          <inkml:annotationXML>
            <emma:emma xmlns:emma="http://www.w3.org/2003/04/emma" version="1.0">
              <emma:interpretation id="{4FA799C4-3705-4B63-A50E-AAB84427818A}" emma:medium="tactile" emma:mode="ink">
                <msink:context xmlns:msink="http://schemas.microsoft.com/ink/2010/main" type="inkWord" rotatedBoundingBox="31295,489 32512,432 32558,1404 31341,1461"/>
              </emma:interpretation>
              <emma:one-of disjunction-type="recognition" id="oneOf1"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ß</emma:literal>
                </emma:interpretation>
              </emma:one-of>
            </emma:emma>
          </inkml:annotationXML>
          <inkml:trace contextRef="#ctx0" brushRef="#br0" timeOffset="15132.2867">6562-79 1058 0,'-3'-6'303'0,"4"0"69"0,14-8-281 15,8-4-57-15,20-15-5 16,8-4 5-16,17-11-7 15,-2 3 11-15,12 3-6 16,-10 17 2-16,-2 13-13 16,-11 17 3-16,-5 16-16 15,-17 12 3-15,-12 9-9 16,-9-1 11-16,-15 8 11 16,-11-4 26-16,-13-1 23 15,-4-8 19-15,-20 3 0 16,0-14-7-16,-8-4-25 15,7-1-25-15,-4-2-18 16,14-6-17-16,-1 4-139 16,10 7-391-16,2 2 71 0</inkml:trace>
          <inkml:trace contextRef="#ctx0" brushRef="#br0" timeOffset="14826.8009">6859-187 1126 0,'12'0'286'16,"-13"12"102"-16,-2 19-300 16,-5 8-27-16,-4 15-8 15,5 3 0-15,4 12-21 16,0-10-12-16,4 2-16 0,7-13 6 16,2-1-10-16,-11-18-2 15,5-8-29-15,-10-14-22 16,-7-13-376-16,-7-12 97 15</inkml:trace>
          <inkml:trace contextRef="#ctx0" brushRef="#br0" timeOffset="14608.9684">6027 249 965 0,'-10'-27'298'15,"2"8"68"-15,10-7-251 16,5 5-44-16,13-4-16 16,11-11-9-16,19-12-14 15,6 1-5-15,14-8-9 0,-2 2 9 16,7 14-13-16,-15 20 6 15,0 11-11-15,-17 17 5 16,-5 17-11-16,-17 2 9 16,-8 14-9-16,-10-3 12 15,-13 11-4-15,-14-4 13 16,-17 14 4-16,-5-9 14 16,-13 8-2-16,7-13 11 15,2 1-8-15,17-17-3 0,3-7-14 16,14-11-3-16,7-5-19 15,12-8-21-15,4-10-83 16,13-7-29-16,10-15-364 16,12 0 39-16</inkml:trace>
          <inkml:trace contextRef="#ctx0" brushRef="#br0" timeOffset="14289.5979">6359 307 1466 0,'2'-44'779'0,"1"0"-736"0,-20 22-30 16,20 31-17-16,3 10 3 0,12 22-10 15,-6 6 12 1,2 11-7-16,-10-4 14 0,-1 3-8 16,-4-10 11-16,-5-5-10 15,0-14-1-15,-3-5-75 16,-3-10-26-16,-6-7 15 16,-3-9-375-16,-3-9 110 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46.3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807A8B3-3840-4A9A-B0D6-6BFF739E37B9}" emma:medium="tactile" emma:mode="ink">
          <msink:context xmlns:msink="http://schemas.microsoft.com/ink/2010/main" type="inkDrawing" rotatedBoundingBox="27589,7081 29638,6789 29650,6875 27601,7167" semanticType="callout" shapeName="Other">
            <msink:sourceLink direction="with" ref="{774A4847-B348-4315-88B1-AB3FCE674B43}"/>
            <msink:sourceLink direction="with" ref="{D360672A-815C-49A1-A8B0-7151D4F389BA}"/>
          </msink:context>
        </emma:interpretation>
      </emma:emma>
    </inkml:annotationXML>
    <inkml:trace contextRef="#ctx0" brushRef="#br0">112 256 552 0,'-33'4'416'16,"3"2"-92"-16,7 2-28 0,8 2-268 15,7-2-9-15,5-2-17 16,5-3 7-16,10-3-6 16,5-2 17-16,10 4-1 15,6-5 12-15,9-5-4 16,-5 4 9-16,14-2-15 16,-3-3 2-16,14 6-12 15,-4-2 3-15,25-1-13 16,-2 5 7-16,18-7-10 15,-6 2 8-15,21-4-10 16,-12-5 9-16,18-11-9 16,-10-1 9-16,10-10-9 15,-13 2 10-15,11 5-7 16,-22 6 8-16,2 6-8 0,-19 9 8 16,-2 4-9-16,-21 7 8 15,-7 3-10-15,-16 1 10 16,-7 3 196-16,-23 0-576 15,-26-9 260-15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49.6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91A8E0C-6B82-4857-A993-7BF0A5D549EF}" emma:medium="tactile" emma:mode="ink">
          <msink:context xmlns:msink="http://schemas.microsoft.com/ink/2010/main" type="writingRegion" rotatedBoundingBox="31119,7384 32493,7220 32595,8070 31221,8234"/>
        </emma:interpretation>
      </emma:emma>
    </inkml:annotationXML>
    <inkml:traceGroup>
      <inkml:annotationXML>
        <emma:emma xmlns:emma="http://www.w3.org/2003/04/emma" version="1.0">
          <emma:interpretation id="{4AFFA3E9-11C9-4482-8791-2A25605C8030}" emma:medium="tactile" emma:mode="ink">
            <msink:context xmlns:msink="http://schemas.microsoft.com/ink/2010/main" type="paragraph" rotatedBoundingBox="31119,7384 32493,7220 32595,8070 31221,8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7A7359-5175-4D7C-9233-E5ABDBD498C0}" emma:medium="tactile" emma:mode="ink">
              <msink:context xmlns:msink="http://schemas.microsoft.com/ink/2010/main" type="line" rotatedBoundingBox="31119,7384 32493,7220 32595,8070 31221,8234"/>
            </emma:interpretation>
          </emma:emma>
        </inkml:annotationXML>
        <inkml:traceGroup>
          <inkml:annotationXML>
            <emma:emma xmlns:emma="http://www.w3.org/2003/04/emma" version="1.0">
              <emma:interpretation id="{4F948541-592B-4BA7-944F-2330F1C94001}" emma:medium="tactile" emma:mode="ink">
                <msink:context xmlns:msink="http://schemas.microsoft.com/ink/2010/main" type="inkWord" rotatedBoundingBox="31119,7384 32493,7220 32595,8070 31221,82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106 378 1066 0,'-33'-22'260'15,"2"-1"97"-15,10 10-301 16,6-11-8-16,9-2-1 16,15-8-11-16,9-5-4 0,21-12-17 15,10 2 1-15,16 3-16 16,-5 14 8-16,0 13-14 16,-16 19 9-16,-11 22-12 15,-15 14 5-15,-15 25-8 16,-18-7 6-1,0 1 12-15,-36 68 0 16,-6-6 19-16,-10 2 4 16,4-23 14-16,29-44-5 15,14-16 6-15,11-2-20 16,12-10-4-16,9-3-16 16,6-9 5-16,17-6-11 15,2-12 10-15,16-7-9 16,0-7 13-16,1-5-18 15,-12-2-10-15,-2-7-56 16,-16-2-15-16,-6-2-353 0,-10 4 72 16</inkml:trace>
          <inkml:trace contextRef="#ctx0" brushRef="#br0" timeOffset="188.4944">58 465 956 0,'-24'-6'351'0,"5"6"17"15,10 4-227-15,9-1-112 16,7-1-15-16,14-5-14 16,9-5 11-16,21-7-9 15,9-3 10-15,17-7-29 16,16-7-401 0,-6 10 120-16</inkml:trace>
          <inkml:trace contextRef="#ctx0" brushRef="#br0" timeOffset="739.6621">555 605 1156 0,'-4'8'246'0,"10"-4"106"0,4-4-332 16,8-7-15-16,2-7 10 16,8-11-7-16,-4-5 10 15,-1-6-8-15,-7 2 3 16,-4-2-10-16,-10 7 8 16,-5 10-10-16,-2 4 10 15,-5 9-11-15,-1 15 8 0,-1 9-8 16,2 4 9-16,-2 19-11 15,4-1 13-15,5 5-9 16,3-3 9-16,8 1-10 16,2-13 9-16,7-5-12 15,4-13 6-15,9-15-8 16,0-16 9-16,10-17-6 16,-4-7 11-16,-1-17-6 15,-8 5 8-15,-6 4-10 16,-10 16 8-16,-7 7-6 15,-1 18 9-15,-4 17-9 16,-4 9 14-16,-1 16 0 16,2 8 9-16,-1 11-3 15,1-5 14-15,10 1-11 16,3-13 1-16,10-6-15 16,2-10 4-16,9-13-16 0,-3-11 10 15,5-15-12-15,-2-7 13 16,-3-17-51-16,-6-2-20 15,-3-14-47-15,-11 1-335 16,-1-16 67-16</inkml:trace>
          <inkml:trace contextRef="#ctx0" brushRef="#br0" timeOffset="1138.6339">996 335 913 0,'-16'-1'291'0,"4"5"54"16,12 5-252-16,10 0-42 16,13 6-27-16,10-6-2 15,13-9-10-15,5-10 11 16,11-4-10-16,-2-10 7 15,-2 3-198-15,-16-9-179 16,-22-6-7-16</inkml:trace>
          <inkml:trace contextRef="#ctx0" brushRef="#br0" timeOffset="1420.3196">1046-82 1611 0,'-2'-9'400'16,"-8"9"126"-16,-2 12-468 0,4 9-41 16,-2 12 31-16,-7-6-569 15</inkml:trace>
          <inkml:trace contextRef="#ctx0" brushRef="#br0" timeOffset="990.0317">1202-14 498 0,'5'-3'193'0,"-4"5"14"0,1 8-69 16,-1 13-61-16,-1 20 16 15,0 15 15-15,-1 23-5 16,-2 4-33-16,1 15-12 16,4-13-13-16,1-3-16 15,3-17 2-15,3-12-6 16,0-20-2-16,-3-10-12 16,-2-17 5-16,1-11-5 15,-4-11 4-15,-5-11-32 16,-5-11-9-16,-11-13-323 15,-7-1 74-15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45.4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5CA696B-28AA-4B2A-8E68-43AD2A4652A2}" emma:medium="tactile" emma:mode="ink">
          <msink:context xmlns:msink="http://schemas.microsoft.com/ink/2010/main" type="inkDrawing" rotatedBoundingBox="27052,1977 27331,845 28271,1076 27991,2209" semanticType="callout" shapeName="Other">
            <msink:sourceLink direction="to" ref="{DDB3B623-1ECE-49D9-9395-3EFC5CF2D5FC}"/>
          </msink:context>
        </emma:interpretation>
      </emma:emma>
    </inkml:annotationXML>
    <inkml:trace contextRef="#ctx0" brushRef="#br0">1787 1123 1272 0,'-27'14'258'0,"15"-5"121"0,16-2-373 16,5-2-12-16,6-5 8 16,9-20-9-16,3-14 14 15,14-34-9-15,4-22 12 16,15-38-10-16,-2-4 12 15,7-22-11-15,-13 22 9 0,-5 11-10 16,-16 40 9 0,-8 18-11-16,-13 35 7 15,-2 22-16-15,-5 18 10 0,-2 21-9 16,-1 15 9-16,0 22-5 16,0 6 14-16,3 14-11 15,5-11 10-15,6 4-10 16,2-11 9-16,10 13-8 15,2-11 9-15,11 16-11 16,0-1 4-16,17 14-51 16,-4-10-106-16,16 18-235 15,-7-16-2-15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58:04.6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80A472-41F5-4153-B4B1-B1454355FDE4}" emma:medium="tactile" emma:mode="ink">
          <msink:context xmlns:msink="http://schemas.microsoft.com/ink/2010/main" type="inkDrawing" rotatedBoundingBox="27392,6736 30604,2628 30648,2662 27436,6769" semanticType="underline" shapeName="Other">
            <msink:sourceLink direction="with" ref="{AA615A7B-89A2-4F83-B8F0-123DD54003FF}"/>
          </msink:context>
        </emma:interpretation>
      </emma:emma>
    </inkml:annotationXML>
    <inkml:trace contextRef="#ctx0" brushRef="#br0">49 4086 550 0,'-22'5'353'0,"2"-1"-41"16,10-7-116-16,7-3-84 0,7-3-66 16,13-13-16-1,5-5-14-15,17-18-9 0,8-9 4 16,20-18-8-16,-9 4 6 31,-1 1-2-31,82-97-8 0,2-4 8 16,26-42-9-16,-2-12 13 15,-19 35-6-15,-8 21 9 16,21-79-5-16,-52 101 22 16,-1 0-15-16,125-161-8 15,-9 6 6-15,19-1-12 16,-16 51 6-16,-60 25-9 15,-25 44 7-15,-7 18-10 16,-32 16 10-16,-16 38-9 16,-29 65 8-16,-17 13-9 15,-23 12 10-15,-14 10-32 16,-16 14-33-16,-2-1-300 16,2-13 64-16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53.4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381B94D-00CD-45BC-908D-A11CDB1D5E74}" emma:medium="tactile" emma:mode="ink">
          <msink:context xmlns:msink="http://schemas.microsoft.com/ink/2010/main" type="inkDrawing" rotatedBoundingBox="27672,5478 31884,1828 32579,2630 28368,6280" semanticType="scratchOut" shapeName="Other">
            <msink:sourceLink direction="with" ref="{AB5D2EA7-D76A-4191-B201-C4D32D481179}"/>
            <msink:destinationLink direction="to" ref="{9E5A1287-B45C-4CC0-92E8-30C94653629A}"/>
          </msink:context>
        </emma:interpretation>
      </emma:emma>
    </inkml:annotationXML>
    <inkml:trace contextRef="#ctx0" brushRef="#br0">73 4113 420 0,'-9'3'240'0,"6"0"26"16,3-3-88-16,-7-3-9 16,-1 1-43-16,5-4-12 15,-1-1-49-15,-2-1-15 16,0-1-22-16,3-3 0 16,-2-1-4-16,-1-11 3 15,2 1-5-15,2-10-3 0,1-2-5 16,-2-8-4-16,4 2-5 15,1-14-1-15,5 5-2 32,1 1-2-32,5-52 0 15,10-16 2-15,2-5 2 16,4-5-2-16,-14 52 2 16,12-9-2-16,-5 31 0 0,1 1-1 15,-4 16 0-15,13-11-1 16,-8 16 1-16,7-41-1 15,-1-1 0-15,6-20 1 16,-4 5-1-16,5-7 0 16,-5 37 1-16,5 7-1 15,-5 28 1-15,4 4-1 16,-7 4 0-16,7-3 1 16,-5 0-1-16,2-8 0 15,-4 2 1-15,8 2 0 16,-4 1-2-16,8-8 1 15,-1 5 1-15,5-5 3 16,-6 5 0-16,2-3 3 16,-10 18-1-16,1 2 1 15,-5 10-3-15,4 0 1 16,-1 1-2-16,8-2 1 16,-3 1-2-16,7-5 1 15,-5 2-2-15,7-3 1 0,-10 0-1 16,10 0 0-16,-8 0 0 15,4-3 0-15,-2 5-1 16,7-1 1-16,-9 1-1 16,15-4 0-16,-2 2 1 15,10-7-1-15,-5-4 1 0,12-4 0 16,-10-1-1-16,10-11 7 16,-3 3 5-16,9-12 8 15,-5-2 0-15,17-8 7 16,-9 2-6-16,8-20 1 15,-5 19-4-15,8-8 8 16,-13 14-2-16,8-3 5 16,-4 21-6-16,5-5-2 15,-10 5-10-15,11-12-4 16,-14-7-3-16,3-74-1 16,-6 4 0-16,5-5 1 15,-11 5 0-15,7 9 0 16,-13 67 1-16,2-13 4 15,-14-1 5-15,-2-12 4 16,-11 2 4-16,1-10 0 16,-7 7-4-16,-2 2-5 0,-6 14-5 15,-5-3-4-15,-4 15-1 16,-1 0-1-16,-5 7-2 16,0 4-15-16,1 7-21 15,-2 3-54-15,-1 9-6 16,-16 16-373-16,-7 13 85 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54.5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9580DF-A470-409D-A5AA-ABD8E3A61C15}" emma:medium="tactile" emma:mode="ink">
          <msink:context xmlns:msink="http://schemas.microsoft.com/ink/2010/main" type="inkDrawing" rotatedBoundingBox="27965,6123 32187,1532 32388,1717 28165,6307" semanticType="strikethrough" shapeName="Other">
            <msink:sourceLink direction="with" ref="{AB5D2EA7-D76A-4191-B201-C4D32D481179}"/>
          </msink:context>
        </emma:interpretation>
      </emma:emma>
    </inkml:annotationXML>
    <inkml:trace contextRef="#ctx0" brushRef="#br0">8 4592 370 0,'-14'1'262'0,"5"-2"16"16,3-2-89-16,3-6-13 15,3-3-59-15,2-2-15 16,1 1-53-16,1 2-5 16,1 4-7-16,1 2-6 15,3 4-17-15,3 1-5 16,3 1-3-16,4-2-2 0,2-4 0 15,8-5 1-15,2-5 1 16,13-15 2-16,1-5 2 16,17-11 9-16,-17 2 22 15,1 2-22 1,61-54-2-16,-2-4-9 16,19-21-4-16,-5-3-3 15,-15 32 0-15,-43 37-1 16,2-1 1-16,75-85 0 15,-16 0 1-15,7-8 1 16,-12 8-1-16,-22 14 0 16,-11 37 1-16,10-8-1 15,-8 9 0-15,20-11 10 16,-10 8 0-16,11-25 2 16,-8 21 4-16,14-7 4 15,-17 17-8-15,19-1 0 16,-17 21-2-16,7-71-3 15,-12 16-5-15,6-17 0 16,-13 10 0-16,14-3 1 16,-14 61 0-16,4-20 1 15,-13-2-1-15,4-20-1 16,-17 5-2-16,5 15 1 16,-15 14-2-16,3 0 5 0,-18 17 2 15,2-2 1-15,-11 6 0 16,1 3 1-16,-7 13-4 15,-1 2-2-15,-4 6-1 16,1 1-1-16,-3 4-1 16,1-1 0-16,0 8 0 15,-3 3-1-15,-2 5 0 0,4 1 1 16,-2 3-1 0,-2 0 1-16,-1 1 0 15,0-1 0-15,-4 5-1 0,-5-4-2 16,0 8-5-16,-5-1-33 15,-2 8-33-15,-4 11-344 16,-8 6 75-16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3:56.5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15F88C-A489-436F-A592-C0012FF44037}" emma:medium="tactile" emma:mode="ink">
          <msink:context xmlns:msink="http://schemas.microsoft.com/ink/2010/main" type="inkDrawing" rotatedBoundingBox="28292,6126 32179,1551 32409,1747 28522,6321" semanticType="strikethrough" shapeName="Other">
            <msink:sourceLink direction="with" ref="{A8398C44-29E6-4FAA-9BE1-EBBC6E17DFEA}"/>
            <msink:sourceLink direction="with" ref="{AB5D2EA7-D76A-4191-B201-C4D32D481179}"/>
          </msink:context>
        </emma:interpretation>
      </emma:emma>
    </inkml:annotationXML>
    <inkml:trace contextRef="#ctx0" brushRef="#br0">-1 4564 383 0,'1'-8'96'0,"2"-1"103"15,3 2-94-15,9-5 26 16,-3 0 7-16,8-8 10 15,5-1-70-15,5-9-7 16,0-6-20-16,12-6 3 16,-12 11 25-1,0-1-54-15,41-44 2 16,1 1-19-16,10-9 6 16,-5-2-14-16,-6 12 10 15,-10 10-13-15,7-7 11 16,-26 32-5-1,0 0-9-15,54-43 11 16,-9 10-9-16,10 4 10 16,-6 20-9-16,-22-25 11 15,-17-3-9-15,7-9 9 0,-14-5-12 16,4-9 10-16,-7 46-10 16,5 7 10-16,-8 16-11 15,7 0 11-15,-7 3-10 16,8-6 9-16,-5 4-9 15,9-11 9-15,-7 2-9 16,5-4 9-16,-7 6-9 16,6-11 10-16,-12 10-11 15,8-4 10-15,-8 8-9 0,4-7 9 16,-7 4-10-16,5-8 11 16,-5 1-10-16,3-8 9 15,-5 7-10-15,5-2 11 16,-3 10-10-16,5-8 10 15,-5 8-10-15,8 0 10 16,-5 6-1-16,0 6 12 16,-9 4-5-16,0-17 17 15,-6 5-9-15,1-28 1 16,1-7-11-16,13-38 5 16,0 10-17-16,10-1 10 15,1 24-12-15,5-2 11 16,-5 37-11-16,5 2 10 15,-5-4-11-15,1-10 12 16,-7 4-11-16,1-5 12 16,-11 4-10-16,4-10 10 0,-2 13-12 15,4-10 11-15,-2 8-11 16,7-9 16-16,-8 12-8 16,-1-11 11-16,-4 11-7 15,-1-12 12-15,-5 6-15 16,8-12 8-16,-4 6-11 15,6-10 6-15,-3 10-12 0,5 0 18 16,-6 11-9 0,-1 4 13-16,-5 12-8 0,-5 2 17 15,-5 7-19-15,1 1 12 16,-5 10-15-16,-5-2 9 16,1 3-17-16,2 0 10 15,-4 1-12-15,0-1-24 16,0 2 443-16,-18 14-814 15,-9 2 388-15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42.0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89DE72-1BDB-4987-BCAF-CDD9ECDE7380}" emma:medium="tactile" emma:mode="ink">
          <msink:context xmlns:msink="http://schemas.microsoft.com/ink/2010/main" type="inkDrawing" rotatedBoundingBox="8398,1046 16147,1479 16039,3418 8289,2986" semanticType="enclosure" shapeName="Other"/>
        </emma:interpretation>
      </emma:emma>
    </inkml:annotationXML>
    <inkml:trace contextRef="#ctx0" brushRef="#br0">2681 195 862 0,'-123'10'514'0,"24"4"-471"0,-2-7-4 16,-1-2-13-16,3-4-3 16,45-8-6-16,-9-10-2 15,9 2-9-15,-8 2-3 16,4-1-1-16,-17 4 0 16,6 2 1-16,-20 8 7 15,4 2 3-15,-10 1 12 16,12 4 4-16,-13 8 5 15,12-4-3-15,-12 10 2 16,9-2-10-16,-13 2 2 0,14 0-4 16,-1 5 2-16,12-7-5 15,-3 8 1-15,12 0-4 16,-5 8-4-16,7 2-5 16,-2 13-3-16,10 3-5 15,0 14 0-15,13-2 1 16,-2 7 0-16,10-6 3 15,5 4-1-15,9-13 0 16,3 3-1-16,8-7 0 16,10 4-2-16,1-9 0 15,10 11 0-15,7-1 0 0,13 16 1 16,4-10 2-16,13 1-1 16,0-13 0-16,18-4-1 15,-4-15-1-15,17 2 0 16,-5-2 0-16,19 1 0 15,-8-5 2-15,19-1 0 16,-8-4 0-16,26-4 0 16,-13-5 1-16,22-4-2 15,-14-7 3-15,21 2 0 16,-13 0 0-16,19 3 0 16,-14-1-2-16,25 4 0 15,-17-6-2-15,18-3 1 16,-13-2 1-16,16 4-1 15,-15-7 2-15,12 10 1 0,-19 2-2 16,22-1 1-16,-18-4 0 16,14-5-3-16,-13-6-2 15,25-12 1-15,-19 0 0 16,21-12 2-16,-22 6 1 16,16 1 2-16,-14 6 1 15,10-4-2-15,-18 18 1 16,18 0-1-16,-15-3 0 15,17-1-1-15,-18 2 0 0,17-8-2 16,-14-4 0-16,18-4 0 16,-25 2 1-16,16-4 0 15,-17 2 2-15,15-3 0 16,-27 5-1-16,18-1 1 16,-21 4 0-16,2-1 1 15,-25 5 0-15,12 0 0 16,-27 0-1-16,1 2-1 15,-20 5 0-15,0-4 0 16,-18 0 1-16,-2-6-1 16,-14-3 0-16,-5-4 0 15,-15-5-1-15,-11-6 1 16,-11 4 1-16,-17-10-2 16,-3 0 2-16,-17-6 0 15,-2 1-1-15,-20-5 1 16,1 5 1-16,-23-2 0 15,1 8-1-15,-23-5 4 0,9 10-3 16,-23-5 4-16,2 4 1 16,-25-10 6-16,16 5-2 15,-31-9 7-15,15 3-1 16,-19-7 0-16,18 5-3 16,-38-7-3-16,18 7-4 15,-21-10-1-15,10 12-1 0,-37 0-2 16,35 8 2-16,-34-7-1 15,12 11-1-15,-10-10-2 16,22 1-1-16,-31 0-3 16,36 9-5-16,-29 7-4 15,20 14 2-15,-9 17-11 16,25 14-14-16,-19 31-34 16,41 14-70-16,2 31-261 15,29-1 35-15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44.1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83E687-155B-46CC-B139-4629BA1052C5}" emma:medium="tactile" emma:mode="ink">
          <msink:context xmlns:msink="http://schemas.microsoft.com/ink/2010/main" type="inkDrawing" rotatedBoundingBox="15750,1403 24170,1455 24161,2991 15740,2940" semanticType="enclosure" shapeName="Other"/>
        </emma:interpretation>
      </emma:emma>
    </inkml:annotationXML>
    <inkml:trace contextRef="#ctx0" brushRef="#br0">15234 593 925 0,'-65'-15'213'16,"7"1"81"-16,-17-5-265 16,10 2-22-16,-11-3-2 15,0 7-3-15,-11-4-2 16,14 8 0-16,-8-1-9 15,6 2-1-15,-18 4-9 16,6 1 5-16,-14 0 1 16,2-2 9-16,-8-2 1 15,10-7 15-15,-11 1 2 16,9-1 2-16,-15 1 8 16,7 2 1-16,-10 5 5 15,40 3 25 1,1 0-32-16,-91 0 1 15,17-3-6-15,-9 0-3 0,-21 0 0 16,51-1-13 0,1-7 0-16,-1 5-2 15,1-1 0-15,28-1-2 16,-16 2-1-16,11-1-2 16,-15-1 0-16,10 7 1 0,-10-5 2 15,6-3 0-15,-16 9 2 16,9 0 2-16,-15-8 4 15,13 11 2-15,-15 5 7 16,18-5-1-16,-11 1 1 16,18 2-4-16,-14-4-4 15,17 2-5-15,-16-2-1 16,12 5 1-16,-17-4-2 16,19 6 0-16,-17-3 0 15,18 0 0-15,-12-1 0 16,8 1 0-16,-5 0 1 15,14 1 0-15,-13 7 0 16,14 2-1-16,-10 7 2 16,8-1 2-16,2 4-1 15,18-5 1-15,-8 7 1 16,17-1-2-16,-7 3 0 16,8-1-2-16,-4 4-1 0,15-6 1 15,4 0-1 1,13-3 0-16,7 6 2 0,13-3 0 15,-1 12-1-15,6 2-2 16,2 7 0-16,2 0-3 16,7 4 1-16,10-2 0 15,10-2-1-15,8-5 0 0,8 5-1 16,-1-1 0-16,10-1 0 16,-2 2 1-16,9 1-1 15,4-7 2-15,16 4 1 16,-1-4 0-16,20 3-1 15,-2-9 1-15,14-3-1 16,-5-3 2-16,17 3 2 16,-12-7 1-16,24-1 3 15,-4-2-1-15,16-5-1 16,-10-6-3-16,25-2 1 16,-17-1-1-16,21 8-1 15,-9-8 2-15,23 0-1 16,-12 1 1-16,22 4 0 15,-15-5-1-15,25 9 0 16,-14-5 0-16,23 4 1 16,-17 2-1-16,25-1 1 0,-22-1-1 15,26 5 1-15,-20-4 0 16,26-3-1-16,-20-1 1 16,30-4-1-16,-21-11 1 15,26 5-2-15,-24 2 0 16,26-7 0-16,-26-2-2 15,27 4-2-15,-23-8-1 16,23-4-2-16,-29 5-3 16,18-6-3-16,-30 3 0 0,14-7 0 15,-31-4 2-15,14-5 4 16,-26 4 4-16,0-5 2 16,-22-5 2-16,3-14 1 15,-26 1 0-15,-10-13 0 16,-20-1-1-16,-8-2 2 15,-26 12-1-15,-5-4 1 16,-17 9 0-16,-11-7 1 16,-15 14 0-16,-14-6 1 15,-13 8 2-15,-10-5 5 16,-13 6-1-16,-22-8 1 16,-7 8 1-16,-25 0 2 15,-6 11-1-15,-22 4 10 16,2 12 1-16,-26 0 9 15,14 6 1-15,-24-5 3 16,16-1-10-16,-17-1-16 0,27-4-30 16,-20-2 426-16,14 5-797 15,-2 4 388-15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45.6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022B2C-514C-47D1-B8D4-29F8C9D77B49}" emma:medium="tactile" emma:mode="ink">
          <msink:context xmlns:msink="http://schemas.microsoft.com/ink/2010/main" type="inkDrawing" rotatedBoundingBox="13379,3390 22925,3244 22952,5024 13406,5170" semanticType="enclosure" shapeName="Other"/>
        </emma:interpretation>
      </emma:emma>
    </inkml:annotationXML>
    <inkml:trace contextRef="#ctx0" brushRef="#br0">8590 512 1120 0,'-87'-12'238'0,"-23"-2"109"16,15-1-331-16,-13-1-10 16,11 7-4-16,-22-3-8 15,11-2-9-15,-20 2-10 16,8 2-1-16,-22-7 2 15,13 2 7-15,-20-6 6 16,11 0 9-16,-23-5 3 16,16 1 0-16,-21-1 0 15,12 4 0-15,-32 2 0 16,21 2 1-16,-22-1 1 16,15 4 2-16,-25-3 0 0,22 4 0 15,-25-2 2-15,17 7 1 16,-23-3 1-16,26 4 1 15,-33 2 3-15,22 2-3 16,-25-7-1-16,25 7-3 16,-29-4 0-16,36-4-2 15,-30 6 0-15,28-1-1 16,-20 8-2-16,24 2 0 0,-28 3 0 16,36-1-1-16,-24 8-3 15,18-4-1-15,-15 3-1 16,37 3 0-16,-24 0-1 15,29-4 2-15,-13 2 7 16,35 4 4-16,-16 5 4 16,27 4 3-16,-6 17 4 15,27 2-1-15,-5 14 3 16,24-2-4-16,13 8-1 16,23-10-5-16,11 1-3 15,20-11-6-15,13 9-3 16,9-11 1-16,19 10 1 15,7 8-2-15,14 1 1 16,7-11 0-16,19 6 0 16,-1-6-1-16,19-3 3 0,-3-4 0 15,18 13-1 1,-6-6 2-16,24 10 0 0,-12-4-1 16,20 15 0-16,-7-16 0 15,20 2 0-15,-10-17 0 16,24-2 0-16,-10-19 1 15,29-1-1-15,-13-7 0 16,22-6-1-16,-10-3 1 16,23 5-1-16,-24-2 0 15,29-2 2-15,-20 5-2 0,28 0 1 16,-21-3-1-16,32 3 1 16,-24 0-2-16,32 0 2 15,-24-3-1-15,29-7 0 16,-25 4 1-16,31-6 0 15,-29-9-1-15,35-8 0 16,-23 4 0-16,36-16 0 16,-31 2 0-16,30-21 0 15,-26 1 0-15,21-13-1 16,-39-7 1-16,27-8 0 16,-32 16-1-16,12-5 0 15,-29 13 0-15,15 0 0 16,-40 6 0-16,10-5 2 15,-37 7-1-15,-5-10 1 16,-30 6-1-16,-10-10 0 0,-31 15 0 16,-16-3-1-16,-26 11 2 15,-26-8 4-15,-23 10 4 16,-26-17 1-16,-24 1 2 16,-39-17-4-16,-17 7-7 15,-48-6-20-15,-17 15-11 16,-53-2-24-16,-10 16-162 15,-75 1-159-15,9-1-6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47.8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1A1DF0-5283-4582-A5AC-93506DE0FA40}" emma:medium="tactile" emma:mode="ink">
          <msink:context xmlns:msink="http://schemas.microsoft.com/ink/2010/main" type="inkDrawing" rotatedBoundingBox="1323,2945 7108,2653 7113,2767 1329,3059" shapeName="Other"/>
        </emma:interpretation>
      </emma:emma>
    </inkml:annotationXML>
    <inkml:trace contextRef="#ctx0" brushRef="#br0">0 245 1126 0,'19'3'247'15,"1"7"99"-15,20 10-320 0,13-2-28 16,25 6 8-16,11-16-9 15,31-5 9-15,-2-12-10 16,23-5 8-16,-1-10-7 16,22 4 8-16,-13-4-9 15,23 3 8-15,-8 5-7 16,24-2 15-16,-64 9 19 16,1 1-13-16,148-4 8 15,-73 0 1 16,1 0-22-31,200-10-8 0,4 4 11 16,-76-3-12-16,2 3 10 16,-149 9-10-16,13 0 9 15,-28-6-9-15,9 1 10 16,-37 7-10-16,11 7 14 16,-28 3-3-16,-2 6 20 15,-24 0-3-15,3-3 20 16,-22-6-15-16,-10 4 5 15,-19 2-21-15,-3-1 6 16,-19 1-35-16,-2 6-300 16,-9-5-102-16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50.7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A7475C7-AB6E-4777-A91B-18C542DC90F7}" emma:medium="tactile" emma:mode="ink">
          <msink:context xmlns:msink="http://schemas.microsoft.com/ink/2010/main" type="inkDrawing" rotatedBoundingBox="1231,10847 7251,10809 7252,10993 1232,11031" shapeName="Other"/>
        </emma:interpretation>
      </emma:emma>
    </inkml:annotationXML>
    <inkml:trace contextRef="#ctx0" brushRef="#br0">-3 68 381 0,'-5'-6'317'0,"2"2"-26"16,2 2-48-16,-1 2-80 16,7-1-29-16,1 7-81 15,6-3-5-15,-2 1-29 16,11 1 7-16,-3 2-14 16,11-1 5-16,-8 0-15 0,13-1 8 15,-4-2-12-15,15 1 8 16,-6-2-8-16,17 4 16 15,-5-2-8-15,18 4 11 16,-6-2-7-16,14 9 7 16,-7-5-15-16,14 5 7 15,-4-1-11-15,14-4 7 16,-5-7-8-16,25-6 9 16,-12-1-11-16,21-7 12 15,-10 1-9-15,22-4 8 16,-10 2-7-16,22-4 9 15,-17 1-10-15,22-3 8 16,-14 1-9-16,18-2 10 16,-13-1-10-16,20 2 11 0,-14 6-7 15,16 5 12-15,-19 5-10 16,14 10 14-16,-17 5-11 16,9 5 11-16,-19 2-12 15,11 2 9-15,-13-2-13 16,15-2 8-16,-19-5-11 15,14-7 9-15,-16-3-10 16,7-4 9-16,-21-4-9 16,11-4 10-16,-25-3-10 0,7 0 10 15,-17 0 6-15,1 0 32 16,-12 5-6-16,5 1 15 16,-11 3-10-16,8 0-7 15,-6-3-32-15,26-5-27 16,-11 4 15-16,24-19-425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53.1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44F860-3239-41A8-B5D5-0E535FFB657E}" emma:medium="tactile" emma:mode="ink">
          <msink:context xmlns:msink="http://schemas.microsoft.com/ink/2010/main" type="inkDrawing" rotatedBoundingBox="4375,8418 28616,4442 28780,5439 4539,9416" semanticType="callout" shapeName="Other"/>
        </emma:interpretation>
      </emma:emma>
    </inkml:annotationXML>
    <inkml:trace contextRef="#ctx0" brushRef="#br0">24082 0 1637 0,'-10'30'1'16,"1"-3"0"-16,-6-12 0 15,3 3 2-15,-21 23-2 0,1-14 2 16,-11-2-2-16,-4 1 1 16,-16-1-2-16,-3-1-2 15,-27 33-2-15,0 0-3 16,-24 5-1-16,3-8 1 16,-24 2 3-16,9-28 2 15,-19-1 3-15,42-10 3 16,1 1-3-16,-134 31-2 15,8 2 1 1,-36 15 1-16,14 2-6 0,43 1-15 16,2-11 0-16,-27 2-2 15,18-14 0-15,-44 3 5 16,10-4 16-16,-24 11 1 16,14-4 1-16,-44 16-10 15,23-2-14-15,-39 9-2 16,23-11 0-16,-36 7 5 15,35-19 27-15,-34-8 47 16,32-17 16-16,-29-4 18 16,33-7-2-16,-38 11-16 15,27 8-34-15,-38 16-14 16,20 13-17-16,-45 17-4 16,29-1-3-16,-45 10-1 15,37-5-2-15,-39 6 0 0,45-18 2 16,-43-1 1-1,52-19 3-15,-45-4 1 0,49-23 0 16,-45-2 2-16,54-9-2 16,-48-2 2-16,45-1 0 15,-39 6-1-15,35 3 0 16,-35 11 0-16,38 4-2 0,-31 7 0 16,37 2-1-1,-27 7-2-15,38-1 0 0,-27-3-4 16,34-5-5-16,-28-7 0 15,34-10 2-15,-28-16 0 16,29 1 5-16,-29-8 7 16,30 1 1-16,-30 4 3 15,32 8 1-15,-18 1-1 16,38 8 0-16,-18 8-2 16,44 2-1-16,-23 8-1 15,43 4-2-15,-27 10-1 16,33 1 1-16,-25 16 0 15,36-5-1-15,-31 11 1 16,45-10-1-16,-20 11-1 16,32-3 2-16,-13 15 1 15,36-6 4-15,-11 11 12 16,38-12 2-16,-1 7 0 16,34-18-1-16,6 1-3 0,30-11-13 15,10 7-2-15,21-12 1 16,15 6 20-16,16-15-416 15,-10-45 147-15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1:14:53.6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101A1E-F102-4F98-87CD-A606F720FBCC}" emma:medium="tactile" emma:mode="ink">
          <msink:context xmlns:msink="http://schemas.microsoft.com/ink/2010/main" type="inkDrawing" rotatedBoundingBox="4002,10060 4519,8491 5605,8849 5088,10418" shapeName="Other"/>
        </emma:interpretation>
      </emma:emma>
    </inkml:annotationXML>
    <inkml:trace contextRef="#ctx0" brushRef="#br0">113 4067 1084 0,'-44'4'264'0,"-2"19"91"16,7 20-321-16,-15 37-7 16,19 7-12-1,2 0-14-15,-42 132 0 0,3 2 1 16,0 19-1-16,14-24 0 16,24-82 0-16,9-49-1 15,10-18 0-15,13-39 1 16,16-17 0-16,11-13 1 15,24-14-1-15,11-7 2 16,27-10-1-16,6-5 0 0,33-22 2 16,4-3 0-16,48-24 1 15,-3-6-13-15,46-37-353 16,-5 1 113-16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4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20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38" tIns="49519" rIns="99038" bIns="4951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3" y="9721108"/>
            <a:ext cx="3076364" cy="513507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160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52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4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28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126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21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840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24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64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61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66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074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5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72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255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7788" y="909638"/>
            <a:ext cx="7978776" cy="4487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925408"/>
            <a:ext cx="5679440" cy="288638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64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1517-30AD-46BE-9EB4-2836EBD01425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emf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30.xml"/><Relationship Id="rId18" Type="http://schemas.openxmlformats.org/officeDocument/2006/relationships/image" Target="../media/image134.emf"/><Relationship Id="rId26" Type="http://schemas.openxmlformats.org/officeDocument/2006/relationships/image" Target="../media/image138.emf"/><Relationship Id="rId3" Type="http://schemas.openxmlformats.org/officeDocument/2006/relationships/customXml" Target="../ink/ink125.xml"/><Relationship Id="rId21" Type="http://schemas.openxmlformats.org/officeDocument/2006/relationships/customXml" Target="../ink/ink134.xml"/><Relationship Id="rId7" Type="http://schemas.openxmlformats.org/officeDocument/2006/relationships/customXml" Target="../ink/ink127.xml"/><Relationship Id="rId12" Type="http://schemas.openxmlformats.org/officeDocument/2006/relationships/image" Target="../media/image131.emf"/><Relationship Id="rId17" Type="http://schemas.openxmlformats.org/officeDocument/2006/relationships/customXml" Target="../ink/ink132.xml"/><Relationship Id="rId25" Type="http://schemas.openxmlformats.org/officeDocument/2006/relationships/customXml" Target="../ink/ink136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emf"/><Relationship Id="rId11" Type="http://schemas.openxmlformats.org/officeDocument/2006/relationships/customXml" Target="../ink/ink129.xml"/><Relationship Id="rId24" Type="http://schemas.openxmlformats.org/officeDocument/2006/relationships/image" Target="../media/image137.emf"/><Relationship Id="rId5" Type="http://schemas.openxmlformats.org/officeDocument/2006/relationships/customXml" Target="../ink/ink126.xml"/><Relationship Id="rId15" Type="http://schemas.openxmlformats.org/officeDocument/2006/relationships/customXml" Target="../ink/ink131.xml"/><Relationship Id="rId23" Type="http://schemas.openxmlformats.org/officeDocument/2006/relationships/customXml" Target="../ink/ink135.xml"/><Relationship Id="rId10" Type="http://schemas.openxmlformats.org/officeDocument/2006/relationships/image" Target="../media/image130.emf"/><Relationship Id="rId19" Type="http://schemas.openxmlformats.org/officeDocument/2006/relationships/customXml" Target="../ink/ink133.xml"/><Relationship Id="rId4" Type="http://schemas.openxmlformats.org/officeDocument/2006/relationships/image" Target="../media/image127.emf"/><Relationship Id="rId9" Type="http://schemas.openxmlformats.org/officeDocument/2006/relationships/customXml" Target="../ink/ink128.xml"/><Relationship Id="rId14" Type="http://schemas.openxmlformats.org/officeDocument/2006/relationships/image" Target="../media/image132.emf"/><Relationship Id="rId22" Type="http://schemas.openxmlformats.org/officeDocument/2006/relationships/image" Target="../media/image1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142.xml"/><Relationship Id="rId18" Type="http://schemas.openxmlformats.org/officeDocument/2006/relationships/image" Target="../media/image146.emf"/><Relationship Id="rId3" Type="http://schemas.openxmlformats.org/officeDocument/2006/relationships/customXml" Target="../ink/ink137.xml"/><Relationship Id="rId21" Type="http://schemas.openxmlformats.org/officeDocument/2006/relationships/customXml" Target="../ink/ink146.xml"/><Relationship Id="rId7" Type="http://schemas.openxmlformats.org/officeDocument/2006/relationships/customXml" Target="../ink/ink139.xml"/><Relationship Id="rId12" Type="http://schemas.openxmlformats.org/officeDocument/2006/relationships/image" Target="../media/image143.emf"/><Relationship Id="rId17" Type="http://schemas.openxmlformats.org/officeDocument/2006/relationships/customXml" Target="../ink/ink144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5.emf"/><Relationship Id="rId20" Type="http://schemas.openxmlformats.org/officeDocument/2006/relationships/image" Target="../media/image1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emf"/><Relationship Id="rId11" Type="http://schemas.openxmlformats.org/officeDocument/2006/relationships/customXml" Target="../ink/ink141.xml"/><Relationship Id="rId5" Type="http://schemas.openxmlformats.org/officeDocument/2006/relationships/customXml" Target="../ink/ink138.xml"/><Relationship Id="rId15" Type="http://schemas.openxmlformats.org/officeDocument/2006/relationships/customXml" Target="../ink/ink143.xml"/><Relationship Id="rId10" Type="http://schemas.openxmlformats.org/officeDocument/2006/relationships/image" Target="../media/image142.emf"/><Relationship Id="rId19" Type="http://schemas.openxmlformats.org/officeDocument/2006/relationships/customXml" Target="../ink/ink145.xml"/><Relationship Id="rId4" Type="http://schemas.openxmlformats.org/officeDocument/2006/relationships/image" Target="../media/image139.emf"/><Relationship Id="rId9" Type="http://schemas.openxmlformats.org/officeDocument/2006/relationships/customXml" Target="../ink/ink140.xml"/><Relationship Id="rId14" Type="http://schemas.openxmlformats.org/officeDocument/2006/relationships/image" Target="../media/image144.emf"/><Relationship Id="rId22" Type="http://schemas.openxmlformats.org/officeDocument/2006/relationships/image" Target="../media/image148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2.xml"/><Relationship Id="rId18" Type="http://schemas.openxmlformats.org/officeDocument/2006/relationships/image" Target="../media/image155.emf"/><Relationship Id="rId26" Type="http://schemas.openxmlformats.org/officeDocument/2006/relationships/image" Target="../media/image159.emf"/><Relationship Id="rId39" Type="http://schemas.openxmlformats.org/officeDocument/2006/relationships/customXml" Target="../ink/ink165.xml"/><Relationship Id="rId21" Type="http://schemas.openxmlformats.org/officeDocument/2006/relationships/customXml" Target="../ink/ink156.xml"/><Relationship Id="rId34" Type="http://schemas.openxmlformats.org/officeDocument/2006/relationships/image" Target="../media/image163.emf"/><Relationship Id="rId42" Type="http://schemas.openxmlformats.org/officeDocument/2006/relationships/image" Target="../media/image167.emf"/><Relationship Id="rId47" Type="http://schemas.openxmlformats.org/officeDocument/2006/relationships/customXml" Target="../ink/ink169.xml"/><Relationship Id="rId50" Type="http://schemas.openxmlformats.org/officeDocument/2006/relationships/image" Target="../media/image171.emf"/><Relationship Id="rId55" Type="http://schemas.openxmlformats.org/officeDocument/2006/relationships/customXml" Target="../ink/ink173.xml"/><Relationship Id="rId7" Type="http://schemas.openxmlformats.org/officeDocument/2006/relationships/customXml" Target="../ink/ink149.xml"/><Relationship Id="rId12" Type="http://schemas.openxmlformats.org/officeDocument/2006/relationships/image" Target="../media/image153.emf"/><Relationship Id="rId17" Type="http://schemas.openxmlformats.org/officeDocument/2006/relationships/customXml" Target="../ink/ink154.xml"/><Relationship Id="rId25" Type="http://schemas.openxmlformats.org/officeDocument/2006/relationships/customXml" Target="../ink/ink158.xml"/><Relationship Id="rId33" Type="http://schemas.openxmlformats.org/officeDocument/2006/relationships/customXml" Target="../ink/ink162.xml"/><Relationship Id="rId38" Type="http://schemas.openxmlformats.org/officeDocument/2006/relationships/image" Target="../media/image165.emf"/><Relationship Id="rId46" Type="http://schemas.openxmlformats.org/officeDocument/2006/relationships/image" Target="../media/image169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4.emf"/><Relationship Id="rId20" Type="http://schemas.openxmlformats.org/officeDocument/2006/relationships/image" Target="../media/image156.emf"/><Relationship Id="rId29" Type="http://schemas.openxmlformats.org/officeDocument/2006/relationships/customXml" Target="../ink/ink160.xml"/><Relationship Id="rId41" Type="http://schemas.openxmlformats.org/officeDocument/2006/relationships/customXml" Target="../ink/ink166.xml"/><Relationship Id="rId54" Type="http://schemas.openxmlformats.org/officeDocument/2006/relationships/image" Target="../media/image1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emf"/><Relationship Id="rId11" Type="http://schemas.openxmlformats.org/officeDocument/2006/relationships/customXml" Target="../ink/ink151.xml"/><Relationship Id="rId24" Type="http://schemas.openxmlformats.org/officeDocument/2006/relationships/image" Target="../media/image158.emf"/><Relationship Id="rId32" Type="http://schemas.openxmlformats.org/officeDocument/2006/relationships/image" Target="../media/image162.emf"/><Relationship Id="rId37" Type="http://schemas.openxmlformats.org/officeDocument/2006/relationships/customXml" Target="../ink/ink164.xml"/><Relationship Id="rId40" Type="http://schemas.openxmlformats.org/officeDocument/2006/relationships/image" Target="../media/image166.emf"/><Relationship Id="rId45" Type="http://schemas.openxmlformats.org/officeDocument/2006/relationships/customXml" Target="../ink/ink168.xml"/><Relationship Id="rId53" Type="http://schemas.openxmlformats.org/officeDocument/2006/relationships/customXml" Target="../ink/ink172.xml"/><Relationship Id="rId58" Type="http://schemas.openxmlformats.org/officeDocument/2006/relationships/image" Target="../media/image175.emf"/><Relationship Id="rId5" Type="http://schemas.openxmlformats.org/officeDocument/2006/relationships/customXml" Target="../ink/ink148.xml"/><Relationship Id="rId15" Type="http://schemas.openxmlformats.org/officeDocument/2006/relationships/customXml" Target="../ink/ink153.xml"/><Relationship Id="rId23" Type="http://schemas.openxmlformats.org/officeDocument/2006/relationships/customXml" Target="../ink/ink157.xml"/><Relationship Id="rId28" Type="http://schemas.openxmlformats.org/officeDocument/2006/relationships/image" Target="../media/image160.emf"/><Relationship Id="rId36" Type="http://schemas.openxmlformats.org/officeDocument/2006/relationships/image" Target="../media/image164.emf"/><Relationship Id="rId49" Type="http://schemas.openxmlformats.org/officeDocument/2006/relationships/customXml" Target="../ink/ink170.xml"/><Relationship Id="rId57" Type="http://schemas.openxmlformats.org/officeDocument/2006/relationships/customXml" Target="../ink/ink174.xml"/><Relationship Id="rId10" Type="http://schemas.openxmlformats.org/officeDocument/2006/relationships/image" Target="../media/image152.emf"/><Relationship Id="rId19" Type="http://schemas.openxmlformats.org/officeDocument/2006/relationships/customXml" Target="../ink/ink155.xml"/><Relationship Id="rId31" Type="http://schemas.openxmlformats.org/officeDocument/2006/relationships/customXml" Target="../ink/ink161.xml"/><Relationship Id="rId44" Type="http://schemas.openxmlformats.org/officeDocument/2006/relationships/image" Target="../media/image168.emf"/><Relationship Id="rId52" Type="http://schemas.openxmlformats.org/officeDocument/2006/relationships/image" Target="../media/image172.emf"/><Relationship Id="rId4" Type="http://schemas.openxmlformats.org/officeDocument/2006/relationships/image" Target="../media/image149.emf"/><Relationship Id="rId9" Type="http://schemas.openxmlformats.org/officeDocument/2006/relationships/customXml" Target="../ink/ink150.xml"/><Relationship Id="rId14" Type="http://schemas.openxmlformats.org/officeDocument/2006/relationships/image" Target="../media/image70.emf"/><Relationship Id="rId22" Type="http://schemas.openxmlformats.org/officeDocument/2006/relationships/image" Target="../media/image157.emf"/><Relationship Id="rId27" Type="http://schemas.openxmlformats.org/officeDocument/2006/relationships/customXml" Target="../ink/ink159.xml"/><Relationship Id="rId30" Type="http://schemas.openxmlformats.org/officeDocument/2006/relationships/image" Target="../media/image161.emf"/><Relationship Id="rId35" Type="http://schemas.openxmlformats.org/officeDocument/2006/relationships/customXml" Target="../ink/ink163.xml"/><Relationship Id="rId43" Type="http://schemas.openxmlformats.org/officeDocument/2006/relationships/customXml" Target="../ink/ink167.xml"/><Relationship Id="rId48" Type="http://schemas.openxmlformats.org/officeDocument/2006/relationships/image" Target="../media/image170.emf"/><Relationship Id="rId56" Type="http://schemas.openxmlformats.org/officeDocument/2006/relationships/image" Target="../media/image174.emf"/><Relationship Id="rId8" Type="http://schemas.openxmlformats.org/officeDocument/2006/relationships/image" Target="../media/image151.emf"/><Relationship Id="rId51" Type="http://schemas.openxmlformats.org/officeDocument/2006/relationships/customXml" Target="../ink/ink171.xml"/><Relationship Id="rId3" Type="http://schemas.openxmlformats.org/officeDocument/2006/relationships/customXml" Target="../ink/ink1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7.xml"/><Relationship Id="rId13" Type="http://schemas.openxmlformats.org/officeDocument/2006/relationships/image" Target="../media/image181.emf"/><Relationship Id="rId18" Type="http://schemas.openxmlformats.org/officeDocument/2006/relationships/customXml" Target="../ink/ink182.xml"/><Relationship Id="rId26" Type="http://schemas.openxmlformats.org/officeDocument/2006/relationships/customXml" Target="../ink/ink186.xml"/><Relationship Id="rId39" Type="http://schemas.openxmlformats.org/officeDocument/2006/relationships/image" Target="../media/image194.emf"/><Relationship Id="rId3" Type="http://schemas.openxmlformats.org/officeDocument/2006/relationships/image" Target="../media/image176.png"/><Relationship Id="rId21" Type="http://schemas.openxmlformats.org/officeDocument/2006/relationships/image" Target="../media/image185.emf"/><Relationship Id="rId34" Type="http://schemas.openxmlformats.org/officeDocument/2006/relationships/customXml" Target="../ink/ink190.xml"/><Relationship Id="rId42" Type="http://schemas.openxmlformats.org/officeDocument/2006/relationships/customXml" Target="../ink/ink194.xml"/><Relationship Id="rId7" Type="http://schemas.openxmlformats.org/officeDocument/2006/relationships/image" Target="../media/image178.emf"/><Relationship Id="rId12" Type="http://schemas.openxmlformats.org/officeDocument/2006/relationships/customXml" Target="../ink/ink179.xml"/><Relationship Id="rId17" Type="http://schemas.openxmlformats.org/officeDocument/2006/relationships/image" Target="../media/image183.emf"/><Relationship Id="rId25" Type="http://schemas.openxmlformats.org/officeDocument/2006/relationships/image" Target="../media/image187.emf"/><Relationship Id="rId33" Type="http://schemas.openxmlformats.org/officeDocument/2006/relationships/image" Target="../media/image191.emf"/><Relationship Id="rId38" Type="http://schemas.openxmlformats.org/officeDocument/2006/relationships/customXml" Target="../ink/ink192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81.xml"/><Relationship Id="rId20" Type="http://schemas.openxmlformats.org/officeDocument/2006/relationships/customXml" Target="../ink/ink183.xml"/><Relationship Id="rId29" Type="http://schemas.openxmlformats.org/officeDocument/2006/relationships/image" Target="../media/image189.emf"/><Relationship Id="rId41" Type="http://schemas.openxmlformats.org/officeDocument/2006/relationships/image" Target="../media/image19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6.xml"/><Relationship Id="rId11" Type="http://schemas.openxmlformats.org/officeDocument/2006/relationships/image" Target="../media/image180.emf"/><Relationship Id="rId24" Type="http://schemas.openxmlformats.org/officeDocument/2006/relationships/customXml" Target="../ink/ink185.xml"/><Relationship Id="rId32" Type="http://schemas.openxmlformats.org/officeDocument/2006/relationships/customXml" Target="../ink/ink189.xml"/><Relationship Id="rId37" Type="http://schemas.openxmlformats.org/officeDocument/2006/relationships/image" Target="../media/image193.emf"/><Relationship Id="rId40" Type="http://schemas.openxmlformats.org/officeDocument/2006/relationships/customXml" Target="../ink/ink193.xml"/><Relationship Id="rId45" Type="http://schemas.openxmlformats.org/officeDocument/2006/relationships/image" Target="../media/image197.emf"/><Relationship Id="rId5" Type="http://schemas.openxmlformats.org/officeDocument/2006/relationships/image" Target="../media/image177.emf"/><Relationship Id="rId15" Type="http://schemas.openxmlformats.org/officeDocument/2006/relationships/image" Target="../media/image182.emf"/><Relationship Id="rId23" Type="http://schemas.openxmlformats.org/officeDocument/2006/relationships/image" Target="../media/image186.emf"/><Relationship Id="rId28" Type="http://schemas.openxmlformats.org/officeDocument/2006/relationships/customXml" Target="../ink/ink187.xml"/><Relationship Id="rId36" Type="http://schemas.openxmlformats.org/officeDocument/2006/relationships/customXml" Target="../ink/ink191.xml"/><Relationship Id="rId10" Type="http://schemas.openxmlformats.org/officeDocument/2006/relationships/customXml" Target="../ink/ink178.xml"/><Relationship Id="rId19" Type="http://schemas.openxmlformats.org/officeDocument/2006/relationships/image" Target="../media/image184.emf"/><Relationship Id="rId31" Type="http://schemas.openxmlformats.org/officeDocument/2006/relationships/image" Target="../media/image190.emf"/><Relationship Id="rId44" Type="http://schemas.openxmlformats.org/officeDocument/2006/relationships/customXml" Target="../ink/ink195.xml"/><Relationship Id="rId4" Type="http://schemas.openxmlformats.org/officeDocument/2006/relationships/customXml" Target="../ink/ink175.xml"/><Relationship Id="rId9" Type="http://schemas.openxmlformats.org/officeDocument/2006/relationships/image" Target="../media/image179.emf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Relationship Id="rId27" Type="http://schemas.openxmlformats.org/officeDocument/2006/relationships/image" Target="../media/image188.emf"/><Relationship Id="rId30" Type="http://schemas.openxmlformats.org/officeDocument/2006/relationships/customXml" Target="../ink/ink188.xml"/><Relationship Id="rId35" Type="http://schemas.openxmlformats.org/officeDocument/2006/relationships/image" Target="../media/image192.emf"/><Relationship Id="rId43" Type="http://schemas.openxmlformats.org/officeDocument/2006/relationships/image" Target="../media/image19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emf"/><Relationship Id="rId13" Type="http://schemas.openxmlformats.org/officeDocument/2006/relationships/customXml" Target="../ink/ink199.xml"/><Relationship Id="rId18" Type="http://schemas.openxmlformats.org/officeDocument/2006/relationships/image" Target="../media/image207.emf"/><Relationship Id="rId26" Type="http://schemas.openxmlformats.org/officeDocument/2006/relationships/image" Target="../media/image211.emf"/><Relationship Id="rId39" Type="http://schemas.openxmlformats.org/officeDocument/2006/relationships/customXml" Target="../ink/ink212.xml"/><Relationship Id="rId3" Type="http://schemas.openxmlformats.org/officeDocument/2006/relationships/image" Target="../media/image198.png"/><Relationship Id="rId21" Type="http://schemas.openxmlformats.org/officeDocument/2006/relationships/customXml" Target="../ink/ink203.xml"/><Relationship Id="rId34" Type="http://schemas.openxmlformats.org/officeDocument/2006/relationships/image" Target="../media/image215.emf"/><Relationship Id="rId42" Type="http://schemas.openxmlformats.org/officeDocument/2006/relationships/image" Target="../media/image219.emf"/><Relationship Id="rId7" Type="http://schemas.openxmlformats.org/officeDocument/2006/relationships/customXml" Target="../ink/ink196.xml"/><Relationship Id="rId12" Type="http://schemas.openxmlformats.org/officeDocument/2006/relationships/image" Target="../media/image204.emf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38" Type="http://schemas.openxmlformats.org/officeDocument/2006/relationships/image" Target="../media/image217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6.emf"/><Relationship Id="rId20" Type="http://schemas.openxmlformats.org/officeDocument/2006/relationships/image" Target="../media/image208.emf"/><Relationship Id="rId29" Type="http://schemas.openxmlformats.org/officeDocument/2006/relationships/customXml" Target="../ink/ink207.xml"/><Relationship Id="rId41" Type="http://schemas.openxmlformats.org/officeDocument/2006/relationships/customXml" Target="../ink/ink2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customXml" Target="../ink/ink198.xml"/><Relationship Id="rId24" Type="http://schemas.openxmlformats.org/officeDocument/2006/relationships/image" Target="../media/image210.emf"/><Relationship Id="rId32" Type="http://schemas.openxmlformats.org/officeDocument/2006/relationships/image" Target="../media/image214.emf"/><Relationship Id="rId37" Type="http://schemas.openxmlformats.org/officeDocument/2006/relationships/customXml" Target="../ink/ink211.xml"/><Relationship Id="rId40" Type="http://schemas.openxmlformats.org/officeDocument/2006/relationships/image" Target="../media/image218.emf"/><Relationship Id="rId5" Type="http://schemas.openxmlformats.org/officeDocument/2006/relationships/image" Target="../media/image200.png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212.emf"/><Relationship Id="rId36" Type="http://schemas.openxmlformats.org/officeDocument/2006/relationships/image" Target="../media/image216.emf"/><Relationship Id="rId10" Type="http://schemas.openxmlformats.org/officeDocument/2006/relationships/image" Target="../media/image203.emf"/><Relationship Id="rId19" Type="http://schemas.openxmlformats.org/officeDocument/2006/relationships/customXml" Target="../ink/ink202.xml"/><Relationship Id="rId31" Type="http://schemas.openxmlformats.org/officeDocument/2006/relationships/customXml" Target="../ink/ink208.xml"/><Relationship Id="rId44" Type="http://schemas.openxmlformats.org/officeDocument/2006/relationships/image" Target="../media/image220.emf"/><Relationship Id="rId4" Type="http://schemas.openxmlformats.org/officeDocument/2006/relationships/image" Target="../media/image199.png"/><Relationship Id="rId9" Type="http://schemas.openxmlformats.org/officeDocument/2006/relationships/customXml" Target="../ink/ink197.xml"/><Relationship Id="rId14" Type="http://schemas.openxmlformats.org/officeDocument/2006/relationships/image" Target="../media/image205.emf"/><Relationship Id="rId22" Type="http://schemas.openxmlformats.org/officeDocument/2006/relationships/image" Target="../media/image209.emf"/><Relationship Id="rId27" Type="http://schemas.openxmlformats.org/officeDocument/2006/relationships/customXml" Target="../ink/ink206.xml"/><Relationship Id="rId30" Type="http://schemas.openxmlformats.org/officeDocument/2006/relationships/image" Target="../media/image213.emf"/><Relationship Id="rId35" Type="http://schemas.openxmlformats.org/officeDocument/2006/relationships/customXml" Target="../ink/ink210.xml"/><Relationship Id="rId43" Type="http://schemas.openxmlformats.org/officeDocument/2006/relationships/customXml" Target="../ink/ink2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datamapper/NGDP_RPCH@WEO/OEMDC/ADVEC/WEOWORL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emf"/><Relationship Id="rId5" Type="http://schemas.openxmlformats.org/officeDocument/2006/relationships/customXml" Target="../ink/ink215.xml"/><Relationship Id="rId4" Type="http://schemas.openxmlformats.org/officeDocument/2006/relationships/hyperlink" Target="https://www.imf.org/external/datamapper/LUR@WEO/OEMDC/ADVEC/WEOWORL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3.emf"/><Relationship Id="rId18" Type="http://schemas.openxmlformats.org/officeDocument/2006/relationships/customXml" Target="../ink/ink14.xml"/><Relationship Id="rId3" Type="http://schemas.openxmlformats.org/officeDocument/2006/relationships/image" Target="../media/image8.png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customXml" Target="../ink/ink11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2.emf"/><Relationship Id="rId24" Type="http://schemas.openxmlformats.org/officeDocument/2006/relationships/customXml" Target="../ink/ink17.xml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10" Type="http://schemas.openxmlformats.org/officeDocument/2006/relationships/customXml" Target="../ink/ink10.xml"/><Relationship Id="rId19" Type="http://schemas.openxmlformats.org/officeDocument/2006/relationships/image" Target="../media/image16.emf"/><Relationship Id="rId4" Type="http://schemas.openxmlformats.org/officeDocument/2006/relationships/customXml" Target="../ink/ink7.xml"/><Relationship Id="rId9" Type="http://schemas.openxmlformats.org/officeDocument/2006/relationships/image" Target="../media/image11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4.emf"/><Relationship Id="rId18" Type="http://schemas.openxmlformats.org/officeDocument/2006/relationships/customXml" Target="../ink/ink25.xml"/><Relationship Id="rId3" Type="http://schemas.openxmlformats.org/officeDocument/2006/relationships/chart" Target="../charts/chart1.xml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customXml" Target="../ink/ink22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3.emf"/><Relationship Id="rId24" Type="http://schemas.openxmlformats.org/officeDocument/2006/relationships/customXml" Target="../ink/ink28.xml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customXml" Target="../ink/ink21.xml"/><Relationship Id="rId19" Type="http://schemas.openxmlformats.org/officeDocument/2006/relationships/image" Target="../media/image27.emf"/><Relationship Id="rId4" Type="http://schemas.openxmlformats.org/officeDocument/2006/relationships/customXml" Target="../ink/ink18.xml"/><Relationship Id="rId9" Type="http://schemas.openxmlformats.org/officeDocument/2006/relationships/image" Target="../media/image22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5.emf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9" Type="http://schemas.openxmlformats.org/officeDocument/2006/relationships/image" Target="../media/image48.emf"/><Relationship Id="rId3" Type="http://schemas.openxmlformats.org/officeDocument/2006/relationships/chart" Target="../charts/chart2.xml"/><Relationship Id="rId21" Type="http://schemas.openxmlformats.org/officeDocument/2006/relationships/image" Target="../media/image39.emf"/><Relationship Id="rId34" Type="http://schemas.openxmlformats.org/officeDocument/2006/relationships/customXml" Target="../ink/ink44.xml"/><Relationship Id="rId42" Type="http://schemas.openxmlformats.org/officeDocument/2006/relationships/customXml" Target="../ink/ink48.xml"/><Relationship Id="rId47" Type="http://schemas.openxmlformats.org/officeDocument/2006/relationships/image" Target="../media/image52.emf"/><Relationship Id="rId7" Type="http://schemas.openxmlformats.org/officeDocument/2006/relationships/image" Target="../media/image32.emf"/><Relationship Id="rId12" Type="http://schemas.openxmlformats.org/officeDocument/2006/relationships/customXml" Target="../ink/ink33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33" Type="http://schemas.openxmlformats.org/officeDocument/2006/relationships/image" Target="../media/image45.emf"/><Relationship Id="rId38" Type="http://schemas.openxmlformats.org/officeDocument/2006/relationships/customXml" Target="../ink/ink46.xml"/><Relationship Id="rId46" Type="http://schemas.openxmlformats.org/officeDocument/2006/relationships/customXml" Target="../ink/ink50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29" Type="http://schemas.openxmlformats.org/officeDocument/2006/relationships/image" Target="../media/image43.emf"/><Relationship Id="rId41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34.emf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47.emf"/><Relationship Id="rId40" Type="http://schemas.openxmlformats.org/officeDocument/2006/relationships/customXml" Target="../ink/ink47.xml"/><Relationship Id="rId45" Type="http://schemas.openxmlformats.org/officeDocument/2006/relationships/image" Target="../media/image51.emf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10" Type="http://schemas.openxmlformats.org/officeDocument/2006/relationships/customXml" Target="../ink/ink32.xml"/><Relationship Id="rId19" Type="http://schemas.openxmlformats.org/officeDocument/2006/relationships/image" Target="../media/image38.emf"/><Relationship Id="rId31" Type="http://schemas.openxmlformats.org/officeDocument/2006/relationships/image" Target="../media/image44.emf"/><Relationship Id="rId44" Type="http://schemas.openxmlformats.org/officeDocument/2006/relationships/customXml" Target="../ink/ink49.xml"/><Relationship Id="rId4" Type="http://schemas.openxmlformats.org/officeDocument/2006/relationships/customXml" Target="../ink/ink29.xml"/><Relationship Id="rId9" Type="http://schemas.openxmlformats.org/officeDocument/2006/relationships/image" Target="../media/image33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42.emf"/><Relationship Id="rId30" Type="http://schemas.openxmlformats.org/officeDocument/2006/relationships/customXml" Target="../ink/ink42.xml"/><Relationship Id="rId35" Type="http://schemas.openxmlformats.org/officeDocument/2006/relationships/image" Target="../media/image46.emf"/><Relationship Id="rId43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7.emf"/><Relationship Id="rId18" Type="http://schemas.openxmlformats.org/officeDocument/2006/relationships/customXml" Target="../ink/ink58.xml"/><Relationship Id="rId3" Type="http://schemas.openxmlformats.org/officeDocument/2006/relationships/chart" Target="../charts/chart3.xml"/><Relationship Id="rId21" Type="http://schemas.openxmlformats.org/officeDocument/2006/relationships/image" Target="../media/image61.emf"/><Relationship Id="rId7" Type="http://schemas.openxmlformats.org/officeDocument/2006/relationships/image" Target="../media/image54.emf"/><Relationship Id="rId12" Type="http://schemas.openxmlformats.org/officeDocument/2006/relationships/customXml" Target="../ink/ink55.xml"/><Relationship Id="rId17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23" Type="http://schemas.openxmlformats.org/officeDocument/2006/relationships/image" Target="../media/image62.emf"/><Relationship Id="rId10" Type="http://schemas.openxmlformats.org/officeDocument/2006/relationships/customXml" Target="../ink/ink54.xml"/><Relationship Id="rId19" Type="http://schemas.openxmlformats.org/officeDocument/2006/relationships/image" Target="../media/image60.emf"/><Relationship Id="rId4" Type="http://schemas.openxmlformats.org/officeDocument/2006/relationships/customXml" Target="../ink/ink51.xml"/><Relationship Id="rId9" Type="http://schemas.openxmlformats.org/officeDocument/2006/relationships/image" Target="../media/image55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7.emf"/><Relationship Id="rId18" Type="http://schemas.openxmlformats.org/officeDocument/2006/relationships/customXml" Target="../ink/ink68.xml"/><Relationship Id="rId3" Type="http://schemas.openxmlformats.org/officeDocument/2006/relationships/chart" Target="../charts/chart4.xml"/><Relationship Id="rId7" Type="http://schemas.openxmlformats.org/officeDocument/2006/relationships/image" Target="../media/image64.emf"/><Relationship Id="rId12" Type="http://schemas.openxmlformats.org/officeDocument/2006/relationships/customXml" Target="../ink/ink65.xml"/><Relationship Id="rId17" Type="http://schemas.openxmlformats.org/officeDocument/2006/relationships/image" Target="../media/image69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2.xm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customXml" Target="../ink/ink64.xml"/><Relationship Id="rId19" Type="http://schemas.openxmlformats.org/officeDocument/2006/relationships/image" Target="../media/image70.emf"/><Relationship Id="rId4" Type="http://schemas.openxmlformats.org/officeDocument/2006/relationships/customXml" Target="../ink/ink61.xml"/><Relationship Id="rId9" Type="http://schemas.openxmlformats.org/officeDocument/2006/relationships/image" Target="../media/image65.emf"/><Relationship Id="rId14" Type="http://schemas.openxmlformats.org/officeDocument/2006/relationships/customXml" Target="../ink/ink6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76.emf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" Type="http://schemas.openxmlformats.org/officeDocument/2006/relationships/image" Target="../media/image71.png"/><Relationship Id="rId21" Type="http://schemas.openxmlformats.org/officeDocument/2006/relationships/image" Target="../media/image80.emf"/><Relationship Id="rId7" Type="http://schemas.openxmlformats.org/officeDocument/2006/relationships/image" Target="../media/image73.emf"/><Relationship Id="rId12" Type="http://schemas.openxmlformats.org/officeDocument/2006/relationships/customXml" Target="../ink/ink73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75.emf"/><Relationship Id="rId24" Type="http://schemas.openxmlformats.org/officeDocument/2006/relationships/customXml" Target="../ink/ink79.xml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28" Type="http://schemas.openxmlformats.org/officeDocument/2006/relationships/customXml" Target="../ink/ink81.xml"/><Relationship Id="rId10" Type="http://schemas.openxmlformats.org/officeDocument/2006/relationships/customXml" Target="../ink/ink72.xml"/><Relationship Id="rId19" Type="http://schemas.openxmlformats.org/officeDocument/2006/relationships/image" Target="../media/image79.emf"/><Relationship Id="rId31" Type="http://schemas.openxmlformats.org/officeDocument/2006/relationships/image" Target="../media/image85.emf"/><Relationship Id="rId4" Type="http://schemas.openxmlformats.org/officeDocument/2006/relationships/customXml" Target="../ink/ink69.xml"/><Relationship Id="rId9" Type="http://schemas.openxmlformats.org/officeDocument/2006/relationships/image" Target="../media/image74.emf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83.emf"/><Relationship Id="rId30" Type="http://schemas.openxmlformats.org/officeDocument/2006/relationships/customXml" Target="../ink/ink8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customXml" Target="../ink/ink88.xml"/><Relationship Id="rId18" Type="http://schemas.openxmlformats.org/officeDocument/2006/relationships/image" Target="../media/image93.emf"/><Relationship Id="rId26" Type="http://schemas.openxmlformats.org/officeDocument/2006/relationships/image" Target="../media/image97.emf"/><Relationship Id="rId39" Type="http://schemas.openxmlformats.org/officeDocument/2006/relationships/customXml" Target="../ink/ink101.xml"/><Relationship Id="rId3" Type="http://schemas.openxmlformats.org/officeDocument/2006/relationships/customXml" Target="../ink/ink83.xml"/><Relationship Id="rId21" Type="http://schemas.openxmlformats.org/officeDocument/2006/relationships/customXml" Target="../ink/ink92.xml"/><Relationship Id="rId34" Type="http://schemas.openxmlformats.org/officeDocument/2006/relationships/image" Target="../media/image101.emf"/><Relationship Id="rId42" Type="http://schemas.openxmlformats.org/officeDocument/2006/relationships/image" Target="../media/image105.emf"/><Relationship Id="rId7" Type="http://schemas.openxmlformats.org/officeDocument/2006/relationships/customXml" Target="../ink/ink85.xml"/><Relationship Id="rId12" Type="http://schemas.openxmlformats.org/officeDocument/2006/relationships/image" Target="../media/image90.emf"/><Relationship Id="rId17" Type="http://schemas.openxmlformats.org/officeDocument/2006/relationships/customXml" Target="../ink/ink90.xml"/><Relationship Id="rId25" Type="http://schemas.openxmlformats.org/officeDocument/2006/relationships/customXml" Target="../ink/ink94.xml"/><Relationship Id="rId33" Type="http://schemas.openxmlformats.org/officeDocument/2006/relationships/customXml" Target="../ink/ink98.xml"/><Relationship Id="rId38" Type="http://schemas.openxmlformats.org/officeDocument/2006/relationships/image" Target="../media/image103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2.emf"/><Relationship Id="rId20" Type="http://schemas.openxmlformats.org/officeDocument/2006/relationships/image" Target="../media/image94.emf"/><Relationship Id="rId29" Type="http://schemas.openxmlformats.org/officeDocument/2006/relationships/customXml" Target="../ink/ink96.xml"/><Relationship Id="rId41" Type="http://schemas.openxmlformats.org/officeDocument/2006/relationships/customXml" Target="../ink/ink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11" Type="http://schemas.openxmlformats.org/officeDocument/2006/relationships/customXml" Target="../ink/ink87.xml"/><Relationship Id="rId24" Type="http://schemas.openxmlformats.org/officeDocument/2006/relationships/image" Target="../media/image96.emf"/><Relationship Id="rId32" Type="http://schemas.openxmlformats.org/officeDocument/2006/relationships/image" Target="../media/image100.emf"/><Relationship Id="rId37" Type="http://schemas.openxmlformats.org/officeDocument/2006/relationships/customXml" Target="../ink/ink100.xml"/><Relationship Id="rId40" Type="http://schemas.openxmlformats.org/officeDocument/2006/relationships/image" Target="../media/image104.emf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28" Type="http://schemas.openxmlformats.org/officeDocument/2006/relationships/image" Target="../media/image98.emf"/><Relationship Id="rId36" Type="http://schemas.openxmlformats.org/officeDocument/2006/relationships/image" Target="../media/image102.emf"/><Relationship Id="rId10" Type="http://schemas.openxmlformats.org/officeDocument/2006/relationships/image" Target="../media/image89.emf"/><Relationship Id="rId19" Type="http://schemas.openxmlformats.org/officeDocument/2006/relationships/customXml" Target="../ink/ink91.xml"/><Relationship Id="rId31" Type="http://schemas.openxmlformats.org/officeDocument/2006/relationships/customXml" Target="../ink/ink97.xml"/><Relationship Id="rId4" Type="http://schemas.openxmlformats.org/officeDocument/2006/relationships/image" Target="../media/image86.emf"/><Relationship Id="rId9" Type="http://schemas.openxmlformats.org/officeDocument/2006/relationships/customXml" Target="../ink/ink86.xml"/><Relationship Id="rId14" Type="http://schemas.openxmlformats.org/officeDocument/2006/relationships/image" Target="../media/image91.emf"/><Relationship Id="rId22" Type="http://schemas.openxmlformats.org/officeDocument/2006/relationships/image" Target="../media/image95.emf"/><Relationship Id="rId27" Type="http://schemas.openxmlformats.org/officeDocument/2006/relationships/customXml" Target="../ink/ink95.xml"/><Relationship Id="rId30" Type="http://schemas.openxmlformats.org/officeDocument/2006/relationships/image" Target="../media/image99.emf"/><Relationship Id="rId35" Type="http://schemas.openxmlformats.org/officeDocument/2006/relationships/customXml" Target="../ink/ink9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109.emf"/><Relationship Id="rId26" Type="http://schemas.openxmlformats.org/officeDocument/2006/relationships/image" Target="../media/image113.emf"/><Relationship Id="rId39" Type="http://schemas.openxmlformats.org/officeDocument/2006/relationships/customXml" Target="../ink/ink118.xml"/><Relationship Id="rId51" Type="http://schemas.openxmlformats.org/officeDocument/2006/relationships/customXml" Target="../ink/ink124.xml"/><Relationship Id="rId3" Type="http://schemas.openxmlformats.org/officeDocument/2006/relationships/customXml" Target="../ink/ink103.xml"/><Relationship Id="rId21" Type="http://schemas.openxmlformats.org/officeDocument/2006/relationships/customXml" Target="../ink/ink109.xml"/><Relationship Id="rId34" Type="http://schemas.openxmlformats.org/officeDocument/2006/relationships/image" Target="../media/image117.emf"/><Relationship Id="rId42" Type="http://schemas.openxmlformats.org/officeDocument/2006/relationships/image" Target="../media/image121.emf"/><Relationship Id="rId47" Type="http://schemas.openxmlformats.org/officeDocument/2006/relationships/customXml" Target="../ink/ink122.xml"/><Relationship Id="rId50" Type="http://schemas.openxmlformats.org/officeDocument/2006/relationships/image" Target="../media/image125.emf"/><Relationship Id="rId12" Type="http://schemas.openxmlformats.org/officeDocument/2006/relationships/image" Target="../media/image106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119.emf"/><Relationship Id="rId46" Type="http://schemas.openxmlformats.org/officeDocument/2006/relationships/image" Target="../media/image123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8.emf"/><Relationship Id="rId20" Type="http://schemas.openxmlformats.org/officeDocument/2006/relationships/image" Target="../media/image110.emf"/><Relationship Id="rId29" Type="http://schemas.openxmlformats.org/officeDocument/2006/relationships/customXml" Target="../ink/ink113.xml"/><Relationship Id="rId41" Type="http://schemas.openxmlformats.org/officeDocument/2006/relationships/customXml" Target="../ink/ink119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104.xml"/><Relationship Id="rId24" Type="http://schemas.openxmlformats.org/officeDocument/2006/relationships/image" Target="../media/image112.emf"/><Relationship Id="rId32" Type="http://schemas.openxmlformats.org/officeDocument/2006/relationships/image" Target="../media/image116.emf"/><Relationship Id="rId37" Type="http://schemas.openxmlformats.org/officeDocument/2006/relationships/customXml" Target="../ink/ink117.xml"/><Relationship Id="rId40" Type="http://schemas.openxmlformats.org/officeDocument/2006/relationships/image" Target="../media/image120.emf"/><Relationship Id="rId45" Type="http://schemas.openxmlformats.org/officeDocument/2006/relationships/customXml" Target="../ink/ink12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14.emf"/><Relationship Id="rId36" Type="http://schemas.openxmlformats.org/officeDocument/2006/relationships/image" Target="../media/image118.emf"/><Relationship Id="rId49" Type="http://schemas.openxmlformats.org/officeDocument/2006/relationships/customXml" Target="../ink/ink123.xml"/><Relationship Id="rId10" Type="http://schemas.openxmlformats.org/officeDocument/2006/relationships/image" Target="../media/image1610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4" Type="http://schemas.openxmlformats.org/officeDocument/2006/relationships/image" Target="../media/image122.emf"/><Relationship Id="rId52" Type="http://schemas.openxmlformats.org/officeDocument/2006/relationships/image" Target="../media/image126.emf"/><Relationship Id="rId14" Type="http://schemas.openxmlformats.org/officeDocument/2006/relationships/image" Target="../media/image107.emf"/><Relationship Id="rId22" Type="http://schemas.openxmlformats.org/officeDocument/2006/relationships/image" Target="../media/image111.emf"/><Relationship Id="rId27" Type="http://schemas.openxmlformats.org/officeDocument/2006/relationships/customXml" Target="../ink/ink112.xml"/><Relationship Id="rId30" Type="http://schemas.openxmlformats.org/officeDocument/2006/relationships/image" Target="../media/image115.emf"/><Relationship Id="rId35" Type="http://schemas.openxmlformats.org/officeDocument/2006/relationships/customXml" Target="../ink/ink116.xml"/><Relationship Id="rId43" Type="http://schemas.openxmlformats.org/officeDocument/2006/relationships/customXml" Target="../ink/ink120.xml"/><Relationship Id="rId48" Type="http://schemas.openxmlformats.org/officeDocument/2006/relationships/image" Target="../media/image1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684579" y="0"/>
            <a:ext cx="5507421" cy="4489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200" b="1" dirty="0" err="1" smtClean="0"/>
              <a:t>Volkswirtschaftliche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Kennzahlen</a:t>
            </a:r>
            <a:r>
              <a:rPr lang="en-US" sz="2200" b="1" dirty="0" smtClean="0"/>
              <a:t> Deutschland</a:t>
            </a:r>
            <a:endParaRPr lang="en-US" sz="2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00902" y="324392"/>
            <a:ext cx="203235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Wirtschaftswachstum</a:t>
            </a:r>
            <a:endParaRPr lang="de-DE" sz="1633" dirty="0"/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434155" y="324392"/>
            <a:ext cx="154850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Source: </a:t>
            </a:r>
            <a:r>
              <a:rPr lang="de-DE" sz="1633" dirty="0" err="1" smtClean="0"/>
              <a:t>Destatis</a:t>
            </a:r>
            <a:endParaRPr lang="de-DE" sz="1633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97" y="786682"/>
            <a:ext cx="6733354" cy="45197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Freihand 11"/>
              <p14:cNvContentPartPr/>
              <p14:nvPr/>
            </p14:nvContentPartPr>
            <p14:xfrm>
              <a:off x="4024524" y="798610"/>
              <a:ext cx="2135160" cy="46584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9404" y="780970"/>
                <a:ext cx="21668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Freihand 20"/>
              <p14:cNvContentPartPr/>
              <p14:nvPr/>
            </p14:nvContentPartPr>
            <p14:xfrm>
              <a:off x="5959524" y="1383970"/>
              <a:ext cx="1433880" cy="201060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2244" y="1367770"/>
                <a:ext cx="1467360" cy="20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Freihand 28"/>
              <p14:cNvContentPartPr/>
              <p14:nvPr/>
            </p14:nvContentPartPr>
            <p14:xfrm>
              <a:off x="1886484" y="798970"/>
              <a:ext cx="2690280" cy="3173040"/>
            </p14:xfrm>
          </p:contentPart>
        </mc:Choice>
        <mc:Fallback>
          <p:pic>
            <p:nvPicPr>
              <p:cNvPr id="29" name="Freihand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0644" y="781330"/>
                <a:ext cx="2721960" cy="32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Freihand 29"/>
              <p14:cNvContentPartPr/>
              <p14:nvPr/>
            </p14:nvContentPartPr>
            <p14:xfrm>
              <a:off x="2000244" y="1081570"/>
              <a:ext cx="4643640" cy="2585520"/>
            </p14:xfrm>
          </p:contentPart>
        </mc:Choice>
        <mc:Fallback>
          <p:pic>
            <p:nvPicPr>
              <p:cNvPr id="30" name="Freihand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2684" y="1070050"/>
                <a:ext cx="4662720" cy="26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Freihand 31"/>
              <p14:cNvContentPartPr/>
              <p14:nvPr/>
            </p14:nvContentPartPr>
            <p14:xfrm>
              <a:off x="2116164" y="2646850"/>
              <a:ext cx="2375640" cy="102348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9684" y="2640370"/>
                <a:ext cx="2388600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Freihand 33"/>
              <p14:cNvContentPartPr/>
              <p14:nvPr/>
            </p14:nvContentPartPr>
            <p14:xfrm>
              <a:off x="4627164" y="1277050"/>
              <a:ext cx="2359440" cy="131184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20324" y="1268770"/>
                <a:ext cx="2374560" cy="13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5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11782" y="68465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Zyklische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Arbeitslosigkeit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6229" y="998307"/>
            <a:ext cx="9001000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Aktuelle</a:t>
            </a:r>
            <a:r>
              <a:rPr lang="en-US" sz="2400" dirty="0" smtClean="0"/>
              <a:t> </a:t>
            </a:r>
            <a:r>
              <a:rPr lang="en-US" sz="2400" dirty="0" err="1" smtClean="0"/>
              <a:t>Arbeitslosenrate</a:t>
            </a:r>
            <a:r>
              <a:rPr lang="en-US" sz="2400" dirty="0" smtClean="0"/>
              <a:t>				= 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Natürliche</a:t>
            </a:r>
            <a:r>
              <a:rPr lang="en-US" sz="2400" dirty="0" smtClean="0"/>
              <a:t>  </a:t>
            </a:r>
            <a:r>
              <a:rPr lang="en-US" sz="2400" dirty="0" err="1"/>
              <a:t>Arbeitslosenrate</a:t>
            </a:r>
            <a:r>
              <a:rPr lang="en-US" sz="2400" dirty="0" smtClean="0"/>
              <a:t>				= </a:t>
            </a:r>
            <a:r>
              <a:rPr lang="en-US" sz="2400" dirty="0"/>
              <a:t>u</a:t>
            </a:r>
            <a:r>
              <a:rPr lang="en-US" sz="2400" dirty="0" smtClean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Zyklische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Komponente</a:t>
            </a:r>
            <a:r>
              <a:rPr lang="en-US" sz="2400" dirty="0" smtClean="0"/>
              <a:t> der </a:t>
            </a:r>
            <a:r>
              <a:rPr lang="en-US" sz="2400" dirty="0" err="1" smtClean="0"/>
              <a:t>Arbeitslosenrate</a:t>
            </a:r>
            <a:r>
              <a:rPr lang="en-US" sz="2400" dirty="0" smtClean="0"/>
              <a:t>	= </a:t>
            </a:r>
            <a:r>
              <a:rPr lang="en-US" sz="2400" dirty="0"/>
              <a:t>u - u</a:t>
            </a:r>
            <a:r>
              <a:rPr lang="en-US" sz="2400" dirty="0" smtClean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Kontraktive</a:t>
            </a:r>
            <a:r>
              <a:rPr lang="en-US" sz="2400" dirty="0" smtClean="0"/>
              <a:t> </a:t>
            </a:r>
            <a:r>
              <a:rPr lang="en-US" sz="2400" dirty="0" err="1" smtClean="0"/>
              <a:t>Lücke</a:t>
            </a:r>
            <a:r>
              <a:rPr lang="en-US" sz="2400" dirty="0" smtClean="0"/>
              <a:t>:					u </a:t>
            </a:r>
            <a:r>
              <a:rPr lang="en-US" sz="2400" dirty="0"/>
              <a:t>- u* &gt; 0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Expansive </a:t>
            </a:r>
            <a:r>
              <a:rPr lang="en-US" sz="2400" dirty="0" err="1" smtClean="0"/>
              <a:t>Lücke</a:t>
            </a:r>
            <a:r>
              <a:rPr lang="en-US" sz="2400" dirty="0" smtClean="0"/>
              <a:t>:					u </a:t>
            </a:r>
            <a:r>
              <a:rPr lang="en-US" sz="2400" dirty="0"/>
              <a:t>- u* &lt; </a:t>
            </a:r>
            <a:r>
              <a:rPr lang="en-US" sz="2400" dirty="0" smtClean="0"/>
              <a:t>0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7515084" y="1880954"/>
              <a:ext cx="1150560" cy="90648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44" y="1863314"/>
                <a:ext cx="118224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3599364" y="133514"/>
              <a:ext cx="4765680" cy="63072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2804" y="118034"/>
                <a:ext cx="479700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735924" y="3209714"/>
              <a:ext cx="2896560" cy="5688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164" y="3194234"/>
                <a:ext cx="29228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/>
              <p14:cNvContentPartPr/>
              <p14:nvPr/>
            </p14:nvContentPartPr>
            <p14:xfrm>
              <a:off x="6465324" y="2761154"/>
              <a:ext cx="1445400" cy="61776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8764" y="2744234"/>
                <a:ext cx="147780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/>
              <p14:cNvContentPartPr/>
              <p14:nvPr/>
            </p14:nvContentPartPr>
            <p14:xfrm>
              <a:off x="6396204" y="3504194"/>
              <a:ext cx="1844640" cy="52992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9644" y="3490154"/>
                <a:ext cx="18763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Freihand 16"/>
              <p14:cNvContentPartPr/>
              <p14:nvPr/>
            </p14:nvContentPartPr>
            <p14:xfrm>
              <a:off x="6937284" y="3010634"/>
              <a:ext cx="1621440" cy="63000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22524" y="2991554"/>
                <a:ext cx="16552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Freihand 20"/>
              <p14:cNvContentPartPr/>
              <p14:nvPr/>
            </p14:nvContentPartPr>
            <p14:xfrm>
              <a:off x="8705964" y="2462354"/>
              <a:ext cx="2304360" cy="95724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87244" y="2449034"/>
                <a:ext cx="2337840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" name="Freihand 31"/>
              <p14:cNvContentPartPr/>
              <p14:nvPr/>
            </p14:nvContentPartPr>
            <p14:xfrm>
              <a:off x="7396284" y="3291794"/>
              <a:ext cx="1479960" cy="51444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79364" y="3273434"/>
                <a:ext cx="15152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" name="Freihand 45"/>
              <p14:cNvContentPartPr/>
              <p14:nvPr/>
            </p14:nvContentPartPr>
            <p14:xfrm>
              <a:off x="815484" y="3874274"/>
              <a:ext cx="1649520" cy="14652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724" y="3857714"/>
                <a:ext cx="16808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8" name="Freihand 47"/>
              <p14:cNvContentPartPr/>
              <p14:nvPr/>
            </p14:nvContentPartPr>
            <p14:xfrm>
              <a:off x="6831084" y="3453434"/>
              <a:ext cx="198000" cy="27864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4524" y="3438674"/>
                <a:ext cx="2289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9" name="Freihand 48"/>
              <p14:cNvContentPartPr/>
              <p14:nvPr/>
            </p14:nvContentPartPr>
            <p14:xfrm>
              <a:off x="6519324" y="4178474"/>
              <a:ext cx="1588320" cy="751320"/>
            </p14:xfrm>
          </p:contentPart>
        </mc:Choice>
        <mc:Fallback>
          <p:pic>
            <p:nvPicPr>
              <p:cNvPr id="49" name="Freihand 4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03484" y="4161554"/>
                <a:ext cx="161532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" name="Freihand 50"/>
              <p14:cNvContentPartPr/>
              <p14:nvPr/>
            </p14:nvContentPartPr>
            <p14:xfrm>
              <a:off x="830604" y="4793354"/>
              <a:ext cx="1501200" cy="10260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4764" y="4776794"/>
                <a:ext cx="1531080" cy="1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Zusammenhang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Arbeitslosigkeit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Wirtschaftswachstum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30496" y="480350"/>
            <a:ext cx="11531008" cy="3532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Im Allgemeinen wird man erwarten, dass die Arbeitslosigkeit bei hohem Wirtschaftswachstum fällt.</a:t>
            </a:r>
          </a:p>
          <a:p>
            <a:endParaRPr lang="de-DE" sz="2000" dirty="0"/>
          </a:p>
          <a:p>
            <a:r>
              <a:rPr lang="de-DE" sz="2000" dirty="0" smtClean="0"/>
              <a:t>Somit könnte man die natürliche Arbeitslosigkeit direkt mit dem Produktionspotenzial (vgl. neoklassische Theorie und die langfristige Angebotskurve (AS)) identifizieren. </a:t>
            </a:r>
          </a:p>
          <a:p>
            <a:endParaRPr lang="de-DE" sz="2000" dirty="0"/>
          </a:p>
          <a:p>
            <a:r>
              <a:rPr lang="de-DE" sz="2000" dirty="0" smtClean="0"/>
              <a:t>Die Empirie zeigte aber folgenden Zusammenhang </a:t>
            </a:r>
            <a:r>
              <a:rPr lang="de-DE" sz="2000" dirty="0" err="1" smtClean="0"/>
              <a:t>Okun</a:t>
            </a:r>
            <a:r>
              <a:rPr lang="de-DE" sz="2000" dirty="0" smtClean="0"/>
              <a:t> (1962):	</a:t>
            </a:r>
          </a:p>
          <a:p>
            <a:endParaRPr lang="de-DE" sz="2000" dirty="0"/>
          </a:p>
          <a:p>
            <a:r>
              <a:rPr lang="de-DE" sz="2000" dirty="0" smtClean="0"/>
              <a:t>In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okun´s</a:t>
            </a:r>
            <a:r>
              <a:rPr lang="de-DE" sz="2000" dirty="0" smtClean="0"/>
              <a:t> </a:t>
            </a:r>
            <a:r>
              <a:rPr lang="de-DE" sz="2000" dirty="0" err="1" smtClean="0"/>
              <a:t>law</a:t>
            </a:r>
            <a:r>
              <a:rPr lang="de-DE" sz="2000" dirty="0" smtClean="0"/>
              <a:t> </a:t>
            </a:r>
            <a:r>
              <a:rPr lang="de-DE" sz="2000" dirty="0" err="1" smtClean="0"/>
              <a:t>implies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output</a:t>
            </a:r>
            <a:r>
              <a:rPr lang="de-DE" sz="2000" dirty="0" smtClean="0"/>
              <a:t> </a:t>
            </a:r>
            <a:r>
              <a:rPr lang="de-DE" sz="2000" dirty="0" err="1" smtClean="0"/>
              <a:t>growth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1%-point </a:t>
            </a:r>
            <a:r>
              <a:rPr lang="de-DE" sz="2000" dirty="0" err="1" smtClean="0"/>
              <a:t>over</a:t>
            </a:r>
            <a:r>
              <a:rPr lang="de-DE" sz="2000" dirty="0" smtClean="0"/>
              <a:t> potential </a:t>
            </a:r>
            <a:r>
              <a:rPr lang="de-DE" sz="2000" dirty="0" err="1" smtClean="0"/>
              <a:t>growth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</a:t>
            </a:r>
            <a:r>
              <a:rPr lang="de-DE" sz="2000" dirty="0" err="1" smtClean="0"/>
              <a:t>unemployment</a:t>
            </a:r>
            <a:r>
              <a:rPr lang="de-DE" sz="2000" dirty="0" smtClean="0"/>
              <a:t> falls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0,5%-points.</a:t>
            </a:r>
          </a:p>
          <a:p>
            <a:endParaRPr lang="de-DE" sz="2000" dirty="0" smtClean="0"/>
          </a:p>
          <a:p>
            <a:r>
              <a:rPr lang="en-US" sz="1400" dirty="0" err="1"/>
              <a:t>Okun</a:t>
            </a:r>
            <a:r>
              <a:rPr lang="en-US" sz="1400" dirty="0"/>
              <a:t>, Arthur M. 1962. “Potential GNP: Its Measurement and Significance.” Reprinted </a:t>
            </a:r>
            <a:r>
              <a:rPr lang="en-US" sz="1400" dirty="0" smtClean="0"/>
              <a:t>as Cowles </a:t>
            </a:r>
            <a:r>
              <a:rPr lang="en-US" sz="1400" dirty="0"/>
              <a:t>Foundation Paper 190. </a:t>
            </a:r>
            <a:endParaRPr lang="en-US" sz="1400" dirty="0" smtClean="0"/>
          </a:p>
          <a:p>
            <a:endParaRPr lang="de-DE" sz="1400" dirty="0" smtClean="0"/>
          </a:p>
        </p:txBody>
      </p:sp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30496" y="3900160"/>
            <a:ext cx="7929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u="sng" dirty="0"/>
              <a:t>Gründe: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Arbeitsmarktfriktionen</a:t>
            </a:r>
            <a:r>
              <a:rPr lang="en-US" dirty="0"/>
              <a:t>: 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Firmen</a:t>
            </a:r>
            <a:r>
              <a:rPr lang="en-US" dirty="0"/>
              <a:t> </a:t>
            </a:r>
            <a:r>
              <a:rPr lang="en-US" dirty="0" err="1"/>
              <a:t>ändern</a:t>
            </a:r>
            <a:r>
              <a:rPr lang="en-US" dirty="0"/>
              <a:t> den </a:t>
            </a:r>
            <a:r>
              <a:rPr lang="en-US" dirty="0" err="1"/>
              <a:t>Personalstand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eins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eins</a:t>
            </a:r>
            <a:r>
              <a:rPr lang="en-US" dirty="0"/>
              <a:t> </a:t>
            </a:r>
            <a:r>
              <a:rPr lang="en-US" dirty="0" err="1"/>
              <a:t>gemäß</a:t>
            </a:r>
            <a:r>
              <a:rPr lang="en-US" dirty="0"/>
              <a:t> der </a:t>
            </a:r>
            <a:r>
              <a:rPr lang="en-US" dirty="0" err="1"/>
              <a:t>Abweichung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Produktionspotenzial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Die </a:t>
            </a:r>
            <a:r>
              <a:rPr lang="en-US" dirty="0" err="1"/>
              <a:t>Erwerbsbeteiligung</a:t>
            </a:r>
            <a:r>
              <a:rPr lang="en-US" dirty="0"/>
              <a:t> der </a:t>
            </a:r>
            <a:r>
              <a:rPr lang="en-US" dirty="0" err="1"/>
              <a:t>Bevölkerung</a:t>
            </a:r>
            <a:r>
              <a:rPr lang="en-US" dirty="0"/>
              <a:t> </a:t>
            </a:r>
            <a:r>
              <a:rPr lang="en-US" dirty="0" err="1"/>
              <a:t>steigt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Laufe</a:t>
            </a:r>
            <a:r>
              <a:rPr lang="en-US" dirty="0"/>
              <a:t> der </a:t>
            </a:r>
            <a:r>
              <a:rPr lang="en-US" dirty="0" err="1"/>
              <a:t>Zeit</a:t>
            </a:r>
            <a:r>
              <a:rPr lang="en-US" dirty="0"/>
              <a:t> (</a:t>
            </a:r>
            <a:r>
              <a:rPr lang="en-US" dirty="0" err="1"/>
              <a:t>für</a:t>
            </a:r>
            <a:r>
              <a:rPr lang="en-US" dirty="0"/>
              <a:t> Deutschland </a:t>
            </a:r>
            <a:r>
              <a:rPr lang="en-US" dirty="0" err="1"/>
              <a:t>insb</a:t>
            </a:r>
            <a:r>
              <a:rPr lang="en-US" dirty="0"/>
              <a:t>. </a:t>
            </a:r>
            <a:r>
              <a:rPr lang="en-US" dirty="0" err="1"/>
              <a:t>Erwerbsbeteiligung</a:t>
            </a:r>
            <a:r>
              <a:rPr lang="en-US" dirty="0"/>
              <a:t> von Frauen)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Die </a:t>
            </a:r>
            <a:r>
              <a:rPr lang="en-US" dirty="0" err="1"/>
              <a:t>Arbeitsproduktivität</a:t>
            </a:r>
            <a:r>
              <a:rPr lang="en-US" dirty="0"/>
              <a:t> </a:t>
            </a:r>
            <a:r>
              <a:rPr lang="en-US" dirty="0" err="1"/>
              <a:t>steigt</a:t>
            </a:r>
            <a:r>
              <a:rPr lang="en-US" dirty="0"/>
              <a:t> (</a:t>
            </a:r>
            <a:r>
              <a:rPr lang="en-US" dirty="0" err="1"/>
              <a:t>aktuell</a:t>
            </a:r>
            <a:r>
              <a:rPr lang="en-US" dirty="0"/>
              <a:t> </a:t>
            </a:r>
            <a:r>
              <a:rPr lang="en-US" dirty="0" err="1"/>
              <a:t>insbesondere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Digitalisierung</a:t>
            </a:r>
            <a:r>
              <a:rPr lang="en-US" dirty="0"/>
              <a:t>)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3938844" y="2323034"/>
              <a:ext cx="3074040" cy="5220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084" y="2304674"/>
                <a:ext cx="3108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/>
              <p14:cNvContentPartPr/>
              <p14:nvPr/>
            </p14:nvContentPartPr>
            <p14:xfrm>
              <a:off x="5609964" y="2985794"/>
              <a:ext cx="1313640" cy="8676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4484" y="2967074"/>
                <a:ext cx="1347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1674804" y="3227354"/>
              <a:ext cx="1387080" cy="15084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9324" y="3211874"/>
                <a:ext cx="1421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/>
              <p14:cNvContentPartPr/>
              <p14:nvPr/>
            </p14:nvContentPartPr>
            <p14:xfrm>
              <a:off x="626484" y="4156874"/>
              <a:ext cx="2526480" cy="98424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604" y="4140314"/>
                <a:ext cx="255384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/>
              <p14:cNvContentPartPr/>
              <p14:nvPr/>
            </p14:nvContentPartPr>
            <p14:xfrm>
              <a:off x="605604" y="5224634"/>
              <a:ext cx="2560680" cy="605880"/>
            </p14:xfrm>
          </p:contentPart>
        </mc:Choice>
        <mc:Fallback>
          <p:pic>
            <p:nvPicPr>
              <p:cNvPr id="15" name="Freihand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604" y="5206994"/>
                <a:ext cx="259632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Freihand 16"/>
              <p14:cNvContentPartPr/>
              <p14:nvPr/>
            </p14:nvContentPartPr>
            <p14:xfrm>
              <a:off x="609564" y="6029954"/>
              <a:ext cx="2859840" cy="51120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364" y="6015194"/>
                <a:ext cx="28926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Freihand 18"/>
              <p14:cNvContentPartPr/>
              <p14:nvPr/>
            </p14:nvContentPartPr>
            <p14:xfrm>
              <a:off x="6479724" y="5956154"/>
              <a:ext cx="1685520" cy="600840"/>
            </p14:xfrm>
          </p:contentPart>
        </mc:Choice>
        <mc:Fallback>
          <p:pic>
            <p:nvPicPr>
              <p:cNvPr id="19" name="Freihand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4604" y="5943194"/>
                <a:ext cx="171648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Freihand 20"/>
              <p14:cNvContentPartPr/>
              <p14:nvPr/>
            </p14:nvContentPartPr>
            <p14:xfrm>
              <a:off x="8162724" y="4126634"/>
              <a:ext cx="179640" cy="247932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51564" y="4112954"/>
                <a:ext cx="205560" cy="25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Freihand 23"/>
              <p14:cNvContentPartPr/>
              <p14:nvPr/>
            </p14:nvContentPartPr>
            <p14:xfrm>
              <a:off x="5776860" y="2457657"/>
              <a:ext cx="638280" cy="685800"/>
            </p14:xfrm>
          </p:contentPart>
        </mc:Choice>
        <mc:Fallback>
          <p:pic>
            <p:nvPicPr>
              <p:cNvPr id="24" name="Freihand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1020" y="2443257"/>
                <a:ext cx="67032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Freihand 24"/>
              <p14:cNvContentPartPr/>
              <p14:nvPr/>
            </p14:nvContentPartPr>
            <p14:xfrm>
              <a:off x="1527204" y="2591234"/>
              <a:ext cx="884160" cy="115524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11724" y="2576114"/>
                <a:ext cx="914400" cy="11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7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Okunssches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97640" y="818670"/>
            <a:ext cx="9001000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 dirty="0"/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-a</a:t>
            </a:r>
            <a:r>
              <a:rPr lang="el-GR" sz="2800" b="1" dirty="0" smtClean="0">
                <a:latin typeface="+mj-lt"/>
              </a:rPr>
              <a:t>Δ</a:t>
            </a:r>
            <a:r>
              <a:rPr lang="de-DE" sz="2800" b="1" dirty="0" smtClean="0">
                <a:latin typeface="+mj-lt"/>
              </a:rPr>
              <a:t>u		=	</a:t>
            </a:r>
            <a:r>
              <a:rPr lang="de-DE" sz="2800" b="1" dirty="0" err="1" smtClean="0">
                <a:latin typeface="+mj-lt"/>
              </a:rPr>
              <a:t>g</a:t>
            </a:r>
            <a:r>
              <a:rPr lang="de-DE" sz="2800" b="1" baseline="-25000" dirty="0" err="1" smtClean="0">
                <a:latin typeface="+mj-lt"/>
              </a:rPr>
              <a:t>y</a:t>
            </a:r>
            <a:r>
              <a:rPr lang="de-DE" sz="2800" b="1" baseline="-25000" dirty="0">
                <a:latin typeface="+mj-lt"/>
              </a:rPr>
              <a:t> </a:t>
            </a:r>
            <a:r>
              <a:rPr lang="de-DE" sz="2800" b="1" baseline="-25000" dirty="0" smtClean="0">
                <a:latin typeface="+mj-lt"/>
              </a:rPr>
              <a:t>      </a:t>
            </a:r>
            <a:r>
              <a:rPr lang="en-US" sz="2800" b="1" dirty="0" smtClean="0"/>
              <a:t>–</a:t>
            </a:r>
            <a:r>
              <a:rPr lang="de-DE" sz="2800" b="1" dirty="0" smtClean="0">
                <a:latin typeface="+mj-lt"/>
              </a:rPr>
              <a:t>     g</a:t>
            </a:r>
            <a:r>
              <a:rPr lang="en-US" sz="2800" b="1" baseline="-25000" dirty="0" smtClean="0"/>
              <a:t>Y*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endParaRPr lang="en-US" sz="2800" b="1" cap="small" baseline="-25000" dirty="0">
              <a:latin typeface="+mj-lt"/>
            </a:endParaRPr>
          </a:p>
          <a:p>
            <a:endParaRPr lang="en-US" sz="2400" cap="small" baseline="-25000" dirty="0" smtClean="0">
              <a:latin typeface="+mj-lt"/>
            </a:endParaRPr>
          </a:p>
          <a:p>
            <a:r>
              <a:rPr lang="de-DE" sz="2400" dirty="0" err="1" smtClean="0"/>
              <a:t>g</a:t>
            </a:r>
            <a:r>
              <a:rPr lang="de-DE" sz="2400" baseline="-25000" dirty="0" err="1" smtClean="0"/>
              <a:t>y</a:t>
            </a:r>
            <a:r>
              <a:rPr lang="en-US" sz="2400" dirty="0" smtClean="0"/>
              <a:t>: 		</a:t>
            </a:r>
            <a:r>
              <a:rPr lang="en-US" sz="2400" dirty="0" err="1" smtClean="0"/>
              <a:t>Wachstumsrate</a:t>
            </a:r>
            <a:r>
              <a:rPr lang="en-US" sz="2400" dirty="0" smtClean="0"/>
              <a:t> des </a:t>
            </a:r>
            <a:r>
              <a:rPr lang="en-US" sz="2400" dirty="0" err="1" smtClean="0"/>
              <a:t>realen</a:t>
            </a:r>
            <a:r>
              <a:rPr lang="en-US" sz="2400" dirty="0" smtClean="0"/>
              <a:t> BIP</a:t>
            </a:r>
          </a:p>
          <a:p>
            <a:endParaRPr lang="en-US" sz="2400" dirty="0" smtClean="0"/>
          </a:p>
          <a:p>
            <a:r>
              <a:rPr lang="de-DE" sz="2400" dirty="0" err="1" smtClean="0"/>
              <a:t>g</a:t>
            </a:r>
            <a:r>
              <a:rPr lang="de-DE" sz="2400" baseline="-25000" dirty="0" err="1" smtClean="0"/>
              <a:t>y</a:t>
            </a:r>
            <a:r>
              <a:rPr lang="en-US" sz="2400" dirty="0" smtClean="0"/>
              <a:t>: 		</a:t>
            </a:r>
            <a:r>
              <a:rPr lang="en-US" sz="2400" dirty="0" err="1" smtClean="0"/>
              <a:t>Potentialwachstum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/>
              <a:t>Δ</a:t>
            </a:r>
            <a:r>
              <a:rPr lang="de-DE" sz="2400" dirty="0" smtClean="0"/>
              <a:t>u=u</a:t>
            </a:r>
            <a:r>
              <a:rPr lang="de-DE" sz="2400" baseline="-25000" dirty="0"/>
              <a:t>t</a:t>
            </a:r>
            <a:r>
              <a:rPr lang="de-DE" sz="2400" dirty="0" smtClean="0"/>
              <a:t>-u</a:t>
            </a:r>
            <a:r>
              <a:rPr lang="de-DE" sz="2400" baseline="-25000" dirty="0" smtClean="0"/>
              <a:t>t-1</a:t>
            </a:r>
            <a:r>
              <a:rPr lang="de-DE" sz="2400" dirty="0" smtClean="0"/>
              <a:t>:	Änderung der Arbeitslosigkeit über die Zeit</a:t>
            </a:r>
          </a:p>
          <a:p>
            <a:endParaRPr lang="de-DE" sz="2400" dirty="0" smtClean="0"/>
          </a:p>
          <a:p>
            <a:r>
              <a:rPr lang="de-DE" sz="2400" dirty="0"/>
              <a:t>A</a:t>
            </a:r>
            <a:r>
              <a:rPr lang="de-DE" sz="2400" dirty="0" smtClean="0"/>
              <a:t>: 		Konstante</a:t>
            </a: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990084" y="1599794"/>
              <a:ext cx="4945680" cy="74988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324" y="1585394"/>
                <a:ext cx="497844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/>
              <p14:cNvContentPartPr/>
              <p14:nvPr/>
            </p14:nvContentPartPr>
            <p14:xfrm>
              <a:off x="1253244" y="629594"/>
              <a:ext cx="6322320" cy="168552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7764" y="608714"/>
                <a:ext cx="6352200" cy="17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Freihand 11"/>
              <p14:cNvContentPartPr/>
              <p14:nvPr/>
            </p14:nvContentPartPr>
            <p14:xfrm>
              <a:off x="5363004" y="1941074"/>
              <a:ext cx="277560" cy="24552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3924" y="1922714"/>
                <a:ext cx="3146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Freihand 28"/>
              <p14:cNvContentPartPr/>
              <p14:nvPr/>
            </p14:nvContentPartPr>
            <p14:xfrm>
              <a:off x="3817884" y="4677434"/>
              <a:ext cx="1413720" cy="1314720"/>
            </p14:xfrm>
          </p:contentPart>
        </mc:Choice>
        <mc:Fallback>
          <p:pic>
            <p:nvPicPr>
              <p:cNvPr id="29" name="Freihand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0964" y="4661594"/>
                <a:ext cx="144648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" name="Freihand 30"/>
              <p14:cNvContentPartPr/>
              <p14:nvPr/>
            </p14:nvContentPartPr>
            <p14:xfrm>
              <a:off x="1235244" y="4927994"/>
              <a:ext cx="209520" cy="32580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7964" y="4907114"/>
                <a:ext cx="24768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6" name="Freihand 85"/>
              <p14:cNvContentPartPr/>
              <p14:nvPr/>
            </p14:nvContentPartPr>
            <p14:xfrm>
              <a:off x="6852324" y="2974634"/>
              <a:ext cx="360" cy="36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5404" y="295771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4" name="Freihand 133"/>
              <p14:cNvContentPartPr/>
              <p14:nvPr/>
            </p14:nvContentPartPr>
            <p14:xfrm>
              <a:off x="8091084" y="3333914"/>
              <a:ext cx="1323000" cy="321120"/>
            </p14:xfrm>
          </p:contentPart>
        </mc:Choice>
        <mc:Fallback>
          <p:pic>
            <p:nvPicPr>
              <p:cNvPr id="134" name="Freihand 1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75964" y="3319154"/>
                <a:ext cx="1352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5" name="Freihand 134"/>
              <p14:cNvContentPartPr/>
              <p14:nvPr/>
            </p14:nvContentPartPr>
            <p14:xfrm>
              <a:off x="9109524" y="2854394"/>
              <a:ext cx="2194920" cy="498240"/>
            </p14:xfrm>
          </p:contentPart>
        </mc:Choice>
        <mc:Fallback>
          <p:pic>
            <p:nvPicPr>
              <p:cNvPr id="135" name="Freihand 13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99084" y="2836034"/>
                <a:ext cx="22237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7" name="Freihand 136"/>
              <p14:cNvContentPartPr/>
              <p14:nvPr/>
            </p14:nvContentPartPr>
            <p14:xfrm>
              <a:off x="12416124" y="4412474"/>
              <a:ext cx="360" cy="360"/>
            </p14:xfrm>
          </p:contentPart>
        </mc:Choice>
        <mc:Fallback>
          <p:pic>
            <p:nvPicPr>
              <p:cNvPr id="137" name="Freihand 13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99204" y="439555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1" name="Freihand 140"/>
              <p14:cNvContentPartPr/>
              <p14:nvPr/>
            </p14:nvContentPartPr>
            <p14:xfrm>
              <a:off x="8765724" y="3217274"/>
              <a:ext cx="2760480" cy="894600"/>
            </p14:xfrm>
          </p:contentPart>
        </mc:Choice>
        <mc:Fallback>
          <p:pic>
            <p:nvPicPr>
              <p:cNvPr id="141" name="Freihand 1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46644" y="3196754"/>
                <a:ext cx="280008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2" name="Freihand 141"/>
              <p14:cNvContentPartPr/>
              <p14:nvPr/>
            </p14:nvContentPartPr>
            <p14:xfrm>
              <a:off x="9037164" y="3311594"/>
              <a:ext cx="2357640" cy="591840"/>
            </p14:xfrm>
          </p:contentPart>
        </mc:Choice>
        <mc:Fallback>
          <p:pic>
            <p:nvPicPr>
              <p:cNvPr id="142" name="Freihand 14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19164" y="3291794"/>
                <a:ext cx="239040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2" name="Freihand 151"/>
              <p14:cNvContentPartPr/>
              <p14:nvPr/>
            </p14:nvContentPartPr>
            <p14:xfrm>
              <a:off x="12170244" y="2310074"/>
              <a:ext cx="15120" cy="31320"/>
            </p14:xfrm>
          </p:contentPart>
        </mc:Choice>
        <mc:Fallback>
          <p:pic>
            <p:nvPicPr>
              <p:cNvPr id="152" name="Freihand 1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153324" y="2293154"/>
                <a:ext cx="48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3" name="Freihand 152"/>
              <p14:cNvContentPartPr/>
              <p14:nvPr/>
            </p14:nvContentPartPr>
            <p14:xfrm>
              <a:off x="12032364" y="2663954"/>
              <a:ext cx="38160" cy="19440"/>
            </p14:xfrm>
          </p:contentPart>
        </mc:Choice>
        <mc:Fallback>
          <p:pic>
            <p:nvPicPr>
              <p:cNvPr id="153" name="Freihand 15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015444" y="2647034"/>
                <a:ext cx="72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4" name="Freihand 153"/>
              <p14:cNvContentPartPr/>
              <p14:nvPr/>
            </p14:nvContentPartPr>
            <p14:xfrm>
              <a:off x="11583804" y="3278834"/>
              <a:ext cx="69120" cy="36720"/>
            </p14:xfrm>
          </p:contentPart>
        </mc:Choice>
        <mc:Fallback>
          <p:pic>
            <p:nvPicPr>
              <p:cNvPr id="154" name="Freihand 15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566884" y="3261914"/>
                <a:ext cx="1029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5" name="Freihand 164"/>
              <p14:cNvContentPartPr/>
              <p14:nvPr/>
            </p14:nvContentPartPr>
            <p14:xfrm>
              <a:off x="6925764" y="516194"/>
              <a:ext cx="2410560" cy="755640"/>
            </p14:xfrm>
          </p:contentPart>
        </mc:Choice>
        <mc:Fallback>
          <p:pic>
            <p:nvPicPr>
              <p:cNvPr id="165" name="Freihand 16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07404" y="497474"/>
                <a:ext cx="244584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1" name="Freihand 170"/>
              <p14:cNvContentPartPr/>
              <p14:nvPr/>
            </p14:nvContentPartPr>
            <p14:xfrm>
              <a:off x="4847484" y="2744954"/>
              <a:ext cx="31320" cy="8640"/>
            </p14:xfrm>
          </p:contentPart>
        </mc:Choice>
        <mc:Fallback>
          <p:pic>
            <p:nvPicPr>
              <p:cNvPr id="171" name="Freihand 17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0564" y="2728034"/>
                <a:ext cx="651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3" name="Freihand 172"/>
              <p14:cNvContentPartPr/>
              <p14:nvPr/>
            </p14:nvContentPartPr>
            <p14:xfrm>
              <a:off x="9154164" y="1807514"/>
              <a:ext cx="432000" cy="1399320"/>
            </p14:xfrm>
          </p:contentPart>
        </mc:Choice>
        <mc:Fallback>
          <p:pic>
            <p:nvPicPr>
              <p:cNvPr id="173" name="Freihand 17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42644" y="1795634"/>
                <a:ext cx="46332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5" name="Freihand 174"/>
              <p14:cNvContentPartPr/>
              <p14:nvPr/>
            </p14:nvContentPartPr>
            <p14:xfrm>
              <a:off x="10838244" y="971954"/>
              <a:ext cx="302040" cy="1268280"/>
            </p14:xfrm>
          </p:contentPart>
        </mc:Choice>
        <mc:Fallback>
          <p:pic>
            <p:nvPicPr>
              <p:cNvPr id="175" name="Freihand 17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27084" y="957194"/>
                <a:ext cx="33120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1" name="Freihand 190"/>
              <p14:cNvContentPartPr/>
              <p14:nvPr/>
            </p14:nvContentPartPr>
            <p14:xfrm>
              <a:off x="6259404" y="625634"/>
              <a:ext cx="1386720" cy="900000"/>
            </p14:xfrm>
          </p:contentPart>
        </mc:Choice>
        <mc:Fallback>
          <p:pic>
            <p:nvPicPr>
              <p:cNvPr id="191" name="Freihand 19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45724" y="608354"/>
                <a:ext cx="141804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5" name="Freihand 194"/>
              <p14:cNvContentPartPr/>
              <p14:nvPr/>
            </p14:nvContentPartPr>
            <p14:xfrm>
              <a:off x="8001804" y="2321234"/>
              <a:ext cx="317160" cy="427320"/>
            </p14:xfrm>
          </p:contentPart>
        </mc:Choice>
        <mc:Fallback>
          <p:pic>
            <p:nvPicPr>
              <p:cNvPr id="195" name="Freihand 19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85964" y="2310794"/>
                <a:ext cx="3488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6" name="Freihand 195"/>
              <p14:cNvContentPartPr/>
              <p14:nvPr/>
            </p14:nvContentPartPr>
            <p14:xfrm>
              <a:off x="8117364" y="1774754"/>
              <a:ext cx="22680" cy="714960"/>
            </p14:xfrm>
          </p:contentPart>
        </mc:Choice>
        <mc:Fallback>
          <p:pic>
            <p:nvPicPr>
              <p:cNvPr id="196" name="Freihand 19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0804" y="1760354"/>
                <a:ext cx="5904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8" name="Freihand 197"/>
              <p14:cNvContentPartPr/>
              <p14:nvPr/>
            </p14:nvContentPartPr>
            <p14:xfrm>
              <a:off x="7592844" y="2326274"/>
              <a:ext cx="360" cy="360"/>
            </p14:xfrm>
          </p:contentPart>
        </mc:Choice>
        <mc:Fallback>
          <p:pic>
            <p:nvPicPr>
              <p:cNvPr id="198" name="Freihand 19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75924" y="230935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9" name="Freihand 198"/>
              <p14:cNvContentPartPr/>
              <p14:nvPr/>
            </p14:nvContentPartPr>
            <p14:xfrm>
              <a:off x="9958404" y="3200354"/>
              <a:ext cx="360" cy="360"/>
            </p14:xfrm>
          </p:contentPart>
        </mc:Choice>
        <mc:Fallback>
          <p:pic>
            <p:nvPicPr>
              <p:cNvPr id="199" name="Freihand 19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41484" y="3183434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0" name="Freihand 199"/>
              <p14:cNvContentPartPr/>
              <p14:nvPr/>
            </p14:nvContentPartPr>
            <p14:xfrm>
              <a:off x="9802524" y="57194"/>
              <a:ext cx="2128320" cy="285840"/>
            </p14:xfrm>
          </p:contentPart>
        </mc:Choice>
        <mc:Fallback>
          <p:pic>
            <p:nvPicPr>
              <p:cNvPr id="200" name="Freihand 19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791004" y="43874"/>
                <a:ext cx="2154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1" name="Freihand 200"/>
              <p14:cNvContentPartPr/>
              <p14:nvPr/>
            </p14:nvContentPartPr>
            <p14:xfrm>
              <a:off x="7868964" y="166634"/>
              <a:ext cx="3149640" cy="1433520"/>
            </p14:xfrm>
          </p:contentPart>
        </mc:Choice>
        <mc:Fallback>
          <p:pic>
            <p:nvPicPr>
              <p:cNvPr id="201" name="Freihand 20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48444" y="149354"/>
                <a:ext cx="3186000" cy="14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2" name="Freihand 201"/>
              <p14:cNvContentPartPr/>
              <p14:nvPr/>
            </p14:nvContentPartPr>
            <p14:xfrm>
              <a:off x="10864884" y="367514"/>
              <a:ext cx="1055520" cy="121320"/>
            </p14:xfrm>
          </p:contentPart>
        </mc:Choice>
        <mc:Fallback>
          <p:pic>
            <p:nvPicPr>
              <p:cNvPr id="202" name="Freihand 20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52284" y="350234"/>
                <a:ext cx="10854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3" name="Freihand 202"/>
              <p14:cNvContentPartPr/>
              <p14:nvPr/>
            </p14:nvContentPartPr>
            <p14:xfrm>
              <a:off x="9592644" y="1440314"/>
              <a:ext cx="986400" cy="562320"/>
            </p14:xfrm>
          </p:contentPart>
        </mc:Choice>
        <mc:Fallback>
          <p:pic>
            <p:nvPicPr>
              <p:cNvPr id="203" name="Freihand 20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578604" y="1424114"/>
                <a:ext cx="10170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4" name="Freihand 203"/>
              <p14:cNvContentPartPr/>
              <p14:nvPr/>
            </p14:nvContentPartPr>
            <p14:xfrm>
              <a:off x="8021964" y="2452274"/>
              <a:ext cx="3011040" cy="1054440"/>
            </p14:xfrm>
          </p:contentPart>
        </mc:Choice>
        <mc:Fallback>
          <p:pic>
            <p:nvPicPr>
              <p:cNvPr id="204" name="Freihand 20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5404" y="2435714"/>
                <a:ext cx="3040920" cy="10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9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Schätzung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Okunssches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US-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1949 – 2020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02" y="544435"/>
            <a:ext cx="7780892" cy="467681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9744" y="5346920"/>
            <a:ext cx="8609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FRED,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Berechnungen</a:t>
            </a:r>
            <a:endPara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Anmerkung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Quartalsdaten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verwendet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zwar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saisonbereinigt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Um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vorhandene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unterjährige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Effekte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eliminieren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BIP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Wachstumraten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Vorquartal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verwendet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Vorjahresquartal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muss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natürlich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Veränderung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Arbeitslosenrate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Vorjahresquartal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berechnet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warden.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Solche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Datenmanipulationen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begründet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sein!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4259604" y="4456754"/>
              <a:ext cx="621360" cy="67068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4844" y="4435514"/>
                <a:ext cx="65448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Freihand 11"/>
              <p14:cNvContentPartPr/>
              <p14:nvPr/>
            </p14:nvContentPartPr>
            <p14:xfrm>
              <a:off x="1630164" y="985634"/>
              <a:ext cx="3179880" cy="240984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1524" y="974114"/>
                <a:ext cx="3203640" cy="24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Freihand 21"/>
              <p14:cNvContentPartPr/>
              <p14:nvPr/>
            </p14:nvContentPartPr>
            <p14:xfrm>
              <a:off x="1535844" y="1563434"/>
              <a:ext cx="496440" cy="28368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9364" y="1556954"/>
                <a:ext cx="509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Freihand 23"/>
              <p14:cNvContentPartPr/>
              <p14:nvPr/>
            </p14:nvContentPartPr>
            <p14:xfrm>
              <a:off x="4119564" y="2872754"/>
              <a:ext cx="1302840" cy="729000"/>
            </p14:xfrm>
          </p:contentPart>
        </mc:Choice>
        <mc:Fallback>
          <p:pic>
            <p:nvPicPr>
              <p:cNvPr id="24" name="Freihand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11284" y="2864474"/>
                <a:ext cx="131760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Freihand 29"/>
              <p14:cNvContentPartPr/>
              <p14:nvPr/>
            </p14:nvContentPartPr>
            <p14:xfrm>
              <a:off x="5798244" y="3757994"/>
              <a:ext cx="294480" cy="138240"/>
            </p14:xfrm>
          </p:contentPart>
        </mc:Choice>
        <mc:Fallback>
          <p:pic>
            <p:nvPicPr>
              <p:cNvPr id="30" name="Freihand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0324" y="3750074"/>
                <a:ext cx="309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Freihand 30"/>
              <p14:cNvContentPartPr/>
              <p14:nvPr/>
            </p14:nvContentPartPr>
            <p14:xfrm>
              <a:off x="6484044" y="4118714"/>
              <a:ext cx="410040" cy="14544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7564" y="4112234"/>
                <a:ext cx="423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Freihand 34"/>
              <p14:cNvContentPartPr/>
              <p14:nvPr/>
            </p14:nvContentPartPr>
            <p14:xfrm>
              <a:off x="6122964" y="620234"/>
              <a:ext cx="4012920" cy="781560"/>
            </p14:xfrm>
          </p:contentPart>
        </mc:Choice>
        <mc:Fallback>
          <p:pic>
            <p:nvPicPr>
              <p:cNvPr id="35" name="Freihand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8564" y="603314"/>
                <a:ext cx="40464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7" name="Freihand 76"/>
              <p14:cNvContentPartPr/>
              <p14:nvPr/>
            </p14:nvContentPartPr>
            <p14:xfrm>
              <a:off x="6425004" y="1308914"/>
              <a:ext cx="1852920" cy="857160"/>
            </p14:xfrm>
          </p:contentPart>
        </mc:Choice>
        <mc:Fallback>
          <p:pic>
            <p:nvPicPr>
              <p:cNvPr id="77" name="Freihand 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9884" y="1293074"/>
                <a:ext cx="187992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Freihand 79"/>
              <p14:cNvContentPartPr/>
              <p14:nvPr/>
            </p14:nvContentPartPr>
            <p14:xfrm>
              <a:off x="7075524" y="1368314"/>
              <a:ext cx="1145880" cy="115272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61844" y="1356434"/>
                <a:ext cx="117828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6" name="Freihand 85"/>
              <p14:cNvContentPartPr/>
              <p14:nvPr/>
            </p14:nvContentPartPr>
            <p14:xfrm>
              <a:off x="6234924" y="1084634"/>
              <a:ext cx="1035360" cy="349200"/>
            </p14:xfrm>
          </p:contentPart>
        </mc:Choice>
        <mc:Fallback>
          <p:pic>
            <p:nvPicPr>
              <p:cNvPr id="86" name="Freihand 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21604" y="1065914"/>
                <a:ext cx="10656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" name="Freihand 91"/>
              <p14:cNvContentPartPr/>
              <p14:nvPr/>
            </p14:nvContentPartPr>
            <p14:xfrm>
              <a:off x="752124" y="2247434"/>
              <a:ext cx="394200" cy="932040"/>
            </p14:xfrm>
          </p:contentPart>
        </mc:Choice>
        <mc:Fallback>
          <p:pic>
            <p:nvPicPr>
              <p:cNvPr id="92" name="Freihand 9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4484" y="2231594"/>
                <a:ext cx="43020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3" name="Freihand 92"/>
              <p14:cNvContentPartPr/>
              <p14:nvPr/>
            </p14:nvContentPartPr>
            <p14:xfrm>
              <a:off x="1597404" y="1447154"/>
              <a:ext cx="5318640" cy="2840400"/>
            </p14:xfrm>
          </p:contentPart>
        </mc:Choice>
        <mc:Fallback>
          <p:pic>
            <p:nvPicPr>
              <p:cNvPr id="93" name="Freihand 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86604" y="1432394"/>
                <a:ext cx="5348880" cy="28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4" name="Freihand 93"/>
              <p14:cNvContentPartPr/>
              <p14:nvPr/>
            </p14:nvContentPartPr>
            <p14:xfrm>
              <a:off x="3151884" y="2351474"/>
              <a:ext cx="779400" cy="409320"/>
            </p14:xfrm>
          </p:contentPart>
        </mc:Choice>
        <mc:Fallback>
          <p:pic>
            <p:nvPicPr>
              <p:cNvPr id="94" name="Freihand 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46124" y="2345714"/>
                <a:ext cx="7920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6" name="Freihand 95"/>
              <p14:cNvContentPartPr/>
              <p14:nvPr/>
            </p14:nvContentPartPr>
            <p14:xfrm>
              <a:off x="6675204" y="3715514"/>
              <a:ext cx="396360" cy="374040"/>
            </p14:xfrm>
          </p:contentPart>
        </mc:Choice>
        <mc:Fallback>
          <p:pic>
            <p:nvPicPr>
              <p:cNvPr id="96" name="Freihand 9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64404" y="3704354"/>
                <a:ext cx="4212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0" name="Freihand 99"/>
              <p14:cNvContentPartPr/>
              <p14:nvPr/>
            </p14:nvContentPartPr>
            <p14:xfrm>
              <a:off x="6936924" y="821114"/>
              <a:ext cx="800280" cy="348120"/>
            </p14:xfrm>
          </p:contentPart>
        </mc:Choice>
        <mc:Fallback>
          <p:pic>
            <p:nvPicPr>
              <p:cNvPr id="100" name="Freihand 9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0364" y="804914"/>
                <a:ext cx="8334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1" name="Freihand 100"/>
              <p14:cNvContentPartPr/>
              <p14:nvPr/>
            </p14:nvContentPartPr>
            <p14:xfrm>
              <a:off x="7026564" y="1144034"/>
              <a:ext cx="516960" cy="463680"/>
            </p14:xfrm>
          </p:contentPart>
        </mc:Choice>
        <mc:Fallback>
          <p:pic>
            <p:nvPicPr>
              <p:cNvPr id="101" name="Freihand 10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13964" y="1128554"/>
                <a:ext cx="5464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" name="Freihand 103"/>
              <p14:cNvContentPartPr/>
              <p14:nvPr/>
            </p14:nvContentPartPr>
            <p14:xfrm>
              <a:off x="7513284" y="1316474"/>
              <a:ext cx="1100880" cy="1425600"/>
            </p14:xfrm>
          </p:contentPart>
        </mc:Choice>
        <mc:Fallback>
          <p:pic>
            <p:nvPicPr>
              <p:cNvPr id="104" name="Freihand 1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01044" y="1304594"/>
                <a:ext cx="1123200" cy="14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7" name="Freihand 116"/>
              <p14:cNvContentPartPr/>
              <p14:nvPr/>
            </p14:nvContentPartPr>
            <p14:xfrm>
              <a:off x="9456924" y="1282274"/>
              <a:ext cx="619200" cy="163800"/>
            </p14:xfrm>
          </p:contentPart>
        </mc:Choice>
        <mc:Fallback>
          <p:pic>
            <p:nvPicPr>
              <p:cNvPr id="117" name="Freihand 11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46124" y="1267514"/>
                <a:ext cx="6422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8" name="Freihand 117"/>
              <p14:cNvContentPartPr/>
              <p14:nvPr/>
            </p14:nvContentPartPr>
            <p14:xfrm>
              <a:off x="8556924" y="1884554"/>
              <a:ext cx="3463200" cy="2157480"/>
            </p14:xfrm>
          </p:contentPart>
        </mc:Choice>
        <mc:Fallback>
          <p:pic>
            <p:nvPicPr>
              <p:cNvPr id="118" name="Freihand 11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49364" y="1866194"/>
                <a:ext cx="3491640" cy="21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8" name="Freihand 137"/>
              <p14:cNvContentPartPr/>
              <p14:nvPr/>
            </p14:nvContentPartPr>
            <p14:xfrm>
              <a:off x="7672044" y="1115954"/>
              <a:ext cx="812160" cy="875880"/>
            </p14:xfrm>
          </p:contentPart>
        </mc:Choice>
        <mc:Fallback>
          <p:pic>
            <p:nvPicPr>
              <p:cNvPr id="138" name="Freihand 13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57284" y="1099034"/>
                <a:ext cx="84312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1" name="Freihand 170"/>
              <p14:cNvContentPartPr/>
              <p14:nvPr/>
            </p14:nvContentPartPr>
            <p14:xfrm>
              <a:off x="11075844" y="3684554"/>
              <a:ext cx="1000440" cy="395280"/>
            </p14:xfrm>
          </p:contentPart>
        </mc:Choice>
        <mc:Fallback>
          <p:pic>
            <p:nvPicPr>
              <p:cNvPr id="171" name="Freihand 1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57844" y="3663674"/>
                <a:ext cx="1035000" cy="4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3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187965" y="50800"/>
            <a:ext cx="550164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Schätzung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Okunssches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US-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/>
              <a:t>1949 </a:t>
            </a:r>
            <a:r>
              <a:rPr lang="de-DE" sz="2000" b="1" dirty="0"/>
              <a:t>– </a:t>
            </a:r>
            <a:r>
              <a:rPr lang="de-DE" sz="2000" b="1" dirty="0" smtClean="0"/>
              <a:t>1972/73 </a:t>
            </a:r>
            <a:r>
              <a:rPr lang="de-DE" sz="2000" b="1" dirty="0"/>
              <a:t>– </a:t>
            </a:r>
            <a:r>
              <a:rPr lang="de-DE" sz="2000" b="1" dirty="0" smtClean="0"/>
              <a:t>1990/91 </a:t>
            </a:r>
            <a:r>
              <a:rPr lang="de-DE" sz="2000" b="1" dirty="0"/>
              <a:t>– </a:t>
            </a:r>
            <a:r>
              <a:rPr lang="de-DE" sz="2000" b="1" dirty="0" smtClean="0"/>
              <a:t>2007/08 </a:t>
            </a:r>
            <a:r>
              <a:rPr lang="de-DE" sz="2000" b="1" dirty="0"/>
              <a:t>– </a:t>
            </a:r>
            <a:r>
              <a:rPr lang="de-DE" sz="2000" b="1" dirty="0" smtClean="0"/>
              <a:t>2020</a:t>
            </a:r>
            <a:endParaRPr lang="en-US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80560" y="6432247"/>
            <a:ext cx="3131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FRED,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Berechnungen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6" y="896506"/>
            <a:ext cx="4000300" cy="24044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739" y="889859"/>
            <a:ext cx="4000300" cy="24044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" y="3968447"/>
            <a:ext cx="3981967" cy="23934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980" y="3968447"/>
            <a:ext cx="4000300" cy="240443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Freihand 16"/>
              <p14:cNvContentPartPr/>
              <p14:nvPr/>
            </p14:nvContentPartPr>
            <p14:xfrm>
              <a:off x="1897284" y="98594"/>
              <a:ext cx="941760" cy="34308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1804" y="83474"/>
                <a:ext cx="9759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Freihand 21"/>
              <p14:cNvContentPartPr/>
              <p14:nvPr/>
            </p14:nvContentPartPr>
            <p14:xfrm>
              <a:off x="1558524" y="631034"/>
              <a:ext cx="1148760" cy="75816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2324" y="611234"/>
                <a:ext cx="118152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Freihand 22"/>
              <p14:cNvContentPartPr/>
              <p14:nvPr/>
            </p14:nvContentPartPr>
            <p14:xfrm>
              <a:off x="2170524" y="386234"/>
              <a:ext cx="172440" cy="58032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5044" y="373994"/>
                <a:ext cx="19980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/>
              <p14:cNvContentPartPr/>
              <p14:nvPr/>
            </p14:nvContentPartPr>
            <p14:xfrm>
              <a:off x="5380644" y="390194"/>
              <a:ext cx="1123920" cy="387000"/>
            </p14:xfrm>
          </p:contentPart>
        </mc:Choice>
        <mc:Fallback>
          <p:pic>
            <p:nvPicPr>
              <p:cNvPr id="26" name="Freihand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2284" y="372194"/>
                <a:ext cx="11606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Freihand 30"/>
              <p14:cNvContentPartPr/>
              <p14:nvPr/>
            </p14:nvContentPartPr>
            <p14:xfrm>
              <a:off x="6688884" y="673874"/>
              <a:ext cx="2132640" cy="46368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71604" y="659834"/>
                <a:ext cx="21661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" name="Freihand 33"/>
              <p14:cNvContentPartPr/>
              <p14:nvPr/>
            </p14:nvContentPartPr>
            <p14:xfrm>
              <a:off x="8929524" y="405314"/>
              <a:ext cx="2294280" cy="84780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18724" y="386594"/>
                <a:ext cx="232236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3" name="Freihand 52"/>
              <p14:cNvContentPartPr/>
              <p14:nvPr/>
            </p14:nvContentPartPr>
            <p14:xfrm>
              <a:off x="2598204" y="3381434"/>
              <a:ext cx="1730520" cy="77796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80204" y="3369554"/>
                <a:ext cx="176688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3" name="Freihand 62"/>
              <p14:cNvContentPartPr/>
              <p14:nvPr/>
            </p14:nvContentPartPr>
            <p14:xfrm>
              <a:off x="1096644" y="3851594"/>
              <a:ext cx="1980360" cy="616680"/>
            </p14:xfrm>
          </p:contentPart>
        </mc:Choice>
        <mc:Fallback>
          <p:pic>
            <p:nvPicPr>
              <p:cNvPr id="63" name="Freihand 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1164" y="3838994"/>
                <a:ext cx="201168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9" name="Freihand 68"/>
              <p14:cNvContentPartPr/>
              <p14:nvPr/>
            </p14:nvContentPartPr>
            <p14:xfrm>
              <a:off x="6005604" y="3225914"/>
              <a:ext cx="2425320" cy="455760"/>
            </p14:xfrm>
          </p:contentPart>
        </mc:Choice>
        <mc:Fallback>
          <p:pic>
            <p:nvPicPr>
              <p:cNvPr id="69" name="Freihand 6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90844" y="3210434"/>
                <a:ext cx="24577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0" name="Freihand 79"/>
              <p14:cNvContentPartPr/>
              <p14:nvPr/>
            </p14:nvContentPartPr>
            <p14:xfrm>
              <a:off x="4229724" y="385154"/>
              <a:ext cx="1035360" cy="40284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14604" y="372194"/>
                <a:ext cx="10666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1" name="Freihand 80"/>
              <p14:cNvContentPartPr/>
              <p14:nvPr/>
            </p14:nvContentPartPr>
            <p14:xfrm>
              <a:off x="6623004" y="391274"/>
              <a:ext cx="1020960" cy="419760"/>
            </p14:xfrm>
          </p:contentPart>
        </mc:Choice>
        <mc:Fallback>
          <p:pic>
            <p:nvPicPr>
              <p:cNvPr id="81" name="Freihand 8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03564" y="371834"/>
                <a:ext cx="10591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4" name="Freihand 83"/>
              <p14:cNvContentPartPr/>
              <p14:nvPr/>
            </p14:nvContentPartPr>
            <p14:xfrm>
              <a:off x="5584044" y="811754"/>
              <a:ext cx="1378800" cy="52416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66764" y="796274"/>
                <a:ext cx="141300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7" name="Freihand 86"/>
              <p14:cNvContentPartPr/>
              <p14:nvPr/>
            </p14:nvContentPartPr>
            <p14:xfrm>
              <a:off x="2582364" y="800594"/>
              <a:ext cx="1020600" cy="441000"/>
            </p14:xfrm>
          </p:contentPart>
        </mc:Choice>
        <mc:Fallback>
          <p:pic>
            <p:nvPicPr>
              <p:cNvPr id="87" name="Freihand 8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66524" y="786194"/>
                <a:ext cx="1053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0" name="Freihand 89"/>
              <p14:cNvContentPartPr/>
              <p14:nvPr/>
            </p14:nvContentPartPr>
            <p14:xfrm>
              <a:off x="7052484" y="763874"/>
              <a:ext cx="1084680" cy="534600"/>
            </p14:xfrm>
          </p:contentPart>
        </mc:Choice>
        <mc:Fallback>
          <p:pic>
            <p:nvPicPr>
              <p:cNvPr id="90" name="Freihand 8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41324" y="746954"/>
                <a:ext cx="111168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1" name="Freihand 90"/>
              <p14:cNvContentPartPr/>
              <p14:nvPr/>
            </p14:nvContentPartPr>
            <p14:xfrm>
              <a:off x="7734324" y="363914"/>
              <a:ext cx="803160" cy="42408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15964" y="344474"/>
                <a:ext cx="8406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3" name="Freihand 92"/>
              <p14:cNvContentPartPr/>
              <p14:nvPr/>
            </p14:nvContentPartPr>
            <p14:xfrm>
              <a:off x="2750844" y="3787874"/>
              <a:ext cx="952920" cy="615600"/>
            </p14:xfrm>
          </p:contentPart>
        </mc:Choice>
        <mc:Fallback>
          <p:pic>
            <p:nvPicPr>
              <p:cNvPr id="93" name="Freihand 9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36084" y="3775634"/>
                <a:ext cx="98388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5" name="Freihand 94"/>
              <p14:cNvContentPartPr/>
              <p14:nvPr/>
            </p14:nvContentPartPr>
            <p14:xfrm>
              <a:off x="5858364" y="3733154"/>
              <a:ext cx="1278720" cy="774000"/>
            </p14:xfrm>
          </p:contentPart>
        </mc:Choice>
        <mc:Fallback>
          <p:pic>
            <p:nvPicPr>
              <p:cNvPr id="95" name="Freihand 9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42884" y="3717314"/>
                <a:ext cx="130968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6" name="Freihand 95"/>
              <p14:cNvContentPartPr/>
              <p14:nvPr/>
            </p14:nvContentPartPr>
            <p14:xfrm>
              <a:off x="7375404" y="3811994"/>
              <a:ext cx="1043640" cy="515880"/>
            </p14:xfrm>
          </p:contentPart>
        </mc:Choice>
        <mc:Fallback>
          <p:pic>
            <p:nvPicPr>
              <p:cNvPr id="96" name="Freihand 9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60284" y="3801194"/>
                <a:ext cx="107460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7" name="Freihand 96"/>
              <p14:cNvContentPartPr/>
              <p14:nvPr/>
            </p14:nvContentPartPr>
            <p14:xfrm>
              <a:off x="8461524" y="4664834"/>
              <a:ext cx="16560" cy="15480"/>
            </p14:xfrm>
          </p:contentPart>
        </mc:Choice>
        <mc:Fallback>
          <p:pic>
            <p:nvPicPr>
              <p:cNvPr id="97" name="Freihand 9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44604" y="4647914"/>
                <a:ext cx="5040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1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Schätzung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Okunssches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Länderanalyse</a:t>
            </a:r>
            <a:endParaRPr lang="en-US" sz="28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531" y="708950"/>
            <a:ext cx="12149469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b="1" dirty="0" smtClean="0">
                <a:latin typeface="+mj-lt"/>
              </a:rPr>
              <a:t>Daten:	z.B. IMF-Datamapper oder andere. 	Beachten Sie, falls Sie Quartalsdaten verwenden, auf die saison- und 							arbeitstägliche Bereinigung!</a:t>
            </a: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b="1" dirty="0" smtClean="0">
                <a:latin typeface="+mj-lt"/>
              </a:rPr>
              <a:t>Reales BIP-Wachstum</a:t>
            </a:r>
            <a:r>
              <a:rPr lang="de-DE" b="1" dirty="0"/>
              <a:t> </a:t>
            </a:r>
            <a:r>
              <a:rPr lang="de-DE" b="1" dirty="0" smtClean="0"/>
              <a:t>		</a:t>
            </a:r>
            <a:r>
              <a:rPr lang="de-DE" sz="1400" dirty="0" smtClean="0">
                <a:hlinkClick r:id="rId3"/>
              </a:rPr>
              <a:t>https</a:t>
            </a:r>
            <a:r>
              <a:rPr lang="de-DE" sz="1400" dirty="0">
                <a:hlinkClick r:id="rId3"/>
              </a:rPr>
              <a:t>://www.imf.org/external/datamapper/NGDP_RPCH@WEO/OEMDC/ADVEC/WEOWORLD</a:t>
            </a:r>
            <a:endParaRPr lang="de-DE" sz="14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b="1" dirty="0">
                <a:latin typeface="+mj-lt"/>
              </a:rPr>
              <a:t>Arbeitslosigkeit	 </a:t>
            </a:r>
            <a:r>
              <a:rPr lang="de-DE" b="1" dirty="0" smtClean="0">
                <a:latin typeface="+mj-lt"/>
              </a:rPr>
              <a:t>	</a:t>
            </a:r>
            <a:r>
              <a:rPr lang="de-DE" sz="1400" b="1" dirty="0" smtClean="0">
                <a:latin typeface="+mj-lt"/>
                <a:hlinkClick r:id="rId4"/>
              </a:rPr>
              <a:t>https</a:t>
            </a:r>
            <a:r>
              <a:rPr lang="de-DE" sz="1400" b="1" dirty="0">
                <a:latin typeface="+mj-lt"/>
                <a:hlinkClick r:id="rId4"/>
              </a:rPr>
              <a:t>://</a:t>
            </a:r>
            <a:r>
              <a:rPr lang="de-DE" sz="1400" b="1" dirty="0" smtClean="0">
                <a:latin typeface="+mj-lt"/>
                <a:hlinkClick r:id="rId4"/>
              </a:rPr>
              <a:t>www.imf.org/external/datamapper/LUR@WEO/OEMDC/ADVEC/WEOWORLD</a:t>
            </a:r>
            <a:endParaRPr lang="de-DE" sz="1400" b="1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Stellen Sie die Daten (</a:t>
            </a:r>
            <a:r>
              <a:rPr lang="de-DE" dirty="0" smtClean="0"/>
              <a:t>1980-2020, </a:t>
            </a:r>
            <a:r>
              <a:rPr lang="de-DE" dirty="0"/>
              <a:t>je Verfügbarkeit) der Variablen </a:t>
            </a:r>
            <a:r>
              <a:rPr lang="el-GR" dirty="0"/>
              <a:t>Δ</a:t>
            </a:r>
            <a:r>
              <a:rPr lang="de-DE" dirty="0"/>
              <a:t>u und </a:t>
            </a:r>
            <a:r>
              <a:rPr lang="de-DE" dirty="0" err="1"/>
              <a:t>gy</a:t>
            </a:r>
            <a:r>
              <a:rPr lang="de-DE" dirty="0"/>
              <a:t> in einem Streudiagramm gegenüber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Führen Sie eine einfache lineare Regression zwischen </a:t>
            </a:r>
            <a:r>
              <a:rPr lang="de-DE" dirty="0" err="1"/>
              <a:t>g</a:t>
            </a:r>
            <a:r>
              <a:rPr lang="de-DE" baseline="-25000" dirty="0" err="1"/>
              <a:t>y</a:t>
            </a:r>
            <a:r>
              <a:rPr lang="de-DE" baseline="-25000" dirty="0"/>
              <a:t> </a:t>
            </a:r>
            <a:r>
              <a:rPr lang="de-DE" dirty="0" smtClean="0"/>
              <a:t>und </a:t>
            </a:r>
            <a:r>
              <a:rPr lang="el-GR" dirty="0" smtClean="0"/>
              <a:t>Δ</a:t>
            </a:r>
            <a:r>
              <a:rPr lang="de-DE" dirty="0"/>
              <a:t>u </a:t>
            </a:r>
            <a:r>
              <a:rPr lang="de-DE" dirty="0" smtClean="0"/>
              <a:t>durch.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Identifizieren Sie das </a:t>
            </a:r>
            <a:r>
              <a:rPr lang="de-DE" dirty="0" err="1" smtClean="0"/>
              <a:t>Okunsche</a:t>
            </a:r>
            <a:r>
              <a:rPr lang="de-DE" dirty="0" smtClean="0"/>
              <a:t> Gesetz mit </a:t>
            </a:r>
            <a:r>
              <a:rPr lang="de-DE" dirty="0"/>
              <a:t>d</a:t>
            </a:r>
            <a:r>
              <a:rPr lang="de-DE" dirty="0" smtClean="0"/>
              <a:t>em </a:t>
            </a:r>
            <a:r>
              <a:rPr lang="de-DE" dirty="0" err="1" smtClean="0"/>
              <a:t>Regressionsansatz´g</a:t>
            </a:r>
            <a:r>
              <a:rPr lang="de-DE" baseline="-25000" dirty="0" err="1" smtClean="0"/>
              <a:t>y</a:t>
            </a:r>
            <a:r>
              <a:rPr lang="de-DE" baseline="-25000" dirty="0" smtClean="0"/>
              <a:t> </a:t>
            </a:r>
            <a:r>
              <a:rPr lang="de-DE" dirty="0" smtClean="0"/>
              <a:t>= </a:t>
            </a:r>
            <a:r>
              <a:rPr lang="en-US" dirty="0" smtClean="0"/>
              <a:t>-</a:t>
            </a:r>
            <a:r>
              <a:rPr lang="en-US" dirty="0"/>
              <a:t>a</a:t>
            </a:r>
            <a:r>
              <a:rPr lang="el-GR" dirty="0"/>
              <a:t>Δ</a:t>
            </a:r>
            <a:r>
              <a:rPr lang="de-DE" dirty="0" smtClean="0"/>
              <a:t>u </a:t>
            </a:r>
            <a:r>
              <a:rPr lang="en-US" dirty="0" smtClean="0"/>
              <a:t>+ </a:t>
            </a:r>
            <a:r>
              <a:rPr lang="de-DE" dirty="0" smtClean="0"/>
              <a:t>g</a:t>
            </a:r>
            <a:r>
              <a:rPr lang="en-US" baseline="-25000" dirty="0" smtClean="0"/>
              <a:t>Y*</a:t>
            </a:r>
            <a:r>
              <a:rPr lang="en-US" dirty="0" smtClean="0"/>
              <a:t> und </a:t>
            </a:r>
            <a:r>
              <a:rPr lang="en-US" dirty="0" err="1" smtClean="0"/>
              <a:t>interpretieren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die </a:t>
            </a:r>
            <a:r>
              <a:rPr lang="en-US" dirty="0" err="1" smtClean="0"/>
              <a:t>geschätzten</a:t>
            </a:r>
            <a:r>
              <a:rPr lang="en-US" dirty="0" smtClean="0"/>
              <a:t> Parameter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Suchen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Land </a:t>
            </a:r>
            <a:r>
              <a:rPr lang="en-US" dirty="0" err="1" smtClean="0"/>
              <a:t>nach</a:t>
            </a:r>
            <a:r>
              <a:rPr lang="en-US" dirty="0" smtClean="0"/>
              <a:t> “</a:t>
            </a:r>
            <a:r>
              <a:rPr lang="en-US" dirty="0" err="1" smtClean="0"/>
              <a:t>sinnvollen</a:t>
            </a:r>
            <a:r>
              <a:rPr lang="en-US" dirty="0" smtClean="0"/>
              <a:t>” </a:t>
            </a:r>
            <a:r>
              <a:rPr lang="en-US" dirty="0" err="1" smtClean="0"/>
              <a:t>Teilperioden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Schätzung</a:t>
            </a:r>
            <a:endParaRPr lang="en-US" dirty="0"/>
          </a:p>
          <a:p>
            <a:r>
              <a:rPr lang="en-US" dirty="0" smtClean="0"/>
              <a:t>         (</a:t>
            </a:r>
            <a:r>
              <a:rPr lang="en-US" dirty="0" err="1" smtClean="0"/>
              <a:t>berücksichtigen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insb</a:t>
            </a:r>
            <a:r>
              <a:rPr lang="en-US" dirty="0" smtClean="0"/>
              <a:t>. </a:t>
            </a:r>
            <a:r>
              <a:rPr lang="en-US" dirty="0" err="1"/>
              <a:t>s</a:t>
            </a:r>
            <a:r>
              <a:rPr lang="en-US" dirty="0" err="1" smtClean="0"/>
              <a:t>trukturelle</a:t>
            </a:r>
            <a:r>
              <a:rPr lang="en-US" dirty="0" smtClean="0"/>
              <a:t> </a:t>
            </a:r>
            <a:r>
              <a:rPr lang="en-US" dirty="0" err="1" smtClean="0"/>
              <a:t>Brüche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Krisen</a:t>
            </a:r>
            <a:r>
              <a:rPr lang="en-US" dirty="0" smtClean="0"/>
              <a:t>, </a:t>
            </a:r>
            <a:r>
              <a:rPr lang="en-US" dirty="0" err="1" smtClean="0"/>
              <a:t>politische</a:t>
            </a:r>
            <a:r>
              <a:rPr lang="en-US" dirty="0" smtClean="0"/>
              <a:t> </a:t>
            </a:r>
            <a:r>
              <a:rPr lang="en-US" dirty="0" err="1" smtClean="0"/>
              <a:t>Ändernungen</a:t>
            </a:r>
            <a:r>
              <a:rPr lang="en-US" dirty="0" smtClean="0"/>
              <a:t>,…)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Bewerten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ökonometrische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Hilfe</a:t>
            </a:r>
            <a:r>
              <a:rPr lang="en-US" dirty="0" smtClean="0"/>
              <a:t> des </a:t>
            </a:r>
            <a:r>
              <a:rPr lang="en-US" dirty="0" err="1" smtClean="0"/>
              <a:t>Bestimmtheitsmaßes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und des </a:t>
            </a:r>
            <a:r>
              <a:rPr lang="en-US" dirty="0" err="1" smtClean="0"/>
              <a:t>Korrekationskoeffizienten</a:t>
            </a:r>
            <a:r>
              <a:rPr lang="en-US" dirty="0" smtClean="0"/>
              <a:t> R</a:t>
            </a:r>
            <a:endParaRPr lang="de-DE" sz="1400" b="1" dirty="0" smtClean="0"/>
          </a:p>
          <a:p>
            <a:endParaRPr lang="de-DE" sz="1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de-DE" sz="1400" b="1" dirty="0" smtClean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3014364" y="4215914"/>
              <a:ext cx="1762200" cy="122976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8524" y="4201514"/>
                <a:ext cx="1793520" cy="12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03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Okunssches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97640" y="818670"/>
            <a:ext cx="9001000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 dirty="0"/>
          </a:p>
          <a:p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-a</a:t>
            </a:r>
            <a:r>
              <a:rPr lang="el-GR" sz="2800" b="1" dirty="0" smtClean="0">
                <a:latin typeface="+mj-lt"/>
              </a:rPr>
              <a:t>Δ</a:t>
            </a:r>
            <a:r>
              <a:rPr lang="de-DE" sz="2800" b="1" dirty="0" smtClean="0">
                <a:latin typeface="+mj-lt"/>
              </a:rPr>
              <a:t>u		=	</a:t>
            </a:r>
            <a:r>
              <a:rPr lang="de-DE" sz="2800" b="1" dirty="0" err="1" smtClean="0">
                <a:latin typeface="+mj-lt"/>
              </a:rPr>
              <a:t>g</a:t>
            </a:r>
            <a:r>
              <a:rPr lang="de-DE" sz="2800" b="1" baseline="-25000" dirty="0" err="1" smtClean="0">
                <a:latin typeface="+mj-lt"/>
              </a:rPr>
              <a:t>y</a:t>
            </a:r>
            <a:r>
              <a:rPr lang="de-DE" sz="2800" b="1" baseline="-25000" dirty="0">
                <a:latin typeface="+mj-lt"/>
              </a:rPr>
              <a:t> </a:t>
            </a:r>
            <a:r>
              <a:rPr lang="de-DE" sz="2800" b="1" baseline="-25000" dirty="0" smtClean="0">
                <a:latin typeface="+mj-lt"/>
              </a:rPr>
              <a:t>      </a:t>
            </a:r>
            <a:r>
              <a:rPr lang="en-US" sz="2800" b="1" dirty="0" smtClean="0"/>
              <a:t>–</a:t>
            </a:r>
            <a:r>
              <a:rPr lang="de-DE" sz="2800" b="1" dirty="0" smtClean="0">
                <a:latin typeface="+mj-lt"/>
              </a:rPr>
              <a:t>     g</a:t>
            </a:r>
            <a:r>
              <a:rPr lang="en-US" sz="2800" b="1" baseline="-25000" dirty="0" smtClean="0"/>
              <a:t>Y*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endParaRPr lang="en-US" sz="2800" b="1" cap="small" baseline="-25000" dirty="0">
              <a:latin typeface="+mj-lt"/>
            </a:endParaRPr>
          </a:p>
          <a:p>
            <a:endParaRPr lang="en-US" sz="2400" cap="small" baseline="-25000" dirty="0" smtClean="0">
              <a:latin typeface="+mj-lt"/>
            </a:endParaRPr>
          </a:p>
          <a:p>
            <a:r>
              <a:rPr lang="de-DE" sz="2400" dirty="0" err="1" smtClean="0"/>
              <a:t>g</a:t>
            </a:r>
            <a:r>
              <a:rPr lang="de-DE" sz="2400" baseline="-25000" dirty="0" err="1" smtClean="0"/>
              <a:t>y</a:t>
            </a:r>
            <a:r>
              <a:rPr lang="en-US" sz="2400" dirty="0" smtClean="0"/>
              <a:t>: 		</a:t>
            </a:r>
            <a:r>
              <a:rPr lang="en-US" sz="2400" dirty="0" err="1" smtClean="0"/>
              <a:t>Wachstumsrate</a:t>
            </a:r>
            <a:r>
              <a:rPr lang="en-US" sz="2400" dirty="0" smtClean="0"/>
              <a:t> des </a:t>
            </a:r>
            <a:r>
              <a:rPr lang="en-US" sz="2400" dirty="0" err="1" smtClean="0"/>
              <a:t>realen</a:t>
            </a:r>
            <a:r>
              <a:rPr lang="en-US" sz="2400" dirty="0" smtClean="0"/>
              <a:t> BIP</a:t>
            </a:r>
          </a:p>
          <a:p>
            <a:endParaRPr lang="en-US" sz="2400" dirty="0" smtClean="0"/>
          </a:p>
          <a:p>
            <a:r>
              <a:rPr lang="de-DE" sz="2400" dirty="0" err="1" smtClean="0"/>
              <a:t>g</a:t>
            </a:r>
            <a:r>
              <a:rPr lang="de-DE" sz="2400" baseline="-25000" dirty="0" err="1" smtClean="0"/>
              <a:t>y</a:t>
            </a:r>
            <a:r>
              <a:rPr lang="en-US" sz="2400" dirty="0" smtClean="0"/>
              <a:t>: 		</a:t>
            </a:r>
            <a:r>
              <a:rPr lang="en-US" sz="2400" dirty="0" err="1" smtClean="0"/>
              <a:t>Potentialwachstum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/>
              <a:t>Δ</a:t>
            </a:r>
            <a:r>
              <a:rPr lang="de-DE" sz="2400" dirty="0" smtClean="0"/>
              <a:t>u=u</a:t>
            </a:r>
            <a:r>
              <a:rPr lang="de-DE" sz="2400" baseline="-25000" dirty="0"/>
              <a:t>t</a:t>
            </a:r>
            <a:r>
              <a:rPr lang="de-DE" sz="2400" dirty="0" smtClean="0"/>
              <a:t>-u</a:t>
            </a:r>
            <a:r>
              <a:rPr lang="de-DE" sz="2400" baseline="-25000" dirty="0" smtClean="0"/>
              <a:t>t-1</a:t>
            </a:r>
            <a:r>
              <a:rPr lang="de-DE" sz="2400" dirty="0" smtClean="0"/>
              <a:t>:	Änderung der Arbeitslosigkeit über die Zeit</a:t>
            </a:r>
          </a:p>
          <a:p>
            <a:endParaRPr lang="de-DE" sz="2400" dirty="0" smtClean="0"/>
          </a:p>
          <a:p>
            <a:r>
              <a:rPr lang="de-DE" sz="2400" dirty="0"/>
              <a:t>A</a:t>
            </a:r>
            <a:r>
              <a:rPr lang="de-DE" sz="2400" dirty="0" smtClean="0"/>
              <a:t>: 		Konstante</a:t>
            </a: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7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684579" y="0"/>
            <a:ext cx="5507421" cy="4489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200" b="1" dirty="0" err="1" smtClean="0"/>
              <a:t>Volkswirtschaftliche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Kennzahlen</a:t>
            </a:r>
            <a:r>
              <a:rPr lang="en-US" sz="2200" b="1" dirty="0" smtClean="0"/>
              <a:t> Deutschland</a:t>
            </a:r>
            <a:endParaRPr lang="en-US" sz="2200" b="1" dirty="0"/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00902" y="324392"/>
            <a:ext cx="8980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Inflation</a:t>
            </a:r>
            <a:endParaRPr lang="de-DE" sz="1633" dirty="0"/>
          </a:p>
        </p:txBody>
      </p:sp>
      <p:sp>
        <p:nvSpPr>
          <p:cNvPr id="8" name="Textfeld 7"/>
          <p:cNvSpPr txBox="1"/>
          <p:nvPr/>
        </p:nvSpPr>
        <p:spPr>
          <a:xfrm>
            <a:off x="2434155" y="324392"/>
            <a:ext cx="154850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Source: </a:t>
            </a:r>
            <a:r>
              <a:rPr lang="de-DE" sz="1633" dirty="0" err="1" smtClean="0"/>
              <a:t>Destatis</a:t>
            </a:r>
            <a:endParaRPr lang="de-DE" sz="1633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35" y="888729"/>
            <a:ext cx="7244621" cy="4354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1602084" y="4028890"/>
              <a:ext cx="1011240" cy="89208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244" y="4011970"/>
                <a:ext cx="10436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Freihand 10"/>
              <p14:cNvContentPartPr/>
              <p14:nvPr/>
            </p14:nvContentPartPr>
            <p14:xfrm>
              <a:off x="9490044" y="915610"/>
              <a:ext cx="2094840" cy="214200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78164" y="904450"/>
                <a:ext cx="2123280" cy="21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Freihand 22"/>
              <p14:cNvContentPartPr/>
              <p14:nvPr/>
            </p14:nvContentPartPr>
            <p14:xfrm>
              <a:off x="9867684" y="955930"/>
              <a:ext cx="1162800" cy="1474200"/>
            </p14:xfrm>
          </p:contentPart>
        </mc:Choice>
        <mc:Fallback>
          <p:pic>
            <p:nvPicPr>
              <p:cNvPr id="23" name="Freihand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54004" y="940810"/>
                <a:ext cx="1191600" cy="15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Freihand 30"/>
              <p14:cNvContentPartPr/>
              <p14:nvPr/>
            </p14:nvContentPartPr>
            <p14:xfrm>
              <a:off x="9137244" y="703570"/>
              <a:ext cx="2601000" cy="264492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1404" y="687010"/>
                <a:ext cx="2635560" cy="26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Freihand 33"/>
              <p14:cNvContentPartPr/>
              <p14:nvPr/>
            </p14:nvContentPartPr>
            <p14:xfrm>
              <a:off x="9471324" y="1597090"/>
              <a:ext cx="1657080" cy="100224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57644" y="1583410"/>
                <a:ext cx="168156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Freihand 41"/>
              <p14:cNvContentPartPr/>
              <p14:nvPr/>
            </p14:nvContentPartPr>
            <p14:xfrm>
              <a:off x="9189444" y="1555330"/>
              <a:ext cx="1420560" cy="644400"/>
            </p14:xfrm>
          </p:contentPart>
        </mc:Choice>
        <mc:Fallback>
          <p:pic>
            <p:nvPicPr>
              <p:cNvPr id="42" name="Freihand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79364" y="1543810"/>
                <a:ext cx="14468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6" name="Freihand 45"/>
              <p14:cNvContentPartPr/>
              <p14:nvPr/>
            </p14:nvContentPartPr>
            <p14:xfrm>
              <a:off x="2272044" y="3179290"/>
              <a:ext cx="1006920" cy="120564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3404" y="3165610"/>
                <a:ext cx="1029240" cy="12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Freihand 47"/>
              <p14:cNvContentPartPr/>
              <p14:nvPr/>
            </p14:nvContentPartPr>
            <p14:xfrm>
              <a:off x="3142524" y="3248050"/>
              <a:ext cx="1577520" cy="86328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32084" y="3234730"/>
                <a:ext cx="159948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Freihand 49"/>
              <p14:cNvContentPartPr/>
              <p14:nvPr/>
            </p14:nvContentPartPr>
            <p14:xfrm>
              <a:off x="5481444" y="3415090"/>
              <a:ext cx="1415880" cy="25488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5604" y="3399250"/>
                <a:ext cx="14486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3" name="Freihand 52"/>
              <p14:cNvContentPartPr/>
              <p14:nvPr/>
            </p14:nvContentPartPr>
            <p14:xfrm>
              <a:off x="6898404" y="3422290"/>
              <a:ext cx="525240" cy="107208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83284" y="3408610"/>
                <a:ext cx="55296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Freihand 54"/>
              <p14:cNvContentPartPr/>
              <p14:nvPr/>
            </p14:nvContentPartPr>
            <p14:xfrm>
              <a:off x="7484484" y="1968610"/>
              <a:ext cx="480240" cy="700920"/>
            </p14:xfrm>
          </p:contentPart>
        </mc:Choice>
        <mc:Fallback>
          <p:pic>
            <p:nvPicPr>
              <p:cNvPr id="55" name="Freihand 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1524" y="1961410"/>
                <a:ext cx="507240" cy="7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2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684579" y="0"/>
            <a:ext cx="5507421" cy="4489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200" b="1" dirty="0" err="1" smtClean="0"/>
              <a:t>Volkswirtschaftliche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Kennzahlen</a:t>
            </a:r>
            <a:r>
              <a:rPr lang="en-US" sz="2200" b="1" dirty="0" smtClean="0"/>
              <a:t> Deutschland</a:t>
            </a:r>
            <a:endParaRPr lang="en-US" sz="2200" b="1" dirty="0"/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00902" y="324392"/>
            <a:ext cx="14923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Arbeitslosigkeit</a:t>
            </a:r>
            <a:endParaRPr lang="de-DE" sz="1633" dirty="0"/>
          </a:p>
        </p:txBody>
      </p:sp>
      <p:sp>
        <p:nvSpPr>
          <p:cNvPr id="8" name="Textfeld 7"/>
          <p:cNvSpPr txBox="1"/>
          <p:nvPr/>
        </p:nvSpPr>
        <p:spPr>
          <a:xfrm>
            <a:off x="2434155" y="324392"/>
            <a:ext cx="110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Source: BA</a:t>
            </a:r>
            <a:endParaRPr lang="de-DE" sz="1633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853766"/>
              </p:ext>
            </p:extLst>
          </p:nvPr>
        </p:nvGraphicFramePr>
        <p:xfrm>
          <a:off x="1110574" y="987358"/>
          <a:ext cx="6136531" cy="403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Freihand 15"/>
              <p14:cNvContentPartPr/>
              <p14:nvPr/>
            </p14:nvContentPartPr>
            <p14:xfrm>
              <a:off x="4685124" y="996610"/>
              <a:ext cx="1265400" cy="736560"/>
            </p14:xfrm>
          </p:contentPart>
        </mc:Choice>
        <mc:Fallback>
          <p:pic>
            <p:nvPicPr>
              <p:cNvPr id="16" name="Freihand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3244" y="981850"/>
                <a:ext cx="128916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Freihand 19"/>
              <p14:cNvContentPartPr/>
              <p14:nvPr/>
            </p14:nvContentPartPr>
            <p14:xfrm>
              <a:off x="2998164" y="1817050"/>
              <a:ext cx="3474720" cy="542880"/>
            </p14:xfrm>
          </p:contentPart>
        </mc:Choice>
        <mc:Fallback>
          <p:pic>
            <p:nvPicPr>
              <p:cNvPr id="20" name="Freihand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5924" y="1802650"/>
                <a:ext cx="34981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Freihand 20"/>
              <p14:cNvContentPartPr/>
              <p14:nvPr/>
            </p14:nvContentPartPr>
            <p14:xfrm>
              <a:off x="6409164" y="2139970"/>
              <a:ext cx="721800" cy="110268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4764" y="2125930"/>
                <a:ext cx="75096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Freihand 26"/>
              <p14:cNvContentPartPr/>
              <p14:nvPr/>
            </p14:nvContentPartPr>
            <p14:xfrm>
              <a:off x="1683084" y="1829650"/>
              <a:ext cx="5287320" cy="1362600"/>
            </p14:xfrm>
          </p:contentPart>
        </mc:Choice>
        <mc:Fallback>
          <p:pic>
            <p:nvPicPr>
              <p:cNvPr id="27" name="Freihand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2284" y="1815250"/>
                <a:ext cx="5314320" cy="13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Freihand 27"/>
              <p14:cNvContentPartPr/>
              <p14:nvPr/>
            </p14:nvContentPartPr>
            <p14:xfrm>
              <a:off x="1943004" y="693490"/>
              <a:ext cx="1311840" cy="1806840"/>
            </p14:xfrm>
          </p:contentPart>
        </mc:Choice>
        <mc:Fallback>
          <p:pic>
            <p:nvPicPr>
              <p:cNvPr id="28" name="Freihand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27884" y="679450"/>
                <a:ext cx="1342080" cy="18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9" name="Freihand 38"/>
              <p14:cNvContentPartPr/>
              <p14:nvPr/>
            </p14:nvContentPartPr>
            <p14:xfrm>
              <a:off x="2017524" y="960970"/>
              <a:ext cx="1068480" cy="402480"/>
            </p14:xfrm>
          </p:contentPart>
        </mc:Choice>
        <mc:Fallback>
          <p:pic>
            <p:nvPicPr>
              <p:cNvPr id="39" name="Freihand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04564" y="950170"/>
                <a:ext cx="10958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Freihand 43"/>
              <p14:cNvContentPartPr/>
              <p14:nvPr/>
            </p14:nvContentPartPr>
            <p14:xfrm>
              <a:off x="6426084" y="1458490"/>
              <a:ext cx="1183320" cy="624600"/>
            </p14:xfrm>
          </p:contentPart>
        </mc:Choice>
        <mc:Fallback>
          <p:pic>
            <p:nvPicPr>
              <p:cNvPr id="44" name="Freihand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1324" y="1440130"/>
                <a:ext cx="121536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7" name="Freihand 46"/>
              <p14:cNvContentPartPr/>
              <p14:nvPr/>
            </p14:nvContentPartPr>
            <p14:xfrm>
              <a:off x="9408684" y="2640370"/>
              <a:ext cx="360" cy="36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91764" y="262345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Freihand 57"/>
              <p14:cNvContentPartPr/>
              <p14:nvPr/>
            </p14:nvContentPartPr>
            <p14:xfrm>
              <a:off x="6370284" y="1064650"/>
              <a:ext cx="816480" cy="105192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54444" y="1049170"/>
                <a:ext cx="84348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9" name="Freihand 58"/>
              <p14:cNvContentPartPr/>
              <p14:nvPr/>
            </p14:nvContentPartPr>
            <p14:xfrm>
              <a:off x="6966084" y="998050"/>
              <a:ext cx="839880" cy="95796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53124" y="981130"/>
                <a:ext cx="86796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" name="Freihand 60"/>
              <p14:cNvContentPartPr/>
              <p14:nvPr/>
            </p14:nvContentPartPr>
            <p14:xfrm>
              <a:off x="6215844" y="2251570"/>
              <a:ext cx="890280" cy="987120"/>
            </p14:xfrm>
          </p:contentPart>
        </mc:Choice>
        <mc:Fallback>
          <p:pic>
            <p:nvPicPr>
              <p:cNvPr id="61" name="Freihand 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03964" y="2237530"/>
                <a:ext cx="91728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65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684579" y="0"/>
            <a:ext cx="5507421" cy="4489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200" b="1" dirty="0" err="1" smtClean="0"/>
              <a:t>Volkswirtschaftliche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Kennzahlen</a:t>
            </a:r>
            <a:r>
              <a:rPr lang="en-US" sz="2200" b="1" dirty="0" smtClean="0"/>
              <a:t> Deutschland</a:t>
            </a:r>
            <a:endParaRPr lang="en-US" sz="2200" b="1" dirty="0"/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00902" y="324392"/>
            <a:ext cx="132760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Außenhandel</a:t>
            </a:r>
            <a:endParaRPr lang="de-DE" sz="1633" dirty="0"/>
          </a:p>
        </p:txBody>
      </p:sp>
      <p:sp>
        <p:nvSpPr>
          <p:cNvPr id="8" name="Textfeld 7"/>
          <p:cNvSpPr txBox="1"/>
          <p:nvPr/>
        </p:nvSpPr>
        <p:spPr>
          <a:xfrm>
            <a:off x="2434155" y="324392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Quelle: </a:t>
            </a:r>
            <a:r>
              <a:rPr lang="de-DE" sz="1633" dirty="0" err="1" smtClean="0"/>
              <a:t>Destatis</a:t>
            </a:r>
            <a:endParaRPr lang="de-DE" sz="1633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189461"/>
              </p:ext>
            </p:extLst>
          </p:nvPr>
        </p:nvGraphicFramePr>
        <p:xfrm>
          <a:off x="938718" y="887978"/>
          <a:ext cx="6590491" cy="431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Freihand 10"/>
              <p14:cNvContentPartPr/>
              <p14:nvPr/>
            </p14:nvContentPartPr>
            <p14:xfrm>
              <a:off x="2944164" y="1753690"/>
              <a:ext cx="3643920" cy="78444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7684" y="1740730"/>
                <a:ext cx="3663360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/>
              <p14:cNvContentPartPr/>
              <p14:nvPr/>
            </p14:nvContentPartPr>
            <p14:xfrm>
              <a:off x="2835084" y="2124130"/>
              <a:ext cx="3564720" cy="62496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6804" y="2110450"/>
                <a:ext cx="35834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Freihand 28"/>
              <p14:cNvContentPartPr/>
              <p14:nvPr/>
            </p14:nvContentPartPr>
            <p14:xfrm>
              <a:off x="4413684" y="1165090"/>
              <a:ext cx="708840" cy="147960"/>
            </p14:xfrm>
          </p:contentPart>
        </mc:Choice>
        <mc:Fallback>
          <p:pic>
            <p:nvPicPr>
              <p:cNvPr id="29" name="Freihand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8924" y="1149610"/>
                <a:ext cx="739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Freihand 32"/>
              <p14:cNvContentPartPr/>
              <p14:nvPr/>
            </p14:nvContentPartPr>
            <p14:xfrm>
              <a:off x="9750324" y="5369530"/>
              <a:ext cx="360" cy="360"/>
            </p14:xfrm>
          </p:contentPart>
        </mc:Choice>
        <mc:Fallback>
          <p:pic>
            <p:nvPicPr>
              <p:cNvPr id="33" name="Freihand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33404" y="535261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Freihand 39"/>
              <p14:cNvContentPartPr/>
              <p14:nvPr/>
            </p14:nvContentPartPr>
            <p14:xfrm>
              <a:off x="4402884" y="2182090"/>
              <a:ext cx="42480" cy="333360"/>
            </p14:xfrm>
          </p:contentPart>
        </mc:Choice>
        <mc:Fallback>
          <p:pic>
            <p:nvPicPr>
              <p:cNvPr id="40" name="Freihand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4244" y="2172730"/>
                <a:ext cx="622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Freihand 40"/>
              <p14:cNvContentPartPr/>
              <p14:nvPr/>
            </p14:nvContentPartPr>
            <p14:xfrm>
              <a:off x="5571804" y="1917490"/>
              <a:ext cx="65160" cy="348840"/>
            </p14:xfrm>
          </p:contentPart>
        </mc:Choice>
        <mc:Fallback>
          <p:pic>
            <p:nvPicPr>
              <p:cNvPr id="41" name="Freihand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9204" y="1904890"/>
                <a:ext cx="892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2" name="Freihand 41"/>
              <p14:cNvContentPartPr/>
              <p14:nvPr/>
            </p14:nvContentPartPr>
            <p14:xfrm>
              <a:off x="3960084" y="3104050"/>
              <a:ext cx="1951560" cy="401400"/>
            </p14:xfrm>
          </p:contentPart>
        </mc:Choice>
        <mc:Fallback>
          <p:pic>
            <p:nvPicPr>
              <p:cNvPr id="42" name="Freihand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7484" y="3090730"/>
                <a:ext cx="19774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" name="Freihand 42"/>
              <p14:cNvContentPartPr/>
              <p14:nvPr/>
            </p14:nvContentPartPr>
            <p14:xfrm>
              <a:off x="4227564" y="3190810"/>
              <a:ext cx="2112480" cy="712080"/>
            </p14:xfrm>
          </p:contentPart>
        </mc:Choice>
        <mc:Fallback>
          <p:pic>
            <p:nvPicPr>
              <p:cNvPr id="43" name="Freihand 4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13884" y="3176410"/>
                <a:ext cx="213768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" name="Freihand 43"/>
              <p14:cNvContentPartPr/>
              <p14:nvPr/>
            </p14:nvContentPartPr>
            <p14:xfrm>
              <a:off x="4225404" y="3059770"/>
              <a:ext cx="132480" cy="997200"/>
            </p14:xfrm>
          </p:contentPart>
        </mc:Choice>
        <mc:Fallback>
          <p:pic>
            <p:nvPicPr>
              <p:cNvPr id="44" name="Freihand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11004" y="3048970"/>
                <a:ext cx="159120" cy="10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" name="Freihand 45"/>
              <p14:cNvContentPartPr/>
              <p14:nvPr/>
            </p14:nvContentPartPr>
            <p14:xfrm>
              <a:off x="5728044" y="2784010"/>
              <a:ext cx="106560" cy="80460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13644" y="2769970"/>
                <a:ext cx="13392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7" name="Freihand 46"/>
              <p14:cNvContentPartPr/>
              <p14:nvPr/>
            </p14:nvContentPartPr>
            <p14:xfrm>
              <a:off x="6553884" y="1665490"/>
              <a:ext cx="609840" cy="126252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37324" y="1650370"/>
                <a:ext cx="643320" cy="12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8" name="Freihand 47"/>
              <p14:cNvContentPartPr/>
              <p14:nvPr/>
            </p14:nvContentPartPr>
            <p14:xfrm>
              <a:off x="6822444" y="4379170"/>
              <a:ext cx="19080" cy="4500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05524" y="4362250"/>
                <a:ext cx="52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" name="Freihand 50"/>
              <p14:cNvContentPartPr/>
              <p14:nvPr/>
            </p14:nvContentPartPr>
            <p14:xfrm>
              <a:off x="6828924" y="1965010"/>
              <a:ext cx="205560" cy="394920"/>
            </p14:xfrm>
          </p:contentPart>
        </mc:Choice>
        <mc:Fallback>
          <p:pic>
            <p:nvPicPr>
              <p:cNvPr id="51" name="Freihand 5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4524" y="1952770"/>
                <a:ext cx="2304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2" name="Freihand 51"/>
              <p14:cNvContentPartPr/>
              <p14:nvPr/>
            </p14:nvContentPartPr>
            <p14:xfrm>
              <a:off x="1867044" y="2323930"/>
              <a:ext cx="797760" cy="1178280"/>
            </p14:xfrm>
          </p:contentPart>
        </mc:Choice>
        <mc:Fallback>
          <p:pic>
            <p:nvPicPr>
              <p:cNvPr id="52" name="Freihand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2644" y="2311330"/>
                <a:ext cx="826560" cy="12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3" name="Freihand 52"/>
              <p14:cNvContentPartPr/>
              <p14:nvPr/>
            </p14:nvContentPartPr>
            <p14:xfrm>
              <a:off x="3066924" y="2411770"/>
              <a:ext cx="53280" cy="343080"/>
            </p14:xfrm>
          </p:contentPart>
        </mc:Choice>
        <mc:Fallback>
          <p:pic>
            <p:nvPicPr>
              <p:cNvPr id="53" name="Freihand 5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56844" y="2402050"/>
                <a:ext cx="738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2" name="Freihand 61"/>
              <p14:cNvContentPartPr/>
              <p14:nvPr/>
            </p14:nvContentPartPr>
            <p14:xfrm>
              <a:off x="5940084" y="3093250"/>
              <a:ext cx="837360" cy="345960"/>
            </p14:xfrm>
          </p:contentPart>
        </mc:Choice>
        <mc:Fallback>
          <p:pic>
            <p:nvPicPr>
              <p:cNvPr id="62" name="Freihand 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27124" y="3083170"/>
                <a:ext cx="862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3" name="Freihand 62"/>
              <p14:cNvContentPartPr/>
              <p14:nvPr/>
            </p14:nvContentPartPr>
            <p14:xfrm>
              <a:off x="6466044" y="1697890"/>
              <a:ext cx="21600" cy="338760"/>
            </p14:xfrm>
          </p:contentPart>
        </mc:Choice>
        <mc:Fallback>
          <p:pic>
            <p:nvPicPr>
              <p:cNvPr id="63" name="Freihand 6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52724" y="1687810"/>
                <a:ext cx="442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4" name="Freihand 63"/>
              <p14:cNvContentPartPr/>
              <p14:nvPr/>
            </p14:nvContentPartPr>
            <p14:xfrm>
              <a:off x="2275644" y="2763850"/>
              <a:ext cx="289440" cy="412200"/>
            </p14:xfrm>
          </p:contentPart>
        </mc:Choice>
        <mc:Fallback>
          <p:pic>
            <p:nvPicPr>
              <p:cNvPr id="64" name="Freihand 6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63044" y="2755930"/>
                <a:ext cx="3117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0" name="Freihand 69"/>
              <p14:cNvContentPartPr/>
              <p14:nvPr/>
            </p14:nvContentPartPr>
            <p14:xfrm>
              <a:off x="3564084" y="3333730"/>
              <a:ext cx="662040" cy="412200"/>
            </p14:xfrm>
          </p:contentPart>
        </mc:Choice>
        <mc:Fallback>
          <p:pic>
            <p:nvPicPr>
              <p:cNvPr id="70" name="Freihand 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50404" y="3324010"/>
                <a:ext cx="6861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3" name="Freihand 72"/>
              <p14:cNvContentPartPr/>
              <p14:nvPr/>
            </p14:nvContentPartPr>
            <p14:xfrm>
              <a:off x="4908324" y="3234010"/>
              <a:ext cx="52560" cy="13716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97884" y="3219610"/>
                <a:ext cx="777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4" name="Freihand 73"/>
              <p14:cNvContentPartPr/>
              <p14:nvPr/>
            </p14:nvContentPartPr>
            <p14:xfrm>
              <a:off x="5230884" y="3575290"/>
              <a:ext cx="360" cy="360"/>
            </p14:xfrm>
          </p:contentPart>
        </mc:Choice>
        <mc:Fallback>
          <p:pic>
            <p:nvPicPr>
              <p:cNvPr id="74" name="Freihand 7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13964" y="355837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5" name="Freihand 74"/>
              <p14:cNvContentPartPr/>
              <p14:nvPr/>
            </p14:nvContentPartPr>
            <p14:xfrm>
              <a:off x="4124964" y="3488170"/>
              <a:ext cx="73800" cy="289800"/>
            </p14:xfrm>
          </p:contentPart>
        </mc:Choice>
        <mc:Fallback>
          <p:pic>
            <p:nvPicPr>
              <p:cNvPr id="75" name="Freihand 7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12724" y="3478810"/>
                <a:ext cx="10116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3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684579" y="0"/>
            <a:ext cx="5507421" cy="4489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200" b="1" dirty="0" err="1" smtClean="0"/>
              <a:t>Volkswirtschaftliche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Kennzahlen</a:t>
            </a:r>
            <a:r>
              <a:rPr lang="en-US" sz="2200" b="1" dirty="0" smtClean="0"/>
              <a:t> Deutschland</a:t>
            </a:r>
            <a:endParaRPr lang="en-US" sz="2200" b="1" dirty="0"/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00902" y="324392"/>
            <a:ext cx="125438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Wechselkurs</a:t>
            </a:r>
            <a:endParaRPr lang="de-DE" sz="1633" dirty="0"/>
          </a:p>
        </p:txBody>
      </p:sp>
      <p:sp>
        <p:nvSpPr>
          <p:cNvPr id="8" name="Textfeld 7"/>
          <p:cNvSpPr txBox="1"/>
          <p:nvPr/>
        </p:nvSpPr>
        <p:spPr>
          <a:xfrm>
            <a:off x="2434155" y="324392"/>
            <a:ext cx="8211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Source:</a:t>
            </a:r>
            <a:endParaRPr lang="de-DE" sz="1633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774328"/>
              </p:ext>
            </p:extLst>
          </p:nvPr>
        </p:nvGraphicFramePr>
        <p:xfrm>
          <a:off x="789560" y="734436"/>
          <a:ext cx="6457545" cy="496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Freihand 18"/>
              <p14:cNvContentPartPr/>
              <p14:nvPr/>
            </p14:nvContentPartPr>
            <p14:xfrm>
              <a:off x="2434764" y="2300530"/>
              <a:ext cx="352440" cy="28800"/>
            </p14:xfrm>
          </p:contentPart>
        </mc:Choice>
        <mc:Fallback>
          <p:pic>
            <p:nvPicPr>
              <p:cNvPr id="19" name="Freihand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7924" y="2293690"/>
                <a:ext cx="366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Freihand 19"/>
              <p14:cNvContentPartPr/>
              <p14:nvPr/>
            </p14:nvContentPartPr>
            <p14:xfrm>
              <a:off x="2956764" y="2295850"/>
              <a:ext cx="1001160" cy="57960"/>
            </p14:xfrm>
          </p:contentPart>
        </mc:Choice>
        <mc:Fallback>
          <p:pic>
            <p:nvPicPr>
              <p:cNvPr id="20" name="Freihand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9564" y="2284690"/>
                <a:ext cx="10173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Freihand 20"/>
              <p14:cNvContentPartPr/>
              <p14:nvPr/>
            </p14:nvContentPartPr>
            <p14:xfrm>
              <a:off x="4280124" y="2301970"/>
              <a:ext cx="2297880" cy="7488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0764" y="2292610"/>
                <a:ext cx="2313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Freihand 27"/>
              <p14:cNvContentPartPr/>
              <p14:nvPr/>
            </p14:nvContentPartPr>
            <p14:xfrm>
              <a:off x="1193124" y="1336090"/>
              <a:ext cx="897120" cy="1060920"/>
            </p14:xfrm>
          </p:contentPart>
        </mc:Choice>
        <mc:Fallback>
          <p:pic>
            <p:nvPicPr>
              <p:cNvPr id="28" name="Freihand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8724" y="1322050"/>
                <a:ext cx="92016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" name="Freihand 37"/>
              <p14:cNvContentPartPr/>
              <p14:nvPr/>
            </p14:nvContentPartPr>
            <p14:xfrm>
              <a:off x="6006324" y="1687090"/>
              <a:ext cx="1125720" cy="56844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5524" y="1677370"/>
                <a:ext cx="115596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Freihand 45"/>
              <p14:cNvContentPartPr/>
              <p14:nvPr/>
            </p14:nvContentPartPr>
            <p14:xfrm>
              <a:off x="6718404" y="2296210"/>
              <a:ext cx="400320" cy="2124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11204" y="2286490"/>
                <a:ext cx="417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Freihand 46"/>
              <p14:cNvContentPartPr/>
              <p14:nvPr/>
            </p14:nvContentPartPr>
            <p14:xfrm>
              <a:off x="5305764" y="2448130"/>
              <a:ext cx="235080" cy="64296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2444" y="2437330"/>
                <a:ext cx="25920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Freihand 47"/>
              <p14:cNvContentPartPr/>
              <p14:nvPr/>
            </p14:nvContentPartPr>
            <p14:xfrm>
              <a:off x="5407644" y="2310250"/>
              <a:ext cx="68400" cy="57096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96484" y="2296570"/>
                <a:ext cx="9000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9" name="Freihand 48"/>
              <p14:cNvContentPartPr/>
              <p14:nvPr/>
            </p14:nvContentPartPr>
            <p14:xfrm>
              <a:off x="7372524" y="2308810"/>
              <a:ext cx="118800" cy="7200"/>
            </p14:xfrm>
          </p:contentPart>
        </mc:Choice>
        <mc:Fallback>
          <p:pic>
            <p:nvPicPr>
              <p:cNvPr id="49" name="Freihand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884" y="2297650"/>
                <a:ext cx="138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Freihand 49"/>
              <p14:cNvContentPartPr/>
              <p14:nvPr/>
            </p14:nvContentPartPr>
            <p14:xfrm>
              <a:off x="4894644" y="2846290"/>
              <a:ext cx="226800" cy="56520"/>
            </p14:xfrm>
          </p:contentPart>
        </mc:Choice>
        <mc:Fallback>
          <p:pic>
            <p:nvPicPr>
              <p:cNvPr id="50" name="Freihand 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77004" y="2837290"/>
                <a:ext cx="26028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3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684579" y="0"/>
            <a:ext cx="5507421" cy="4489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200" b="1" dirty="0" err="1" smtClean="0"/>
              <a:t>Volkswirtschaftliche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Kennzahlen</a:t>
            </a:r>
            <a:r>
              <a:rPr lang="en-US" sz="2200" b="1" dirty="0" smtClean="0"/>
              <a:t> Deutschland</a:t>
            </a:r>
            <a:endParaRPr lang="en-US" sz="2200" b="1" dirty="0"/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85662" y="324392"/>
            <a:ext cx="73770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Zinsen</a:t>
            </a:r>
            <a:endParaRPr lang="de-DE" sz="1633" dirty="0"/>
          </a:p>
        </p:txBody>
      </p:sp>
      <p:sp>
        <p:nvSpPr>
          <p:cNvPr id="8" name="Textfeld 7"/>
          <p:cNvSpPr txBox="1"/>
          <p:nvPr/>
        </p:nvSpPr>
        <p:spPr>
          <a:xfrm>
            <a:off x="2434155" y="324392"/>
            <a:ext cx="8211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Source:</a:t>
            </a:r>
            <a:endParaRPr lang="de-DE" sz="1633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572850"/>
              </p:ext>
            </p:extLst>
          </p:nvPr>
        </p:nvGraphicFramePr>
        <p:xfrm>
          <a:off x="1091117" y="966320"/>
          <a:ext cx="6185171" cy="498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1897284" y="2010730"/>
              <a:ext cx="3862080" cy="208404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5404" y="2002090"/>
                <a:ext cx="3889800" cy="21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Freihand 11"/>
              <p14:cNvContentPartPr/>
              <p14:nvPr/>
            </p14:nvContentPartPr>
            <p14:xfrm>
              <a:off x="5950524" y="4320850"/>
              <a:ext cx="1321920" cy="52632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4684" y="4305370"/>
                <a:ext cx="13536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Freihand 13"/>
              <p14:cNvContentPartPr/>
              <p14:nvPr/>
            </p14:nvContentPartPr>
            <p14:xfrm>
              <a:off x="4839204" y="4280890"/>
              <a:ext cx="233640" cy="32940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3004" y="4266130"/>
                <a:ext cx="2664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Freihand 24"/>
              <p14:cNvContentPartPr/>
              <p14:nvPr/>
            </p14:nvContentPartPr>
            <p14:xfrm>
              <a:off x="4800324" y="717610"/>
              <a:ext cx="2923920" cy="84528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4844" y="705010"/>
                <a:ext cx="295668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Freihand 30"/>
              <p14:cNvContentPartPr/>
              <p14:nvPr/>
            </p14:nvContentPartPr>
            <p14:xfrm>
              <a:off x="10274484" y="3764290"/>
              <a:ext cx="360" cy="36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57564" y="374737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Freihand 33"/>
              <p14:cNvContentPartPr/>
              <p14:nvPr/>
            </p14:nvContentPartPr>
            <p14:xfrm>
              <a:off x="5489724" y="3841330"/>
              <a:ext cx="342360" cy="33696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76044" y="3827290"/>
                <a:ext cx="371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Freihand 37"/>
              <p14:cNvContentPartPr/>
              <p14:nvPr/>
            </p14:nvContentPartPr>
            <p14:xfrm>
              <a:off x="4438884" y="550930"/>
              <a:ext cx="3669480" cy="127512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2324" y="536170"/>
                <a:ext cx="370332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Freihand 38"/>
              <p14:cNvContentPartPr/>
              <p14:nvPr/>
            </p14:nvContentPartPr>
            <p14:xfrm>
              <a:off x="7923684" y="2165890"/>
              <a:ext cx="360" cy="360"/>
            </p14:xfrm>
          </p:contentPart>
        </mc:Choice>
        <mc:Fallback>
          <p:pic>
            <p:nvPicPr>
              <p:cNvPr id="39" name="Freihand 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06764" y="2148970"/>
                <a:ext cx="3420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9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6684579" y="0"/>
            <a:ext cx="5507421" cy="44891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200" b="1" dirty="0" err="1" smtClean="0"/>
              <a:t>Volkswirtschaftliche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Kennzahlen</a:t>
            </a:r>
            <a:r>
              <a:rPr lang="en-US" sz="2200" b="1" dirty="0" smtClean="0"/>
              <a:t> Deutschland</a:t>
            </a:r>
            <a:endParaRPr lang="en-US" sz="2200" b="1" dirty="0"/>
          </a:p>
        </p:txBody>
      </p:sp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00902" y="324392"/>
            <a:ext cx="9637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Schulden</a:t>
            </a:r>
            <a:endParaRPr lang="de-DE" sz="1633" dirty="0"/>
          </a:p>
        </p:txBody>
      </p:sp>
      <p:sp>
        <p:nvSpPr>
          <p:cNvPr id="8" name="Textfeld 7"/>
          <p:cNvSpPr txBox="1"/>
          <p:nvPr/>
        </p:nvSpPr>
        <p:spPr>
          <a:xfrm>
            <a:off x="2434155" y="324392"/>
            <a:ext cx="154850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smtClean="0"/>
              <a:t>Source: </a:t>
            </a:r>
            <a:r>
              <a:rPr lang="de-DE" sz="1633" dirty="0" err="1" smtClean="0"/>
              <a:t>Destatis</a:t>
            </a:r>
            <a:endParaRPr lang="de-DE" sz="1633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27" y="1117329"/>
            <a:ext cx="6821782" cy="41003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/>
              <p14:cNvContentPartPr/>
              <p14:nvPr/>
            </p14:nvContentPartPr>
            <p14:xfrm>
              <a:off x="2073324" y="1886890"/>
              <a:ext cx="1087560" cy="81864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8204" y="1867810"/>
                <a:ext cx="111888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/>
              <p14:cNvContentPartPr/>
              <p14:nvPr/>
            </p14:nvContentPartPr>
            <p14:xfrm>
              <a:off x="2361684" y="3240490"/>
              <a:ext cx="1169640" cy="95580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6564" y="3227170"/>
                <a:ext cx="120060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Freihand 11"/>
              <p14:cNvContentPartPr/>
              <p14:nvPr/>
            </p14:nvContentPartPr>
            <p14:xfrm>
              <a:off x="4194804" y="2039170"/>
              <a:ext cx="2103840" cy="62784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0404" y="2022250"/>
                <a:ext cx="213480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Freihand 17"/>
              <p14:cNvContentPartPr/>
              <p14:nvPr/>
            </p14:nvContentPartPr>
            <p14:xfrm>
              <a:off x="1935444" y="2626690"/>
              <a:ext cx="5264280" cy="9324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7084" y="2606530"/>
                <a:ext cx="5294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Freihand 25"/>
              <p14:cNvContentPartPr/>
              <p14:nvPr/>
            </p14:nvContentPartPr>
            <p14:xfrm>
              <a:off x="5058804" y="2264530"/>
              <a:ext cx="1144080" cy="329400"/>
            </p14:xfrm>
          </p:contentPart>
        </mc:Choice>
        <mc:Fallback>
          <p:pic>
            <p:nvPicPr>
              <p:cNvPr id="26" name="Freihand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5124" y="2252650"/>
                <a:ext cx="1169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Freihand 30"/>
              <p14:cNvContentPartPr/>
              <p14:nvPr/>
            </p14:nvContentPartPr>
            <p14:xfrm>
              <a:off x="3584244" y="1998850"/>
              <a:ext cx="2802240" cy="695160"/>
            </p14:xfrm>
          </p:contentPart>
        </mc:Choice>
        <mc:Fallback>
          <p:pic>
            <p:nvPicPr>
              <p:cNvPr id="31" name="Freihand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2004" y="1985890"/>
                <a:ext cx="283392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Freihand 39"/>
              <p14:cNvContentPartPr/>
              <p14:nvPr/>
            </p14:nvContentPartPr>
            <p14:xfrm>
              <a:off x="4490364" y="2056810"/>
              <a:ext cx="1938240" cy="585720"/>
            </p14:xfrm>
          </p:contentPart>
        </mc:Choice>
        <mc:Fallback>
          <p:pic>
            <p:nvPicPr>
              <p:cNvPr id="40" name="Freihand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81004" y="2042050"/>
                <a:ext cx="196200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" name="Freihand 40"/>
              <p14:cNvContentPartPr/>
              <p14:nvPr/>
            </p14:nvContentPartPr>
            <p14:xfrm>
              <a:off x="6599604" y="3201970"/>
              <a:ext cx="603360" cy="1149840"/>
            </p14:xfrm>
          </p:contentPart>
        </mc:Choice>
        <mc:Fallback>
          <p:pic>
            <p:nvPicPr>
              <p:cNvPr id="41" name="Freihand 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84484" y="3187930"/>
                <a:ext cx="634320" cy="11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Freihand 42"/>
              <p14:cNvContentPartPr/>
              <p14:nvPr/>
            </p14:nvContentPartPr>
            <p14:xfrm>
              <a:off x="6000924" y="2118370"/>
              <a:ext cx="30960" cy="530640"/>
            </p14:xfrm>
          </p:contentPart>
        </mc:Choice>
        <mc:Fallback>
          <p:pic>
            <p:nvPicPr>
              <p:cNvPr id="43" name="Freihand 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83284" y="2106850"/>
                <a:ext cx="619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4" name="Freihand 43"/>
              <p14:cNvContentPartPr/>
              <p14:nvPr/>
            </p14:nvContentPartPr>
            <p14:xfrm>
              <a:off x="5709324" y="2159770"/>
              <a:ext cx="23400" cy="501480"/>
            </p14:xfrm>
          </p:contentPart>
        </mc:Choice>
        <mc:Fallback>
          <p:pic>
            <p:nvPicPr>
              <p:cNvPr id="44" name="Freihand 4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2404" y="2148970"/>
                <a:ext cx="52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Freihand 44"/>
              <p14:cNvContentPartPr/>
              <p14:nvPr/>
            </p14:nvContentPartPr>
            <p14:xfrm>
              <a:off x="5478204" y="2202250"/>
              <a:ext cx="24120" cy="452520"/>
            </p14:xfrm>
          </p:contentPart>
        </mc:Choice>
        <mc:Fallback>
          <p:pic>
            <p:nvPicPr>
              <p:cNvPr id="45" name="Freihand 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62724" y="2191810"/>
                <a:ext cx="48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6" name="Freihand 45"/>
              <p14:cNvContentPartPr/>
              <p14:nvPr/>
            </p14:nvContentPartPr>
            <p14:xfrm>
              <a:off x="6452724" y="2299090"/>
              <a:ext cx="623520" cy="48456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37244" y="2284330"/>
                <a:ext cx="6548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7" name="Freihand 46"/>
              <p14:cNvContentPartPr/>
              <p14:nvPr/>
            </p14:nvContentPartPr>
            <p14:xfrm>
              <a:off x="4994724" y="2373250"/>
              <a:ext cx="55800" cy="41976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79244" y="2360290"/>
                <a:ext cx="8316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8" name="Freihand 47"/>
              <p14:cNvContentPartPr/>
              <p14:nvPr/>
            </p14:nvContentPartPr>
            <p14:xfrm>
              <a:off x="6876804" y="2316730"/>
              <a:ext cx="255960" cy="90000"/>
            </p14:xfrm>
          </p:contentPart>
        </mc:Choice>
        <mc:Fallback>
          <p:pic>
            <p:nvPicPr>
              <p:cNvPr id="48" name="Freihand 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7364" y="2297290"/>
                <a:ext cx="29340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0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11782" y="68465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Output-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Lücke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15710" y="565570"/>
            <a:ext cx="10366744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Output-</a:t>
            </a:r>
            <a:r>
              <a:rPr lang="en-US" sz="2400" b="1" dirty="0" err="1" smtClean="0"/>
              <a:t>Lücke</a:t>
            </a:r>
            <a:r>
              <a:rPr lang="en-US" sz="2400" b="1" dirty="0" smtClean="0"/>
              <a:t>	=	</a:t>
            </a:r>
            <a:r>
              <a:rPr lang="en-US" sz="2400" b="1" dirty="0"/>
              <a:t> </a:t>
            </a:r>
            <a:r>
              <a:rPr lang="en-US" sz="2400" b="1" dirty="0" err="1" smtClean="0"/>
              <a:t>Aktueller</a:t>
            </a:r>
            <a:r>
              <a:rPr lang="en-US" sz="2400" b="1" dirty="0" smtClean="0"/>
              <a:t> Output – </a:t>
            </a:r>
            <a:r>
              <a:rPr lang="en-US" sz="2400" b="1" dirty="0" err="1" smtClean="0"/>
              <a:t>Produktionspotential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		_______________________________________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	</a:t>
            </a:r>
            <a:r>
              <a:rPr lang="en-US" sz="2400" b="1" dirty="0"/>
              <a:t> </a:t>
            </a:r>
            <a:r>
              <a:rPr lang="en-US" sz="2400" b="1" dirty="0" err="1"/>
              <a:t>Produktionspotential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		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=	               Y		-	            Y*</a:t>
            </a:r>
          </a:p>
          <a:p>
            <a:r>
              <a:rPr lang="en-US" sz="2400" b="1" dirty="0" smtClean="0"/>
              <a:t>			_______________________________________</a:t>
            </a:r>
            <a:endParaRPr lang="en-US" sz="2400" b="1" dirty="0"/>
          </a:p>
          <a:p>
            <a:r>
              <a:rPr lang="en-US" sz="2400" b="1" dirty="0"/>
              <a:t>					</a:t>
            </a:r>
            <a:r>
              <a:rPr lang="en-US" sz="2400" b="1" dirty="0" smtClean="0"/>
              <a:t>             Y*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de-DE" sz="2400" dirty="0" smtClean="0"/>
              <a:t>(Y – Y*)/</a:t>
            </a:r>
            <a:r>
              <a:rPr lang="de-DE" sz="2400" dirty="0"/>
              <a:t>Y*</a:t>
            </a:r>
            <a:r>
              <a:rPr lang="de-DE" sz="2400" dirty="0" smtClean="0"/>
              <a:t> </a:t>
            </a:r>
            <a:r>
              <a:rPr lang="de-DE" sz="2400" dirty="0"/>
              <a:t>&gt; </a:t>
            </a:r>
            <a:r>
              <a:rPr lang="de-DE" sz="2400" dirty="0" smtClean="0"/>
              <a:t>0		→	Die Volkswirtschaft ist auf einem Expansionspfad</a:t>
            </a:r>
          </a:p>
          <a:p>
            <a:endParaRPr lang="de-DE" sz="2400" dirty="0"/>
          </a:p>
          <a:p>
            <a:r>
              <a:rPr lang="de-DE" sz="2400" dirty="0" smtClean="0"/>
              <a:t>(Y – Y*)/Y</a:t>
            </a:r>
            <a:r>
              <a:rPr lang="de-DE" sz="2400" dirty="0"/>
              <a:t>*</a:t>
            </a:r>
            <a:r>
              <a:rPr lang="de-DE" sz="2400" dirty="0" smtClean="0"/>
              <a:t> </a:t>
            </a:r>
            <a:r>
              <a:rPr lang="de-DE" sz="2400" dirty="0"/>
              <a:t>&lt; </a:t>
            </a:r>
            <a:r>
              <a:rPr lang="de-DE" sz="2400" dirty="0" smtClean="0"/>
              <a:t>0		→</a:t>
            </a:r>
            <a:r>
              <a:rPr lang="de-DE" sz="2400" dirty="0"/>
              <a:t>	</a:t>
            </a:r>
            <a:r>
              <a:rPr lang="de-DE" sz="2400" dirty="0" smtClean="0"/>
              <a:t>Die </a:t>
            </a:r>
            <a:r>
              <a:rPr lang="de-DE" sz="2400" dirty="0"/>
              <a:t>Volkswirtschaft ist auf </a:t>
            </a:r>
            <a:r>
              <a:rPr lang="de-DE" sz="2400" dirty="0" smtClean="0"/>
              <a:t>einem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	Kontraktionspfad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9937884" y="559754"/>
              <a:ext cx="243360" cy="200304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4564" y="545354"/>
                <a:ext cx="274320" cy="20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/>
              <p14:cNvContentPartPr/>
              <p14:nvPr/>
            </p14:nvContentPartPr>
            <p14:xfrm>
              <a:off x="10351884" y="2380634"/>
              <a:ext cx="1274760" cy="14616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8564" y="2364794"/>
                <a:ext cx="1303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11422524" y="2217554"/>
              <a:ext cx="392400" cy="39240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1004" y="2202074"/>
                <a:ext cx="42048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Freihand 16"/>
              <p14:cNvContentPartPr/>
              <p14:nvPr/>
            </p14:nvContentPartPr>
            <p14:xfrm>
              <a:off x="9112044" y="158714"/>
              <a:ext cx="2594880" cy="43164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96924" y="141794"/>
                <a:ext cx="262728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Freihand 17"/>
              <p14:cNvContentPartPr/>
              <p14:nvPr/>
            </p14:nvContentPartPr>
            <p14:xfrm>
              <a:off x="9933924" y="2453354"/>
              <a:ext cx="738720" cy="10872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19524" y="2437514"/>
                <a:ext cx="768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/>
              <p14:cNvContentPartPr/>
              <p14:nvPr/>
            </p14:nvContentPartPr>
            <p14:xfrm>
              <a:off x="11219844" y="2614634"/>
              <a:ext cx="494280" cy="343800"/>
            </p14:xfrm>
          </p:contentPart>
        </mc:Choice>
        <mc:Fallback>
          <p:pic>
            <p:nvPicPr>
              <p:cNvPr id="26" name="Freihand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04364" y="2594834"/>
                <a:ext cx="5194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Freihand 26"/>
              <p14:cNvContentPartPr/>
              <p14:nvPr/>
            </p14:nvContentPartPr>
            <p14:xfrm>
              <a:off x="9741684" y="326474"/>
              <a:ext cx="335880" cy="469440"/>
            </p14:xfrm>
          </p:contentPart>
        </mc:Choice>
        <mc:Fallback>
          <p:pic>
            <p:nvPicPr>
              <p:cNvPr id="27" name="Freihand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25844" y="310274"/>
                <a:ext cx="3618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Freihand 29"/>
              <p14:cNvContentPartPr/>
              <p14:nvPr/>
            </p14:nvContentPartPr>
            <p14:xfrm>
              <a:off x="10192044" y="775754"/>
              <a:ext cx="1383120" cy="1483200"/>
            </p14:xfrm>
          </p:contentPart>
        </mc:Choice>
        <mc:Fallback>
          <p:pic>
            <p:nvPicPr>
              <p:cNvPr id="30" name="Freihand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76564" y="758474"/>
                <a:ext cx="1416960" cy="1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Freihand 31"/>
              <p14:cNvContentPartPr/>
              <p14:nvPr/>
            </p14:nvContentPartPr>
            <p14:xfrm>
              <a:off x="10084764" y="561554"/>
              <a:ext cx="1513080" cy="1650600"/>
            </p14:xfrm>
          </p:contentPart>
        </mc:Choice>
        <mc:Fallback>
          <p:pic>
            <p:nvPicPr>
              <p:cNvPr id="32" name="Freihand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72164" y="544994"/>
                <a:ext cx="1542600" cy="16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" name="Freihand 33"/>
              <p14:cNvContentPartPr/>
              <p14:nvPr/>
            </p14:nvContentPartPr>
            <p14:xfrm>
              <a:off x="10192404" y="568394"/>
              <a:ext cx="1389240" cy="164340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85564" y="549314"/>
                <a:ext cx="1415160" cy="16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7" name="Freihand 46"/>
              <p14:cNvContentPartPr/>
              <p14:nvPr/>
            </p14:nvContentPartPr>
            <p14:xfrm>
              <a:off x="2998884" y="438434"/>
              <a:ext cx="2792160" cy="69624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83044" y="421874"/>
                <a:ext cx="28238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4" name="Freihand 53"/>
              <p14:cNvContentPartPr/>
              <p14:nvPr/>
            </p14:nvContentPartPr>
            <p14:xfrm>
              <a:off x="5672604" y="514394"/>
              <a:ext cx="3026520" cy="551520"/>
            </p14:xfrm>
          </p:contentPart>
        </mc:Choice>
        <mc:Fallback>
          <p:pic>
            <p:nvPicPr>
              <p:cNvPr id="54" name="Freihand 5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57484" y="499994"/>
                <a:ext cx="305604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5" name="Freihand 54"/>
              <p14:cNvContentPartPr/>
              <p14:nvPr/>
            </p14:nvContentPartPr>
            <p14:xfrm>
              <a:off x="4820124" y="1198754"/>
              <a:ext cx="3436920" cy="622080"/>
            </p14:xfrm>
          </p:contentPart>
        </mc:Choice>
        <mc:Fallback>
          <p:pic>
            <p:nvPicPr>
              <p:cNvPr id="55" name="Freihand 5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04644" y="1183994"/>
                <a:ext cx="346824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7" name="Freihand 56"/>
              <p14:cNvContentPartPr/>
              <p14:nvPr/>
            </p14:nvContentPartPr>
            <p14:xfrm>
              <a:off x="476724" y="972674"/>
              <a:ext cx="2084760" cy="11844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564" y="956834"/>
                <a:ext cx="21081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9" name="Freihand 58"/>
              <p14:cNvContentPartPr/>
              <p14:nvPr/>
            </p14:nvContentPartPr>
            <p14:xfrm>
              <a:off x="448644" y="3898394"/>
              <a:ext cx="2162520" cy="6732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5684" y="3882914"/>
                <a:ext cx="2190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4" name="Freihand 63"/>
              <p14:cNvContentPartPr/>
              <p14:nvPr/>
            </p14:nvContentPartPr>
            <p14:xfrm>
              <a:off x="1634124" y="1608794"/>
              <a:ext cx="8669880" cy="1781640"/>
            </p14:xfrm>
          </p:contentPart>
        </mc:Choice>
        <mc:Fallback>
          <p:pic>
            <p:nvPicPr>
              <p:cNvPr id="64" name="Freihand 6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21524" y="1594394"/>
                <a:ext cx="8696880" cy="18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7" name="Freihand 66"/>
              <p14:cNvContentPartPr/>
              <p14:nvPr/>
            </p14:nvContentPartPr>
            <p14:xfrm>
              <a:off x="1457364" y="3073274"/>
              <a:ext cx="495000" cy="552240"/>
            </p14:xfrm>
          </p:contentPart>
        </mc:Choice>
        <mc:Fallback>
          <p:pic>
            <p:nvPicPr>
              <p:cNvPr id="67" name="Freihand 6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42244" y="3062114"/>
                <a:ext cx="52164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8" name="Freihand 67"/>
              <p14:cNvContentPartPr/>
              <p14:nvPr/>
            </p14:nvContentPartPr>
            <p14:xfrm>
              <a:off x="266124" y="4050314"/>
              <a:ext cx="2340720" cy="840960"/>
            </p14:xfrm>
          </p:contentPart>
        </mc:Choice>
        <mc:Fallback>
          <p:pic>
            <p:nvPicPr>
              <p:cNvPr id="68" name="Freihand 6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9924" y="4036634"/>
                <a:ext cx="2373120" cy="8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1" name="Freihand 70"/>
              <p14:cNvContentPartPr/>
              <p14:nvPr/>
            </p14:nvContentPartPr>
            <p14:xfrm>
              <a:off x="1793244" y="1296674"/>
              <a:ext cx="9671040" cy="4555800"/>
            </p14:xfrm>
          </p:contentPart>
        </mc:Choice>
        <mc:Fallback>
          <p:pic>
            <p:nvPicPr>
              <p:cNvPr id="71" name="Freihand 7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78484" y="1279034"/>
                <a:ext cx="9698400" cy="45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4" name="Freihand 73"/>
              <p14:cNvContentPartPr/>
              <p14:nvPr/>
            </p14:nvContentPartPr>
            <p14:xfrm>
              <a:off x="10263324" y="961874"/>
              <a:ext cx="1094760" cy="894960"/>
            </p14:xfrm>
          </p:contentPart>
        </mc:Choice>
        <mc:Fallback>
          <p:pic>
            <p:nvPicPr>
              <p:cNvPr id="74" name="Freihand 7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247484" y="949994"/>
                <a:ext cx="1123560" cy="9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11782" y="68465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Natürliche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Arbeitslosigkeit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10431" y="495590"/>
            <a:ext cx="9001000" cy="5688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Hauptgründe: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Friktionelle</a:t>
            </a:r>
            <a:r>
              <a:rPr lang="en-US" sz="2400" dirty="0" smtClean="0"/>
              <a:t> </a:t>
            </a:r>
            <a:r>
              <a:rPr lang="en-US" sz="2400" dirty="0" err="1" smtClean="0"/>
              <a:t>Arbeitslosigkeit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Strukturelle</a:t>
            </a:r>
            <a:r>
              <a:rPr lang="en-US" sz="2400" dirty="0" smtClean="0"/>
              <a:t> </a:t>
            </a:r>
            <a:r>
              <a:rPr lang="en-US" sz="2400" dirty="0" err="1" smtClean="0"/>
              <a:t>Arbeitslosigkeit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			</a:t>
            </a:r>
            <a:endParaRPr lang="en-US" sz="2400" dirty="0"/>
          </a:p>
          <a:p>
            <a:r>
              <a:rPr lang="en-US" sz="2400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Die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natürliche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Arbeitslosigkeit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ist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vornehmlich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durch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angebotsseitige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Gründe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hervorgerufen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und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nicht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so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sehr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	von der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Nachfrageseite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 (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vgl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. Keynes vs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</a:rPr>
              <a:t>Neoklassik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de-DE" sz="2400" dirty="0">
              <a:latin typeface="+mj-lt"/>
              <a:cs typeface="Arial" panose="020B0604020202020204" pitchFamily="34" charset="0"/>
            </a:endParaRPr>
          </a:p>
          <a:p>
            <a:endParaRPr lang="de-DE" sz="2400" b="1" dirty="0"/>
          </a:p>
        </p:txBody>
      </p:sp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/>
              <p14:cNvContentPartPr/>
              <p14:nvPr/>
            </p14:nvContentPartPr>
            <p14:xfrm>
              <a:off x="1486164" y="4273514"/>
              <a:ext cx="59400" cy="194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9684" y="4267394"/>
                <a:ext cx="72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Freihand 2"/>
              <p14:cNvContentPartPr/>
              <p14:nvPr/>
            </p14:nvContentPartPr>
            <p14:xfrm>
              <a:off x="3592884" y="69794"/>
              <a:ext cx="4699080" cy="72792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4884" y="58274"/>
                <a:ext cx="47358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/>
              <p14:cNvContentPartPr/>
              <p14:nvPr/>
            </p14:nvContentPartPr>
            <p14:xfrm>
              <a:off x="788124" y="1851074"/>
              <a:ext cx="3602160" cy="54288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0124" y="1832714"/>
                <a:ext cx="363924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/>
              <p14:cNvContentPartPr/>
              <p14:nvPr/>
            </p14:nvContentPartPr>
            <p14:xfrm>
              <a:off x="4434564" y="2486474"/>
              <a:ext cx="502920" cy="98640"/>
            </p14:xfrm>
          </p:contentPart>
        </mc:Choice>
        <mc:Fallback>
          <p:pic>
            <p:nvPicPr>
              <p:cNvPr id="14" name="Freihand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19444" y="2468474"/>
                <a:ext cx="5353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/>
              <p14:cNvContentPartPr/>
              <p14:nvPr/>
            </p14:nvContentPartPr>
            <p14:xfrm>
              <a:off x="768324" y="2339234"/>
              <a:ext cx="3852000" cy="648360"/>
            </p14:xfrm>
          </p:contentPart>
        </mc:Choice>
        <mc:Fallback>
          <p:pic>
            <p:nvPicPr>
              <p:cNvPr id="15" name="Freihand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2124" y="2325194"/>
                <a:ext cx="388044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Freihand 18"/>
              <p14:cNvContentPartPr/>
              <p14:nvPr/>
            </p14:nvContentPartPr>
            <p14:xfrm>
              <a:off x="1480404" y="4187474"/>
              <a:ext cx="3399120" cy="94680"/>
            </p14:xfrm>
          </p:contentPart>
        </mc:Choice>
        <mc:Fallback>
          <p:pic>
            <p:nvPicPr>
              <p:cNvPr id="19" name="Freihand 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66004" y="4171994"/>
                <a:ext cx="3432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Freihand 21"/>
              <p14:cNvContentPartPr/>
              <p14:nvPr/>
            </p14:nvContentPartPr>
            <p14:xfrm>
              <a:off x="6819204" y="4137074"/>
              <a:ext cx="1649160" cy="48780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02644" y="4123024"/>
                <a:ext cx="1681920" cy="518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Freihand 26"/>
              <p14:cNvContentPartPr/>
              <p14:nvPr/>
            </p14:nvContentPartPr>
            <p14:xfrm>
              <a:off x="1284564" y="3663314"/>
              <a:ext cx="2409120" cy="606600"/>
            </p14:xfrm>
          </p:contentPart>
        </mc:Choice>
        <mc:Fallback>
          <p:pic>
            <p:nvPicPr>
              <p:cNvPr id="27" name="Freihand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7644" y="3648914"/>
                <a:ext cx="244224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Freihand 27"/>
              <p14:cNvContentPartPr/>
              <p14:nvPr/>
            </p14:nvContentPartPr>
            <p14:xfrm>
              <a:off x="5000484" y="4069394"/>
              <a:ext cx="1469880" cy="732240"/>
            </p14:xfrm>
          </p:contentPart>
        </mc:Choice>
        <mc:Fallback>
          <p:pic>
            <p:nvPicPr>
              <p:cNvPr id="28" name="Freihand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6458" y="4051034"/>
                <a:ext cx="1499731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3" name="Freihand 32"/>
              <p14:cNvContentPartPr/>
              <p14:nvPr/>
            </p14:nvContentPartPr>
            <p14:xfrm>
              <a:off x="3293364" y="2961314"/>
              <a:ext cx="4243680" cy="1154520"/>
            </p14:xfrm>
          </p:contentPart>
        </mc:Choice>
        <mc:Fallback>
          <p:pic>
            <p:nvPicPr>
              <p:cNvPr id="33" name="Freihand 3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81844" y="2942954"/>
                <a:ext cx="427104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Freihand 35"/>
              <p14:cNvContentPartPr/>
              <p14:nvPr/>
            </p14:nvContentPartPr>
            <p14:xfrm>
              <a:off x="3878004" y="4692194"/>
              <a:ext cx="1924920" cy="453960"/>
            </p14:xfrm>
          </p:contentPart>
        </mc:Choice>
        <mc:Fallback>
          <p:pic>
            <p:nvPicPr>
              <p:cNvPr id="36" name="Freihand 3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0004" y="4673834"/>
                <a:ext cx="19544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" name="Freihand 37"/>
              <p14:cNvContentPartPr/>
              <p14:nvPr/>
            </p14:nvContentPartPr>
            <p14:xfrm>
              <a:off x="2307324" y="4149674"/>
              <a:ext cx="2193840" cy="436680"/>
            </p14:xfrm>
          </p:contentPart>
        </mc:Choice>
        <mc:Fallback>
          <p:pic>
            <p:nvPicPr>
              <p:cNvPr id="38" name="Freihand 3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90044" y="4131674"/>
                <a:ext cx="22226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" name="Freihand 38"/>
              <p14:cNvContentPartPr/>
              <p14:nvPr/>
            </p14:nvContentPartPr>
            <p14:xfrm>
              <a:off x="4631484" y="4223834"/>
              <a:ext cx="54000" cy="403200"/>
            </p14:xfrm>
          </p:contentPart>
        </mc:Choice>
        <mc:Fallback>
          <p:pic>
            <p:nvPicPr>
              <p:cNvPr id="39" name="Freihand 3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15644" y="4209794"/>
                <a:ext cx="799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1" name="Freihand 40"/>
              <p14:cNvContentPartPr/>
              <p14:nvPr/>
            </p14:nvContentPartPr>
            <p14:xfrm>
              <a:off x="2459964" y="4265954"/>
              <a:ext cx="2074680" cy="319320"/>
            </p14:xfrm>
          </p:contentPart>
        </mc:Choice>
        <mc:Fallback>
          <p:pic>
            <p:nvPicPr>
              <p:cNvPr id="41" name="Freihand 4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41964" y="4250474"/>
                <a:ext cx="21096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7" name="Freihand 46"/>
              <p14:cNvContentPartPr/>
              <p14:nvPr/>
            </p14:nvContentPartPr>
            <p14:xfrm>
              <a:off x="6543444" y="1027754"/>
              <a:ext cx="4669560" cy="77760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28324" y="1009394"/>
                <a:ext cx="469944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9" name="Freihand 68"/>
              <p14:cNvContentPartPr/>
              <p14:nvPr/>
            </p14:nvContentPartPr>
            <p14:xfrm>
              <a:off x="12141804" y="3080834"/>
              <a:ext cx="177120" cy="83520"/>
            </p14:xfrm>
          </p:contentPart>
        </mc:Choice>
        <mc:Fallback>
          <p:pic>
            <p:nvPicPr>
              <p:cNvPr id="69" name="Freihand 6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124884" y="3063914"/>
                <a:ext cx="2109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8" name="Freihand 77"/>
              <p14:cNvContentPartPr/>
              <p14:nvPr/>
            </p14:nvContentPartPr>
            <p14:xfrm>
              <a:off x="10151724" y="1455434"/>
              <a:ext cx="1233720" cy="433800"/>
            </p14:xfrm>
          </p:contentPart>
        </mc:Choice>
        <mc:Fallback>
          <p:pic>
            <p:nvPicPr>
              <p:cNvPr id="78" name="Freihand 7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34084" y="1439594"/>
                <a:ext cx="12632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7" name="Freihand 86"/>
              <p14:cNvContentPartPr/>
              <p14:nvPr/>
            </p14:nvContentPartPr>
            <p14:xfrm>
              <a:off x="11373924" y="1582514"/>
              <a:ext cx="49680" cy="268920"/>
            </p14:xfrm>
          </p:contentPart>
        </mc:Choice>
        <mc:Fallback>
          <p:pic>
            <p:nvPicPr>
              <p:cNvPr id="87" name="Freihand 8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52684" y="1573154"/>
                <a:ext cx="874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8" name="Freihand 87"/>
              <p14:cNvContentPartPr/>
              <p14:nvPr/>
            </p14:nvContentPartPr>
            <p14:xfrm>
              <a:off x="11434764" y="1475954"/>
              <a:ext cx="45720" cy="126360"/>
            </p14:xfrm>
          </p:contentPart>
        </mc:Choice>
        <mc:Fallback>
          <p:pic>
            <p:nvPicPr>
              <p:cNvPr id="88" name="Freihand 8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418924" y="1465154"/>
                <a:ext cx="73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9" name="Freihand 88"/>
              <p14:cNvContentPartPr/>
              <p14:nvPr/>
            </p14:nvContentPartPr>
            <p14:xfrm>
              <a:off x="11480844" y="1572794"/>
              <a:ext cx="56520" cy="24480"/>
            </p14:xfrm>
          </p:contentPart>
        </mc:Choice>
        <mc:Fallback>
          <p:pic>
            <p:nvPicPr>
              <p:cNvPr id="89" name="Freihand 8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468964" y="1564154"/>
                <a:ext cx="79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0" name="Freihand 89"/>
              <p14:cNvContentPartPr/>
              <p14:nvPr/>
            </p14:nvContentPartPr>
            <p14:xfrm>
              <a:off x="11555364" y="1544714"/>
              <a:ext cx="112680" cy="62280"/>
            </p14:xfrm>
          </p:contentPart>
        </mc:Choice>
        <mc:Fallback>
          <p:pic>
            <p:nvPicPr>
              <p:cNvPr id="90" name="Freihand 8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540604" y="1535714"/>
                <a:ext cx="1364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1" name="Freihand 90"/>
              <p14:cNvContentPartPr/>
              <p14:nvPr/>
            </p14:nvContentPartPr>
            <p14:xfrm>
              <a:off x="11644644" y="1469114"/>
              <a:ext cx="149760" cy="13356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26284" y="1457234"/>
                <a:ext cx="180000" cy="1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7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Breitbild</PresentationFormat>
  <Paragraphs>128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bjk</cp:lastModifiedBy>
  <cp:revision>583</cp:revision>
  <cp:lastPrinted>2021-10-14T12:13:33Z</cp:lastPrinted>
  <dcterms:created xsi:type="dcterms:W3CDTF">2019-02-11T10:45:01Z</dcterms:created>
  <dcterms:modified xsi:type="dcterms:W3CDTF">2021-10-14T12:14:42Z</dcterms:modified>
</cp:coreProperties>
</file>