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notesSlides/notesSlide6.xml" ContentType="application/vnd.openxmlformats-officedocument.presentationml.notesSlide+xml"/>
  <Override PartName="/ppt/ink/ink13.xml" ContentType="application/inkml+xml"/>
  <Override PartName="/ppt/notesSlides/notesSlide7.xml" ContentType="application/vnd.openxmlformats-officedocument.presentationml.notesSlide+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527" r:id="rId2"/>
    <p:sldId id="256" r:id="rId3"/>
    <p:sldId id="485" r:id="rId4"/>
    <p:sldId id="257" r:id="rId5"/>
    <p:sldId id="517" r:id="rId6"/>
    <p:sldId id="518" r:id="rId7"/>
    <p:sldId id="519" r:id="rId8"/>
    <p:sldId id="525" r:id="rId9"/>
    <p:sldId id="523" r:id="rId10"/>
    <p:sldId id="526" r:id="rId11"/>
    <p:sldId id="524"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1" autoAdjust="0"/>
    <p:restoredTop sz="94660"/>
  </p:normalViewPr>
  <p:slideViewPr>
    <p:cSldViewPr snapToGrid="0">
      <p:cViewPr varScale="1">
        <p:scale>
          <a:sx n="94" d="100"/>
          <a:sy n="94" d="100"/>
        </p:scale>
        <p:origin x="34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emf"/></Relationships>
</file>

<file path=ppt/ink/ink1.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47:50.745"/>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24395126-79FF-44DA-8B77-F5899AB5238E}" emma:medium="tactile" emma:mode="ink">
          <msink:context xmlns:msink="http://schemas.microsoft.com/ink/2010/main" type="inkDrawing" rotatedBoundingBox="15711,12350 23473,12512 23402,15924 15640,15762" hotPoints="23473,14480 19288,15860 15285,14017 19470,12636" semanticType="enclosure" shapeName="Ellipse"/>
        </emma:interpretation>
      </emma:emma>
    </inkml:annotationXML>
    <inkml:trace contextRef="#ctx0" brushRef="#br0">5926 657 859 0,'-47'-17'601'31,"24"7"-466"-31,1 3-115 0,-75-30 17 0,1 0-5 16,-6-4 11-16,5-1-15 15,31 17 4-15,10 0-17 16,-10-1 5-16,6 5-15 15,-12-5 6-15,5 4-9 16,-20-6 18-16,9 6-2 16,-21-1 18-16,10 6-8 15,-12-5 6-15,11 4-17 0,-15-2-7 16,12 3-20-16,-15-2-7 16,7 2-12-16,-11 3-1 15,14-1 4 1,-18-3 12-16,8 5 5 0,-16 1 9 15,11 4 4-15,-18-2 1 16,18 6-10-16,-17 0 8 16,15-2-7-16,-12 5 8 15,13 4-7-15,-15 0 12 16,19 3-6-16,-18 8 9 16,9 2 0-16,-13 4 9 15,18 10-8-15,-18 6 10 16,19 2-9-16,-6 9 2 15,12 1-11-15,-7 9 5 16,18-1-12-16,-11 15 7 0,15-10-10 16,-16 11 8-16,11-6-9 15,-15 6 8-15,20-11-8 16,-9 13 10-16,18-11-9 16,-3 9 9-16,17-5-9 15,-3 10 8-15,14-10-10 16,5 12 14-16,12-12-8 0,2 13 10 15,10-8-5 1,7 15 10-16,7-4-14 0,7 8 12 16,8-15-13-16,5 17 5 15,9-16-11-15,9 7 0 16,7-7-14-16,9 14 3 16,8-12-7-16,11 1 8 15,2-13-1-15,14 11 11 16,-1-18-1-16,18 4 9 15,-5-7-6-15,21 4 9 16,-5-11-8-16,19 3 10 16,-8-7-7-16,21 7 8 15,-7-9-8-15,29 0 10 16,-10-8-11-16,24-3 6 16,-8-10-9-16,20-1 7 15,-19-3-9-15,20 3 10 16,-23 0-8-16,13 5 9 15,-24-1-8 1,15 4 8-16,-18-5-8 0,22-1-4 0,-16-7-10 16,24-4 5-16,-15-7-7 15,24-3 7-15,-23-5 4 16,21-4 9-16,-25 1-3 16,10-4 7-16,-25-2-8 15,12-3 9-15,-26 0-7 0,15-3 8 16,-20-5-7-16,11 0 10 15,-18-2-9-15,16-1 9 16,-15-8-9-16,14 2 8 16,-19-8-11-16,9-10 9 15,-17 0-10-15,3-5 9 16,-22-4-8-16,10 1 10 16,-16 8-4-16,1-2 9 15,-13 5-7-15,9-2 8 16,-11 1-11-16,4-7 5 15,-7 3-10-15,12-17 7 16,-12 10-10-16,11-9 7 16,-13 1-9-16,5-8 9 15,-16 15-7-15,1-12 9 16,-16 11-7-16,-7-4 8 16,-15 8-10-16,-2-9 11 0,-18 9-6 15,-5-7 19-15,-2 5-4 16,-13-8 14-16,-9 8-12 15,-13-7 7-15,-5 5-17 16,-15-4 4-16,3 6-13 16,-14-13 7-16,4 5-10 15,-7-14 9-15,7 0-9 16,-28-11 10-16,12 11-7 0,-29-6 9 16,3 14-9-16,-31-11 10 15,10 14-11-15,-40-5 7 16,18 5-9-16,-39-3 1 15,0 19-18-15,-53-4-18 16,7 21-363-16,-74 13 102 16</inkml:trace>
  </inkml:traceGroup>
</inkml:ink>
</file>

<file path=ppt/ink/ink10.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58:26.167"/>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D587FB36-5F11-4502-B55D-D2CD6FA397AF}" emma:medium="tactile" emma:mode="ink">
          <msink:context xmlns:msink="http://schemas.microsoft.com/ink/2010/main" type="writingRegion" rotatedBoundingBox="16717,7540 16839,7540 16839,8468 16717,8468"/>
        </emma:interpretation>
      </emma:emma>
    </inkml:annotationXML>
    <inkml:traceGroup>
      <inkml:annotationXML>
        <emma:emma xmlns:emma="http://www.w3.org/2003/04/emma" version="1.0">
          <emma:interpretation id="{867D4F62-ED35-4854-873E-406262F8C5E8}" emma:medium="tactile" emma:mode="ink">
            <msink:context xmlns:msink="http://schemas.microsoft.com/ink/2010/main" type="paragraph" rotatedBoundingBox="16717,7540 16839,7540 16839,8468 16717,8468" alignmentLevel="1"/>
          </emma:interpretation>
        </emma:emma>
      </inkml:annotationXML>
      <inkml:traceGroup>
        <inkml:annotationXML>
          <emma:emma xmlns:emma="http://www.w3.org/2003/04/emma" version="1.0">
            <emma:interpretation id="{61F7E6E5-74D8-4781-9103-D60453C90897}" emma:medium="tactile" emma:mode="ink">
              <msink:context xmlns:msink="http://schemas.microsoft.com/ink/2010/main" type="line" rotatedBoundingBox="16717,7540 16839,7540 16839,8468 16717,8468"/>
            </emma:interpretation>
          </emma:emma>
        </inkml:annotationXML>
        <inkml:traceGroup>
          <inkml:annotationXML>
            <emma:emma xmlns:emma="http://www.w3.org/2003/04/emma" version="1.0">
              <emma:interpretation id="{8F26F543-7AD2-46B3-A30A-F84BA43D06F7}" emma:medium="tactile" emma:mode="ink">
                <msink:context xmlns:msink="http://schemas.microsoft.com/ink/2010/main" type="inkWord" rotatedBoundingBox="16717,7540 16839,7540 16839,8468 16717,8468"/>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l</emma:literal>
                </emma:interpretation>
              </emma:one-of>
            </emma:emma>
          </inkml:annotationXML>
          <inkml:trace contextRef="#ctx0" brushRef="#br0">3 10 1051 0,'1'-8'292'0,"1"5"63"15,-4 6-288-15,4 5-50 16,-1 3-10-16,9 4-11 15,1 2 12-15,-2 4-12 16,2-2 11-16,3 10-9 16,-1 1 7-16,-9 9-10 15,9 2 9-15,-4 11-10 16,-5-7 10-16,-3 9-8 16,5-7 11-16,-1 6 0 15,0-14 0-15,-4 13-10 16,1-7 9-16,-5 6-10 0,0-11 0 15,-4 12 1-15,7-19 10 16,-1 0-10-16,6-5 11 16,-7-6-10-16,0-9 10 15,-2 2-47-15,1-4 54 16,-12-4-382-16,4-4 104 16</inkml:trace>
        </inkml:traceGroup>
      </inkml:traceGroup>
    </inkml:traceGroup>
  </inkml:traceGroup>
</inkml:ink>
</file>

<file path=ppt/ink/ink11.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58:44.275"/>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08644C97-AACC-40BE-BAB4-9C63084E91FB}" emma:medium="tactile" emma:mode="ink">
          <msink:context xmlns:msink="http://schemas.microsoft.com/ink/2010/main" type="writingRegion" rotatedBoundingBox="1227,10907 2696,10907 2696,11823 1227,11823"/>
        </emma:interpretation>
      </emma:emma>
    </inkml:annotationXML>
    <inkml:traceGroup>
      <inkml:annotationXML>
        <emma:emma xmlns:emma="http://www.w3.org/2003/04/emma" version="1.0">
          <emma:interpretation id="{31328D60-0A86-4D8F-AACB-204EFAD16CA9}" emma:medium="tactile" emma:mode="ink">
            <msink:context xmlns:msink="http://schemas.microsoft.com/ink/2010/main" type="paragraph" rotatedBoundingBox="1227,10907 2696,10907 2696,11823 1227,11823" alignmentLevel="1"/>
          </emma:interpretation>
        </emma:emma>
      </inkml:annotationXML>
      <inkml:traceGroup>
        <inkml:annotationXML>
          <emma:emma xmlns:emma="http://www.w3.org/2003/04/emma" version="1.0">
            <emma:interpretation id="{2184FD0A-7C81-4312-A849-FFACF32B5431}" emma:medium="tactile" emma:mode="ink">
              <msink:context xmlns:msink="http://schemas.microsoft.com/ink/2010/main" type="line" rotatedBoundingBox="1227,10907 2696,10907 2696,11823 1227,11823"/>
            </emma:interpretation>
          </emma:emma>
        </inkml:annotationXML>
        <inkml:traceGroup>
          <inkml:annotationXML>
            <emma:emma xmlns:emma="http://www.w3.org/2003/04/emma" version="1.0">
              <emma:interpretation id="{554A4F4B-8630-476A-BEC6-8749D3FEA16E}" emma:medium="tactile" emma:mode="ink">
                <msink:context xmlns:msink="http://schemas.microsoft.com/ink/2010/main" type="inkWord" rotatedBoundingBox="1227,10907 2696,10907 2696,11823 1227,11823"/>
              </emma:interpretation>
              <emma:one-of disjunction-type="recognition" id="oneOf0">
                <emma:interpretation id="interp0" emma:lang="" emma:confidence="1">
                  <emma:literal/>
                </emma:interpretation>
              </emma:one-of>
            </emma:emma>
          </inkml:annotationXML>
          <inkml:trace contextRef="#ctx0" brushRef="#br0">1217 85 844 0,'-50'13'282'0,"39"-38"-122"0,1-2-53 15,-1 4-16-15,-4 4-34 16,4 16-7-16,-6-1-22 16,-5 8-2-16,-3-4-10 15,-5 4-1-15,-2 3-5 16,-1 0 1-16,4 0-4 15,-4-3 4-15,5 0-2 16,-7-4 2-16,4 1-1 0,-5-4 3 16,3 5-2-16,-5-2 0 15,5 6-2 1,-4-3-2-16,2-2-3 0,1 3-1 16,5-4-1-16,-5-4-1 15,4 1 1-15,-4 6 1 16,1-3 1-16,-3 7 1 15,1-6 2-15,1 7-2 16,5 2 1-16,-5 1-4 16,6 1 0-16,-1 4-2 15,4 3 0-15,-1-2-1 16,7 3 1-16,-3 7-1 16,5 1 1-16,-1 5 0 15,4 3-1-15,2 5 0 16,5-7 1-16,4 4 0 15,6-4-1-15,4 1 1 0,5-4 0 16,4 4 0-16,1-2-1 16,5 3 1-16,-1-5 0 15,4 4 0-15,3-4-1 16,6 0-1-16,1-6 1 16,13 12 0-16,1-8-1 15,6 1 0-15,-3-3 2 16,15-5 0-16,-7-13 0 15,10-9 1-15,1-11 0 0,12-9 1 16,-13-2 0-16,14-2 1 16,-12 10 0-16,0-2 0 15,-14 10-2 1,3-8 0-16,-14 6 0 0,0-7 0 16,-6 2-1-16,1-3 1 15,-11 12 0-15,-4-4 1 16,-8 2-2-16,-3 2 2 15,-10 8 1-15,-5-9 4 16,-5 0 5-16,-7-1 9 16,-3-5 5-16,-11-13 12 15,-1-2-2-15,-6-15 3 16,0 0-5-16,-10-11-6 16,6 7-11-16,-5-10-5 0,2 6-7 15,-10-5-4-15,7 8 1 16,-13 4-1-16,2 12 0 15,-12 3-13-15,6 13-29 16,-16-1 95-16,10 8-482 16,-41-2 164-16</inkml:trace>
        </inkml:traceGroup>
      </inkml:traceGroup>
    </inkml:traceGroup>
  </inkml:traceGroup>
</inkml:ink>
</file>

<file path=ppt/ink/ink1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59:08.208"/>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0E378053-DFBF-423C-B3C2-88548A6BD1B4}" emma:medium="tactile" emma:mode="ink">
          <msink:context xmlns:msink="http://schemas.microsoft.com/ink/2010/main" type="writingRegion" rotatedBoundingBox="5826,14675 5838,8762 7677,8766 7666,14679"/>
        </emma:interpretation>
      </emma:emma>
    </inkml:annotationXML>
    <inkml:traceGroup>
      <inkml:annotationXML>
        <emma:emma xmlns:emma="http://www.w3.org/2003/04/emma" version="1.0">
          <emma:interpretation id="{C58E77F6-F7BE-457C-806C-252F9B321950}" emma:medium="tactile" emma:mode="ink">
            <msink:context xmlns:msink="http://schemas.microsoft.com/ink/2010/main" type="paragraph" rotatedBoundingBox="5826,14675 5838,8762 7677,8766 7666,14679" alignmentLevel="1"/>
          </emma:interpretation>
        </emma:emma>
      </inkml:annotationXML>
      <inkml:traceGroup>
        <inkml:annotationXML>
          <emma:emma xmlns:emma="http://www.w3.org/2003/04/emma" version="1.0">
            <emma:interpretation id="{9B8C7754-96F4-4B2B-AAB0-51305ACEFE4F}" emma:medium="tactile" emma:mode="ink">
              <msink:context xmlns:msink="http://schemas.microsoft.com/ink/2010/main" type="line" rotatedBoundingBox="5826,14675 5838,8762 7677,8766 7666,14679"/>
            </emma:interpretation>
          </emma:emma>
        </inkml:annotationXML>
        <inkml:traceGroup>
          <inkml:annotationXML>
            <emma:emma xmlns:emma="http://www.w3.org/2003/04/emma" version="1.0">
              <emma:interpretation id="{957B7ED8-6693-4FB4-96DC-7917C172ABEB}" emma:medium="tactile" emma:mode="ink">
                <msink:context xmlns:msink="http://schemas.microsoft.com/ink/2010/main" type="inkWord" rotatedBoundingBox="5862,14675 5865,13269 7668,13273 7666,14679"/>
              </emma:interpretation>
              <emma:one-of disjunction-type="recognition" id="oneOf0">
                <emma:interpretation id="interp0" emma:lang="" emma:confidence="1">
                  <emma:literal/>
                </emma:interpretation>
              </emma:one-of>
            </emma:emma>
          </inkml:annotationXML>
          <inkml:trace contextRef="#ctx0" brushRef="#br0">5817 2951 457 0,'46'-89'220'0,"-65"48"24"0,5 7-70 0,1-9-11 16,1 4-30-16,-1 14-29 15,1 6-38-15,-4-6-20 16,-4 6-10-16,-9 4-13 16,-4 2-1-16,-12 5-14 15,-5 5 5-15,-15 8-11 16,3 3 9-16,-10 4-12 16,4 1 11-16,-7 4-10 15,15 0 8-15,-9-1-14 0,7 4 9 16,-6 2-9-16,9 8 7 15,-7 5-8-15,9 2 13 16,6 7-8-16,11 0 8 16,9 2-9-16,11-6 10 15,6 10-12-15,7-4 10 16,3 14-11 0,4-2 12-1,3 14-12 1,1-5 11-16,6 5-11 0,4-11 10 0,8 0-14 0,6-12 10 15,13-3-13-15,6-7 9 0,17-3-11 16,2-10 12-16,17-4-11 16,-1-9 13-16,12-8-10 15,-6-8 15-15,17-7-12 16,-13-1 14-16,8-5-12 16,-13-4 11-16,5-8-13 15,-18-2 14-15,3-12-12 16,-8-5 12-16,3-8-8 15,-13 3 12-15,7-15-10 16,-12 7 12-16,-4-6-2 16,-16 4 11-16,-1-9-4 15,-8 10 12-15,2-11-8 0,-10 7 3 16,-1-7-5 0,-7 14 7-16,-12-11-5 0,-6 10 10 15,-12-7-3-15,-5 11 5 16,-21-8-15-16,-7 18 4 15,-26 6-13-15,-3 15 1 16,-23 8-11-16,12 15 7 16,-19 10-12-16,11 7 9 0,-16 11-11 15,15 1 9-15,-21 13-8 16,20-4 8-16,-5 13-36 16,18 1-1-16,-10 10-34 15,17-3-5-15,-14 28-326 16,18-6 106-16</inkml:trace>
        </inkml:traceGroup>
        <inkml:traceGroup>
          <inkml:annotationXML>
            <emma:emma xmlns:emma="http://www.w3.org/2003/04/emma" version="1.0">
              <emma:interpretation id="{C0360E42-AFB5-4F37-97F5-44384720E8BD}" emma:medium="tactile" emma:mode="ink">
                <msink:context xmlns:msink="http://schemas.microsoft.com/ink/2010/main" type="inkWord" rotatedBoundingBox="5835,9839 5838,8778 7621,8782 7619,9843"/>
              </emma:interpretation>
              <emma:one-of disjunction-type="recognition" id="oneOf1">
                <emma:interpretation id="interp1" emma:lang="" emma:confidence="0">
                  <emma:literal>°</emma:literal>
                </emma:interpretation>
                <emma:interpretation id="interp2" emma:lang="" emma:confidence="0">
                  <emma:literal>0</emma:literal>
                </emma:interpretation>
                <emma:interpretation id="interp3" emma:lang="" emma:confidence="0">
                  <emma:literal>o</emma:literal>
                </emma:interpretation>
                <emma:interpretation id="interp4" emma:lang="" emma:confidence="0">
                  <emma:literal>O</emma:literal>
                </emma:interpretation>
                <emma:interpretation id="interp5" emma:lang="" emma:confidence="0">
                  <emma:literal>@</emma:literal>
                </emma:interpretation>
              </emma:one-of>
            </emma:emma>
          </inkml:annotationXML>
          <inkml:trace contextRef="#ctx0" brushRef="#br0" timeOffset="17822.6342">5769-2009 152 0,'0'-29'68'0,"-8"9"24"15,2 6-13-15,-4 0 9 16,4 0-2-16,3 4 0 16,-4 1-10-16,0 3-19 15,-6 2-18-15,-4 6-2 16,-10 3-14-16,8 4-8 15,1 2-6-15,-25 11-10 16,2-2 8-16,-2-2-9 16,2 0 11-16,8-14-11 15,1-3 10-15,-7 4-11 16,3 1 10-16,-8 0-12 16,2 2 11-16,-2 0-10 15,3-3 10-15,-1 1-10 16,11 3 11-16,-10 4-14 15,3 4 10-15,-4 8-9 16,1 2 10-16,-7 3-8 16,7-4 13-16,-3 4-8 15,8-2 9-15,-3 2-10 16,7-2 9-16,4 4-12 16,8-4 11-16,7 0-7 0,10-3 13 15,8 5-8-15,7-2 12 16,9 2-11-16,2 0 7 15,8 3-10-15,-1-5 7 16,9 5-11-16,1 0 11 16,7 8-13-16,0-1 10 15,4 3-9-15,-3-6 10 16,2 1-10-16,-8-8 10 16,5-7-15-16,2-4 10 15,10-8-8-15,-4-8 12 0,16-11-6 16,-4-1 16-16,10-5-8 15,-10 3 9-15,2-2-11 16,-12 4 7-16,1-4-13 16,-8 6 8-16,-1 0-8 15,-6 1 9-15,4 4-10 16,-4 2 11-16,4-3-12 16,-3 3 8-16,6-6-13 15,0-6 10-15,2-10-6 16,-13 1 30-16,0-12 14 15,-14 0 18-15,-4 2 7 16,-12 6 11-16,-1-6-15 16,-5 4-18-16,-1-4-12 15,-5-1-4-15,-10-9-11 16,-4 1-1-16,-21-12 1 0,-3 3 5 16,-15-1-13-16,-1 11 8 15,-16-2-13-15,5 13 4 16,-15-7-7-16,10 7 8 15,-17-3-13-15,10 9 8 16,-4 8-33-16,13 14-101 16,-9 20-232-16,14 10 20 0</inkml:trace>
        </inkml:traceGroup>
        <inkml:traceGroup>
          <inkml:annotationXML>
            <emma:emma xmlns:emma="http://www.w3.org/2003/04/emma" version="1.0">
              <emma:interpretation id="{28EA0FCD-56EB-4EF8-9598-23D18A4A0DB3}" emma:medium="tactile" emma:mode="ink">
                <msink:context xmlns:msink="http://schemas.microsoft.com/ink/2010/main" type="inkWord" rotatedBoundingBox="5852,9789 5854,8762 7597,8765 7595,9792"/>
              </emma:interpretation>
              <emma:one-of disjunction-type="recognition" id="oneOf2">
                <emma:interpretation id="interp6" emma:lang="" emma:confidence="1">
                  <emma:literal/>
                </emma:interpretation>
              </emma:one-of>
            </emma:emma>
          </inkml:annotationXML>
          <inkml:trace contextRef="#ctx0" brushRef="#br0" timeOffset="-7183.1431">5728-1807 533 0,'9'-14'218'0,"2"-7"38"16,-3-2-124-16,-5 1-16 15,4 3-12-15,-7-5-9 16,0 1-18-16,-4-1-17 16,0 3-9-16,-7-5-20 15,0 8-5-15,-10 2-20 16,-4 5 5-16,-16 2-12 16,-1 7 9-16,-11-1-9 15,1 1 13-15,-9 2-12 16,9 0 8-16,-11 3-11 0,9 1 10 15,-3 2-9 1,9 0 11-16,1-1-9 0,7-2 10 16,0 3-13-1,7 0 9 1,-2 4-9-16,4 1 8 16,1 6-10-16,6 2 11 15,-2 8-12-15,4-1 11 16,-2 12-11-16,4-5 10 31,-4 14-11-31,1 0 11 0,-7 11-11 31,3-5 1-15,1 10 0-16,7-11 11 16,5 1-11-1,8-9 11 16,9 3-1-15,6-8 0 0,10 11-10-1,5-9 10-15,15 6-12 0,5-12 8 16,23-4-12-16,2-14 12 0,20 0-10 16,-4-13 15-16,15-4-8 0,-12-4 12 15,11-2-10-15,-13 1 9 0,11-2-12 0,-15-4 10 16,10-2-11-16,-8 1 11 0,-1-14-10 15,-14 0 11-15,6 1-11 0,-17-2 11 0,-3-1-12 0,-3 4 12 16,-4-1-11-16,-13 0 11 0,-4-2-11 0,-4 1 12 16,-13-12-11-16,-3 1 11 0,-2-15 1 15,-10-3 16-15,-17-11 7 16,-2 7 13-16,-22-7-3 0,-15 9 0 16,-21 5-19-16,-5 10-2 0,-21-2-11 0,4 10 2 0,-22-1-14 15,12 4 7-15,-17 4-60 16,11 13-17-1,-41 20-338-15,17 18 62 0</inkml:trace>
        </inkml:traceGroup>
      </inkml:traceGroup>
    </inkml:traceGroup>
  </inkml:traceGroup>
</inkml:ink>
</file>

<file path=ppt/ink/ink13.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0:40.282"/>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A4C91C92-BEA5-4C00-801B-EA7A238F2D05}" emma:medium="tactile" emma:mode="ink">
          <msink:context xmlns:msink="http://schemas.microsoft.com/ink/2010/main" type="writingRegion" rotatedBoundingBox="15964,18685 15893,13833 17668,13807 17740,18659"/>
        </emma:interpretation>
      </emma:emma>
    </inkml:annotationXML>
    <inkml:traceGroup>
      <inkml:annotationXML>
        <emma:emma xmlns:emma="http://www.w3.org/2003/04/emma" version="1.0">
          <emma:interpretation id="{DCFBB2CD-23C6-419E-8CE8-BD21039BEF0E}" emma:medium="tactile" emma:mode="ink">
            <msink:context xmlns:msink="http://schemas.microsoft.com/ink/2010/main" type="paragraph" rotatedBoundingBox="15964,18685 15893,13833 17668,13807 17740,18659" alignmentLevel="1"/>
          </emma:interpretation>
        </emma:emma>
      </inkml:annotationXML>
      <inkml:traceGroup>
        <inkml:annotationXML>
          <emma:emma xmlns:emma="http://www.w3.org/2003/04/emma" version="1.0">
            <emma:interpretation id="{D70CD525-E157-45D7-871B-37CCC425D17A}" emma:medium="tactile" emma:mode="ink">
              <msink:context xmlns:msink="http://schemas.microsoft.com/ink/2010/main" type="line" rotatedBoundingBox="15964,18685 15893,13833 17668,13807 17740,18659"/>
            </emma:interpretation>
          </emma:emma>
        </inkml:annotationXML>
        <inkml:traceGroup>
          <inkml:annotationXML>
            <emma:emma xmlns:emma="http://www.w3.org/2003/04/emma" version="1.0">
              <emma:interpretation id="{5F175825-76EB-4148-A6D1-C866DC50E5E1}" emma:medium="tactile" emma:mode="ink">
                <msink:context xmlns:msink="http://schemas.microsoft.com/ink/2010/main" type="inkWord" rotatedBoundingBox="16119,18683 16099,17289 17719,17265 17740,18659"/>
              </emma:interpretation>
              <emma:one-of disjunction-type="recognition" id="oneOf0">
                <emma:interpretation id="interp0" emma:lang="" emma:confidence="1">
                  <emma:literal/>
                </emma:interpretation>
              </emma:one-of>
            </emma:emma>
          </inkml:annotationXML>
          <inkml:trace contextRef="#ctx0" brushRef="#br0">1272 280 661 0,'14'-19'300'0,"-10"-3"8"0,-2-1-165 0,-4 1-32 15,-2 1-46 1,2 12-14 0,-4 0-5-16,-4 6-9 15,4-2 2-15,-3-5-12 16,-1 6 0-16,1-4-14 0,3 2 0 0,-2 2-14 16,0 1 8-16,-3-1-10 15,-2 2 8-15,-4-6-7 16,-3-1 12-16,-2 4-8 15,-3-1 11-15,-2 0-10 16,4 1 10-16,-2 2-13 16,1 0 9-16,-3-1-13 15,2 3 10-15,-3 1-9 16,1-2 10-16,-1 1-5 16,8 4 14-16,-5-5-6 0,4-1 10 15,1 0-6-15,0 3 6 16,-6-9-11-16,6 4 6 15,-2 0-11-15,5 2 6 16,0-3-11-16,-2 3 8 16,-6-2-8-16,7 3 10 15,-10-1-8-15,-5-1 10 16,4 2-12-16,2 2 8 16,-9 0-10-16,6 0 9 0,-3 9-13 15,5-1 12-15,-5 3-10 16,6-1 10-16,-1 1-10 15,6 3 12-15,-3-3-11 16,5 0 11-16,-4 4-11 16,1 1 10-16,-1-2-13 15,5 3 8-15,-4-1-9 16,4-2 9-16,2 2-7 16,-1-5 12-16,6 3-7 15,6 0 9-15,-1 0-9 16,6 2 6-16,-2 0-10 15,-2-4 9-15,5 2-9 16,3 3 8-16,2-2-13 16,9 2 12-16,5 3-7 0,3 2 11 15,6 2-10-15,3-1 15 16,1 1-11-16,-4-2 8 16,2 0-13-16,-5-4 11 15,6 3-11-15,0-6 9 16,9 3-10-16,-6-4 12 15,5-2-11-15,2-2 12 16,1 1-10-16,-9-7 11 16,5-2-11-16,-10 0 10 15,0-1-11-15,-6-6 10 16,10 7-11-16,-1 0 10 0,11-1-10 16,1-1 10-16,10 0-11 15,-7-3 11-15,4-2-12 16,-8-1 13-16,7-5-11 15,-10-2 11-15,5-7-8 16,-10-2 11-16,1-4-10 16,-12 2 10-16,-1 0-10 15,-9 9 9-15,-1 1 0 16,-7 1 0-16,1 2-10 16,-1 2 10-16,-3 1-12 15,-2-1 0-15,1 1-2 16,-7-3 9-16,-8-5-10 15,-2-1 9-15,-14-4-16 16,-7-1 7-16,-18 2-73 16,-8 9-117-16,-18 3-225 0,-7 0-24 15</inkml:trace>
          <inkml:trace contextRef="#ctx0" brushRef="#br0" timeOffset="16816.5419">925-487 366 0,'3'-12'247'0,"2"-9"15"16,0 6-57-16,-2-7-47 15,1-2-32-15,0 1-25 16,-3 4-41-16,-1-5-17 16,-3 7-1-16,-5 2-12 15,-3 4 2-15,-5 0-10 0,-2 4-3 16,-4 3-13-16,0 0 6 15,-5 3-10-15,5-2 6 16,-3-2-10-16,2 0 10 16,-4-1-9-16,3 0 7 15,-1 1-10-15,2 4 8 16,-4-3-8 0,5 6 7-16,-12 6-8 0,5-5 6 15,3 2 5 1,-35 6-9-16,4 3 9 15,-5 1-11-15,8 0 11 16,18 5-11-16,2-3 10 0,-7 11-10 16,8 1 10-16,-6 0-9 15,7 0 9-15,-2-3-9 16,10-7 8-16,-2 0-10 16,7-3 7-16,3 2-8 15,7 4 7 1,-2 5-9-1,6-3 10 1,7 4-10-16,-1 0 9 16,10-1-7-16,5-1 10 15,4 9-8-15,2-4 11 0,5 5-11 0,0-4 9 0,12-1-8 16,6-11 9-16,10 1-10 0,5-12 12 16,13-3-10-16,-7-4 9 15,8-7-9-15,-10-1 10 16,5-2-10-16,-12 0 10 15,9-3-10-15,-10 5 9 16,10-5-9-16,-8 2 9 16,9-2-10-16,-10-2 8 0,5-6-8 15,-5 2 10-15,6-5-9 16,-5-5 9-16,3-1-8 16,-8 2 8-16,0-7-8 15,-10 4 8-15,-10 0 4 16,-11 4 13-16,-8-8-1 15,-11 6 12-15,-8-3-6 16,-9 2-3-16,-13-5-11 16,-7 6 3-16,-13-9-11 15,-2 8 7-15,-20 1-10 16,5 7 8-16,-16 1-12 16,9 11 7-16,-5-1-28 15,18 0-12-15,4 1-363 16,23-5 96-16</inkml:trace>
        </inkml:traceGroup>
        <inkml:traceGroup>
          <inkml:annotationXML>
            <emma:emma xmlns:emma="http://www.w3.org/2003/04/emma" version="1.0">
              <emma:interpretation id="{3D6A96EC-0E56-4D19-9519-320459EAC307}" emma:medium="tactile" emma:mode="ink">
                <msink:context xmlns:msink="http://schemas.microsoft.com/ink/2010/main" type="inkWord" rotatedBoundingBox="15910,14979 15893,13833 17482,13810 17499,14956"/>
              </emma:interpretation>
              <emma:one-of disjunction-type="recognition" id="oneOf1">
                <emma:interpretation id="interp1" emma:lang="" emma:confidence="0">
                  <emma:literal>°</emma:literal>
                </emma:interpretation>
                <emma:interpretation id="interp2" emma:lang="" emma:confidence="0">
                  <emma:literal>o</emma:literal>
                </emma:interpretation>
                <emma:interpretation id="interp3" emma:lang="" emma:confidence="0">
                  <emma:literal>0</emma:literal>
                </emma:interpretation>
                <emma:interpretation id="interp4" emma:lang="" emma:confidence="0">
                  <emma:literal>O</emma:literal>
                </emma:interpretation>
                <emma:interpretation id="interp5" emma:lang="" emma:confidence="0">
                  <emma:literal>@</emma:literal>
                </emma:interpretation>
              </emma:one-of>
            </emma:emma>
          </inkml:annotationXML>
          <inkml:trace contextRef="#ctx0" brushRef="#br0" timeOffset="25968.2652">1184-3900 514 0,'1'-28'325'15,"-4"-11"-6"-15,-5-10-96 16,-7 0-77-16,1 16-49 15,-2 5-40-15,-5 2-35 0,0 7-12 16,-11 0-12 0,-1 5 10-16,-14 4-10 0,-5 9 10 15,-20 10-10-15,-4 4 10 16,-19 15-11 0,3 8 9-16,-16 11-9 15,12-4 10-15,-6 16-10 16,8-6 10-1,2 7-11-15,45-29 5 0,0 2 4 16,-44 32-9 0,20-12 8-16,11 3-11 15,15-12 8-15,34-11-10 16,8-5 11-16,12 5-9 0,9-5 11 0,10 7-10 16,3-2 11-16,13 9-10 15,1-4 0-15,12 10-1 16,17 4 7-1,1-5 4-15,6-4-1 16,6-10 2-16,7-13-11 16,-17-12 10-16,17-7-8 15,-8-5 10-15,16-1-11 16,-11-8 11-16,11-12-9 16,-15 0 10-16,3-17-10 15,-24 0 10-15,-5-9-9 0,-22 4 8 16,-9-11-8-16,-15 10 12 15,-8-9-6 1,-10 7 10-16,-18-6-11 0,-10 13 9 16,-21-7-11-16,-1 11 4 15,-16 4-6-15,9 9 10 16,-1-2-7-16,14 6 7 16,2 1-8-16,7 2 5 15,-1 8-36-15,0 7-69 0,-29 13-272 16,-10 7 39-16</inkml:trace>
        </inkml:traceGroup>
      </inkml:traceGroup>
    </inkml:traceGroup>
  </inkml:traceGroup>
</inkml:ink>
</file>

<file path=ppt/ink/ink14.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4:24.585"/>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E4F18366-BBF6-435B-B060-D0DE374C5596}" emma:medium="tactile" emma:mode="ink">
          <msink:context xmlns:msink="http://schemas.microsoft.com/ink/2010/main" type="writingRegion" rotatedBoundingBox="22059,11279 27470,10195 27674,11216 22263,12300"/>
        </emma:interpretation>
      </emma:emma>
    </inkml:annotationXML>
    <inkml:traceGroup>
      <inkml:annotationXML>
        <emma:emma xmlns:emma="http://www.w3.org/2003/04/emma" version="1.0">
          <emma:interpretation id="{4A81DA70-F001-4EAD-95EB-93938A84A111}" emma:medium="tactile" emma:mode="ink">
            <msink:context xmlns:msink="http://schemas.microsoft.com/ink/2010/main" type="paragraph" rotatedBoundingBox="22059,11279 27470,10195 27674,11216 22263,12300" alignmentLevel="1"/>
          </emma:interpretation>
        </emma:emma>
      </inkml:annotationXML>
      <inkml:traceGroup>
        <inkml:annotationXML>
          <emma:emma xmlns:emma="http://www.w3.org/2003/04/emma" version="1.0">
            <emma:interpretation id="{E3E49E09-16CA-4CFE-8EDF-6D00295CCD01}" emma:medium="tactile" emma:mode="ink">
              <msink:context xmlns:msink="http://schemas.microsoft.com/ink/2010/main" type="line" rotatedBoundingBox="22059,11279 27470,10195 27674,11216 22263,12300"/>
            </emma:interpretation>
          </emma:emma>
        </inkml:annotationXML>
        <inkml:traceGroup>
          <inkml:annotationXML>
            <emma:emma xmlns:emma="http://www.w3.org/2003/04/emma" version="1.0">
              <emma:interpretation id="{676AB34E-D9EF-49FD-9312-CEC0CD04C0AC}" emma:medium="tactile" emma:mode="ink">
                <msink:context xmlns:msink="http://schemas.microsoft.com/ink/2010/main" type="inkWord" rotatedBoundingBox="22235,12248 22992,11747 23026,11799 22270,12300"/>
              </emma:interpretation>
              <emma:one-of disjunction-type="recognition" id="oneOf0">
                <emma:interpretation id="interp0" emma:lang="" emma:confidence="1">
                  <emma:literal/>
                </emma:interpretation>
              </emma:one-of>
            </emma:emma>
          </inkml:annotationXML>
          <inkml:trace contextRef="#ctx0" brushRef="#br0">16575 5106 1206 0,'-12'-12'336'0,"9"-6"120"15,7-2-345-15,21-7-12 16,15-7-25-16,27-8-20 16,13-7-35-16,16-6-6 15,-9 2-6-15,9-4-2 16,-21 9-8-16,-4-2-84 16,-21 15 120-16,-8 16-511 15,-20 18 128-15</inkml:trace>
        </inkml:traceGroup>
        <inkml:traceGroup>
          <inkml:annotationXML>
            <emma:emma xmlns:emma="http://www.w3.org/2003/04/emma" version="1.0">
              <emma:interpretation id="{6FF3B4E8-B212-44F4-BDF2-566B72770DD7}" emma:medium="tactile" emma:mode="ink">
                <msink:context xmlns:msink="http://schemas.microsoft.com/ink/2010/main" type="inkWord" rotatedBoundingBox="23112,11068 27470,10195 27657,11127 23299,12000"/>
              </emma:interpretation>
              <emma:one-of disjunction-type="recognition" id="oneOf1">
                <emma:interpretation id="interp1" emma:lang="" emma:confidence="0">
                  <emma:literal>Kanukusse</emma:literal>
                </emma:interpretation>
                <emma:interpretation id="interp2" emma:lang="" emma:confidence="0">
                  <emma:literal>Kannekusse</emma:literal>
                </emma:interpretation>
                <emma:interpretation id="interp3" emma:lang="" emma:confidence="0">
                  <emma:literal>Kanukruse</emma:literal>
                </emma:interpretation>
                <emma:interpretation id="interp4" emma:lang="" emma:confidence="0">
                  <emma:literal>Kannekruse</emma:literal>
                </emma:interpretation>
                <emma:interpretation id="interp5" emma:lang="" emma:confidence="0">
                  <emma:literal>Klarakruse</emma:literal>
                </emma:interpretation>
              </emma:one-of>
            </emma:emma>
          </inkml:annotationXML>
          <inkml:trace contextRef="#ctx0" brushRef="#br0" timeOffset="417.8825">17668 3825 655 0,'0'44'341'0,"-16"5"-40"16,2 7-96-16,2 5-200 15,5 4-5-15,-2 5 1 16,8-9 1-16,-10 7-1 15,-4-6 1-15,-2-8 1 16,3-15 0-16,3-8-2 16,10-15 7-16,13-10 27 15,12-10 15-15,9-18 19 0,3-10 6 16,12-21 4-16,4-15-27 16,9-19-6-16,-4 5-11 15,1-12 4-15,-16 24-8 16,-12 8-3-16,-19 26-11 15,-10 16-54-15,-6 18 30 16,-5 21-413-16,-5 11 107 0</inkml:trace>
          <inkml:trace contextRef="#ctx0" brushRef="#br0" timeOffset="1642.1795">18182 3842 1113 0,'-1'-20'274'0,"-9"11"98"16,-10 13-313-16,-10 6-30 15,-12 7-6-15,-4-4-7 16,-8 10-10-16,5-4-4 16,-6 17 4-16,10 0 3 0,1 9 3 15,11 12 2-15,5 7-1 16,12-12-3-16,5 1-2 15,6-10-5-15,10-12 3 16,3-11 5-16,7-2 22 16,9-9 18-16,10-9 29 15,6-6 2-15,11-10 5 16,1-3-22-16,6-11-16 16,-8 2-27-16,-4-9-4 15,-13 1-20-15,-7-4-115 16,-15 7-166-16,-12 11-214 15,-9 15-99-15</inkml:trace>
          <inkml:trace contextRef="#ctx0" brushRef="#br0" timeOffset="581.4455">17826 4238 691 0,'-11'7'319'0,"7"-5"0"15,4 0-131-15,0 1-143 16,3 8-9-16,6 3-13 16,4 8-15-16,6 4-13 15,1 3-320-15,10-6 102 16</inkml:trace>
          <inkml:trace contextRef="#ctx0" brushRef="#br0" timeOffset="2456.1379">18385 4034 1139 0,'0'-13'288'15,"-4"4"97"-15,0 1-332 16,-7 11-19-16,-2-3-16 16,-10 11-10-16,-4 2-7 0,-7 13 3 15,2 1 2-15,1 12 1 16,11-4 2-16,9 5 0 16,11-7-2-16,12-3 1 15,5-13 7-15,13-7 25 16,-2-12 12-16,8-10 13 15,-4 1 3-15,7-29-3 16,-1 0-23-16,1-10-14 16,-9 4-14-16,-2-3-9 15,-11 27-5-15,-9 7-7 16,-5 10-1-16,-3 10-2 16,-2 3 3-16,2 7 1 15,5 3 4-15,-2 0 2 16,4-2 0-16,-1 0-1 15,0-4-4-15,-4-1-4 16,-1 0-1-16,-1-1-2 0,-3-3 1 16,0 9 4-16,0 0 6 15,1-2 1-15,4-12 3 16,4-2 1-16,2-13 1 16,9-3 0-16,4-1 3 15,5 6 0-15,-1-3 1 16,2-6 0-16,-8 1-2 15,-2-2-2-15,-6 9-2 0,-2-1-1 16,-4 7-3-16,0 3-1 16,1 0 2-16,-1 3-4 15,-2 1 0-15,3 7-2 16,-3-2 1-16,4 4 1 16,-1-4 3-16,3 2-1 15,-1-3 4-15,5 4 0 16,-4-3-2-16,0 4-2 15,-4-4 0-15,1-1-5 16,-4-2 1-16,-2-2-2 16,-3 1 5-16,1-2 1 15,2-2 4-15,2 1 3 16,1-2 0-16,10-7 2 16,4-1 0-16,2-7 2 15,1-1-1-15,-1-3 4 16,-7 0-1-16,-1 1 0 0,-6 3 0 15,-5-1-4-15,-3 5 0 16,4 4-38-16,-1 10-40 16,5 2-63-16,5 7 311 15,10 8-656-15,5 4 293 16</inkml:trace>
          <inkml:trace contextRef="#ctx0" brushRef="#br0" timeOffset="2797.2765">19203 3896 1041 0,'-14'-10'268'0,"-8"6"95"16,0 4-293-16,-3 1-13 15,8 7-15-15,-2 5-7 16,14 1-16-16,-1 5-10 16,9 4-5-16,6-9 1 15,10-4 0-15,6-6 2 16,13-2 0-16,11-15 1 15,-4 2-1-15,8-1-1 16,-7 2-1-16,-9 3-1 16,-11 3-2-16,-8 3 0 15,-13-1 2-15,-8-2 4 16,-3 7 3-16,-5 3 2 16,1 5 0-16,2 0-2 0,7 5-3 15,6-2-3-15,7-2 0 16,10-9 0-16,9-1-4 15,9-5-29-15,4-5-20 16,3-16-149-16,4 12-214 16,0-18 5-16</inkml:trace>
          <inkml:trace contextRef="#ctx0" brushRef="#br0" timeOffset="3140.4774">19840 3584 769 0,'17'-39'323'16,"0"7"14"-16,-1 4-175 16,-7 20-81-16,1 2-28 15,-4 7-26-15,-6 4-12 16,-2 6-13-16,-9 20-5 16,-3 10 1-16,-3 14 3 15,-2 5 3-15,-1 13 4 16,4-11-2-16,4-4 0 15,7-11-1-15,10-10 3 16,7-16-1-16,16-21 12 16,8-18 9-16,15-8 11 15,-1-4 2-15,9-23 9 0,-8 15-5 16,-1-6-4-16,-14 3-12 16,-8 1-5-16,-14 18-11 15,-5-4-23-15,-7 16-39 16,-7 2 46-16,-1 12-427 15,-16 3 126-15</inkml:trace>
          <inkml:trace contextRef="#ctx0" brushRef="#br0" timeOffset="3658.796">20051 3883 863 0,'11'0'367'16,"7"-8"16"-16,10-7-195 15,3-1-111-15,8-4-23 16,-6 7-33-16,3 2-10 15,-9 16-7-15,-5 7-5 16,-8 1 0-16,0 1-5 16,-9 3 1-16,-5-1-3 15,0-11 5-15,-5 1 1 16,0 5 5-16,4-5 2 16,6-7 3-16,-1-1-1 15,6-1 1-15,7-7-3 16,2 1-1-16,3-2-2 15,-2 3 0-15,5-1 4 0,-6-7 6 16,3 8 6 0,-6-3 4-16,1-1 3 0,-3-2-6 15,-2 3-4-15,-1-5-7 16,0 0-3-16,0 2-3 16,4 2-2-16,-3-2 2 15,2 3-2-15,-3 1 2 16,-3 6-4-16,-3 0 0 15,-4 11-6-15,-1 0 1 16,-4 12-3-16,-4 6 3 0,0 16 2 16,-2 1 4-16,1 6 0 15,6-11 3-15,9-2-2 16,4-15 2-16,13-4 2 16,8-13 3-16,13-5 1 15,2-10 1-15,6-21-3 16,-8-13-21-16,-5-18-8 15,-11-2-236-15,-5-20-166 16,-13 17-27-16</inkml:trace>
          <inkml:trace contextRef="#ctx0" brushRef="#br0" timeOffset="4130.9879">21130 3490 901 0,'-11'-36'381'0,"-1"15"15"15,-7 2-191-15,0 10-117 0,0 6-26 16,-1 4-29-16,1 7-12 16,9 5-17-16,-2 4-5 15,4-1 1-15,5 18 1 16,8 2 2-16,10 2-9 16,12 3-9-16,18 4-12 15,4-12-1-15,4-2-2 16,-9-7 9-16,-9 3 8 15,-18-10 11-15,-9-8 8 16,-14 2 9-16,-15 3 8 16,-4-4 9-16,-14-4 15 15,-2 10-4-15,-6-4-7 16,9-2-8-16,1 5-7 16,12 6-12-16,3-6-13 0,12-2-60 15,6-1-379-15,15-19 97 16</inkml:trace>
          <inkml:trace contextRef="#ctx0" brushRef="#br0" timeOffset="3825.8833">20903 3389 549 0,'-22'-8'328'0,"6"8"-27"16,10 4-119-16,3 2-60 15,7 3-61-15,7 7-8 0,3 0-18 16,4 4-9-16,-3-3-10 15,3-1-6-15,-4 11-2 16,-2-5 40-16,-2 0-385 16,13-2 143-16</inkml:trace>
          <inkml:trace contextRef="#ctx0" brushRef="#br0" timeOffset="4440.8821">21382 3505 1069 0,'13'-1'287'0,"-2"2"98"15,8-4-282-15,4 24-34 16,12 1-6-16,-4-1-16 0,15 0-16 15,-10 1-15-15,12-25 5 16,-2-18 1-16,10-5-4 16,-12-3 1-16,-2-8-7 15,-18 2-11-15,-21 12-12 16,-25 1 0-16,-23 5-1 16,-9 9 2-16,-18 8-1 15,-1 12 10-15,-11 12-2 16,15 2 0-16,0 23-2 15,21 6 1-15,18 17 1 16,25 5 5-16,27 9-8 16,22-17-31-16,25-1-92 15,10-23-288-15,29-12 29 16</inkml:trace>
        </inkml:traceGroup>
      </inkml:traceGroup>
    </inkml:traceGroup>
  </inkml:traceGroup>
</inkml:ink>
</file>

<file path=ppt/ink/ink15.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4:25.648"/>
    </inkml:context>
    <inkml:brush xml:id="br0">
      <inkml:brushProperty name="width" value="0.09333" units="cm"/>
      <inkml:brushProperty name="height" value="0.09333" units="cm"/>
      <inkml:brushProperty name="fitToCurve" value="1"/>
    </inkml:brush>
  </inkml:definitions>
  <inkml:trace contextRef="#ctx0" brushRef="#br0">1 0 618 0,'-1'0'0'0</inkml:trace>
</inkml:ink>
</file>

<file path=ppt/ink/ink16.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8:08.810"/>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80C8A221-2F97-42CB-9FCF-5EAAD43BADE6}" emma:medium="tactile" emma:mode="ink">
          <msink:context xmlns:msink="http://schemas.microsoft.com/ink/2010/main" type="writingRegion" rotatedBoundingBox="11248,8710 20721,9446 20495,12365 11021,11628"/>
        </emma:interpretation>
      </emma:emma>
    </inkml:annotationXML>
    <inkml:traceGroup>
      <inkml:annotationXML>
        <emma:emma xmlns:emma="http://www.w3.org/2003/04/emma" version="1.0">
          <emma:interpretation id="{86D5549A-90AF-49D7-AFBA-FE119A506823}" emma:medium="tactile" emma:mode="ink">
            <msink:context xmlns:msink="http://schemas.microsoft.com/ink/2010/main" type="paragraph" rotatedBoundingBox="12296,8690 20736,9497 20589,11029 12149,10222" alignmentLevel="2"/>
          </emma:interpretation>
        </emma:emma>
      </inkml:annotationXML>
      <inkml:traceGroup>
        <inkml:annotationXML>
          <emma:emma xmlns:emma="http://www.w3.org/2003/04/emma" version="1.0">
            <emma:interpretation id="{7F489351-0359-400B-83A4-99890C59B121}" emma:medium="tactile" emma:mode="ink">
              <msink:context xmlns:msink="http://schemas.microsoft.com/ink/2010/main" type="line" rotatedBoundingBox="12296,8690 20736,9497 20589,11029 12149,10222"/>
            </emma:interpretation>
          </emma:emma>
        </inkml:annotationXML>
        <inkml:traceGroup>
          <inkml:annotationXML>
            <emma:emma xmlns:emma="http://www.w3.org/2003/04/emma" version="1.0">
              <emma:interpretation id="{EA5812C1-D534-40D7-A6A7-0311B38B1FC1}" emma:medium="tactile" emma:mode="ink">
                <msink:context xmlns:msink="http://schemas.microsoft.com/ink/2010/main" type="inkWord" rotatedBoundingBox="12239,9282 14038,9454 13974,10128 12175,9956"/>
              </emma:interpretation>
              <emma:one-of disjunction-type="recognition" id="oneOf0">
                <emma:interpretation id="interp0" emma:lang="" emma:confidence="0">
                  <emma:literal>jeder</emma:literal>
                </emma:interpretation>
                <emma:interpretation id="interp1" emma:lang="" emma:confidence="0">
                  <emma:literal>jeder.</emma:literal>
                </emma:interpretation>
                <emma:interpretation id="interp2" emma:lang="" emma:confidence="0">
                  <emma:literal>jeder-</emma:literal>
                </emma:interpretation>
                <emma:interpretation id="interp3" emma:lang="" emma:confidence="0">
                  <emma:literal>| oder</emma:literal>
                </emma:interpretation>
                <emma:interpretation id="interp4" emma:lang="" emma:confidence="0">
                  <emma:literal>l oder</emma:literal>
                </emma:interpretation>
              </emma:one-of>
            </emma:emma>
          </inkml:annotationXML>
          <inkml:trace contextRef="#ctx0" brushRef="#br0">6531 2552 1145 0,'-4'16'281'0,"-3"6"133"0,-2 0-328 16,0 9-10-16,-1 0-16 15,4-4-4-15,1-5-42 16,5-2-4-16,2-7-12 16,1-7 1-16,5-4-17 15,-4-4-41-15,4-1-27 0,-6 6-339 16,-4 2 66-16</inkml:trace>
          <inkml:trace contextRef="#ctx0" brushRef="#br0" timeOffset="339.8639">6671 2654 884 0,'6'6'300'0,"7"2"72"16,-1-3-255-16,7-2 20 15,1-6-36-15,10-7 11 16,-3-2-31-16,7-9 8 16,-4-2-29-16,0-2-4 15,-11 1-24-15,-4-4 8 0,-10 3-15 16,-11 5 6-16,-8 1-13 15,-11 8-6-15,-5 17-16 16,-6 18 9-16,1 10-9 16,-1 7 8-16,10-7-4 15,7 10 6-15,11-12-9 16,9-1 5-16,14-3-7 16,7 0 6-16,7-12-7 0,7-10 11 15,-1-6-6 1,1-14 1-16,-8-6-46 0,-3-15-88 15,-7 1-62-15,-11-33-298 16,-8 2-8-16</inkml:trace>
          <inkml:trace contextRef="#ctx0" brushRef="#br0" timeOffset="488.0881">6803 2207 1133 0,'-21'-3'316'0,"1"1"118"15,7 4-331-15,5 4-8 16,8 2-38-16,8 6-7 15,6-6-45-15,10 9-75 16,4-1 14-16,3 3-380 16,-4-2 57-16</inkml:trace>
          <inkml:trace contextRef="#ctx0" brushRef="#br0" timeOffset="1177.5688">7158 2486 738 0,'5'-4'480'0,"-8"-1"-64"0,-3 5-108 0,-7 14-200 0,-1 6-50 0,-3 10-7 32,1-3-24-32,4 6 2 15,5-5-21-15,12-1 2 0,1-15-7 0,12-1 9 16,4-13-8-16,12-16 9 0,-1-12-6 0,8-23 9 15,3-5-11-15,4-22 6 0,-10 3-10 0,-1 0 7 16,-8 24-10-16,-12 12 7 16,-14 28-15-16,-15 23 2 15,-10 15-8-15,-10 20 14 16,-1 10-5-16,2 14 16 16,11-1 1-16,7-4 6 15,15-14-10-15,7-6 6 16,8-19-12-16,10-3 6 15,4-13-6-15,5-5 9 16,-1-20-8-16,6-9 10 0,-7-18-14 16,-4-8-1-16,-10-6-13 15,-7 12 2-15,-13 10-13 16,-17 16 3-16,-5 24-2 16,-14 16 19-16,-4 10 4 15,-2 13 26-15,12-7 7 16,5-2 9-16,17-10-14 15,15-5-1-15,15-9-21 16,15-1 5-16,10-2-9 16,22-1 11-16,-3 0-6 15,3 2 7-15,-13 4-10 16,-10 1 5-16,-23 0-10 0,-5 2 0 16,-14-4-6-16,-5-1 10 15,-1-3 2-15,-2-5 27 16,2-4 14-16,-3-9 15 15,2-2-7-15,3-12 1 16,-5-4-27-16,-7-15-9 16,2-2-13-16,1-16 4 15,-5 8-5-15,5 4 3 16,5 16-8-16,6 6 0 16,3 21-6-16,4 11 2 15,10 3-4-15,12 10-37 16,5 6-50-16,16 6-74 15,-3-11 207-15,9-2-554 0,-11-3 219 16</inkml:trace>
          <inkml:trace contextRef="#ctx0" brushRef="#br0" timeOffset="1614.6252">8105 2616 690 0,'0'-1'455'0,"7"4"-67"15,7-9-41-15,6-5-278 0,12 3-5 16,2 2-24 0,5-5-18-16,-4 6 186 0,-13 6-621 15,-18-13 269-15</inkml:trace>
        </inkml:traceGroup>
        <inkml:traceGroup>
          <inkml:annotationXML>
            <emma:emma xmlns:emma="http://www.w3.org/2003/04/emma" version="1.0">
              <emma:interpretation id="{F25E42B9-DF33-4751-AF31-DBAA917B417F}" emma:medium="tactile" emma:mode="ink">
                <msink:context xmlns:msink="http://schemas.microsoft.com/ink/2010/main" type="inkWord" rotatedBoundingBox="14695,9576 17222,9818 17138,10699 14611,10457"/>
              </emma:interpretation>
              <emma:one-of disjunction-type="recognition" id="oneOf1">
                <emma:interpretation id="interp5" emma:lang="" emma:confidence="1">
                  <emma:literal/>
                </emma:interpretation>
              </emma:one-of>
            </emma:emma>
          </inkml:annotationXML>
          <inkml:trace contextRef="#ctx0" brushRef="#br0" timeOffset="-64702.7277">9013 2654 1150 0,'-14'-38'342'15,"3"10"97"-15,5 0-286 16,7 6-52-16,9 3 0 15,6 3-50-15,12-1-11 0,3 14-37 16,15 8 1-16,-2 7-8 16,12 2 6-16,-9 13-8 15,9 0 9 1,-13-5-7-16,1 3 6 0,-13 5-7 16,-3-1 4-16,-12 3-11 46,-8 5 8-46,-11 3-8 0,-10-1 9 16,-7 5-4-16,-13 1 13 0,-3-6-8 0,-10 5 12 0,-1-5-5 0,2-12 24 16,9-13-8-1,-3-6 10-15,13-16-8 16,-2-11-9-16,3-3-63 0,-5-4-81 16,13-1-18-16,-2-1-350 15,8 11 40-15</inkml:trace>
          <inkml:trace contextRef="#ctx0" brushRef="#br0" timeOffset="-65069.6715">9227 2808 904 0,'1'-27'323'0,"7"8"62"16,0-3-180-1,0 7-55-15,-1-1 37 16,1 5-35-16,-5 5-9 0,-1 7-58 15,-5 9-27-15,-3 8-48 16,-2 15-4-16,-3 8-11 16,0 9 9-16,1 4 2 15,10 15 5-15,2-10-9 16,4 9 5-16,2-9-5 0,-2-2-30 16,-3-21-41-1,1-7-64-15,-4-14-40 16,-2-8 118-16,2-8-441 15,2-13 198-15</inkml:trace>
          <inkml:trace contextRef="#ctx0" brushRef="#br0" timeOffset="-63668.2658">9869 2809 601 0,'0'-26'520'15,"-4"7"-102"-15,-14 1-6 16,-4 9-317-16,-14 6-11 0,-1 14-59 16,-13 9-5-16,4 10-22 15,1 9 8-15,10 4-9 16,12-1 11-16,12 0-13 15,11 5 10-15,9-4-9 16,11-9 7-16,6-7-9 16,10-15 16-16,3-18-9 15,5-21 11 1,-8-6-6-16,-2-14 8 0,-4-3-13 16,-10-3 11-16,-9 12-11 0,-4 2 7 15,-7 17-10-15,-10 13 5 16,-1 15-10-16,-1 5 8 15,2 8-7-15,10 1 7 16,3-4-7-16,19-1 6 16,5-7-8-16,23-11 8 15,0-11-13-15,8-13-24 16,-6-13-14-16,5-9 9 16,-18-1-11-16,-2-10 17 15,-8 9 25-15,-9 5 16 16,-14 12-19-16,-12 21 8 15,-11 21-12-15,-10 15 12 16,1 18-7-16,-1 17 18 0,6-3-7 16,10 11 12-1,8 3-14-15,10 8 10 0,4-4-10 16,12 1 9-16,4-11-11 16,3-8 13-16,-7-24-11 15,-1-15 10-15,-11-21-5 16,-8-20 10-16,-8-16-11 15,-9-12 10-15,-9-8-14 16,-15-5 12-16,-4 11-9 16,-8-1 17-16,6 12-1 15,-3 8 29-15,12 12-5 0,5 4 28 16,12 12-9 0,8 3 13-16,12-1-27 15,10 6 0-15,12 3-28 16,21 0 0-1,4 3-19-15,17 5 11 0,-3-4-10 16,4-4 4-16,-12-2-38 0,-3-5 377 16,-9 4-824-16,0-8 367 15</inkml:trace>
          <inkml:trace contextRef="#ctx0" brushRef="#br0" timeOffset="-62853.961">10558 2913 1044 0,'0'-24'409'0,"-7"5"71"15,0 7-287-15,-14 2-43 16,-2 9-67-16,-12 12-25 15,-6 8-55-15,-9 12 2 16,8 3-9 0,3 10 11-16,14-1-11 0,12-1 7 15,11-7-9-15,13-1 6 16,10-17-8-16,15-14 14 16,3-17-16-16,11-15-66 0,0-12-41 15,10-11 42-15,-11 7-413 16,-1-3 120-16</inkml:trace>
          <inkml:trace contextRef="#ctx0" brushRef="#br0" timeOffset="-62157.6601">10689 2866 637 0,'-17'23'450'0,"-3"5"-70"15,-4 2-41-15,10 0-248 16,8 1-12-16,9-12-40 0,16-8-3 16,9-6-28-16,10-11 10 15,1-7-10-15,3-6 12 16,-7 0-12-16,-1-9 9 15,-12 6-16-15,-6 5 7 16,-7 6-14-16,-7 8 13 16,-5 9-10-16,-4 5 15 15,3 0-6-15,1 2 23 16,4-6-11-16,8-2 13 16,6-3-14-16,13-7 11 15,3-3-18-15,8-6 7 16,1-2-12-16,-3-1 8 15,-10 3-12-15,-4-2 5 32,-9 7-14-32,-7 3-2 0,-4 6-15 15,-2 3 10-15,-5 5-4 0,2 1 12 0,4-1 1 16,-5-2 15-16,3 0-12 16,4-6 8-16,7-3 0 15,-3-5 4-15,9 1-5 16,-2-11 10-1,-1 3-10 1,-7-1 2 0,-3 2-7-16,-9 4 6 0,0 9-10 0,-6 9 6 15,-1 4-8-15,-1 9 9 0,7-4-8 16,1 6 8-16,4-2-5 0,8-1 7 16,8-6-7-16,3-3 7 15,6-6-4-15,9-8 11 16,-5-7-9-16,-1-1 13 15,-9 1-11-15,-5-5 11 16,-11 3-15-16,-13-2 14 16,-5 1-11-16,-4-1 18 15,-4 0-9-15,4-2 19 16,6 1-13-16,4-3 13 16,9 3-15-16,1-1 9 15,4 0-14-15,7 5 7 16,0 10-12-16,8 2 4 0,6 4-11 15,3 9 5-15,2 2-9 16,5-2 16 0,-4-3-36-16,0-3-126 0,-4-5-360 15,-8-2 46-15</inkml:trace>
        </inkml:traceGroup>
        <inkml:traceGroup>
          <inkml:annotationXML>
            <emma:emma xmlns:emma="http://www.w3.org/2003/04/emma" version="1.0">
              <emma:interpretation id="{8D88B0CF-0CF0-4451-9297-530DB5DE2B38}" emma:medium="tactile" emma:mode="ink">
                <msink:context xmlns:msink="http://schemas.microsoft.com/ink/2010/main" type="inkWord" rotatedBoundingBox="17426,9180 20736,9497 20601,10903 17291,10587"/>
              </emma:interpretation>
              <emma:one-of disjunction-type="recognition" id="oneOf2">
                <emma:interpretation id="interp6" emma:lang="" emma:confidence="1">
                  <emma:literal/>
                </emma:interpretation>
              </emma:one-of>
            </emma:emma>
          </inkml:annotationXML>
          <inkml:trace contextRef="#ctx0" brushRef="#br0" timeOffset="-227364.8512">13800 2994 860 0,'-19'-15'383'0,"7"2"14"16,4 5-193-16,9 5-130 15,-1 5-40-15,5 7-5 16,11 7-31-16,10 13-67 0,11 8-328 16,13-3 86-16</inkml:trace>
          <inkml:trace contextRef="#ctx0" brushRef="#br0" timeOffset="-227056.0853">14035 3283 941 0,'-36'12'292'0,"-3"-4"63"0,1 3-216 0,10-3-98 16,8 3 10-16,15 0-20 0,10-5-6 16,7 2-24-16,12-5 12 15,2-3-10-15,4-11 10 16,2 2-11-16,-1-9 12 16,-6 1-13-16,-3 2 11 15,-5 0-10-15,-7 1 7 16,-4 5-11-16,-9 12 10 15,-2 0-11-15,-4 7 8 16,2 2-7-16,4 5 9 16,5-4-9-16,6 1 8 15,7-8-7-15,7 2 9 16,2-5-8-16,3-4 11 16,-4-4-11-16,2 3 10 0,-8-4-10 15,1-2 9-15,-6 0-9 16,-4 2 7-16,-3 2-10 15,-2-1 9-15,-2 3-11 16,4 5-45-16,1-3-353 16,8 2 98-16</inkml:trace>
          <inkml:trace contextRef="#ctx0" brushRef="#br0" timeOffset="-226795.2596">14446 3209 773 0,'9'-5'329'0,"7"7"5"16,-5 9-206-16,-1-2-52 15,-1 4-58-15,-1 2-2 16,-4-4-16-16,-7-1 16 16,-1 4-4-16,-10-3 11 15,-8 1-7-15,-4 6 12 16,3 1-16-16,1 1 4 16,8 0-13-16,12 1 10 15,7-6-10-15,4-4 9 16,9-8-6-16,15-6 9 15,1-1-10-15,7-6 9 16,0 1-11-16,-4-5-10 16,-15 0-368-16,-14 1 117 15</inkml:trace>
          <inkml:trace contextRef="#ctx0" brushRef="#br0" timeOffset="-226653.6384">14397 3306 845 0,'-4'3'300'16,"5"0"36"-16,15-1-235 15,17 4-30-15,8-3-49 16,20 1 7-16,0 2-50 16,11 0-314-16,-17-4 97 15</inkml:trace>
          <inkml:trace contextRef="#ctx0" brushRef="#br0" timeOffset="-251858.7882">12400 2177 1099 0,'-6'-36'306'0,"-8"2"89"16,-1 10-313-16,-6 1-18 15,-1 12-25-15,-13 4-14 16,-3 12-17-16,-20 20-6 16,-6 14-5-16,-21 23 0 15,1 11 2-15,-9 37 1 0,20 0 2 16,2 20-2-16,26-14 1 15,16 11 0-15,23-25-1 16,19 0 1-16,16-27 3 16,15-9 2-16,8-24 0 15,20-17 0-15,2-18 0 16,22-18 1-16,-2-16-1 16,12-31-1-16,-18-8 2 0,12-26-2 15,-21-4 1-15,-7-3-2 16,-24 11 2-16,-8-15 3 15,-34 15 1-15,-23 0-5 16,-18 15-1-16,-15 10-7 16,-6 30-5-16,-24 22-49 15,0 17 4-15,-10 8-370 16,10-4 81-16</inkml:trace>
          <inkml:trace contextRef="#ctx0" brushRef="#br0" timeOffset="-226452.177">14799 3330 783 0,'5'-3'365'0,"6"3"6"16,-4-2-183-16,9-1-103 15,0 3-49-15,4 0-6 16,0 3 74-16,7 3-472 15,-8-3 189-15</inkml:trace>
          <inkml:trace contextRef="#ctx0" brushRef="#br0" timeOffset="-228470.0867">12420 2949 458 0,'-22'-5'100'0,"0"2"111"16,8-5-99-16,5 0 67 16,-4 4 6-16,7-6 36 15,5 4-65 1,1 1-20-16,0 4-70 0,12-1-9 16,5 4-35-16,13 4 0 15,14-3-21-15,31-1 7 16,10-4-9-16,29 0 12 15,2-4-12-15,15-6 8 16,-20-4-8-16,5-4 11 16,-33-4-12-16,-3-3 11 15,-28 5-22-15,-12 4-27 16,-18 3-173-16,-12 12-178 16,-13 10-31-16</inkml:trace>
          <inkml:trace contextRef="#ctx0" brushRef="#br0" timeOffset="-228052.1411">12488 3225 794 0,'-16'-10'320'0,"8"10"30"0,7-6-223 16,15 6-21 0,6 2-59-16,24 4 7 0,5-3-25 15,18 10 5-15,-1-7-13 16,9-1 8-16,-7 2-27 15,1-8 7-15,-11-2-42 16,-2-2-347-16,-6-1 104 16</inkml:trace>
          <inkml:trace contextRef="#ctx0" brushRef="#br0" timeOffset="-229479.859">12889 2935 993 0,'2'-18'301'16,"-5"6"70"-16,-1 10-283 15,-2 9-32-15,-2 8-27 0,-1 9-17 16,1 10-13-1,-3 20-1-15,5 0 1 0,1 4 0 16,4-1 1-16,1-2 2 16,1-11 0-16,-1-2 1 15,-3-3 0-15,1-3-2 16,-2-4 1-16,4-7 0 16,3-6 1-16,5-7-8 15,4-7-9-15,4-4-359 16,-4-5 108-16</inkml:trace>
          <inkml:trace contextRef="#ctx0" brushRef="#br0" timeOffset="-227551.3531">13154 3233 1049 0,'-20'9'213'0,"4"5"105"15,10 6-322-15,4 4 9 16,1-5-8-16,5 9 10 16,6-6-8-16,2-3 13 15,2-5-9-15,8-9 11 16,5-9-6-16,6-7 20 15,0-1-5-15,8-10 26 16,-7-2-2-16,-3-5 20 0,-9 4-13 16,-4 3 5-16,-12 9-29 15,-9 8 2-15,-2 15-24 16,-4 2 4-16,1 7-14 16,3 3 9-16,10-5-11 15,7-1 10-15,7-2-10 16,8-3 11-16,4-3-9 15,2-6 12-15,2-6-11 0,2-5 12 16,-1-5-11-16,0-5 10 16,-12 6-10-16,-4 4 8 15,-13 1-13-15,-6 8 7 16,-4 5-9-16,5 4 8 16,-9-2-7-16,12 2 8 15,-2-1-5-15,0 0 9 16,2-4-8-16,4 1-4 15,-2-2-44-15,7-3-361 16,1-3 95-16</inkml:trace>
        </inkml:traceGroup>
      </inkml:traceGroup>
    </inkml:traceGroup>
    <inkml:traceGroup>
      <inkml:annotationXML>
        <emma:emma xmlns:emma="http://www.w3.org/2003/04/emma" version="1.0">
          <emma:interpretation id="{3DE408A1-BC0B-4BE0-A9F1-539523ECD030}" emma:medium="tactile" emma:mode="ink">
            <msink:context xmlns:msink="http://schemas.microsoft.com/ink/2010/main" type="paragraph" rotatedBoundingBox="11138,10123 20228,10830 20111,12335 11021,11628" alignmentLevel="1"/>
          </emma:interpretation>
        </emma:emma>
      </inkml:annotationXML>
      <inkml:traceGroup>
        <inkml:annotationXML>
          <emma:emma xmlns:emma="http://www.w3.org/2003/04/emma" version="1.0">
            <emma:interpretation id="{453AD9B0-6632-41B5-AAD1-278A030F0BCE}" emma:medium="tactile" emma:mode="ink">
              <msink:context xmlns:msink="http://schemas.microsoft.com/ink/2010/main" type="line" rotatedBoundingBox="11138,10123 20228,10830 20111,12335 11021,11628"/>
            </emma:interpretation>
          </emma:emma>
        </inkml:annotationXML>
        <inkml:traceGroup>
          <inkml:annotationXML>
            <emma:emma xmlns:emma="http://www.w3.org/2003/04/emma" version="1.0">
              <emma:interpretation id="{7339AB70-02A7-4737-A895-3523EE1C672F}" emma:medium="tactile" emma:mode="ink">
                <msink:context xmlns:msink="http://schemas.microsoft.com/ink/2010/main" type="inkWord" rotatedBoundingBox="11136,10147 13958,10366 13880,11360 11059,11140">
                  <msink:destinationLink direction="with" ref="{F4F3F3E8-5AE4-477F-99CE-CF1AEE9F0B19}"/>
                </msink:context>
              </emma:interpretation>
              <emma:one-of disjunction-type="recognition" id="oneOf3">
                <emma:interpretation id="interp7" emma:lang="" emma:confidence="0">
                  <emma:literal>verengt</emma:literal>
                </emma:interpretation>
                <emma:interpretation id="interp8" emma:lang="" emma:confidence="0">
                  <emma:literal>verengst</emma:literal>
                </emma:interpretation>
                <emma:interpretation id="interp9" emma:lang="" emma:confidence="0">
                  <emma:literal>vereist</emma:literal>
                </emma:interpretation>
                <emma:interpretation id="interp10" emma:lang="" emma:confidence="0">
                  <emma:literal>verrennst</emma:literal>
                </emma:interpretation>
                <emma:interpretation id="interp11" emma:lang="" emma:confidence="0">
                  <emma:literal>vereinst</emma:literal>
                </emma:interpretation>
              </emma:one-of>
            </emma:emma>
          </inkml:annotationXML>
          <inkml:trace contextRef="#ctx0" brushRef="#br0" timeOffset="2817.9649">5486 3292 1161 0,'-11'11'257'0,"-8"9"114"16,0 6-348-16,0 13 8 15,8-2-15-15,3 6 9 16,10-4-15-16,7 6 6 15,7-12-14-15,4-3 7 16,4-8-11-16,9-11 16 16,3-16-10-16,16-17 29 0,-1-11 3 15,10-18 41 1,-9 4-1 31,-6-4 16-47,-20 14-25 15,-13 9-5-15,-5 14-39 0,-8 9-11 0,-5 10-18 0,-3 12 6 0,5 5-3 0,-6 9 5 0,5 0-2 16,6 2 7-16,4-9-7 16,5-4 3-16,3-9-4 15,11-12 7-15,2-7-3 0,6-9 8 16,2-8-5-16,-4-13 8 16,-8 5-11-16,-8-3 8 15,-12 8-11-15,-8 1 2 16,-8 18-13-16,-10 7 1 15,-2 13-9-15,-7 6 13 16,6 7 2-16,2 2 12 16,15-4 3-16,10 3 4 15,14-7-10-15,17-3 0 16,16 0-6-16,13-3 6 16,6-4-6-16,15 0 9 15,-17 3-7-15,0 1 5 16,-20 4-8-16,-7-4 6 15,-21 1-8-15,-4-8 8 16,-12-2-4-16,-2-8 11 16,-6-3 1-16,0-7 8 0,-6-4-4 15,-3-11 4-15,-1-1-12 16,-5-7 2-16,3 7-10 16,0 1 6-16,5 13-8 15,5 6 5-15,6 9-10 16,4 4 5-16,4 4-9 15,8 5 6-15,2-2-5 16,12 7 7-16,4-5-4 0,9-2 9 16,-4-5-5-1,0-4 8-15,-7-8-5 16,0-8 6-16,-11 0-5 0,-2-2 8 16,-3-1-6-16,-9 6 2 15,-4 2-4-15,-6 3-2 16,-5 8-11-1,-3 10 7-15,0 2-3 16,-3 13 6-16,3 2 3 16,9 0 10-16,3-4-7 15,10-4 3 1,5-5-6-16,15-6 4 31,2-8-6-15,14-8 8-1,1-4-7-15,7-7 9 0,-7 0-8 0,-4-3 6 0,-11 11-9 16,-8 2 5-16,-10 9-12 0,-7 4 4 0,-5 9-8 16,-3-1 11-1,-2 3-6-15,4-6 12 0,1-1-4 0,9-8 5 0,7-5-6 16,15-6 9-16,7-3-10 16,10-3 0-16,-1-1-5 15,2 1-26-15,-13 5-19 16,-6 4 4-16,-10 6-1 15,-9 2 1-15,-5 11 21 0,-6 0 23 16,-1 2 4-16,-9 1 22 16,10 0 6-16,-6-8 17 15,6 2-9-15,2-6 2 16,12-2-17-16,3-5-2 16,8-3-12-16,8-3 7 15,0 2-11-15,-5-2 4 16,-7 5-42-16,-9-5-81 15,-9 3-49-15,-6-5-344 16,-11 1 17-16</inkml:trace>
          <inkml:trace contextRef="#ctx0" brushRef="#br0" timeOffset="2981.2511">7195 3113 1035 0,'-7'-14'361'0,"3"6"53"15,5 10-288-15,2 12-52 16,8 0-44-16,10 8-11 15,-1 2-22-15,14-4 11 0,3-1-22 16,-3-2 21-16,-4-7-420 16,4-14 127-16</inkml:trace>
          <inkml:trace contextRef="#ctx0" brushRef="#br0" timeOffset="3810.9618">7518 3297 1047 0,'-7'12'306'0,"-2"4"89"0,3-2-300 15,-1 3-14-15,4 2-36 16,3 6-4 0,3 7-32-16,2 5 2 15,0 6-12-15,-1 7 9 16,-4-2-10-16,-3 7 7 0,-5-1-9 0,-6-4 12 16,-3-14-6-16,-3-3 28 15,-2-7 11-15,-2-15 46 16,2-6 9-16,-1-11 22 15,1-15-24-15,1-18-11 16,9-5-46-16,7-12-15 16,15 3-27-16,13 1 8 0,7 9-9 15,12 3 9 1,-1 12-6-16,6 1 10 16,-5 6-20-16,5 3-13 0,-12 4-21 15,3-1-1-15,-13 4-14 16,0-1 18-16,-10 1 13 15,-1 2 19-15,-6 2 6 16,-1-1 20-16,-3 8 1 16,-4 0 14-16,0 4-3 15,2 0 9-15,-1 3-12 16,-1 0 2-16,5 0-12 0,5-3 2 16,2-2-11-16,1-1 5 15,4-4-7-15,2-4 6 16,-5-4-6-16,3 0 5 15,-3 1-4-15,-6 2 0 16,0 8-6-16,-3 3 0 16,-7 4-5-16,4 8 5 15,1 1-2-15,0 0 5 16,2 3-2-16,10 1 6 16,1-4-6-16,4 4 6 15,1 0-6-15,-1 4 7 16,-6 4-7-16,2 7 6 15,-7 1-8-15,4 11 7 16,-2-5-7-16,-2 2 8 16,2-3-8-16,2-4 8 15,-7-10-6-15,-3 8 4 16,-3-4-9 0,-8-1 4-1,-6 3-7 1,-6 3 9-16,-4-5-4 0,-6-1 9 0,-1-2-3 15,-2-4 7-15,8-9-9 0,0-7 9 0,6-14-6 16,0-21 9-16,5-7-6 16,-3-18 4-16,4-6-8 0,9-17 2 15,8 6-9 1,12-13 4-16,14 13-4 0,19 0 5 16,5 21-3-1,15 5-6-15,3 18-98 0,7 2-409 16,-13 5 92-16</inkml:trace>
        </inkml:traceGroup>
        <inkml:traceGroup>
          <inkml:annotationXML>
            <emma:emma xmlns:emma="http://www.w3.org/2003/04/emma" version="1.0">
              <emma:interpretation id="{2BEAA469-9EDE-4081-935F-1BB894683D39}" emma:medium="tactile" emma:mode="ink">
                <msink:context xmlns:msink="http://schemas.microsoft.com/ink/2010/main" type="inkWord" rotatedBoundingBox="14976,10421 16613,10549 16496,12054 14859,11927"/>
              </emma:interpretation>
              <emma:one-of disjunction-type="recognition" id="oneOf4">
                <emma:interpretation id="interp12" emma:lang="" emma:confidence="1">
                  <emma:literal/>
                </emma:interpretation>
              </emma:one-of>
            </emma:emma>
          </inkml:annotationXML>
          <inkml:trace contextRef="#ctx0" brushRef="#br0" timeOffset="-59871.8902">10075 4032 1249 0,'-2'-11'320'0,"-12"22"88"16,-9 16-351-16,-18 7-51 15,-3 10-12-15,-9 13 9 16,1 5-5-16,-14 12 10 15,10-8-10-15,-1 15 8 16,12-12-9-16,4-1-36 16,17-12-34-16,9 2-335 15,5-22 57-15</inkml:trace>
          <inkml:trace contextRef="#ctx0" brushRef="#br0" timeOffset="-59467.0422">9996 4492 512 0,'-20'6'468'16,"0"10"-75"-16,2-10-45 15,3 3-156-15,5-6-73 16,10-1 4-16,10-8-49 0,18-7-6 16,14-6-34-16,26-12-3 15,8-8-23 1,11-13 11-16,-15 6-13 0,-5-1 9 16,-24 13-10-16,-12 15 5 15,-20 11-16-15,-10 15 7 16,-10 11-10-16,-14 12 9 15,-9 5-7-15,-5 9 14 16,2-4-9-16,-1-2 8 16,11-10-9-1,3-3 10-15,9-4-11 0,6-6 8 16,8-2-10-16,10-7-16 16,6-3-54-16,12-6-61 15,-1 3-56-15,5 5-286 16,-11 6 33-16</inkml:trace>
          <inkml:trace contextRef="#ctx0" brushRef="#br0" timeOffset="-61126.6283">9876 3360 1097 0,'9'-22'376'0,"-9"11"65"15,-9 9-313-15,-10 10-31 16,2 4-54-16,-2 18-15 15,-3 2-26-15,3 8 7 16,3 3-7-16,2 5 8 16,5-13-10-16,6 7 7 15,4-12-9-15,15-8-36 16,3-8-39-16,14-3-55 16,3-17-319-16,9-7 55 15</inkml:trace>
          <inkml:trace contextRef="#ctx0" brushRef="#br0" timeOffset="-61428.6361">9512 3248 1036 0,'0'2'341'16,"-10"7"40"-16,-5 2-275 0,-12 14-62 15,0 5-34-15,-7 14 8 16,6 3-9-1,3 6 9-15,6-4-16 16,6 6 9-16,12-13-10 0,2-4 10 16,9-10-13-16,10-14 11 15,7-14-11-15,7-14 10 16,2-8-11-16,4-3 11 16,-8 5-11-1,-2-1 9 1,-11 12-12-16,-5 9 9 15,-6 8-11 1,-3 7 10 0,-5 6-8-16,-5 4 10 15,-3 1-4-15,-12 1 40 16,-2-2 5-16,-11 2 25 0,-3-4-6 0,-10 1 6 16,6-7-35-16,-3-8-5 0,9-5-23 15,1-15-5-15,11-5-42 0,11-1-50 16,11 1-39-16,14-1-30 15,13 1-158-15,18-9-115 16,8-3 14-16</inkml:trace>
          <inkml:trace contextRef="#ctx0" brushRef="#br0" timeOffset="-60102.5204">9639 4211 993 0,'33'-36'426'0,"-32"6"26"16,-12 7-180-16,-11 8-176 16,-20 11-9-16,-10 7-36 15,-10 17-19-15,-4 10-35 16,-2 14 9-16,17 3-7 0,4 6 9 15,17-6-11 1,13 0 8-16,17-14-11 0,15-9 5 16,15-18-7-16,26-9 13 15,10-16-7 17,19-15-14-32,-7-7-6 0,2-8 8 0,-18 5-12 0,-17 2 9 15,-23 20 10 1,-17 14-7-16,-21 16-12 15,-20 14 9-15,-5 16-8 16,-15 6 13-16,6-1 10 16,-2 9 18-16,6-9-5 0,6 0 9 15,10-10-8-15,6 7 9 16,12-15-17-16,9 1-8 16,7-7-69-16,13 1-385 0,7-10 94 15</inkml:trace>
          <inkml:trace contextRef="#ctx0" brushRef="#br0" timeOffset="-60952.9542">10087 3518 1145 0,'0'-13'351'0,"-11"4"77"16,-6 15-337-16,-13 8-12 15,0 7-51-15,-1 4 0 0,9 1-23 16,10-2 9-16,9-5-13 16,15-5 7-16,10-5-11 15,12-10 14-15,4-7-11 16,11-11 11-16,-5-8-10 15,-2-2 11-15,-11 5-15 16,-7 5 9-16,-16 7-14 16,-10 12 7-16,-12 9-12 0,-10 10 15 15,-1 1-8 1,-1 10 18-16,5 0-8 0,6-5 13 16,12-8-17-16,9-4 9 15,13-10-13-15,15-14-21 16,10-8-58-16,19-14-360 15,-5-3 75-15</inkml:trace>
          <inkml:trace contextRef="#ctx0" brushRef="#br0" timeOffset="-60630.9982">10570 3385 1191 0,'-33'17'314'0,"-4"0"137"15,4 3-342-15,5 4 6 16,10-7-29-16,6 2-15 15,12-11-52-15,14 0-9 16,2-7-15-16,16 1 11 0,11-5-6 16,7 4 12-1,-1 1-9-15,-1 3 9 0,-13-4-16 16,-10 1 8-16,-14 1-16 16,-10 6 13-16,-7 4-12 15,-5 2 13-15,-6 4-9 16,-8 10 21-16,-5-4-4 0,-8 0 18 15,1 4-8 1,-6-2 9-16,6-8-14 16,-3 4-1-16,4-7-86 0,-11-3-425 15,0-13 117-15</inkml:trace>
          <inkml:trace contextRef="#ctx0" brushRef="#br0" timeOffset="-59076.3027">10490 4488 611 0,'-1'2'467'16,"-2"0"-43"-16,-2-1-57 0,5 2-182 16,0-7-63-16,8-4-7 15,6-2-62-15,19-10-14 16,3-5-32-16,19-13 8 16,-2-3-10-16,5-7 9 15,-14 10-13-15,-6 5 11 16,-18 18-12-16,-11 11 3 15,-17 15-11-15,-12 13 12 16,-7 7-12-16,-7 10 14 16,3 0-6-16,1 4 10 47,8-10-12-47,6-2 12 0,7-8-13 0,7 5-38 0,8-12-23 0,13 15-424 15,2-6 88-15</inkml:trace>
        </inkml:traceGroup>
        <inkml:traceGroup>
          <inkml:annotationXML>
            <emma:emma xmlns:emma="http://www.w3.org/2003/04/emma" version="1.0">
              <emma:interpretation id="{42018E3C-3632-4395-BFC4-27D8DBA28F9B}" emma:medium="tactile" emma:mode="ink">
                <msink:context xmlns:msink="http://schemas.microsoft.com/ink/2010/main" type="inkWord" rotatedBoundingBox="18777,10768 20224,10880 20169,11589 18722,11477"/>
              </emma:interpretation>
              <emma:one-of disjunction-type="recognition" id="oneOf5">
                <emma:interpretation id="interp13" emma:lang="" emma:confidence="1">
                  <emma:literal/>
                </emma:interpretation>
              </emma:one-of>
            </emma:emma>
          </inkml:annotationXML>
          <inkml:trace contextRef="#ctx0" brushRef="#br0" timeOffset="-225938.0288">13162 3634 1112 0,'-5'0'296'0,"1"6"72"16,-7 22-306-16,-2 13-58 16,-1 19-9-16,0 15 9 15,0-1-3-15,1 6 10 16,2-7-11-16,-1-7 9 15,2-14-12-15,2-5 10 0,1-17-11 16,7-11 11-16,7-18-7 16,7-13 12-16,19-29-8 15,21-30 20-15,1-12 3 16,10-22 45-16,-5 2-5 16,-13 15 11-16,-19 28-20 15,-6 16-7-15,-12 30-53 0,-4 11-12 16,-6 11-35-16,-5 15-55 15,-1 4 86-15,-10 20-427 16,-4 8 123-16</inkml:trace>
          <inkml:trace contextRef="#ctx0" brushRef="#br0" timeOffset="-225497.157">13201 4143 617 0,'22'-4'396'0,"13"-2"-31"16,4-4-151-16,13 2-55 15,-2 4-101-15,1-3-9 16,-11 7-41-16,-4 0 0 16,-16 0-12-16,-6 0 5 15,-12 2-8-15,-5-4 9 16,-4 2-6-16,1 0 13 16,0 0-8-16,3 2 7 0,0 4-9 15,4 4 7-15,1-3-12 16,2 4 10-16,4 3-8 15,6-10 11-15,5-8-4 16,13-5 18-16,-1-10-7 16,10-15 10-16,-4-1-11 15,-1-12 4-15,-9-1-16 16,-5-1 5-16,-11 13-9 16,-10 6-2-16,-7 27-6 0,-9 19 7 15,-3 10-6-15,-7 15 7 16,10 8 2-16,-3 4 8 15,9-8-9-15,6 3 9 16,9-12-9-16,3-2 8 16,6-18-6-16,8-10 10 15,5-12-6-15,8-13 5 16,2-12-23-16,4-15-14 16,-10-2-158-16,-3-32-212 15,-8-2 4-15</inkml:trace>
          <inkml:trace contextRef="#ctx0" brushRef="#br0" timeOffset="-225069.3853">14057 3800 576 0,'-14'6'362'0,"-13"-4"-27"0,-4 0-91 0,-10 10-142 16,2 1-40-16,-2 7-10 16,10-1-32-16,12 11 0 15,14-16-17-15,16 12 8 16,18-13-12-16,22 3-9 15,4-5-21-15,16 6-4 16,-10-5-12-16,-3 7 12 16,-23-2 7-16,-7 4 19 15,-20-4-1-15,-13 2 34 16,-9-8 4-16,-11 5 35 16,-8-6 1-16,-8 0 34 15,0-4-24-15,-1 5 0 16,7 0-33-16,9-8 0 15,10-1-26-15,7-5 392 16,20-5-830-16,11-9 408 16</inkml:trace>
          <inkml:trace contextRef="#ctx0" brushRef="#br0" timeOffset="-225351.0237">13900 3640 678 0,'-20'5'321'0,"8"1"13"15,5-3-193-15,7 7-13 0,7 1-78 16,5 1-10-16,5 4-34 16,4 3-69-16,2-4-279 15,7 6 67-15</inkml:trace>
          <inkml:trace contextRef="#ctx0" brushRef="#br0" timeOffset="-224789.4708">14324 3987 1060 0,'17'6'265'0,"-4"3"110"15,7 1-276-15,-1-2-16 0,6-10 5 16,-3-6-31 0,6-1-10-16,-6-5-36 0,-11-13 4 15,-5 2-14-15,-15-2 0 16,-16-1-9-16,-16 5 7 16,-1 18-11-16,-9 3 10 15,6 15-2-15,3 18 7 16,15 4-10-16,14 2 6 15,17 4-8-15,22 6-22 16,13-16 96-16,38 2-476 16,8-4 166-16</inkml:trace>
        </inkml:traceGroup>
      </inkml:traceGroup>
    </inkml:traceGroup>
  </inkml:traceGroup>
</inkml:ink>
</file>

<file path=ppt/ink/ink17.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3:57.900"/>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5BD36E37-AFAA-4983-933D-DACC827A3596}" emma:medium="tactile" emma:mode="ink">
          <msink:context xmlns:msink="http://schemas.microsoft.com/ink/2010/main" type="writingRegion" rotatedBoundingBox="20884,12174 22272,12174 22272,13229 20884,13229"/>
        </emma:interpretation>
      </emma:emma>
    </inkml:annotationXML>
    <inkml:traceGroup>
      <inkml:annotationXML>
        <emma:emma xmlns:emma="http://www.w3.org/2003/04/emma" version="1.0">
          <emma:interpretation id="{3E536B99-D6D8-4A12-A461-40B1634BAADC}" emma:medium="tactile" emma:mode="ink">
            <msink:context xmlns:msink="http://schemas.microsoft.com/ink/2010/main" type="paragraph" rotatedBoundingBox="20884,12174 22272,12174 22272,13229 20884,13229" alignmentLevel="1"/>
          </emma:interpretation>
        </emma:emma>
      </inkml:annotationXML>
      <inkml:traceGroup>
        <inkml:annotationXML>
          <emma:emma xmlns:emma="http://www.w3.org/2003/04/emma" version="1.0">
            <emma:interpretation id="{5998C620-050B-4B3F-A2D8-8BF409193C96}" emma:medium="tactile" emma:mode="ink">
              <msink:context xmlns:msink="http://schemas.microsoft.com/ink/2010/main" type="line" rotatedBoundingBox="20884,12174 22272,12174 22272,13229 20884,13229"/>
            </emma:interpretation>
          </emma:emma>
        </inkml:annotationXML>
        <inkml:traceGroup>
          <inkml:annotationXML>
            <emma:emma xmlns:emma="http://www.w3.org/2003/04/emma" version="1.0">
              <emma:interpretation id="{0F6FDCA6-6645-4415-85D0-8B6106CBA7E8}" emma:medium="tactile" emma:mode="ink">
                <msink:context xmlns:msink="http://schemas.microsoft.com/ink/2010/main" type="inkWord" rotatedBoundingBox="20884,12174 22272,12174 22272,13229 20884,13229"/>
              </emma:interpretation>
            </emma:emma>
          </inkml:annotationXML>
          <inkml:trace contextRef="#ctx0" brushRef="#br0">16574 5708 326 0,'-22'-37'111'0,"-2"-9"105"16,2 1-72-16,2-4 60 16,-2 2 1-16,3-9 20 15,5 4-71-15,0-6 6 16,-2 0-45-16,-1-2 8 15,-3 5-45-15,-18-1-3 16,-6 10-27-16,-28 9-20 0,-14 15-26 16,-27 19 4-1,6 17-13-15,-23 23-5 0,14 14 1 16,-6 25 9-16,20 3-9 16,1 23 8-16,33-5-8 15,13 24 8-15,31-19-8 16,27 6 8-16,22-25-9 0,32-2 14 15,18-29-8-15,35-13 17 16,3-26-6-16,31-22 14 16,-11-24-9-16,15-25 14 15,-25-15-8-15,-3-21 13 16,-39 5-11-16,-4-22 7 16,-38 6-10-16,-25-5-4 15,-17 19-15-15,-27-6 2 16,-25 28-20-16,-28 14-24 15,-4 27-21-15,-31 23-35 16,11 30 60-16,-20 33-401 16,16 6 144-16</inkml:trace>
        </inkml:traceGroup>
      </inkml:traceGroup>
    </inkml:traceGroup>
  </inkml:traceGroup>
</inkml:ink>
</file>

<file path=ppt/ink/ink18.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7:18.290"/>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F4F3F3E8-5AE4-477F-99CE-CF1AEE9F0B19}" emma:medium="tactile" emma:mode="ink">
          <msink:context xmlns:msink="http://schemas.microsoft.com/ink/2010/main" type="inkDrawing" rotatedBoundingBox="11593,13215 11987,7753 12214,7769 11820,13232" semanticType="callout" shapeName="Other">
            <msink:sourceLink direction="with" ref="{7339AB70-02A7-4737-A895-3523EE1C672F}"/>
            <msink:sourceLink direction="with" ref="{63DBF5F6-7E61-4612-B9E1-615E665367C8}"/>
          </msink:context>
        </emma:interpretation>
      </emma:emma>
    </inkml:annotationXML>
    <inkml:trace contextRef="#ctx0" brushRef="#br0">519-6 532 0,'-18'0'261'0,"-4"3"14"0,2 3-123 16,-5 4-43-16,9-1-27 15,-1 5-32-15,1-1-17 16,2 6-16-16,3 1 0 16,2 4-13-16,4-6 5 15,7 15-7-15,1-1 9 0,-2 5-10 16,1 1 8-16,-2 11-8 16,-5-2 8-16,-6 12-10 15,0-2 9-15,0 10-10 16,4-3 9-16,2 5-11 15,5-9 8-15,0 11-9 16,1-9 8-16,1 10-9 16,-4-1 10-16,1 10-8 15,-1-5 10-15,2 12-10 16,-3-9 10-16,2 9-10 16,-1-8 11-16,-1 11-12 15,0-5 10-15,-2 23-7 16,-1-9 9-16,-4 21-10 0,-1-8 11 15,-3 20-10-15,2-11 9 16,-2 8-10-16,3-23 10 16,0 17-11-16,0-29 11 15,-2 12-11-15,2-4 11 16,-6 18-11-16,0-16 10 16,-2 11-10-16,-2-26 11 15,1 4-11-15,1-17 8 16,4-2-8-16,2-11 8 0,5 13-11 15,7-14 10-15,1 17-7 16,3-7 9-16,1 12-9 16,3-10 9-16,-3 11-7 15,3-10 8-15,-4 10-10 16,0-9 12-16,-5 9-9 16,-1-9 8-16,0 0-11 15,3-10 10-15,2 2-16 16,2-11 11-16,4 0-11 15,-1-12 13-15,0-4-8 16,0-8 17-16,-3-1-10 16,-5-6 12-16,-2 6-11 15,-4 1 9-15,-4-1-13 16,0-1 10-16,-1-3-10 16,4-11 8-16,-1-6-9 0,1-5 9 15,5-3-10 1,3-5 8-16,-2 2-12 15,4-4 9-15,-1 3-15 0,1-3 8 16,2 1-6-16,3-4 20 16,8 5-344-16,1-3 126 15</inkml:trace>
  </inkml:traceGroup>
</inkml:ink>
</file>

<file path=ppt/ink/ink19.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7:44.342"/>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704F6759-EDE8-426C-B234-D4038DC4AC56}" emma:medium="tactile" emma:mode="ink">
          <msink:context xmlns:msink="http://schemas.microsoft.com/ink/2010/main" type="inkDrawing" rotatedBoundingBox="12488,6551 13283,6435 13367,7012 12572,7128" hotPoints="13286,6829 12942,7173 12598,6829 12942,6485" semanticType="enclosure" shapeName="Circle"/>
        </emma:interpretation>
      </emma:emma>
    </inkml:annotationXML>
    <inkml:trace contextRef="#ctx0" brushRef="#br0">607 61 344 0,'-6'-2'213'15,"-2"2"-3"-15,-3-4-29 0,2 2-49 16,-7-3-8-16,2-3-15 15,-6-3-18-15,-2 11-34 16,-3-1-23-16,-1 4-10 16,-2 5-13-16,3 6 1 15,2-6-11-15,2 1 8 16,1-2-7-16,3-3 5 0,-2-1-1 16,3 0 8-16,-1-1-5 15,6-2 7-15,-3 2-6 16,1-1 0-16,-4 5-8 31,0 4 3-31,-8 4-5 0,0 0 6 16,-5 5-6-1,5-2 11-15,-5 5-7 0,10 0 6 0,1 6-8 16,8-1 7-16,3 6-10 16,8-3 8-16,0 3-10 15,6-5 10-15,4 2-9 16,4-4 8-16,9 1-8 15,4-5 9-15,7 0-9 16,-2-5 8-16,10 0-8 16,-1-4 9-16,1-4-6 15,-1-4 5-15,6-2-6 0,-8-3 8 16,5-3-8-16,-2 1 5 16,2-2-5-16,-8-4 5 15,5-2-7-15,-11 1 7 16,1-7-7-16,-7 5 8 15,2-4-9-15,-5-1 9 32,-1-6-5-32,-6-1 13 0,4-7 1 0,-11 2 12 15,0-9 3-15,-6 6 7 0,-5-3-9 16,-4 5 0 0,-3 0-7-16,-2 7-3 15,-4 1-11-15,1 6 3 16,-4-1-6-16,3 3 4 0,-4 1-1 15,2-1 10-15,-4-2-3 16,1 2 7-16,-5-3-8 16,4 2 1-16,-7-3-11 15,6 6 1-15,-1-5-6 16,7 10 7-16,0 0-9 16,7 4-12-16,-4 7-59 15,8 9-340-15,11 8 76 16</inkml:trace>
  </inkml:traceGroup>
</inkml:ink>
</file>

<file path=ppt/ink/ink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48:48.999"/>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7830D0B9-80A5-40A7-AAF1-6AAF66B101CD}" emma:medium="tactile" emma:mode="ink">
          <msink:context xmlns:msink="http://schemas.microsoft.com/ink/2010/main" type="inkDrawing" rotatedBoundingBox="7945,12442 14819,13457 14465,15858 7591,14844" hotPoints="14706,14618 10753,15291 7024,13818 10976,13145" semanticType="enclosure" shapeName="Ellipse"/>
        </emma:interpretation>
      </emma:emma>
    </inkml:annotationXML>
    <inkml:trace contextRef="#ctx0" brushRef="#br0">2544-1 242 0,'-9'-1'242'32,"4"1"-152"-32,2 0-85 0,-13-2 6 15,-2 1-7 1,-6-1-8-16,4 2 11 15,7 3-11-15,-4-1 11 16,6 1-11-16,-5-1 10 16,4-1-10-16,-12-1 18 15,2 3-9-15,-4-3 17 16,1 5-4-16,-8-3 19 16,6-1-17-16,-6 2 13 15,2 0-15-15,-10 2 9 16,2 1-18-16,-8 4 13 15,1-4-13-15,-6 3 11 16,7 4-15-16,-11 0 14 16,1-2-15-16,-5 3 17 0,5-2-12 15,-9-2 12-15,9 2-14 16,-3-1 13-16,6-5-18 16,-6 2 15-16,7-6-14 15,-6-4 43-15,2 2 1 16,-11 2 26-16,8 1-11 15,-11 6 12-15,7 4-43 0,-10 4-3 16,9 2-32-16,-8 8 10 16,10 1-12-16,-6 8 12 15,13-5-13-15,-5 7 16 16,7-5-15-16,-3 6 10 16,7-3-12-16,-3 6 11 15,11-2-13-15,-1 8 12 16,8-2-12-16,0 7 10 15,5-8-9-15,3 7 12 16,3-13-10-16,1 2 12 16,6-8-11-16,-1 0 7 15,5-6-13-15,2 6 9 16,1-8-11-16,3 8 11 16,5-4-10-16,2 9 9 15,1-5-11-15,6 5 11 16,1-6-13-16,5 6 14 15,3-7-8-15,5 4 14 0,-1-7-11 16,6 4 16-16,-1-6-11 16,4 2 15-16,-1-4-11 15,6 6 11-15,-1 0-16 16,4 2 11-16,0 0-15 16,2 7 12-16,-2-6-12 15,2 5 14-15,-5-2-14 16,5 3 7-16,-4-3-14 0,10 3 12 15,-3-4-12-15,13 5 15 16,-3-2-6-16,11 1 14 16,-4-3-11-16,14 2 14 15,-9-7-11-15,9 1 9 16,-6-4-12-16,16-2 9 16,-10-5-13-16,21 2 13 15,-7-4-8-15,18 0 13 16,-13-2-9-16,12 4 12 15,-13-6-14-15,10 1 11 16,-10-3-14-16,14 4 10 16,-13-2-11-16,14 3 11 15,-11-4-11-15,11-2 12 16,-12-1-13-16,17 0 14 16,-13 0-12-16,11 2 13 0,-13-1-13 15,15-1 14-15,-18-1-13 16,17-4 13-16,-12-3-13 15,10-3 14-15,-15-3-13 16,13-5 12-16,-18-1-14 16,10 1 12-16,-7 2-14 15,4 4 12-15,-17 4-13 16,14-1-1-16,-9 2 1 16,13-1 11-16,-5-4-11 15,21 1 13-15,-16 1 1 0,10-3 0 16,-16 1-10-16,9-4 12 15,-20-4-12-15,15-4 11 16,-13 0-11-16,8-5 12 16,-16 1-11-16,8-6 10 15,-11 1-12-15,10-7 12 16,-10-3-13-16,14-5 12 16,-7 7-13-16,7-2 14 15,-17 0-14-15,1 6 14 16,-15 1-14-16,-1-1 14 15,-14 0-12-15,1 1 13 16,-8-3-13-16,3 1 15 16,-6 2-12-16,1-10 12 15,-4 1-12-15,6-9 13 0,-3 2-13 16,4-13 10 0,-4 6-11-16,4-4 11 0,-9 6-12 15,-3-3 13-15,-9 12-10 16,-5-3 20-16,-10 4-7 15,-7-9 22-15,-7 4-9 16,-12-11 18-16,-5 1-21 16,-16-5 6-16,-2 9-25 15,-15-2 3-15,-3 4-20 0,-19-6 9 16,0 7-12-16,-26 0 10 16,1-1-9-16,-22-4 13 15,11 6-9-15,-28-3 12 16,6 0-9-16,-22 5 12 15,16 10-11-15,-34 2 13 16,16 12-10-16,-15-1 13 16,7 0-9-16,-29 0 12 15,19-1-11-15,-19-12 16 16,17-2-8-16,-20-7 15 16,26 0-11-16,-19-6 11 15,13 10-19-15,-22 1 9 16,24 6-18-16,-33 8 4 15,23 13-19-15,-24 7-23 16,10 15-308-16,-40 1 86 16</inkml:trace>
  </inkml:traceGroup>
</inkml:ink>
</file>

<file path=ppt/ink/ink20.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3:29.792"/>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A26959BB-4400-448F-A88D-BF7FD852D1D0}" emma:medium="tactile" emma:mode="ink">
          <msink:context xmlns:msink="http://schemas.microsoft.com/ink/2010/main" type="writingRegion" rotatedBoundingBox="5748,7141 12192,7492 12040,10287 5596,9936"/>
        </emma:interpretation>
      </emma:emma>
    </inkml:annotationXML>
    <inkml:traceGroup>
      <inkml:annotationXML>
        <emma:emma xmlns:emma="http://www.w3.org/2003/04/emma" version="1.0">
          <emma:interpretation id="{FB545253-F8B3-40EA-AFC4-CAB6E2853672}" emma:medium="tactile" emma:mode="ink">
            <msink:context xmlns:msink="http://schemas.microsoft.com/ink/2010/main" type="paragraph" rotatedBoundingBox="5733,7155 9221,7286 9182,8338 5694,8208" alignmentLevel="1"/>
          </emma:interpretation>
        </emma:emma>
      </inkml:annotationXML>
      <inkml:traceGroup>
        <inkml:annotationXML>
          <emma:emma xmlns:emma="http://www.w3.org/2003/04/emma" version="1.0">
            <emma:interpretation id="{36A44409-01EB-42C5-A328-53CF59CA3B22}" emma:medium="tactile" emma:mode="ink">
              <msink:context xmlns:msink="http://schemas.microsoft.com/ink/2010/main" type="inkBullet" rotatedBoundingBox="5733,7155 7041,7204 7002,8257 5694,8208"/>
            </emma:interpretation>
          </emma:emma>
        </inkml:annotationXML>
        <inkml:trace contextRef="#ctx0" brushRef="#br0">-4850-2044 401 0,'4'-13'383'0,"-2"-2"-58"0,-5-1-67 31,-5 0-55-31,-1-1-83 0,-4 5-30 16,-1 2-18-16,-2-2-9 0,-6 4-3 15,0 2-16-15,2-1-5 16,-5 1-17-16,-2 6-5 15,2 0-16-15,-6 5 5 0,-12 6-12 16,1 4 7-16,-6 12-12 16,2 4 13-1,-6 13-9-15,10 0 12 0,-3 11-9 16,7-3 11-16,-3 15-11 16,10-1 9-16,-4 14-12 15,9-9 13-15,5 15-12 16,9-17 10-16,9 0-9 15,12-17 11-15,18 1-13 16,6-20 10-16,21-7-10 16,4-8 10-16,18-11-7 15,-3-8 11-15,14-10-8 16,-11-9 12-16,19-15-10 16,-12-4 9-16,14-16 2 15,-9 0 15-15,14-4-5 16,-16 7 9-16,-3-6-9 15,-19 3-3-15,-9-2-13 0,-17 4 5 16,-10-3 13-16,-14 12 19 16,-11 0 1-16,-8 8 10 15,-10 0-10-15,-9 3-11 16,-10-9-19-16,1 9 1 16,-11-7-12-16,-2 3 7 15,-8 4-15-15,5 9 5 16,-14 6-16-16,2 14 10 15,-11 18-12-15,5 8 18 0,-12 18-64 16,10 5-27-16,-5 5 210 16,13-3-613-16,-1-1 234 15</inkml:trace>
      </inkml:traceGroup>
      <inkml:traceGroup>
        <inkml:annotationXML>
          <emma:emma xmlns:emma="http://www.w3.org/2003/04/emma" version="1.0">
            <emma:interpretation id="{CE847F70-9170-471B-9F24-5DCB83B8F7E2}" emma:medium="tactile" emma:mode="ink">
              <msink:context xmlns:msink="http://schemas.microsoft.com/ink/2010/main" type="line" rotatedBoundingBox="8276,7382 9216,7417 9189,8149 8248,8114"/>
            </emma:interpretation>
          </emma:emma>
        </inkml:annotationXML>
        <inkml:traceGroup>
          <inkml:annotationXML>
            <emma:emma xmlns:emma="http://www.w3.org/2003/04/emma" version="1.0">
              <emma:interpretation id="{0D47FC1D-F6D1-48A4-A8BE-AA717633A371}" emma:medium="tactile" emma:mode="ink">
                <msink:context xmlns:msink="http://schemas.microsoft.com/ink/2010/main" type="inkWord" rotatedBoundingBox="8276,7382 9216,7417 9189,8149 8248,8114"/>
              </emma:interpretation>
            </emma:emma>
          </inkml:annotationXML>
          <inkml:trace contextRef="#ctx0" brushRef="#br0" timeOffset="22801.79">-2317-1950 787 0,'-9'-13'313'0,"1"1"28"15,-7 3-181 1,-4-1-70-16,-3 1-21 0,0 4-16 0,-8 2-19 15,-1-2-9-15,-5 8-16 16,3 0 1-16,-11 8-15 16,5 2 11-16,-12 10-11 15,3 4 10-15,-9 12-8 16,7 4 11-16,0 8-9 16,6-5 9-16,3 9-10 15,15-13 8-15,2 7-10 16,4-10 8-16,9 2-9 15,9-10 8-15,4 10-9 16,4-11 10-16,8 1-10 16,10 0 8-16,10-1-8 15,5-11 9-15,15-5-7 16,2-6 10-16,15-5-10 16,-5-8 12-16,9-4-9 15,-6-1 7-15,3-8-9 0,-11-4 10 16,5-8-10-16,-11 2 8 15,0-8-8-15,-8 3 10 16,-8 0-9-16,-14 5 10 16,-11-4 0-16,-12 2 14 15,-13-4-5-15,-8 1 11 16,-8-6-6-16,-1 1 0 16,-8-4-11-16,3 3 4 15,2 1-9-15,1 4 2 0,-3 5-12 16,2 14 4-16,-12 11-10 15,-2 11 8-15,-5 15-5 16,4 6 7-16,-1 6-261 16,11-7-148-16</inkml:trace>
        </inkml:traceGroup>
      </inkml:traceGroup>
    </inkml:traceGroup>
    <inkml:traceGroup>
      <inkml:annotationXML>
        <emma:emma xmlns:emma="http://www.w3.org/2003/04/emma" version="1.0">
          <emma:interpretation id="{AD5716CE-34A1-421D-B3DE-C4BCF89DA732}" emma:medium="tactile" emma:mode="ink">
            <msink:context xmlns:msink="http://schemas.microsoft.com/ink/2010/main" type="paragraph" rotatedBoundingBox="6827,8998 12094,9284 12040,10287 6772,10000" alignmentLevel="2"/>
          </emma:interpretation>
        </emma:emma>
      </inkml:annotationXML>
      <inkml:traceGroup>
        <inkml:annotationXML>
          <emma:emma xmlns:emma="http://www.w3.org/2003/04/emma" version="1.0">
            <emma:interpretation id="{43A979D7-317C-4A93-9EFA-1C99207635F0}" emma:medium="tactile" emma:mode="ink">
              <msink:context xmlns:msink="http://schemas.microsoft.com/ink/2010/main" type="line" rotatedBoundingBox="6827,8998 12094,9284 12040,10287 6772,10000"/>
            </emma:interpretation>
          </emma:emma>
        </inkml:annotationXML>
        <inkml:traceGroup>
          <inkml:annotationXML>
            <emma:emma xmlns:emma="http://www.w3.org/2003/04/emma" version="1.0">
              <emma:interpretation id="{9C163DAB-74FE-4330-AABB-B4B19A3F920C}" emma:medium="tactile" emma:mode="ink">
                <msink:context xmlns:msink="http://schemas.microsoft.com/ink/2010/main" type="inkWord" rotatedBoundingBox="6827,8998 9820,9161 9765,10163 6772,10000"/>
              </emma:interpretation>
              <emma:one-of disjunction-type="recognition" id="oneOf0">
                <emma:interpretation id="interp0" emma:lang="" emma:confidence="0">
                  <emma:literal>Ölmise</emma:literal>
                </emma:interpretation>
                <emma:interpretation id="interp1" emma:lang="" emma:confidence="0">
                  <emma:literal>Ölruse</emma:literal>
                </emma:interpretation>
                <emma:interpretation id="interp2" emma:lang="" emma:confidence="0">
                  <emma:literal>Ölmuse</emma:literal>
                </emma:interpretation>
                <emma:interpretation id="interp3" emma:lang="" emma:confidence="0">
                  <emma:literal>Ölnase</emma:literal>
                </emma:interpretation>
                <emma:interpretation id="interp4" emma:lang="" emma:confidence="0">
                  <emma:literal>Ölmose</emma:literal>
                </emma:interpretation>
              </emma:one-of>
            </emma:emma>
          </inkml:annotationXML>
          <inkml:trace contextRef="#ctx0" brushRef="#br0" timeOffset="385323.0725">-3997 138 1131 0,'-13'-4'286'0,"-1"1"124"0,0-2-323 16,-2-3 38-16,1 0-12 16,-3-3 16-16,6 3-30 15,-6-4 0-15,1 6-43 16,-6 2-5-16,1 6-27 15,-13 1-5-15,2 5-15 0,0 9-2 16,5 1-5-16,-5 11 0 16,7 3 2-16,-4 8 0 15,-2 4 1-15,1-1-1 16,3-9 2-16,8 4 0 16,7-8-2-16,10-5-1 15,11 0-2-15,12 0 4 16,11-6-1-16,15-8 3 15,7-5 3-15,18-12 3 16,-2-4-3-16,6-15 4 16,-1 0-3-16,1-14 4 15,-14-2-1-15,2-14 14 16,-22 3 1-16,-8-1 13 16,-19 8-2-16,-14 2 2 15,-14 14-11-15,-7 5 2 0,-7 5-11 16,-8 5 0-16,0 6-7 15,-11 4 1-15,1 2-10 16,-5 8 4-16,3 1-6 16,-3 4 4-16,7-2-3 15,0 0 2-15,9-2-2 16,1-3 2-16,14-1-1 16,-4 1-1-16,5 3 1 15,0 6-11-15,8 1-32 0,-1 10-90 16,18-1-72-16,19 4-386 15,24-15 25-15</inkml:trace>
          <inkml:trace contextRef="#ctx0" brushRef="#br0" timeOffset="388577.4064">-4421-236 1150 0,'-11'-3'307'0,"7"4"80"15,11-1-335-15,12 5 20 16,11-4-15-16,19-4 7 16,7 0-5-16,18 8 5 15,0-4-44-15,7 3-51 16,-14-6-56-16,-4-1-359 15,-20-10 61-15</inkml:trace>
          <inkml:trace contextRef="#ctx0" brushRef="#br0" timeOffset="389263.4939">-4281-351 1151 0,'1'-1'415'16,"-1"-6"37"-16,4 3-293 15,-4 7-102-15,6 3-24 16,0 4-48-16,-1 5-87 16,6 4-352-16,14-16 67 15</inkml:trace>
          <inkml:trace contextRef="#ctx0" brushRef="#br0" timeOffset="389766.5145">-3872-388 1391 0,'-17'11'309'0,"-8"9"124"15,9 5-408-15,4 10-19 16,1-6-9-16,1 17-224 15,5 1-206-15,-4 3-11 16</inkml:trace>
          <inkml:trace contextRef="#ctx0" brushRef="#br0" timeOffset="389118.3305">-3706-346 1389 0,'-11'9'324'0,"-3"6"120"0,-5 0-400 0,2 1-26 16,-3-5-10-16,7-2-66 15,5 1 433-15,-1 2-820 16,-2-9 346-16</inkml:trace>
          <inkml:trace contextRef="#ctx0" brushRef="#br0" timeOffset="389132.3726">-3709-307 1058 0,'-5'-3'262'0,"5"6"96"0,-1-4-253 0,-1 4-26 0,2 1 3 15,2 1-9-15,-7 1-8 16,2 9-60-16,-10 13-421 16,-13 5 129-1</inkml:trace>
          <inkml:trace contextRef="#ctx0" brushRef="#br0" timeOffset="385841.9071">-3475-25 901 0,'0'-18'375'0,"4"7"26"16,0 1-129-16,-1 7-116 0,-3 3 8 16,-5 5-34-16,-4 10-13 15,-5 4-74-15,-12 16-16 16,-3 9-19-16,-7 15 3 15,1 2-4-15,4 15 2 16,4-10-4-16,5 4-1 16,13-15-1-16,-2-3-2 15,8-12 1-15,6-5 0 16,3-10 1-16,5-1 1 16,5-13-2-16,9-7 0 15,6-7-3-15,19-8-27 16,2-8-45-16,17-4-72 15,-5-1-300-15,7 4-83 16,-18-2-119-16</inkml:trace>
          <inkml:trace contextRef="#ctx0" brushRef="#br0" timeOffset="386942.1083">-3052-126 1204 0,'-3'12'312'16,"-11"12"131"-16,-8 7-332 15,2 7 4-15,-2 5-20 16,-5 11-6-16,14 2-41 15,-1 12-15-15,5-3-28 16,1 3 3-16,0-10-4 0,0 0 2 16,2-13-6-16,0 1 5 15,3-16-4-15,4-7 3 16,2-10-3-16,7-13 33 16,7-10 10-16,10-15 17 15,6-5-3-15,14-18 4 16,0-1-31-16,8-17-10 15,-4 13-15-15,4-2 0 16,-16 19 1-16,-1 6-3 16,-16 22-7-16,-6 15-2 15,-10 15-4-15,-5 11 3 16,-1 0-12-16,-1 7-21 16,-7-4-12-16,-1-3-16 15,1-4-19-15,-8 5 8 16,2-10 24-16,3-4 18 0,3-4 15 15,3-9 16-15,7-7 2 16,9-7 8-16,5-4-6 16,9-13 9-16,1-1-4 15,11-5 9-15,-6 8-7 16,2-4 5 0,-8 7-8-16,0 6 3 0,-11 4-5 15,-5-4 0-15,-2 13-6 16,-6 5 2-16,-4-3-1 0,3 10 3 15,2 10-2-15,-1-17 9 16,4 3-6-16,8-7 7 16,1-4-1-16,9-9 3 15,2 7-3-15,7-14 7 16,-7 0-5-16,0-1 4 16,-14-4 0-16,0 5 5 15,-5 10-5-15,-3 9 2 16,-8 2-9-16,4 10-3 15,-2 5-5-15,-5 5 1 16,2 2 0-16,4 1 4 16,4-11 0-16,2-3 3 15,3-3-1-15,2-5 0 16,4-1-1-16,-4 4 3 0,-1-8-3 16,3 1 2-1,0-6 2-15,-3-2-38 0,-4-3-54 16,4-6-79-16,-2-1 122 15,4-15-470-15,1-2 154 16</inkml:trace>
          <inkml:trace contextRef="#ctx0" brushRef="#br0" timeOffset="387399.8955">-2277 80 655 0,'-8'-14'523'16,"-2"2"-68"-16,-1 6-56 16,5-1-206-16,-2 3-62 0,5 0-21 15,-2 9-53-15,9 6-19 16,-1 5-33-16,11 4-33 15,3 5-29-15,11 2-66 16,-1-2-30-16,1 2-19 16,-3-1 21-16,-3-5 35 15,-9-7 61-15,-4-6 46 16,-6-8 27-16,-1 4 22 16,-5 4-2-16,-2 5 14 15,5 2-16-15,0 9-2 16,3-10-18-16,5 2 1 15,5-5-11-15,-2 0 4 16,4 0-6-16,-1 4 3 16,-1 1-7-16,-1 1 4 0,1 4-5 15,-4-4 3-15,1 0-5 16,-2 2 7-16,-2 0-5 16,-6-7 5-16,-2 6-8 15,-7-7 1-15,-8-4-2 16,-13-4 22-16,-6 4-2 15,-10-9 19-15,4 2 0 16,0-5 4-16,9-2-19 16,5-7-37-16,17-1-39 0,17-3-18 15,17 2-155-15,21-1-203 16,14 3 35 0</inkml:trace>
          <inkml:trace contextRef="#ctx0" brushRef="#br0" timeOffset="388087.7054">-2243-257 1371 0,'-8'-7'427'0,"4"2"70"15,2 8-391-15,5 0-41 16,-1 0-53-16,2 10-5 0,4-2-8 16,3 1-2-16,-1 1-122 15,8 4-371-15,3-9 79 16</inkml:trace>
          <inkml:trace contextRef="#ctx0" brushRef="#br0" timeOffset="387777.3521">-1818 430 789 0,'35'-6'414'15,"-15"-10"5"-15,0 4-106 16,-7-7-130-16,-4-9-17 16,-4 2-55-16,-3 5-25 15,-7-3-60-15,-5 4-11 16,-2 10-18-16,-9 6-3 16,-2 7-4-16,-15 19 2 15,-2 9-3-15,-9 13 8 16,3 0 3-16,4 9 8 15,16-4-2-15,10-1 7 16,16-12-8-16,20 4 6 16,16-15-5-16,19-14 6 15,6-5-4-15,11-16 6 16,-3-10-5-16,4-10 11 16,-17-3-49-16,-11-12 334 0,-15 7-823 15,-27-37 341-15</inkml:trace>
        </inkml:traceGroup>
        <inkml:traceGroup>
          <inkml:annotationXML>
            <emma:emma xmlns:emma="http://www.w3.org/2003/04/emma" version="1.0">
              <emma:interpretation id="{58FDDF88-57EF-4465-ABB5-51119C86C575}" emma:medium="tactile" emma:mode="ink">
                <msink:context xmlns:msink="http://schemas.microsoft.com/ink/2010/main" type="inkWord" rotatedBoundingBox="11337,9374 12087,9415 12049,10108 11300,10067"/>
              </emma:interpretation>
              <emma:one-of disjunction-type="recognition" id="oneOf1">
                <emma:interpretation id="interp5" emma:lang="" emma:confidence="1">
                  <emma:literal/>
                </emma:interpretation>
              </emma:one-of>
            </emma:emma>
          </inkml:annotationXML>
          <inkml:trace contextRef="#ctx0" brushRef="#br0" timeOffset="278721.7691">214 145 713 0,'8'-35'430'0,"-8"1"-32"16,-2 12-104-16,-2 8-185 15,-4 7-43-15,-9 17-7 16,-2 7-40-16,-8 14-5 16,4 10-17-16,-6 23 9 15,4-2-8-15,2 10 9 16,4-5-11-16,3 7 10 16,8-18-11-16,5-4 10 15,3-14-10-15,10-13 9 16,5-17-8-16,14-18 16 15,5-16-6-15,15-18 11 16,2-10-4-16,9-26 12 0,-5-1-6 16,1-7 9-1,-12 11-9-15,-11 11 5 16,-14 24-16 0,-11 26-1-16,-15 26-16 0,-10 21 7 0,-5 18-6 15,3 17 8-15,2-4-4 16,9 3 11-16,10-18-7 15,14-8 5-15,2-20-9 0,12-7 9 16,2-13-6-16,10-14 16 16,-3-10 3-16,7-12 32 15,-6-12 3-15,4-20 10 16,-11 3-13-16,-1-3-2 16,-12 11-32-16,-8 11-5 15,-8 24-15-15,-9 12 4 16,-6 11-8-16,-5 5 9 15,4 7-27-15,-1 5-75 16,8 1-61-16,7 7-352 16,3 0 15-16</inkml:trace>
        </inkml:traceGroup>
      </inkml:traceGroup>
    </inkml:traceGroup>
  </inkml:traceGroup>
</inkml:ink>
</file>

<file path=ppt/ink/ink21.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9:19.282"/>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FA10AC2B-CD41-4E7B-AE38-4B743A75A8A9}" emma:medium="tactile" emma:mode="ink">
          <msink:context xmlns:msink="http://schemas.microsoft.com/ink/2010/main" type="writingRegion" rotatedBoundingBox="4614,10348 7926,10555 7852,11733 4540,11525">
            <msink:destinationLink direction="with" ref="{79B68623-E259-403B-93AC-4EE05E4B5C45}"/>
          </msink:context>
        </emma:interpretation>
      </emma:emma>
    </inkml:annotationXML>
    <inkml:traceGroup>
      <inkml:annotationXML>
        <emma:emma xmlns:emma="http://www.w3.org/2003/04/emma" version="1.0">
          <emma:interpretation id="{94F80B32-2F6C-409E-BBF0-9F04A6DAC63D}" emma:medium="tactile" emma:mode="ink">
            <msink:context xmlns:msink="http://schemas.microsoft.com/ink/2010/main" type="paragraph" rotatedBoundingBox="4614,10348 7926,10555 7852,11733 4540,11525" alignmentLevel="1"/>
          </emma:interpretation>
        </emma:emma>
      </inkml:annotationXML>
      <inkml:traceGroup>
        <inkml:annotationXML>
          <emma:emma xmlns:emma="http://www.w3.org/2003/04/emma" version="1.0">
            <emma:interpretation id="{5FA42908-01C0-49FB-BDE7-9F4595B3A459}" emma:medium="tactile" emma:mode="ink">
              <msink:context xmlns:msink="http://schemas.microsoft.com/ink/2010/main" type="line" rotatedBoundingBox="4614,10348 7926,10555 7852,11733 4540,11525"/>
            </emma:interpretation>
          </emma:emma>
        </inkml:annotationXML>
        <inkml:traceGroup>
          <inkml:annotationXML>
            <emma:emma xmlns:emma="http://www.w3.org/2003/04/emma" version="1.0">
              <emma:interpretation id="{AF6CF089-97C8-4C9B-8DCC-4C572655EA45}" emma:medium="tactile" emma:mode="ink">
                <msink:context xmlns:msink="http://schemas.microsoft.com/ink/2010/main" type="inkWord" rotatedBoundingBox="4614,10348 7926,10555 7852,11733 4540,11525"/>
              </emma:interpretation>
              <emma:one-of disjunction-type="recognition" id="oneOf0">
                <emma:interpretation id="interp0" emma:lang="" emma:confidence="0">
                  <emma:literal>Krise</emma:literal>
                </emma:interpretation>
                <emma:interpretation id="interp1" emma:lang="" emma:confidence="0">
                  <emma:literal>Urise</emma:literal>
                </emma:interpretation>
                <emma:interpretation id="interp2" emma:lang="" emma:confidence="0">
                  <emma:literal>Kruse</emma:literal>
                </emma:interpretation>
                <emma:interpretation id="interp3" emma:lang="" emma:confidence="0">
                  <emma:literal>Druse</emma:literal>
                </emma:interpretation>
                <emma:interpretation id="interp4" emma:lang="" emma:confidence="0">
                  <emma:literal>Gruse</emma:literal>
                </emma:interpretation>
              </emma:one-of>
            </emma:emma>
          </inkml:annotationXML>
          <inkml:trace contextRef="#ctx0" brushRef="#br0">1562 185 881 0,'-3'-6'324'0,"-11"5"17"16,1 8-194-16,2 3-133 0,3 4-1 16,0-3-2-16,0 11 3 15,2 6 0-15,-2 16 10 16,-1 5 2-16,-4 15 7 15,2-6-1-15,-1 0 4 16,4-16-5-16,3-6 9 16,5-17-5-16,11-9 7 15,8-15 4-15,22-17 4 16,8-13-11-16,15-21 0 16,-1-10-8-16,6-34-12 15,-16 1-8-15,-1-5-4 16,-15 25 0-16,-9 10-2 15,-15 37-2-15,-15 27-11 16,-10 20 3-16,-13 11-1 16,3 13 3-16,0 13-79 15,8-3 9-15,11 24-384 0,6-5 42 16</inkml:trace>
          <inkml:trace contextRef="#ctx0" brushRef="#br0" timeOffset="528.2524">1733 516 1231 0,'0'-9'352'16,"3"-2"90"-16,6 0-346 15,2-2-24-15,3 4-33 0,5 3-13 16,2 3-14-16,4 10-10 16,1 7-7-16,1 4-1 15,-8 4 1-15,-4 4-1 16,-5-4 3-16,1-1 1 15,-2-9 4-15,4-9 4 16,1-6 1-16,2-8 2 16,-2-11 2-16,0-14-1 15,-5-5-2-15,-4-6 0 16,-2 0-2 0,-5 5 0-16,-1 19-1 15,2 8 1-15,-2 11-4 0,3 13-2 16,3 8-2-16,6 8-2 15,2-4 1-15,9 5 3 16,6-8 1-16,6-6 5 16,1-15 1-16,8-3-1 0,-8-7 4 15,-2-5-1-15,-9-1-2 16,-1-3-1-16,-15 9-1 16,0 5-13-16,-6 7-2 15,-7 13-1-15,-3 9 1 16,7 7 0-16,-3 3 11 15,6 7-2-15,6-4 3 0,5 6-3 16,1-12 3-16,3-6 1 16,3-7 4-16,-2-10 3 15,-8-14-24-15,1-13-80 16,2-8-29-16,-8-23-350 16,2-7 26-16</inkml:trace>
          <inkml:trace contextRef="#ctx0" brushRef="#br0" timeOffset="945.5532">2374 57 640 0,'-11'-13'508'16,"-5"12"-101"-16,2 2-42 16,8 9-292-16,1 2-26 15,7 7-33-15,18 1-3 16,4-1-2-16,7 3 0 16,8-1-14-16,10 1-36 15,-12-8-5-15,1-2-1 16,-8-2-1-16,-8-6 15 15,-11-7 35-15,-3 11 1 0,-7 0 6 16,-2 1 4-16,-4 1 2 16,-3 4 3-16,0-6 2 15,0 6-5-15,4-3-3 16,2 8-3-16,4-7-5 0,10 7 0 16,2-3 0-1,13 2 0-15,0-5 1 0,7 6 0 16,-1-8-1-16,-5 0-3 15,-7 0 1 1,-9 3-7-16,-10-2-2 0,-16 6 2 16,-7-1 5-16,-13 2 10 15,-1-1 10-15,-10 1 8 16,4-1-1-16,2-3-4 16,9-2-9-16,2-7 2 15,9-6-29-15,14-9 232 16,12-7-645-16,21-3 268 15</inkml:trace>
          <inkml:trace contextRef="#ctx0" brushRef="#br0" timeOffset="1246.4207">2893 344 999 0,'20'-13'315'0,"1"15"46"16,-4 3-272-16,3-4-37 0,1-2-24 15,5-6 0-15,-4-5 0 16,3-6 0-16,-4 3-16 15,1-10-4-15,-11 3 9 16,-10 1 10-16,-5-2 0 16,-14 7 0-16,-7 13-2 15,-8 16-6-15,0 5-11 16,-9 22-3-16,17-1 4 0,5 6 2 16,15-7-1-1,14 4 2-15,21-10 3 0,9-4-1 16,13-8-3-16,17-7 0 15,-2-15-6-15,-2-9-84 16,-12 3-361-16,-14-3 88 16</inkml:trace>
          <inkml:trace contextRef="#ctx0" brushRef="#br0" timeOffset="-1394.04">431 121 2059 0,'-14'17'3'0,"-19"10"0"0,8-2-1 16,-28 32-3-16,-5-4 1 15,-6 16-1-15,12-5 0 0,0 8-3 16,14-12 2-16,9 10-3 16,15-15-1-16,17-5 1 15,14-17 2-15,22-9 1 16,13-26 3-16,23-16 4 15,2-14 2-15,14-23 1 16,-10-11 1-16,6-17 9 16,-21-8 12-1,-8-20 13-15,-24 14 3 0,-14 4 1 16,-20 26-10-16,-17 17-15 16,-6 28-13-16,-15 12-2 15,4 15-1-15,-9 5-1 16,15 7 1-16,1 5-4 15,12 0-1-15,5 3-51 16,12-2-43-16,6 2-377 16,18-14 64-16</inkml:trace>
          <inkml:trace contextRef="#ctx0" brushRef="#br0" timeOffset="2234.4352">296-258 1156 0,'11'-18'346'15,"-12"9"74"-15,4 6-317 16,3 4-56 0,4 4-23-16,-1 5-14 0,15 5-1 15,5 1-31-15,23 1-400 16,9-4 133-16</inkml:trace>
          <inkml:trace contextRef="#ctx0" brushRef="#br0" timeOffset="2250.385">814-338 1271 0,'-19'15'256'0,"-3"12"126"0,11-3-378 0,17-1-18 15,15-6 59-15,2-24-428 0</inkml:trace>
          <inkml:trace contextRef="#ctx0" brushRef="#br0" timeOffset="-832.4442">1124-47 1012 0,'-4'-9'304'16,"-3"6"55"-16,-7 8-269 15,-1 7-61-15,-11 12-12 16,-3 4-7-16,-14 20 0 16,6 17-1-16,-2 12-3 0,7-5-2 15,1 14-2-15,9-14 1 16,0-5-2-16,6-10 0 16,5-4 3-16,10-15 4 15,9-4 3-15,9-15 2 16,19-2 3-16,9-13-1 15,16-11 1-15,4-8-3 16,16-14-1-16,-10-4 5 0,4-3-221 16,-15 7-190-16,-7-4-5 15</inkml:trace>
        </inkml:traceGroup>
      </inkml:traceGroup>
    </inkml:traceGroup>
  </inkml:traceGroup>
</inkml:ink>
</file>

<file path=ppt/ink/ink2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3:54.074"/>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63DBF5F6-7E61-4612-B9E1-615E665367C8}" emma:medium="tactile" emma:mode="ink">
          <msink:context xmlns:msink="http://schemas.microsoft.com/ink/2010/main" type="inkDrawing" rotatedBoundingBox="11651,7614 12662,7262 12860,7829 11849,8182" hotPoints="12817,7506 12412,8001 11780,7899 12185,7404" semanticType="enclosure" shapeName="Ellipse">
            <msink:destinationLink direction="with" ref="{F4F3F3E8-5AE4-477F-99CE-CF1AEE9F0B19}"/>
          </msink:context>
        </emma:interpretation>
      </emma:emma>
    </inkml:annotationXML>
    <inkml:trace contextRef="#ctx0" brushRef="#br0">7019 348 611 0,'3'-30'371'15,"-9"-2"-31"-15,-5 0-87 16,-5 8-157-16,-7-1-23 0,-6 8-15 15,-10-1-23-15,0 7-5 16,-13 5-19-16,1 9-2 16,-15 7-10-16,8 10 5 15,-18 13-8-15,6 5 10 16,-13 12-10-16,11 2 10 16,-8 15-7-16,17-9 7 15,6 6-9-15,20-7 9 0,10-1-11 16,18-13 6-16,18 0-8 15,13-10 10-15,19-6-7 16,11-7 13-16,24-4-7 16,6-10 10-16,18-15-7 15,-2-2 7-15,11-14-11 16,-15 0 10-16,5-8-11 16,-14 6 7-16,-8 2-8 15,-22 2 9-15,-7 1-12 16,-23 3 26-16,-12-8 12 15,-16-3 9-15,-8 1-7 16,-14-6 11-16,-8-3-24 16,-3 7-10-16,1-3-11 15,8 5-17-15,5 9-67 16,12 12 111-16,-1 10-468 0,3 12 132 16</inkml:trace>
  </inkml:traceGroup>
</inkml:ink>
</file>

<file path=ppt/ink/ink23.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3:55.972"/>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E43D7315-994C-41AF-A667-97A845331FD7}" emma:medium="tactile" emma:mode="ink">
          <msink:context xmlns:msink="http://schemas.microsoft.com/ink/2010/main" type="inkDrawing" rotatedBoundingBox="15154,8276 15998,7664 16382,8193 15539,8806" hotPoints="16215,7907 15946,8473 15319,8449 15589,7883" semanticType="enclosure" shapeName="Ellipse"/>
        </emma:interpretation>
      </emma:emma>
    </inkml:annotationXML>
    <inkml:trace contextRef="#ctx0" brushRef="#br0">10327 708 455 0,'16'-15'319'15,"-8"-4"-12"-15,6 5-36 16,-5-4-123-16,-1-4-12 15,-8 0-50-15,-3 5-26 16,-10 2-31-16,-12 4-14 16,-6 6-6-16,-19 17-4 0,-7 6-4 15,-16 15-1-15,1 7 3 47,-13 17-1-47,10 2 1 0,-12 12 1 16,17-5-2-16,6 11 0 0,13-12-1 0,14 4-2 0,23-14-2 15,14 2 1-15,15-18 1 16,28-5 3-16,15-7 1 16,29-13 2-16,7-9 3 0,24-8-2 15,-10-14 0-15,13-16 1 16,-25-8 1-16,-5-9 7 16,-30-1 13-16,-8-7 22 15,-26 5 14-15,-15 0 18 16,-13 4-4-16,-15-4-9 15,-11 7-23-15,-13 1-15 16,-6 7-22-16,-18 5-8 16,3 13-3-16,-13 11 0 15,7 10 3-15,4 7 2 16,19 11-21-16,16 8-103 16,26 4-353-16,23 0 60 15</inkml:trace>
  </inkml:traceGroup>
</inkml:ink>
</file>

<file path=ppt/ink/ink24.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5:09:21.042"/>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79B68623-E259-403B-93AC-4EE05E4B5C45}" emma:medium="tactile" emma:mode="ink">
          <msink:context xmlns:msink="http://schemas.microsoft.com/ink/2010/main" type="inkDrawing" rotatedBoundingBox="4310,11727 7720,11396 7731,11512 4321,11843" semanticType="underline" shapeName="Other">
            <msink:sourceLink direction="with" ref="{FA10AC2B-CD41-4E7B-AE38-4B743A75A8A9}"/>
          </msink:context>
        </emma:interpretation>
      </emma:emma>
    </inkml:annotationXML>
    <inkml:trace contextRef="#ctx0" brushRef="#br0">0 345 482 0,'94'-1'415'16,"58"-12"-60"-16,16-20-106 15,56-14-31-15,-5 3-113 141,40-5-34-141,-21 10-32 16,32 2-16-16,-33 12-14 0,23 6-4 0,-39 11-2 0,8 0-1 0,-42 8-1 0,-5 3 1 0,-52-1-2 0,-16-2-11 0,-37 0-15 0,-13-2-43 0,-21-6-327 0,-3-9 78 0</inkml:trace>
  </inkml:traceGroup>
</inkml:ink>
</file>

<file path=ppt/ink/ink3.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49:20.035"/>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2E45186B-32A9-4B33-9BD6-45C3BCAF0118}" emma:medium="tactile" emma:mode="ink">
          <msink:context xmlns:msink="http://schemas.microsoft.com/ink/2010/main" type="inkDrawing" rotatedBoundingBox="5338,9166 11128,9947 10826,12180 5037,11399" hotPoints="11450,11111 8084,11816 4938,10429 8303,9724" semanticType="enclosure" shapeName="Ellipse"/>
        </emma:interpretation>
      </emma:emma>
    </inkml:annotationXML>
    <inkml:trace contextRef="#ctx0" brushRef="#br0">1817 50 421 0,'-55'-5'188'0,"8"5"7"0,-8 6-106 16,6-1-33-16,-6 5-22 15,5-3-12-15,-8-4-7 16,8-4 16-16,-3-1 3 16,9-1 13-16,-3 0-13 15,7 0 7-15,1-2-19 16,3 1-6-16,-8 0-18 16,4 0 8-16,-9 4-7 15,2 3 15-15,-6 6 1 16,4 2 18-16,-1 2 1 15,3-1 10-15,-3 6-14 16,4-3-1-16,-2 9-18 16,5-5 0-16,-4 10-15 0,5-2 10 15,-5 9-12-15,4-3 11 16,-10 11-12-16,6-2 11 16,-6 13-10-16,6-3 10 15,-2 17-10-15,12-5 11 16,-1 4-11-16,13-12 10 15,3 0-10-15,8-16 10 16,4 7-12-16,7-7 10 16,3 6-11-16,8-2 10 0,6 6-12 15,3-9 12-15,9 10-10 16,2-5 13-16,9 3-11 16,1-10 13-16,12 5-10 15,2-11 11-15,11 1-10 16,-7-7 12-16,13 1-10 15,-3-8 11-15,8 7-10 16,-5-8 9-16,17 3-10 16,-6 3 10-16,17 5-16 15,-11-7 9-15,19 5-10 16,-9-3 12-16,12 1-9 16,-14-1 15-16,22 4-9 15,-20 3 10-15,14 7-12 16,-16 0 8-16,9-1-10 15,-13-7 9-15,19 2-12 0,-12-8 13 16,13 2-12 0,-9-4 10-1,13 9-13-15,-10-9 5 0,19 4-16 0,-7-4 11 16,22-2-8-16,-12-9 16 16,13-1-3-16,-15-4 18 15,13 0-10-15,-20 0 11 16,13 1-12-16,-21-1 6 15,11-2-13-15,-13-2 11 0,7 0-13 16,-12-1 11-16,11-5-13 16,-16 0 10-16,5-10-11 15,-5-3 13-15,5-2-11 16,-17-1 14-16,8-13-10 16,-13 3 12-16,-2-4-13 15,-12-3 13-15,9-4-12 16,-12 3 11-16,3-7-11 15,-12 5 11-15,3-8-11 16,-15 1 11-16,2-2-12 16,-12 1 11-16,2-15-13 15,-10-3 10-15,4-6-9 16,-8-3 11-16,-1-7-10 16,-8 6 13-16,-2-1-12 15,-9 3 11-15,-9-3-13 16,-5 12 9-16,-10-3-7 0,-5 10 17 15,-12-12 3 1,-5 8 18-16,-15-13-5 0,0 5 10 16,-17-9-14-16,2 15-6 15,-15-4-18-15,5 12 2 16,-22 0-14-16,3 10 7 16,-30 1-6-16,7 14 14 0,-31 0-8 15,1 5 12-15,-30 3-11 16,17 0 9-16,-38-1-11 15,9 7 9-15,-25 8-12 16,12 10 10-16,-38 10-25 16,22 5 6-16,-39 20-103 15,20-5-226-15,-46 14 43 16</inkml:trace>
  </inkml:traceGroup>
</inkml:ink>
</file>

<file path=ppt/ink/ink4.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49:55.699"/>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EF627AB7-243E-4951-88AD-58F619EEC7BF}" emma:medium="tactile" emma:mode="ink">
          <msink:context xmlns:msink="http://schemas.microsoft.com/ink/2010/main" type="inkDrawing" rotatedBoundingBox="19233,5325 26859,5631 26767,7925 19141,7620" hotPoints="27044,6658 22809,7721 18596,6569 22832,5506" semanticType="enclosure" shapeName="Ellipse"/>
        </emma:interpretation>
      </emma:emma>
    </inkml:annotationXML>
    <inkml:trace contextRef="#ctx0" brushRef="#br0">2661 196 623 0,'-21'-6'358'0,"-1"-5"-48"0,2-2-109 16,-2 5-155-16,3-1-38 15,-3 1-11-15,3 0-8 16,-4 1-10-16,1-1 0 16,-8 1-1-16,-3 1 9 15,-4 3 10-15,-3 0 14 16,-3 1 12-16,3-1 7 15,-7 0 9-15,0 0 3 0,-4 0 6 16,2-2-6 0,-9 0 1-16,11 2-11 0,-5-1-6 15,7 5-13-15,-9-2-3 16,7-1-7-16,-8 0-1 16,7 4 0-16,-9-5-2 15,9 4 0-15,-13 6 1 16,3-1-1-16,-11 2 1 15,9 1 0-15,-9 5 0 16,9-1-1-16,-7 4 1 16,12-1-1-16,-6 3 2 15,9 1 2-15,-7 5 0 16,9 3-1-16,-13 5 0 16,6 3-2-16,-5-1-1 15,7 1-1-15,-5 6 0 16,7-3 0-16,1 4-2 0,4 1 0 15,4 0 0 1,8-8 1-16,-4 6 2 0,6-6 1 16,-1 8 2-16,-4-3 2 15,2 9 3-15,7-3-1 16,2 5 0-16,9-4-2 0,5 5-3 16,9-5-2-1,2 0 0-15,4-4-2 0,6 5 0 16,0-4 1-16,8 5 0 15,0-6 0-15,7 8 0 16,3-7 2-16,8-1-2 16,-9-19 0-1,1 2 1-15,38 22 0 16,1-5 0-16,13-1 0 16,-2-3-1-16,-3-12 1 15,-6-3-1-15,11 5 1 16,-7-4 0-16,6 4-3 15,-6-5-1-15,13 3 0 16,-8-9-1-16,12 2 0 16,-3-7 2-16,12 3 1 15,-10-6 1-15,10 5-1 16,-8-2 2-16,12 0 0 0,-14-2 0 16,16 4 0-16,-8-2 2 15,8 5-2-15,-11-3 0 16,13 3 0-16,-17-5-2 15,15 0-3-15,-9-5 1 16,13 1-1-16,-10-4 0 16,15 3 1-16,-9-1 3 15,14-2 0-15,-11 1 0 16,19-1 2-16,-9-1-2 0,12-1-4 16,-16 1 1-16,18 0-1 15,-17-1-1-15,15 3 1 16,-17-7 4-16,17 1-3 15,-14-2 0-15,14-4 0 16,-19-4 0-16,15-1 1 16,-14 2 1-16,9-3 2 15,-15-1 0-15,18 1 0 16,-13-2 0-16,8-2-1 16,-9 2 1-16,9 1 0 15,-19-4 1-15,11 3 0 16,-12 1-1-16,8-5 0 15,-17 1-1-15,12-6 0 16,-16 0-1-16,11-8 2 16,-11 2 0-16,10-3 0 15,-13 2 0-15,6 0 0 0,-14 5 1 16,5-3-1-16,-13 2 1 16,4-1-1-16,-12 2 1 15,5-4 0-15,-11 6-1 16,5 5 0-16,-4-1 1 15,0-10-2-15,-7 5 0 16,-3-12 2-16,-5-2 0 16,-6-7 2-16,-7 11 3 0,1-6 2 15,-4 3-1-15,-1-2 2 16,-2 5-3-16,-1-8-1 16,-5 8-2-16,0-6-2 15,-8 3-2-15,-3-5 2 16,0 4 0-16,-2-6-2 15,-1 6 2-15,-1-10 1 16,4 1-2-16,-5-2 0 16,2-1 1-1,-8-6-1-15,5 8 0 0,-10-5 0 16,2 8 0-16,-5-4 1 16,-3 4-2-16,-16 0 0 15,-2 5 0-15,-20-2-3 16,-6 7-1-16,-14 4 0 15,2-2-2-15,-15-2-10 16,15 1-3-16,-26-2-3 0,6 1 3 16,-22 4 3-16,4 10 10 15,-25-2 9-15,11 6 4 16,-25 1 4-16,12 4 2 16,-18-4 2-16,9 1 0 15,-27 3-1-15,18 5-2 16,-23-3-3-16,12 2-2 15,-26 4-4-15,21 5-1 0,-24-7-1 16,11 7 0-16,-23-1 0 16,17-2 1-16,-42 1-1 15,22 3 0-15,-49 2-2 16,18-5-5-16,-36 3-13 16,25-2 19-16,-52 9-354 15,37 1 113-15</inkml:trace>
  </inkml:traceGroup>
</inkml:ink>
</file>

<file path=ppt/ink/ink5.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51:20.217"/>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079A9768-DC3D-4DC6-8779-8A0A3BFA7552}" emma:medium="tactile" emma:mode="ink">
          <msink:context xmlns:msink="http://schemas.microsoft.com/ink/2010/main" type="inkDrawing" rotatedBoundingBox="18862,9692 28006,9983 27937,12129 18793,11837" hotPoints="27809,11107 22866,11884 18027,10609 22971,9833" semanticType="enclosure" shapeName="Ellipse"/>
        </emma:interpretation>
      </emma:emma>
    </inkml:annotationXML>
    <inkml:trace contextRef="#ctx0" brushRef="#br0">7656 450 492 0,'-20'-18'305'0,"2"6"-51"16,0-1-67-16,0 4-187 15,-2-2-22-15,0 2-2 0,-5-4 2 16,-2 2 13-16,-8-5 35 16,-1 4 23-16,-9-7 20 15,-1 5 3-15,-10 0-3 16,3 4-22-16,-10-2-15 16,0 7-23-16,-9-1-4 15,5-2-3-15,-18-3-2 16,5 3 2-16,-6-1 2 15,4-4-2-15,-17-1 0 16,10 2 1-16,-16-1-2 16,5 1-2-16,-13 5-1 15,38 1-13 1,-1 1 8-16,-95-9 2 16,13 0 4-16,-13 0 6 15,65 3 16 1,-1 2-11-16,-75-1 0 0,17 2-3 15,-12 1-4-15,8 2-2 16,33 2-1-16,16-2 0 16,-16 0 1-16,15 2 0 15,-15-3 0-15,20 0 0 16,-19 2 0-16,17 1-1 16,-16 3 1-16,16 3-2 15,-22 2 1-15,15 0 0 0,-16 7 0 16,14-1 1-16,-19-3-1 15,16 3 0-15,-13-3 7 16,18-2 4 0,-15 4 4-16,16 4-1 0,-12 2 1 15,15 1-6-15,-12 8-4 16,18-3-4-16,-16 9 0 16,15-6 0-16,-19 10-1 15,11-4-2-15,-6 7 0 16,20-5 0-16,-3 14-1 15,27-8 1-15,1 8 7 16,10-6 3-16,5 3 2 16,13-8 1-16,2 3-2 15,11-8-5-15,2 15-4 16,15-7-1-16,4 3 0 16,9 8-1-16,11 8 0 0,7-1-2 15,9 13-4-15,7-1-3 16,10 3-3-16,3-9 0 15,16 0 0-15,1-14 4 16,17 4 1-16,4-16 6 16,15 11 2-16,-6-9 2 15,16 6 0-15,-9-6 1 16,20 2 0-16,-10-5-3 0,22 0 1 16,-12-6 0-16,25 0 1 15,-18-5-3-15,24 0 4 16,-14 0 0-16,22 0-2 15,-21-3 1-15,27-1 0 16,-17 2-2-16,17-9-2 16,-12 0 1-16,18-4 0 15,-17 2 1-15,13-1 2 16,-18-3 0-16,12 3 1 16,-18 3-1-16,16-1 1 15,-18-1 0-15,18 4 1 16,-19-2 1-16,17 5 2 15,-17-5-3-15,14 0-1 16,-12-6-4-16,21 0 1 16,-18-7-2-16,17-2 1 15,-17-2 1-15,10-2 2 16,-19 0 1-16,18 0-1 0,-16 2 0 16,18-3 1-16,-11 1-1 15,20-1-2-15,-16 1 3 16,13-1 1-16,-16 5-2 15,15 2 2-15,-23 2 0 16,15 4-1-16,-21-1 0 16,16-3-1-16,-18-3-2 15,21-8-3-15,-14-4 0 0,17-7 1 16,-17-5 2-16,9-6 6 16,-21 2 6-1,5-3 6-15,-16-2 1 0,7 5 1 16,-12 9-3-16,5-6-2 15,-13 6-7-15,8 0-3 16,-18-3-1-16,10-1-2 16,-13 2 0-16,1-8-1 15,-22 3 1-15,1-7 0 16,-22 7 0-16,-9-2 1 16,-15-8-1-16,1-11 1 15,-12 3 0-15,-10-14-3 16,-7-13-3-16,-16 4-3 15,-13-2-2-15,-25-14 1 16,-8 9 4-16,-27-12 3 0,-4 7 7 16,-37 2 5-16,4 16 2 15,-34-5 1-15,0 32-2 16,-48 3-14-16,14 5-15 16,-66 9-14-16,-1 5-38 15,-85-6-290-15,11 3 85 16</inkml:trace>
  </inkml:traceGroup>
</inkml:ink>
</file>

<file path=ppt/ink/ink6.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51:38.323"/>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82D4E1EC-02AD-4C79-A1A1-73EAB9EF2110}" emma:medium="tactile" emma:mode="ink">
          <msink:context xmlns:msink="http://schemas.microsoft.com/ink/2010/main" type="inkDrawing" rotatedBoundingBox="1298,4107 23466,60 24379,5061 2211,9108" hotPoints="21175,3135 10533,7767 -1068,7431 9574,2799" semanticType="enclosure" shapeName="Ellipse"/>
        </emma:interpretation>
      </emma:emma>
    </inkml:annotationXML>
    <inkml:trace contextRef="#ctx0" brushRef="#br0">17110 329 420 0,'-143'-23'417'0,"-17"-16"-99"0,24 1 9 15,-10 0-239-15,55 18 9 16,2 0-68 0,-106-23-15 124,18 9 3-140,-14-5-10 16,6 4 4-16,20 18-12 0,13 4 8 0,-33 4-11 0,9 14 8 0,-31 4-9 0,18-3 8 0,-34 10-10 0,19-2 7 0,-25-3-9 0,24 3 9 0,-26 6-7 0,24-5 9 0,-31 0-7 0,23 4 10 0,-28 1-9 0,24-4 7 0,-26 6-7 0,30-3 8 16,-32 0-8-1,32-2 9 1,-30 3-7-1,21-1 6-15,-24 2-8 0,35-1 8 0,-44 7-8 16,31-1 9-16,-28-2-9 0,28-2 9 16,-34-2-9-16,36-7 8 0,-25-4-8 15,29 5 8-15,-42 7-7 0,35 0 8 16,-44 16-8-16,23 2 7 16,-23 8-9-16,26-5 9 15,-29 7-9-15,42-5 9 16,-32 14-8-16,23-7 9 0,-23 15-9 15,31 8 9-15,-37 18-9 16,29-10 7-16,-20 10-8 16,32-5 9-16,-28 5-9 15,39-15 9-15,-28 27-7 16,27-10 7-16,-18 14-9 16,22-8 9-16,-17 18-8 15,35-15 8-15,-17 19-9 16,26-1 9-16,-8 20-9 15,24-11 9-15,-18 18-10 16,25-13 10-16,-7 26-10 16,15-17 11-16,-11 26-10 15,24-15 8-15,-5 21-7 16,27-32 7-16,-16 27-8 16,27-25 8-16,-7 20-9 15,21-20 8-15,7 15-10 0,39-29 6 16,15 10-8-16,26-24 10 15,16 12-10-15,16-19 9 16,21 16-5-16,8-15 9 16,26 9-9-16,3-21 10 15,25 2-9-15,2-18 8 16,32 9-9-16,1-18 6 16,36 4-13-16,-9-14 11 0,43-7-11 15,-14-18 10-15,35-12-9 16,-12-16 14-16,43-4-10 15,-20-8 10-15,38-6-9 16,-22-7 11-16,35-2-8 16,-28-7 10-16,31-8-9 15,-28 0 9-15,43-7 1 16,-37-3-3-16,40-8-8 16,-32 1 10-16,36-10-10 15,-34 2-1-15,42-4 2 16,-33 2 9-16,44-7-11 15,-29 1 10-15,41-13-7 16,-38 2 8-16,40-11-9 16,-49 4 9-16,37-6-8 15,-47 14 5-15,34-9-6 16,-42 9 6-16,32-18-7 0,-36 6 8 16,32-17-8-16,-37 5 8 15,45-10-6-15,-30 16 8 16,41-18-8-16,-30 8 8 15,50-13-8-15,-40 7 7 16,45-10-7-16,-38 21 8 16,35-6-8-16,-46 17 9 15,40-1-8-15,-49 14 7 0,40-6-9 16,-41 15 10 0,38-8-12-16,-60 7 10 0,44 3-8 15,-46 4 7-15,31 1-8 16,-48 10 8-16,43-1-8 15,-48 4 7-15,22-22-8 16,-30 4 6-16,35-13-5 16,-40-2 8-16,28-12-9 15,-29 19 11-15,22-8-5 16,-35 11 7-16,40-15-3 16,-28-1 11-16,37-15-9 15,-35 4 8-15,16-2-10 16,-53 13 5-16,5-1-13 15,-50 17 7-15,11-11-15 16,-39 7 4-16,1 4-18 16,-38 11 3-16,-21-4-10 0,-40 16 14 15,-33-7-7-15,-32 8 20 16,-43-15-6-16,-26 7 20 16,-34-8 2-16,-6 13 19 15,-50-2-8-15,7-7 13 16,-31 4-17-16,8 14-2 15,-33-14-15-15,30 11 6 16,-46 12-9-16,32-1 7 0,-49-10-10 16,19 5 9-1,-47-20-9-15,31-7 9 0,-63-12-11 16,35 2 5-16,-74 1-14 16,29 17-1-16,-85 33-167 15,6 22-157-15,-96 25-5 16</inkml:trace>
  </inkml:traceGroup>
</inkml:ink>
</file>

<file path=ppt/ink/ink7.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57:38.688"/>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E80FEB8A-F356-4A76-9EF9-F4D7670D7B63}" emma:medium="tactile" emma:mode="ink">
          <msink:context xmlns:msink="http://schemas.microsoft.com/ink/2010/main" type="inkDrawing" rotatedBoundingBox="22026,5778 22303,10158 22142,10169 21865,5788" shapeName="Other">
            <msink:destinationLink direction="with" ref="{2A7B6255-B1BF-439C-816B-6ED621BB4365}"/>
          </msink:context>
        </emma:interpretation>
      </emma:emma>
    </inkml:annotationXML>
    <inkml:trace contextRef="#ctx0" brushRef="#br0">24 0 967 0,'-6'10'249'0,"-2"-1"76"15,2 3-264 1,1-4-25-16,0 3-2 0,4 3-10 16,1 1 2-16,3-3-13 15,1 2 0-15,4 3-11 16,0-4 5-16,3 6-9 16,0 0 8-16,-2 3-10 15,-2-5 9-15,-1 6-7 16,-3-5 7-16,-1 7-2 15,-5-3 14-15,1 6 0 16,-1 0 9-16,0 7-6 16,1-6 3-16,1 7-15 15,1-4 1-15,0 5-9 0,3-1 7 16,0 0-10-16,3 1 9 16,0-1-9-16,4-5 8 15,-4 0-10-15,3-1 11 16,4 3-10-16,-4 2 8 15,-2 2-8-15,-1-1 10 16,7 8-11-16,-9-5 10 16,2 8-9-16,2-3 10 0,-1 6-11 15,-7-7 10-15,7 2-10 16,0-6 11-16,-1 4-11 16,2-12 11-16,-2 5-6 15,0-4 14-15,-2-1-7 16,-3-3 11-16,2 3-10 15,3 1 5-15,-2 2-13 16,0 1 8-16,-2 4-11 16,4-3 9-16,-6 8-10 15,2-3 12-15,-5 9-8 16,7-5 12-16,-5 9-10 16,-1-12 10-16,2 8-12 15,0-9 8-15,-1 3-11 16,-4-6 9-16,3 12-10 15,-1-13 10-15,5 12-7 0,-5-10 12 16,-1 10-8-16,4-9 10 16,0 9-10-16,-4-8 7 15,7 9-12-15,-3-9 8 16,3 3-12-16,-6-5 12 16,4 2-11-16,-2-5 10 15,4 6-10-15,0-4 10 16,3 2-11-16,-2-2 11 15,2 1-10-15,2-3 10 16,-5 4-8-16,3-3 8 0,4 2-10 16,-4 2 10-16,-2 5-10 15,1-6 10-15,1 6-10 16,-2-5 10-16,-1 2-9 16,0-5 10-16,-2 9-12 15,1-5 11-15,0 17-9 16,1-9 8-16,0 14-9 15,0-9 10-15,0 9-9 16,-1-11 9-16,-2 7-10 16,3-11 11-16,0 1-11 15,-3-16 10-15,2 9-9 16,-6-17 10-16,1 7-9 16,-3-6 10-16,0 6 4 15,-4-5 18-15,1 5 1 0,-1-3 13 16,4-4-5-16,-3 1-3 15,3-3-15-15,2-3-2 16,4-6-5-16,-3 0-5 16,3-4-39-16,-4-6-14 15,8-7-73-15,1-10 245 16,9-26-591-16,6-10 245 16</inkml:trace>
  </inkml:traceGroup>
</inkml:ink>
</file>

<file path=ppt/ink/ink8.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57:42.228"/>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2A7B6255-B1BF-439C-816B-6ED621BB4365}" emma:medium="tactile" emma:mode="ink">
          <msink:context xmlns:msink="http://schemas.microsoft.com/ink/2010/main" type="inkDrawing" rotatedBoundingBox="21882,6155 27715,4540 27958,5417 22125,7032" semanticType="callout" shapeName="Other">
            <msink:sourceLink direction="with" ref="{E80FEB8A-F356-4A76-9EF9-F4D7670D7B63}"/>
            <msink:sourceLink direction="with" ref="{F7F9FB83-F52E-4007-AD9D-9656C6034BF7}"/>
          </msink:context>
        </emma:interpretation>
      </emma:emma>
    </inkml:annotationXML>
    <inkml:trace contextRef="#ctx0" brushRef="#br0">-1 2006 778 0,'-5'-2'183'0,"5"-2"46"16,2-3-222-16,-1-4-26 16,6-3 0-16,5-6-1 15,1 1 26-15,-2-8 5 16,-2 2 20-16,-1 0 5 16,0 5 12-16,1-7-7 15,7 12-3-15,3-3-17 16,1-4-2-16,-1-6-17 15,0 6 5-15,4-12-8 16,-2 1 11-16,5 1-3 16,-4 6 9-16,7-4-5 15,-9 8 6-15,10-3-10 16,-5 0 0-16,5 0-8 16,-5 3 6-16,3-2-9 15,-3 4 9-15,2 0-8 0,1 2 9 16,2-1-10-16,-2 2 9 15,5 2-9-15,-7 4 9 16,1 1-10-16,-8 1 10 16,0 3-5-16,-7 4 12 15,7 4-4-15,-5 1 12 16,2-2-5-16,-2 4 11 16,3 1-7-16,-7 0 6 15,2 5-9-15,1 2 4 0,-1 1-13 16,-2 2 3-16,1 1-12 15,-3-3 7-15,4 2-9 16,-3 3 9-16,2-1-7 16,0-2 8-16,0 1-8 15,-1-3 9-15,1 4-9 16,-3-3 8-16,4 4-9 16,-1 0 7-16,3 1-8 15,2-4 8-15,3 1-7 16,-5 1 8-16,6 2-7 15,-4-1 6-15,0 1-8 16,-1-3 10-16,3-2-11 16,-1-3 10-16,2 2-8 15,1-1 8-15,-1-1-9 16,0-4 10-16,3-2-10 0,-4-1 10 16,0-2-10-16,0-3 10 15,3 5-9-15,-6-4 10 16,7-2-11-16,2 2 9 15,-1-1-8-15,4-1 8 16,3-1-9-16,-3 5 9 16,1 1-9-16,-2-1 8 15,3 0-8-15,-6 0 9 0,2-1-9 16,-1-4 8-16,4-3-9 16,-3 1 9-16,2-1-9 15,1 0 10-15,-3-1-10 16,-5-2 10-16,1-3-8 15,-4 0 10-15,2-1-10 16,-3-3 9-16,1 1-9 16,-2 3 9-16,6-3-9 15,-9 0 8-15,4 3-9 16,1 2 10-16,-4-1-11 16,-4 1 10-16,7 1-9 15,-5-1 10-15,-5-4-11 16,5 1 9-16,6-1-9 15,-6-1 10-15,7-5-10 16,0 4 9-16,0-4-8 16,-4-2 10-16,5-2-11 15,-2 1 9-15,5-5-8 0,-2 4 9 16,4-1-9-16,-5 1 9 16,-1 1-7-16,0 3 6 15,-1-2-8-15,-5 1 8 16,4 6-7-16,-3 3 7 15,-1-2-8-15,1 2 8 16,-2 5-8-16,0-2 9 16,0-4-9-16,-2 4 8 0,2-1-8 15,-2 2 9-15,4-5-10 16,-2 7 10-16,3-4-9 16,-3 1 9-16,5-5-10 15,-4 9 9-15,2-9-9 16,-1 2 10-16,6 3-9 15,-4-4 8-15,4-4-8 16,2 2 9-16,2-2-10 16,-7 1 9-16,6-1-8 15,-5 0 8-15,2 0-9 16,-2 6 9-16,10-3-9 16,-7 4 9-16,7 2-9 15,-4-1 10-15,4-3-11 16,-4-1 9-16,7-1-7 15,-2-5 8-15,5-3-10 16,-4 2 11-16,8 1-9 0,-7-1 8 16,8 3-8-16,-1 4 9 15,4-6-10-15,-5 6 10 16,3-6-9-16,-6 3 9 16,3-9-10-16,-4 4 9 15,4-7-10-15,1 1 10 16,1-6-10-16,-4 9 10 0,4-2-9 15,-8 7 10-15,1 7-9 16,-3 2 9-16,2 1-10 16,-3 3 9-16,4-4-8 15,-2-2 9-15,5 5-10 16,-3 1 10-16,5-9-10 16,-4 6 10-16,1-3-10 15,-8-1 10-15,-2-1-10 16,-4 4 10-16,3-4-11 15,-5 2 9-15,8 0-10 16,-4 2 10-16,4-4-9 16,-3 5 10-16,4-1-9 15,-4 1 8-15,4 0-8 16,-3 4 9-16,2-1-9 16,-3 2 9-16,5 3-7 15,-2 1 6-15,1-30-6 16,1 30 7-16,4-32-8 0,-4-4 7 15,3 37-8-15,-5-5 8 16,0 4-8-16,-5-1 8 16,1 36-9-16,-9-37 9 15,6 32-9-15,-3-29 10 16,-1 51-9-16,-1-51 9 16,3 2-9-16,-7 4 10 15,-3-3-10-15,2-18 8 0,3 23-10 16,-3 7 9-16,3-3-9 15,-2-5 10-15,5 7-7 16,-4-3 10-16,4-4-8 16,-5 0 9-16,6 6-11 15,-6-1 6-15,2-2-10 16,-2-5 8-16,1 13-10 16,-4-8 12-16,-1 1-5 15,-2 1 11-15,-2 5 2 16,3-3 2-16,-1 7-9 15,0-3 8-15,6 10-9 16,-1-5-3-16,3-1 0 16,-2-1 9-16,4 1-10 15,-2-8 8-15,6 2-8 16,-3 0 6-16,5-1-9 0,-3-3 8 16,6 3-8-16,-2-6 8 15,2 8-7 1,-3-8 7-16,4 0-6 0,-4-5 7 15,0 2-7-15,-2-16 7 16,-1 13-8-16,-2-2 8 16,2 3-8-16,-1-2 7 15,1 3-10-15,0-5 8 16,1-2-8-16,-1-3 9 0,-2 0-8 16,0 1 11-16,-1-3-8 15,-1 2 8-15,-1-3-8 16,0-5 9-16,-2-5-10 15,-4-2 8-15,6-4-8 16,-2-2 10-16,4 5-10 16,-2 0 10-16,6-3-8 15,-4-1 7-15,4-2-9 16,-6-2 9-16,5-9-10 16,-5 8 10-16,1 1-10 15,-1 8 10-15,0 1-10 16,-1 11 8-16,-1-7-12 15,-3 3 8-15,-1-8-9 16,-3 4 10-16,-1-1-6 16,-2 8 12-16,1 4-7 15,-4-3 8-15,4-2-9 0,0-1 8 16,5 0-8-16,-3-6 6 16,4 5-8-16,2 0 8 15,1-2-8-15,1-1 8 16,4 2-8-16,-2 2 8 15,1-1-8-15,-1 7 8 16,2-34-8-16,-3 2 8 0,0-8-8 16,0 6 6-16,0-2-7 15,-3 32 9-15,3-3-8 16,0 9 8-16,0-6-7 16,-1-6 7-16,-1 5-7 15,-3 6 0-15,-3-10-341 16,-11 10 112-16</inkml:trace>
  </inkml:traceGroup>
</inkml:ink>
</file>

<file path=ppt/ink/ink9.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1-09-27T14:58:28.654"/>
    </inkml:context>
    <inkml:brush xml:id="br0">
      <inkml:brushProperty name="width" value="0.09333" units="cm"/>
      <inkml:brushProperty name="height" value="0.09333" units="cm"/>
      <inkml:brushProperty name="fitToCurve" value="1"/>
    </inkml:brush>
  </inkml:definitions>
  <inkml:traceGroup>
    <inkml:annotationXML>
      <emma:emma xmlns:emma="http://www.w3.org/2003/04/emma" version="1.0">
        <emma:interpretation id="{D7AC76DC-D970-4EA9-A304-C740EB06DA94}" emma:medium="tactile" emma:mode="ink">
          <msink:context xmlns:msink="http://schemas.microsoft.com/ink/2010/main" type="writingRegion" rotatedBoundingBox="26954,5850 28306,2736 28789,2946 27437,6060"/>
        </emma:interpretation>
      </emma:emma>
    </inkml:annotationXML>
    <inkml:traceGroup>
      <inkml:annotationXML>
        <emma:emma xmlns:emma="http://www.w3.org/2003/04/emma" version="1.0">
          <emma:interpretation id="{E2D254EA-5EDB-41AF-9DF4-253768ADB97E}" emma:medium="tactile" emma:mode="ink">
            <msink:context xmlns:msink="http://schemas.microsoft.com/ink/2010/main" type="paragraph" rotatedBoundingBox="26954,5850 28306,2736 28789,2946 27437,6060" alignmentLevel="1"/>
          </emma:interpretation>
        </emma:emma>
      </inkml:annotationXML>
      <inkml:traceGroup>
        <inkml:annotationXML>
          <emma:emma xmlns:emma="http://www.w3.org/2003/04/emma" version="1.0">
            <emma:interpretation id="{AB921A6B-605D-4B7C-A5D8-58E27A1906F3}" emma:medium="tactile" emma:mode="ink">
              <msink:context xmlns:msink="http://schemas.microsoft.com/ink/2010/main" type="line" rotatedBoundingBox="26954,5850 28306,2736 28789,2946 27437,6060"/>
            </emma:interpretation>
          </emma:emma>
        </inkml:annotationXML>
        <inkml:traceGroup>
          <inkml:annotationXML>
            <emma:emma xmlns:emma="http://www.w3.org/2003/04/emma" version="1.0">
              <emma:interpretation id="{53015414-BDD0-4EBB-B699-50B139F51979}" emma:medium="tactile" emma:mode="ink">
                <msink:context xmlns:msink="http://schemas.microsoft.com/ink/2010/main" type="inkWord" rotatedBoundingBox="27021,5879 27105,5687 27345,5791 27261,5984"/>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d</emma:literal>
                </emma:interpretation>
                <emma:interpretation id="interp3" emma:lang="" emma:confidence="0">
                  <emma:literal>5</emma:literal>
                </emma:interpretation>
                <emma:interpretation id="interp4" emma:lang="" emma:confidence="0">
                  <emma:literal>„</emma:literal>
                </emma:interpretation>
              </emma:one-of>
            </emma:emma>
          </inkml:annotationXML>
          <inkml:trace contextRef="#ctx0" brushRef="#br0">-438 1577 886 0,'-6'-8'237'0,"-7"0"61"15,6 7-246-15,2 1-19 16,3 6-7-16,-1-7 0 16,3 2-1-16,0-1 0 15,3-1-14-15,4-9-3 16,0 5-1-16,4 1 0 16,-1-3 1-16,-1 0-4 15,-3 2 1-15,2 2 0 16,-8-3-1-16,3 4 8 15,-6 2 4-15,2 3-1 16,-7-3 0-16,0 6-1 16,-3 2-8-16,0-2-4 15,0-6 0-15,2 8-1 0,1 0 1 16,3-13 0-16,5 5 2 16,0 4 10-16,3-9 2 15,2 0 0-15,3 5 0 16,3-1 0-16,1-1-10 15,1-3-2-15,-2 1 0 16,-2-1-1-16,-6 7-2 0,-4-6 0 16,-5 4-2-1,-13 8-2-15,-6 0 1 0,-8-2 0 16,-5 5 1-16,-3 8 1 16,10-9 2-1,4 2 1-15,13-1 1 0,6-8-6 16,13 0 3-16,14-3-1 15,3-1 2-15,12-9 1 16,7-1 5-16,0-7 0 16,-10 0 0-16,-1-5-1 15,-11 4-3-15,-10 8-2 16,-7 5 1-16,-4 1 0 16,-7 7-2-16,-1 4-1 15,-2 0 4-15,-4 8-4 16,7-3 0-16,1 6 0 15,2-4 1-15,10-8-5 16,7 1 3-16,5-1 1 0,4-7 2 16,2-1 0-16,-4 8 3 15,-3-15 0-15,-7 4-2 16,2-2-1-16,-15-3 2 16,2 5-2-16,0 3 1 15,-2 1 1-15,-8 1-1 16,10 8-1-16,-1-3 0 0,-3 3-3 15,7 0 0 1,5-1-1-16,-3-6 1 0,5 9 1 16,3-12 3-16,-4 2 0 15,0 1 0-15,-3 0 0 16,2-2-14-16,-14 15-380 16,-23-9 123-16</inkml:trace>
        </inkml:traceGroup>
        <inkml:traceGroup>
          <inkml:annotationXML>
            <emma:emma xmlns:emma="http://www.w3.org/2003/04/emma" version="1.0">
              <emma:interpretation id="{F7F9FB83-F52E-4007-AD9D-9656C6034BF7}" emma:medium="tactile" emma:mode="ink">
                <msink:context xmlns:msink="http://schemas.microsoft.com/ink/2010/main" type="inkWord" rotatedBoundingBox="27379,4869 28306,2736 28789,2946 27863,5079">
                  <msink:destinationLink direction="with" ref="{2A7B6255-B1BF-439C-816B-6ED621BB4365}"/>
                </msink:context>
              </emma:interpretation>
              <emma:one-of disjunction-type="recognition" id="oneOf1">
                <emma:interpretation id="interp5" emma:lang="" emma:confidence="1">
                  <emma:literal/>
                </emma:interpretation>
              </emma:one-of>
            </emma:emma>
          </inkml:annotationXML>
          <inkml:trace contextRef="#ctx0" brushRef="#br0" timeOffset="-37922.551">-83 269 745 0,'-2'-7'339'16,"0"-4"6"-16,6 1-145 15,-3-7-107-15,5 3-17 0,1 0-44 16,4-2-1-16,3-4-34 15,9-7 8-15,4 0-11 16,7-2 11-16,3-9-11 16,8-11 11-16,-7 2-9 15,9-17 9-15,-5 6-10 0,11 13-1 32,165-372 30 30,-218 448-21-46,2-30-6-16,-2 3 3 15,0-1-13-15,-5 17 7 16,-6-9-9-16,-8 25 12 16,-4 10-7-16,-12 13 15 15,-9 10 4 1,-3 6-12-16,0 2 10 15,-1 0-11-15,1-3 10 16,14-15-10-16,8-5 12 16,6-18-8-16,5-10 7 15,9-11-12-15,3-5 9 0,2-6-15 16,4-12 10-16,0-8-8 16,6-11 14-16,2-1-8 15,12-27 13-15,6-7-12 16,12-12 10-16,5 3-13 15,6-13 11-15,-1 24-10 16,1-3 10-16,-9 15-9 0,-1-1 9 16,-9 15-11-16,-6-2 11 15,-12 18-10-15,-7 9 11 16,-7 1-12-16,-7-4 10 16,-4 1-10-16,-5 12 10 15,1-2-11-15,-4 4 11 16,-3 12-11-16,-1 6 7 15,-1-9-9-15,-4 9 9 16,0 5-8-16,-8 7 13 16,6 2-9-16,-4 6 12 15,9-7-10-15,-1-4 11 16,9-5-13-16,-4 3 12 16,11-15-13-16,-1 10 10 15,4-2-10-15,6-3-13 16,1-8-26-16,6 6-77 15,3-20-257-15,11-7 42 16</inkml:trace>
          <inkml:trace contextRef="#ctx0" brushRef="#br0" timeOffset="-37448.6236">403-805 441 0,'-19'-10'313'0,"5"8"-18"0,3-6-62 16,3 3-85-16,-2-1-15 15,4 5-75-15,6-9-7 16,6 4-34-16,13-5 6 15,8-20-24-15,12-12 12 16,2-1-13-16,12-17 14 16,-7 3-12-16,13-17 11 15,-7 7-14-15,4 3 11 16,-10 16-11-16,1 0 10 16,-16 38-12-16,-6 10 5 0,-9 6-13 15,-10 60 13-15,-10 15-11 16,-1 38 14-1,-9-4-4-15,-5 6 13 0,3-58-14 16,1 1 10-16,-6-33-11 16,6 17 9-16,-1-2-13 15,-1 16 10-15,4-4-10 16,1 9 14-16,2-18-358 16,2-18 122-16</inkml:trace>
          <inkml:trace contextRef="#ctx0" brushRef="#br0" timeOffset="-45713.6068">33 726 1129 0,'-13'3'254'16,"1"0"97"-16,4-3-328 15,6-3-22-15,8 3 0 16,10-44-9-16,6-12 8 0,13-29-6 15,4-8 10 1,6-5-8-16,1 38 11 0,2 0 1 16,-4 17-27-16,6 0-143 15,-7-4-140-15,2-8-52 16,-9 10-176-16</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27.09.2021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064716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50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FF64E3D-4DF2-4B90-AE5E-992DD472CE4F}"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345091" name="Rectangle 2"/>
          <p:cNvSpPr>
            <a:spLocks noGrp="1" noRot="1" noChangeAspect="1" noChangeArrowheads="1" noTextEdit="1"/>
          </p:cNvSpPr>
          <p:nvPr>
            <p:ph type="sldImg"/>
          </p:nvPr>
        </p:nvSpPr>
        <p:spPr>
          <a:xfrm>
            <a:off x="93663" y="742950"/>
            <a:ext cx="6619875" cy="3724275"/>
          </a:xfrm>
          <a:ln/>
        </p:spPr>
      </p:sp>
      <p:sp>
        <p:nvSpPr>
          <p:cNvPr id="3450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930191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56512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8</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58455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56424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891910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96753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738230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ideo/inhalt.html"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notesSlide" Target="../notesSlides/notesSlide6.xml"/><Relationship Id="rId7"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9.emf"/><Relationship Id="rId5" Type="http://schemas.openxmlformats.org/officeDocument/2006/relationships/oleObject" Target="../embeddings/oleObject1.bin"/><Relationship Id="rId10" Type="http://schemas.openxmlformats.org/officeDocument/2006/relationships/image" Target="../media/image21.emf"/><Relationship Id="rId4" Type="http://schemas.openxmlformats.org/officeDocument/2006/relationships/image" Target="../media/image11.png"/><Relationship Id="rId9" Type="http://schemas.openxmlformats.org/officeDocument/2006/relationships/customXml" Target="../ink/ink13.xml"/></Relationships>
</file>

<file path=ppt/slides/_rels/slide11.xml.rels><?xml version="1.0" encoding="UTF-8" standalone="yes"?>
<Relationships xmlns="http://schemas.openxmlformats.org/package/2006/relationships"><Relationship Id="rId8" Type="http://schemas.openxmlformats.org/officeDocument/2006/relationships/customXml" Target="../ink/ink16.xml"/><Relationship Id="rId13" Type="http://schemas.openxmlformats.org/officeDocument/2006/relationships/image" Target="../media/image27.emf"/><Relationship Id="rId18" Type="http://schemas.openxmlformats.org/officeDocument/2006/relationships/customXml" Target="../ink/ink21.xml"/><Relationship Id="rId3" Type="http://schemas.openxmlformats.org/officeDocument/2006/relationships/image" Target="../media/image22.png"/><Relationship Id="rId21" Type="http://schemas.openxmlformats.org/officeDocument/2006/relationships/image" Target="../media/image31.emf"/><Relationship Id="rId7" Type="http://schemas.openxmlformats.org/officeDocument/2006/relationships/image" Target="../media/image24.emf"/><Relationship Id="rId12" Type="http://schemas.openxmlformats.org/officeDocument/2006/relationships/customXml" Target="../ink/ink18.xml"/><Relationship Id="rId17" Type="http://schemas.openxmlformats.org/officeDocument/2006/relationships/image" Target="../media/image29.emf"/><Relationship Id="rId25" Type="http://schemas.openxmlformats.org/officeDocument/2006/relationships/image" Target="../media/image33.emf"/><Relationship Id="rId2" Type="http://schemas.openxmlformats.org/officeDocument/2006/relationships/notesSlide" Target="../notesSlides/notesSlide7.xml"/><Relationship Id="rId16" Type="http://schemas.openxmlformats.org/officeDocument/2006/relationships/customXml" Target="../ink/ink20.xml"/><Relationship Id="rId20" Type="http://schemas.openxmlformats.org/officeDocument/2006/relationships/customXml" Target="../ink/ink22.xml"/><Relationship Id="rId1" Type="http://schemas.openxmlformats.org/officeDocument/2006/relationships/slideLayout" Target="../slideLayouts/slideLayout7.xml"/><Relationship Id="rId6" Type="http://schemas.openxmlformats.org/officeDocument/2006/relationships/customXml" Target="../ink/ink15.xml"/><Relationship Id="rId11" Type="http://schemas.openxmlformats.org/officeDocument/2006/relationships/image" Target="../media/image26.emf"/><Relationship Id="rId24" Type="http://schemas.openxmlformats.org/officeDocument/2006/relationships/customXml" Target="../ink/ink24.xml"/><Relationship Id="rId5" Type="http://schemas.openxmlformats.org/officeDocument/2006/relationships/image" Target="../media/image23.emf"/><Relationship Id="rId15" Type="http://schemas.openxmlformats.org/officeDocument/2006/relationships/image" Target="../media/image28.emf"/><Relationship Id="rId23" Type="http://schemas.openxmlformats.org/officeDocument/2006/relationships/image" Target="../media/image32.emf"/><Relationship Id="rId10" Type="http://schemas.openxmlformats.org/officeDocument/2006/relationships/customXml" Target="../ink/ink17.xml"/><Relationship Id="rId19" Type="http://schemas.openxmlformats.org/officeDocument/2006/relationships/image" Target="../media/image30.emf"/><Relationship Id="rId4" Type="http://schemas.openxmlformats.org/officeDocument/2006/relationships/customXml" Target="../ink/ink14.xml"/><Relationship Id="rId9" Type="http://schemas.openxmlformats.org/officeDocument/2006/relationships/image" Target="../media/image25.emf"/><Relationship Id="rId14" Type="http://schemas.openxmlformats.org/officeDocument/2006/relationships/customXml" Target="../ink/ink19.xml"/><Relationship Id="rId22" Type="http://schemas.openxmlformats.org/officeDocument/2006/relationships/customXml" Target="../ink/ink2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8.emf"/><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emf"/><Relationship Id="rId11" Type="http://schemas.openxmlformats.org/officeDocument/2006/relationships/customXml" Target="../ink/ink5.xml"/><Relationship Id="rId5" Type="http://schemas.openxmlformats.org/officeDocument/2006/relationships/customXml" Target="../ink/ink2.xml"/><Relationship Id="rId10" Type="http://schemas.openxmlformats.org/officeDocument/2006/relationships/image" Target="../media/image7.emf"/><Relationship Id="rId4" Type="http://schemas.openxmlformats.org/officeDocument/2006/relationships/image" Target="../media/image4.emf"/><Relationship Id="rId9" Type="http://schemas.openxmlformats.org/officeDocument/2006/relationships/customXml" Target="../ink/ink4.xml"/><Relationship Id="rId1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achverstaendigenrat-wirtschaft.de/fileadmin/dateiablage/download/gutachten/jg07_ana.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4.emf"/><Relationship Id="rId13" Type="http://schemas.openxmlformats.org/officeDocument/2006/relationships/customXml" Target="../ink/ink11.xml"/><Relationship Id="rId3" Type="http://schemas.openxmlformats.org/officeDocument/2006/relationships/image" Target="../media/image11.png"/><Relationship Id="rId7" Type="http://schemas.openxmlformats.org/officeDocument/2006/relationships/customXml" Target="../ink/ink8.xml"/><Relationship Id="rId12" Type="http://schemas.openxmlformats.org/officeDocument/2006/relationships/image" Target="../media/image16.emf"/><Relationship Id="rId2" Type="http://schemas.openxmlformats.org/officeDocument/2006/relationships/notesSlide" Target="../notesSlides/notesSlide5.xml"/><Relationship Id="rId16" Type="http://schemas.openxmlformats.org/officeDocument/2006/relationships/image" Target="../media/image18.emf"/><Relationship Id="rId1" Type="http://schemas.openxmlformats.org/officeDocument/2006/relationships/slideLayout" Target="../slideLayouts/slideLayout7.xml"/><Relationship Id="rId6" Type="http://schemas.openxmlformats.org/officeDocument/2006/relationships/image" Target="../media/image13.emf"/><Relationship Id="rId11" Type="http://schemas.openxmlformats.org/officeDocument/2006/relationships/customXml" Target="../ink/ink10.xml"/><Relationship Id="rId5" Type="http://schemas.openxmlformats.org/officeDocument/2006/relationships/customXml" Target="../ink/ink7.xml"/><Relationship Id="rId15" Type="http://schemas.openxmlformats.org/officeDocument/2006/relationships/customXml" Target="../ink/ink12.xml"/><Relationship Id="rId10" Type="http://schemas.openxmlformats.org/officeDocument/2006/relationships/image" Target="../media/image15.emf"/><Relationship Id="rId4" Type="http://schemas.openxmlformats.org/officeDocument/2006/relationships/image" Target="../media/image12.png"/><Relationship Id="rId9" Type="http://schemas.openxmlformats.org/officeDocument/2006/relationships/customXml" Target="../ink/ink9.xml"/><Relationship Id="rId14" Type="http://schemas.openxmlformats.org/officeDocument/2006/relationships/image" Target="../media/image1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4646298" y="70138"/>
            <a:ext cx="2753959" cy="523220"/>
          </a:xfrm>
          <a:prstGeom prst="rect">
            <a:avLst/>
          </a:prstGeom>
          <a:noFill/>
        </p:spPr>
        <p:txBody>
          <a:bodyPr wrap="none" rtlCol="0">
            <a:spAutoFit/>
          </a:bodyPr>
          <a:lstStyle/>
          <a:p>
            <a:r>
              <a:rPr lang="de-DE" sz="2800" b="1" dirty="0" err="1" smtClean="0"/>
              <a:t>Wirtschaftspolitk</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smtClean="0"/>
              <a:t>Wilhelmshaven</a:t>
            </a:r>
            <a:endParaRPr lang="de-DE" sz="2000" b="1" dirty="0"/>
          </a:p>
        </p:txBody>
      </p:sp>
      <p:sp>
        <p:nvSpPr>
          <p:cNvPr id="12" name="Textfeld 11"/>
          <p:cNvSpPr txBox="1"/>
          <p:nvPr/>
        </p:nvSpPr>
        <p:spPr>
          <a:xfrm>
            <a:off x="0" y="5568375"/>
            <a:ext cx="3994042" cy="954107"/>
          </a:xfrm>
          <a:prstGeom prst="rect">
            <a:avLst/>
          </a:prstGeom>
          <a:noFill/>
        </p:spPr>
        <p:txBody>
          <a:bodyPr wrap="none" rtlCol="0">
            <a:spAutoFit/>
          </a:bodyPr>
          <a:lstStyle/>
          <a:p>
            <a:pPr algn="ctr"/>
            <a:r>
              <a:rPr lang="de-DE" sz="1400" b="1" dirty="0" smtClean="0"/>
              <a:t>Prof. Dr. </a:t>
            </a:r>
            <a:r>
              <a:rPr lang="de-DE" sz="1400" b="1" dirty="0"/>
              <a:t>B</a:t>
            </a:r>
            <a:r>
              <a:rPr lang="de-DE" sz="1400" b="1" dirty="0" smtClean="0"/>
              <a:t>ernhard Köster</a:t>
            </a:r>
          </a:p>
          <a:p>
            <a:pPr algn="ctr"/>
            <a:r>
              <a:rPr lang="de-DE" sz="1400" b="1" dirty="0" smtClean="0"/>
              <a:t>Jade-Hochschule Wilhelmshaven</a:t>
            </a:r>
          </a:p>
          <a:p>
            <a:pPr algn="ctr"/>
            <a:r>
              <a:rPr lang="de-DE" sz="1400" b="1" dirty="0" smtClean="0"/>
              <a:t>1. Termin</a:t>
            </a:r>
          </a:p>
          <a:p>
            <a:pPr algn="ctr"/>
            <a:r>
              <a:rPr lang="de-DE" sz="1400" b="1" dirty="0">
                <a:hlinkClick r:id="rId4"/>
              </a:rPr>
              <a:t>http://</a:t>
            </a:r>
            <a:r>
              <a:rPr lang="de-DE" sz="1400" b="1" dirty="0" smtClean="0">
                <a:hlinkClick r:id="rId4"/>
              </a:rPr>
              <a:t>www.bernhardkoester.de/video/inhalt.html</a:t>
            </a:r>
            <a:endParaRPr lang="de-DE" sz="1400" b="1" dirty="0"/>
          </a:p>
        </p:txBody>
      </p:sp>
      <p:sp>
        <p:nvSpPr>
          <p:cNvPr id="13" name="Textfeld 12"/>
          <p:cNvSpPr txBox="1"/>
          <p:nvPr/>
        </p:nvSpPr>
        <p:spPr>
          <a:xfrm>
            <a:off x="3717774" y="1120334"/>
            <a:ext cx="4422877" cy="3108543"/>
          </a:xfrm>
          <a:prstGeom prst="rect">
            <a:avLst/>
          </a:prstGeom>
          <a:noFill/>
        </p:spPr>
        <p:txBody>
          <a:bodyPr wrap="none" rtlCol="0">
            <a:spAutoFit/>
          </a:bodyPr>
          <a:lstStyle/>
          <a:p>
            <a:pPr algn="ctr"/>
            <a:r>
              <a:rPr lang="de-DE" sz="2800" b="1" u="sng" dirty="0" smtClean="0"/>
              <a:t>Diese Vorlesung wird in Bild</a:t>
            </a:r>
          </a:p>
          <a:p>
            <a:pPr algn="ctr"/>
            <a:r>
              <a:rPr lang="de-DE" sz="2800" b="1" u="sng" dirty="0"/>
              <a:t>u</a:t>
            </a:r>
            <a:r>
              <a:rPr lang="de-DE" sz="2800" b="1" u="sng" dirty="0" smtClean="0"/>
              <a:t>nd Ton des</a:t>
            </a:r>
          </a:p>
          <a:p>
            <a:pPr algn="ctr"/>
            <a:r>
              <a:rPr lang="de-DE" sz="2800" b="1" u="sng" dirty="0" smtClean="0"/>
              <a:t>Dozenten</a:t>
            </a:r>
          </a:p>
          <a:p>
            <a:pPr algn="ctr"/>
            <a:r>
              <a:rPr lang="de-DE" sz="2800" b="1" u="sng" dirty="0" smtClean="0"/>
              <a:t>mitgeschnitten</a:t>
            </a:r>
          </a:p>
          <a:p>
            <a:pPr algn="ctr"/>
            <a:r>
              <a:rPr lang="de-DE" sz="2800" b="1" u="sng" dirty="0"/>
              <a:t>u</a:t>
            </a:r>
            <a:r>
              <a:rPr lang="de-DE" sz="2800" b="1" u="sng" dirty="0" smtClean="0"/>
              <a:t>nd anschließend online zur</a:t>
            </a:r>
          </a:p>
          <a:p>
            <a:pPr algn="ctr"/>
            <a:r>
              <a:rPr lang="de-DE" sz="2800" b="1" u="sng" dirty="0" smtClean="0"/>
              <a:t>Verfügung gestellt</a:t>
            </a:r>
          </a:p>
          <a:p>
            <a:pPr algn="ctr"/>
            <a:endParaRPr lang="de-DE" sz="2800" b="1" u="sng" dirty="0"/>
          </a:p>
        </p:txBody>
      </p:sp>
    </p:spTree>
    <p:extLst>
      <p:ext uri="{BB962C8B-B14F-4D97-AF65-F5344CB8AC3E}">
        <p14:creationId xmlns:p14="http://schemas.microsoft.com/office/powerpoint/2010/main" val="132478987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646980" y="-204278"/>
            <a:ext cx="11900863"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Einfache Berechnung des durchschnittlichen Wachstums anhand der Quartalswachstumsraten seit der Wiedervereinigung für Deutschland</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8939147" y="3772682"/>
            <a:ext cx="2843407" cy="33855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600" dirty="0"/>
              <a:t>Quelle: Statistisches </a:t>
            </a:r>
            <a:r>
              <a:rPr lang="de-DE" sz="1600" dirty="0" smtClean="0"/>
              <a:t>Bundesamt</a:t>
            </a:r>
            <a:endParaRPr lang="de-DE" sz="1600" dirty="0"/>
          </a:p>
        </p:txBody>
      </p:sp>
      <p:pic>
        <p:nvPicPr>
          <p:cNvPr id="16" name="Grafik 15"/>
          <p:cNvPicPr>
            <a:picLocks noChangeAspect="1"/>
          </p:cNvPicPr>
          <p:nvPr/>
        </p:nvPicPr>
        <p:blipFill>
          <a:blip r:embed="rId4"/>
          <a:stretch>
            <a:fillRect/>
          </a:stretch>
        </p:blipFill>
        <p:spPr>
          <a:xfrm>
            <a:off x="5661073" y="14643552"/>
            <a:ext cx="5760000" cy="3462128"/>
          </a:xfrm>
          <a:prstGeom prst="rect">
            <a:avLst/>
          </a:prstGeom>
        </p:spPr>
      </p:pic>
      <p:sp>
        <p:nvSpPr>
          <p:cNvPr id="19" name="Text Box 2"/>
          <p:cNvSpPr txBox="1">
            <a:spLocks noChangeArrowheads="1"/>
          </p:cNvSpPr>
          <p:nvPr/>
        </p:nvSpPr>
        <p:spPr bwMode="auto">
          <a:xfrm>
            <a:off x="308306" y="1373767"/>
            <a:ext cx="2754446" cy="310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oder als Datei in </a:t>
            </a:r>
            <a:r>
              <a:rPr lang="de-DE" sz="1400" dirty="0" err="1" smtClean="0">
                <a:solidFill>
                  <a:srgbClr val="000000"/>
                </a:solidFill>
              </a:rPr>
              <a:t>moodle</a:t>
            </a:r>
            <a:r>
              <a:rPr lang="de-DE" sz="1400" dirty="0" smtClean="0">
                <a:solidFill>
                  <a:srgbClr val="000000"/>
                </a:solidFill>
              </a:rPr>
              <a:t> BIP.xlsx </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graphicFrame>
        <p:nvGraphicFramePr>
          <p:cNvPr id="20" name="Objekt 19"/>
          <p:cNvGraphicFramePr>
            <a:graphicFrameLocks noChangeAspect="1"/>
          </p:cNvGraphicFramePr>
          <p:nvPr>
            <p:extLst>
              <p:ext uri="{D42A27DB-BD31-4B8C-83A1-F6EECF244321}">
                <p14:modId xmlns:p14="http://schemas.microsoft.com/office/powerpoint/2010/main" val="892868827"/>
              </p:ext>
            </p:extLst>
          </p:nvPr>
        </p:nvGraphicFramePr>
        <p:xfrm>
          <a:off x="201613" y="2126490"/>
          <a:ext cx="5294312" cy="2176462"/>
        </p:xfrm>
        <a:graphic>
          <a:graphicData uri="http://schemas.openxmlformats.org/presentationml/2006/ole">
            <mc:AlternateContent xmlns:mc="http://schemas.openxmlformats.org/markup-compatibility/2006">
              <mc:Choice xmlns:v="urn:schemas-microsoft-com:vml" Requires="v">
                <p:oleObj spid="_x0000_s2151" name="Arbeitsblatt" r:id="rId5" imgW="5271922" imgH="2176589" progId="Excel.Sheet.12">
                  <p:embed/>
                </p:oleObj>
              </mc:Choice>
              <mc:Fallback>
                <p:oleObj name="Arbeitsblatt" r:id="rId5" imgW="5271922" imgH="2176589" progId="Excel.Sheet.12">
                  <p:embed/>
                  <p:pic>
                    <p:nvPicPr>
                      <p:cNvPr id="20" name="Objekt 19"/>
                      <p:cNvPicPr/>
                      <p:nvPr/>
                    </p:nvPicPr>
                    <p:blipFill>
                      <a:blip r:embed="rId6"/>
                      <a:stretch>
                        <a:fillRect/>
                      </a:stretch>
                    </p:blipFill>
                    <p:spPr>
                      <a:xfrm>
                        <a:off x="201613" y="2126490"/>
                        <a:ext cx="5294312" cy="2176462"/>
                      </a:xfrm>
                      <a:prstGeom prst="rect">
                        <a:avLst/>
                      </a:prstGeom>
                    </p:spPr>
                  </p:pic>
                </p:oleObj>
              </mc:Fallback>
            </mc:AlternateContent>
          </a:graphicData>
        </a:graphic>
      </p:graphicFrame>
      <p:cxnSp>
        <p:nvCxnSpPr>
          <p:cNvPr id="22" name="Gerade Verbindung mit Pfeil 21"/>
          <p:cNvCxnSpPr/>
          <p:nvPr/>
        </p:nvCxnSpPr>
        <p:spPr>
          <a:xfrm flipH="1">
            <a:off x="2830606" y="1464854"/>
            <a:ext cx="514534" cy="5947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3030369" y="1669963"/>
            <a:ext cx="3068789" cy="369332"/>
          </a:xfrm>
          <a:prstGeom prst="rect">
            <a:avLst/>
          </a:prstGeom>
        </p:spPr>
        <p:txBody>
          <a:bodyPr wrap="none">
            <a:spAutoFit/>
          </a:bodyPr>
          <a:lstStyle/>
          <a:p>
            <a:r>
              <a:rPr lang="de-DE" dirty="0">
                <a:solidFill>
                  <a:srgbClr val="000000"/>
                </a:solidFill>
              </a:rPr>
              <a:t>a</a:t>
            </a:r>
            <a:r>
              <a:rPr lang="de-DE" dirty="0" smtClean="0">
                <a:solidFill>
                  <a:srgbClr val="000000"/>
                </a:solidFill>
              </a:rPr>
              <a:t>nklicken! (2x linke Maustaste)</a:t>
            </a:r>
            <a:endParaRPr lang="de-DE" dirty="0"/>
          </a:p>
        </p:txBody>
      </p:sp>
      <p:sp>
        <p:nvSpPr>
          <p:cNvPr id="27" name="Text Box 2"/>
          <p:cNvSpPr txBox="1">
            <a:spLocks noChangeArrowheads="1"/>
          </p:cNvSpPr>
          <p:nvPr/>
        </p:nvSpPr>
        <p:spPr bwMode="auto">
          <a:xfrm>
            <a:off x="308306" y="871613"/>
            <a:ext cx="4604370" cy="5540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Versuchen Sie diese Rechnungen in Excel oder </a:t>
            </a:r>
            <a:r>
              <a:rPr lang="de-DE" sz="1400" dirty="0" err="1" smtClean="0">
                <a:solidFill>
                  <a:srgbClr val="000000"/>
                </a:solidFill>
              </a:rPr>
              <a:t>Libreoffice</a:t>
            </a:r>
            <a:r>
              <a:rPr lang="de-DE" sz="1400" dirty="0" smtClean="0">
                <a:solidFill>
                  <a:srgbClr val="000000"/>
                </a:solidFill>
              </a:rPr>
              <a:t> nachzuvollziehen. Die Daten finden Sie hier</a:t>
            </a:r>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21" name="Text Box 2"/>
          <p:cNvSpPr txBox="1">
            <a:spLocks noChangeArrowheads="1"/>
          </p:cNvSpPr>
          <p:nvPr/>
        </p:nvSpPr>
        <p:spPr bwMode="auto">
          <a:xfrm>
            <a:off x="104368" y="4359650"/>
            <a:ext cx="5012246" cy="9547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Bestimmen Sie die Jahresdurchschnittliche Wachstumsrate für</a:t>
            </a:r>
          </a:p>
          <a:p>
            <a:pPr marL="285750" indent="-285750" eaLnBrk="1" hangingPunct="1">
              <a:buFont typeface="Arial" panose="020B0604020202020204" pitchFamily="34" charset="0"/>
              <a:buChar char="•"/>
            </a:pPr>
            <a:r>
              <a:rPr lang="de-DE" sz="1400" dirty="0" smtClean="0">
                <a:solidFill>
                  <a:srgbClr val="000000"/>
                </a:solidFill>
              </a:rPr>
              <a:t>1991q1 – 2020q2</a:t>
            </a:r>
            <a:endParaRPr lang="de-DE" sz="1400" dirty="0">
              <a:solidFill>
                <a:srgbClr val="000000"/>
              </a:solidFill>
            </a:endParaRPr>
          </a:p>
          <a:p>
            <a:pPr marL="285750" indent="-285750" eaLnBrk="1" hangingPunct="1">
              <a:buFont typeface="Arial" panose="020B0604020202020204" pitchFamily="34" charset="0"/>
              <a:buChar char="•"/>
            </a:pPr>
            <a:r>
              <a:rPr lang="de-DE" sz="1400" dirty="0">
                <a:solidFill>
                  <a:srgbClr val="000000"/>
                </a:solidFill>
              </a:rPr>
              <a:t>1991q1 – </a:t>
            </a:r>
            <a:r>
              <a:rPr lang="de-DE" sz="1400" dirty="0" smtClean="0">
                <a:solidFill>
                  <a:srgbClr val="000000"/>
                </a:solidFill>
              </a:rPr>
              <a:t>2020q1</a:t>
            </a:r>
          </a:p>
          <a:p>
            <a:pPr marL="285750" indent="-285750" eaLnBrk="1" hangingPunct="1">
              <a:buFont typeface="Arial" panose="020B0604020202020204" pitchFamily="34" charset="0"/>
              <a:buChar char="•"/>
            </a:pPr>
            <a:r>
              <a:rPr lang="de-DE" sz="1400" dirty="0">
                <a:solidFill>
                  <a:srgbClr val="000000"/>
                </a:solidFill>
              </a:rPr>
              <a:t>1991q1 – </a:t>
            </a:r>
            <a:r>
              <a:rPr lang="de-DE" sz="1400" dirty="0" smtClean="0">
                <a:solidFill>
                  <a:srgbClr val="000000"/>
                </a:solidFill>
              </a:rPr>
              <a:t>2019q4</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mc:AlternateContent xmlns:mc="http://schemas.openxmlformats.org/markup-compatibility/2006" xmlns:a14="http://schemas.microsoft.com/office/drawing/2010/main">
        <mc:Choice Requires="a14">
          <p:graphicFrame>
            <p:nvGraphicFramePr>
              <p:cNvPr id="3" name="Tabelle 2"/>
              <p:cNvGraphicFramePr>
                <a:graphicFrameLocks noGrp="1"/>
              </p:cNvGraphicFramePr>
              <p:nvPr>
                <p:extLst>
                  <p:ext uri="{D42A27DB-BD31-4B8C-83A1-F6EECF244321}">
                    <p14:modId xmlns:p14="http://schemas.microsoft.com/office/powerpoint/2010/main" val="2484742425"/>
                  </p:ext>
                </p:extLst>
              </p:nvPr>
            </p:nvGraphicFramePr>
            <p:xfrm>
              <a:off x="1910473" y="4631153"/>
              <a:ext cx="5463093" cy="2103120"/>
            </p:xfrm>
            <a:graphic>
              <a:graphicData uri="http://schemas.openxmlformats.org/drawingml/2006/table">
                <a:tbl>
                  <a:tblPr firstRow="1" bandRow="1">
                    <a:tableStyleId>{5940675A-B579-460E-94D1-54222C63F5DA}</a:tableStyleId>
                  </a:tblPr>
                  <a:tblGrid>
                    <a:gridCol w="1362884">
                      <a:extLst>
                        <a:ext uri="{9D8B030D-6E8A-4147-A177-3AD203B41FA5}">
                          <a16:colId xmlns:a16="http://schemas.microsoft.com/office/drawing/2014/main" val="2441821966"/>
                        </a:ext>
                      </a:extLst>
                    </a:gridCol>
                    <a:gridCol w="1449422">
                      <a:extLst>
                        <a:ext uri="{9D8B030D-6E8A-4147-A177-3AD203B41FA5}">
                          <a16:colId xmlns:a16="http://schemas.microsoft.com/office/drawing/2014/main" val="2653052614"/>
                        </a:ext>
                      </a:extLst>
                    </a:gridCol>
                    <a:gridCol w="2650787">
                      <a:extLst>
                        <a:ext uri="{9D8B030D-6E8A-4147-A177-3AD203B41FA5}">
                          <a16:colId xmlns:a16="http://schemas.microsoft.com/office/drawing/2014/main" val="3743861821"/>
                        </a:ext>
                      </a:extLst>
                    </a:gridCol>
                  </a:tblGrid>
                  <a:tr h="439689">
                    <a:tc>
                      <a:txBody>
                        <a:bodyPr/>
                        <a:lstStyle/>
                        <a:p>
                          <a:endParaRPr lang="de-DE" sz="1200" dirty="0"/>
                        </a:p>
                      </a:txBody>
                      <a:tcPr/>
                    </a:tc>
                    <a:tc>
                      <a:txBody>
                        <a:bodyPr/>
                        <a:lstStyle/>
                        <a:p>
                          <a14:m>
                            <m:oMath xmlns:m="http://schemas.openxmlformats.org/officeDocument/2006/math">
                              <m:r>
                                <a:rPr lang="de-DE" sz="1200" i="1" smtClean="0">
                                  <a:latin typeface="Cambria Math" panose="02040503050406030204" pitchFamily="18" charset="0"/>
                                  <a:ea typeface="Cambria Math" panose="02040503050406030204" pitchFamily="18" charset="0"/>
                                </a:rPr>
                                <m:t>∅</m:t>
                              </m:r>
                            </m:oMath>
                          </a14:m>
                          <a:r>
                            <a:rPr lang="de-DE" sz="1200" dirty="0" smtClean="0"/>
                            <a:t>-WR</a:t>
                          </a:r>
                          <a:r>
                            <a:rPr lang="de-DE" sz="1200" baseline="0" dirty="0" smtClean="0"/>
                            <a:t> gegenüber dem Vorquartal [%]</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de-DE" sz="1200" i="1" smtClean="0">
                                  <a:latin typeface="Cambria Math" panose="02040503050406030204" pitchFamily="18" charset="0"/>
                                  <a:ea typeface="Cambria Math" panose="02040503050406030204" pitchFamily="18" charset="0"/>
                                </a:rPr>
                                <m:t>∅</m:t>
                              </m:r>
                            </m:oMath>
                          </a14:m>
                          <a:r>
                            <a:rPr lang="de-DE" sz="1200" dirty="0" smtClean="0"/>
                            <a:t>-WR</a:t>
                          </a:r>
                          <a:r>
                            <a:rPr lang="de-DE" sz="1200" baseline="0" dirty="0" smtClean="0"/>
                            <a:t> gegenüber dem Vorquartal </a:t>
                          </a:r>
                          <a:r>
                            <a:rPr lang="de-DE" sz="1200" baseline="0" dirty="0" err="1" smtClean="0"/>
                            <a:t>annualisiert</a:t>
                          </a:r>
                          <a:r>
                            <a:rPr lang="de-DE" sz="1200" baseline="0" dirty="0" smtClean="0"/>
                            <a:t> [%]</a:t>
                          </a:r>
                          <a:endParaRPr lang="de-DE" sz="1200" dirty="0"/>
                        </a:p>
                      </a:txBody>
                      <a:tcPr/>
                    </a:tc>
                    <a:extLst>
                      <a:ext uri="{0D108BD9-81ED-4DB2-BD59-A6C34878D82A}">
                        <a16:rowId xmlns:a16="http://schemas.microsoft.com/office/drawing/2014/main" val="1035724378"/>
                      </a:ext>
                    </a:extLst>
                  </a:tr>
                  <a:tr h="263813">
                    <a:tc>
                      <a:txBody>
                        <a:bodyPr/>
                        <a:lstStyle/>
                        <a:p>
                          <a:pPr eaLnBrk="1" hangingPunct="1"/>
                          <a:r>
                            <a:rPr lang="de-DE" sz="1200" dirty="0" smtClean="0">
                              <a:solidFill>
                                <a:srgbClr val="000000"/>
                              </a:solidFill>
                            </a:rPr>
                            <a:t>1991q1 – 2021q2</a:t>
                          </a:r>
                        </a:p>
                      </a:txBody>
                      <a:tcPr/>
                    </a:tc>
                    <a:tc>
                      <a:txBody>
                        <a:bodyPr/>
                        <a:lstStyle/>
                        <a:p>
                          <a:r>
                            <a:rPr lang="de-DE" sz="1200" dirty="0" smtClean="0"/>
                            <a:t>0,285</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(1+0,00285)</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1,25</m:t>
                              </m:r>
                            </m:oMath>
                          </a14:m>
                          <a:endParaRPr lang="de-DE" sz="1200" baseline="30000" dirty="0"/>
                        </a:p>
                      </a:txBody>
                      <a:tcPr/>
                    </a:tc>
                    <a:extLst>
                      <a:ext uri="{0D108BD9-81ED-4DB2-BD59-A6C34878D82A}">
                        <a16:rowId xmlns:a16="http://schemas.microsoft.com/office/drawing/2014/main" val="3984302208"/>
                      </a:ext>
                    </a:extLst>
                  </a:tr>
                  <a:tr h="263813">
                    <a:tc>
                      <a:txBody>
                        <a:bodyPr/>
                        <a:lstStyle/>
                        <a:p>
                          <a:pPr eaLnBrk="1" hangingPunct="1"/>
                          <a:r>
                            <a:rPr lang="de-DE" sz="1200" dirty="0" smtClean="0">
                              <a:solidFill>
                                <a:srgbClr val="000000"/>
                              </a:solidFill>
                            </a:rPr>
                            <a:t>1991q1 – 2021q1</a:t>
                          </a:r>
                        </a:p>
                      </a:txBody>
                      <a:tcPr/>
                    </a:tc>
                    <a:tc>
                      <a:txBody>
                        <a:bodyPr/>
                        <a:lstStyle/>
                        <a:p>
                          <a:r>
                            <a:rPr lang="de-DE" sz="1200" dirty="0" smtClean="0"/>
                            <a:t>0,274</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(1+0,00274)</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1,10</m:t>
                              </m:r>
                            </m:oMath>
                          </a14:m>
                          <a:endParaRPr lang="de-DE" sz="1200" baseline="30000" dirty="0"/>
                        </a:p>
                      </a:txBody>
                      <a:tcPr/>
                    </a:tc>
                    <a:extLst>
                      <a:ext uri="{0D108BD9-81ED-4DB2-BD59-A6C34878D82A}">
                        <a16:rowId xmlns:a16="http://schemas.microsoft.com/office/drawing/2014/main" val="3121215625"/>
                      </a:ext>
                    </a:extLst>
                  </a:tr>
                  <a:tr h="263813">
                    <a:tc>
                      <a:txBody>
                        <a:bodyPr/>
                        <a:lstStyle/>
                        <a:p>
                          <a:pPr eaLnBrk="1" hangingPunct="1"/>
                          <a:r>
                            <a:rPr lang="de-DE" sz="1200" dirty="0" smtClean="0">
                              <a:solidFill>
                                <a:srgbClr val="000000"/>
                              </a:solidFill>
                            </a:rPr>
                            <a:t>1991q1 – 2020q4</a:t>
                          </a:r>
                        </a:p>
                      </a:txBody>
                      <a:tcPr/>
                    </a:tc>
                    <a:tc>
                      <a:txBody>
                        <a:bodyPr/>
                        <a:lstStyle/>
                        <a:p>
                          <a:r>
                            <a:rPr lang="de-DE" sz="1200" dirty="0" smtClean="0"/>
                            <a:t>0,293</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(1+0,00293)</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1,18</m:t>
                              </m:r>
                            </m:oMath>
                          </a14:m>
                          <a:endParaRPr lang="de-DE" sz="1200" baseline="30000" dirty="0"/>
                        </a:p>
                      </a:txBody>
                      <a:tcPr/>
                    </a:tc>
                    <a:extLst>
                      <a:ext uri="{0D108BD9-81ED-4DB2-BD59-A6C34878D82A}">
                        <a16:rowId xmlns:a16="http://schemas.microsoft.com/office/drawing/2014/main" val="12341858"/>
                      </a:ext>
                    </a:extLst>
                  </a:tr>
                  <a:tr h="2638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solidFill>
                                <a:srgbClr val="000000"/>
                              </a:solidFill>
                            </a:rPr>
                            <a:t>1991q1 – 2020q3</a:t>
                          </a:r>
                        </a:p>
                      </a:txBody>
                      <a:tcPr/>
                    </a:tc>
                    <a:tc>
                      <a:txBody>
                        <a:bodyPr/>
                        <a:lstStyle/>
                        <a:p>
                          <a:r>
                            <a:rPr lang="de-DE" sz="1200" dirty="0" smtClean="0"/>
                            <a:t>0,289</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(1+0,00289)</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1,16</m:t>
                              </m:r>
                            </m:oMath>
                          </a14:m>
                          <a:endParaRPr lang="de-DE" sz="1200" baseline="30000" dirty="0"/>
                        </a:p>
                      </a:txBody>
                      <a:tcPr/>
                    </a:tc>
                    <a:extLst>
                      <a:ext uri="{0D108BD9-81ED-4DB2-BD59-A6C34878D82A}">
                        <a16:rowId xmlns:a16="http://schemas.microsoft.com/office/drawing/2014/main" val="2444055933"/>
                      </a:ext>
                    </a:extLst>
                  </a:tr>
                  <a:tr h="263813">
                    <a:tc>
                      <a:txBody>
                        <a:bodyPr/>
                        <a:lstStyle/>
                        <a:p>
                          <a:pPr eaLnBrk="1" hangingPunct="1"/>
                          <a:r>
                            <a:rPr lang="de-DE" sz="1200" dirty="0" smtClean="0">
                              <a:solidFill>
                                <a:srgbClr val="000000"/>
                              </a:solidFill>
                            </a:rPr>
                            <a:t>1991q1 – 2020q2</a:t>
                          </a:r>
                        </a:p>
                      </a:txBody>
                      <a:tcPr/>
                    </a:tc>
                    <a:tc>
                      <a:txBody>
                        <a:bodyPr/>
                        <a:lstStyle/>
                        <a:p>
                          <a:r>
                            <a:rPr lang="de-DE" sz="1200" dirty="0" smtClean="0"/>
                            <a:t>0,217</a:t>
                          </a:r>
                          <a:endParaRPr lang="de-DE" sz="1200" dirty="0"/>
                        </a:p>
                      </a:txBody>
                      <a:tcPr/>
                    </a:tc>
                    <a:tc>
                      <a:txBody>
                        <a:bodyPr/>
                        <a:lstStyle/>
                        <a:p>
                          <a:r>
                            <a:rPr lang="de-DE" sz="1200" dirty="0" smtClean="0"/>
                            <a:t>(1+0,00217)</a:t>
                          </a:r>
                          <a:r>
                            <a:rPr lang="de-DE" sz="1200" baseline="30000" dirty="0" smtClean="0"/>
                            <a:t>4</a:t>
                          </a:r>
                          <a:r>
                            <a:rPr lang="de-DE" sz="1200" dirty="0" smtClean="0"/>
                            <a:t>-1 </a:t>
                          </a:r>
                          <a14:m>
                            <m:oMath xmlns:m="http://schemas.openxmlformats.org/officeDocument/2006/math">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0,87</m:t>
                              </m:r>
                            </m:oMath>
                          </a14:m>
                          <a:endParaRPr lang="de-DE" sz="1200" baseline="30000" dirty="0"/>
                        </a:p>
                      </a:txBody>
                      <a:tcPr/>
                    </a:tc>
                    <a:extLst>
                      <a:ext uri="{0D108BD9-81ED-4DB2-BD59-A6C34878D82A}">
                        <a16:rowId xmlns:a16="http://schemas.microsoft.com/office/drawing/2014/main" val="735796545"/>
                      </a:ext>
                    </a:extLst>
                  </a:tr>
                  <a:tr h="263813">
                    <a:tc>
                      <a:txBody>
                        <a:bodyPr/>
                        <a:lstStyle/>
                        <a:p>
                          <a:pPr eaLnBrk="1" hangingPunct="1"/>
                          <a:r>
                            <a:rPr lang="de-DE" sz="1200" dirty="0" smtClean="0">
                              <a:solidFill>
                                <a:srgbClr val="000000"/>
                              </a:solidFill>
                            </a:rPr>
                            <a:t>1991q1 – 2020q1</a:t>
                          </a:r>
                        </a:p>
                      </a:txBody>
                      <a:tcPr/>
                    </a:tc>
                    <a:tc>
                      <a:txBody>
                        <a:bodyPr/>
                        <a:lstStyle/>
                        <a:p>
                          <a:r>
                            <a:rPr lang="de-DE" sz="1200" dirty="0" smtClean="0"/>
                            <a:t>0,310</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t>(1+0,00310)</a:t>
                          </a:r>
                          <a:r>
                            <a:rPr lang="de-DE" sz="1200" baseline="30000" dirty="0" smtClean="0"/>
                            <a:t>4</a:t>
                          </a:r>
                          <a:r>
                            <a:rPr lang="de-DE" sz="1200" dirty="0" smtClean="0"/>
                            <a:t>-1</a:t>
                          </a:r>
                          <a14:m>
                            <m:oMath xmlns:m="http://schemas.openxmlformats.org/officeDocument/2006/math">
                              <m:r>
                                <a:rPr lang="de-DE" sz="1200" b="0" i="0" smtClean="0">
                                  <a:latin typeface="Cambria Math" panose="02040503050406030204" pitchFamily="18" charset="0"/>
                                  <a:ea typeface="Cambria Math" panose="02040503050406030204" pitchFamily="18" charset="0"/>
                                </a:rPr>
                                <m:t> </m:t>
                              </m:r>
                              <m:r>
                                <a:rPr lang="de-DE" sz="1200" i="1" smtClean="0">
                                  <a:latin typeface="Cambria Math" panose="02040503050406030204" pitchFamily="18" charset="0"/>
                                  <a:ea typeface="Cambria Math" panose="02040503050406030204" pitchFamily="18" charset="0"/>
                                </a:rPr>
                                <m:t>≈</m:t>
                              </m:r>
                              <m:r>
                                <a:rPr lang="de-DE" sz="1200" b="0" i="0" smtClean="0">
                                  <a:latin typeface="Cambria Math" panose="02040503050406030204" pitchFamily="18" charset="0"/>
                                  <a:ea typeface="Cambria Math" panose="02040503050406030204" pitchFamily="18" charset="0"/>
                                </a:rPr>
                                <m:t>1,25</m:t>
                              </m:r>
                            </m:oMath>
                          </a14:m>
                          <a:endParaRPr lang="de-DE" sz="1200" baseline="30000" dirty="0"/>
                        </a:p>
                      </a:txBody>
                      <a:tcPr/>
                    </a:tc>
                    <a:extLst>
                      <a:ext uri="{0D108BD9-81ED-4DB2-BD59-A6C34878D82A}">
                        <a16:rowId xmlns:a16="http://schemas.microsoft.com/office/drawing/2014/main" val="2953944459"/>
                      </a:ext>
                    </a:extLst>
                  </a:tr>
                </a:tbl>
              </a:graphicData>
            </a:graphic>
          </p:graphicFrame>
        </mc:Choice>
        <mc:Fallback xmlns="">
          <p:graphicFrame>
            <p:nvGraphicFramePr>
              <p:cNvPr id="3" name="Tabelle 2"/>
              <p:cNvGraphicFramePr>
                <a:graphicFrameLocks noGrp="1"/>
              </p:cNvGraphicFramePr>
              <p:nvPr>
                <p:extLst>
                  <p:ext uri="{D42A27DB-BD31-4B8C-83A1-F6EECF244321}">
                    <p14:modId xmlns:p14="http://schemas.microsoft.com/office/powerpoint/2010/main" val="2484742425"/>
                  </p:ext>
                </p:extLst>
              </p:nvPr>
            </p:nvGraphicFramePr>
            <p:xfrm>
              <a:off x="1910473" y="4631153"/>
              <a:ext cx="5463093" cy="2103120"/>
            </p:xfrm>
            <a:graphic>
              <a:graphicData uri="http://schemas.openxmlformats.org/drawingml/2006/table">
                <a:tbl>
                  <a:tblPr firstRow="1" bandRow="1">
                    <a:tableStyleId>{5940675A-B579-460E-94D1-54222C63F5DA}</a:tableStyleId>
                  </a:tblPr>
                  <a:tblGrid>
                    <a:gridCol w="1362884">
                      <a:extLst>
                        <a:ext uri="{9D8B030D-6E8A-4147-A177-3AD203B41FA5}">
                          <a16:colId xmlns:a16="http://schemas.microsoft.com/office/drawing/2014/main" val="2441821966"/>
                        </a:ext>
                      </a:extLst>
                    </a:gridCol>
                    <a:gridCol w="1449422">
                      <a:extLst>
                        <a:ext uri="{9D8B030D-6E8A-4147-A177-3AD203B41FA5}">
                          <a16:colId xmlns:a16="http://schemas.microsoft.com/office/drawing/2014/main" val="2653052614"/>
                        </a:ext>
                      </a:extLst>
                    </a:gridCol>
                    <a:gridCol w="2650787">
                      <a:extLst>
                        <a:ext uri="{9D8B030D-6E8A-4147-A177-3AD203B41FA5}">
                          <a16:colId xmlns:a16="http://schemas.microsoft.com/office/drawing/2014/main" val="3743861821"/>
                        </a:ext>
                      </a:extLst>
                    </a:gridCol>
                  </a:tblGrid>
                  <a:tr h="457200">
                    <a:tc>
                      <a:txBody>
                        <a:bodyPr/>
                        <a:lstStyle/>
                        <a:p>
                          <a:endParaRPr lang="de-DE" sz="1200" dirty="0"/>
                        </a:p>
                      </a:txBody>
                      <a:tcPr/>
                    </a:tc>
                    <a:tc>
                      <a:txBody>
                        <a:bodyPr/>
                        <a:lstStyle/>
                        <a:p>
                          <a:endParaRPr lang="de-DE"/>
                        </a:p>
                      </a:txBody>
                      <a:tcPr>
                        <a:blipFill>
                          <a:blip r:embed="rId7"/>
                          <a:stretch>
                            <a:fillRect l="-94538" t="-1333" r="-183613" b="-372000"/>
                          </a:stretch>
                        </a:blipFill>
                      </a:tcPr>
                    </a:tc>
                    <a:tc>
                      <a:txBody>
                        <a:bodyPr/>
                        <a:lstStyle/>
                        <a:p>
                          <a:endParaRPr lang="de-DE"/>
                        </a:p>
                      </a:txBody>
                      <a:tcPr>
                        <a:blipFill>
                          <a:blip r:embed="rId7"/>
                          <a:stretch>
                            <a:fillRect l="-106437" t="-1333" r="-460" b="-372000"/>
                          </a:stretch>
                        </a:blipFill>
                      </a:tcPr>
                    </a:tc>
                    <a:extLst>
                      <a:ext uri="{0D108BD9-81ED-4DB2-BD59-A6C34878D82A}">
                        <a16:rowId xmlns:a16="http://schemas.microsoft.com/office/drawing/2014/main" val="1035724378"/>
                      </a:ext>
                    </a:extLst>
                  </a:tr>
                  <a:tr h="274320">
                    <a:tc>
                      <a:txBody>
                        <a:bodyPr/>
                        <a:lstStyle/>
                        <a:p>
                          <a:pPr eaLnBrk="1" hangingPunct="1"/>
                          <a:r>
                            <a:rPr lang="de-DE" sz="1200" dirty="0" smtClean="0">
                              <a:solidFill>
                                <a:srgbClr val="000000"/>
                              </a:solidFill>
                            </a:rPr>
                            <a:t>1991q1 – </a:t>
                          </a:r>
                          <a:r>
                            <a:rPr lang="de-DE" sz="1200" dirty="0" smtClean="0">
                              <a:solidFill>
                                <a:srgbClr val="000000"/>
                              </a:solidFill>
                            </a:rPr>
                            <a:t>2021q2</a:t>
                          </a:r>
                          <a:endParaRPr lang="de-DE" sz="1200" dirty="0" smtClean="0">
                            <a:solidFill>
                              <a:srgbClr val="000000"/>
                            </a:solidFill>
                          </a:endParaRPr>
                        </a:p>
                      </a:txBody>
                      <a:tcPr/>
                    </a:tc>
                    <a:tc>
                      <a:txBody>
                        <a:bodyPr/>
                        <a:lstStyle/>
                        <a:p>
                          <a:r>
                            <a:rPr lang="de-DE" sz="1200" dirty="0" smtClean="0"/>
                            <a:t>0,285</a:t>
                          </a:r>
                          <a:endParaRPr lang="de-DE" sz="1200" dirty="0"/>
                        </a:p>
                      </a:txBody>
                      <a:tcPr/>
                    </a:tc>
                    <a:tc>
                      <a:txBody>
                        <a:bodyPr/>
                        <a:lstStyle/>
                        <a:p>
                          <a:endParaRPr lang="de-DE"/>
                        </a:p>
                      </a:txBody>
                      <a:tcPr>
                        <a:blipFill>
                          <a:blip r:embed="rId7"/>
                          <a:stretch>
                            <a:fillRect l="-106437" t="-168889" r="-460" b="-520000"/>
                          </a:stretch>
                        </a:blipFill>
                      </a:tcPr>
                    </a:tc>
                    <a:extLst>
                      <a:ext uri="{0D108BD9-81ED-4DB2-BD59-A6C34878D82A}">
                        <a16:rowId xmlns:a16="http://schemas.microsoft.com/office/drawing/2014/main" val="3984302208"/>
                      </a:ext>
                    </a:extLst>
                  </a:tr>
                  <a:tr h="274320">
                    <a:tc>
                      <a:txBody>
                        <a:bodyPr/>
                        <a:lstStyle/>
                        <a:p>
                          <a:pPr eaLnBrk="1" hangingPunct="1"/>
                          <a:r>
                            <a:rPr lang="de-DE" sz="1200" dirty="0" smtClean="0">
                              <a:solidFill>
                                <a:srgbClr val="000000"/>
                              </a:solidFill>
                            </a:rPr>
                            <a:t>1991q1 – 2021q1</a:t>
                          </a:r>
                        </a:p>
                      </a:txBody>
                      <a:tcPr/>
                    </a:tc>
                    <a:tc>
                      <a:txBody>
                        <a:bodyPr/>
                        <a:lstStyle/>
                        <a:p>
                          <a:r>
                            <a:rPr lang="de-DE" sz="1200" dirty="0" smtClean="0"/>
                            <a:t>0,274</a:t>
                          </a:r>
                          <a:endParaRPr lang="de-DE" sz="1200" dirty="0"/>
                        </a:p>
                      </a:txBody>
                      <a:tcPr/>
                    </a:tc>
                    <a:tc>
                      <a:txBody>
                        <a:bodyPr/>
                        <a:lstStyle/>
                        <a:p>
                          <a:endParaRPr lang="de-DE"/>
                        </a:p>
                      </a:txBody>
                      <a:tcPr>
                        <a:blipFill>
                          <a:blip r:embed="rId7"/>
                          <a:stretch>
                            <a:fillRect l="-106437" t="-268889" r="-460" b="-420000"/>
                          </a:stretch>
                        </a:blipFill>
                      </a:tcPr>
                    </a:tc>
                    <a:extLst>
                      <a:ext uri="{0D108BD9-81ED-4DB2-BD59-A6C34878D82A}">
                        <a16:rowId xmlns:a16="http://schemas.microsoft.com/office/drawing/2014/main" val="3121215625"/>
                      </a:ext>
                    </a:extLst>
                  </a:tr>
                  <a:tr h="274320">
                    <a:tc>
                      <a:txBody>
                        <a:bodyPr/>
                        <a:lstStyle/>
                        <a:p>
                          <a:pPr eaLnBrk="1" hangingPunct="1"/>
                          <a:r>
                            <a:rPr lang="de-DE" sz="1200" dirty="0" smtClean="0">
                              <a:solidFill>
                                <a:srgbClr val="000000"/>
                              </a:solidFill>
                            </a:rPr>
                            <a:t>1991q1 – 2020q4</a:t>
                          </a:r>
                        </a:p>
                      </a:txBody>
                      <a:tcPr/>
                    </a:tc>
                    <a:tc>
                      <a:txBody>
                        <a:bodyPr/>
                        <a:lstStyle/>
                        <a:p>
                          <a:r>
                            <a:rPr lang="de-DE" sz="1200" dirty="0" smtClean="0"/>
                            <a:t>0,293</a:t>
                          </a:r>
                          <a:endParaRPr lang="de-DE" sz="1200" dirty="0"/>
                        </a:p>
                      </a:txBody>
                      <a:tcPr/>
                    </a:tc>
                    <a:tc>
                      <a:txBody>
                        <a:bodyPr/>
                        <a:lstStyle/>
                        <a:p>
                          <a:endParaRPr lang="de-DE"/>
                        </a:p>
                      </a:txBody>
                      <a:tcPr>
                        <a:blipFill>
                          <a:blip r:embed="rId7"/>
                          <a:stretch>
                            <a:fillRect l="-106437" t="-360870" r="-460" b="-310870"/>
                          </a:stretch>
                        </a:blipFill>
                      </a:tcPr>
                    </a:tc>
                    <a:extLst>
                      <a:ext uri="{0D108BD9-81ED-4DB2-BD59-A6C34878D82A}">
                        <a16:rowId xmlns:a16="http://schemas.microsoft.com/office/drawing/2014/main" val="1234185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smtClean="0">
                              <a:solidFill>
                                <a:srgbClr val="000000"/>
                              </a:solidFill>
                            </a:rPr>
                            <a:t>1991q1 – 2020q3</a:t>
                          </a:r>
                        </a:p>
                      </a:txBody>
                      <a:tcPr/>
                    </a:tc>
                    <a:tc>
                      <a:txBody>
                        <a:bodyPr/>
                        <a:lstStyle/>
                        <a:p>
                          <a:r>
                            <a:rPr lang="de-DE" sz="1200" dirty="0" smtClean="0"/>
                            <a:t>0,289</a:t>
                          </a:r>
                          <a:endParaRPr lang="de-DE" sz="1200" dirty="0"/>
                        </a:p>
                      </a:txBody>
                      <a:tcPr/>
                    </a:tc>
                    <a:tc>
                      <a:txBody>
                        <a:bodyPr/>
                        <a:lstStyle/>
                        <a:p>
                          <a:endParaRPr lang="de-DE"/>
                        </a:p>
                      </a:txBody>
                      <a:tcPr>
                        <a:blipFill>
                          <a:blip r:embed="rId7"/>
                          <a:stretch>
                            <a:fillRect l="-106437" t="-471111" r="-460" b="-217778"/>
                          </a:stretch>
                        </a:blipFill>
                      </a:tcPr>
                    </a:tc>
                    <a:extLst>
                      <a:ext uri="{0D108BD9-81ED-4DB2-BD59-A6C34878D82A}">
                        <a16:rowId xmlns:a16="http://schemas.microsoft.com/office/drawing/2014/main" val="2444055933"/>
                      </a:ext>
                    </a:extLst>
                  </a:tr>
                  <a:tr h="274320">
                    <a:tc>
                      <a:txBody>
                        <a:bodyPr/>
                        <a:lstStyle/>
                        <a:p>
                          <a:pPr eaLnBrk="1" hangingPunct="1"/>
                          <a:r>
                            <a:rPr lang="de-DE" sz="1200" dirty="0" smtClean="0">
                              <a:solidFill>
                                <a:srgbClr val="000000"/>
                              </a:solidFill>
                            </a:rPr>
                            <a:t>1991q1 – 2020q2</a:t>
                          </a:r>
                        </a:p>
                      </a:txBody>
                      <a:tcPr/>
                    </a:tc>
                    <a:tc>
                      <a:txBody>
                        <a:bodyPr/>
                        <a:lstStyle/>
                        <a:p>
                          <a:r>
                            <a:rPr lang="de-DE" sz="1200" dirty="0" smtClean="0"/>
                            <a:t>0,217</a:t>
                          </a:r>
                          <a:endParaRPr lang="de-DE" sz="1200" dirty="0"/>
                        </a:p>
                      </a:txBody>
                      <a:tcPr/>
                    </a:tc>
                    <a:tc>
                      <a:txBody>
                        <a:bodyPr/>
                        <a:lstStyle/>
                        <a:p>
                          <a:endParaRPr lang="de-DE"/>
                        </a:p>
                      </a:txBody>
                      <a:tcPr>
                        <a:blipFill>
                          <a:blip r:embed="rId7"/>
                          <a:stretch>
                            <a:fillRect l="-106437" t="-571111" r="-460" b="-117778"/>
                          </a:stretch>
                        </a:blipFill>
                      </a:tcPr>
                    </a:tc>
                    <a:extLst>
                      <a:ext uri="{0D108BD9-81ED-4DB2-BD59-A6C34878D82A}">
                        <a16:rowId xmlns:a16="http://schemas.microsoft.com/office/drawing/2014/main" val="735796545"/>
                      </a:ext>
                    </a:extLst>
                  </a:tr>
                  <a:tr h="274320">
                    <a:tc>
                      <a:txBody>
                        <a:bodyPr/>
                        <a:lstStyle/>
                        <a:p>
                          <a:pPr eaLnBrk="1" hangingPunct="1"/>
                          <a:r>
                            <a:rPr lang="de-DE" sz="1200" dirty="0" smtClean="0">
                              <a:solidFill>
                                <a:srgbClr val="000000"/>
                              </a:solidFill>
                            </a:rPr>
                            <a:t>1991q1 – 2020q1</a:t>
                          </a:r>
                        </a:p>
                      </a:txBody>
                      <a:tcPr/>
                    </a:tc>
                    <a:tc>
                      <a:txBody>
                        <a:bodyPr/>
                        <a:lstStyle/>
                        <a:p>
                          <a:r>
                            <a:rPr lang="de-DE" sz="1200" dirty="0" smtClean="0"/>
                            <a:t>0,310</a:t>
                          </a:r>
                          <a:endParaRPr lang="de-DE" sz="1200" dirty="0"/>
                        </a:p>
                      </a:txBody>
                      <a:tcPr/>
                    </a:tc>
                    <a:tc>
                      <a:txBody>
                        <a:bodyPr/>
                        <a:lstStyle/>
                        <a:p>
                          <a:endParaRPr lang="de-DE"/>
                        </a:p>
                      </a:txBody>
                      <a:tcPr>
                        <a:blipFill>
                          <a:blip r:embed="rId7"/>
                          <a:stretch>
                            <a:fillRect l="-106437" t="-671111" r="-460" b="-17778"/>
                          </a:stretch>
                        </a:blipFill>
                      </a:tcPr>
                    </a:tc>
                    <a:extLst>
                      <a:ext uri="{0D108BD9-81ED-4DB2-BD59-A6C34878D82A}">
                        <a16:rowId xmlns:a16="http://schemas.microsoft.com/office/drawing/2014/main" val="2953944459"/>
                      </a:ext>
                    </a:extLst>
                  </a:tr>
                </a:tbl>
              </a:graphicData>
            </a:graphic>
          </p:graphicFrame>
        </mc:Fallback>
      </mc:AlternateContent>
      <p:sp>
        <p:nvSpPr>
          <p:cNvPr id="13" name="Text Box 2"/>
          <p:cNvSpPr txBox="1">
            <a:spLocks noChangeArrowheads="1"/>
          </p:cNvSpPr>
          <p:nvPr/>
        </p:nvSpPr>
        <p:spPr bwMode="auto">
          <a:xfrm>
            <a:off x="3344712" y="1348129"/>
            <a:ext cx="2754446" cy="310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oder als Datei in </a:t>
            </a:r>
            <a:r>
              <a:rPr lang="de-DE" sz="1400" dirty="0" err="1" smtClean="0">
                <a:solidFill>
                  <a:srgbClr val="000000"/>
                </a:solidFill>
              </a:rPr>
              <a:t>moodle</a:t>
            </a:r>
            <a:r>
              <a:rPr lang="de-DE" sz="1400" dirty="0" smtClean="0">
                <a:solidFill>
                  <a:srgbClr val="000000"/>
                </a:solidFill>
              </a:rPr>
              <a:t> BIP.xlsx </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pic>
        <p:nvPicPr>
          <p:cNvPr id="2" name="Grafik 1"/>
          <p:cNvPicPr>
            <a:picLocks noChangeAspect="1"/>
          </p:cNvPicPr>
          <p:nvPr/>
        </p:nvPicPr>
        <p:blipFill>
          <a:blip r:embed="rId8"/>
          <a:stretch>
            <a:fillRect/>
          </a:stretch>
        </p:blipFill>
        <p:spPr>
          <a:xfrm>
            <a:off x="7140292" y="1022324"/>
            <a:ext cx="4584589" cy="2755631"/>
          </a:xfrm>
          <a:prstGeom prst="rect">
            <a:avLst/>
          </a:prstGeom>
        </p:spPr>
      </p:pic>
      <p:sp>
        <p:nvSpPr>
          <p:cNvPr id="14" name="Rechteck 13"/>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9">
            <p14:nvContentPartPr>
              <p14:cNvPr id="8" name="Freihand 7"/>
              <p14:cNvContentPartPr/>
              <p14:nvPr/>
            </p14:nvContentPartPr>
            <p14:xfrm>
              <a:off x="5725920" y="4974280"/>
              <a:ext cx="655200" cy="1746720"/>
            </p14:xfrm>
          </p:contentPart>
        </mc:Choice>
        <mc:Fallback>
          <p:pic>
            <p:nvPicPr>
              <p:cNvPr id="8" name="Freihand 7"/>
              <p:cNvPicPr/>
              <p:nvPr/>
            </p:nvPicPr>
            <p:blipFill>
              <a:blip r:embed="rId10"/>
              <a:stretch>
                <a:fillRect/>
              </a:stretch>
            </p:blipFill>
            <p:spPr>
              <a:xfrm>
                <a:off x="5711160" y="4959520"/>
                <a:ext cx="685440" cy="1778400"/>
              </a:xfrm>
              <a:prstGeom prst="rect">
                <a:avLst/>
              </a:prstGeom>
            </p:spPr>
          </p:pic>
        </mc:Fallback>
      </mc:AlternateContent>
    </p:spTree>
    <p:extLst>
      <p:ext uri="{BB962C8B-B14F-4D97-AF65-F5344CB8AC3E}">
        <p14:creationId xmlns:p14="http://schemas.microsoft.com/office/powerpoint/2010/main" val="253764972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11782" y="68465"/>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dirty="0" err="1">
                <a:solidFill>
                  <a:sysClr val="windowText" lastClr="000000"/>
                </a:solidFill>
                <a:latin typeface="Arial" panose="020B0604020202020204" pitchFamily="34" charset="0"/>
                <a:cs typeface="Arial" panose="020B0604020202020204" pitchFamily="34" charset="0"/>
              </a:rPr>
              <a:t>Konjunkturzyklus</a:t>
            </a:r>
            <a:r>
              <a:rPr lang="en-US" sz="1814" dirty="0">
                <a:solidFill>
                  <a:sysClr val="windowText" lastClr="000000"/>
                </a:solidFill>
                <a:latin typeface="Arial" panose="020B0604020202020204" pitchFamily="34" charset="0"/>
                <a:cs typeface="Arial" panose="020B0604020202020204" pitchFamily="34" charset="0"/>
              </a:rPr>
              <a:t> </a:t>
            </a:r>
            <a:r>
              <a:rPr lang="en-US" sz="1814" dirty="0" smtClean="0">
                <a:solidFill>
                  <a:sysClr val="windowText" lastClr="000000"/>
                </a:solidFill>
                <a:latin typeface="Arial" panose="020B0604020202020204" pitchFamily="34" charset="0"/>
                <a:cs typeface="Arial" panose="020B0604020202020204" pitchFamily="34" charset="0"/>
              </a:rPr>
              <a:t>Deutschland </a:t>
            </a:r>
            <a:endParaRPr lang="en-US" sz="1814" dirty="0">
              <a:solidFill>
                <a:sysClr val="windowText" lastClr="000000"/>
              </a:solidFill>
            </a:endParaRPr>
          </a:p>
        </p:txBody>
      </p:sp>
      <p:sp>
        <p:nvSpPr>
          <p:cNvPr id="29" name="Rechteck 2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5" name="Grafik 4"/>
          <p:cNvPicPr>
            <a:picLocks noChangeAspect="1"/>
          </p:cNvPicPr>
          <p:nvPr/>
        </p:nvPicPr>
        <p:blipFill>
          <a:blip r:embed="rId3"/>
          <a:stretch>
            <a:fillRect/>
          </a:stretch>
        </p:blipFill>
        <p:spPr>
          <a:xfrm>
            <a:off x="325319" y="890030"/>
            <a:ext cx="7982102" cy="5125551"/>
          </a:xfrm>
          <a:prstGeom prst="rect">
            <a:avLst/>
          </a:prstGeom>
        </p:spPr>
      </p:pic>
      <mc:AlternateContent xmlns:mc="http://schemas.openxmlformats.org/markup-compatibility/2006">
        <mc:Choice xmlns:p14="http://schemas.microsoft.com/office/powerpoint/2010/main" Requires="p14">
          <p:contentPart p14:bwMode="auto" r:id="rId4">
            <p14:nvContentPartPr>
              <p14:cNvPr id="38" name="Freihand 37"/>
              <p14:cNvContentPartPr/>
              <p14:nvPr/>
            </p14:nvContentPartPr>
            <p14:xfrm>
              <a:off x="8013720" y="3806800"/>
              <a:ext cx="1906560" cy="621000"/>
            </p14:xfrm>
          </p:contentPart>
        </mc:Choice>
        <mc:Fallback>
          <p:pic>
            <p:nvPicPr>
              <p:cNvPr id="38" name="Freihand 37"/>
              <p:cNvPicPr/>
              <p:nvPr/>
            </p:nvPicPr>
            <p:blipFill>
              <a:blip r:embed="rId5"/>
              <a:stretch>
                <a:fillRect/>
              </a:stretch>
            </p:blipFill>
            <p:spPr>
              <a:xfrm>
                <a:off x="7997160" y="3792049"/>
                <a:ext cx="1940400" cy="647265"/>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9" name="Freihand 38"/>
              <p14:cNvContentPartPr/>
              <p14:nvPr/>
            </p14:nvContentPartPr>
            <p14:xfrm>
              <a:off x="8531040" y="4033960"/>
              <a:ext cx="720" cy="0"/>
            </p14:xfrm>
          </p:contentPart>
        </mc:Choice>
        <mc:Fallback>
          <p:pic>
            <p:nvPicPr>
              <p:cNvPr id="39" name="Freihand 38"/>
              <p:cNvPicPr/>
              <p:nvPr/>
            </p:nvPicPr>
            <p:blipFill>
              <a:blip r:embed="rId7"/>
              <a:stretch>
                <a:fillRect/>
              </a:stretch>
            </p:blipFill>
            <p:spPr>
              <a:xfrm>
                <a:off x="0" y="0"/>
                <a:ext cx="720" cy="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64" name="Freihand 63"/>
              <p14:cNvContentPartPr/>
              <p14:nvPr/>
            </p14:nvContentPartPr>
            <p14:xfrm>
              <a:off x="3995040" y="3323680"/>
              <a:ext cx="3435120" cy="981000"/>
            </p14:xfrm>
          </p:contentPart>
        </mc:Choice>
        <mc:Fallback>
          <p:pic>
            <p:nvPicPr>
              <p:cNvPr id="64" name="Freihand 63"/>
              <p:cNvPicPr/>
              <p:nvPr/>
            </p:nvPicPr>
            <p:blipFill>
              <a:blip r:embed="rId9"/>
              <a:stretch>
                <a:fillRect/>
              </a:stretch>
            </p:blipFill>
            <p:spPr>
              <a:xfrm>
                <a:off x="3979200" y="3307120"/>
                <a:ext cx="3463920" cy="10090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65" name="Freihand 64"/>
              <p14:cNvContentPartPr/>
              <p14:nvPr/>
            </p14:nvContentPartPr>
            <p14:xfrm>
              <a:off x="7518720" y="4382080"/>
              <a:ext cx="499680" cy="381600"/>
            </p14:xfrm>
          </p:contentPart>
        </mc:Choice>
        <mc:Fallback>
          <p:pic>
            <p:nvPicPr>
              <p:cNvPr id="65" name="Freihand 64"/>
              <p:cNvPicPr/>
              <p:nvPr/>
            </p:nvPicPr>
            <p:blipFill>
              <a:blip r:embed="rId11"/>
              <a:stretch>
                <a:fillRect/>
              </a:stretch>
            </p:blipFill>
            <p:spPr>
              <a:xfrm>
                <a:off x="7501440" y="4364097"/>
                <a:ext cx="523080" cy="416847"/>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67" name="Freihand 66"/>
              <p14:cNvContentPartPr/>
              <p14:nvPr/>
            </p14:nvContentPartPr>
            <p14:xfrm>
              <a:off x="4210320" y="2799520"/>
              <a:ext cx="187200" cy="1960560"/>
            </p14:xfrm>
          </p:contentPart>
        </mc:Choice>
        <mc:Fallback>
          <p:pic>
            <p:nvPicPr>
              <p:cNvPr id="67" name="Freihand 66"/>
              <p:cNvPicPr/>
              <p:nvPr/>
            </p:nvPicPr>
            <p:blipFill>
              <a:blip r:embed="rId13"/>
              <a:stretch>
                <a:fillRect/>
              </a:stretch>
            </p:blipFill>
            <p:spPr>
              <a:xfrm>
                <a:off x="4195920" y="2789800"/>
                <a:ext cx="209160" cy="198468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70" name="Freihand 69"/>
              <p14:cNvContentPartPr/>
              <p14:nvPr/>
            </p14:nvContentPartPr>
            <p14:xfrm>
              <a:off x="4512000" y="2332960"/>
              <a:ext cx="289080" cy="212040"/>
            </p14:xfrm>
          </p:contentPart>
        </mc:Choice>
        <mc:Fallback>
          <p:pic>
            <p:nvPicPr>
              <p:cNvPr id="70" name="Freihand 69"/>
              <p:cNvPicPr/>
              <p:nvPr/>
            </p:nvPicPr>
            <p:blipFill>
              <a:blip r:embed="rId15"/>
              <a:stretch>
                <a:fillRect/>
              </a:stretch>
            </p:blipFill>
            <p:spPr>
              <a:xfrm>
                <a:off x="4497240" y="2316040"/>
                <a:ext cx="319680" cy="24372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81" name="Freihand 80"/>
              <p14:cNvContentPartPr/>
              <p14:nvPr/>
            </p14:nvContentPartPr>
            <p14:xfrm>
              <a:off x="2051400" y="2589280"/>
              <a:ext cx="2300040" cy="1038240"/>
            </p14:xfrm>
          </p:contentPart>
        </mc:Choice>
        <mc:Fallback>
          <p:pic>
            <p:nvPicPr>
              <p:cNvPr id="81" name="Freihand 80"/>
              <p:cNvPicPr/>
              <p:nvPr/>
            </p:nvPicPr>
            <p:blipFill>
              <a:blip r:embed="rId17"/>
              <a:stretch>
                <a:fillRect/>
              </a:stretch>
            </p:blipFill>
            <p:spPr>
              <a:xfrm>
                <a:off x="2034120" y="2569480"/>
                <a:ext cx="2337480" cy="10778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94" name="Freihand 93"/>
              <p14:cNvContentPartPr/>
              <p14:nvPr/>
            </p14:nvContentPartPr>
            <p14:xfrm>
              <a:off x="1637400" y="3742360"/>
              <a:ext cx="1202040" cy="410400"/>
            </p14:xfrm>
          </p:contentPart>
        </mc:Choice>
        <mc:Fallback>
          <p:pic>
            <p:nvPicPr>
              <p:cNvPr id="94" name="Freihand 93"/>
              <p:cNvPicPr/>
              <p:nvPr/>
            </p:nvPicPr>
            <p:blipFill>
              <a:blip r:embed="rId19"/>
              <a:stretch>
                <a:fillRect/>
              </a:stretch>
            </p:blipFill>
            <p:spPr>
              <a:xfrm>
                <a:off x="1620480" y="3730480"/>
                <a:ext cx="1231200" cy="43884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97" name="Freihand 96"/>
              <p14:cNvContentPartPr/>
              <p14:nvPr/>
            </p14:nvContentPartPr>
            <p14:xfrm>
              <a:off x="4232280" y="2644360"/>
              <a:ext cx="390960" cy="250560"/>
            </p14:xfrm>
          </p:contentPart>
        </mc:Choice>
        <mc:Fallback>
          <p:pic>
            <p:nvPicPr>
              <p:cNvPr id="97" name="Freihand 96"/>
              <p:cNvPicPr/>
              <p:nvPr/>
            </p:nvPicPr>
            <p:blipFill>
              <a:blip r:embed="rId21"/>
              <a:stretch>
                <a:fillRect/>
              </a:stretch>
            </p:blipFill>
            <p:spPr>
              <a:xfrm>
                <a:off x="4216440" y="2628520"/>
                <a:ext cx="423360" cy="2826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98" name="Freihand 97"/>
              <p14:cNvContentPartPr/>
              <p14:nvPr/>
            </p14:nvContentPartPr>
            <p14:xfrm>
              <a:off x="5498040" y="2788720"/>
              <a:ext cx="355320" cy="286200"/>
            </p14:xfrm>
          </p:contentPart>
        </mc:Choice>
        <mc:Fallback>
          <p:pic>
            <p:nvPicPr>
              <p:cNvPr id="98" name="Freihand 97"/>
              <p:cNvPicPr/>
              <p:nvPr/>
            </p:nvPicPr>
            <p:blipFill>
              <a:blip r:embed="rId23"/>
              <a:stretch>
                <a:fillRect/>
              </a:stretch>
            </p:blipFill>
            <p:spPr>
              <a:xfrm>
                <a:off x="5482200" y="2773240"/>
                <a:ext cx="388440" cy="31752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99" name="Freihand 98"/>
              <p14:cNvContentPartPr/>
              <p14:nvPr/>
            </p14:nvContentPartPr>
            <p14:xfrm>
              <a:off x="1555680" y="4136200"/>
              <a:ext cx="1227240" cy="122760"/>
            </p14:xfrm>
          </p:contentPart>
        </mc:Choice>
        <mc:Fallback>
          <p:pic>
            <p:nvPicPr>
              <p:cNvPr id="99" name="Freihand 98"/>
              <p:cNvPicPr/>
              <p:nvPr/>
            </p:nvPicPr>
            <p:blipFill>
              <a:blip r:embed="rId25"/>
              <a:stretch>
                <a:fillRect/>
              </a:stretch>
            </p:blipFill>
            <p:spPr>
              <a:xfrm>
                <a:off x="1548480" y="4125040"/>
                <a:ext cx="1245600" cy="143280"/>
              </a:xfrm>
              <a:prstGeom prst="rect">
                <a:avLst/>
              </a:prstGeom>
            </p:spPr>
          </p:pic>
        </mc:Fallback>
      </mc:AlternateContent>
    </p:spTree>
    <p:extLst>
      <p:ext uri="{BB962C8B-B14F-4D97-AF65-F5344CB8AC3E}">
        <p14:creationId xmlns:p14="http://schemas.microsoft.com/office/powerpoint/2010/main" val="991568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smtClean="0">
                <a:latin typeface="Times New Roman" panose="02020603050405020304" pitchFamily="18" charset="0"/>
                <a:cs typeface="Times New Roman" panose="02020603050405020304" pitchFamily="18" charset="0"/>
              </a:rPr>
              <a:t>Wirtschaftspolitik</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Wintersemester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7" name="Foliennummernplatzhalter 6"/>
          <p:cNvSpPr>
            <a:spLocks noGrp="1"/>
          </p:cNvSpPr>
          <p:nvPr>
            <p:ph type="sldNum" sz="quarter" idx="12"/>
          </p:nvPr>
        </p:nvSpPr>
        <p:spPr/>
        <p:txBody>
          <a:bodyPr/>
          <a:lstStyle/>
          <a:p>
            <a:fld id="{386CAE9C-98EE-4793-B6DD-11C28406210D}" type="slidenum">
              <a:rPr lang="de-DE" smtClean="0"/>
              <a:t>3</a:t>
            </a:fld>
            <a:endParaRPr lang="de-DE"/>
          </a:p>
        </p:txBody>
      </p:sp>
      <p:sp>
        <p:nvSpPr>
          <p:cNvPr id="4" name="Rechteck 3"/>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Inhalt</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361870"/>
            <a:ext cx="12172951" cy="5903030"/>
          </a:xfrm>
          <a:prstGeom prst="rect">
            <a:avLst/>
          </a:prstGeom>
          <a:noFill/>
        </p:spPr>
        <p:txBody>
          <a:bodyPr wrap="square" rtlCol="0">
            <a:noAutofit/>
          </a:bodyPr>
          <a:lstStyle/>
          <a:p>
            <a:pPr marL="342900" indent="-342900">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Überblick</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makroökonomischen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Indikatoren</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Das </a:t>
            </a:r>
            <a:r>
              <a:rPr lang="de-DE" sz="2400" dirty="0" err="1" smtClean="0">
                <a:latin typeface="Times New Roman" panose="02020603050405020304" pitchFamily="18" charset="0"/>
                <a:cs typeface="Times New Roman" panose="02020603050405020304" pitchFamily="18" charset="0"/>
              </a:rPr>
              <a:t>Okunsche</a:t>
            </a:r>
            <a:r>
              <a:rPr lang="de-DE" sz="2400" dirty="0" smtClean="0">
                <a:latin typeface="Times New Roman" panose="02020603050405020304" pitchFamily="18" charset="0"/>
                <a:cs typeface="Times New Roman" panose="02020603050405020304" pitchFamily="18" charset="0"/>
              </a:rPr>
              <a:t> Gesetz inklusive statistischer Analyse </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a:t>
            </a:r>
            <a:r>
              <a:rPr lang="de-DE" sz="2400" dirty="0" err="1" smtClean="0">
                <a:latin typeface="Times New Roman" panose="02020603050405020304" pitchFamily="18" charset="0"/>
                <a:cs typeface="Times New Roman" panose="02020603050405020304" pitchFamily="18" charset="0"/>
              </a:rPr>
              <a:t>Philippskurve</a:t>
            </a: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Das IS-MP-Modell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Das Problem der nominalen Nullzinsgrenze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Taylor-Regel und </a:t>
            </a:r>
            <a:r>
              <a:rPr lang="de-DE" sz="2400" dirty="0" err="1" smtClean="0">
                <a:latin typeface="Times New Roman" panose="02020603050405020304" pitchFamily="18" charset="0"/>
                <a:cs typeface="Times New Roman" panose="02020603050405020304" pitchFamily="18" charset="0"/>
              </a:rPr>
              <a:t>Zeitinkonsistenzproblem</a:t>
            </a: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Staatsverschuldung: </a:t>
            </a:r>
            <a:r>
              <a:rPr lang="de-DE" sz="2400" dirty="0" err="1" smtClean="0">
                <a:latin typeface="Times New Roman" panose="02020603050405020304" pitchFamily="18" charset="0"/>
                <a:cs typeface="Times New Roman" panose="02020603050405020304" pitchFamily="18" charset="0"/>
              </a:rPr>
              <a:t>Maastrichtregeln</a:t>
            </a:r>
            <a:r>
              <a:rPr lang="de-DE" sz="2400" dirty="0">
                <a:latin typeface="Times New Roman" panose="02020603050405020304" pitchFamily="18" charset="0"/>
                <a:cs typeface="Times New Roman" panose="02020603050405020304" pitchFamily="18" charset="0"/>
              </a:rPr>
              <a:t> </a:t>
            </a:r>
            <a:r>
              <a:rPr lang="de-DE" sz="2400" dirty="0" smtClean="0">
                <a:latin typeface="Times New Roman" panose="02020603050405020304" pitchFamily="18" charset="0"/>
                <a:cs typeface="Times New Roman" panose="02020603050405020304" pitchFamily="18" charset="0"/>
              </a:rPr>
              <a:t>                                                                                        und der Stabilitäts- und Wachstumspakt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Ausgewählte Themen</a:t>
            </a:r>
            <a:endParaRPr lang="en-US" sz="2400" dirty="0">
              <a:latin typeface="Times New Roman" panose="02020603050405020304" pitchFamily="18" charset="0"/>
              <a:cs typeface="Times New Roman" panose="02020603050405020304" pitchFamily="18" charset="0"/>
            </a:endParaRPr>
          </a:p>
        </p:txBody>
      </p:sp>
      <p:sp>
        <p:nvSpPr>
          <p:cNvPr id="4" name="Rechteck 3"/>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3200" b="1" dirty="0" smtClean="0">
                <a:latin typeface="Times New Roman" panose="02020603050405020304" pitchFamily="18" charset="0"/>
                <a:cs typeface="Times New Roman" panose="02020603050405020304" pitchFamily="18" charset="0"/>
              </a:rPr>
              <a:t>Makroökonomische Indikatoren</a:t>
            </a:r>
            <a:endParaRPr lang="de-DE" sz="32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998775" y="2268478"/>
            <a:ext cx="2938182"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Wirtschaftswachstum</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3484466" y="1121049"/>
            <a:ext cx="1710017"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Inflation</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6009576" y="1009504"/>
            <a:ext cx="2228850"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Arbeitslosigkeit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7141506" y="2082494"/>
            <a:ext cx="2526927"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Zinsentwicklung</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AA15B691-283D-4341-8E52-EBA1542B1340}"/>
              </a:ext>
            </a:extLst>
          </p:cNvPr>
          <p:cNvSpPr txBox="1"/>
          <p:nvPr/>
        </p:nvSpPr>
        <p:spPr>
          <a:xfrm>
            <a:off x="7195292" y="3659751"/>
            <a:ext cx="2717429"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Staatsverschuldung</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AA15B691-283D-4341-8E52-EBA1542B1340}"/>
              </a:ext>
            </a:extLst>
          </p:cNvPr>
          <p:cNvSpPr txBox="1"/>
          <p:nvPr/>
        </p:nvSpPr>
        <p:spPr>
          <a:xfrm>
            <a:off x="6176118" y="4833424"/>
            <a:ext cx="2228852"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Leistungsbilanz</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AA15B691-283D-4341-8E52-EBA1542B1340}"/>
              </a:ext>
            </a:extLst>
          </p:cNvPr>
          <p:cNvSpPr txBox="1"/>
          <p:nvPr/>
        </p:nvSpPr>
        <p:spPr>
          <a:xfrm>
            <a:off x="2893972" y="4822230"/>
            <a:ext cx="2228852"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Offenheitsgrad</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AA15B691-283D-4341-8E52-EBA1542B1340}"/>
              </a:ext>
            </a:extLst>
          </p:cNvPr>
          <p:cNvSpPr txBox="1"/>
          <p:nvPr/>
        </p:nvSpPr>
        <p:spPr>
          <a:xfrm>
            <a:off x="1917536" y="3554806"/>
            <a:ext cx="2228852" cy="504265"/>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Wechselkurs</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1026" name="Picture 2" descr="https://upload.wikimedia.org/wikipedia/commons/thumb/4/4b/Octagon_2.svg/240px-Octagon_2.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1695" y="1538118"/>
            <a:ext cx="3284111" cy="3284112"/>
          </a:xfrm>
          <a:prstGeom prst="rect">
            <a:avLst/>
          </a:prstGeom>
          <a:noFill/>
          <a:extLst>
            <a:ext uri="{909E8E84-426E-40DD-AFC4-6F175D3DCCD1}">
              <a14:hiddenFill xmlns:a14="http://schemas.microsoft.com/office/drawing/2010/main">
                <a:solidFill>
                  <a:srgbClr val="FFFFFF"/>
                </a:solidFill>
              </a14:hiddenFill>
            </a:ext>
          </a:extLst>
        </p:spPr>
      </p:pic>
      <p:sp>
        <p:nvSpPr>
          <p:cNvPr id="13" name="Rechteck 12"/>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3" name="Freihand 2"/>
              <p14:cNvContentPartPr/>
              <p14:nvPr/>
            </p14:nvContentPartPr>
            <p14:xfrm>
              <a:off x="5640600" y="4463040"/>
              <a:ext cx="2795400" cy="1242000"/>
            </p14:xfrm>
          </p:contentPart>
        </mc:Choice>
        <mc:Fallback>
          <p:pic>
            <p:nvPicPr>
              <p:cNvPr id="3" name="Freihand 2"/>
              <p:cNvPicPr/>
              <p:nvPr/>
            </p:nvPicPr>
            <p:blipFill>
              <a:blip r:embed="rId4"/>
              <a:stretch>
                <a:fillRect/>
              </a:stretch>
            </p:blipFill>
            <p:spPr>
              <a:xfrm>
                <a:off x="5623680" y="4447200"/>
                <a:ext cx="2828160" cy="12733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5" name="Freihand 14"/>
              <p14:cNvContentPartPr/>
              <p14:nvPr/>
            </p14:nvContentPartPr>
            <p14:xfrm>
              <a:off x="2785080" y="4603800"/>
              <a:ext cx="2506320" cy="920160"/>
            </p14:xfrm>
          </p:contentPart>
        </mc:Choice>
        <mc:Fallback>
          <p:pic>
            <p:nvPicPr>
              <p:cNvPr id="15" name="Freihand 14"/>
              <p:cNvPicPr/>
              <p:nvPr/>
            </p:nvPicPr>
            <p:blipFill>
              <a:blip r:embed="rId6"/>
              <a:stretch>
                <a:fillRect/>
              </a:stretch>
            </p:blipFill>
            <p:spPr>
              <a:xfrm>
                <a:off x="2773200" y="4595880"/>
                <a:ext cx="2531520" cy="9403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7" name="Freihand 16"/>
              <p14:cNvContentPartPr/>
              <p14:nvPr/>
            </p14:nvContentPartPr>
            <p14:xfrm>
              <a:off x="1855560" y="3474840"/>
              <a:ext cx="2106000" cy="808200"/>
            </p14:xfrm>
          </p:contentPart>
        </mc:Choice>
        <mc:Fallback>
          <p:pic>
            <p:nvPicPr>
              <p:cNvPr id="17" name="Freihand 16"/>
              <p:cNvPicPr/>
              <p:nvPr/>
            </p:nvPicPr>
            <p:blipFill>
              <a:blip r:embed="rId8"/>
              <a:stretch>
                <a:fillRect/>
              </a:stretch>
            </p:blipFill>
            <p:spPr>
              <a:xfrm>
                <a:off x="1842240" y="3460080"/>
                <a:ext cx="2133000" cy="8362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9" name="Freihand 18"/>
              <p14:cNvContentPartPr/>
              <p14:nvPr/>
            </p14:nvContentPartPr>
            <p14:xfrm>
              <a:off x="6902040" y="1982280"/>
              <a:ext cx="2755800" cy="816840"/>
            </p14:xfrm>
          </p:contentPart>
        </mc:Choice>
        <mc:Fallback>
          <p:pic>
            <p:nvPicPr>
              <p:cNvPr id="19" name="Freihand 18"/>
              <p:cNvPicPr/>
              <p:nvPr/>
            </p:nvPicPr>
            <p:blipFill>
              <a:blip r:embed="rId10"/>
              <a:stretch>
                <a:fillRect/>
              </a:stretch>
            </p:blipFill>
            <p:spPr>
              <a:xfrm>
                <a:off x="6886200" y="1967160"/>
                <a:ext cx="2787120" cy="8470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21" name="Freihand 20"/>
              <p14:cNvContentPartPr/>
              <p14:nvPr/>
            </p14:nvContentPartPr>
            <p14:xfrm>
              <a:off x="6777840" y="3529560"/>
              <a:ext cx="3288960" cy="794520"/>
            </p14:xfrm>
          </p:contentPart>
        </mc:Choice>
        <mc:Fallback>
          <p:pic>
            <p:nvPicPr>
              <p:cNvPr id="21" name="Freihand 20"/>
              <p:cNvPicPr/>
              <p:nvPr/>
            </p:nvPicPr>
            <p:blipFill>
              <a:blip r:embed="rId12"/>
              <a:stretch>
                <a:fillRect/>
              </a:stretch>
            </p:blipFill>
            <p:spPr>
              <a:xfrm>
                <a:off x="6763080" y="3515520"/>
                <a:ext cx="3318840" cy="82296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23" name="Freihand 22"/>
              <p14:cNvContentPartPr/>
              <p14:nvPr/>
            </p14:nvContentPartPr>
            <p14:xfrm>
              <a:off x="673680" y="742800"/>
              <a:ext cx="7994880" cy="2347920"/>
            </p14:xfrm>
          </p:contentPart>
        </mc:Choice>
        <mc:Fallback>
          <p:pic>
            <p:nvPicPr>
              <p:cNvPr id="23" name="Freihand 22"/>
              <p:cNvPicPr/>
              <p:nvPr/>
            </p:nvPicPr>
            <p:blipFill>
              <a:blip r:embed="rId14"/>
              <a:stretch>
                <a:fillRect/>
              </a:stretch>
            </p:blipFill>
            <p:spPr>
              <a:xfrm>
                <a:off x="658920" y="727680"/>
                <a:ext cx="8023680" cy="2377440"/>
              </a:xfrm>
              <a:prstGeom prst="rect">
                <a:avLst/>
              </a:prstGeom>
            </p:spPr>
          </p:pic>
        </mc:Fallback>
      </mc:AlternateContent>
    </p:spTree>
    <p:extLst>
      <p:ext uri="{BB962C8B-B14F-4D97-AF65-F5344CB8AC3E}">
        <p14:creationId xmlns:p14="http://schemas.microsoft.com/office/powerpoint/2010/main" val="2052967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1802218" y="159611"/>
            <a:ext cx="9388549"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100" b="1" dirty="0" smtClean="0">
                <a:solidFill>
                  <a:srgbClr val="000000"/>
                </a:solidFill>
                <a:latin typeface="Sparkasse Rg" pitchFamily="34" charset="0"/>
              </a:rPr>
              <a:t>Konjunkturzyklus, Wirtschaftswachstum, Inflation und Arbeitslosigkeit</a:t>
            </a:r>
            <a:endParaRPr lang="de-DE" sz="2100" b="1" dirty="0">
              <a:solidFill>
                <a:srgbClr val="000000"/>
              </a:solidFill>
              <a:latin typeface="Sparkasse Rg" pitchFamily="34" charset="0"/>
            </a:endParaRPr>
          </a:p>
        </p:txBody>
      </p:sp>
      <p:sp>
        <p:nvSpPr>
          <p:cNvPr id="113668" name="Text Box 3"/>
          <p:cNvSpPr txBox="1">
            <a:spLocks noChangeArrowheads="1"/>
          </p:cNvSpPr>
          <p:nvPr/>
        </p:nvSpPr>
        <p:spPr bwMode="auto">
          <a:xfrm>
            <a:off x="300019" y="612716"/>
            <a:ext cx="11560287" cy="7915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In der Makroökonomie haben wir den Konjunkturzyklus als die Schwankung des realen Bruttoinlandsprodukts um das Produktionspotential bzw. einen langfristigen Trend definiert</a:t>
            </a: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22" name="Rechteck 21"/>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p:cNvPicPr>
            <a:picLocks noChangeAspect="1"/>
          </p:cNvPicPr>
          <p:nvPr/>
        </p:nvPicPr>
        <p:blipFill>
          <a:blip r:embed="rId3"/>
          <a:stretch>
            <a:fillRect/>
          </a:stretch>
        </p:blipFill>
        <p:spPr>
          <a:xfrm>
            <a:off x="552658" y="1731232"/>
            <a:ext cx="7661519" cy="3941989"/>
          </a:xfrm>
          <a:prstGeom prst="rect">
            <a:avLst/>
          </a:prstGeom>
        </p:spPr>
      </p:pic>
    </p:spTree>
    <p:extLst>
      <p:ext uri="{BB962C8B-B14F-4D97-AF65-F5344CB8AC3E}">
        <p14:creationId xmlns:p14="http://schemas.microsoft.com/office/powerpoint/2010/main" val="2737701069"/>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1943100" y="47666"/>
            <a:ext cx="939949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Das Produktionspotential bzw. der langfristige Trend</a:t>
            </a:r>
            <a:endParaRPr lang="de-DE" sz="2400" b="1" dirty="0">
              <a:solidFill>
                <a:srgbClr val="000000"/>
              </a:solidFill>
              <a:latin typeface="Sparkasse Rg" pitchFamily="34" charset="0"/>
            </a:endParaRPr>
          </a:p>
        </p:txBody>
      </p:sp>
      <p:sp>
        <p:nvSpPr>
          <p:cNvPr id="23" name="Text Box 3"/>
          <p:cNvSpPr txBox="1">
            <a:spLocks noChangeArrowheads="1"/>
          </p:cNvSpPr>
          <p:nvPr/>
        </p:nvSpPr>
        <p:spPr bwMode="auto">
          <a:xfrm>
            <a:off x="0" y="677864"/>
            <a:ext cx="12192000" cy="5592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600" dirty="0" smtClean="0">
                <a:solidFill>
                  <a:srgbClr val="000000"/>
                </a:solidFill>
              </a:rPr>
              <a:t>Wichtig! Der Wachstumstrend ist nicht gleichzusetzen mit dem durchschnittlichen Wachstum der letzten Jahre, auch wenn dies oft als Näherung angesehen wird. Es geht um die Schwankung um das Produktionspotenzial</a:t>
            </a:r>
            <a:endParaRPr lang="de-DE" sz="1600" dirty="0">
              <a:solidFill>
                <a:srgbClr val="000000"/>
              </a:solidFill>
            </a:endParaRPr>
          </a:p>
        </p:txBody>
      </p:sp>
      <p:sp>
        <p:nvSpPr>
          <p:cNvPr id="2" name="Rechteck 1"/>
          <p:cNvSpPr/>
          <p:nvPr/>
        </p:nvSpPr>
        <p:spPr>
          <a:xfrm>
            <a:off x="-1" y="1897856"/>
            <a:ext cx="11952195" cy="338554"/>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smtClean="0">
                <a:solidFill>
                  <a:srgbClr val="000000"/>
                </a:solidFill>
                <a:latin typeface="Times New Roman" pitchFamily="18" charset="0"/>
              </a:rPr>
              <a:t>Die Definition ist allerdings nicht einheitlich in der Literatur vorgegeben. Bei der Bundesbank findet man:</a:t>
            </a:r>
            <a:endParaRPr lang="de-DE" sz="1600" b="1" dirty="0">
              <a:solidFill>
                <a:srgbClr val="000000"/>
              </a:solidFill>
              <a:latin typeface="Times New Roman" pitchFamily="18" charset="0"/>
            </a:endParaRPr>
          </a:p>
        </p:txBody>
      </p:sp>
      <p:sp>
        <p:nvSpPr>
          <p:cNvPr id="4" name="Rechteck 3"/>
          <p:cNvSpPr/>
          <p:nvPr/>
        </p:nvSpPr>
        <p:spPr>
          <a:xfrm>
            <a:off x="-1" y="2258612"/>
            <a:ext cx="12192001" cy="584775"/>
          </a:xfrm>
          <a:prstGeom prst="rect">
            <a:avLst/>
          </a:prstGeom>
        </p:spPr>
        <p:txBody>
          <a:bodyPr wrap="square">
            <a:spAutoFit/>
          </a:bodyPr>
          <a:lstStyle/>
          <a:p>
            <a:r>
              <a:rPr lang="de-DE" sz="1600" b="1" dirty="0">
                <a:solidFill>
                  <a:srgbClr val="000000"/>
                </a:solidFill>
                <a:latin typeface="Times New Roman" pitchFamily="18" charset="0"/>
              </a:rPr>
              <a:t>Produktionspotenzial</a:t>
            </a:r>
            <a:r>
              <a:rPr lang="de-DE" sz="1600" dirty="0">
                <a:solidFill>
                  <a:srgbClr val="000000"/>
                </a:solidFill>
                <a:latin typeface="Times New Roman" pitchFamily="18" charset="0"/>
              </a:rPr>
              <a:t> = gesamtwirtschaftliche Erzeugung in einem Stadium, in dem nachfrageseitig weder Inflations- noch Deflationsdruck existiert.</a:t>
            </a:r>
          </a:p>
        </p:txBody>
      </p:sp>
      <p:sp>
        <p:nvSpPr>
          <p:cNvPr id="24" name="Rechteck 23"/>
          <p:cNvSpPr/>
          <p:nvPr/>
        </p:nvSpPr>
        <p:spPr>
          <a:xfrm>
            <a:off x="0" y="1305498"/>
            <a:ext cx="11952195" cy="584775"/>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a:solidFill>
                  <a:srgbClr val="000000"/>
                </a:solidFill>
                <a:latin typeface="Times New Roman" pitchFamily="18" charset="0"/>
              </a:rPr>
              <a:t>Das </a:t>
            </a:r>
            <a:r>
              <a:rPr lang="de-DE" sz="1600" b="1" dirty="0">
                <a:solidFill>
                  <a:srgbClr val="000000"/>
                </a:solidFill>
                <a:latin typeface="Times New Roman" pitchFamily="18" charset="0"/>
              </a:rPr>
              <a:t>Produktionspotenzials</a:t>
            </a:r>
            <a:r>
              <a:rPr lang="de-DE" sz="1600" dirty="0">
                <a:solidFill>
                  <a:srgbClr val="000000"/>
                </a:solidFill>
                <a:latin typeface="Times New Roman" pitchFamily="18" charset="0"/>
              </a:rPr>
              <a:t> wurde in Makro als die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b="1" dirty="0">
                <a:solidFill>
                  <a:srgbClr val="000000"/>
                </a:solidFill>
                <a:latin typeface="Times New Roman" pitchFamily="18" charset="0"/>
              </a:rPr>
              <a:t>mögliche gesamtwirtschaftliche Produktion bei Vollauslastung der Kapazitäten definiert</a:t>
            </a:r>
          </a:p>
        </p:txBody>
      </p:sp>
      <p:sp>
        <p:nvSpPr>
          <p:cNvPr id="25" name="Rechteck 24"/>
          <p:cNvSpPr/>
          <p:nvPr/>
        </p:nvSpPr>
        <p:spPr>
          <a:xfrm>
            <a:off x="0" y="2865589"/>
            <a:ext cx="11952195" cy="338554"/>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smtClean="0">
                <a:solidFill>
                  <a:srgbClr val="000000"/>
                </a:solidFill>
                <a:latin typeface="Times New Roman" pitchFamily="18" charset="0"/>
              </a:rPr>
              <a:t>In einer Analyse des </a:t>
            </a:r>
            <a:r>
              <a:rPr lang="de-DE" sz="1600" dirty="0" smtClean="0">
                <a:solidFill>
                  <a:srgbClr val="000000"/>
                </a:solidFill>
                <a:latin typeface="Times New Roman" pitchFamily="18" charset="0"/>
                <a:hlinkClick r:id="rId3"/>
              </a:rPr>
              <a:t>Sachverständigenrats aus dem Jahr 2007 </a:t>
            </a:r>
            <a:r>
              <a:rPr lang="de-DE" sz="1600" dirty="0" smtClean="0">
                <a:solidFill>
                  <a:srgbClr val="000000"/>
                </a:solidFill>
                <a:latin typeface="Times New Roman" pitchFamily="18" charset="0"/>
              </a:rPr>
              <a:t>findet man folgende längere Erläuterung:</a:t>
            </a:r>
            <a:endParaRPr lang="de-DE" sz="1600" b="1" dirty="0">
              <a:solidFill>
                <a:srgbClr val="000000"/>
              </a:solidFill>
              <a:latin typeface="Times New Roman" pitchFamily="18" charset="0"/>
            </a:endParaRPr>
          </a:p>
        </p:txBody>
      </p:sp>
      <p:sp>
        <p:nvSpPr>
          <p:cNvPr id="26" name="Rechteck 25"/>
          <p:cNvSpPr/>
          <p:nvPr/>
        </p:nvSpPr>
        <p:spPr>
          <a:xfrm>
            <a:off x="0" y="3268360"/>
            <a:ext cx="8591341" cy="2308324"/>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200" dirty="0">
                <a:solidFill>
                  <a:srgbClr val="000000"/>
                </a:solidFill>
                <a:latin typeface="Times New Roman" pitchFamily="18" charset="0"/>
              </a:rPr>
              <a:t>Das Produktionspotenzial dient als aggregiertes Maß für die Angebotsseite einer Volkswirtschaft, die explizit oder implizit integraler Bestandteil aller makroökonomischen und </a:t>
            </a:r>
            <a:r>
              <a:rPr lang="de-DE" sz="1200" dirty="0" smtClean="0">
                <a:solidFill>
                  <a:srgbClr val="000000"/>
                </a:solidFill>
                <a:latin typeface="Times New Roman" pitchFamily="18" charset="0"/>
              </a:rPr>
              <a:t>insbesondere wachstumstheoretischen </a:t>
            </a:r>
            <a:r>
              <a:rPr lang="de-DE" sz="1200" dirty="0">
                <a:solidFill>
                  <a:srgbClr val="000000"/>
                </a:solidFill>
                <a:latin typeface="Times New Roman" pitchFamily="18" charset="0"/>
              </a:rPr>
              <a:t>Modelle ist. Es stellt als solches ein in </a:t>
            </a:r>
            <a:r>
              <a:rPr lang="de-DE" sz="1200" dirty="0" smtClean="0">
                <a:solidFill>
                  <a:srgbClr val="000000"/>
                </a:solidFill>
                <a:latin typeface="Times New Roman" pitchFamily="18" charset="0"/>
              </a:rPr>
              <a:t>der Volkswirtschaftslehre </a:t>
            </a:r>
            <a:r>
              <a:rPr lang="de-DE" sz="1200" dirty="0">
                <a:solidFill>
                  <a:srgbClr val="000000"/>
                </a:solidFill>
                <a:latin typeface="Times New Roman" pitchFamily="18" charset="0"/>
              </a:rPr>
              <a:t>etabliertes und weithin anerkanntes Konzept dar. Gleichwohl ist die genaue Begriffsdefinition keineswegs eindeutig. Eine klassische Definition bezeichnet das Produktionspotenzial als jene Produktion, die bei voller Auslastung aller Produktionsfaktoren (Maschinen, Gebäude und Erwerbspersonen) möglich wäre. Die hiermit gemeinten maximalen Produktionsmöglichkeiten spielen in der</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200" dirty="0">
                <a:solidFill>
                  <a:srgbClr val="000000"/>
                </a:solidFill>
                <a:latin typeface="Times New Roman" pitchFamily="18" charset="0"/>
              </a:rPr>
              <a:t>wirtschaftspolitischen Diskussion jedoch eine untergeordnete Rolle. Stattdessen wird das Produktionspotenzial im Allgemeinen als </a:t>
            </a:r>
            <a:r>
              <a:rPr lang="de-DE" sz="1200" dirty="0" smtClean="0">
                <a:solidFill>
                  <a:srgbClr val="000000"/>
                </a:solidFill>
                <a:latin typeface="Times New Roman" pitchFamily="18" charset="0"/>
              </a:rPr>
              <a:t>jene Produktion </a:t>
            </a:r>
            <a:r>
              <a:rPr lang="de-DE" sz="1200" dirty="0">
                <a:solidFill>
                  <a:srgbClr val="000000"/>
                </a:solidFill>
                <a:latin typeface="Times New Roman" pitchFamily="18" charset="0"/>
              </a:rPr>
              <a:t>interpretiert, die sich bei normaler </a:t>
            </a:r>
            <a:r>
              <a:rPr lang="de-DE" sz="1200" dirty="0" smtClean="0">
                <a:solidFill>
                  <a:srgbClr val="000000"/>
                </a:solidFill>
                <a:latin typeface="Times New Roman" pitchFamily="18" charset="0"/>
              </a:rPr>
              <a:t>Auslastung der </a:t>
            </a:r>
            <a:r>
              <a:rPr lang="de-DE" sz="1200" dirty="0">
                <a:solidFill>
                  <a:srgbClr val="000000"/>
                </a:solidFill>
                <a:latin typeface="Times New Roman" pitchFamily="18" charset="0"/>
              </a:rPr>
              <a:t>vorhandenen Kapazitäten ergibt. Diese Definition wiederum wird auf zweierlei Weise interpretiert. Zum einen wird unter dem Potenzialwachstum rein statistisch das Trendwachstum verstanden, das heißt der Mittelwert der Zuwachsraten des Bruttoinlandsprodukts über einen vollen Konjunkturzyklus. Zum anderen ist mit dem Produktionspotenzial das Niveau des Bruttoinlandsprodukts gemeint, das produziert werden kann, ohne dass Inflationsdruck entsteht (</a:t>
            </a:r>
            <a:r>
              <a:rPr lang="de-DE" sz="1200" dirty="0" err="1">
                <a:solidFill>
                  <a:srgbClr val="000000"/>
                </a:solidFill>
                <a:latin typeface="Times New Roman" pitchFamily="18" charset="0"/>
              </a:rPr>
              <a:t>Okun</a:t>
            </a:r>
            <a:r>
              <a:rPr lang="de-DE" sz="1200" dirty="0">
                <a:solidFill>
                  <a:srgbClr val="000000"/>
                </a:solidFill>
                <a:latin typeface="Times New Roman" pitchFamily="18" charset="0"/>
              </a:rPr>
              <a:t>, 1962)</a:t>
            </a:r>
            <a:endParaRPr lang="de-DE" sz="1200" b="1" dirty="0">
              <a:solidFill>
                <a:srgbClr val="000000"/>
              </a:solidFill>
              <a:latin typeface="Times New Roman" pitchFamily="18" charset="0"/>
            </a:endParaRPr>
          </a:p>
        </p:txBody>
      </p:sp>
      <p:sp>
        <p:nvSpPr>
          <p:cNvPr id="27" name="Rechteck 26"/>
          <p:cNvSpPr/>
          <p:nvPr/>
        </p:nvSpPr>
        <p:spPr>
          <a:xfrm>
            <a:off x="1" y="5962542"/>
            <a:ext cx="8641582" cy="830997"/>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600" dirty="0" smtClean="0">
                <a:solidFill>
                  <a:srgbClr val="000000"/>
                </a:solidFill>
                <a:latin typeface="Times New Roman" pitchFamily="18" charset="0"/>
              </a:rPr>
              <a:t>Insbesondere auf die Interpretation von </a:t>
            </a:r>
            <a:r>
              <a:rPr lang="de-DE" sz="1600" dirty="0" err="1" smtClean="0">
                <a:solidFill>
                  <a:srgbClr val="000000"/>
                </a:solidFill>
                <a:latin typeface="Times New Roman" pitchFamily="18" charset="0"/>
              </a:rPr>
              <a:t>Okun</a:t>
            </a:r>
            <a:r>
              <a:rPr lang="de-DE" sz="1600" dirty="0" smtClean="0">
                <a:solidFill>
                  <a:srgbClr val="000000"/>
                </a:solidFill>
                <a:latin typeface="Times New Roman" pitchFamily="18" charset="0"/>
              </a:rPr>
              <a:t>, werden wir im weiteren Verlauf eingehen und mit der Schätzung des „</a:t>
            </a:r>
            <a:r>
              <a:rPr lang="de-DE" sz="1600" dirty="0" err="1" smtClean="0">
                <a:solidFill>
                  <a:srgbClr val="000000"/>
                </a:solidFill>
                <a:latin typeface="Times New Roman" pitchFamily="18" charset="0"/>
              </a:rPr>
              <a:t>Okunschen</a:t>
            </a:r>
            <a:r>
              <a:rPr lang="de-DE" sz="1600" dirty="0" smtClean="0">
                <a:solidFill>
                  <a:srgbClr val="000000"/>
                </a:solidFill>
                <a:latin typeface="Times New Roman" pitchFamily="18" charset="0"/>
              </a:rPr>
              <a:t> Gesetzes“ für die einzelnen Länder auch eine Schätzung des Produktionspotenzials erhalten.</a:t>
            </a:r>
            <a:endParaRPr lang="de-DE" sz="1600" b="1" dirty="0">
              <a:solidFill>
                <a:srgbClr val="000000"/>
              </a:solidFill>
              <a:latin typeface="Times New Roman" pitchFamily="18" charset="0"/>
            </a:endParaRPr>
          </a:p>
        </p:txBody>
      </p:sp>
      <p:sp>
        <p:nvSpPr>
          <p:cNvPr id="5" name="Rechteck 4"/>
          <p:cNvSpPr/>
          <p:nvPr/>
        </p:nvSpPr>
        <p:spPr>
          <a:xfrm>
            <a:off x="-1" y="5542258"/>
            <a:ext cx="8591341" cy="461665"/>
          </a:xfrm>
          <a:prstGeom prst="rect">
            <a:avLst/>
          </a:prstGeom>
        </p:spPr>
        <p:txBody>
          <a:bodyPr wrap="square">
            <a:spAutoFit/>
          </a:bodyPr>
          <a:lstStyle/>
          <a:p>
            <a:r>
              <a:rPr lang="en-US" sz="1200" dirty="0" err="1">
                <a:solidFill>
                  <a:srgbClr val="000000"/>
                </a:solidFill>
                <a:latin typeface="Times New Roman" pitchFamily="18" charset="0"/>
              </a:rPr>
              <a:t>Okun</a:t>
            </a:r>
            <a:r>
              <a:rPr lang="en-US" sz="1200" dirty="0">
                <a:solidFill>
                  <a:srgbClr val="000000"/>
                </a:solidFill>
                <a:latin typeface="Times New Roman" pitchFamily="18" charset="0"/>
              </a:rPr>
              <a:t>, A. M. (1962) Potential GNP: Its Measurement and its Significance, Proceedings of the Business and Economic Statistics Section, American Statistical Association, 98 - 103. </a:t>
            </a:r>
            <a:endParaRPr lang="de-DE" sz="1200" dirty="0">
              <a:solidFill>
                <a:srgbClr val="000000"/>
              </a:solidFill>
              <a:latin typeface="Times New Roman" pitchFamily="18" charset="0"/>
            </a:endParaRPr>
          </a:p>
        </p:txBody>
      </p:sp>
      <p:sp>
        <p:nvSpPr>
          <p:cNvPr id="11" name="Rechteck 10"/>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0750933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 grpId="0"/>
      <p:bldP spid="4" grpId="0"/>
      <p:bldP spid="24" grpId="0"/>
      <p:bldP spid="25" grpId="0"/>
      <p:bldP spid="26" grpId="0"/>
      <p:bldP spid="27"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1943100" y="47666"/>
            <a:ext cx="939949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Das Produktionspotential weitere Definitionen</a:t>
            </a:r>
            <a:endParaRPr lang="de-DE" sz="2400" b="1" dirty="0">
              <a:solidFill>
                <a:srgbClr val="000000"/>
              </a:solidFill>
              <a:latin typeface="Sparkasse Rg" pitchFamily="34" charset="0"/>
            </a:endParaRPr>
          </a:p>
        </p:txBody>
      </p:sp>
      <p:sp>
        <p:nvSpPr>
          <p:cNvPr id="11" name="Textfeld 10"/>
          <p:cNvSpPr txBox="1"/>
          <p:nvPr/>
        </p:nvSpPr>
        <p:spPr>
          <a:xfrm>
            <a:off x="1181805" y="669837"/>
            <a:ext cx="9001000" cy="5688632"/>
          </a:xfrm>
          <a:prstGeom prst="rect">
            <a:avLst/>
          </a:prstGeom>
          <a:noFill/>
        </p:spPr>
        <p:txBody>
          <a:bodyPr wrap="square" rtlCol="0">
            <a:noAutofit/>
          </a:bodyPr>
          <a:lstStyle/>
          <a:p>
            <a:r>
              <a:rPr lang="en-US" sz="2400" b="1" dirty="0"/>
              <a:t>Potential output is the maximum amount of goods and services an economy can turn out when it is most efficient—that is, at full capacity. Often, potential output is referred to as the production capacity of the economy</a:t>
            </a:r>
            <a:r>
              <a:rPr lang="en-US" sz="2400" b="1" dirty="0" smtClean="0"/>
              <a:t>.­</a:t>
            </a:r>
            <a:r>
              <a:rPr lang="en-US" sz="2400" b="1" dirty="0"/>
              <a:t> </a:t>
            </a:r>
            <a:r>
              <a:rPr lang="en-US" sz="2400" dirty="0" smtClean="0"/>
              <a:t>(IMF Definition)</a:t>
            </a:r>
            <a:endParaRPr lang="en-US" sz="2400" dirty="0"/>
          </a:p>
          <a:p>
            <a:pPr algn="ctr"/>
            <a:r>
              <a:rPr lang="en-US" sz="3200" u="sng" dirty="0" smtClean="0"/>
              <a:t>But:</a:t>
            </a:r>
          </a:p>
          <a:p>
            <a:r>
              <a:rPr lang="en-US" sz="2400" dirty="0" smtClean="0"/>
              <a:t>“…it </a:t>
            </a:r>
            <a:r>
              <a:rPr lang="en-US" sz="2400" dirty="0"/>
              <a:t>must be noted that potential output cannot </a:t>
            </a:r>
            <a:r>
              <a:rPr lang="en-US" sz="2400" dirty="0" smtClean="0"/>
              <a:t>be observed directly, but </a:t>
            </a:r>
            <a:r>
              <a:rPr lang="en-US" sz="2400" dirty="0"/>
              <a:t>has to be inferred </a:t>
            </a:r>
            <a:r>
              <a:rPr lang="en-US" sz="2400" dirty="0" smtClean="0"/>
              <a:t>from existing </a:t>
            </a:r>
            <a:r>
              <a:rPr lang="en-US" sz="2400" dirty="0"/>
              <a:t>data using statistical and </a:t>
            </a:r>
            <a:r>
              <a:rPr lang="en-US" sz="2400" dirty="0" smtClean="0"/>
              <a:t>econometric methods</a:t>
            </a:r>
            <a:r>
              <a:rPr lang="en-US" sz="2400" dirty="0"/>
              <a:t>. There is considerable uncertainty </a:t>
            </a:r>
            <a:r>
              <a:rPr lang="en-US" sz="2400" dirty="0" smtClean="0"/>
              <a:t>in the </a:t>
            </a:r>
            <a:r>
              <a:rPr lang="en-US" sz="2400" dirty="0"/>
              <a:t>measurement of potential output, </a:t>
            </a:r>
            <a:r>
              <a:rPr lang="en-US" sz="2400" dirty="0" smtClean="0"/>
              <a:t>which translates </a:t>
            </a:r>
            <a:r>
              <a:rPr lang="en-US" sz="2400" dirty="0"/>
              <a:t>across to the derived indicators</a:t>
            </a:r>
            <a:r>
              <a:rPr lang="en-US" sz="2400" dirty="0" smtClean="0"/>
              <a:t>.” (ECB, 2011)</a:t>
            </a:r>
            <a:endParaRPr lang="de-DE" sz="2400" dirty="0"/>
          </a:p>
        </p:txBody>
      </p:sp>
      <p:sp>
        <p:nvSpPr>
          <p:cNvPr id="4" name="Rechteck 3"/>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2726947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223398" y="0"/>
            <a:ext cx="11900863"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solidFill>
                  <a:srgbClr val="000000"/>
                </a:solidFill>
                <a:latin typeface="Sparkasse Rg" pitchFamily="34" charset="0"/>
              </a:rPr>
              <a:t>Einfache Berechnung des durchschnittlichen Wachstums anhand der Quartalswachstumsraten seit der Wiedervereinigung für Deutschland</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5689565" y="3695328"/>
            <a:ext cx="4751237" cy="33855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600" dirty="0"/>
              <a:t>Quelle: Statistisches Bundesamt, </a:t>
            </a:r>
            <a:r>
              <a:rPr lang="de-DE" sz="1600" dirty="0" smtClean="0"/>
              <a:t>eigene Berechnungen</a:t>
            </a:r>
            <a:endParaRPr lang="de-DE" sz="1600" dirty="0"/>
          </a:p>
        </p:txBody>
      </p:sp>
      <p:sp>
        <p:nvSpPr>
          <p:cNvPr id="8" name="Text Box 2"/>
          <p:cNvSpPr txBox="1">
            <a:spLocks noChangeArrowheads="1"/>
          </p:cNvSpPr>
          <p:nvPr/>
        </p:nvSpPr>
        <p:spPr bwMode="auto">
          <a:xfrm>
            <a:off x="116927" y="1080859"/>
            <a:ext cx="4604370" cy="10101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Die einfachste Approximation für einen langfristigen Trend stellt die rein deskriptive Berechnung der durchschnittlichen </a:t>
            </a:r>
            <a:r>
              <a:rPr lang="de-DE" sz="1400" dirty="0" err="1" smtClean="0">
                <a:solidFill>
                  <a:srgbClr val="000000"/>
                </a:solidFill>
              </a:rPr>
              <a:t>Wachstumrate</a:t>
            </a:r>
            <a:r>
              <a:rPr lang="de-DE" sz="1400" dirty="0" smtClean="0">
                <a:solidFill>
                  <a:srgbClr val="000000"/>
                </a:solidFill>
              </a:rPr>
              <a:t> über einen vorgegebenen Zeitraum, hier von 1991q1 bis 2021q2 dar </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10" name="Text Box 2"/>
          <p:cNvSpPr txBox="1">
            <a:spLocks noChangeArrowheads="1"/>
          </p:cNvSpPr>
          <p:nvPr/>
        </p:nvSpPr>
        <p:spPr bwMode="auto">
          <a:xfrm>
            <a:off x="116927" y="2040084"/>
            <a:ext cx="4604370" cy="7501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Während eines Extremereignisses wie dem Einbruch aufgrund der Corona-Epidemie erkennt man die Problematik dieses Ansatzes:</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11" name="Text Box 2"/>
          <p:cNvSpPr txBox="1">
            <a:spLocks noChangeArrowheads="1"/>
          </p:cNvSpPr>
          <p:nvPr/>
        </p:nvSpPr>
        <p:spPr bwMode="auto">
          <a:xfrm>
            <a:off x="116927" y="2790266"/>
            <a:ext cx="4604370" cy="7501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1) Berechnung des </a:t>
            </a:r>
            <a:r>
              <a:rPr lang="de-DE" sz="1400" dirty="0">
                <a:solidFill>
                  <a:srgbClr val="000000"/>
                </a:solidFill>
              </a:rPr>
              <a:t>Trends mit 1991q1 </a:t>
            </a:r>
            <a:r>
              <a:rPr lang="de-DE" sz="1400" dirty="0" smtClean="0">
                <a:solidFill>
                  <a:srgbClr val="000000"/>
                </a:solidFill>
              </a:rPr>
              <a:t>als Startpunkt und 2021q2 ergibt eine </a:t>
            </a:r>
            <a:r>
              <a:rPr lang="de-DE" sz="1400" dirty="0" err="1" smtClean="0">
                <a:solidFill>
                  <a:srgbClr val="000000"/>
                </a:solidFill>
              </a:rPr>
              <a:t>eine</a:t>
            </a:r>
            <a:r>
              <a:rPr lang="de-DE" sz="1400" dirty="0" smtClean="0">
                <a:solidFill>
                  <a:srgbClr val="000000"/>
                </a:solidFill>
              </a:rPr>
              <a:t> durchschnittliche Quartalswachstumsrate von 0,29% (blau)</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12" name="Text Box 2"/>
          <p:cNvSpPr txBox="1">
            <a:spLocks noChangeArrowheads="1"/>
          </p:cNvSpPr>
          <p:nvPr/>
        </p:nvSpPr>
        <p:spPr bwMode="auto">
          <a:xfrm>
            <a:off x="116927" y="3489514"/>
            <a:ext cx="4604370" cy="7501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a:solidFill>
                  <a:srgbClr val="000000"/>
                </a:solidFill>
              </a:rPr>
              <a:t>2</a:t>
            </a:r>
            <a:r>
              <a:rPr lang="de-DE" sz="1400" dirty="0" smtClean="0">
                <a:solidFill>
                  <a:srgbClr val="000000"/>
                </a:solidFill>
              </a:rPr>
              <a:t>) Gehen wir bis zu dem extremen Einbruch im Sommer 2020q2 erhalten durchschnittliche Quartalswachstumsrate von 0,22%, die eher einem „anschaulichen“ Mittel entspricht (gelb)</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13" name="Text Box 2"/>
          <p:cNvSpPr txBox="1">
            <a:spLocks noChangeArrowheads="1"/>
          </p:cNvSpPr>
          <p:nvPr/>
        </p:nvSpPr>
        <p:spPr bwMode="auto">
          <a:xfrm>
            <a:off x="116927" y="4458486"/>
            <a:ext cx="4604370" cy="9569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3) Spart man Corona fast ganz aus und setzt den Endpunkt auf 2020q1 ergibt sich eine durchschnittliche Quartalswachstumsrate von 0,31%, die als Trend der </a:t>
            </a:r>
            <a:r>
              <a:rPr lang="de-DE" sz="1400" dirty="0" err="1" smtClean="0">
                <a:solidFill>
                  <a:srgbClr val="000000"/>
                </a:solidFill>
              </a:rPr>
              <a:t>contrafaktischen</a:t>
            </a:r>
            <a:r>
              <a:rPr lang="de-DE" sz="1400" dirty="0" smtClean="0">
                <a:solidFill>
                  <a:srgbClr val="000000"/>
                </a:solidFill>
              </a:rPr>
              <a:t> Situation ohne Pandemie angesehen werden könnte (grau)</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pic>
        <p:nvPicPr>
          <p:cNvPr id="16" name="Grafik 15"/>
          <p:cNvPicPr>
            <a:picLocks noChangeAspect="1"/>
          </p:cNvPicPr>
          <p:nvPr/>
        </p:nvPicPr>
        <p:blipFill>
          <a:blip r:embed="rId3"/>
          <a:stretch>
            <a:fillRect/>
          </a:stretch>
        </p:blipFill>
        <p:spPr>
          <a:xfrm>
            <a:off x="5400000" y="19440000"/>
            <a:ext cx="5760000" cy="3462128"/>
          </a:xfrm>
          <a:prstGeom prst="rect">
            <a:avLst/>
          </a:prstGeom>
        </p:spPr>
      </p:pic>
      <p:sp>
        <p:nvSpPr>
          <p:cNvPr id="17" name="Rechteck 1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p:cNvPicPr>
            <a:picLocks noChangeAspect="1"/>
          </p:cNvPicPr>
          <p:nvPr/>
        </p:nvPicPr>
        <p:blipFill>
          <a:blip r:embed="rId4"/>
          <a:stretch>
            <a:fillRect/>
          </a:stretch>
        </p:blipFill>
        <p:spPr>
          <a:xfrm>
            <a:off x="5622457" y="920744"/>
            <a:ext cx="4584589" cy="2755631"/>
          </a:xfrm>
          <a:prstGeom prst="rect">
            <a:avLst/>
          </a:prstGeom>
        </p:spPr>
      </p:pic>
      <mc:AlternateContent xmlns:mc="http://schemas.openxmlformats.org/markup-compatibility/2006">
        <mc:Choice xmlns:p14="http://schemas.microsoft.com/office/powerpoint/2010/main" Requires="p14">
          <p:contentPart p14:bwMode="auto" r:id="rId5">
            <p14:nvContentPartPr>
              <p14:cNvPr id="4" name="Freihand 3"/>
              <p14:cNvContentPartPr/>
              <p14:nvPr/>
            </p14:nvContentPartPr>
            <p14:xfrm>
              <a:off x="7882320" y="2082760"/>
              <a:ext cx="117000" cy="1578600"/>
            </p14:xfrm>
          </p:contentPart>
        </mc:Choice>
        <mc:Fallback>
          <p:pic>
            <p:nvPicPr>
              <p:cNvPr id="4" name="Freihand 3"/>
              <p:cNvPicPr/>
              <p:nvPr/>
            </p:nvPicPr>
            <p:blipFill>
              <a:blip r:embed="rId6"/>
              <a:stretch>
                <a:fillRect/>
              </a:stretch>
            </p:blipFill>
            <p:spPr>
              <a:xfrm>
                <a:off x="7867200" y="2072680"/>
                <a:ext cx="149040" cy="16066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7" name="Freihand 6"/>
              <p14:cNvContentPartPr/>
              <p14:nvPr/>
            </p14:nvContentPartPr>
            <p14:xfrm>
              <a:off x="7938120" y="1704400"/>
              <a:ext cx="2057400" cy="722880"/>
            </p14:xfrm>
          </p:contentPart>
        </mc:Choice>
        <mc:Fallback>
          <p:pic>
            <p:nvPicPr>
              <p:cNvPr id="7" name="Freihand 6"/>
              <p:cNvPicPr/>
              <p:nvPr/>
            </p:nvPicPr>
            <p:blipFill>
              <a:blip r:embed="rId8"/>
              <a:stretch>
                <a:fillRect/>
              </a:stretch>
            </p:blipFill>
            <p:spPr>
              <a:xfrm>
                <a:off x="7926600" y="1692880"/>
                <a:ext cx="2082600" cy="7437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4" name="Freihand 13"/>
              <p14:cNvContentPartPr/>
              <p14:nvPr/>
            </p14:nvContentPartPr>
            <p14:xfrm>
              <a:off x="9728040" y="1025440"/>
              <a:ext cx="560160" cy="1091520"/>
            </p14:xfrm>
          </p:contentPart>
        </mc:Choice>
        <mc:Fallback>
          <p:pic>
            <p:nvPicPr>
              <p:cNvPr id="14" name="Freihand 13"/>
              <p:cNvPicPr/>
              <p:nvPr/>
            </p:nvPicPr>
            <p:blipFill>
              <a:blip r:embed="rId10"/>
              <a:stretch>
                <a:fillRect/>
              </a:stretch>
            </p:blipFill>
            <p:spPr>
              <a:xfrm>
                <a:off x="9712560" y="1010320"/>
                <a:ext cx="590760" cy="11224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9" name="Freihand 18"/>
              <p14:cNvContentPartPr/>
              <p14:nvPr/>
            </p14:nvContentPartPr>
            <p14:xfrm>
              <a:off x="6017160" y="2714920"/>
              <a:ext cx="45360" cy="333720"/>
            </p14:xfrm>
          </p:contentPart>
        </mc:Choice>
        <mc:Fallback>
          <p:pic>
            <p:nvPicPr>
              <p:cNvPr id="19" name="Freihand 18"/>
              <p:cNvPicPr/>
              <p:nvPr/>
            </p:nvPicPr>
            <p:blipFill>
              <a:blip r:embed="rId12"/>
              <a:stretch>
                <a:fillRect/>
              </a:stretch>
            </p:blipFill>
            <p:spPr>
              <a:xfrm>
                <a:off x="6002400" y="2700160"/>
                <a:ext cx="75600" cy="36036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22" name="Freihand 21"/>
              <p14:cNvContentPartPr/>
              <p14:nvPr/>
            </p14:nvContentPartPr>
            <p14:xfrm>
              <a:off x="441840" y="3927760"/>
              <a:ext cx="528840" cy="327960"/>
            </p14:xfrm>
          </p:contentPart>
        </mc:Choice>
        <mc:Fallback>
          <p:pic>
            <p:nvPicPr>
              <p:cNvPr id="22" name="Freihand 21"/>
              <p:cNvPicPr/>
              <p:nvPr/>
            </p:nvPicPr>
            <p:blipFill>
              <a:blip r:embed="rId14"/>
              <a:stretch>
                <a:fillRect/>
              </a:stretch>
            </p:blipFill>
            <p:spPr>
              <a:xfrm>
                <a:off x="426360" y="3913720"/>
                <a:ext cx="559800" cy="35748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26" name="Freihand 25"/>
              <p14:cNvContentPartPr/>
              <p14:nvPr/>
            </p14:nvContentPartPr>
            <p14:xfrm>
              <a:off x="2101440" y="3160600"/>
              <a:ext cx="658800" cy="2123640"/>
            </p14:xfrm>
          </p:contentPart>
        </mc:Choice>
        <mc:Fallback>
          <p:pic>
            <p:nvPicPr>
              <p:cNvPr id="26" name="Freihand 25"/>
              <p:cNvPicPr/>
              <p:nvPr/>
            </p:nvPicPr>
            <p:blipFill>
              <a:blip r:embed="rId16"/>
              <a:stretch>
                <a:fillRect/>
              </a:stretch>
            </p:blipFill>
            <p:spPr>
              <a:xfrm>
                <a:off x="2091360" y="3144757"/>
                <a:ext cx="684720" cy="2153885"/>
              </a:xfrm>
              <a:prstGeom prst="rect">
                <a:avLst/>
              </a:prstGeom>
            </p:spPr>
          </p:pic>
        </mc:Fallback>
      </mc:AlternateContent>
    </p:spTree>
    <p:extLst>
      <p:ext uri="{BB962C8B-B14F-4D97-AF65-F5344CB8AC3E}">
        <p14:creationId xmlns:p14="http://schemas.microsoft.com/office/powerpoint/2010/main" val="228248696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905</Words>
  <Application>Microsoft Office PowerPoint</Application>
  <PresentationFormat>Breitbild</PresentationFormat>
  <Paragraphs>138</Paragraphs>
  <Slides>11</Slides>
  <Notes>7</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11</vt:i4>
      </vt:variant>
    </vt:vector>
  </HeadingPairs>
  <TitlesOfParts>
    <vt:vector size="20" baseType="lpstr">
      <vt:lpstr>Arial</vt:lpstr>
      <vt:lpstr>Calibri</vt:lpstr>
      <vt:lpstr>Calibri Light</vt:lpstr>
      <vt:lpstr>Cambria Math</vt:lpstr>
      <vt:lpstr>Droid Sans Fallback</vt:lpstr>
      <vt:lpstr>Sparkasse Rg</vt:lpstr>
      <vt:lpstr>Times New Roman</vt:lpstr>
      <vt:lpstr>Office</vt:lpstr>
      <vt:lpstr>Arbeitsblatt</vt:lpstr>
      <vt:lpstr>PowerPoint-Präsentation</vt:lpstr>
      <vt:lpstr>Wirtschaftspolitik</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570</cp:revision>
  <dcterms:created xsi:type="dcterms:W3CDTF">2019-02-11T10:45:01Z</dcterms:created>
  <dcterms:modified xsi:type="dcterms:W3CDTF">2021-09-27T15:57:58Z</dcterms:modified>
</cp:coreProperties>
</file>