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2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notesSlides/notesSlide3.xml" ContentType="application/vnd.openxmlformats-officedocument.presentationml.notesSlide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ink/ink186.xml" ContentType="application/inkml+xml"/>
  <Override PartName="/ppt/ink/ink187.xml" ContentType="application/inkml+xml"/>
  <Override PartName="/ppt/ink/ink188.xml" ContentType="application/inkml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ink/ink210.xml" ContentType="application/inkml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ink/ink219.xml" ContentType="application/inkml+xml"/>
  <Override PartName="/ppt/ink/ink220.xml" ContentType="application/inkml+xml"/>
  <Override PartName="/ppt/ink/ink221.xml" ContentType="application/inkml+xml"/>
  <Override PartName="/ppt/ink/ink222.xml" ContentType="application/inkml+xml"/>
  <Override PartName="/ppt/ink/ink223.xml" ContentType="application/inkml+xml"/>
  <Override PartName="/ppt/ink/ink224.xml" ContentType="application/inkml+xml"/>
  <Override PartName="/ppt/ink/ink225.xml" ContentType="application/inkml+xml"/>
  <Override PartName="/ppt/ink/ink226.xml" ContentType="application/inkml+xml"/>
  <Override PartName="/ppt/ink/ink227.xml" ContentType="application/inkml+xml"/>
  <Override PartName="/ppt/ink/ink228.xml" ContentType="application/inkml+xml"/>
  <Override PartName="/ppt/ink/ink229.xml" ContentType="application/inkml+xml"/>
  <Override PartName="/ppt/ink/ink230.xml" ContentType="application/inkml+xml"/>
  <Override PartName="/ppt/ink/ink231.xml" ContentType="application/inkml+xml"/>
  <Override PartName="/ppt/ink/ink232.xml" ContentType="application/inkml+xml"/>
  <Override PartName="/ppt/ink/ink233.xml" ContentType="application/inkml+xml"/>
  <Override PartName="/ppt/ink/ink234.xml" ContentType="application/inkml+xml"/>
  <Override PartName="/ppt/ink/ink235.xml" ContentType="application/inkml+xml"/>
  <Override PartName="/ppt/ink/ink236.xml" ContentType="application/inkml+xml"/>
  <Override PartName="/ppt/ink/ink237.xml" ContentType="application/inkml+xml"/>
  <Override PartName="/ppt/ink/ink238.xml" ContentType="application/inkml+xml"/>
  <Override PartName="/ppt/ink/ink239.xml" ContentType="application/inkml+xml"/>
  <Override PartName="/ppt/ink/ink240.xml" ContentType="application/inkml+xml"/>
  <Override PartName="/ppt/ink/ink241.xml" ContentType="application/inkml+xml"/>
  <Override PartName="/ppt/ink/ink242.xml" ContentType="application/inkml+xml"/>
  <Override PartName="/ppt/ink/ink243.xml" ContentType="application/inkml+xml"/>
  <Override PartName="/ppt/ink/ink244.xml" ContentType="application/inkml+xml"/>
  <Override PartName="/ppt/ink/ink245.xml" ContentType="application/inkml+xml"/>
  <Override PartName="/ppt/ink/ink246.xml" ContentType="application/inkml+xml"/>
  <Override PartName="/ppt/ink/ink247.xml" ContentType="application/inkml+xml"/>
  <Override PartName="/ppt/ink/ink248.xml" ContentType="application/inkml+xml"/>
  <Override PartName="/ppt/ink/ink249.xml" ContentType="application/inkml+xml"/>
  <Override PartName="/ppt/ink/ink250.xml" ContentType="application/inkml+xml"/>
  <Override PartName="/ppt/ink/ink251.xml" ContentType="application/inkml+xml"/>
  <Override PartName="/ppt/ink/ink252.xml" ContentType="application/inkml+xml"/>
  <Override PartName="/ppt/ink/ink253.xml" ContentType="application/inkml+xml"/>
  <Override PartName="/ppt/ink/ink254.xml" ContentType="application/inkml+xml"/>
  <Override PartName="/ppt/ink/ink255.xml" ContentType="application/inkml+xml"/>
  <Override PartName="/ppt/ink/ink256.xml" ContentType="application/inkml+xml"/>
  <Override PartName="/ppt/ink/ink257.xml" ContentType="application/inkml+xml"/>
  <Override PartName="/ppt/ink/ink258.xml" ContentType="application/inkml+xml"/>
  <Override PartName="/ppt/ink/ink259.xml" ContentType="application/inkml+xml"/>
  <Override PartName="/ppt/ink/ink260.xml" ContentType="application/inkml+xml"/>
  <Override PartName="/ppt/ink/ink261.xml" ContentType="application/inkml+xml"/>
  <Override PartName="/ppt/ink/ink262.xml" ContentType="application/inkml+xml"/>
  <Override PartName="/ppt/ink/ink263.xml" ContentType="application/inkml+xml"/>
  <Override PartName="/ppt/ink/ink264.xml" ContentType="application/inkml+xml"/>
  <Override PartName="/ppt/ink/ink265.xml" ContentType="application/inkml+xml"/>
  <Override PartName="/ppt/ink/ink266.xml" ContentType="application/inkml+xml"/>
  <Override PartName="/ppt/ink/ink267.xml" ContentType="application/inkml+xml"/>
  <Override PartName="/ppt/ink/ink268.xml" ContentType="application/inkml+xml"/>
  <Override PartName="/ppt/ink/ink269.xml" ContentType="application/inkml+xml"/>
  <Override PartName="/ppt/ink/ink270.xml" ContentType="application/inkml+xml"/>
  <Override PartName="/ppt/ink/ink271.xml" ContentType="application/inkml+xml"/>
  <Override PartName="/ppt/ink/ink272.xml" ContentType="application/inkml+xml"/>
  <Override PartName="/ppt/ink/ink273.xml" ContentType="application/inkml+xml"/>
  <Override PartName="/ppt/ink/ink274.xml" ContentType="application/inkml+xml"/>
  <Override PartName="/ppt/ink/ink275.xml" ContentType="application/inkml+xml"/>
  <Override PartName="/ppt/ink/ink276.xml" ContentType="application/inkml+xml"/>
  <Override PartName="/ppt/ink/ink277.xml" ContentType="application/inkml+xml"/>
  <Override PartName="/ppt/ink/ink278.xml" ContentType="application/inkml+xml"/>
  <Override PartName="/ppt/ink/ink279.xml" ContentType="application/inkml+xml"/>
  <Override PartName="/ppt/ink/ink280.xml" ContentType="application/inkml+xml"/>
  <Override PartName="/ppt/notesSlides/notesSlide4.xml" ContentType="application/vnd.openxmlformats-officedocument.presentationml.notesSlide+xml"/>
  <Override PartName="/ppt/ink/ink281.xml" ContentType="application/inkml+xml"/>
  <Override PartName="/ppt/ink/ink282.xml" ContentType="application/inkml+xml"/>
  <Override PartName="/ppt/ink/ink283.xml" ContentType="application/inkml+xml"/>
  <Override PartName="/ppt/ink/ink284.xml" ContentType="application/inkml+xml"/>
  <Override PartName="/ppt/ink/ink285.xml" ContentType="application/inkml+xml"/>
  <Override PartName="/ppt/ink/ink286.xml" ContentType="application/inkml+xml"/>
  <Override PartName="/ppt/ink/ink287.xml" ContentType="application/inkml+xml"/>
  <Override PartName="/ppt/ink/ink288.xml" ContentType="application/inkml+xml"/>
  <Override PartName="/ppt/ink/ink289.xml" ContentType="application/inkml+xml"/>
  <Override PartName="/ppt/ink/ink290.xml" ContentType="application/inkml+xml"/>
  <Override PartName="/ppt/ink/ink291.xml" ContentType="application/inkml+xml"/>
  <Override PartName="/ppt/ink/ink292.xml" ContentType="application/inkml+xml"/>
  <Override PartName="/ppt/ink/ink293.xml" ContentType="application/inkml+xml"/>
  <Override PartName="/ppt/ink/ink294.xml" ContentType="application/inkml+xml"/>
  <Override PartName="/ppt/ink/ink295.xml" ContentType="application/inkml+xml"/>
  <Override PartName="/ppt/ink/ink296.xml" ContentType="application/inkml+xml"/>
  <Override PartName="/ppt/ink/ink297.xml" ContentType="application/inkml+xml"/>
  <Override PartName="/ppt/ink/ink298.xml" ContentType="application/inkml+xml"/>
  <Override PartName="/ppt/ink/ink299.xml" ContentType="application/inkml+xml"/>
  <Override PartName="/ppt/ink/ink300.xml" ContentType="application/inkml+xml"/>
  <Override PartName="/ppt/ink/ink301.xml" ContentType="application/inkml+xml"/>
  <Override PartName="/ppt/ink/ink302.xml" ContentType="application/inkml+xml"/>
  <Override PartName="/ppt/ink/ink303.xml" ContentType="application/inkml+xml"/>
  <Override PartName="/ppt/ink/ink304.xml" ContentType="application/inkml+xml"/>
  <Override PartName="/ppt/ink/ink305.xml" ContentType="application/inkml+xml"/>
  <Override PartName="/ppt/ink/ink306.xml" ContentType="application/inkml+xml"/>
  <Override PartName="/ppt/ink/ink307.xml" ContentType="application/inkml+xml"/>
  <Override PartName="/ppt/ink/ink308.xml" ContentType="application/inkml+xml"/>
  <Override PartName="/ppt/ink/ink309.xml" ContentType="application/inkml+xml"/>
  <Override PartName="/ppt/ink/ink310.xml" ContentType="application/inkml+xml"/>
  <Override PartName="/ppt/ink/ink311.xml" ContentType="application/inkml+xml"/>
  <Override PartName="/ppt/ink/ink312.xml" ContentType="application/inkml+xml"/>
  <Override PartName="/ppt/ink/ink313.xml" ContentType="application/inkml+xml"/>
  <Override PartName="/ppt/ink/ink314.xml" ContentType="application/inkml+xml"/>
  <Override PartName="/ppt/ink/ink315.xml" ContentType="application/inkml+xml"/>
  <Override PartName="/ppt/ink/ink316.xml" ContentType="application/inkml+xml"/>
  <Override PartName="/ppt/ink/ink317.xml" ContentType="application/inkml+xml"/>
  <Override PartName="/ppt/ink/ink318.xml" ContentType="application/inkml+xml"/>
  <Override PartName="/ppt/ink/ink319.xml" ContentType="application/inkml+xml"/>
  <Override PartName="/ppt/ink/ink320.xml" ContentType="application/inkml+xml"/>
  <Override PartName="/ppt/ink/ink321.xml" ContentType="application/inkml+xml"/>
  <Override PartName="/ppt/ink/ink322.xml" ContentType="application/inkml+xml"/>
  <Override PartName="/ppt/ink/ink323.xml" ContentType="application/inkml+xml"/>
  <Override PartName="/ppt/ink/ink324.xml" ContentType="application/inkml+xml"/>
  <Override PartName="/ppt/ink/ink325.xml" ContentType="application/inkml+xml"/>
  <Override PartName="/ppt/ink/ink326.xml" ContentType="application/inkml+xml"/>
  <Override PartName="/ppt/ink/ink327.xml" ContentType="application/inkml+xml"/>
  <Override PartName="/ppt/ink/ink328.xml" ContentType="application/inkml+xml"/>
  <Override PartName="/ppt/ink/ink329.xml" ContentType="application/inkml+xml"/>
  <Override PartName="/ppt/ink/ink330.xml" ContentType="application/inkml+xml"/>
  <Override PartName="/ppt/ink/ink331.xml" ContentType="application/inkml+xml"/>
  <Override PartName="/ppt/ink/ink332.xml" ContentType="application/inkml+xml"/>
  <Override PartName="/ppt/ink/ink333.xml" ContentType="application/inkml+xml"/>
  <Override PartName="/ppt/ink/ink334.xml" ContentType="application/inkml+xml"/>
  <Override PartName="/ppt/ink/ink335.xml" ContentType="application/inkml+xml"/>
  <Override PartName="/ppt/ink/ink336.xml" ContentType="application/inkml+xml"/>
  <Override PartName="/ppt/ink/ink337.xml" ContentType="application/inkml+xml"/>
  <Override PartName="/ppt/ink/ink338.xml" ContentType="application/inkml+xml"/>
  <Override PartName="/ppt/ink/ink339.xml" ContentType="application/inkml+xml"/>
  <Override PartName="/ppt/ink/ink340.xml" ContentType="application/inkml+xml"/>
  <Override PartName="/ppt/ink/ink341.xml" ContentType="application/inkml+xml"/>
  <Override PartName="/ppt/ink/ink342.xml" ContentType="application/inkml+xml"/>
  <Override PartName="/ppt/ink/ink343.xml" ContentType="application/inkml+xml"/>
  <Override PartName="/ppt/ink/ink344.xml" ContentType="application/inkml+xml"/>
  <Override PartName="/ppt/ink/ink345.xml" ContentType="application/inkml+xml"/>
  <Override PartName="/ppt/ink/ink346.xml" ContentType="application/inkml+xml"/>
  <Override PartName="/ppt/ink/ink347.xml" ContentType="application/inkml+xml"/>
  <Override PartName="/ppt/ink/ink348.xml" ContentType="application/inkml+xml"/>
  <Override PartName="/ppt/ink/ink349.xml" ContentType="application/inkml+xml"/>
  <Override PartName="/ppt/ink/ink350.xml" ContentType="application/inkml+xml"/>
  <Override PartName="/ppt/ink/ink351.xml" ContentType="application/inkml+xml"/>
  <Override PartName="/ppt/ink/ink352.xml" ContentType="application/inkml+xml"/>
  <Override PartName="/ppt/ink/ink353.xml" ContentType="application/inkml+xml"/>
  <Override PartName="/ppt/ink/ink354.xml" ContentType="application/inkml+xml"/>
  <Override PartName="/ppt/ink/ink355.xml" ContentType="application/inkml+xml"/>
  <Override PartName="/ppt/ink/ink356.xml" ContentType="application/inkml+xml"/>
  <Override PartName="/ppt/ink/ink357.xml" ContentType="application/inkml+xml"/>
  <Override PartName="/ppt/ink/ink358.xml" ContentType="application/inkml+xml"/>
  <Override PartName="/ppt/ink/ink359.xml" ContentType="application/inkml+xml"/>
  <Override PartName="/ppt/ink/ink360.xml" ContentType="application/inkml+xml"/>
  <Override PartName="/ppt/ink/ink361.xml" ContentType="application/inkml+xml"/>
  <Override PartName="/ppt/ink/ink362.xml" ContentType="application/inkml+xml"/>
  <Override PartName="/ppt/ink/ink363.xml" ContentType="application/inkml+xml"/>
  <Override PartName="/ppt/ink/ink364.xml" ContentType="application/inkml+xml"/>
  <Override PartName="/ppt/ink/ink365.xml" ContentType="application/inkml+xml"/>
  <Override PartName="/ppt/ink/ink366.xml" ContentType="application/inkml+xml"/>
  <Override PartName="/ppt/ink/ink367.xml" ContentType="application/inkml+xml"/>
  <Override PartName="/ppt/ink/ink368.xml" ContentType="application/inkml+xml"/>
  <Override PartName="/ppt/ink/ink369.xml" ContentType="application/inkml+xml"/>
  <Override PartName="/ppt/ink/ink370.xml" ContentType="application/inkml+xml"/>
  <Override PartName="/ppt/ink/ink371.xml" ContentType="application/inkml+xml"/>
  <Override PartName="/ppt/ink/ink372.xml" ContentType="application/inkml+xml"/>
  <Override PartName="/ppt/ink/ink373.xml" ContentType="application/inkml+xml"/>
  <Override PartName="/ppt/ink/ink374.xml" ContentType="application/inkml+xml"/>
  <Override PartName="/ppt/ink/ink375.xml" ContentType="application/inkml+xml"/>
  <Override PartName="/ppt/ink/ink376.xml" ContentType="application/inkml+xml"/>
  <Override PartName="/ppt/ink/ink377.xml" ContentType="application/inkml+xml"/>
  <Override PartName="/ppt/ink/ink378.xml" ContentType="application/inkml+xml"/>
  <Override PartName="/ppt/ink/ink379.xml" ContentType="application/inkml+xml"/>
  <Override PartName="/ppt/ink/ink380.xml" ContentType="application/inkml+xml"/>
  <Override PartName="/ppt/ink/ink381.xml" ContentType="application/inkml+xml"/>
  <Override PartName="/ppt/ink/ink382.xml" ContentType="application/inkml+xml"/>
  <Override PartName="/ppt/ink/ink383.xml" ContentType="application/inkml+xml"/>
  <Override PartName="/ppt/ink/ink384.xml" ContentType="application/inkml+xml"/>
  <Override PartName="/ppt/ink/ink385.xml" ContentType="application/inkml+xml"/>
  <Override PartName="/ppt/ink/ink386.xml" ContentType="application/inkml+xml"/>
  <Override PartName="/ppt/ink/ink387.xml" ContentType="application/inkml+xml"/>
  <Override PartName="/ppt/ink/ink388.xml" ContentType="application/inkml+xml"/>
  <Override PartName="/ppt/ink/ink389.xml" ContentType="application/inkml+xml"/>
  <Override PartName="/ppt/ink/ink390.xml" ContentType="application/inkml+xml"/>
  <Override PartName="/ppt/ink/ink391.xml" ContentType="application/inkml+xml"/>
  <Override PartName="/ppt/ink/ink392.xml" ContentType="application/inkml+xml"/>
  <Override PartName="/ppt/ink/ink393.xml" ContentType="application/inkml+xml"/>
  <Override PartName="/ppt/ink/ink394.xml" ContentType="application/inkml+xml"/>
  <Override PartName="/ppt/ink/ink395.xml" ContentType="application/inkml+xml"/>
  <Override PartName="/ppt/ink/ink396.xml" ContentType="application/inkml+xml"/>
  <Override PartName="/ppt/ink/ink397.xml" ContentType="application/inkml+xml"/>
  <Override PartName="/ppt/ink/ink398.xml" ContentType="application/inkml+xml"/>
  <Override PartName="/ppt/ink/ink399.xml" ContentType="application/inkml+xml"/>
  <Override PartName="/ppt/ink/ink400.xml" ContentType="application/inkml+xml"/>
  <Override PartName="/ppt/ink/ink401.xml" ContentType="application/inkml+xml"/>
  <Override PartName="/ppt/ink/ink402.xml" ContentType="application/inkml+xml"/>
  <Override PartName="/ppt/ink/ink403.xml" ContentType="application/inkml+xml"/>
  <Override PartName="/ppt/ink/ink404.xml" ContentType="application/inkml+xml"/>
  <Override PartName="/ppt/ink/ink405.xml" ContentType="application/inkml+xml"/>
  <Override PartName="/ppt/ink/ink406.xml" ContentType="application/inkml+xml"/>
  <Override PartName="/ppt/ink/ink407.xml" ContentType="application/inkml+xml"/>
  <Override PartName="/ppt/ink/ink408.xml" ContentType="application/inkml+xml"/>
  <Override PartName="/ppt/ink/ink409.xml" ContentType="application/inkml+xml"/>
  <Override PartName="/ppt/ink/ink410.xml" ContentType="application/inkml+xml"/>
  <Override PartName="/ppt/ink/ink411.xml" ContentType="application/inkml+xml"/>
  <Override PartName="/ppt/ink/ink412.xml" ContentType="application/inkml+xml"/>
  <Override PartName="/ppt/ink/ink413.xml" ContentType="application/inkml+xml"/>
  <Override PartName="/ppt/ink/ink414.xml" ContentType="application/inkml+xml"/>
  <Override PartName="/ppt/ink/ink415.xml" ContentType="application/inkml+xml"/>
  <Override PartName="/ppt/ink/ink416.xml" ContentType="application/inkml+xml"/>
  <Override PartName="/ppt/ink/ink417.xml" ContentType="application/inkml+xml"/>
  <Override PartName="/ppt/ink/ink418.xml" ContentType="application/inkml+xml"/>
  <Override PartName="/ppt/ink/ink419.xml" ContentType="application/inkml+xml"/>
  <Override PartName="/ppt/ink/ink420.xml" ContentType="application/inkml+xml"/>
  <Override PartName="/ppt/ink/ink421.xml" ContentType="application/inkml+xml"/>
  <Override PartName="/ppt/ink/ink422.xml" ContentType="application/inkml+xml"/>
  <Override PartName="/ppt/ink/ink423.xml" ContentType="application/inkml+xml"/>
  <Override PartName="/ppt/ink/ink424.xml" ContentType="application/inkml+xml"/>
  <Override PartName="/ppt/ink/ink425.xml" ContentType="application/inkml+xml"/>
  <Override PartName="/ppt/ink/ink426.xml" ContentType="application/inkml+xml"/>
  <Override PartName="/ppt/ink/ink427.xml" ContentType="application/inkml+xml"/>
  <Override PartName="/ppt/ink/ink428.xml" ContentType="application/inkml+xml"/>
  <Override PartName="/ppt/ink/ink429.xml" ContentType="application/inkml+xml"/>
  <Override PartName="/ppt/ink/ink430.xml" ContentType="application/inkml+xml"/>
  <Override PartName="/ppt/ink/ink431.xml" ContentType="application/inkml+xml"/>
  <Override PartName="/ppt/ink/ink432.xml" ContentType="application/inkml+xml"/>
  <Override PartName="/ppt/ink/ink433.xml" ContentType="application/inkml+xml"/>
  <Override PartName="/ppt/ink/ink434.xml" ContentType="application/inkml+xml"/>
  <Override PartName="/ppt/ink/ink435.xml" ContentType="application/inkml+xml"/>
  <Override PartName="/ppt/ink/ink436.xml" ContentType="application/inkml+xml"/>
  <Override PartName="/ppt/ink/ink437.xml" ContentType="application/inkml+xml"/>
  <Override PartName="/ppt/ink/ink438.xml" ContentType="application/inkml+xml"/>
  <Override PartName="/ppt/ink/ink439.xml" ContentType="application/inkml+xml"/>
  <Override PartName="/ppt/ink/ink440.xml" ContentType="application/inkml+xml"/>
  <Override PartName="/ppt/ink/ink441.xml" ContentType="application/inkml+xml"/>
  <Override PartName="/ppt/ink/ink442.xml" ContentType="application/inkml+xml"/>
  <Override PartName="/ppt/ink/ink443.xml" ContentType="application/inkml+xml"/>
  <Override PartName="/ppt/ink/ink444.xml" ContentType="application/inkml+xml"/>
  <Override PartName="/ppt/ink/ink445.xml" ContentType="application/inkml+xml"/>
  <Override PartName="/ppt/ink/ink446.xml" ContentType="application/inkml+xml"/>
  <Override PartName="/ppt/ink/ink447.xml" ContentType="application/inkml+xml"/>
  <Override PartName="/ppt/ink/ink448.xml" ContentType="application/inkml+xml"/>
  <Override PartName="/ppt/ink/ink449.xml" ContentType="application/inkml+xml"/>
  <Override PartName="/ppt/ink/ink450.xml" ContentType="application/inkml+xml"/>
  <Override PartName="/ppt/ink/ink451.xml" ContentType="application/inkml+xml"/>
  <Override PartName="/ppt/ink/ink452.xml" ContentType="application/inkml+xml"/>
  <Override PartName="/ppt/ink/ink453.xml" ContentType="application/inkml+xml"/>
  <Override PartName="/ppt/ink/ink454.xml" ContentType="application/inkml+xml"/>
  <Override PartName="/ppt/ink/ink455.xml" ContentType="application/inkml+xml"/>
  <Override PartName="/ppt/ink/ink456.xml" ContentType="application/inkml+xml"/>
  <Override PartName="/ppt/ink/ink457.xml" ContentType="application/inkml+xml"/>
  <Override PartName="/ppt/ink/ink458.xml" ContentType="application/inkml+xml"/>
  <Override PartName="/ppt/ink/ink459.xml" ContentType="application/inkml+xml"/>
  <Override PartName="/ppt/ink/ink460.xml" ContentType="application/inkml+xml"/>
  <Override PartName="/ppt/ink/ink461.xml" ContentType="application/inkml+xml"/>
  <Override PartName="/ppt/ink/ink462.xml" ContentType="application/inkml+xml"/>
  <Override PartName="/ppt/ink/ink463.xml" ContentType="application/inkml+xml"/>
  <Override PartName="/ppt/ink/ink464.xml" ContentType="application/inkml+xml"/>
  <Override PartName="/ppt/ink/ink465.xml" ContentType="application/inkml+xml"/>
  <Override PartName="/ppt/ink/ink466.xml" ContentType="application/inkml+xml"/>
  <Override PartName="/ppt/ink/ink467.xml" ContentType="application/inkml+xml"/>
  <Override PartName="/ppt/ink/ink468.xml" ContentType="application/inkml+xml"/>
  <Override PartName="/ppt/ink/ink469.xml" ContentType="application/inkml+xml"/>
  <Override PartName="/ppt/ink/ink470.xml" ContentType="application/inkml+xml"/>
  <Override PartName="/ppt/ink/ink471.xml" ContentType="application/inkml+xml"/>
  <Override PartName="/ppt/ink/ink472.xml" ContentType="application/inkml+xml"/>
  <Override PartName="/ppt/ink/ink473.xml" ContentType="application/inkml+xml"/>
  <Override PartName="/ppt/ink/ink474.xml" ContentType="application/inkml+xml"/>
  <Override PartName="/ppt/ink/ink475.xml" ContentType="application/inkml+xml"/>
  <Override PartName="/ppt/ink/ink476.xml" ContentType="application/inkml+xml"/>
  <Override PartName="/ppt/ink/ink477.xml" ContentType="application/inkml+xml"/>
  <Override PartName="/ppt/ink/ink478.xml" ContentType="application/inkml+xml"/>
  <Override PartName="/ppt/ink/ink479.xml" ContentType="application/inkml+xml"/>
  <Override PartName="/ppt/ink/ink480.xml" ContentType="application/inkml+xml"/>
  <Override PartName="/ppt/ink/ink481.xml" ContentType="application/inkml+xml"/>
  <Override PartName="/ppt/ink/ink482.xml" ContentType="application/inkml+xml"/>
  <Override PartName="/ppt/ink/ink483.xml" ContentType="application/inkml+xml"/>
  <Override PartName="/ppt/ink/ink484.xml" ContentType="application/inkml+xml"/>
  <Override PartName="/ppt/ink/ink485.xml" ContentType="application/inkml+xml"/>
  <Override PartName="/ppt/ink/ink486.xml" ContentType="application/inkml+xml"/>
  <Override PartName="/ppt/ink/ink487.xml" ContentType="application/inkml+xml"/>
  <Override PartName="/ppt/ink/ink488.xml" ContentType="application/inkml+xml"/>
  <Override PartName="/ppt/ink/ink489.xml" ContentType="application/inkml+xml"/>
  <Override PartName="/ppt/ink/ink490.xml" ContentType="application/inkml+xml"/>
  <Override PartName="/ppt/ink/ink491.xml" ContentType="application/inkml+xml"/>
  <Override PartName="/ppt/ink/ink492.xml" ContentType="application/inkml+xml"/>
  <Override PartName="/ppt/ink/ink493.xml" ContentType="application/inkml+xml"/>
  <Override PartName="/ppt/ink/ink494.xml" ContentType="application/inkml+xml"/>
  <Override PartName="/ppt/ink/ink495.xml" ContentType="application/inkml+xml"/>
  <Override PartName="/ppt/ink/ink496.xml" ContentType="application/inkml+xml"/>
  <Override PartName="/ppt/ink/ink497.xml" ContentType="application/inkml+xml"/>
  <Override PartName="/ppt/ink/ink498.xml" ContentType="application/inkml+xml"/>
  <Override PartName="/ppt/ink/ink499.xml" ContentType="application/inkml+xml"/>
  <Override PartName="/ppt/ink/ink500.xml" ContentType="application/inkml+xml"/>
  <Override PartName="/ppt/ink/ink501.xml" ContentType="application/inkml+xml"/>
  <Override PartName="/ppt/ink/ink502.xml" ContentType="application/inkml+xml"/>
  <Override PartName="/ppt/ink/ink503.xml" ContentType="application/inkml+xml"/>
  <Override PartName="/ppt/ink/ink504.xml" ContentType="application/inkml+xml"/>
  <Override PartName="/ppt/ink/ink505.xml" ContentType="application/inkml+xml"/>
  <Override PartName="/ppt/ink/ink506.xml" ContentType="application/inkml+xml"/>
  <Override PartName="/ppt/ink/ink507.xml" ContentType="application/inkml+xml"/>
  <Override PartName="/ppt/ink/ink508.xml" ContentType="application/inkml+xml"/>
  <Override PartName="/ppt/ink/ink509.xml" ContentType="application/inkml+xml"/>
  <Override PartName="/ppt/ink/ink510.xml" ContentType="application/inkml+xml"/>
  <Override PartName="/ppt/ink/ink511.xml" ContentType="application/inkml+xml"/>
  <Override PartName="/ppt/ink/ink512.xml" ContentType="application/inkml+xml"/>
  <Override PartName="/ppt/ink/ink513.xml" ContentType="application/inkml+xml"/>
  <Override PartName="/ppt/ink/ink514.xml" ContentType="application/inkml+xml"/>
  <Override PartName="/ppt/ink/ink515.xml" ContentType="application/inkml+xml"/>
  <Override PartName="/ppt/ink/ink516.xml" ContentType="application/inkml+xml"/>
  <Override PartName="/ppt/ink/ink517.xml" ContentType="application/inkml+xml"/>
  <Override PartName="/ppt/ink/ink518.xml" ContentType="application/inkml+xml"/>
  <Override PartName="/ppt/ink/ink519.xml" ContentType="application/inkml+xml"/>
  <Override PartName="/ppt/ink/ink520.xml" ContentType="application/inkml+xml"/>
  <Override PartName="/ppt/ink/ink521.xml" ContentType="application/inkml+xml"/>
  <Override PartName="/ppt/ink/ink522.xml" ContentType="application/inkml+xml"/>
  <Override PartName="/ppt/ink/ink523.xml" ContentType="application/inkml+xml"/>
  <Override PartName="/ppt/ink/ink524.xml" ContentType="application/inkml+xml"/>
  <Override PartName="/ppt/ink/ink525.xml" ContentType="application/inkml+xml"/>
  <Override PartName="/ppt/ink/ink526.xml" ContentType="application/inkml+xml"/>
  <Override PartName="/ppt/ink/ink527.xml" ContentType="application/inkml+xml"/>
  <Override PartName="/ppt/ink/ink528.xml" ContentType="application/inkml+xml"/>
  <Override PartName="/ppt/ink/ink529.xml" ContentType="application/inkml+xml"/>
  <Override PartName="/ppt/ink/ink530.xml" ContentType="application/inkml+xml"/>
  <Override PartName="/ppt/ink/ink531.xml" ContentType="application/inkml+xml"/>
  <Override PartName="/ppt/ink/ink532.xml" ContentType="application/inkml+xml"/>
  <Override PartName="/ppt/ink/ink533.xml" ContentType="application/inkml+xml"/>
  <Override PartName="/ppt/ink/ink534.xml" ContentType="application/inkml+xml"/>
  <Override PartName="/ppt/ink/ink535.xml" ContentType="application/inkml+xml"/>
  <Override PartName="/ppt/ink/ink536.xml" ContentType="application/inkml+xml"/>
  <Override PartName="/ppt/ink/ink537.xml" ContentType="application/inkml+xml"/>
  <Override PartName="/ppt/ink/ink538.xml" ContentType="application/inkml+xml"/>
  <Override PartName="/ppt/ink/ink539.xml" ContentType="application/inkml+xml"/>
  <Override PartName="/ppt/ink/ink540.xml" ContentType="application/inkml+xml"/>
  <Override PartName="/ppt/ink/ink541.xml" ContentType="application/inkml+xml"/>
  <Override PartName="/ppt/ink/ink542.xml" ContentType="application/inkml+xml"/>
  <Override PartName="/ppt/ink/ink543.xml" ContentType="application/inkml+xml"/>
  <Override PartName="/ppt/ink/ink544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545.xml" ContentType="application/inkml+xml"/>
  <Override PartName="/ppt/ink/ink546.xml" ContentType="application/inkml+xml"/>
  <Override PartName="/ppt/ink/ink547.xml" ContentType="application/inkml+xml"/>
  <Override PartName="/ppt/ink/ink548.xml" ContentType="application/inkml+xml"/>
  <Override PartName="/ppt/ink/ink549.xml" ContentType="application/inkml+xml"/>
  <Override PartName="/ppt/ink/ink550.xml" ContentType="application/inkml+xml"/>
  <Override PartName="/ppt/ink/ink551.xml" ContentType="application/inkml+xml"/>
  <Override PartName="/ppt/ink/ink552.xml" ContentType="application/inkml+xml"/>
  <Override PartName="/ppt/ink/ink553.xml" ContentType="application/inkml+xml"/>
  <Override PartName="/ppt/ink/ink554.xml" ContentType="application/inkml+xml"/>
  <Override PartName="/ppt/ink/ink555.xml" ContentType="application/inkml+xml"/>
  <Override PartName="/ppt/ink/ink556.xml" ContentType="application/inkml+xml"/>
  <Override PartName="/ppt/ink/ink557.xml" ContentType="application/inkml+xml"/>
  <Override PartName="/ppt/ink/ink558.xml" ContentType="application/inkml+xml"/>
  <Override PartName="/ppt/ink/ink559.xml" ContentType="application/inkml+xml"/>
  <Override PartName="/ppt/ink/ink560.xml" ContentType="application/inkml+xml"/>
  <Override PartName="/ppt/ink/ink561.xml" ContentType="application/inkml+xml"/>
  <Override PartName="/ppt/ink/ink562.xml" ContentType="application/inkml+xml"/>
  <Override PartName="/ppt/ink/ink563.xml" ContentType="application/inkml+xml"/>
  <Override PartName="/ppt/ink/ink564.xml" ContentType="application/inkml+xml"/>
  <Override PartName="/ppt/ink/ink565.xml" ContentType="application/inkml+xml"/>
  <Override PartName="/ppt/ink/ink566.xml" ContentType="application/inkml+xml"/>
  <Override PartName="/ppt/ink/ink567.xml" ContentType="application/inkml+xml"/>
  <Override PartName="/ppt/ink/ink568.xml" ContentType="application/inkml+xml"/>
  <Override PartName="/ppt/ink/ink569.xml" ContentType="application/inkml+xml"/>
  <Override PartName="/ppt/ink/ink570.xml" ContentType="application/inkml+xml"/>
  <Override PartName="/ppt/ink/ink571.xml" ContentType="application/inkml+xml"/>
  <Override PartName="/ppt/ink/ink572.xml" ContentType="application/inkml+xml"/>
  <Override PartName="/ppt/ink/ink573.xml" ContentType="application/inkml+xml"/>
  <Override PartName="/ppt/ink/ink574.xml" ContentType="application/inkml+xml"/>
  <Override PartName="/ppt/ink/ink575.xml" ContentType="application/inkml+xml"/>
  <Override PartName="/ppt/ink/ink576.xml" ContentType="application/inkml+xml"/>
  <Override PartName="/ppt/ink/ink577.xml" ContentType="application/inkml+xml"/>
  <Override PartName="/ppt/ink/ink578.xml" ContentType="application/inkml+xml"/>
  <Override PartName="/ppt/ink/ink579.xml" ContentType="application/inkml+xml"/>
  <Override PartName="/ppt/ink/ink580.xml" ContentType="application/inkml+xml"/>
  <Override PartName="/ppt/ink/ink581.xml" ContentType="application/inkml+xml"/>
  <Override PartName="/ppt/ink/ink582.xml" ContentType="application/inkml+xml"/>
  <Override PartName="/ppt/ink/ink583.xml" ContentType="application/inkml+xml"/>
  <Override PartName="/ppt/ink/ink584.xml" ContentType="application/inkml+xml"/>
  <Override PartName="/ppt/ink/ink585.xml" ContentType="application/inkml+xml"/>
  <Override PartName="/ppt/ink/ink586.xml" ContentType="application/inkml+xml"/>
  <Override PartName="/ppt/ink/ink587.xml" ContentType="application/inkml+xml"/>
  <Override PartName="/ppt/ink/ink588.xml" ContentType="application/inkml+xml"/>
  <Override PartName="/ppt/ink/ink589.xml" ContentType="application/inkml+xml"/>
  <Override PartName="/ppt/ink/ink590.xml" ContentType="application/inkml+xml"/>
  <Override PartName="/ppt/ink/ink591.xml" ContentType="application/inkml+xml"/>
  <Override PartName="/ppt/ink/ink592.xml" ContentType="application/inkml+xml"/>
  <Override PartName="/ppt/ink/ink593.xml" ContentType="application/inkml+xml"/>
  <Override PartName="/ppt/ink/ink594.xml" ContentType="application/inkml+xml"/>
  <Override PartName="/ppt/ink/ink595.xml" ContentType="application/inkml+xml"/>
  <Override PartName="/ppt/ink/ink596.xml" ContentType="application/inkml+xml"/>
  <Override PartName="/ppt/ink/ink597.xml" ContentType="application/inkml+xml"/>
  <Override PartName="/ppt/ink/ink598.xml" ContentType="application/inkml+xml"/>
  <Override PartName="/ppt/ink/ink599.xml" ContentType="application/inkml+xml"/>
  <Override PartName="/ppt/ink/ink600.xml" ContentType="application/inkml+xml"/>
  <Override PartName="/ppt/ink/ink601.xml" ContentType="application/inkml+xml"/>
  <Override PartName="/ppt/ink/ink602.xml" ContentType="application/inkml+xml"/>
  <Override PartName="/ppt/ink/ink603.xml" ContentType="application/inkml+xml"/>
  <Override PartName="/ppt/ink/ink604.xml" ContentType="application/inkml+xml"/>
  <Override PartName="/ppt/ink/ink605.xml" ContentType="application/inkml+xml"/>
  <Override PartName="/ppt/ink/ink606.xml" ContentType="application/inkml+xml"/>
  <Override PartName="/ppt/ink/ink607.xml" ContentType="application/inkml+xml"/>
  <Override PartName="/ppt/ink/ink608.xml" ContentType="application/inkml+xml"/>
  <Override PartName="/ppt/ink/ink609.xml" ContentType="application/inkml+xml"/>
  <Override PartName="/ppt/ink/ink610.xml" ContentType="application/inkml+xml"/>
  <Override PartName="/ppt/ink/ink611.xml" ContentType="application/inkml+xml"/>
  <Override PartName="/ppt/ink/ink612.xml" ContentType="application/inkml+xml"/>
  <Override PartName="/ppt/ink/ink613.xml" ContentType="application/inkml+xml"/>
  <Override PartName="/ppt/ink/ink614.xml" ContentType="application/inkml+xml"/>
  <Override PartName="/ppt/ink/ink615.xml" ContentType="application/inkml+xml"/>
  <Override PartName="/ppt/ink/ink616.xml" ContentType="application/inkml+xml"/>
  <Override PartName="/ppt/ink/ink617.xml" ContentType="application/inkml+xml"/>
  <Override PartName="/ppt/ink/ink618.xml" ContentType="application/inkml+xml"/>
  <Override PartName="/ppt/ink/ink619.xml" ContentType="application/inkml+xml"/>
  <Override PartName="/ppt/ink/ink620.xml" ContentType="application/inkml+xml"/>
  <Override PartName="/ppt/ink/ink621.xml" ContentType="application/inkml+xml"/>
  <Override PartName="/ppt/ink/ink622.xml" ContentType="application/inkml+xml"/>
  <Override PartName="/ppt/ink/ink623.xml" ContentType="application/inkml+xml"/>
  <Override PartName="/ppt/ink/ink624.xml" ContentType="application/inkml+xml"/>
  <Override PartName="/ppt/ink/ink625.xml" ContentType="application/inkml+xml"/>
  <Override PartName="/ppt/ink/ink626.xml" ContentType="application/inkml+xml"/>
  <Override PartName="/ppt/ink/ink627.xml" ContentType="application/inkml+xml"/>
  <Override PartName="/ppt/ink/ink628.xml" ContentType="application/inkml+xml"/>
  <Override PartName="/ppt/ink/ink629.xml" ContentType="application/inkml+xml"/>
  <Override PartName="/ppt/ink/ink630.xml" ContentType="application/inkml+xml"/>
  <Override PartName="/ppt/ink/ink631.xml" ContentType="application/inkml+xml"/>
  <Override PartName="/ppt/ink/ink632.xml" ContentType="application/inkml+xml"/>
  <Override PartName="/ppt/ink/ink633.xml" ContentType="application/inkml+xml"/>
  <Override PartName="/ppt/ink/ink634.xml" ContentType="application/inkml+xml"/>
  <Override PartName="/ppt/ink/ink635.xml" ContentType="application/inkml+xml"/>
  <Override PartName="/ppt/ink/ink636.xml" ContentType="application/inkml+xml"/>
  <Override PartName="/ppt/ink/ink637.xml" ContentType="application/inkml+xml"/>
  <Override PartName="/ppt/ink/ink638.xml" ContentType="application/inkml+xml"/>
  <Override PartName="/ppt/ink/ink639.xml" ContentType="application/inkml+xml"/>
  <Override PartName="/ppt/ink/ink640.xml" ContentType="application/inkml+xml"/>
  <Override PartName="/ppt/ink/ink641.xml" ContentType="application/inkml+xml"/>
  <Override PartName="/ppt/ink/ink642.xml" ContentType="application/inkml+xml"/>
  <Override PartName="/ppt/ink/ink643.xml" ContentType="application/inkml+xml"/>
  <Override PartName="/ppt/ink/ink644.xml" ContentType="application/inkml+xml"/>
  <Override PartName="/ppt/ink/ink645.xml" ContentType="application/inkml+xml"/>
  <Override PartName="/ppt/ink/ink646.xml" ContentType="application/inkml+xml"/>
  <Override PartName="/ppt/ink/ink647.xml" ContentType="application/inkml+xml"/>
  <Override PartName="/ppt/ink/ink648.xml" ContentType="application/inkml+xml"/>
  <Override PartName="/ppt/ink/ink649.xml" ContentType="application/inkml+xml"/>
  <Override PartName="/ppt/ink/ink650.xml" ContentType="application/inkml+xml"/>
  <Override PartName="/ppt/ink/ink651.xml" ContentType="application/inkml+xml"/>
  <Override PartName="/ppt/ink/ink652.xml" ContentType="application/inkml+xml"/>
  <Override PartName="/ppt/ink/ink653.xml" ContentType="application/inkml+xml"/>
  <Override PartName="/ppt/ink/ink654.xml" ContentType="application/inkml+xml"/>
  <Override PartName="/ppt/ink/ink655.xml" ContentType="application/inkml+xml"/>
  <Override PartName="/ppt/ink/ink656.xml" ContentType="application/inkml+xml"/>
  <Override PartName="/ppt/ink/ink657.xml" ContentType="application/inkml+xml"/>
  <Override PartName="/ppt/ink/ink658.xml" ContentType="application/inkml+xml"/>
  <Override PartName="/ppt/ink/ink659.xml" ContentType="application/inkml+xml"/>
  <Override PartName="/ppt/ink/ink660.xml" ContentType="application/inkml+xml"/>
  <Override PartName="/ppt/ink/ink661.xml" ContentType="application/inkml+xml"/>
  <Override PartName="/ppt/ink/ink662.xml" ContentType="application/inkml+xml"/>
  <Override PartName="/ppt/ink/ink663.xml" ContentType="application/inkml+xml"/>
  <Override PartName="/ppt/ink/ink664.xml" ContentType="application/inkml+xml"/>
  <Override PartName="/ppt/ink/ink665.xml" ContentType="application/inkml+xml"/>
  <Override PartName="/ppt/ink/ink666.xml" ContentType="application/inkml+xml"/>
  <Override PartName="/ppt/ink/ink667.xml" ContentType="application/inkml+xml"/>
  <Override PartName="/ppt/ink/ink668.xml" ContentType="application/inkml+xml"/>
  <Override PartName="/ppt/ink/ink669.xml" ContentType="application/inkml+xml"/>
  <Override PartName="/ppt/ink/ink670.xml" ContentType="application/inkml+xml"/>
  <Override PartName="/ppt/ink/ink671.xml" ContentType="application/inkml+xml"/>
  <Override PartName="/ppt/ink/ink672.xml" ContentType="application/inkml+xml"/>
  <Override PartName="/ppt/ink/ink673.xml" ContentType="application/inkml+xml"/>
  <Override PartName="/ppt/ink/ink674.xml" ContentType="application/inkml+xml"/>
  <Override PartName="/ppt/ink/ink675.xml" ContentType="application/inkml+xml"/>
  <Override PartName="/ppt/ink/ink676.xml" ContentType="application/inkml+xml"/>
  <Override PartName="/ppt/ink/ink677.xml" ContentType="application/inkml+xml"/>
  <Override PartName="/ppt/ink/ink678.xml" ContentType="application/inkml+xml"/>
  <Override PartName="/ppt/ink/ink679.xml" ContentType="application/inkml+xml"/>
  <Override PartName="/ppt/ink/ink680.xml" ContentType="application/inkml+xml"/>
  <Override PartName="/ppt/ink/ink681.xml" ContentType="application/inkml+xml"/>
  <Override PartName="/ppt/ink/ink682.xml" ContentType="application/inkml+xml"/>
  <Override PartName="/ppt/ink/ink683.xml" ContentType="application/inkml+xml"/>
  <Override PartName="/ppt/ink/ink684.xml" ContentType="application/inkml+xml"/>
  <Override PartName="/ppt/ink/ink685.xml" ContentType="application/inkml+xml"/>
  <Override PartName="/ppt/ink/ink686.xml" ContentType="application/inkml+xml"/>
  <Override PartName="/ppt/ink/ink687.xml" ContentType="application/inkml+xml"/>
  <Override PartName="/ppt/ink/ink688.xml" ContentType="application/inkml+xml"/>
  <Override PartName="/ppt/ink/ink689.xml" ContentType="application/inkml+xml"/>
  <Override PartName="/ppt/ink/ink690.xml" ContentType="application/inkml+xml"/>
  <Override PartName="/ppt/ink/ink691.xml" ContentType="application/inkml+xml"/>
  <Override PartName="/ppt/ink/ink692.xml" ContentType="application/inkml+xml"/>
  <Override PartName="/ppt/ink/ink693.xml" ContentType="application/inkml+xml"/>
  <Override PartName="/ppt/ink/ink694.xml" ContentType="application/inkml+xml"/>
  <Override PartName="/ppt/ink/ink695.xml" ContentType="application/inkml+xml"/>
  <Override PartName="/ppt/ink/ink696.xml" ContentType="application/inkml+xml"/>
  <Override PartName="/ppt/ink/ink697.xml" ContentType="application/inkml+xml"/>
  <Override PartName="/ppt/ink/ink698.xml" ContentType="application/inkml+xml"/>
  <Override PartName="/ppt/ink/ink699.xml" ContentType="application/inkml+xml"/>
  <Override PartName="/ppt/ink/ink700.xml" ContentType="application/inkml+xml"/>
  <Override PartName="/ppt/ink/ink701.xml" ContentType="application/inkml+xml"/>
  <Override PartName="/ppt/ink/ink702.xml" ContentType="application/inkml+xml"/>
  <Override PartName="/ppt/ink/ink703.xml" ContentType="application/inkml+xml"/>
  <Override PartName="/ppt/ink/ink704.xml" ContentType="application/inkml+xml"/>
  <Override PartName="/ppt/ink/ink705.xml" ContentType="application/inkml+xml"/>
  <Override PartName="/ppt/ink/ink706.xml" ContentType="application/inkml+xml"/>
  <Override PartName="/ppt/ink/ink707.xml" ContentType="application/inkml+xml"/>
  <Override PartName="/ppt/ink/ink708.xml" ContentType="application/inkml+xml"/>
  <Override PartName="/ppt/ink/ink709.xml" ContentType="application/inkml+xml"/>
  <Override PartName="/ppt/ink/ink710.xml" ContentType="application/inkml+xml"/>
  <Override PartName="/ppt/ink/ink711.xml" ContentType="application/inkml+xml"/>
  <Override PartName="/ppt/ink/ink712.xml" ContentType="application/inkml+xml"/>
  <Override PartName="/ppt/ink/ink713.xml" ContentType="application/inkml+xml"/>
  <Override PartName="/ppt/ink/ink714.xml" ContentType="application/inkml+xml"/>
  <Override PartName="/ppt/ink/ink715.xml" ContentType="application/inkml+xml"/>
  <Override PartName="/ppt/ink/ink716.xml" ContentType="application/inkml+xml"/>
  <Override PartName="/ppt/ink/ink717.xml" ContentType="application/inkml+xml"/>
  <Override PartName="/ppt/ink/ink718.xml" ContentType="application/inkml+xml"/>
  <Override PartName="/ppt/ink/ink719.xml" ContentType="application/inkml+xml"/>
  <Override PartName="/ppt/ink/ink720.xml" ContentType="application/inkml+xml"/>
  <Override PartName="/ppt/ink/ink721.xml" ContentType="application/inkml+xml"/>
  <Override PartName="/ppt/ink/ink722.xml" ContentType="application/inkml+xml"/>
  <Override PartName="/ppt/ink/ink723.xml" ContentType="application/inkml+xml"/>
  <Override PartName="/ppt/ink/ink724.xml" ContentType="application/inkml+xml"/>
  <Override PartName="/ppt/ink/ink725.xml" ContentType="application/inkml+xml"/>
  <Override PartName="/ppt/ink/ink726.xml" ContentType="application/inkml+xml"/>
  <Override PartName="/ppt/ink/ink727.xml" ContentType="application/inkml+xml"/>
  <Override PartName="/ppt/ink/ink728.xml" ContentType="application/inkml+xml"/>
  <Override PartName="/ppt/ink/ink729.xml" ContentType="application/inkml+xml"/>
  <Override PartName="/ppt/ink/ink730.xml" ContentType="application/inkml+xml"/>
  <Override PartName="/ppt/ink/ink731.xml" ContentType="application/inkml+xml"/>
  <Override PartName="/ppt/ink/ink732.xml" ContentType="application/inkml+xml"/>
  <Override PartName="/ppt/ink/ink733.xml" ContentType="application/inkml+xml"/>
  <Override PartName="/ppt/ink/ink734.xml" ContentType="application/inkml+xml"/>
  <Override PartName="/ppt/ink/ink735.xml" ContentType="application/inkml+xml"/>
  <Override PartName="/ppt/ink/ink736.xml" ContentType="application/inkml+xml"/>
  <Override PartName="/ppt/ink/ink737.xml" ContentType="application/inkml+xml"/>
  <Override PartName="/ppt/ink/ink738.xml" ContentType="application/inkml+xml"/>
  <Override PartName="/ppt/ink/ink739.xml" ContentType="application/inkml+xml"/>
  <Override PartName="/ppt/ink/ink740.xml" ContentType="application/inkml+xml"/>
  <Override PartName="/ppt/ink/ink741.xml" ContentType="application/inkml+xml"/>
  <Override PartName="/ppt/ink/ink742.xml" ContentType="application/inkml+xml"/>
  <Override PartName="/ppt/ink/ink743.xml" ContentType="application/inkml+xml"/>
  <Override PartName="/ppt/ink/ink744.xml" ContentType="application/inkml+xml"/>
  <Override PartName="/ppt/ink/ink745.xml" ContentType="application/inkml+xml"/>
  <Override PartName="/ppt/ink/ink746.xml" ContentType="application/inkml+xml"/>
  <Override PartName="/ppt/ink/ink747.xml" ContentType="application/inkml+xml"/>
  <Override PartName="/ppt/ink/ink748.xml" ContentType="application/inkml+xml"/>
  <Override PartName="/ppt/ink/ink749.xml" ContentType="application/inkml+xml"/>
  <Override PartName="/ppt/ink/ink750.xml" ContentType="application/inkml+xml"/>
  <Override PartName="/ppt/ink/ink751.xml" ContentType="application/inkml+xml"/>
  <Override PartName="/ppt/ink/ink752.xml" ContentType="application/inkml+xml"/>
  <Override PartName="/ppt/ink/ink753.xml" ContentType="application/inkml+xml"/>
  <Override PartName="/ppt/ink/ink754.xml" ContentType="application/inkml+xml"/>
  <Override PartName="/ppt/ink/ink755.xml" ContentType="application/inkml+xml"/>
  <Override PartName="/ppt/ink/ink756.xml" ContentType="application/inkml+xml"/>
  <Override PartName="/ppt/ink/ink757.xml" ContentType="application/inkml+xml"/>
  <Override PartName="/ppt/ink/ink758.xml" ContentType="application/inkml+xml"/>
  <Override PartName="/ppt/ink/ink759.xml" ContentType="application/inkml+xml"/>
  <Override PartName="/ppt/ink/ink760.xml" ContentType="application/inkml+xml"/>
  <Override PartName="/ppt/ink/ink761.xml" ContentType="application/inkml+xml"/>
  <Override PartName="/ppt/ink/ink762.xml" ContentType="application/inkml+xml"/>
  <Override PartName="/ppt/ink/ink763.xml" ContentType="application/inkml+xml"/>
  <Override PartName="/ppt/ink/ink764.xml" ContentType="application/inkml+xml"/>
  <Override PartName="/ppt/ink/ink765.xml" ContentType="application/inkml+xml"/>
  <Override PartName="/ppt/ink/ink766.xml" ContentType="application/inkml+xml"/>
  <Override PartName="/ppt/ink/ink767.xml" ContentType="application/inkml+xml"/>
  <Override PartName="/ppt/ink/ink768.xml" ContentType="application/inkml+xml"/>
  <Override PartName="/ppt/ink/ink769.xml" ContentType="application/inkml+xml"/>
  <Override PartName="/ppt/ink/ink770.xml" ContentType="application/inkml+xml"/>
  <Override PartName="/ppt/ink/ink771.xml" ContentType="application/inkml+xml"/>
  <Override PartName="/ppt/ink/ink772.xml" ContentType="application/inkml+xml"/>
  <Override PartName="/ppt/ink/ink773.xml" ContentType="application/inkml+xml"/>
  <Override PartName="/ppt/ink/ink774.xml" ContentType="application/inkml+xml"/>
  <Override PartName="/ppt/ink/ink775.xml" ContentType="application/inkml+xml"/>
  <Override PartName="/ppt/ink/ink776.xml" ContentType="application/inkml+xml"/>
  <Override PartName="/ppt/ink/ink777.xml" ContentType="application/inkml+xml"/>
  <Override PartName="/ppt/ink/ink778.xml" ContentType="application/inkml+xml"/>
  <Override PartName="/ppt/ink/ink779.xml" ContentType="application/inkml+xml"/>
  <Override PartName="/ppt/ink/ink780.xml" ContentType="application/inkml+xml"/>
  <Override PartName="/ppt/ink/ink781.xml" ContentType="application/inkml+xml"/>
  <Override PartName="/ppt/ink/ink782.xml" ContentType="application/inkml+xml"/>
  <Override PartName="/ppt/ink/ink783.xml" ContentType="application/inkml+xml"/>
  <Override PartName="/ppt/ink/ink784.xml" ContentType="application/inkml+xml"/>
  <Override PartName="/ppt/ink/ink785.xml" ContentType="application/inkml+xml"/>
  <Override PartName="/ppt/ink/ink786.xml" ContentType="application/inkml+xml"/>
  <Override PartName="/ppt/ink/ink787.xml" ContentType="application/inkml+xml"/>
  <Override PartName="/ppt/ink/ink788.xml" ContentType="application/inkml+xml"/>
  <Override PartName="/ppt/ink/ink789.xml" ContentType="application/inkml+xml"/>
  <Override PartName="/ppt/ink/ink790.xml" ContentType="application/inkml+xml"/>
  <Override PartName="/ppt/ink/ink791.xml" ContentType="application/inkml+xml"/>
  <Override PartName="/ppt/ink/ink792.xml" ContentType="application/inkml+xml"/>
  <Override PartName="/ppt/ink/ink793.xml" ContentType="application/inkml+xml"/>
  <Override PartName="/ppt/ink/ink794.xml" ContentType="application/inkml+xml"/>
  <Override PartName="/ppt/ink/ink795.xml" ContentType="application/inkml+xml"/>
  <Override PartName="/ppt/ink/ink796.xml" ContentType="application/inkml+xml"/>
  <Override PartName="/ppt/ink/ink797.xml" ContentType="application/inkml+xml"/>
  <Override PartName="/ppt/ink/ink798.xml" ContentType="application/inkml+xml"/>
  <Override PartName="/ppt/ink/ink799.xml" ContentType="application/inkml+xml"/>
  <Override PartName="/ppt/ink/ink800.xml" ContentType="application/inkml+xml"/>
  <Override PartName="/ppt/ink/ink801.xml" ContentType="application/inkml+xml"/>
  <Override PartName="/ppt/ink/ink802.xml" ContentType="application/inkml+xml"/>
  <Override PartName="/ppt/ink/ink803.xml" ContentType="application/inkml+xml"/>
  <Override PartName="/ppt/ink/ink804.xml" ContentType="application/inkml+xml"/>
  <Override PartName="/ppt/ink/ink805.xml" ContentType="application/inkml+xml"/>
  <Override PartName="/ppt/ink/ink806.xml" ContentType="application/inkml+xml"/>
  <Override PartName="/ppt/ink/ink807.xml" ContentType="application/inkml+xml"/>
  <Override PartName="/ppt/ink/ink808.xml" ContentType="application/inkml+xml"/>
  <Override PartName="/ppt/ink/ink809.xml" ContentType="application/inkml+xml"/>
  <Override PartName="/ppt/ink/ink810.xml" ContentType="application/inkml+xml"/>
  <Override PartName="/ppt/ink/ink811.xml" ContentType="application/inkml+xml"/>
  <Override PartName="/ppt/ink/ink812.xml" ContentType="application/inkml+xml"/>
  <Override PartName="/ppt/ink/ink813.xml" ContentType="application/inkml+xml"/>
  <Override PartName="/ppt/ink/ink814.xml" ContentType="application/inkml+xml"/>
  <Override PartName="/ppt/ink/ink815.xml" ContentType="application/inkml+xml"/>
  <Override PartName="/ppt/ink/ink816.xml" ContentType="application/inkml+xml"/>
  <Override PartName="/ppt/ink/ink817.xml" ContentType="application/inkml+xml"/>
  <Override PartName="/ppt/ink/ink818.xml" ContentType="application/inkml+xml"/>
  <Override PartName="/ppt/ink/ink819.xml" ContentType="application/inkml+xml"/>
  <Override PartName="/ppt/ink/ink820.xml" ContentType="application/inkml+xml"/>
  <Override PartName="/ppt/ink/ink821.xml" ContentType="application/inkml+xml"/>
  <Override PartName="/ppt/ink/ink822.xml" ContentType="application/inkml+xml"/>
  <Override PartName="/ppt/ink/ink823.xml" ContentType="application/inkml+xml"/>
  <Override PartName="/ppt/ink/ink824.xml" ContentType="application/inkml+xml"/>
  <Override PartName="/ppt/ink/ink825.xml" ContentType="application/inkml+xml"/>
  <Override PartName="/ppt/notesSlides/notesSlide7.xml" ContentType="application/vnd.openxmlformats-officedocument.presentationml.notesSlide+xml"/>
  <Override PartName="/ppt/ink/ink826.xml" ContentType="application/inkml+xml"/>
  <Override PartName="/ppt/ink/ink827.xml" ContentType="application/inkml+xml"/>
  <Override PartName="/ppt/ink/ink828.xml" ContentType="application/inkml+xml"/>
  <Override PartName="/ppt/ink/ink829.xml" ContentType="application/inkml+xml"/>
  <Override PartName="/ppt/ink/ink830.xml" ContentType="application/inkml+xml"/>
  <Override PartName="/ppt/ink/ink831.xml" ContentType="application/inkml+xml"/>
  <Override PartName="/ppt/notesSlides/notesSlide8.xml" ContentType="application/vnd.openxmlformats-officedocument.presentationml.notesSlide+xml"/>
  <Override PartName="/ppt/ink/ink832.xml" ContentType="application/inkml+xml"/>
  <Override PartName="/ppt/ink/ink833.xml" ContentType="application/inkml+xml"/>
  <Override PartName="/ppt/ink/ink834.xml" ContentType="application/inkml+xml"/>
  <Override PartName="/ppt/notesSlides/notesSlide9.xml" ContentType="application/vnd.openxmlformats-officedocument.presentationml.notesSlide+xml"/>
  <Override PartName="/ppt/ink/ink835.xml" ContentType="application/inkml+xml"/>
  <Override PartName="/ppt/ink/ink836.xml" ContentType="application/inkml+xml"/>
  <Override PartName="/ppt/ink/ink837.xml" ContentType="application/inkml+xml"/>
  <Override PartName="/ppt/notesSlides/notesSlide10.xml" ContentType="application/vnd.openxmlformats-officedocument.presentationml.notesSlide+xml"/>
  <Override PartName="/ppt/ink/ink838.xml" ContentType="application/inkml+xml"/>
  <Override PartName="/ppt/ink/ink839.xml" ContentType="application/inkml+xml"/>
  <Override PartName="/ppt/ink/ink840.xml" ContentType="application/inkml+xml"/>
  <Override PartName="/ppt/ink/ink841.xml" ContentType="application/inkml+xml"/>
  <Override PartName="/ppt/ink/ink842.xml" ContentType="application/inkml+xml"/>
  <Override PartName="/ppt/ink/ink843.xml" ContentType="application/inkml+xml"/>
  <Override PartName="/ppt/ink/ink844.xml" ContentType="application/inkml+xml"/>
  <Override PartName="/ppt/ink/ink845.xml" ContentType="application/inkml+xml"/>
  <Override PartName="/ppt/ink/ink846.xml" ContentType="application/inkml+xml"/>
  <Override PartName="/ppt/ink/ink847.xml" ContentType="application/inkml+xml"/>
  <Override PartName="/ppt/ink/ink848.xml" ContentType="application/inkml+xml"/>
  <Override PartName="/ppt/ink/ink849.xml" ContentType="application/inkml+xml"/>
  <Override PartName="/ppt/ink/ink850.xml" ContentType="application/inkml+xml"/>
  <Override PartName="/ppt/ink/ink851.xml" ContentType="application/inkml+xml"/>
  <Override PartName="/ppt/ink/ink852.xml" ContentType="application/inkml+xml"/>
  <Override PartName="/ppt/ink/ink853.xml" ContentType="application/inkml+xml"/>
  <Override PartName="/ppt/ink/ink854.xml" ContentType="application/inkml+xml"/>
  <Override PartName="/ppt/ink/ink855.xml" ContentType="application/inkml+xml"/>
  <Override PartName="/ppt/ink/ink856.xml" ContentType="application/inkml+xml"/>
  <Override PartName="/ppt/ink/ink857.xml" ContentType="application/inkml+xml"/>
  <Override PartName="/ppt/ink/ink858.xml" ContentType="application/inkml+xml"/>
  <Override PartName="/ppt/ink/ink859.xml" ContentType="application/inkml+xml"/>
  <Override PartName="/ppt/ink/ink860.xml" ContentType="application/inkml+xml"/>
  <Override PartName="/ppt/ink/ink861.xml" ContentType="application/inkml+xml"/>
  <Override PartName="/ppt/ink/ink862.xml" ContentType="application/inkml+xml"/>
  <Override PartName="/ppt/ink/ink863.xml" ContentType="application/inkml+xml"/>
  <Override PartName="/ppt/ink/ink864.xml" ContentType="application/inkml+xml"/>
  <Override PartName="/ppt/ink/ink865.xml" ContentType="application/inkml+xml"/>
  <Override PartName="/ppt/ink/ink866.xml" ContentType="application/inkml+xml"/>
  <Override PartName="/ppt/ink/ink867.xml" ContentType="application/inkml+xml"/>
  <Override PartName="/ppt/ink/ink868.xml" ContentType="application/inkml+xml"/>
  <Override PartName="/ppt/ink/ink869.xml" ContentType="application/inkml+xml"/>
  <Override PartName="/ppt/ink/ink870.xml" ContentType="application/inkml+xml"/>
  <Override PartName="/ppt/ink/ink871.xml" ContentType="application/inkml+xml"/>
  <Override PartName="/ppt/ink/ink872.xml" ContentType="application/inkml+xml"/>
  <Override PartName="/ppt/ink/ink873.xml" ContentType="application/inkml+xml"/>
  <Override PartName="/ppt/ink/ink874.xml" ContentType="application/inkml+xml"/>
  <Override PartName="/ppt/ink/ink875.xml" ContentType="application/inkml+xml"/>
  <Override PartName="/ppt/ink/ink876.xml" ContentType="application/inkml+xml"/>
  <Override PartName="/ppt/ink/ink877.xml" ContentType="application/inkml+xml"/>
  <Override PartName="/ppt/ink/ink878.xml" ContentType="application/inkml+xml"/>
  <Override PartName="/ppt/ink/ink879.xml" ContentType="application/inkml+xml"/>
  <Override PartName="/ppt/ink/ink880.xml" ContentType="application/inkml+xml"/>
  <Override PartName="/ppt/ink/ink881.xml" ContentType="application/inkml+xml"/>
  <Override PartName="/ppt/ink/ink882.xml" ContentType="application/inkml+xml"/>
  <Override PartName="/ppt/ink/ink883.xml" ContentType="application/inkml+xml"/>
  <Override PartName="/ppt/ink/ink884.xml" ContentType="application/inkml+xml"/>
  <Override PartName="/ppt/ink/ink885.xml" ContentType="application/inkml+xml"/>
  <Override PartName="/ppt/ink/ink886.xml" ContentType="application/inkml+xml"/>
  <Override PartName="/ppt/ink/ink887.xml" ContentType="application/inkml+xml"/>
  <Override PartName="/ppt/ink/ink888.xml" ContentType="application/inkml+xml"/>
  <Override PartName="/ppt/ink/ink889.xml" ContentType="application/inkml+xml"/>
  <Override PartName="/ppt/ink/ink890.xml" ContentType="application/inkml+xml"/>
  <Override PartName="/ppt/ink/ink891.xml" ContentType="application/inkml+xml"/>
  <Override PartName="/ppt/ink/ink892.xml" ContentType="application/inkml+xml"/>
  <Override PartName="/ppt/ink/ink893.xml" ContentType="application/inkml+xml"/>
  <Override PartName="/ppt/ink/ink894.xml" ContentType="application/inkml+xml"/>
  <Override PartName="/ppt/ink/ink895.xml" ContentType="application/inkml+xml"/>
  <Override PartName="/ppt/ink/ink896.xml" ContentType="application/inkml+xml"/>
  <Override PartName="/ppt/ink/ink897.xml" ContentType="application/inkml+xml"/>
  <Override PartName="/ppt/ink/ink898.xml" ContentType="application/inkml+xml"/>
  <Override PartName="/ppt/ink/ink899.xml" ContentType="application/inkml+xml"/>
  <Override PartName="/ppt/ink/ink900.xml" ContentType="application/inkml+xml"/>
  <Override PartName="/ppt/ink/ink901.xml" ContentType="application/inkml+xml"/>
  <Override PartName="/ppt/ink/ink902.xml" ContentType="application/inkml+xml"/>
  <Override PartName="/ppt/ink/ink903.xml" ContentType="application/inkml+xml"/>
  <Override PartName="/ppt/ink/ink904.xml" ContentType="application/inkml+xml"/>
  <Override PartName="/ppt/ink/ink905.xml" ContentType="application/inkml+xml"/>
  <Override PartName="/ppt/ink/ink906.xml" ContentType="application/inkml+xml"/>
  <Override PartName="/ppt/ink/ink907.xml" ContentType="application/inkml+xml"/>
  <Override PartName="/ppt/ink/ink908.xml" ContentType="application/inkml+xml"/>
  <Override PartName="/ppt/ink/ink909.xml" ContentType="application/inkml+xml"/>
  <Override PartName="/ppt/ink/ink910.xml" ContentType="application/inkml+xml"/>
  <Override PartName="/ppt/ink/ink911.xml" ContentType="application/inkml+xml"/>
  <Override PartName="/ppt/ink/ink912.xml" ContentType="application/inkml+xml"/>
  <Override PartName="/ppt/ink/ink913.xml" ContentType="application/inkml+xml"/>
  <Override PartName="/ppt/ink/ink914.xml" ContentType="application/inkml+xml"/>
  <Override PartName="/ppt/ink/ink915.xml" ContentType="application/inkml+xml"/>
  <Override PartName="/ppt/ink/ink916.xml" ContentType="application/inkml+xml"/>
  <Override PartName="/ppt/ink/ink917.xml" ContentType="application/inkml+xml"/>
  <Override PartName="/ppt/ink/ink918.xml" ContentType="application/inkml+xml"/>
  <Override PartName="/ppt/ink/ink919.xml" ContentType="application/inkml+xml"/>
  <Override PartName="/ppt/ink/ink920.xml" ContentType="application/inkml+xml"/>
  <Override PartName="/ppt/ink/ink921.xml" ContentType="application/inkml+xml"/>
  <Override PartName="/ppt/ink/ink922.xml" ContentType="application/inkml+xml"/>
  <Override PartName="/ppt/ink/ink923.xml" ContentType="application/inkml+xml"/>
  <Override PartName="/ppt/ink/ink924.xml" ContentType="application/inkml+xml"/>
  <Override PartName="/ppt/ink/ink925.xml" ContentType="application/inkml+xml"/>
  <Override PartName="/ppt/ink/ink926.xml" ContentType="application/inkml+xml"/>
  <Override PartName="/ppt/ink/ink927.xml" ContentType="application/inkml+xml"/>
  <Override PartName="/ppt/ink/ink928.xml" ContentType="application/inkml+xml"/>
  <Override PartName="/ppt/ink/ink929.xml" ContentType="application/inkml+xml"/>
  <Override PartName="/ppt/ink/ink930.xml" ContentType="application/inkml+xml"/>
  <Override PartName="/ppt/ink/ink931.xml" ContentType="application/inkml+xml"/>
  <Override PartName="/ppt/ink/ink932.xml" ContentType="application/inkml+xml"/>
  <Override PartName="/ppt/ink/ink933.xml" ContentType="application/inkml+xml"/>
  <Override PartName="/ppt/ink/ink934.xml" ContentType="application/inkml+xml"/>
  <Override PartName="/ppt/ink/ink935.xml" ContentType="application/inkml+xml"/>
  <Override PartName="/ppt/ink/ink936.xml" ContentType="application/inkml+xml"/>
  <Override PartName="/ppt/ink/ink937.xml" ContentType="application/inkml+xml"/>
  <Override PartName="/ppt/ink/ink938.xml" ContentType="application/inkml+xml"/>
  <Override PartName="/ppt/ink/ink939.xml" ContentType="application/inkml+xml"/>
  <Override PartName="/ppt/ink/ink940.xml" ContentType="application/inkml+xml"/>
  <Override PartName="/ppt/ink/ink941.xml" ContentType="application/inkml+xml"/>
  <Override PartName="/ppt/ink/ink942.xml" ContentType="application/inkml+xml"/>
  <Override PartName="/ppt/ink/ink943.xml" ContentType="application/inkml+xml"/>
  <Override PartName="/ppt/ink/ink944.xml" ContentType="application/inkml+xml"/>
  <Override PartName="/ppt/ink/ink945.xml" ContentType="application/inkml+xml"/>
  <Override PartName="/ppt/ink/ink946.xml" ContentType="application/inkml+xml"/>
  <Override PartName="/ppt/ink/ink947.xml" ContentType="application/inkml+xml"/>
  <Override PartName="/ppt/ink/ink948.xml" ContentType="application/inkml+xml"/>
  <Override PartName="/ppt/ink/ink949.xml" ContentType="application/inkml+xml"/>
  <Override PartName="/ppt/ink/ink950.xml" ContentType="application/inkml+xml"/>
  <Override PartName="/ppt/ink/ink951.xml" ContentType="application/inkml+xml"/>
  <Override PartName="/ppt/ink/ink952.xml" ContentType="application/inkml+xml"/>
  <Override PartName="/ppt/ink/ink953.xml" ContentType="application/inkml+xml"/>
  <Override PartName="/ppt/ink/ink954.xml" ContentType="application/inkml+xml"/>
  <Override PartName="/ppt/ink/ink955.xml" ContentType="application/inkml+xml"/>
  <Override PartName="/ppt/ink/ink956.xml" ContentType="application/inkml+xml"/>
  <Override PartName="/ppt/ink/ink957.xml" ContentType="application/inkml+xml"/>
  <Override PartName="/ppt/ink/ink958.xml" ContentType="application/inkml+xml"/>
  <Override PartName="/ppt/ink/ink959.xml" ContentType="application/inkml+xml"/>
  <Override PartName="/ppt/ink/ink960.xml" ContentType="application/inkml+xml"/>
  <Override PartName="/ppt/ink/ink961.xml" ContentType="application/inkml+xml"/>
  <Override PartName="/ppt/ink/ink962.xml" ContentType="application/inkml+xml"/>
  <Override PartName="/ppt/ink/ink963.xml" ContentType="application/inkml+xml"/>
  <Override PartName="/ppt/ink/ink964.xml" ContentType="application/inkml+xml"/>
  <Override PartName="/ppt/ink/ink965.xml" ContentType="application/inkml+xml"/>
  <Override PartName="/ppt/ink/ink966.xml" ContentType="application/inkml+xml"/>
  <Override PartName="/ppt/ink/ink967.xml" ContentType="application/inkml+xml"/>
  <Override PartName="/ppt/ink/ink968.xml" ContentType="application/inkml+xml"/>
  <Override PartName="/ppt/ink/ink969.xml" ContentType="application/inkml+xml"/>
  <Override PartName="/ppt/ink/ink970.xml" ContentType="application/inkml+xml"/>
  <Override PartName="/ppt/ink/ink971.xml" ContentType="application/inkml+xml"/>
  <Override PartName="/ppt/ink/ink972.xml" ContentType="application/inkml+xml"/>
  <Override PartName="/ppt/ink/ink973.xml" ContentType="application/inkml+xml"/>
  <Override PartName="/ppt/ink/ink974.xml" ContentType="application/inkml+xml"/>
  <Override PartName="/ppt/ink/ink975.xml" ContentType="application/inkml+xml"/>
  <Override PartName="/ppt/ink/ink976.xml" ContentType="application/inkml+xml"/>
  <Override PartName="/ppt/ink/ink977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1441" r:id="rId2"/>
    <p:sldId id="1442" r:id="rId3"/>
    <p:sldId id="1443" r:id="rId4"/>
    <p:sldId id="1570" r:id="rId5"/>
    <p:sldId id="1444" r:id="rId6"/>
    <p:sldId id="1445" r:id="rId7"/>
    <p:sldId id="1446" r:id="rId8"/>
    <p:sldId id="1447" r:id="rId9"/>
    <p:sldId id="1448" r:id="rId10"/>
    <p:sldId id="1449" r:id="rId11"/>
    <p:sldId id="1452" r:id="rId12"/>
    <p:sldId id="1454" r:id="rId13"/>
    <p:sldId id="1564" r:id="rId14"/>
    <p:sldId id="1565" r:id="rId15"/>
    <p:sldId id="1566" r:id="rId16"/>
    <p:sldId id="1460" r:id="rId17"/>
    <p:sldId id="1569" r:id="rId18"/>
    <p:sldId id="1461" r:id="rId19"/>
    <p:sldId id="1462" r:id="rId20"/>
    <p:sldId id="1463" r:id="rId21"/>
    <p:sldId id="1464" r:id="rId22"/>
    <p:sldId id="1567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7:48.1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0 473 13741,'9'3'4009,"30"12"-3682,0-3 1,0-1-1,1-3 0,1 0 1,70 2-1,223-10 517,-281-2-700,652-71 1603,-217 13-579,-20 21-441,669-67-18,243 16 359,414 95-796,-1193-39 239,-4-40 30,-354 42-371,-85 13 193,297 4 0,-425 17-477,1 1-1,-1 1 0,36 11 0,-15 2-2471,-3 3-3326,-26-9-2678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07.9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1 16047,'0'0'1196,"-11"15"-75,-19 29-590,3 1 0,1 2 1,-26 66-1,38-75-129,2 0 1,-9 47-1,17-65-223,1 0-1,1 1 0,1-1 0,1 0 1,1 1-1,4 24 0,-4-40-113,0 0-1,0-1 1,0 1-1,1 0 1,0 0 0,0-1-1,0 1 1,0-1-1,1 0 1,0 0-1,0 0 1,0 0-1,0 0 1,0-1-1,1 1 1,0-1-1,6 5 1,-3-4 1,0-1 1,0 0 0,0 0-1,1-1 1,-1 1 0,1-2-1,-1 1 1,1-1 0,-1 0-1,12 0 1,6-2 8,0-1 1,0-2 0,-1 0-1,1-1 1,-1-2-1,24-9 1,14-7-1021,67-36 0,-104 45-1158,0-1 0,39-32-1,-22 8-3149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01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340 2721 7751,'-117'-23'-3117,"-39"-9"5289,152 31-2115,1 0-1,-1 0 0,1 0 0,-1-1 0,1 1 1,0-1-1,-1 0 0,1 0 0,0 0 1,0 0-1,0 0 0,0-1 0,1 0 0,-1 1 1,1-1-1,0 0 0,-1 0 0,-2-6 0,4 5-49,-1-1 0,1 1-1,0 0 1,1-1 0,-1 1-1,1-1 1,0 1 0,0-1-1,0 0 1,0 1 0,1-1-1,0 1 1,0-1 0,0 1-1,3-6 1,1-4 24,2 0 0,-1 0 0,2 0 0,0 1 1,1 0-1,0 1 0,1 0 0,0 0 0,1 1 0,0 0 0,0 1 1,16-10-1,19-10 73,1 1 0,58-24 0,25-16 268,445-331-95,-330 219-207,538-416 46,-517 389-61,54-46 250,221-168 393,-511 400-563,1 2 0,58-28-1,-71 40-111,0 1-1,0 1 0,0 1 0,1 0 1,0 2-1,0 0 0,21 0 0,2 3 4,0 2 0,0 2 0,65 15 0,119 44-92,-202-54 43,0 0 1,-1 1 0,0 2 0,-1 0-1,0 1 1,-1 2 0,0 0 0,-1 1-1,-1 1 1,0 1 0,16 21 0,-9-10 40,2-1 0,0-2 1,2 0-1,0-2 1,2-2-1,1-1 0,0-1 1,60 25-1,5-2 6,-2 4 0,-1 3 0,87 65 0,16 32 32,290 199 27,389 162 125,-734-436-186,-3 6-1,241 178 0,-203-106-28,91 69 16,-212-178-6,1-2 0,125 60 0,60-12 11,-159-60-5,109 51 0,-170-67-68,-1 2 0,0 0 0,-1 2 0,23 19 0,-37-28 36,0 0-1,-1 1 1,1 0-1,-2 0 1,1 0 0,-1 0-1,0 1 1,0 0-1,-1 0 1,0 1 0,0-1-1,-1 1 1,0 0-1,3 17 1,-6-24 23,-1-1 1,1 1-1,0-1 0,0 1 1,-1 0-1,1-1 0,-1 1 1,0-1-1,1 1 0,-1-1 1,0 1-1,0-1 0,0 0 0,0 1 1,0-1-1,0 0 0,0 0 1,0 0-1,-1 0 0,1 0 1,0 0-1,-1 0 0,1 0 1,-1 0-1,1-1 0,-1 1 1,1-1-1,-1 1 0,0-1 0,1 1 1,-3-1-1,-61 9 182,52-8-176,-683 4 641,430-12-584,-1505-62 65,263-41-84,1141 85-40,-2178-293 1325,2511 312-1194,7 1-23,1 1-1,-37-2 1,63 6-117,-1 0 0,1 0 0,0 0-1,-1 0 1,1 0 0,0 0 0,-1 0 0,1 0 0,0 0 0,-1 0 0,1 0 0,0 0 0,-1 0 0,1 0-1,0 0 1,-1 0 0,1 0 0,0 0 0,-1 1 0,1-1 0,0 0 0,0 0 0,-1 0 0,1 0 0,0 1 0,0-1-1,-1 0 1,1 0 0,0 1 0,0-1 0,-1 0 0,1 0 0,0 1 0,0-1 0,0 1 0,8 9-272,21 10-288,6-6-187,0-2 0,1 0 0,0-3 0,1-1 0,0-2 0,1-1 0,59 0-1,22-7-4211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5.8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346 0 23350,'-28'47'436,"2"0"0,3 2 0,1 1 0,3 0 0,-14 55 0,19-32 371,3 0 0,3 1 1,3 111-1,31 225-622,0-13-97,-26-311-187,-4 0 1,-26 151 0,18-181 54,-2-1 1,-3 0 0,-2-2-1,-2 0 1,-34 58 0,37-75-525,9-17-1418,0-1-4274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6.4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0 226 16496,'0'0'3042,"13"-1"-2908,376-26 3566,448-22-449,103 9-3027,1-41 1756,-914 77-2363,220-19 1458,-165 22-3397,2 6-3981,-38-2-247,2-3-3374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6.8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19 18289,'0'0'6284,"13"-4"-5436,10-1-719,-1 1 0,1 1 0,0 1 0,0 2-1,0 0 1,0 1 0,25 4 0,57 15-55,-1 4 1,143 54 0,-247-78-74,11 4 81,0 0 0,-1 1 0,0 0 0,14 10 0,-22-14-16,0 0 0,0 1-1,0-1 1,-1 1 0,1-1 0,-1 1 0,1 0 0,-1 0-1,1 0 1,-1-1 0,0 1 0,0 0 0,0 1 0,0-1 0,0 0-1,-1 0 1,1 0 0,-1 0 0,1 1 0,-1-1 0,0 0-1,0 1 1,0-1 0,0 0 0,0 0 0,0 1 0,-1-1-1,1 0 1,-2 3 0,-2 3 112,0 0-1,-1 0 0,0 0 1,0-1-1,-1 0 0,0 0 1,0 0-1,-1-1 0,1 0 1,-1 0-1,-10 5 0,-19 13 594,-39 19 0,60-35-736,-165 78-1994,107-54-2010,-108 66 0,168-88-5416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7.4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0 791 18449,'0'0'3220,"11"-16"-2057,448-570 2862,-426 546-3793,-11 10 193,2 2-1,55-51 1,-78 78-416,1 0-1,-1-1 1,0 1 0,1 0 0,-1 1 0,1-1 0,-1 0-1,1 0 1,-1 1 0,1-1 0,0 1 0,-1-1 0,1 1-1,0 0 1,1-1 0,-2 1-6,0 1-1,0-1 1,0 0 0,0 0-1,-1 1 1,1-1-1,0 0 1,0 1 0,-1-1-1,1 1 1,0-1 0,-1 1-1,1-1 1,0 1-1,-1 0 1,1-1 0,-1 1-1,1 0 1,-1-1 0,0 1-1,2 1 1,0 5 20,0 0 0,0 0 1,-1 0-1,0 0 0,1 13 1,0-3 117,1 12 17,2-1-1,1 0 0,2 0 0,0-1 0,2 1 1,26 48-1,-30-65-262,1 0 0,1-1-1,0 0 1,0-1 0,1 0 0,0 0 0,18 13 0,-18-16-366,1 0-1,0-1 1,1 0 0,-1 0 0,1-1 0,0-1 0,0 0-1,0 0 1,18 2 0,31-3-6207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8.0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96,'0'0'8905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8.6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14926,'0'0'5002,"11"8"-3432,284 176 4793,-109-74-5333,67 59-579,422 368 1,-539-420 291,6-7 0,4-6 1,198 107-1,-265-166-732,-39-20-32,0-3 1,1-1-1,1-2 1,1-1-1,61 15 1,-140-35-8479,4-6-1307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09.3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1472 13068,'0'0'4009,"-9"4"-1478,-7 2-1837,-29 13 2861,44-19-2177,10-1-1132,-1 0 0,1-1 0,-1-1 0,1 1 0,-1-1 1,0-1-1,0 1 0,0-1 0,12-9 0,8-3 362,637-349 2586,-157 82-2731,-131 79-153,731-373 111,-1087 568-126,0-1-3158,-42 13-1615,-19 6-3023,-8 1-7313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0.3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117 54 15951,'0'0'6347,"0"14"-5866,13 687 1297,-15-688-2050,-4-12-3,-8-20 5,4-4-76,1 0 0,1 0 1,1-1-1,1-1 0,-4-35 0,-3-127-766,11 155 1014,3-1 0,0 1-1,12-60 1,-11 82 197,1-1-1,0 1 1,1 1-1,0-1 1,1 0-1,0 1 1,0 0-1,1 0 0,0 1 1,0-1-1,1 1 1,0 1-1,1-1 1,0 1-1,0 0 1,9-5-1,-3 4 129,0 0 1,1 1-1,-1 1 0,2 0 0,-1 1 1,0 1-1,1 0 0,0 1 0,0 1 1,0 0-1,0 1 0,0 1 0,18 2 1,-32-2-222,0 0-1,-1 0 1,1 0 0,0 1 0,-1-1 0,1 0 0,-1 1-1,1-1 1,-1 1 0,1 0 0,-1 0 0,1-1 0,-1 1-1,1 0 1,-1 0 0,0 0 0,0 1 0,1-1 0,0 2 0,-1-2 42,-1 0 1,0 0 0,1 0 0,-1 0-1,0 0 1,0 1 0,0-1 0,0 0-1,0 0 1,0 0 0,0 1 0,0-1-1,0 0 1,0 0 0,-1 0 0,1 0-1,-1 0 1,1 1 0,-1-1 0,0 1-1,-2 3 226,0 0 0,-1 0 0,1-1 0,-1 1 1,0-1-1,-1 0 0,1 0 0,-1 0 0,-6 3 0,-27 13 344,-1-3-1,-1-1 1,-1-2 0,0-2 0,-50 9 0,41-10-455,39-9-181,10-2-66,-1 1 1,0-1 0,1 0-1,-1 0 1,0 1-1,1-1 1,-1 1 0,1-1-1,-1 1 1,1 0-1,-1 0 1,1 0 0,0 0-1,-1 0 1,1 0-1,-2 1 1,9-1-5007,20 1-523,13-2-4445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0.8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384 1 19891,'0'0'3747,"16"53"-960,-41-3-641,-14 13-769,-11 14-416,-4 8-448,-2-3-353,5-8-96,7-9 0,11-15-224,8-18-417,13-15-480,3-12-1089,8-38-6694,1-13-257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08.2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13933,'0'0'6993,"10"3"-5615,-4 0-1204,0 0 1,0 0-1,0 0 1,0 0-1,-1 1 1,1 0-1,-1 0 1,0 1-1,0 0 1,-1-1-1,1 2 1,-1-1-1,0 0 1,-1 1-1,1 0 0,-1 0 1,0 0-1,2 7 1,3 11 197,-1 0 1,-1 0-1,-2 1 1,0-1-1,0 31 1,-7 126 339,-6-92-894,-3 1 1,-37 132-1,35-186-3411,2-21-3571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1.2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19250,'0'0'3363,"78"43"-128,-37-20-160,10 1-1025,6 3-640,6 2-1026,5 1-384,-2 1 0,-3 3 0,-10-4-1377,-14-6-2915,-19-12-4485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3.1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333 7 17104,'-5'-2'372,"-1"0"1,0 1-1,0 0 0,0 1 0,0-1 1,0 1-1,0 0 0,0 1 0,1-1 1,-1 1-1,0 0 0,0 1 0,0-1 0,1 1 1,-1 0-1,1 1 0,-7 2 0,-9 6-53,1 1-1,-35 26 0,48-32-225,4-5-68,0 1 0,0 0 1,0 0-1,0 0 0,1 0 0,-1 1 1,1-1-1,0 1 0,-1-1 0,1 1 1,0 0-1,1 0 0,-1 0 0,0 0 1,0 4-1,3-6-32,1 0 1,-1 0-1,1 0 1,-1-1-1,1 1 1,0 0-1,0-1 0,-1 1 1,1-1-1,0 1 1,0-1-1,-1 0 1,1 0-1,0 0 0,0 0 1,3 0-1,-1 0 17,12 0 17,1 1-1,-1 1 1,0 1-1,0 0 1,30 11-1,-42-12 3,-1-1 1,0 0-1,0 1 0,0 0 1,-1 0-1,1 0 0,0 0 1,-1 0-1,1 0 0,-1 1 1,0-1-1,1 1 0,-1 0 1,0 0-1,-1-1 0,1 1 1,-1 0-1,1 1 0,-1-1 1,0 0-1,0 0 0,0 0 1,0 1-1,-1-1 0,0 0 1,1 1-1,-1-1 0,0 1 1,0-1-1,-1 0 0,1 1 1,-1-1-1,0 0 0,0 1 1,0-1-1,-2 4 0,0 1 236,-1 0 0,-1 0 0,1 0 0,-2-1 0,1 1 0,-1-1 0,0 0 0,0-1 0,0 0 0,-1 0 0,0 0 0,-10 5 0,1 1 320,-2-2 0,1 0-1,-2-1 1,-27 9 0,40-16-684,0 0 0,0 0 0,0-1 0,-1 0 0,1 0 0,-1-1 1,-7 0-1,13 0 34,-1 0 1,1 0-1,-1-1 1,1 1-1,0 0 1,-1-1-1,1 1 1,-1-1-1,1 1 1,0-1 0,0 0-1,-1 1 1,1-1-1,0 0 1,0 0-1,0 0 1,0 0-1,0 0 1,0 0-1,0 0 1,0 0 0,0 0-1,1-1 1,-1 1-1,0 0 1,1-1-1,-1 1 1,1 0-1,-1-1 1,1 1-1,0 0 1,0-1 0,0 1-1,-1-1 1,1 1-1,1-2 1,-1 3-133,0-1 1,0 1 0,0 0-1,0 0 1,0 0 0,0-1-1,0 1 1,1 0 0,-1 0-1,0 0 1,0-1 0,0 1-1,0 0 1,0 0 0,1 0-1,-1 0 1,0 0 0,0-1 0,0 1-1,1 0 1,-1 0 0,0 0-1,0 0 1,1 0 0,-1 0-1,0 0 1,0 0 0,1 0-1,-1 0 1,0 0 0,0 0-1,0 0 1,1 0 0,-1 0-1,0 0 1,0 0 0,1 0-1,-1 0 1,0 0 0,3 0-1502,8 0-5210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3.5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0 12139,'0'0'16496,"-8"69"-14862,3-31-898,3 2-543,1 3-193,1-6-353,0 0-1024,1-8-1666,1-11-1954,1-9-3491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3.8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0 134 19122,'0'0'4084,"14"-10"-2061,12-8-1500,0 2 1,1 2-1,0 0 0,1 1 0,1 2 0,0 1 0,0 2 0,49-9 1,-63 16-525,0 0 0,0 1 0,-1 0 0,1 1-1,29 7 1,-40-7-9,1 0 1,-1 1-1,0 0 0,1 0 0,-1 0 0,0 0 0,0 1 0,0-1 0,0 1 0,-1 0 0,1 0 0,-1 1 0,0-1 0,0 1 0,0-1 0,0 1 0,-1 0 0,1 0 1,-1 0-1,0 1 0,0-1 0,2 9 0,-2-4 40,0-1 1,0 1 0,-1 0 0,0 0-1,-1 0 1,0 0 0,0 0 0,-1 0-1,0 0 1,-1 0 0,0 0-1,0 0 1,-1 0 0,-5 11 0,2-8 74,-1-1 1,0 0-1,0 0 1,-1-1-1,0 1 1,-1-2-1,0 0 1,-1 0-1,-14 11 1,8-9 4,-1 0 1,0-1 0,0-1-1,-1-1 1,0 0-1,0-2 1,-1 1 0,0-2-1,0-1 1,0 0-1,0-2 1,-1 0-1,-27-1 1,41-1-330,0-1 1,1 0-1,0-1 1,-1 1-1,1-1 0,0 0 1,-1 0-1,1 0 1,-5-4-1,3 1-1067,-1 0 0,1-1 0,1 0 0,-12-13 0,3 1-9124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4.5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38 20275,'0'0'5381,"72"0"-4836,-26 0-449,8 0-128,5-2-801,5-4-1249,4-4-1121,-2 0-1313,-4 1-3011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4.8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16560,'0'0'8648,"60"3"-7431,-42-3-480,2 0-513,-2 0-192,-1 0-64,-2 5-32,-4 3 32,-1 2-737,-3-6-1313,-4-4-2178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6.4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81 21588,'0'0'9951,"5"7"-9791,-1-2-160,0-1 0,0 1 0,0-1 0,1 0 0,0 0 0,0-1 0,0 0 0,6 4 0,-9-6 9,0 0 1,0 0-1,0 0 0,0 0 0,1-1 0,-1 1 0,0-1 1,0 1-1,0-1 0,0 0 0,1 0 0,-1 0 1,0 0-1,0 0 0,0 0 0,0-1 0,1 1 0,-1-1 1,0 1-1,0-1 0,0 0 0,0 0 0,0 0 1,0 0-1,0 0 0,-1-1 0,1 1 0,0 0 0,-1-1 1,1 1-1,2-4 0,-3 4 6,0-1-1,0 1 1,1-1-1,-1 1 1,0-1 0,-1 0-1,1 0 1,0 1-1,0-1 1,-1 0 0,1 0-1,-1 0 1,0 0-1,1 0 1,-1 0 0,0 0-1,0 1 1,0-1-1,0 0 1,-1 0 0,1 0-1,0 0 1,-1 0-1,1 0 1,-1 0 0,0 1-1,0-1 1,0 0-1,0 1 1,0-1 0,0 0-1,0 1 1,0-1 0,0 1-1,-1-1 1,1 1-1,-1 0 1,1 0 0,-1 0-1,0 0 1,1 0-1,-1 0 1,0 0 0,1 0-1,-1 1 1,0-1-1,0 1 1,0-1 0,0 1-1,0 0 1,0-1-1,-3 1 1,-2 0-15,0 0 0,-1 0 0,1 1 0,0 0 0,-15 3 0,20-3 0,0 0 0,0-1 0,-1 1 0,1 0 0,0 0 0,0 1 0,0-1 0,0 0 0,0 1 0,1-1 0,-1 1 0,0 0 0,1-1 0,-1 1 0,1 0 0,0 0 0,-1 0 0,1 0 0,0 0 0,0 0 0,0 0 0,0 1 0,0 1 0,10-21-523,4-11-2281,-13 27 2569,0 0 0,0 0 0,0 0 0,0-1 0,0 1 0,0 0-1,0 0 1,-1 0 0,1-1 0,0 1 0,-1 0 0,1 0 0,-1 0 0,1 0 0,-1 0 0,1 0 0,-1 0 0,0 0 0,0 0 0,1 0 0,-1 0 0,0 0 0,0 0 0,0 1 0,-1-2 0,-17-9-14222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7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1 22389,'0'9'1970,"-2"97"1992,1 72-964,3-138-3398,1 0 0,12 56 0,-7-48-3721,-8-48 3998,-1 1 0,1-1 0,0 0 0,0 0 1,0 1-1,0-1 0,-1 0 0,1 0 0,0 0 0,0 0 0,-1 0 0,1 1 0,0-1 1,0 0-1,-1 0 0,1 0 0,0 0 0,0 0 0,-1 0 0,1 0 0,0 0 1,0 0-1,-1 0 0,1 0 0,0 0 0,0 0 0,-1 0 0,1 0 0,0 0 0,-1 0 1,1 0-1,0 0 0,0 0 0,-1 0 0,1-1 0,0 1 0,0 0 0,0 0 0,-1 0 1,1 0-1,0-1 0,0 1 0,0 0 0,-1 0 0,1 0 0,0-1 0,0 1 1,0 0-1,0 0 0,0-1 0,0 1 0,-1 0 0,-13-13-2023,5-2 365,-1 0 0,2 0-1,0-1 1,1-1 0,-9-29 0,-2-13-2277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7.4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45 268 2787,'-1'-23'2589,"1"0"0,1 0 0,1 0 1,6-29-1,-6 45-2059,1 0 0,-1 0 0,1 0 0,0 0 0,0 1 0,1-1 0,0 1-1,0 0 1,1 0 0,0 0 0,0 1 0,0 0 0,0 0 0,1 0 0,0 0 0,0 1 0,10-5 0,-13 7-430,1 0-1,-1 0 1,1 1 0,-1-1-1,1 1 1,0 0 0,-1 0-1,1 1 1,0-1 0,0 1-1,0-1 1,0 1 0,-1 1-1,1-1 1,0 0 0,0 1-1,0 0 1,-1 0 0,1 0-1,0 0 1,-1 1 0,1-1-1,-1 1 1,1 0 0,-1 0-1,0 0 1,0 0 0,0 1-1,0-1 1,0 1 0,-1 0-1,1 0 1,-1 0 0,0 0-1,1 0 1,1 5 0,-1-4-73,-1 1 0,0 0 0,0-1 0,0 1 0,0 0 1,-1 0-1,0 0 0,0 0 0,0 0 0,-1 0 0,0 0 0,1 0 0,-2 0 1,1 0-1,-1 0 0,1 0 0,-2 0 0,1 0 0,0 0 0,-1 0 0,0 0 0,0 0 1,0-1-1,-1 1 0,0-1 0,-6 8 0,1-4 135,-1 0 0,0-1 0,-1 0-1,0-1 1,0 0 0,0 0 0,0-1 0,-1 0 0,0-1-1,0 0 1,-1-1 0,1 0 0,-1-1 0,1-1 0,-1 1 0,1-2-1,-1 1 1,-17-3 0,27 2-296,1-1 0,-1 1 0,0-1 0,0 1 0,1-1 0,-1 0 1,0 1-1,1-1 0,-1 0 0,1 0 0,-1 0 0,1 0 0,-1-1 0,1 1 0,0 0 0,0-1 0,-1 1 0,1 0 1,0-1-1,0 0 0,1 1 0,-1-1 0,0 1 0,0-1 0,1 0 0,-1 0 0,1 1 0,-1-3 0,1 1-336,-1-1 0,1 1 0,0 0 1,0 0-1,0 0 0,1 0 0,-1 0 0,1-1 0,-1 1 0,1 0 0,0 0 0,0 0 0,1 0 0,-1 1 0,3-5 0,12-12-7954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17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289 0 19410,'0'0'10698,"-2"10"-10137,-4 17-396,-2 1 0,-1-2 0,-23 50 0,-52 82 114,72-136-156,12-22-113,0 0 0,0 1 0,0-1 0,0 0 0,0 1 0,0-1 0,0 0 0,-1 1 0,1-1 0,0 0 0,0 1 0,0-1 0,0 0 0,-1 1 0,1-1 0,0 0 0,0 0 0,0 1 0,-1-1 0,1 0 0,0 0 0,0 0 0,-1 1 0,1-1 0,0 0 0,-1 0-1,1 0 1,0 0 0,-1 1 0,1-1 0,0 0 0,-1 0 0,1 0 0,0 0 0,-1 0 0,1 0 0,0 0 0,-1 0 0,1 0 0,0 0 0,-1 0 0,1 0 0,0 0 0,-1-1 0,1 1 0,-1 0 0,-5-21-122,2-41-1035,4 54 864,-3-193-5642,-1 186 5752,-1 29 318,-1 30 449,5-33-302,1 1 1,1-1-1,0 1 1,1-1-1,0 0 1,0 1-1,7 17 1,-6-23-168,0 0 0,1 0 0,-1 0 0,1-1 1,0 1-1,1-1 0,-1 0 0,1 0 0,0-1 0,1 1 0,-1-1 1,0 0-1,1-1 0,10 6 0,1-2-22,-1-1-1,2 0 1,20 4 0,34 11-39,-72-21-68,0 0 1,0 0-1,0-1 0,1 1 0,-1 0 1,0 0-1,0 0 0,0 0 0,1 0 1,-1 0-1,0 0 0,0 1 0,1-1 1,-1 0-1,0 0 0,0 0 0,0 0 1,1 0-1,-1 0 0,0 0 0,0 0 1,0 0-1,0 1 0,1-1 0,-1 0 1,0 0-1,0 0 0,0 0 0,0 0 1,0 1-1,0-1 0,1 0 1,-1 0-1,0 0 0,0 1 0,0-1 1,0 0-1,0 0 0,0 0 0,0 1 1,0-1-1,0 0 0,0 0 0,0 0 1,0 1-1,0-1 0,0 0 0,0 0 1,0 0-1,0 1 0,0-1 0,0 0 1,0 0-1,-1 1 0,-14 3 48,-22-1 107,27-4-133,-1 0 0,1-1 0,-1 0 0,1-1-1,0 0 1,0 0 0,0-1 0,-13-8 0,-76-48-94,71 42 55,9 7-1,14 9 11,0-1 1,-1 0-1,1 0 1,0 0-1,0-1 0,1 0 1,-1 0-1,1 0 1,-4-5-1,27 10-523,38 4 203,147 10-7318,-139-15 821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0.2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58 9449,'0'0'1959,"1"-9"6,0 7-2471,4-37 4936,-2 31-966,-1 32-2183,-7 77 839,-26 143-1,15-138-1625,-3 116-1,19-34 1216,0-187-1288,-2-2-380,0 1-1,1 0 0,-1-1 1,0 1-1,1-1 0,-1 1 1,0-1-1,1 0 0,-1 0 1,1 1-1,-1-1 0,1 0 1,-1-1-1,1 1 0,0 0 1,-1 0-1,1 0 0,0-1 0,0 1 1,0-1-1,0 1 0,0-1 1,1 1-1,-2-4 0,-5-19-3073,10 1-3616,5 2 1278,2-4-2423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51.9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6081 320 11883,'-605'25'-144,"-59"-1"4377,570-28-3400,0-5-1,-165-36 0,-174-74 969,139 34-1721,154 52-42,0 6 1,-2 6-1,-1 6 1,0 7-1,0 6 1,0 6-1,0 6 0,0 7 1,2 5-1,1 7 1,1 6-1,1 6 1,3 6-1,2 6 0,2 5 1,3 7-1,3 4 1,3 7-1,-191 153 1,231-160 67,3 5 1,2 3 0,5 3 0,-92 131-1,132-163-51,1 2-1,4 0 1,1 2-1,2 1 0,3 1 1,3 1-1,1 0 0,4 2 1,1-1-1,-4 63 0,14-67-35,2 0 1,2 1-1,3-1 0,2 0 0,2 0 0,2-1 0,2-1 0,3 0 0,2-1 0,2 0 0,2-2 0,2 0 0,53 76 0,-23-51 2,3-3-1,3-2 1,3-3 0,3-2-1,2-4 1,3-2-1,2-4 1,95 52-1,-5-18 3,3-7 1,3-8-1,182 51 0,-35-33 177,3-13 0,550 57 1,-374-97 64,544-31 1,-713-23-228,381-71 0,-466 42-426,-1-10-1,277-107 1,-349 99 307,180-99 1,-276 125 189,-3-3 0,-1-3 0,-2-3 0,111-107 0,-145 122 225,-2-1 0,-1-1 0,-2-2-1,-2 0 1,-1-2 0,-2-1 0,-1 0 0,-3-2 0,-1 0 0,-2-1-1,-2-1 1,12-74 0,-18 60-152,-2 0 1,-3 0-1,-3 0 1,-2 0-1,-3 0 0,-3 1 1,-1 0-1,-4 0 1,-1 1-1,-3 1 0,-51-104 1,26 75-163,-4 2 0,-4 3-1,-3 1 1,-3 4 0,-4 1 0,-72-66 0,41 56-225,-2 4 0,-4 5 0,-3 4 0,-122-64 0,60 52-619,-2 6 0,-210-64 1,-354-47-3379,325 116 363,5 13-2823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54.2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0 107 9033,'0'0'19421,"6"1"-19080,-3-1-289,-1 0 0,1-1 0,-1 1 1,1-1-1,-1 1 0,1-1 0,-1 0 0,1 0 0,-1 0 0,1 0 0,-1 0 0,0-1 0,0 1 0,0-1 0,0 1 1,0-1-1,0 0 0,0 0 0,0 0 0,2-4 0,-1 2 57,0 0 0,-1 0 0,0 0-1,1-1 1,-2 1 0,1-1 0,0 1 0,-1-1 0,0 0 0,0 1 0,0-1-1,-1-7 1,1 11-98,-1 1 1,0-1-1,0 1 0,0-1 0,0 1 0,0 0 0,0-1 1,0 1-1,0-1 0,-1 1 0,1 0 0,0-1 0,0 1 1,0-1-1,0 1 0,0 0 0,-1-1 0,1 1 0,0 0 1,0-1-1,-1 1 0,1 0 0,0-1 0,0 1 0,-1 0 1,1 0-1,0-1 0,-1 1 0,1 0 0,-1 0 0,1 0 1,0-1-1,-1 1 0,0 0 0,-15 5 474,-14 19 102,28-22-587,-1 1 0,1 0 0,0 0 0,0 1 0,0-1 0,0 0 0,1 1 0,-1-1 0,1 1 0,0-1 0,0 1 0,0 0 0,1-1 0,-1 1 0,1 7 0,0-10-5,0 0-1,1-1 1,-1 1-1,1-1 1,-1 1-1,1-1 1,-1 1-1,1-1 1,-1 1-1,1-1 1,-1 1-1,1-1 1,-1 0-1,1 1 1,0-1-1,-1 0 1,1 0-1,0 1 1,-1-1-1,1 0 1,0 0-1,-1 0 1,1 0-1,0 0 1,0 0-1,-1 0 1,1 0-1,0 0 1,-1 0-1,1 0 1,0 0-1,-1-1 1,1 1-1,0 0 1,-1-1-1,1 1 1,-1 0-1,1-1 1,0 1-1,-1 0 1,2-2-1,24-15-249,-22 13 265,-1 1 0,0 0-1,0-1 1,-1 0 0,1 1 0,-1-1-1,0 0 1,0 0 0,0-1 0,-1 1-1,1 0 1,-1-1 0,0 1-1,0 0 1,0-1 0,-1-5 0,0 10-7,0-1 0,-1 1 0,1 0 0,-1-1 0,1 1 0,0 0 0,-1-1 0,1 1 0,-1 0 0,1-1 0,-1 1 0,1 0 1,-1 0-1,1-1 0,-1 1 0,0 0 0,1 0 0,-1 0 0,1 0 0,-1 0 0,1 0 0,-1 0 0,0 0 0,1 0 0,-1 0 0,1 0 0,-1 0 1,1 1-1,-1-1 0,1 0 0,-1 0 0,1 0 0,-1 1 0,1-1 0,-1 0 0,1 1 0,-1-1 0,-19 11-55,17-7 42,-1-1 1,1 0-1,0 1 1,0-1-1,0 1 0,1 0 1,-1 0-1,1 0 1,0 0-1,0 1 1,1-1-1,-1 1 1,1-1-1,0 1 0,0-1 1,0 1-1,1-1 1,-1 10-1,2-12-76,0-1 0,-1 0 0,1 0 0,0 1-1,-1-1 1,1 0 0,0 0 0,0 0 0,0 0-1,0 0 1,0 0 0,0 0 0,1 0 0,-1 0 0,0-1-1,0 1 1,0 0 0,1-1 0,-1 1 0,1-1 0,-1 1-1,0-1 1,1 0 0,-1 1 0,1-1 0,-1 0-1,0 0 1,1 0 0,-1 0 0,3-1 0,2 1-880,0 0 0,0-1 0,-1 0 0,1 0 0,0 0 0,8-3 0,11-13-6620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59.6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684 165 4901,'-1'-10'891,"-1"-3"-718,1 1 801,0 1 0,-1-1-1,-1 1 1,0 0 0,-6-16-1,8 23-718,-1 1 0,0 0-1,0-1 1,0 1 0,-1 0-1,1 0 1,-1 0 0,0 0-1,1 0 1,-1 1 0,0-1-1,-1 1 1,1 0 0,0 0-1,-1 0 1,1 1 0,-1-1-1,0 1 1,1-1 0,-1 1-1,0 0 1,-6 0 0,-5-1-50,0 1 0,0 0 0,0 2 0,0-1 0,0 2 1,0 0-1,1 1 0,-1 0 0,0 1 0,1 1 0,-16 7 0,13-3-31,0 0 0,1 1 0,0 1-1,1 1 1,0 0 0,1 1-1,0 0 1,-18 24 0,3 3-117,1 2 1,1 1-1,3 1 0,2 1 1,2 1-1,1 1 1,3 0-1,2 2 0,2-1 1,2 2-1,2-1 1,3 1-1,1 0 0,3 1 1,6 60-1,-4-104-32,-1 0 0,1 0 0,0 0 0,1 0 0,0 0 0,0 0 0,0 0 0,1 0 0,0-1 0,0 1 0,1-1 0,0 0 0,0 0 0,0 0 0,1-1 0,0 0 0,0 1 0,0-2 0,1 1 0,-1-1 0,1 1 0,0-2 0,1 1 0,-1-1 0,1 1 0,-1-2 0,1 1 0,0-1 0,0 0 1,0-1-1,0 1 0,0-1 0,0-1 0,12 0 0,3 0 170,0-2 1,-1 0-1,1-2 1,-1 0 0,0-2-1,0 0 1,-1-1 0,0-1-1,0-1 1,0-1-1,-1-1 1,26-19 0,-6 1 5,-2-1 0,-1-1 1,-1-3-1,49-61 1,-60 64-60,-1-1 1,-2-1 0,-2-1 0,-1-1 0,24-66 0,-34 78-173,-1-1 1,-1 0 0,-1 0-1,-1-1 1,-1 1-1,-2-1 1,0 0 0,-1 1-1,-2-1 1,-5-29-1,5 47-131,1 0 0,-1 0 0,-1 0-1,1 1 1,-1-1 0,0 1-1,0 0 1,-1 0 0,0 0-1,0 0 1,0 1 0,-1 0-1,0-1 1,0 2 0,0-1 0,-1 1-1,1-1 1,-1 1 0,-12-5-1,7 4-733,0 1 0,0 1-1,0 0 1,-1 1-1,1 0 1,-1 0 0,1 1-1,-1 1 1,0 0 0,1 0-1,-17 4 1,-38 12-10716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2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77 19122,'0'0'5541,"72"-9"-4996,-37 8-353,7-2-128,5-5 0,0-1-96,-5-2-673,-4-1-896,-12 3-1026,-12-1-544,-13 6-2178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2.6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44 18834,'0'0'6470,"65"-36"-5093,-29 32-640,9 2-481,3 2-224,-1 0 0,1 0-576,-4 0-1602,-8 0-2531,-6-2-5412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4.7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20 13485,'-4'15'8172,"-4"27"-7150,2-7-799,-8 40 695,4 1 0,-1 123 0,13-217 72,0 0-1,1 0 1,10-33-1,2-12-719,-4-13 155,2-133-1,-21 261-557,8-42 117,0 0 0,0 0 0,1-1 0,0 1 1,1 0-1,6 18 0,-7-25 15,0-1-1,0 1 0,1-1 1,-1 0-1,1 0 1,0 0-1,-1 0 1,1 0-1,0 0 1,0 0-1,0 0 0,1-1 1,-1 1-1,0-1 1,1 0-1,-1 0 1,0 0-1,1 0 1,-1 0-1,1 0 0,0 0 1,-1-1-1,1 0 1,0 1-1,-1-1 1,1 0-1,0 0 1,-1 0-1,1-1 1,0 1-1,2-1 0,2-1 55,1 0-1,-1-1 1,0 1-1,0-1 1,-1-1-1,1 1 1,-1-1-1,1 0 0,-1-1 1,-1 1-1,1-1 1,0 0-1,-1-1 1,8-10-1,6-10 319,0 0 0,14-31 0,-32 54-343,-1 3-32,0 0 0,0 0 0,0 0 0,0 0 0,0-1 0,0 1 0,0 0 0,0 0 0,1 0 1,-1 0-1,0-1 0,0 1 0,0 0 0,0 0 0,0 0 0,0 0 0,0 0 0,0 0 0,0-1 0,0 1 1,0 0-1,0 0 0,1 0 0,-1 0 0,0 0 0,0 0 0,0 0 0,0 0 0,0-1 0,1 1 0,-1 0 1,0 0-1,0 0 0,0 0 0,0 0 0,0 0 0,1 0 0,-1 0 0,0 0 0,0 0 0,0 0 0,0 0 0,0 0 1,1 0-1,-1 0 0,0 0 0,0 0 0,0 0 0,0 0 0,1 0 0,-1 1 0,0-1 0,0 0 0,0 0 1,0 0-1,0 0 0,0 0 0,0 0 0,1 0 0,-1 1 0,3 14-151,-2 33 78,-1-39 110,-4 197-2478,12-172-1661,-8-33 3887,0-1 0,1 1-1,-1 0 1,0-1 0,1 1 0,-1-1-1,1 1 1,-1-1 0,1 1-1,-1-1 1,1 1 0,-1-1-1,1 1 1,-1-1 0,1 0 0,-1 1-1,1-1 1,0 0 0,-1 1-1,1-1 1,0 0 0,-1 0-1,1 0 1,0 0 0,-1 0-1,1 1 1,0-1 0,-1 0 0,1 0-1,0-1 1,-1 1 0,1 0-1,0 0 1,-1 0 0,1 0-1,0-1 1,-1 1 0,1 0 0,0 0-1,-1-1 1,1 1 0,-1-1-1,1 1 1,-1 0 0,1-1-1,-1 1 1,1-1 0,0 0 0,14-20-9353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05.1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1 13036,'0'0'8446,"-10"6"-5879,-12 9-1890,1 2 0,0 0-1,1 1 1,1 1 0,1 1-1,1 1 1,-21 31 0,26-34-566,1 0 0,1 0 0,1 1 0,0 0 0,2 0 0,0 1 1,1 0-1,1 1 0,1-1 0,-3 34 0,7-50-117,0 1-1,0-1 1,1 0 0,-1 1-1,1-1 1,0 0-1,0 0 1,1 1 0,-1-1-1,1 0 1,0 0 0,0-1-1,0 1 1,1 0 0,-1-1-1,1 1 1,0-1-1,0 0 1,0 0 0,0 0-1,1 0 1,-1 0 0,1-1-1,0 0 1,-1 1 0,1-1-1,0-1 1,0 1-1,0-1 1,1 1 0,7 0-1,13 3 62,0-2 0,0-1-1,0 0 1,37-4-1,-32 1 5,99-3-561,-43-2-3480,-29 0-1848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23.4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2402,'0'0'29634,"17"11"-28903,-16-10-731,0 1 0,0 0 0,0-1 0,-1 1 0,1 0 0,0-1 0,-1 1 0,1 0 0,-1 0 0,1 0 0,-1 0 0,0-1 0,0 1 0,0 0 0,0 0 0,0 0 0,0 0 0,-1 0 0,0 2 0,-5 27 0,4-25-850,2-4-112,-1 0 1,1 0-1,-1-1 0,0 1 1,1 0-1,-1 0 0,0-1 1,0 1-1,0 0 1,0-1-1,0 1 0,-3 2 1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24.3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12 124 17681,'-7'-2'9769,"6"-1"-4900,13-10-4142,7-11-1225,-14 4 620,-5 13-55,-6 12-37,8-65-30,-18 114 0,32-92 0,-21 54-1897,-11 31-11175,1-19-3189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27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 0 14125,'0'0'5584,"-2"9"-4158,-4 35-390,2 0 1,3 74 0,2-67 396,14-79-1316,-5-3-219,-3 0-1,0-1 1,-2 0 0,-1 0-1,-1-38 1,-3 69 342,-4 45 161,-11 116 512,29-356-43,-26 353-920,1-19 927,26-365 481,-13 210-1232,-1 178-772,1-52-3069,-2-80-134,0-13-2963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0.88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0 965 512,'0'0'23110,"3"-11"-22512,2-9-418,1 1 0,1 0 0,1 1-1,19-33 1,56-80 117,-60 97-286,314-437 144,-331 464-150,22-22 16,-26 62-266,-11 6 317,-2 0 1,-1-1 0,-27 56-1,3-4 43,21-50-37,-3 5 231,1 0 0,3 1 1,2 1-1,2 0 0,-5 53 0,15-98-279,-1 0-1,1 0 1,0 1 0,0-1 0,0 0-1,0 0 1,1 0 0,-1 0 0,0 0 0,1 0-1,0 0 1,-1 0 0,1 0 0,0-1-1,0 1 1,0 0 0,0 0 0,2 1 0,-2-2-16,0-1 1,0 1 0,0-1 0,0 1-1,0-1 1,0 0 0,0 1 0,0-1-1,0 0 1,0 0 0,0 0 0,0 0-1,0 0 1,0 0 0,1 0 0,-1-1-1,0 1 1,0 0 0,0 0 0,0-1-1,0 1 1,0-1 0,1 0 0,7-5 57,-1 1 1,0-1 0,0 0-1,0-1 1,11-13 0,17-23 115,-2-1 1,37-64 0,48-108 478,43-66-85,-144 254-580,-9 12-6,1 0 0,1 1 0,1 0 0,0 1 0,27-24 1,-37 36-58,0 1 1,0 0-1,0 0 1,0 0 0,1 0-1,-1 0 1,0 0-1,0 1 1,0-1 0,1 1-1,3-1 1,8 1-4421,-13 0 3777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0.2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1 12236,'0'0'16431,"-3"11"-14648,3-8-6581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0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 10442,'0'0'6502,"-16"60"-6118,14-35-288,2 5-31,0-1-65,0 2 32,0-2-32,0-6-737,0-1-2082,3-10-5541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1.0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4837,'0'0'17264,"-9"16"-18353,10-13-1634,0 8 1987,-1-2 287,0 2 161,0-5-385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31.6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9 9641,'0'0'12946,"-2"6"-12450,-2 4-174,1 0 0,0 1 0,0-1 1,1 1-1,-1 18 0,3-28-216,1-11 530,18-61 260,-12 56-731,-11 50-287,-28 178 581,53-403-154,-18 262-2347,-1-23-2851,-2-22-2340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1.3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 4805,'0'0'14814,"5"-6"-13688,-3 10-993,0 1-1,-1 0 1,0 0 0,0 0-1,0 0 1,-1 1 0,0-1-1,0 0 1,0 5 0,0 3 61,4 181-141,-10-65-4446,3-108-817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1.7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57 1 6854,'0'0'11307,"-3"12"-11008,-8 52 533,-4 88 0,3-20 563,7-91-1169,1-20-381,1 1 0,1 1 0,1-1-1,1 0 1,2 24 0,-2-46 29,0 0-1,0 0 0,0 1 0,0-1 1,0 0-1,1 0 0,-1 1 0,0-1 1,0 0-1,0 0 0,0 1 1,0-1-1,0 0 0,0 0 0,0 0 1,1 1-1,-1-1 0,0 0 0,0 0 1,0 0-1,0 1 0,1-1 0,-1 0 1,0 0-1,0 0 0,0 0 0,1 0 1,-1 0-1,0 1 0,0-1 1,1 0-1,-1 0 0,0 0 0,0 0 1,1 0-1,-1 0 0,0 0 0,0 0 1,1 0-1,-1 0 0,0 0 0,0 0 1,1 0-1,-1 0 0,0-1 0,0 1 1,1 0-1,-1 0 0,0 0 1,0 0-1,0 0 0,1 0 0,-1-1 1,6-8-7279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2.2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0 14734,'0'0'1409,"-12"76"-1056,12-49-225,0-2-96,0 0-32,3 1-32,0 2-96,0-1 128,-3 3 32,0-2-32,0 0-32,0-3-801,0-10-512,0-10-1186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2.5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11018,'0'0'8681,"0"56"-7945,0-32-159,0 0-385,0 0-128,0-3 0,0-3-64,0-4 0,0-5-640,3-3-674,4-6-607,-2 0-1122,3 0-1346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2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1 16720,'0'0'4228,"-2"62"-3524,2-39-255,0-4-321,0 2-96,0-7-32,5-4-64,2-7-961,-1-3-480,4-5 95,-2-11-1280,1-7-1730</inkml:trace>
  <inkml:trace contextRef="#ctx0" brushRef="#br0" timeOffset="1">77 149 4516,'0'0'10122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4.9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53 233 10602,'0'0'8029,"-8"-3"-6337,-26-11-282,23 7 659,15 1-950,10 2-490,54-2 820,76 3 1,-79 3-1434,96-12-1,138-45 105,-120 20-58,-37 0 6,-93 22-25,83-13 1,-129 28-45,53-4-33,-54 4 32,1 0 1,-1 1 0,1-1 0,0 0-1,-1 1 1,1 0 0,-1-1 0,0 1-1,1 0 1,-1 0 0,0 0 0,1 1-1,-1-1 1,0 0 0,0 1 0,0 0-1,0-1 1,3 5 0,-5-6 14,0 1 1,0 0 0,0 0-1,0 0 1,0 0-1,0 0 1,0 0 0,0 0-1,-1 0 1,1 0-1,0 0 1,0 0 0,-1-1-1,1 1 1,-1 0-1,1 0 1,-1 0-1,1-1 1,-1 1 0,1 0-1,-1 0 1,-1 0-1,-18 22-19,14-17 31,-45 49-5,-3-1-1,-80 61 1,-133 77 655,143-105-64,65-48-516,-2-2 0,-1-3-1,-97 38 1,52-19-72,80-38-6,0-1 0,-1-1 0,-49 16 0,52-15 103,25-6-568,18-3-1098,-14-4 762,0-1-1,0 1 1,0-1 0,1 0-1,-1-1 1,0 1-1,0-1 1,0 0 0,0 0-1,0 0 1,0 0 0,0-1-1,0 0 1,5-2-1,16-15-8984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1.8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193 667 11339,'0'0'3171,"1"-11"-406,3-35-656,-3 45-2020,-1 0 1,0 0 0,1-1 0,-1 1-1,0 0 1,0 0 0,0 0-1,0 0 1,0 0 0,0 0 0,-1-1-1,1 1 1,0 0 0,0 0 0,-1 0-1,1 0 1,-1 0 0,1 0-1,-1 0 1,1 0 0,-1 0 0,0 0-1,1 0 1,-1 0 0,0 1 0,0-1-1,0 0 1,0 0 0,1 1-1,-1-1 1,0 0 0,0 1 0,0-1-1,-1 1 1,1 0 0,0-1 0,0 1-1,0 0 1,0-1 0,0 1-1,0 0 1,0 0 0,-1 0 0,1 0-1,0 0 1,0 0 0,0 1 0,0-1-1,0 0 1,0 0 0,0 1-1,0-1 1,-1 1 0,0 0 0,-5 2-74,0-1 1,0 2-1,1-1 0,-1 1 1,1 0-1,-10 7 1,3 2-16,1 0 1,0 1 0,0 0-1,-11 20 1,19-27 24,0 0 0,0 0 0,0 0 0,1 1 0,0-1 0,1 1 0,0 0 0,0 0 0,1 0 1,-1 0-1,2 0 0,-1 8 0,2-14-24,-1-1 1,1 0-1,-1 0 1,1 0-1,-1 1 0,1-1 1,0 0-1,0 0 1,0 0-1,0 0 1,-1 0-1,1 0 0,1 0 1,-1-1-1,0 1 1,0 0-1,0-1 1,0 1-1,0 0 1,1-1-1,-1 0 0,0 1 1,0-1-1,1 0 1,-1 1-1,0-1 1,1 0-1,-1 0 0,0 0 1,1 0-1,0 0 1,48-4 68,-26-2-19,-1-1 0,0-1-1,36-18 1,41-15-36,-90 38-17,0 0 1,0 1-1,0 0 1,0 1 0,0 0-1,0 1 1,1 0 0,13 2-1,-22-1 37,0 0 0,-1 1 0,1-1 0,0 0 0,-1 1 0,1-1 0,-1 1 0,1-1 0,-1 1 0,0 0 0,1 0 0,-1 0 0,0-1 0,0 1 0,-1 0 0,1 0 0,0 0 0,-1 1 0,1-1-1,-1 0 1,1 0 0,-1 0 0,0 0 0,0 0 0,0 1 0,-1 2 0,1-2 152,0 0 0,0 0-1,0-1 1,-1 1 0,1 0-1,-1-1 1,0 1 0,0 0-1,-2 4 1,2-6-90,1-1 0,0 1 0,-1 0 0,0-1 0,1 1 0,-1 0 0,1-1 0,-1 1 0,0-1 0,1 1 0,-1-1 0,0 1 0,0-1 0,1 1 0,-1-1 0,0 0 0,0 1 0,0-1 1,1 0-1,-1 0 0,0 0 0,0 0 0,0 1 0,0-1 0,0 0 0,1-1 0,-1 1 0,-2 0 0,1-2-42,0 0 0,0 0 0,0 0 0,0-1 0,0 1 1,1 0-1,-1-1 0,1 0 0,-1 1 0,1-1 0,0 0 0,0 1 0,0-1 0,1 0 1,-1 0-1,0-5 0,-1 1-7,-5-16-168,1 0 1,1-1-1,1 0 0,1 1 0,1-1 0,2-43 0,0 65 105,1 1 0,-1-1 1,1 1-1,-1-1 1,1 1-1,0-1 0,0 1 1,0 0-1,0-1 0,0 1 1,0 0-1,0 0 1,0 0-1,0 0 0,1-1 1,-1 2-1,0-1 1,1 0-1,-1 0 0,1 0 1,1 0-1,40-11-48,-25 8 66,16-8-77,-1 0 0,-1-2-1,0-2 1,-1 0 0,-1-2 0,0-2 0,-2-1-1,0-1 1,-1-1 0,-1-1 0,-2-1-1,0-2 1,34-49 0,-51 63 12,-1 1-1,1-1 1,-2-1 0,5-15-1,-8 24 66,-1 0-1,0-1 0,0 1 0,0 0 1,0-1-1,-1 1 0,0 0 0,0-1 0,-1 1 1,1-1-1,-1 1 0,-1 0 0,-2-10 0,3 14-4,0-1-1,1 1 1,-1 0-1,0-1 0,-1 1 1,1 0-1,0 0 0,0-1 1,-1 1-1,1 0 1,0 0-1,-1 0 0,1 1 1,-1-1-1,1 0 0,-1 0 1,1 1-1,-1-1 1,0 1-1,1-1 0,-1 1 1,0 0-1,1 0 0,-1 0 1,0 0-1,0 0 1,1 0-1,-1 0 0,0 1 1,1-1-1,-1 0 1,0 1-1,1-1 0,-1 1 1,1 0-1,-3 1 0,-2 1-7,0-1 0,1 2-1,-1-1 1,0 1 0,1 0-1,0 0 1,0 0 0,-6 8-1,-4 8 146,0 1 0,2 1 0,1 0 0,0 0 0,2 1 0,1 1 0,-11 37 0,11-21 170,1-1 0,2 2 0,-1 80 0,7-112-275,0 1 1,1-1 0,0 1-1,1 0 1,0-1 0,0 0-1,1 1 1,7 13 0,-8-19-86,0 0-1,0 0 1,1-1 0,-1 1 0,1-1-1,0 1 1,0-1 0,0 0 0,1 0-1,-1 0 1,1-1 0,0 1 0,-1-1-1,1 0 1,0 0 0,0 0 0,1 0-1,-1-1 1,0 0 0,8 2 0,-3-2-502,-1 0-1,0-1 1,0 0 0,0 0 0,9-2 0,-11 1-293,-1 0 0,1-1 1,0 0-1,-1 0 0,0 0 0,1-1 1,8-5-1,20-15-6988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7.8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52 177 13741,'0'0'3363,"-49"20"-1793,47-18 1056,12-2-2306,12-5 385,7-8 224,5-2-256,9-3-385,3-3-192,3 2-64,2 2-32,0 0-512,1 2-1378,-6-2-641,-2-2-640,-6-3-2114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8.1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91 13453,'0'0'6262,"9"-5"-5803,14-8-244,-3 0-119,1 0-1,1 2 1,0 1 0,45-15 0,-67 25-76,1 0 1,-1 0-1,1 0 1,-1 0-1,1 0 1,-1 0-1,1 0 1,-1 0-1,1 0 1,-1 0-1,1 0 1,-1 0-1,1 0 1,-1 0-1,1 0 1,-1 1 0,1-1-1,-1 0 1,1 0-1,-1 1 1,1-1-1,-1 0 1,0 0-1,1 1 1,-1-1-1,1 1 1,-1-1-1,0 0 1,1 1-1,-1-1 1,0 1-1,0-1 1,1 1-1,-2 22 523,-16 23 491,-5 0-704,6-16 309,-17 51-1,29-70-1731,1-1-1,1 1 1,0 0-1,1 0 0,-1 13 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8.8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84 123 9577,'0'0'4837,"-4"12"-2867,-3 13-1100,1 0 0,1 1 0,1-1 0,-2 49 0,6-59-703,1 1 0,0 0 0,6 23 0,-6-34-434,0 0 0,1 1 0,0-1 0,0 0 0,1 0 0,-1 0 0,1 0 0,0 0 0,0-1 1,1 1-1,0-1 0,-1 0 0,6 5 0,-31-59-4976,2 11 2843,-20-54 0,22 22 3566,17 61-377,0 0 0,1 0 0,0 0 0,0 0 0,3-12 0,-1 16-523,0 0 0,1 0 0,-1 0 0,1 0 0,1 1 0,-1-1 0,1 1 0,0 0-1,0 0 1,0 0 0,1 0 0,0 1 0,0 0 0,0 0 0,0 0 0,11-6 0,-1 2 126,-1 1 1,1 0-1,1 1 1,-1 0-1,25-5 1,-31 9-250,-1 1 0,1 0 0,0 0 0,0 1 1,0 0-1,0 0 0,9 2 0,-16-2-120,-1 1 0,1-1 0,0 1 0,-1-1 0,1 1 0,-1-1 0,1 1 0,-1 0 0,1 0 0,-1 0 0,0 0 0,1 0 0,-1 0 0,0 0 0,0 0 0,0 1 0,1-1 0,-1 0 0,-1 1 0,1-1 0,0 1 0,0-1 0,0 1 0,-1-1 0,1 1 0,-1-1 0,1 1 0,-1 0 0,0-1 0,0 1 0,1 0 0,-1-1 0,0 1 0,-1 0 0,1-1 0,0 1 0,0 0 0,-1-1 0,1 1 0,-1 0 0,1-1 0,-1 1 0,-1 2 0,-2 4 252,0 0 1,0-1-1,-1 1 1,0-1-1,0 0 1,-1 0-1,0 0 1,0-1-1,0 0 1,-13 9-1,-13 9 834,-35 18 0,49-31-635,3-2-1,-11 7-1259,25-15-416,18-8-539,93-49-8626,-63 35 4201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49.2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0 13229,'0'0'5103,"-8"4"-3966,1 0-819,0-1 0,0 1 1,0 1-1,1-1 0,-10 9 0,15-12-296,0 0 0,0 0 0,0 0 1,0 0-1,0 0 0,0 0 0,0 0 0,0 0 0,1 1 0,-1-1 0,0 0 0,1 1 0,-1-1 1,1 0-1,0 1 0,-1-1 0,1 1 0,0-1 0,0 0 0,-1 1 0,1-1 0,1 1 0,-1-1 0,0 1 1,0-1-1,0 1 0,1-1 0,-1 0 0,1 1 0,-1-1 0,1 0 0,-1 1 0,1-1 0,0 0 0,0 0 1,0 1-1,0-1 0,0 0 0,0 0 0,0 0 0,0 0 0,0 0 0,0 0 0,0-1 0,2 2 1,2 2 54,6 3-65,-2 0-1,1 1 1,-1 0 0,0 1-1,13 16 1,-20-23 55,-1 1-1,1 0 1,-1-1 0,1 1-1,-1 0 1,0 0-1,0 0 1,0 0 0,-1 0-1,1 1 1,-1-1-1,0 0 1,0 0 0,0 0-1,0 0 1,0 0-1,0 1 1,-1-1 0,0 0-1,0 0 1,0 0-1,0 0 1,0 0 0,0 0-1,-1-1 1,1 1 0,-5 5-1,-4 5 195,0 0 0,-1-1 0,-1 0-1,0-1 1,0-1 0,-1 0 0,-1 0 0,1-1-1,-1-1 1,-1 0 0,0-1 0,0-1 0,-18 6 0,33-12-344,0 0 1,-1 0-1,1 0 1,-1 0-1,1 0 1,0 0 0,-1 0-1,1 0 1,0 0-1,-1 0 1,1 0-1,0 0 1,-1 0 0,1 0-1,-1 0 1,1 0-1,0-1 1,-1 1 0,1 0-1,0 0 1,0 0-1,-1-1 1,1 1-1,0 0 1,-1 0 0,1-1-1,0 1 1,0 0-1,-1 0 1,1-1-1,0 1 1,0 0 0,0-1-1,0 1 1,-1 0-1,1-1 1,0 1-1,0-1 1,0 1 0,0 0-1,0-1 1,0 1-1,0 0 1,0-1 0,0 1-1,0 0 1,0-1-1,0 0 1,5-20-5136,-5 21 5143,14-31-8082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1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0 145 7207,'0'0'13388,"2"-70"-13388,-2 46-736,0 3-1218,0 3-2851,0 7-6085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2.0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26 193 16303,'0'0'4901,"-12"-62"-4420,12 41-449,0-3-1218,4 4-1568,1 3-962,-2 1 994,-3 5 1056,0 3 1570,0 4 641,-2 3 512,-6 1-417,3 0-576,0 0-320,0-3-1442,5-2-2850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2.4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0 12780,'0'0'8520,"-12"11"-18001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03.5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106 111 6470,'-1'-24'7905,"1"24"-7702,0-1 0,-1 1-1,1-1 1,0 1-1,-1-1 1,1 1 0,0-1-1,-1 1 1,1-1 0,0 1-1,-1 0 1,1-1 0,-1 1-1,1 0 1,-1-1 0,1 1-1,-1 0 1,1 0 0,-1-1-1,1 1 1,-1 0-1,1 0 1,-1 0 0,1 0-1,-1 0 1,1 0 0,-1 0-1,1 0 1,-1 0 0,0 0-1,1 0 1,-1 0 0,1 0-1,-1 0 1,1 0 0,-1 0-1,1 1 1,-1-1 0,1 0-1,-1 0 1,1 1-1,-1-1 1,1 0 0,-1 1-1,0 0 1,1-1-182,0 0 1,-1 0-1,1 1 0,-1-1 1,1 0-1,0 0 0,-1 1 1,1-1-1,0 0 0,-1 1 1,1-1-1,0 0 0,0 1 1,-1-1-1,1 0 0,0 1 1,0-1-1,0 0 0,0 1 0,-1-1 1,1 1-1,0-1 0,0 1 1,0-1-1,0 0 0,0 1 1,0-1-1,0 1 0,0-1 1,0 1-1,0-1 0,0 0 1,0 1-1,1-1 0,-1 1 1,0-1-1,0 0 0,0 1 1,1-1-1,-1 1 0,0-1 1,0 0-1,1 1 0,-1-1 0,0 0 1,0 1-1,1-1 0,-1 0 1,1 0-1,-1 1 0,0-1 1,1 0-1,-1 0 0,0 0 1,1 0-1,-1 1 0,1-1 1,0 0-1,-1 0-11,1 1-1,-1-1 1,0 0-1,1 0 1,-1 1-1,1-1 1,-1 0 0,1 0-1,-1 0 1,1 0-1,-1 1 1,1-1-1,-1 0 1,1 0-1,-1 0 1,1 0 0,0 0-1,-1 0 1,1 0-1,-1-1 1,1 1-1,-1 0 1,1 0 0,-1 0-1,1 0 1,-1-1-1,0 1 1,1 0-1,-1 0 1,1-1-1,-1 1 1,1 0 0,-1-1-1,0 1 1,1-1-1,-1 1 1,0 0-1,1-1 1,-1 1 0,0-1-1,0 1 1,1-1-1,-1 1 1,0-1-1,0 1 1,0-1 0,0 1-1,0-1 1,0 1-1,0-2 1,0 2 102,-1 1-97,0-1-1,0 1 1,0-1 0,1 1-1,-1 0 1,0-1 0,0 1-1,0 0 1,0 0 0,1 0-1,-1 0 1,0 0 0,1-1-1,-1 1 1,1 0 0,-1 0-1,1 1 1,-1-1 0,1 0-1,0 0 1,-1 0 0,1 0-1,0 0 1,0 0 0,0 0 0,0 0-1,0 1 1,0-1 0,0 0-1,0 0 1,0 0 0,1 2-1,-1-3-10,0 1 0,0 0 0,0-1 0,1 1 0,-1-1 0,0 1 0,0-1 0,0 1 0,0-1 0,1 1 0,-1-1 0,0 1 0,1-1 0,-1 1-1,0-1 1,1 1 0,-1-1 0,0 0 0,1 1 0,-1-1 0,1 0 0,-1 1 0,1-1 0,-1 0 0,1 1 0,0-1 0,0 0 8,0 0 0,0-1 1,0 1-1,0-1 0,0 1 0,0-1 0,0 1 1,0-1-1,-1 1 0,1-1 0,0 0 0,0 1 1,0-1-1,-1 0 0,1 0 0,0 0 0,-1 1 1,1-1-1,-1 0 0,1 0 0,0-2 0,1-1 91,1-1 0,-1 1 0,0-1 0,0 0 0,0 0 0,-1 0 0,1 0-1,-1 0 1,0-1 0,0-8 0,-6 10 1038,-5 11-884,-6 10-310,10-8 75,1 0 0,0 1 0,0-1 0,1 1-1,1 0 1,0 0 0,0 0 0,1 0 0,0 1-1,0-1 1,1 13 0,23-63 1905,-14 24-1618,-5 9-218,0 0 1,0 0 0,0 0-1,-1 0 1,0-1 0,2-13-1,-31 58-181,-15 54 116,51-141 775,22-39-801,-37 144-598,-6-23 727,10-28-20,9-12-28,1-3-64,7-11-6,38-44 16,-142 176-193,105-122 146,-12 10 32,0 0 0,0-1 0,-1 1 0,1-1 0,-1 0 0,0 0 0,0 0 0,0 0 0,0 0 0,0-1 0,-1 1-1,1-1 1,-1 0 0,0 0 0,3-8 0,-10 11 25,-1 0-1,0 1 1,1-1-1,-1 1 1,-10 2-1,13-2-36,0 1 0,0 1 0,0-1 0,0 0 0,0 1 0,0-1 0,1 1 0,-1 0 0,0 0 0,1 0 0,-1 0 0,1 1 0,0-1 0,0 0 0,0 1 0,0 0 0,-2 3 0,5-6 0,-1 1 0,1-1 0,-1 1 0,1-1 0,0 0 0,-1 1 0,1-1 0,-1 0 0,1 0 0,0 0 0,-1 1 0,1-1 0,0 0 0,-1 0 0,1 0 0,0 0 0,-1 0 0,1 0 0,0 0 0,-1 0 0,1-1 0,0 1 0,-1 0 0,1 0 0,0-1 0,8-3 0,-1-1 0,0-1 0,0 0 0,0 0 0,-1 0 0,0-1 0,0 0 0,0 0 0,-1-1 0,0 1 0,8-17 0,-14 23 0,0 1 0,-1-1 0,1 1 0,-1-1 0,1 1 0,-1 0 0,1-1 0,-1 1 0,1-1 0,-1 1 0,1 0 0,-1 0 0,1-1 0,-1 1 0,1 0 0,-1 0 0,0 0 0,1 0 0,-1 0 0,1 0 0,-1 0 0,0 0 0,1 0 0,-1 0 0,0 0 0,1 0 0,-1 0 0,1 0 0,-2 1 0,-23 3 0,18 0 0,0 0 0,-1 1 0,1 0 0,1 0 0,-1 1 0,1 0 0,0 0 0,0 0 0,1 1 0,0 0 0,0 0 0,1 0 0,-1 1 0,-2 9 0,7-17 0,0 0 0,0 1 0,0-1 0,0 0 0,1 0 0,-1 1 0,0-1 0,0 0 0,0 1 0,1-1 0,-1 0 0,0 0 0,1 0 0,-1 1 0,0-1 0,0 0 0,1 0 0,-1 0 0,0 0 0,1 0 0,-1 1 0,0-1 0,1 0 0,-1 0 0,0 0 0,1 0 0,-1 0 0,1 0 0,-1 0 0,0 0 0,1 0 0,-1 0 0,0-1 0,1 1 0,-1 0 0,0 0 0,1 0 0,-1 0 0,0 0 0,0-1 0,1 1 0,-1 0 0,0 0 0,1 0 0,-1-1 0,0 1 0,17-7 0,-10 2 0,0 0 0,0-1 0,-1 1 0,1-1 0,-1 0 0,-1-1 0,1 0 0,-1 0 0,0 0 0,-1 0 0,0-1 0,0 0 0,0 0 0,-1 0 0,0 0 0,3-17 0,-6 25 0,0 0 0,0-1 0,0 1 0,0 0 0,0-1 0,0 1 0,0 0 0,0-1 0,0 1 0,-1 0 0,1 0 0,0-1 0,0 1 0,0 0 0,0 0 0,0-1 0,-1 1 0,1 0 0,0 0 0,0-1 0,0 1 0,-1 0 0,1 0 0,0 0 0,0-1 0,-1 1 0,1 0 0,0 0 0,0 0 0,-1 0 0,1 0 0,0 0 0,-1-1 0,1 1 0,0 0 0,0 0 0,-1 0 0,1 0 0,-17 4 0,-12 14 0,20-8-468,1 0-1,0 0 1,1 1-1,0 0 1,1 0-1,0 1 1,1 0-1,0 0 1,1 0 0,0 0-1,1 1 1,1-1-1,0 1 1,0 0-1,1 20 1,1-25-6098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10.7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26 5733,'0'0'20276,"-6"1"-18894,-18 2-213,24-2-1134,0-1 1,1 0-1,-1 0 0,0 0 0,0 0 0,0 0 0,1 0 0,-1 1 0,0-1 0,0 0 0,0 0 0,0 0 1,1 0-1,-1 1 0,0-1 0,0 0 0,0 0 0,0 0 0,0 1 0,0-1 0,0 0 0,0 0 0,0 1 0,0-1 1,0 0-1,0 0 0,0 0 0,0 1 0,0-1 0,0 0 0,0 0 0,0 1 0,0-1 0,0 0 0,0 0 1,0 0-1,0 1 0,0-1 0,0 0 0,0 0 0,0 0 0,-1 1 0,1-1 0,0 0 0,0 0 0,0 0 1,0 0-1,-1 1 0,1-1 0,0 0 0,0 0 0,0 0 0,-1 0 0,1 0 0,0 0 0,0 0 0,0 0 1,-1 1-1,1-1 0,0 0 0,0 0 0,-1 0 0,1 0 0,0 0 0,0 0 0,0 0 0,-1 0 0,1 0 0,0-1 1,11 9 406,2-6-377,0 0 1,0-1-1,0-1 0,0 0 0,0 0 1,0-1-1,0-1 0,0 0 0,16-6 1,20-2 7,-151 34 116,75-16-111,-1-1 1,0-1 0,-1-2-1,-32 2 1,128-18-79,-15 2 0,14 7 0,-56 2 0,-11 1 0,-151 0 0,174-2 0,0-1 0,0-2 0,0 0 0,35-13 0,25-7 0,-154 46 0,54-14 0,0-1 0,-1-1 0,1-1 0,-1 0 0,0-1 0,-33 0 0,51-3-68,1-1 1,0 1-1,0 0 1,-1 0-1,1 0 1,0 0-1,0 0 0,-1 0 1,1 0-1,0-1 1,0 1-1,0 0 0,-1 0 1,1 0-1,0 0 1,0-1-1,0 1 1,0 0-1,-1 0 0,1 0 1,0-1-1,0 1 1,0 0-1,0 0 1,0-1-1,0 1 0,0 0 1,0 0-1,0-1 1,0 1-1,0 0 1,0 0-1,0-1 0,0 1 1,0 0-1,0-1 1,0 1-1,0 0 0,0 0 1,0-1-1,0-1-2195,0-9-7661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0:13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78 186 5029,'0'0'5087,"-2"-9"-2167,-11-63 2312,8 39 5263,16 408-7778,-11-422-2506,-1-1-1,-3 1 0,-1 0 1,-17-66-1,18 218-135,4 20 85,3-173-160,-1 26 0,-1 0 0,-1 0 0,-1 0 0,-3-22 0,4 43 0,-1-1 0,1 0 0,0 0 0,-1 1 0,1-1 0,-1 0 0,1 1 0,-1-1 0,0 1 0,0-1 0,0 1 0,0-1 0,0 1 0,0-1 0,0 1 0,0 0 0,-1 0 0,1 0 0,0-1 0,-1 1 0,1 0 0,-1 1 0,-2-3 0,2 46 0,-5 178 0,24-252 0,0-38 0,-3 0 0,-3-2 0,3-113 0,-17 548 0,3-396 0,-2-50 0,3 109-717,-4 47-1,0-23 242,1 5 224,-2 30-225,7-29-8579,-1-47 2142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2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154 370 15727,'0'0'6555,"-8"-1"-4222,4 1-2115,-1 0 1,1 0-1,0 0 0,0 1 0,-1 0 1,1 0-1,0 0 0,0 0 0,0 0 0,0 1 1,0 0-1,0 0 0,0 0 0,1 0 0,-1 0 1,1 1-1,0 0 0,-1 0 0,1 0 0,0 0 1,1 0-1,-1 0 0,-4 7 0,1-2-85,0 1 0,1 0 0,0-1 1,0 1-1,0 1 0,2-1 0,-1 1 0,1 0 0,0 0 0,1 0 0,0 0 0,1 0 0,-1 11 0,2-19-130,0-1 0,0 0-1,0 1 1,0-1-1,0 0 1,0 0-1,1 1 1,-1-1 0,0 0-1,1 1 1,-1-1-1,0 0 1,1 0 0,0 0-1,-1 1 1,1-1-1,0 0 1,0 0-1,-1 0 1,1 0 0,0 0-1,0 0 1,0 0-1,0-1 1,0 1 0,0 0-1,3 1 1,-2-2 3,1 1 1,0-1 0,0 1-1,0-1 1,0 0 0,-1 0-1,1-1 1,0 1 0,0 0-1,0-1 1,-1 0 0,5-1-1,4-2 11,0-1 0,0 0 1,-1 0-1,0-1 0,16-12 0,0-6-221,-2 0-1,-1-2 1,-1 0-1,-1-2 1,-2 0 0,0-1-1,15-35 1,-21 37 27,0-1 0,-2 0-1,-2-1 1,0 0 0,-2 0 0,-1-1 0,-2 0-1,2-39 1,-22 113 1063,6-8-483,1 1 0,2 0 0,2 0 0,2 0 0,1 67 1,4-90-503,-1 0 1,2-1-1,0 1 1,1-1-1,0 1 1,1-1-1,0-1 1,8 14-1,-7-17-373,0 0 0,1 0 0,0 0 0,0-1 0,1 0 0,0-1 0,0 0 0,1 0 0,0-1 0,0 0 0,14 7 0,23 6-6804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7.2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1 292 12043,'0'0'6513,"10"-7"-5717,200-158 66,-79 60-860,-126 101-110,-4 3 28,0 0 1,0 0 0,0 0-1,0 0 1,0 1 0,0-1 0,0 0-1,1 1 1,-1-1 0,0 1 0,1-1-1,-1 1 1,0-1 0,1 1-1,1 0 1,-3 18-2446,-5-3 1399,-1-1 0,-1-1 0,0 1 1,0-1-1,-1 0 0,-20 22 0,22-26 455,-23 28-3119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7.8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0 176 9257,'0'0'1025,"9"-2"197,10-6-641,-1 0 0,0-1 0,0-1 0,-1 0 0,0-2 0,-1 0 0,20-19 1,52-36-1617,-70 61-1451,-16 15-345,-19 25 1203,-82 107 1454,13-22 4309,85-115-2161,6-8-814,21-18-515,32-35-687,-26 21 81,41-41 20,-65 69-58,1 1 0,0 0 0,0 0 1,0 1-1,1 0 0,18-7 1,-27 12-4,0 1 0,0-1 0,0 1 1,0 0-1,0-1 0,0 1 0,0 0 0,0 0 1,0-1-1,0 1 0,0 0 0,0 0 0,0 0 0,0 0 1,0 1-1,0-1 0,0 0 0,0 0 0,0 1 1,0-1-1,0 0 0,0 1 0,0-1 0,0 1 1,0-1-1,-1 1 0,1-1 0,0 1 0,0 0 1,-1 0-1,2 0 0,-1 2 5,0-1-1,0 1 1,0-1 0,0 1-1,0 0 1,-1-1 0,1 1-1,-1 0 1,0 0 0,0-1-1,0 6 1,-2 9 75,0 0 0,-9 30 0,8-37-55,0 0-20,0-1 0,1 1-1,1 0 1,-2 11 0,4-20-7,-1-1 0,0 0 0,0 0 0,0 1 0,1-1 1,-1 0-1,0 0 0,1 1 0,-1-1 0,0 0 0,1 0 0,-1 0 0,0 0 0,1 1 0,-1-1 0,0 0 0,1 0 0,-1 0 0,0 0 0,1 0 0,-1 0 0,0 0 0,1 0 0,-1 0 0,0 0 0,1 0 0,-1 0 0,1 0 0,-1 0 0,0-1 0,1 1 0,-1 0 0,0 0 0,0 0 0,1 0 0,-1-1 0,0 1 0,1 0 0,-1 0 0,0-1 0,0 1 1,1 0-1,-1-1 0,16-9 29,20-26 64,21-19-298,-54 52 8,1 0 0,-1 0 0,1 1 0,0-1-1,0 1 1,0 0 0,0 0 0,0 1 0,0-1-1,1 1 1,-1 0 0,1 0 0,4 0 0,-8 1 160,0 0 0,-1 0 0,1 1 0,0-1 0,0 1 0,-1-1 0,1 0 0,0 1-1,-1-1 1,1 1 0,0 0 0,-1-1 0,1 1 0,-1 0 0,1-1 0,-1 1 0,1 0 0,-1-1 0,1 1 0,-1 0 0,0 0 0,1 0 0,-1-1 0,0 1 0,0 0 0,0 0 0,0 0 0,1 1 0,3 34 214,-3-16-32,0-19-112,-1 0-1,0 0 0,0 0 1,0-1-1,1 1 0,-1 0 1,0 0-1,1-1 0,-1 1 1,1 0-1,-1 0 0,1-1 1,-1 1-1,1-1 0,-1 1 1,1 0-1,0-1 0,-1 1 1,1-1-1,0 1 1,-1-1-1,1 0 0,0 1 1,0-1-1,0 0 0,-1 0 1,1 1-1,0-1 0,1 0 1,27-8 889,22-27 196,19-27-1125,-26 16-3800,-6 2-5206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8.2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170 523 12844,'-12'8'2386,"-15"10"-1264,7-3 850,-1-1 1,0-1-1,-43 19 1,60-33-804,7-5-849,30-36 163,48-49-1,-47 55-406,41-42-202,140-110 1,-80 86-4738,-77 61-924,-11 3-3614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8.6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359 22 13645,'0'0'4810,"-10"-5"-3566,6 2-1199,0 1 1,-1 0-1,1 0 1,0 1 0,-1-1-1,1 1 1,-1 0-1,0 0 1,1 0-1,-1 1 1,0 0 0,0 0-1,1 0 1,-1 0-1,0 1 1,1-1 0,-1 1-1,0 1 1,1-1-1,-1 1 1,1-1-1,0 1 1,-1 1 0,1-1-1,-6 5 1,-13 9 161,1 0 0,2 1 0,-1 1 1,2 1-1,-27 34 0,37-42-41,1 1 0,0 0 0,1 0 0,0 1 0,0 0 0,2 0 0,-1 1 0,2-1 0,0 1-1,1 0 1,0 1 0,-1 14 0,4-27-168,0-1-1,0 1 0,1 0 0,-1-1 0,0 1 1,1-1-1,-1 1 0,1 0 0,0-1 0,-1 1 1,1-1-1,0 0 0,0 1 0,0-1 0,0 0 1,0 1-1,0-1 0,0 0 0,0 0 1,1 0-1,-1 0 0,0 0 0,1 0 0,-1 0 1,0-1-1,1 1 0,-1 0 0,1-1 0,0 1 1,-1-1-1,1 0 0,-1 1 0,1-1 1,0 0-1,-1 0 0,1 0 0,1 0 0,8 0-240,-1 0-1,1-1 1,-1 0-1,21-5 0,-11 0-602,-1-1-1,0-1 0,0 0 0,19-13 0,35-23-5809,-13 4-3780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29.0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305 1 13645,'0'0'3085,"-9"0"-1307,4 0-1620,-1-1 0,1 1 0,0 1-1,0-1 1,-1 1 0,1 0 0,0 0 0,0 0 0,0 1-1,0 0 1,0 0 0,0 0 0,1 1 0,-1-1-1,-7 7 1,-2 4 17,0 1 1,-24 30-1,34-38-160,0-1 0,0 1 1,0 0-1,1 1 1,0-1-1,0 0 0,1 1 1,-1 0-1,1-1 0,1 1 1,-2 12-1,3-19-10,0 1-1,1 0 1,-1-1-1,1 1 1,-1-1-1,0 1 1,1 0-1,-1-1 1,1 1-1,-1-1 0,1 0 1,0 1-1,-1-1 1,1 1-1,-1-1 1,1 0-1,0 1 1,-1-1-1,1 0 1,0 0-1,0 1 1,-1-1-1,1 0 1,0 0-1,-1 0 1,1 0-1,0 0 1,-1 0-1,1 0 1,0 0-1,0 0 0,-1-1 1,1 1-1,0 0 1,-1 0-1,1-1 1,0 1-1,-1 0 1,1-1-1,0 1 1,-1 0-1,1-1 1,33-15 187,21-24-30,-38 26-369,1 1 0,32-18 0,-46 34-12,-7 10 167,-7 10 104,-84 145 4469,91-164-4204,0 0 0,0-1 0,-1 1 0,1-1 0,-1 0 0,0 0 0,0 0-1,0-1 1,0 1 0,0-1 0,-1 0 0,-6 3 0,-63 16 406,46-14-398,0 4 69,12-4-685,23-12-6907,18-11 450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49.3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 1 16848,'0'0'7687,"-11"49"-6117,7-20 159,-4 7-704,1 4-416,2-1-321,4-3-224,1-3-64,0-5-480,9-3-769,3-3-1282,-2-3-63,-4-3-1698,-5-1-3780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49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0 153 21524,'0'0'4453,"80"-57"-3204,-22 38-256,8 0-641,5 2-288,0 3-32,-6 2-128,-7 5-1121,-13 3-1922,-12 1-1377,-15 3-1858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0.4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55 17777,'0'0'9582,"1"10"-8578,3 28-443,-4-24-515,0 0 0,1 0 0,1 0 1,1 0-1,0 0 0,0-1 0,1 0 1,9 19-1,-13-31-38,1 0 1,-1 0-1,1 0 1,-1 0-1,1 0 1,-1-1-1,1 1 1,0 0-1,-1 0 1,1 0-1,0-1 1,0 1-1,0 0 1,0-1-1,0 1 1,-1-1-1,1 1 1,0-1-1,0 1 1,0-1-1,0 0 1,0 1-1,1-1 1,-1 0-1,0 0 1,0 0-1,0 0 1,0 0-1,0 0 1,1 0-1,0-1 42,0 0 1,-1-1-1,0 1 0,1 0 1,-1-1-1,0 1 0,0-1 0,0 1 1,0-1-1,0 0 0,0 0 0,0 1 1,0-1-1,-1 0 0,1-2 0,3-8 236,-1 0-1,-1 0 0,0-1 0,0-12 0,-2 15-110,-2-38 278,2 47-453,0-1 1,-1 1-1,1 0 1,0 0-1,0-1 1,-1 1 0,1 0-1,-1 0 1,1 0-1,-1 0 1,0 0-1,1 0 1,-1-1-1,0 1 1,0 1 0,1-1-1,-1 0 1,0 0-1,0 0 1,0 0-1,0 1 1,0-1 0,0 0-1,-1 1 1,1-1-1,0 1 1,0-1-1,0 1 1,-1 0 0,1-1-1,-2 1 1,3 1-10,-1-1 0,1 1 0,-1 0 0,1 0 0,-1 0-1,1 0 1,0-1 0,0 1 0,-1 0 0,1 0 0,0 0 0,0 0 0,0 0 0,0 0 0,0 0 0,0 0 0,0-1 0,0 1 0,0 0 0,1 0 0,-1 0 0,0 0 0,1 0 0,-1 0 0,0-1 0,1 1-1,-1 0 1,1 0 0,-1-1 0,1 1 0,0 0 0,-1 0 0,1-1 0,0 1 0,0 0 0,7 1-484,0 0 1,0-1-1,0 0 0,0-1 0,0 0 1,0 0-1,0 0 0,0-1 0,0 0 1,0-1-1,0 0 0,14-5 0,7-4-4084,53-28-1,-80 38 4440,30-21-727,-31 21 1291,0 0 0,0 0 0,0 0 0,-1 0 0,1 0 0,0 0 0,0-1 0,-1 1 0,1 0 0,-1 0 0,1-1 0,-1 1 0,0 0 0,0-1 0,1-1 0,-6 1 3306,-16 7-1768,15-1-1814,0 1 0,1 0 0,0 0 0,0 0 0,0 0 0,0 1 0,1 0 0,0 0 0,0 0 0,1 1 0,0-1 0,0 1 0,0-1 0,1 1 0,0 0 0,0 0 0,1 0 0,-1 1 0,1 6 0,3-13-129,-1 0 0,1-1 0,0 1 0,0 0-1,0-1 1,-1 0 0,1 1 0,0-1 0,0 0-1,0 0 1,0 0 0,-1 0 0,1 0 0,0 0-1,0-1 1,0 1 0,0-1 0,1 0-1,4-2 44,-1-1 0,0 0-1,-1-1 1,1 1-1,-1-1 1,1 0-1,-1 0 1,-1-1-1,1 1 1,-1-1-1,7-12 1,17-20 60,-26 106-2132,-3-65 1348,1 1-1,0-1 0,0 1 1,0-1-1,0 1 1,1-1-1,-1 0 0,3 7 1,-2-9 163,0 0 1,0 0 0,0 0 0,0 0 0,0 0 0,0-1 0,0 1 0,0 0 0,0-1 0,0 1 0,1 0 0,-1-1-1,0 0 1,0 1 0,1-1 0,-1 0 0,0 1 0,1-1 0,-1 0 0,0 0 0,1 0 0,-1 0 0,0-1-1,3 1 1,19-2-8520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0.7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86 171 13132,'0'0'11627,"-10"12"-10527,5-7-1021,-2 1 133,1 0 0,-1 1 0,1 0 0,1 0 1,0 1-1,0 0 0,0-1 0,1 2 1,0-1-1,1 0 0,-1 1 0,2 0 0,-1-1 1,-1 18-1,4-25-204,0 0 0,0 1 0,0-1 0,1 0 0,-1 0 0,1 0 1,-1 1-1,1-1 0,-1 0 0,1 0 0,0 0 0,-1 0 0,1 0 0,0 0 0,0 0 0,0 0 0,0 0 0,0 0 1,0-1-1,0 1 0,0 0 0,0-1 0,0 1 0,0 0 0,0-1 0,1 1 0,-1-1 0,0 0 0,0 0 1,1 1-1,-1-1 0,0 0 0,0 0 0,1 0 0,-1 0 0,0 0 0,0 0 0,1-1 0,-1 1 0,0 0 1,3-1-1,2-1 15,1 1-1,-1-1 1,1 1 0,-1-2 0,0 1 0,0-1 0,7-3 0,1-6 123,1-1 0,-2-1 1,1 1-1,-2-2 0,0 0 0,-1-1 1,0 0-1,-1 0 0,-1-1 0,-1 0 0,0-1 1,-2 0-1,0 0 0,0 0 0,-2-1 0,0 0 1,1-25-1,-6 36-119,-3 10 32,-10 24 108,-13 42 71,24-58-234,0 0 1,1 0-1,0 0 0,1 0 1,0 1-1,0-1 0,1 0 0,2 21 1,-1-28-49,-1 1 1,1-1-1,1 0 1,-1 0 0,0 0-1,1 0 1,-1 0-1,1 0 1,0 0-1,0-1 1,0 1-1,0-1 1,0 1 0,1-1-1,-1 0 1,1 0-1,0 0 1,0 0-1,-1 0 1,1-1-1,0 1 1,0-1 0,1 0-1,-1 0 1,0 0-1,0 0 1,0 0-1,1-1 1,-1 1 0,6-1-1,17 0-5161,2-4-4617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1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28 205 1409,'0'0'21231,"8"3"-18994,-3-2-1937,1 0-1,-1 0 1,1 0 0,-1 0 0,1-1-1,0 0 1,-1 0 0,1-1 0,-1 0-1,1 0 1,-1 0 0,1 0 0,-1-1-1,0 0 1,0 0 0,0 0 0,0-1-1,0 0 1,6-4 0,4-3 26,1 0 0,-2-1 0,27-25 0,-37 32-289,0-1 0,0 0 0,0 1 0,-1-1 0,1-1-1,-1 1 1,0 0 0,-1-1 0,1 0 0,-1 1 0,0-1 0,-1 0 0,1 0 0,-1 0 0,0-8 0,-1 12-37,0 1 0,-1 0 0,1 0 0,0-1 0,-1 1 0,1 0 0,-1 0 0,1 0 0,-1 0 0,0 0 0,0 0 0,1 0 0,-1 0 0,0 0 0,0 0 0,0 0 0,0 0 0,0 1 0,0-1 0,0 0 0,0 1 0,0-1 0,0 1 0,-1-1 0,1 1 0,0-1 0,0 1 0,0 0 0,-1 0 0,1 0 0,0-1 0,0 1 0,-1 0 0,1 0 0,-3 1 0,-3-1 0,0 0 0,1 1 0,-1 0 0,0 0 0,-12 5 0,6-1 0,1 1 0,0 1 0,0 1 0,1-1 0,-1 2 0,2-1 0,-1 2 0,2-1 0,-1 1 0,-12 17 0,16-19 0,0 1 0,0-1 0,0 1 0,1 0 0,1 0 0,0 1 0,0 0 0,0-1 0,1 1 0,1 0 0,0 0 0,0 1 0,1-1 0,0 18 0,1-27 0,1 1 0,-1-1 0,1 1 0,0-1 0,-1 0 0,1 0 0,0 1 0,0-1 0,0 0 0,0 0 0,0 0 0,0 0 0,0 0 0,0 0 0,1 0 0,-1 0 0,0 0 0,1 0 0,-1-1 0,0 1 0,1-1 0,-1 1 0,1-1 0,-1 1 0,0-1 0,1 0 0,-1 0 0,1 0 0,2 0 0,54-1 0,-49 0 0,13-1-376,-1-2 0,0 0 0,0-1 0,0-1 0,-1-2 0,38-17 0,-25 7-6761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2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0 101 13261,'0'0'2583,"0"-10"-271,0-44 211,0 23 2070,0 31-4625,13-2 352,-13 2-327,0 0 1,0 0-1,0 0 0,0-1 0,0 1 0,0 0 1,0 0-1,0 0 0,0 0 0,0 0 0,0-1 1,0 1-1,0 0 0,1 0 0,-1 0 0,0 0 1,0 0-1,0 0 0,0 0 0,0-1 0,0 1 1,0 0-1,0 0 0,1 0 0,-1 0 0,0 0 1,0 0-1,0 0 0,0 0 0,0 0 0,1 0 1,-1 0-1,0 0 0,0 0 0,0 0 0,0 0 0,0 0 1,1 0-1,-1 0 0,0 0 0,0 0 0,0 0 1,0 0-1,0 0 0,1 0 0,-1 0 0,0 0 1,0 0-1,0 0 0,0 0 0,0 0 0,0 0 1,1 0-1,-1 0 0,0 1 0,0-1 0,0 0 1,0 0-1,0 0 0,0 0 0,0 0 0,0 1 1,4 11-159,-1-2 126,1-20-12,3 16-962,1 3-1691,-4-7-3599,-1-2 1568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2.0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76 174 5381,'0'0'21076,"10"-3"-19400,4-3-1291,-1 0-1,0 0 1,0-1-1,0-1 1,14-11-1,-22 15-279,1-1-1,-1 0 0,0 0 1,-1 0-1,1-1 1,7-11-1,-11 14-88,0 1 1,1-1-1,-1 0 0,0 0 0,0 0 1,-1 0-1,1 0 0,0 0 1,-1 0-1,0 0 0,0 0 1,0 0-1,0 0 0,0 0 1,-1 0-1,1 0 0,-2-3 0,1 5 9,0-1-1,0 1 0,0 0 0,0 0 0,-1 0 0,1 0 0,0 0 0,-1 0 0,1 0 0,0 1 1,-1-1-1,1 0 0,-1 1 0,1-1 0,-1 1 0,0-1 0,1 1 0,-1 0 0,1 0 0,-1 0 1,0 0-1,1 0 0,-1 0 0,1 0 0,-1 0 0,0 1 0,-2 0 0,-45 13-42,39-8 32,0 1 0,0 0 0,1 0 0,0 1 0,1 0 1,0 1-1,0 0 0,1 0 0,0 1 0,0-1 0,1 2 0,0-1 0,1 1 0,0-1 0,1 1 0,0 1 0,1-1 0,0 0 0,1 1 1,0 0-1,0 21 0,2-31-7,0-1 0,0 1 0,0 0 0,1 0 0,-1-1 0,0 1 0,1 0 0,-1 0 0,1-1 0,0 1 0,-1 0 0,1-1 0,0 1 0,0-1 0,0 1 0,0-1 0,0 1 0,0-1 0,1 0 0,-1 0 0,0 0 0,1 1 0,2 0 0,0 0 5,-1 0 1,1-1-1,0 0 0,0 0 0,0 0 0,1 0 1,-1-1-1,0 1 0,0-1 0,5-1 1,7 0-40,0-1 1,-1-1-1,1 0 1,23-9 0,67-30-4066,-38 9-5979,-35 16 312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2.9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200 53 16015,'0'0'9001,"-11"1"-8590,5 0-276,1-1 0,-1 2 1,1-1-1,0 0 0,-1 1 1,1 0-1,0 0 0,0 1 1,0 0-1,0-1 1,1 2-1,-1-1 0,1 0 1,0 1-1,0 0 0,-6 7 1,5-6 128,1 1 0,0-1 0,0 1 0,0 1 0,1-1 0,0 0 0,0 1 0,1-1 0,-1 1 0,1 0 0,1 0 0,-2 8 0,4-15-260,-1 1-1,0 0 1,0-1-1,1 1 1,-1 0-1,0-1 1,1 1-1,-1-1 1,1 1-1,-1 0 1,1-1 0,-1 1-1,1-1 1,-1 1-1,1-1 1,-1 0-1,1 1 1,0-1-1,-1 1 1,1-1-1,0 0 1,-1 0-1,1 1 1,0-1 0,0 0-1,-1 0 1,1 0-1,0 0 1,-1 0-1,1 0 1,0 0-1,0 0 1,-1 0-1,1 0 1,1-1-1,29-3 78,-15-2-123,-1-1-1,0-1 0,0 0 1,-1-1-1,0-1 0,0 0 0,-1-1 1,-1 0-1,1-1 0,-2-1 1,0 1-1,18-29 0,-18 23 80,-15 28-73,-25 44-29,20-37 124,-86 145 372,57-102-62,3 1-1,2 2 1,-31 85 0,64-148-373,-7 26-558,7-17 57,7-16-42,119-165 582,116-214-1,-235 374-34,-3 4-2,0 0 0,1 1 1,0-1-1,0 1 0,11-11 1,-16 42-298,-5 0 278,-1 0 0,-16 44 0,15-50 109,0 0 0,1 1 0,1 0 0,1 0-1,-3 37 1,7-55-78,0-1 0,0 1 0,0-1 0,0 0 0,0 1 0,0-1-1,0 1 1,0-1 0,0 1 0,0-1 0,1 0 0,-1 1 0,0-1-1,0 1 1,0-1 0,0 0 0,1 1 0,-1-1 0,0 1 0,0-1 0,1 0-1,-1 0 1,0 1 0,1-1 0,-1 0 0,0 1 0,1-1 0,-1 0-1,0 0 1,1 0 0,-1 1 0,1-1 0,-1 0 0,1 0 0,18-5 471,14-17 80,-11-3-551,-2-1 0,0 0 0,-1-2-1,-2 0 1,25-55 0,-71 177-10,27-87 0,0-1 0,0 1 0,1-1 0,0 1 0,1 0 0,0 11 0,0-17 0,0-1 0,0 1 0,1-1 0,-1 1 0,0-1 0,1 0 0,-1 1 0,0-1 0,1 0 0,-1 1 0,1-1 0,-1 0 0,0 0 0,1 1 0,-1-1 0,1 0 0,-1 0 0,1 0 0,-1 0 0,1 1 0,-1-1 0,1 0 0,-1 0 0,1 0 0,-1 0 0,1 0 0,-1 0 0,1-1 0,-1 1 0,1 0 0,-1 0 0,1 0 0,-1 0 0,1 0 0,-1-1 0,1 1 0,-1 0 0,1-1 0,20-8 0,0-8 0,-1-1 0,-1-1 0,-1 0 0,0-2 0,-2 0 0,0-1 0,13-25 0,-43 70-205,2 0 0,0 1 0,2 1 0,-10 33 0,18-46-1597,2-7-2765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3.7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71 26 10890,'0'-26'7286,"-6"33"-1431,-11 45 38,11-35-6328,-3 12 707,0 0-1,2 1 0,1 0 1,2 0-1,-2 49 0,6-78-266,0 1 0,-1-1 0,1 1 0,0-1 0,0 1 0,0-1 0,1 1 0,-1-1 0,0 0 0,0 1 0,1-1 0,-1 1 0,1-1 0,-1 0-1,1 1 1,0-1 0,0 0 0,-1 1 0,1-1 0,0 0 0,0 0 0,0 0 0,0 0 0,0 0 0,0 0 0,1 0 0,-1 0 0,0-1 0,0 1 0,1 0-1,-1-1 1,0 1 0,1-1 0,-1 1 0,1-1 0,-1 0 0,0 1 0,1-1 0,-1 0 0,1 0 0,-1 0 0,1 0 0,-1 0 0,1 0 0,-1-1-1,1 1 1,-1 0 0,0-1 0,1 1 0,1-2 0,4 0 35,0-1 1,1-1-1,-1 1 0,0-1 0,0 0 1,-1-1-1,1 1 0,6-8 0,7-11 7,-15 17-38,0 0-1,1 0 1,0 0-1,0 0 1,0 1 0,9-6-1,-13 56-195,-14 49 753,12-93-560,0-1 0,0 1-1,0 0 1,0-1 0,0 1 0,0 0-1,0-1 1,0 1 0,1-1 0,-1 1-1,0-1 1,0 1 0,0 0 0,1-1-1,-1 1 1,0-1 0,1 1 0,-1-1-1,0 1 1,1-1 0,-1 1-1,1-1 1,-1 0 0,0 1 0,1-1-1,-1 1 1,1-1 0,0 0 0,-1 0-1,1 1 1,-1-1 0,2 0 0,21-4 171,20-22 6,3-22-296,-43 44 33,-1 0 0,1 0 1,-1 0-1,0 0 1,0 0-1,0 0 1,0 0-1,-1-1 0,0 1 1,0-1-1,0 1 1,0-7-1,-1 10-148,0 1 1,0 0-1,-1 0 0,1-1 0,0 1 0,0 0 1,-1-1-1,1 1 0,0 0 0,-1 0 0,1 0 1,0-1-1,-1 1 0,1 0 0,0 0 0,-1 0 1,1 0-1,-1 0 0,1 0 0,0 0 0,-1 0 0,1 0 1,-1 0-1,1 0 0,0 0 0,-1 0 0,1 0 1,-1 0-1,1 0 0,-1 0 0,-1 0-1321,-10 0-6661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4.0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21941,'0'0'6246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4.4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124 0 17104,'0'0'4821,"-4"13"-3487,-30 69-172,18-48 538,1 1 0,-19 72 0,34-105-1675,-1 0 0,1 0-1,0 0 1,-1 0 0,1 0 0,0 0-1,1 0 1,-1 0 0,0 0-1,0 0 1,1 0 0,0 0 0,1 4-1,-2-5-7,1 0-1,0 0 1,-1-1 0,1 1-1,0 0 1,0 0-1,-1-1 1,1 1-1,0-1 1,0 1 0,0 0-1,0-1 1,0 0-1,0 1 1,0-1-1,0 0 1,0 1 0,0-1-1,2 0 1,4 0 34,0 0 0,0-1 0,1 0 0,-1-1 0,0 0 0,9-3 1,-14 5-52,3-2-11,0 0 1,0 1-1,1 0 1,-1 0-1,0 0 0,1 1 1,-1-1-1,0 1 1,1 1-1,-1-1 1,0 1-1,1 0 0,6 2 1,-10-2 5,1 0 1,-1 1-1,0 0 0,1-1 1,-1 1-1,0 0 1,0 0-1,0 0 0,0 0 1,-1 1-1,1-1 1,-1 0-1,1 1 0,-1-1 1,0 1-1,0-1 1,0 1-1,0 0 0,0-1 1,-1 1-1,1 0 1,-1 0-1,0 0 0,0-1 1,0 1-1,0 5 1,-1-3 61,0 0 0,0 0 0,0 0 0,0-1-1,-1 1 1,0 0 0,0 0 0,0-1 0,0 1 0,-1-1 0,0 0 0,0 1 0,0-1 0,0-1 0,-1 1 0,1 0 0,-1-1 0,0 0 0,0 0 0,0 0 0,-9 4 0,8-4 11,0 0 0,-1 0 1,0-1-1,0 1 0,1-1 1,-1-1-1,0 1 0,-1-1 0,1 0 1,0-1-1,0 1 0,0-1 1,-1 0-1,1-1 0,0 1 0,0-1 1,-11-4-1,15 4-130,0 0-1,-1 0 1,1 0 0,0-1 0,0 1-1,0-1 1,0 1 0,0-1-1,1 0 1,-1 0 0,1 0 0,-1 0-1,1 0 1,-1 0 0,1 0-1,0 0 1,0 0 0,0-1 0,0 1-1,1-1 1,-1 1 0,0 0 0,1-1-1,0 1 1,0-1 0,-1 1-1,2-1 1,-1 1 0,0-1 0,0 1-1,1-1 1,-1 1 0,1-1-1,0 1 1,0 0 0,0-1 0,0 1-1,0 0 1,0 0 0,1 0-1,-1 0 1,1 0 0,-1 0 0,1 0-1,0 0 1,0 1 0,2-3 0,52-14-8923,-33 13 4319,8-4-4222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4.7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0 18193,'0'0'13528,"-6"9"-12599,-4 6-918,1-1 1,1 1 0,0 0 0,1 1-1,0 0 1,1 0 0,1 0 0,1 1-1,-4 27 1,8-44-29,0 1 0,0-1-1,0 0 1,0 0 0,0 1 0,0-1 0,0 0 0,0 0-1,1 0 1,-1 1 0,0-1 0,0 0 0,0 0 0,0 0-1,0 0 1,0 1 0,1-1 0,-1 0 0,0 0-1,0 0 1,0 0 0,1 0 0,-1 0 0,0 1 0,0-1-1,0 0 1,1 0 0,-1 0 0,0 0 0,0 0 0,0 0-1,1 0 1,-1 0 0,0 0 0,0 0 0,0 0 0,1 0-1,-1 0 1,0 0 0,0 0 0,1 0 0,-1 0-1,0 0 1,0 0 0,0-1 0,1 1 0,-1 0 0,0 0-1,0 0 1,0 0 0,0 0 0,1-1 0,-1 1 0,0 0-1,0 0 1,0 0 0,0 0 0,0-1 0,0 1-1,1 0 1,-1 0 0,0 0 0,0-1 0,0 1 0,0 0-1,0 0 1,0 0 0,0-1 0,12-14-3154,-10 3-1922,1-2-2242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5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46 4548,'-2'5'21173,"7"-6"-20832,6-1 491,-1 0-1,1-1 1,-1-1 0,19-8-1,30-10-2320,-53 21 426,7-3-5775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56.4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67 0 10666,'0'0'14323,"-8"12"-13714,6-9-546,-5 5 18,1 1 0,0 0 0,0 0 0,1 1 0,0-1 0,1 1 0,0 0 0,1 0 0,0 1-1,0-1 1,1 0 0,-1 13 0,4-22-63,-1-1 0,0 1 0,1 0 0,-1-1 0,1 1 0,-1 0 0,1-1-1,-1 1 1,1 0 0,-1-1 0,1 1 0,-1-1 0,1 1 0,0-1 0,-1 1 0,1-1 0,0 0-1,0 1 1,-1-1 0,1 0 0,0 0 0,0 1 0,0-1 0,-1 0 0,1 0 0,0 0 0,0 0-1,0 0 1,-1 0 0,1 0 0,0 0 0,0 0 0,0-1 0,-1 1 0,1 0 0,0 0-1,0-1 1,1 0 0,34-12 315,-18 1-263,-1-1 1,18-16-1,-23 18-56,1 0 1,0 1-1,1 0 0,28-15 1,-42 25-1,1-1 1,0 1 0,-1 0 0,1-1 0,0 1 0,-1 0 0,1-1 0,0 1 0,-1 0 0,1 0 0,0 0 0,-1-1 0,1 1 0,0 0 0,0 0 0,-1 0 0,1 0 0,0 0 0,0 1 0,-1-1 0,1 0 0,0 0 0,-1 0 0,1 1 0,0-1 0,-1 0 0,1 1 0,0-1 0,-1 0 0,1 1 0,0-1 0,-1 1 0,1-1 0,-1 1-1,1-1 1,-1 1 0,0-1 0,1 1 0,-1 0 0,1-1 0,-1 1 0,0 0 0,1-1 0,-1 1 0,0 0 0,0-1 0,0 1 0,0 0 0,1 0 0,-1-1 0,0 1 0,0 0 0,0 0 0,-1-1 0,1 1 0,0 0 0,0 0 0,0 1 32,0-1 0,0 0-1,0 1 1,0-1 0,0 0 0,0 0 0,1 1 0,-1-1 0,0 0-1,1 1 1,-1-1 0,1 0 0,0 0 0,-1 0 0,1 0 0,0 0-1,0 1 1,-1-1 0,1 0 0,0-1 0,0 1 0,0 0 0,0 0 0,1 0-1,-1-1 1,0 1 0,0 0 0,0-1 0,2 1 0,12 1 143,1-2 0,-1 0 1,1 0-1,-1-2 0,0 0 0,1 0 1,-1-2-1,20-6 0,-12 3 62,0 2-1,33-4 0,-44 8-251,34 1 0,-44 0 0,0 1 0,0-1 0,0 1 0,0 0 0,0-1 0,0 1 0,-1 0 0,1 0 0,0 0 0,0 1 0,-1-1 0,1 0 0,-1 1 0,1-1 0,-1 1 0,0-1 0,1 1 0,-1-1 0,1 4 0,-1-4 0,1 0 0,-1 0 0,0 0 0,0-1 0,1 1 0,-1 0 0,1 0 0,-1-1 0,1 1 0,-1-1 0,1 1 0,-1-1 0,1 0 0,-1 0 0,1 0 0,0 1 0,-1-1 0,1-1 0,-1 1 0,1 0 0,-1 0 0,1-1 0,1 0 0,37-9 0,13-6-2265,28 1-5901,-67 13 6660,2-1-7761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19.7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1399 8104,'-14'3'10938,"8"-14"-6895,6 9-3947,0 0 0,0-1 1,0 1-1,0 0 1,0 0-1,0-1 0,1 1 1,-1 0-1,1 0 1,-1 0-1,2-4 1,8-7 84,0 1 0,1 0 0,0 1 0,1 0 0,0 1 0,20-14 0,8-7 30,38-28 15,3 2-1,2 5 1,154-73 0,-111 56 367,165-118 0,17-12-408,-110 79-12,114-61 188,-261 155-286,-1-3 0,-1-3 0,50-41-1,-91 69 395,-5 2-2537,-1-20-20996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22.7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53 4869,'0'0'8968,"6"4"-8034,0 0-676,0-1-1,0 0 1,0-1-1,1 1 1,-1-1-1,1-1 1,0 1-1,0-1 1,-1 0-1,1-1 1,0 1-1,8-2 0,133 22 2178,119 3-461,-149-10-756,-104-13-1225,13 4 294,-1-3-1,1 0 0,0-1 1,0-2-1,0-1 1,0-1-1,33-8 1,-23 3-148,-1 2 0,1 2-1,0 1 1,-1 2 0,56 5 0,8-1 795,-45-2-763,48-1 115,108-13-1,-96 4 421,191 9-1,10 0-514,-292-1-192,0 0 0,0 2 1,-1 0-1,1 2 1,0 1-1,-1 1 0,0 0 1,39 16-1,-5-3 24,1-2-1,1-3 1,101 10-1,-105-16 0,48 4 52,134-4-1,106-23 185,39 1-97,234-6 26,-221 6-159,-162 12-19,-97-3 42,142-26 0,237-28 168,46 50-187,-321 30-32,-82-3 0,137 12 12,196 8 34,-487-37-46,959-29 70,-784 12 10,526-29 288,900 20 11,-1185 24-361,-198 5-30,-219-3-397,0-11-13778,-3-15 1397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3.5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0 9705,'0'0'11809,"-3"12"-10309,-10 50-71,2 0 0,3 1 1,-1 103-1,31-201-1044,-10 19-284,-8 9-96,14-25-204,1 1-1,1 1 1,2 0 0,1 2 0,48-46 0,-69 71 182,1 1 1,0 0 0,0 0 0,1 0 0,-1 0 0,0 0-1,1 1 1,6-3 0,-10 4 12,1 0 0,0 0 0,0 0 0,0 0 0,-1 0 0,1 0 0,0 1 0,0-1 0,0 0 0,-1 0 0,1 1 0,0-1 0,0 0 0,-1 1 0,1-1-1,0 0 1,-1 1 0,1-1 0,0 1 0,-1-1 0,1 1 0,-1 0 0,1-1 0,0 1 0,-1 0 0,0-1 0,1 1 0,-1 0 0,1-1 0,-1 1 0,0 0 0,0 0 0,1 0 0,-1-1 0,0 1 0,0 0 0,0 0 0,0 0 0,0-1 0,0 1 0,0 2 0,1 24 237,-1 1 1,-2 0-1,0-1 1,-8 33 0,1-4 466,9-44-365,3-10-96,13-21 9,22-48-281,-32 56-3,0 0-103,-2 3 62,0-1-1,1 0 1,0 1-1,0 0 1,1 0 0,0 1-1,1-1 1,-1 2-1,13-11 1,-19 17 71,1 0-1,-1-1 1,0 1 0,1 0 0,-1 0 0,0 0-1,1 0 1,-1-1 0,0 1 0,1 0 0,-1 0-1,1 0 1,-1 0 0,0 0 0,1 0 0,-1 0 0,0 0-1,1 0 1,-1 0 0,1 0 0,-1 0 0,0 0-1,1 1 1,-1-1 0,0 0 0,1 0 0,-1 0-1,0 0 1,1 1 0,-1-1 0,0 0 0,1 0-1,-1 1 1,0-1 0,0 0 0,1 0 0,-1 1-1,0-1 1,0 0 0,0 1 0,1-1 0,-1 0-1,0 1 1,0-1 0,0 1 0,0-1 0,0 1-1,2 19-74,-2-16 70,1 186-341,-1-189 247,0 0 0,0 0 0,0 1 0,0-1 0,0 0 1,0 1-1,0-1 0,0 0 0,0 0 0,1 1 0,-1-1 0,1 0 0,-1 0 1,1 0-1,-1 0 0,1 1 0,-1-1 0,1 0 0,0 0 0,0 0 0,0 0 1,-1 0-1,1-1 0,0 1 0,0 0 0,0 0 0,0-1 0,1 1 1,-1 0-1,0-1 0,0 1 0,0-1 0,0 1 0,1-1 0,-1 0 0,0 0 1,0 1-1,1-1 0,-1 0 0,0 0 0,0 0 0,1 0 0,-1-1 0,0 1 1,1 0-1,-1 0 0,0-1 0,0 1 0,0-1 0,2 0 0,3-1-1029,0-1 0,0 0 0,-1 0 0,1-1-1,-1 1 1,0-1 0,0 0 0,8-8 0,16-24-9842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24.4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92 234 11339,'12'-48'2996,"3"0"1,34-77 0,-40 112-1208,-5 21-76,-5 28-113,1-34-1652,-12 95 1275,-42 159 1,22-120-986,9-37-133,5-27-235,3 1-1,3 0 1,-2 82-1,16-145-1978,2-14 431,4-16-764,-5-17-1915,-3-7-1750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0:24.7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24 105 14253,'-2'8'2558,"-6"29"282,2 0 1,-1 73 0,9 86 583,-1-167-3028,0-22-223,-1 0 0,1 1 0,0-1 0,0 0 0,1 0 1,0-1-1,0 1 0,1 0 0,4 9 0,-6-15-129,1 1 0,-1-1 0,0 1 0,0-1 1,1 1-1,-1-1 0,0 0 0,1 0 0,0 0 0,-1 1 0,1-2 0,0 1 0,-1 0 0,1 0 1,0 0-1,0-1 0,0 1 0,-1-1 0,1 0 0,0 1 0,0-1 0,0 0 0,0 0 1,0 0-1,0 0 0,0-1 0,0 1 0,0 0 0,-1-1 0,1 1 0,0-1 0,0 0 0,0 0 1,-1 1-1,1-1 0,0 0 0,-1-1 0,1 1 0,-1 0 0,2-2 0,24-19-28,0-1 0,-2-1 0,0-2 1,32-44-1,-25 31-22,-13 16 6,118-151-1515,-112 137-906,27-52-1,-14 9-10791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3.5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14221,'0'0'2921,"7"9"-1331,146 197 3108,51 67-1511,-174-243-2439,-29-59-2216,-7 6-288,-2 1 0,-1-1 0,0 2 0,-1-1 0,-22-31 0,14 23-1428,-18-34-5502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3.8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4452,'0'0'16111,"8"6"-14771,12 7-667,-1 1 0,0 1-1,-1 1 1,18 20 0,65 85 901,-69-79-1502,2-2-1,75 69 0,-108-108-70,41 27-1616,-42-27 1518,1-1-1,0 1 1,-1-1 0,1 1 0,0-1-1,0 0 1,-1 1 0,1-1 0,0 0-1,0 1 1,-1-1 0,1 0 0,0 0-1,0 0 1,0 0 0,-1 0-1,1 0 1,0 0 0,0 0 0,0 0-1,-1 0 1,1 0 0,0 0 0,0 0-1,0-1 1,-1 1 0,1 0 0,0-1-1,0 1 1,-1-1 0,1 1-1,0-1 1,-1 1 0,1-1 0,-1 1-1,1-1 1,0 1 0,-1-1 0,1 0-1,-1 1 1,0-1 0,1 0 0,-1 0-1,1 1 1,-1-1 0,0 0 0,0 0-1,0 1 1,1-1 0,-1 0-1,0 0 1,0-1 0,0-10-845,0-1-1,-1 1 1,0 0 0,-1 0 0,-5-19 0,-14-35-3730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4.2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13389,'0'0'5781,"7"12"-4051,118 187 2494,-102-167-3680,1-1 0,2 0 0,1-2 1,37 30-1,-58-54-581,0-1-1,0 1 1,1-2 0,-1 1-1,1-1 1,0 0 0,9 3-1,-15-6-37,1 1-1,-1-1 1,1 1-1,-1-1 1,1 0-1,-1 0 0,1 1 1,0-1-1,-1 0 1,1-1-1,-1 1 1,1 0-1,-1 0 0,1-1 1,-1 1-1,1-1 1,-1 1-1,1-1 1,-1 1-1,0-1 0,1 0 1,-1 0-1,0 0 1,1 0-1,-1 0 1,0 0-1,0 0 0,0 0 1,0 0-1,0-1 1,0 1-1,0 0 1,-1-1-1,1 1 1,0-1-1,-1 1 0,1 0 1,0-4-1,6-52-2789,-8 44 1186,0 1 1,-1-1-1,0 1 1,-1-1-1,-1 1 1,0 0 0,0 0-1,-11-19 1,-11-11-1924,-4 2 3294,-3 4 4762,-2 6 6231,57 51-6024,9 15-3542,-3-2-637,14 15-81,51 52 218,-81-89-573,1-1 0,1 0 0,-1-1 1,2 0-1,23 12 0,-36-21-95,-1 0 0,1 0 0,0-1 0,0 1 0,-1 0 1,1-1-1,0 1 0,0-1 0,0 1 0,0-1 0,0 0 0,0 0 0,0 0 0,0 0 0,0 0 0,0-1 0,-1 1 1,1-1-1,0 1 0,3-2 0,-4 1-19,1 0 1,-1 0 0,0-1-1,0 1 1,1 0 0,-1-1-1,0 1 1,0-1 0,-1 1-1,1-1 1,0 0 0,0 1-1,-1-1 1,1 0 0,-1 1-1,1-1 1,-1-3 0,1-6-347,-1 0 0,0 0 0,-1 0 1,0 0-1,-1 0 0,-3-12 1,-3-3-2260,-2 0 1,-22-42 0,29 63 2179,-33-62-6473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4.5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76 7559,'-2'-2'274,"-28"-44"822,19 32 1203,15 24 3972,71 118-639,-64-111-5067,1-2 0,0 1 0,2-1 0,-1-1 0,26 20 0,-38-33-538,1 0-1,-1 1 1,1-1-1,0 0 1,-1 0 0,1 0-1,0 0 1,0 0-1,0 0 1,0 0-1,0-1 1,0 1 0,0-1-1,0 0 1,0 1-1,0-1 1,0 0 0,0 0-1,0 0 1,0 0-1,0-1 1,3 0-1,-3 0-63,-1 0 0,1-1 0,0 1 0,-1 0 0,0-1 0,1 1 0,-1-1 0,0 0 0,0 1 0,0-1 0,0 0 0,0 0 0,0 0 0,-1 0 0,1 0 0,-1 1 0,1-1 0,0-3 0,0-9-771,0 1 0,0-1 1,-1 0-1,-1 0 1,-3-19-1,1 19-53,-2 0 0,1 0 0,-1 1 0,-9-17 0,-9-24 634,45 86 2910,-10-17-2024,8 14 142,61 77 1801,-71-94-2080,1 0 0,0-1 0,1 0 0,0-1 0,1-1 0,15 10 0,-27-18-480,1 0 1,0 0-1,0 1 1,0-2-1,0 1 1,0 0-1,0 0 1,0 0-1,0-1 0,0 1 1,0-1-1,0 0 1,1 0-1,-1 0 1,0 0-1,0 0 1,0 0-1,0 0 1,1-1-1,-1 1 0,0-1 1,0 1-1,0-1 1,3-1-1,8-18-1214,-8-12-4675,-5 11-4274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5.0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15150,'0'0'4741,"60"82"-3140,-22-39-191,6 11-481,7 12 224,6 14-385,0 12-543,0 8-129,-7 10-64,-12 5-481,-13 1-672,-17-3 449,-8-11-834,-22-10-2370,-14-17-6533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6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11307,'0'0'11627,"33"71"-10090,-28-24-192,0 7-640,1 3-289,2-3-159,-2-5-193,0-7 0,1-5-128,-1-7-673,-4-8-512,-2-7-1730,-3-5-1313,-15-8-3780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6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0 128 15310,'11'-7'2275,"23"-13"-360,0 1 0,62-25 0,-76 36-1712,1 1-1,0 1 1,0 1 0,1 1-1,-1 0 1,1 2 0,22 0 0,-43 2-194,0 0 1,0 0 0,0 0 0,0 0-1,0 0 1,0 1 0,0-1 0,0 0 0,0 1-1,-1-1 1,1 0 0,0 1 0,0-1-1,0 1 1,0-1 0,0 1 0,-1 0-1,1-1 1,0 1 0,0 0 0,-1-1-1,1 1 1,0 0 0,-1 0 0,1 0 0,-1 0-1,1 0 1,0 1 0,-1 1 89,0 0-1,1-1 1,-1 1 0,0 0 0,0 0-1,0-1 1,-1 1 0,1 0 0,-1 0-1,-1 3 1,-1 4 359,-1 0-1,0-1 1,0 1-1,-12 16 0,-13 10 570,-1-1-1,-2-1 0,-55 45 1,86-79-1513,35-27-10202,-11 5 2793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6.9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122 1 18770,'0'0'9865,"-3"8"-9187,-7 14-533,1 0 0,1 1 0,1-1 0,1 1 0,2 1-1,-4 36 1,8-58-143,0 0-1,1 0 0,-1 1 1,1-1-1,-1 0 0,1 0 0,0 0 1,0 0-1,-1 0 0,2 0 1,-1-1-1,0 1 0,0 0 0,0 0 1,1-1-1,-1 1 0,1-1 1,0 1-1,-1-1 0,1 0 0,0 1 1,0-1-1,0 0 0,0 0 1,-1 0-1,2-1 0,-1 1 0,0 0 1,0-1-1,4 1 0,9 2-57,-1-1 0,1-1-1,23-1 1,-14 1-394,-20-1 347,6 0-176,0 1 0,0 0 0,0 0 0,-1 1 1,16 5-1,-22-6 259,-1 0 0,0 0 0,1 0 0,-1 1 0,0-1 0,0 1 0,0-1 0,0 1 0,0 0 0,0 0 0,-1 0 0,1 0 0,-1 0 0,1 0 0,-1 1 0,0-1 0,0 0 0,0 1 0,0-1 0,0 1 0,-1-1 0,1 1 0,-1-1 1,1 1-1,-1 5 0,0 1 178,-1 1 1,0-1 0,-1 0 0,0 1 0,-1-1 0,1 0 0,-2 0 0,1 0 0,-1-1 0,-1 1-1,1-1 1,-2 0 0,1 0 0,-1-1 0,0 0 0,-9 9 0,2-3 137,0-1 1,0-1 0,-1 0-1,0-1 1,-1-1-1,0 0 1,0 0-1,-18 5 1,25-11-277,-1-1-1,1 0 1,-1-1 0,0 0-1,1 0 1,-1-1 0,-10-1-1,17 1-35,1 0 0,-1 1-1,1-1 1,-1-1-1,0 1 1,1 0 0,-1 0-1,1 0 1,-1-1-1,1 1 1,0-1 0,-1 1-1,1-1 1,-1 0-1,1 0 1,0 1 0,0-1-1,-1 0 1,1 0-1,0 0 1,0 0 0,0 0-1,0-1 1,0 1-1,0 0 1,0 0 0,0-1-1,1 1 1,-1 0-1,1-1 1,-1 1 0,1-1-1,-1 1 1,1-1-1,0 1 1,-1-1 0,1 1-1,0-1 1,0 1-1,0-1 1,0 0-1,1 1 1,-1-1 0,0 1-1,1-1 1,-1 1-1,2-3 1,9-13-4346,5 3-3501,8-3-7276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3.9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190 226 13421,'0'0'3827,"-10"6"-1307,-14 11-1470,1 1 1,1 1-1,-21 23 0,36-35-868,0 1 1,1-1-1,0 1 0,1 0 0,-1 0 1,2 1-1,-1-1 0,1 1 0,0 0 0,1 0 1,0 1-1,1-1 0,-1 1 0,0 13 1,3-22-183,0 0 0,0 0 0,0 0 0,1 0 0,-1 0 0,0 0 0,0 0 0,1 0 0,-1 0 0,1 0 0,-1 0 0,1 0 0,-1 0 0,1 0 0,-1 0 0,1 0 0,0-1 0,0 1 0,-1 0 0,1 0 1,0-1-1,0 1 0,0-1 0,0 1 0,0-1 0,0 1 0,2 0 0,1 0 10,0 0-1,0 0 1,1 0 0,-1-1 0,0 0-1,1 1 1,5-2 0,4 0 29,0-1 0,-1-1 0,24-7-1,24-15 52,45-16-373,-96 38 396,1 0-1,-1 1 0,1 0 0,-1 1 0,1 0 1,0 1-1,-1 0 0,14 2 0,-13-2 2943,-14-12-1325,1 3-2057,-31-65 18,27 64-443,0-1 1,1 0-1,0 0 0,1-1 1,0 0-1,1 0 1,0 1-1,-2-20 0,5 28 582,1 1-1,0-1 0,-1 1 0,1 0 0,0-1 1,0 1-1,0 0 0,0 0 0,1 0 0,-1 0 0,1 0 1,-1 0-1,1 0 0,-1 0 0,1 0 0,0 1 1,3-3-1,44-28-1116,-29 20 342,77-55-5808,-47 28 240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47.6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 7207,'0'0'13132,"2"10"-11034,2 13-902,-2-6-246,0-1-1,2 0 1,0 0-1,0 0 1,2-1-1,11 23 0,-16-36-914,0 0-1,0-1 0,1 1 0,-1 0 1,1-1-1,-1 1 0,1-1 0,-1 0 1,1 0-1,0 1 0,0-1 0,0 0 0,0-1 1,0 1-1,0 0 0,0 0 0,0-1 1,0 1-1,0-1 0,0 0 0,0 0 1,0 0-1,0 0 0,0 0 0,1 0 1,-1 0-1,0-1 0,0 1 0,0-1 1,0 1-1,0-1 0,0 0 0,0 0 1,0 0-1,0 0 0,-1 0 0,1 0 1,0 0-1,-1-1 0,4-2 0,4-4 147,1-1 0,-1 0-1,0-1 1,-1 0-1,9-14 1,-8 9-181,-1-1 0,11-29 0,12-23 0,-31 68 0,1 0 0,-1 0 0,0 0 0,1 1 0,-1-1 0,0 0 0,1 0 0,-1 0 0,0 0 0,1 0 0,-1 0 0,0 1 0,0-1 0,1 0 0,-1 0 0,0 0 0,0 1 0,1-1 0,-1 0 0,0 0 0,0 1 0,0-1 0,1 0 0,-1 1 0,0-1 0,0 0 0,0 0 0,0 1 0,0-1 0,0 0 0,0 1 0,1-1 0,-1 0 0,0 1 0,0-1 0,0 0 0,0 1 0,-1-1 0,1 0 0,0 1 0,0-1 0,0 0 0,0 1 0,0-1 0,0 1 0,3 21 0,-3-22 0,0 4 0,2 11 0,0 1 0,2-1 0,5 19 0,-8-31 0,0 0 0,0-1 0,0 1 0,0-1 0,1 0 0,-1 1 0,1-1 0,-1 0 0,1 0 0,0 0 0,4 3 0,-5-4 0,0 0 0,0-1 0,0 1 0,1-1 0,-1 0 0,0 1 0,0-1 0,0 0 0,1 0 0,-1 0 0,0 0 0,0 0 0,1 0 0,-1 0 0,0 0 0,0-1 0,0 1 0,1 0 0,-1-1 0,0 1 0,0-1 0,0 1 0,0-1 0,0 1 0,0-1 0,0 0 0,2-1 0,1-1 13,-1-1 0,1 1 0,0-1 0,-1 0 0,0-1 0,0 1-1,0 0 1,0-1 0,-1 0 0,4-8 0,16-58-396,-10 27-743,-7 30-5157,1-7-5413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3.9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371 958 1473,'-158'269'1060,"8"3"4009,127-234-4886,16-28-103,1-1 0,0 2 0,0-1-1,1 1 1,-4 15 0,24-71 3442,17-19-2465,-6 14-180,278-558 2684,44 24-3385,-318 540-160,-12 13-12,3 1-1,0 1 0,2 1 1,1 1-1,32-28 1,-53 52-54,0 1-1,1 0 1,-1 0 0,1 0 0,-1 0 0,1 0-1,6-1 1,-9 2-51,0 1-1,-1 0 1,1 0 0,0 0-1,0 0 1,-1 0-1,1 0 1,0 0 0,-1 0-1,1 1 1,0-1-1,0 0 1,-1 0 0,1 0-1,-1 1 1,1-1-1,0 0 1,-1 1 0,1-1-1,-1 1 1,1-1-1,0 1 1,-1-1 0,1 1-1,-1-1 1,0 1-1,1-1 1,-1 1 0,1-1-1,-1 1 1,0 0-1,1-1 1,-1 1 0,0 0-1,0-1 1,0 1-1,0 0 1,1-1 0,-1 1-1,0 0 1,0 0-1,0-1 1,0 1 0,0 0-1,-1-1 1,1 1-1,0 1 1,0 17-3668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4.3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2464 2370,'-12'28'1394,"8"-19"-683,0-1 1,1 1-1,0 0 0,0 0 0,1 0 1,0 0-1,0 11 0,18-53 394,265-563 4057,446-760-4265,-660 1242-890,2-6 3,166-216 0,-218 319-267,-8 16-320,-8 3 513,-1 0 1,1 1-1,-1-1 1,0 0-1,0 0 0,0 0 1,0 1-1,0-1 0,0 0 1,-1 0-1,1 1 1,-1-1-1,1 0 0,-3 4 1,-5 15-655,-1 0 0,-1 0 0,-21 31 0,-13 17-4252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4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79 0 5733,'-40'110'-32,"1"-17"-1537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5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2973 1698,'0'0'9021,"3"-9"-8652,126-299 3428,-65 169-3153,505-1053 432,94 42-1031,-652 1133-51,1-4-14,2-1-1,0 2 1,1 0-1,2 1 1,0 0-1,19-16 1,-36 35-1,1 0 0,-1 0 1,0 0-1,0-1 0,0 1 0,0 0 0,0 0 1,1 0-1,-1 0 0,0 0 0,0 0 0,0 0 1,0 0-1,1 0 0,-1-1 0,0 1 0,0 0 1,0 0-1,1 0 0,-1 0 0,0 0 0,0 0 1,0 0-1,1 0 0,-1 0 0,0 1 0,0-1 1,0 0-1,1 0 0,-1 0 0,0 0 0,0 0 1,0 0-1,0 0 0,1 0 0,-1 0 0,0 1 1,0-1-1,0 0 0,0 0 0,0 0 0,1 0 1,-1 0-1,0 1 0,0-1 0,0 0 0,0 0 1,0 0-1,0 0 0,0 1 0,0-1 0,0 0 1,0 0-1,0 0 0,0 1 0,0-1 0,0 0 1,0 0-1,0 0 0,0 1 0,0-1 0,0 0 1,0 0-1,0 0 0,0 1 0,0-1 0,0 0 1,-4 19-1054,-22 32-960,-15 21-1361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5.4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3376 5958,'-79'185'4406,"-55"147"-4414,128-307-260,19-51 408,658-1340 5213,91 47-4988,-758 1312-371,662-973 1261,-653 962-1251,14-18-33,0 0 0,3 3 0,54-51 0,-83 83-13,-1 0 0,1 0 0,0 0 0,0 0 0,-1 1 0,1-1 0,0 0 0,0 0-1,0 1 1,0-1 0,0 0 0,0 1 0,0-1 0,0 1 0,0 0 0,0-1 0,1 1 0,-1 0 0,0-1 0,0 1 0,0 0 0,0 0 0,0 0 0,1 0 0,-1 0 0,0 1 0,0-1 0,0 0 0,0 0 0,2 1 0,-2 1-24,0 0 1,-1 0 0,1-1 0,-1 1 0,1 0-1,-1 0 1,0 0 0,0 0 0,0 0 0,0-1-1,0 1 1,0 0 0,-1 0 0,1 0-1,0 0 1,-1-1 0,-1 4 0,-25 54-1259,-18 14-1804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5.7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4395 13549,'260'-711'2082,"89"-65"-1338,794-1289 1,-895 1697-626,29 25 72,-261 326-189,52-51 61,-62 62-82,2 0-1,-1 1 1,1 0-1,0 0 1,0 0-1,0 1 1,17-5-1,-24 8-28,0 1-1,-1 0 1,1 0 0,0 0-1,0 0 1,0-1 0,0 1-1,0 0 1,-1 0 0,1 1-1,0-1 1,0 0 0,0 0-1,0 0 1,-1 1 0,1-1-1,0 0 1,0 1 0,0-1-1,-1 0 1,1 1 0,0-1-1,0 1 1,-1-1 0,1 1-1,-1 0 1,1-1 0,0 1-1,-1 0 1,1-1 0,-1 1-1,0 0 1,1 0 0,-1-1-1,1 1 1,-1 0 0,0 0-1,0 0 1,0 0 0,1-1-1,-1 1 1,0 0 0,0 0-1,0 0 1,0 0 0,0 0-1,-1 1 1,1 4-554,0 1 0,-1-1 1,0 1-1,0-1 0,-3 10 0,-23 39-5841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6.1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162 2648 11115,'-35'86'-904,"5"2"1,3 1 0,-25 153 0,43-175 1884,1 90 1,8-151-916,0-1-1,0 1 1,1 0-1,0 0 1,0 0-1,4 9 1,-5-14-63,1-1 0,-1 1 1,0 0-1,1-1 0,-1 1 0,0 0 1,1-1-1,-1 1 0,1-1 0,-1 1 1,1-1-1,0 1 0,-1-1 0,1 1 0,-1-1 1,1 1-1,0-1 0,-1 0 0,1 1 1,0-1-1,0 0 0,-1 0 0,1 1 1,1-1-1,-1 0-4,1-1 1,-1 1 0,1-1-1,-1 1 1,1-1 0,-1 0-1,1 1 1,-1-1 0,0 0-1,1 0 1,-1 0 0,0 0-1,0 0 1,1 0-1,-1-1 1,2-1 0,11-17 249,-1 0 0,0-1-1,-1 0 1,9-26 0,-6 16 183,215-490 3319,-77 165-3028,265-550-432,53 25-102,-396 756 117,6 3 0,99-115 0,-174 230-301,3-4-3,0 0 0,0 0 1,1 1-1,0 0 0,1 1 0,0 0 0,1 1 1,0 0-1,24-11 0,-36 19-14,1 0 0,-1 0 0,1-1 0,-1 1 0,1 0 0,-1 0 0,1 0 0,0 0 0,-1 0 0,1 0 0,-1 0 0,1 0 0,-1 0 0,1 0 0,-1 0 0,1 0 0,0 1-1,-1-1 1,1 0 0,-1 0 0,1 0 0,-1 1 0,1-1 0,-1 0 0,0 1 0,1-1 0,-1 0 0,1 1 0,-1-1 0,0 1 0,1-1 0,-1 1 0,4 21-695,-13 28-1461,-21 9-1820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6.5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3498 9449,'0'0'3470,"7"-16"-2920,369-891 2642,536-997-2557,-881 1847-633,125-224 33,-109 204-21,83-104-1,-122 172-13,31-35-15,-37 42 11,0 0 0,0 0 0,0 0 0,0 1 0,1-1 0,-1 1 0,0-1 0,1 1 0,-1 0-1,1 0 1,-1 0 0,1 0 0,0 0 0,-1 1 0,5-1 0,-6 1-4,0 0 0,0 1 0,-1-1 0,1 0 0,0 1 0,0-1 0,0 1 0,-1-1 0,1 1 0,0 0 0,-1-1 0,1 1 0,-1 0 0,1-1 0,0 1 0,-1 0 0,1 0 0,-1-1 0,0 1 0,1 0 0,-1 0 0,0 0 0,1 0 0,-1 0 0,0-1 0,0 1 0,0 0 0,0 0 0,0 0 0,0 0 0,0 1 0,1 13-160,0 0 1,-1 0-1,-1 0 0,-1 0 0,0 0 1,0 0-1,-10 27 0,-46 106-2812,51-131 2353,-58 124-5907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6.8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2682 3908,'0'215'6577,"0"-215"-6509,1 0 1,-1 0-1,1 0 1,-1 0-1,1 0 1,-1 0-1,1 0 1,-1 0 0,1 0-1,-1-1 1,1 1-1,-1 0 1,1 0-1,-1-1 1,1 1-1,-1 0 1,0 0 0,1-1-1,-1 1 1,1-1-1,-1 1 1,0 0-1,1-1 1,-1 1-1,0-1 1,0 1 0,1-1-1,-1 1 1,0 0-1,0-1 1,0 1-1,1-1 1,-1 0 0,0 1-1,0-1 1,0 1-1,0-1 1,22-49 1818,18-61 0,-7 16-1391,21-50-22,404-1020 595,-196 603-980,-171 392-26,134-191-1,-217 350-124,84-110 258,-83 111-363,0 0 0,1 0-1,1 1 1,-1 0-1,2 1 1,-1 0 0,1 1-1,17-8 1,-25 14-315,-1-1 0,1 1 0,-1 0 1,1 0-1,0 1 0,-1-1 0,1 1 0,0 0 1,-1 0-1,1 0 0,4 1 0,6 5-5043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4.3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224 0 10378,'0'0'12150,"-11"12"-9753,-10 14-1493,1 2 1,1 0-1,2 1 0,-23 50 1,23-41-490,1 2 0,2 0 0,1 0 0,3 1 0,1 1 0,2 0 0,-2 70 0,9-106-415,0 1 0,1-1 0,0 1 0,0-1 0,1 0 0,0 0 0,0 1 0,6 10 0,-7-15 0,-1-1 0,1 1 0,0-1 0,0 1 0,1-1 0,-1 0 0,0 1 0,0-1 0,1 0 0,-1 0 0,1 0 0,-1 0 0,1 0 0,-1 0 0,1 0 0,0-1 0,-1 1 0,1-1 0,0 1 0,0-1 0,-1 1 0,1-1 0,0 0 0,0 0 0,0 0 0,-1 0 0,1 0 0,0 0 0,0-1 0,-1 1 0,1 0 0,0-1 0,0 0 0,-1 1 0,1-1 0,-1 0 0,3-1 0,8-7 0,-1 0 0,-1-1 0,1 0 0,-2-1 0,1 0 0,-1-1 0,-1 0 0,9-16 0,1 0 0,8-10-58,0-2-480,1 2 1,1 0-1,3 2 1,0 1-1,55-45 1,-100 94-15075,-2 7 9058,-26 50 7228,21-34 4231,-23 61 0,39-86-4105,1 0-1,0 1 0,1-1 0,1 1 1,0 0-1,0-1 0,1 1 1,1 0-1,2 20 0,-1-31-819,-1 0-1,1 0 0,0 0 1,0 0-1,1 0 1,-1 0-1,0 0 1,1-1-1,-1 1 1,1 0-1,-1-1 0,1 1 1,0-1-1,0 1 1,0-1-1,0 0 1,0 0-1,0 0 1,0 0-1,0 0 1,0 0-1,0-1 0,1 1 1,-1-1-1,0 1 1,0-1-1,4 0 1,0 1-742,0-1 0,0 0 0,-1 0 0,1 0 0,0 0 0,0-1 0,-1 0 0,1-1 1,10-3-1,1-8-5212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7.2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3314 5862,'0'0'2247,"2"-11"38,19-64-892,2 1 1,46-100 0,-36 95-739,574-1238 1534,-419 974-1575,396-543 0,-576 875-628,131-163 59,-114 145-221,2 1 0,1 2 0,48-36 0,-75 61 96,29-17-476,-30 17 457,1 1 0,0-1 1,-1 1-1,1-1 0,0 1 1,0 0-1,0-1 0,-1 1 0,1 0 1,0-1-1,0 1 0,0 0 0,0 0 1,-1 0-1,1 0 0,0 0 1,0 0-1,0 0 0,0 0 0,-1 0 1,1 0-1,0 1 0,0-1 1,0 0-1,0 1 0,-1-1 0,1 0 1,0 1-1,1 0 0,1 23-3963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7.6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2508 5765,'0'0'6919,"6"-10"-6326,38-69-57,47-120 0,-41 86-92,358-762 331,64 32-734,-450 808-32,11-20 18,3 2 0,2 1 1,2 2-1,53-51 0,-88 96-42,0 1 0,0-1 1,0 1-1,1 1 1,0-1-1,0 1 1,0 0-1,0 0 1,0 0-1,8-1 0,-13 4 0,-1-1 0,1 1 0,-1 0-1,1 0 1,-1 0 0,1 0-1,-1 0 1,1 0 0,-1 0-1,1 0 1,-1 0 0,1 0 0,-1 0-1,1 0 1,-1 0 0,1 1-1,-1-1 1,1 0 0,-1 0 0,1 0-1,-1 1 1,1-1 0,-1 0-1,0 1 1,1-1 0,-1 0-1,0 1 1,1-1 0,-1 0 0,0 1-1,1-1 1,-1 1 0,0-1-1,1 1 1,-1-1 0,0 1 0,0-1-1,0 1 1,0-1 0,1 1-1,-1-1 1,0 1 0,0 0-1,-4 25-998,-16 24-1521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8.0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2271 3075,'0'0'96,"3"11"-1009,13 77 888,-14-55 3011,-4-4 3652,8-55-6043,2-1 0,0 2 1,21-44-1,-4 9-179,50-130-70,227-556 216,30 13-290,-204 487-231,-93 187-38,81-106 1,-112 161-60,1-3-107,0-1 0,1 1 0,0 0 1,1 1-1,-1 0 0,1 0 0,1 0 0,-1 1 0,1 0 1,0 0-1,0 1 0,9-4 0,-17 8 90,0-1 0,1 1-1,-1 0 1,0 0 0,0 0 0,0 0 0,0 0 0,0 0-1,1 0 1,-1 0 0,0 0 0,0 0 0,0 0 0,0 0-1,1 0 1,-1 0 0,0 0 0,0 0 0,0 0 0,0 0-1,0 0 1,1 0 0,-1 0 0,0 0 0,0 0 0,0 0-1,0 0 1,0 1 0,1-1 0,-1 0 0,0 0 0,0 0-1,0 0 1,0 0 0,0 0 0,0 0 0,0 1 0,1-1-1,-1 0 1,0 0 0,0 0 0,0 0 0,0 0 0,0 1-1,0-1 1,0 0 0,0 0 0,0 0 0,0 0 0,0 1-1,1 18-8430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8.4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1826 4805,'-21'79'59,"-7"27"467,14-37 2962,13-54-2320,4-15-218,10-24-255,113-286 1117,-1 3-1035,183-352 55,48 24 93,-337 604-744,2 1 1,41-47-1,-61 76-177,0-1 0,1 0 0,-1 1 0,0-1 0,1 1 0,-1 0 0,1-1 0,0 1-1,-1 0 1,1 0 0,0 0 0,0 0 0,-1 0 0,1 0 0,0 1 0,0-1 0,0 1 0,0-1 0,4 1 0,-5 0-16,-1 1 1,1 0-1,0 0 1,0 0-1,-1-1 1,1 1-1,0 0 0,-1 0 1,1 0-1,-1 0 1,0 0-1,1 0 1,-1 0-1,0 1 1,1-1-1,-1 0 1,0 0-1,0 0 1,0 0-1,0 0 0,0 0 1,0 0-1,0 1 1,-1 0-1,-1 14-659,0 0 0,-1-1 1,-8 24-1,-22 41-4945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8.8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1843 6182,'-4'10'299,"-8"35"32,5-18 2637,16-54-1920,0 1 0,2-1-1,1 2 1,24-37 0,2-6-452,51-105-101,607-1094 67,-691 1259-567,123-186 20,-89 153-4,-39 41-22,0-1 0,0 1 1,1 0-1,-1-1 0,0 1 0,1-1 0,-1 1 1,0 0-1,1-1 0,-1 1 0,0 0 0,1 0 0,-1-1 1,1 1-1,-1 0 0,1 0 0,-1 0 0,1-1 1,-1 1-1,0 0 0,1 0 0,-1 0 0,1 0 0,-1 0 1,1 0-1,-1 0 0,1 0 0,-1 0 0,1 0 1,-1 0-1,1 0 0,-1 0 0,1 1 0,-1-1 1,1 0-1,-1 0 0,0 0 0,1 1 0,-1-1 0,1 0 1,-1 1-1,0-1 0,1 0 0,-1 1 0,0-1 1,1 0-1,-1 1 0,0-1 0,0 0 0,1 1 0,-1-1 1,0 1-1,0 30-1498,-12 37-2719,-17 24-5226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9.1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1769 8872,'0'0'3454,"10"-17"-2845,77-133 686,72-176 0,-65 128-730,-92 193-557,444-844 641,-428 818-651,50-74 26,-61 95-26,1 0 0,0 1 0,1 0-1,0 0 1,0 1 0,1 0 0,15-9 0,-25 16-31,1 1 0,0-1 0,0 0 0,0 1 1,0-1-1,0 1 0,0-1 0,0 1 0,0-1 0,0 1 0,0 0 1,0-1-1,0 1 0,0 0 0,0 0 0,0 0 0,0 0 0,0 0 0,0 0 1,0 0-1,0 0 0,0 0 0,0 0 0,0 1 0,0-1 0,1 0 1,-1 1-1,-1-1 0,1 1 0,0-1 0,0 1 0,0-1 0,0 1 1,0 0-1,0-1 0,-1 1 0,1 0 0,0 0 0,-1 0 0,1 0 1,0 0-1,-1-1 0,1 1 0,-1 0 0,1 0 0,-1 0 0,0 0 0,1 1 1,-1-1-1,0 0 0,0 1 0,1 6-557,0 0 0,-1-1 1,1 1-1,-2 0 0,-1 14 0,-17 57-6430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9.5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1436 10570,'0'0'1692,"10"-19"-891,228-515 1786,-61 124-1982,-147 344-579,-4 6 2,2 0 1,3 2-1,76-107 0,-100 157-31,1 0 0,-1 0-1,1 1 1,1 0 0,11-8 0,-18 14-27,-1 0 0,0 0 0,1 0 1,-1 0-1,1 0 0,-1 0 0,1 1 0,0-1 0,-1 0 1,1 1-1,0-1 0,0 1 0,-1 0 0,1-1 1,0 1-1,0 0 0,-1 0 0,1 0 0,0 1 1,0-1-1,-1 0 0,1 0 0,0 1 0,0 0 1,-1-1-1,1 1 0,-1 0 0,1-1 0,-1 1 0,1 0 1,-1 0-1,1 0 0,-1 1 0,0-1 0,1 0 1,-1 0-1,0 1 0,0-1 0,2 3 0,-1 4-253,1 0 0,-1 1 0,0-1 0,-1 0 0,0 0-1,-1 1 1,1-1 0,-3 15 0,2-16-30,-2 59-3104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49.8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1069 14029,'0'0'2755,"27"-59"-2755,13-4 128,12-21-96,9-22 64,7-12-32,2-11-32,-3-3-32,-3 10 32,-7 19-64,-14 26-512,-8 24-513,-14 31-673,-13 22-2306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0.2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1 881 7815,'0'0'2178,"58"-48"-416,-22-11-801,11-26-545,10-19-287,3-16-97,2-3-32,-3 2-32,-11 17-1314,-16 31-1280,-14 29-1442</inkml:trace>
  <inkml:trace contextRef="#ctx0" brushRef="#br0" timeOffset="1">499 760 10218,'0'0'192,"40"-72"-160,-9 27 0,3-3 128,4-2 160,2-3-63,1 2 511,0 5-159,-1 2-449,0 8-96,-3 7-32,-5 6-288,-9 7-2531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0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1 811 12524,'0'0'2851,"25"-64"-2916,11 0-383,10-16-2146,-3-10 512,4 2 2018,-6 8 32,-5 11 128,-2 16 192,1 12 32,-1 8-256,3 4-64,2-1-2178</inkml:trace>
  <inkml:trace contextRef="#ctx0" brushRef="#br0" timeOffset="1">735 0 14253,'0'0'3204,"-21"55"-3140,26-55-993,10-24-3331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8:32.7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2896 0 7335,'-572'50'2158,"434"-27"-1714,0 6 1,-144 52-1,151-32-405,2 5 0,2 6 0,3 5 0,2 6-1,4 5 1,4 5 0,3 5 0,4 5 0,4 5-1,-160 192 1,218-233-30,4 3 0,2 1 0,2 1 0,-44 104 0,66-129-8,2 1 0,2 1 0,1 0-1,2 1 1,1 0 0,2 0 0,2 1 0,1-1 0,8 77 0,-3-89-4,2-1 0,2 0 1,0-1-1,1 0 0,1 0 0,1 0 1,2-1-1,23 37 0,-14-32-10,1 0-1,1-1 1,2-1 0,0-2-1,48 36 1,-9-17-2,1-3 1,2-3-1,2-3 1,1-3-1,90 27 1,16-5 49,3-8 0,253 30 0,375-11 89,-128-49 124,0-29 1,-2-30-1,685-136 0,454-184 563,-1177 208-492,-449 100-187,236-105-1,-369 136-114,-1-2-1,-2-3 1,75-53-1,-112 69 7,-1 0 0,0 0-1,-1-2 1,-1 0-1,23-33 1,-30 38 12,-1 0 1,0-1 0,-1 0-1,0 0 1,-1 0-1,0 0 1,-1-1-1,0 0 1,-1 1-1,1-24 1,-4 23 58,0 0 1,-1 0-1,0 0 1,-1 0-1,0 1 1,-1-1-1,-1 1 1,0 0-1,0 0 0,-1 1 1,-1-1-1,0 1 1,-1 1-1,-8-11 1,-9-7 138,-2 0 0,-1 2 0,-50-37 0,-19-4 63,-3 3 1,-141-65 0,-231-77 115,119 74-230,-5 15-1,-4 16 1,-725-104-1,675 164-972,-1 17 0,0 18-1,-582 67 1,594-14-1548,2-2-1216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5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0 693 17585,'0'0'5119,"10"0"-3277,4-2-1639,0 0 1,0-1-1,0 0 1,0-1 0,0-1-1,-1 0 1,0-1-1,0 0 1,0-1-1,-1 0 1,22-18-1,-12 8-120,0-1 1,-2-1-1,0-1 0,-1 0 0,27-39 0,-32 25 177,-17 24 90,-15 17-63,8 1-208,1 0 0,0 0 0,0 1 0,1 0 0,0 1 0,1 0 0,0 0 0,-11 22 0,5-6 358,1 1 1,-14 47-1,23-65-321,1 1-1,0 0 0,0-1 0,1 1 0,0 0 0,0 0 0,1 0 0,1 0 0,1 12 0,-1-20-108,-1 0 1,1 0-1,0 0 0,0 0 1,0 0-1,0 0 0,0 0 1,0 0-1,0 0 0,1-1 1,-1 1-1,0 0 0,1-1 1,0 1-1,-1-1 0,1 1 0,0-1 1,2 1-1,0 0-10,-1-1 1,1 0-1,0-1 0,-1 1 1,1-1-1,0 1 0,-1-1 1,1 0-1,0 0 0,-1-1 0,1 1 1,0-1-1,-1 0 0,6-2 1,4-1-27,0-2 1,-1 0 0,0 0-1,0-1 1,-1 0-1,1-1 1,-2-1 0,18-16-1,73-87-745,-96 106 731,41-52-51,-4-2 0,52-95 1,47-140 491,-140 292-365,13-26 293,-8 22 44,-4 19 246,-7 15-498,-1 1 0,-1-1 0,-1 0 0,-13 28 0,-3 13 13,1 5-131,-13 75 0,30-115 0,2 0 0,1 1 0,1 0 0,6 59 0,-3-83 0,1 0 0,0 0 0,1-1 0,0 1 0,0 0 0,6 9 0,-8-16 0,0 0 0,1-1 0,-1 1 0,1 0 0,0-1 0,0 1 0,0-1 0,0 0 0,0 0 0,0 1 0,1-1 0,-1-1 0,1 1 0,0 0 0,-1-1 0,1 1 0,0-1 0,0 0 0,0 0 0,0 0 0,0 0 0,6 0 0,-7-1-28,0 0 1,-1-1-1,1 1 0,0-1 1,0 0-1,-1 0 0,1 1 1,-1-1-1,1 0 0,0 0 1,-1 0-1,0-1 0,1 1 1,-1 0-1,0-1 0,0 1 1,1 0-1,-1-1 0,0 0 1,0 1-1,-1-1 0,1 1 1,0-1-1,0 0 0,-1 0 1,1 1-1,-1-1 0,0 0 0,1 0 1,-1 0-1,0 0 0,0 1 1,-1-4-1,2-6-351,-1 0 1,0 0-1,0 1 0,-4-18 0,-1 12-681,0 0 1,-2 0-1,1 1 0,-2 0 0,0 0 0,0 1 0,-14-17 1,-1 2-1233,-1 0 1,-32-29-1,49 52 2698,-26-21 3457,8 19 5604,38 15-7129,7 0-1945,1-1 1,-1 0-1,1-2 1,0-1-1,31 2 1,107-7-4314,-115-6-3644,-5-12-6567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1.0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2792 6502,'3'-11'2039,"4"-7"-1555,0-1 1,1 1-1,1 1 0,1-1 0,0 1 0,13-15 0,88-104 381,-82 102-570,887-1070 2071,-484 578-2127,-412 502-237,502-565 23,-345 416-2364,-126 118-2140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2.0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416 38 11915,'0'0'4874,"-9"-7"-3198,9 7-1659,-3-3 63,1 0 1,-1 1 0,0-1-1,0 1 1,0 0-1,0-1 1,0 2 0,-1-1-1,1 0 1,0 1 0,-1-1-1,0 1 1,1 0-1,-1 0 1,1 0 0,-1 1-1,0 0 1,0-1 0,1 1-1,-1 0 1,0 1-1,0-1 1,1 1 0,-1-1-1,0 1 1,1 0-1,-1 1 1,-3 1 0,-11 7-1,0 0 1,2 2 0,-1 0-1,1 1 1,1 0 0,0 1 0,1 1-1,1 1 1,0-1 0,-13 23-1,9-10-9,1 0 0,2 1 0,0 1 0,2 0 0,-14 53 0,18-51 24,2 0-1,-2 35 1,7-59-63,1 0-1,0 0 1,0 0-1,0 0 1,1 1-1,0-1 1,1-1 0,0 1-1,0 0 1,0 0-1,1-1 1,0 1-1,9 13 1,-9-18-25,1 1 0,-1-1 0,1 1 0,0-1 0,1 0 0,-1-1 0,0 1 0,1-1 0,-1 0 0,1 0 0,0 0 0,0-1 0,0 1 0,0-1 0,0 0 0,0-1 0,0 1 0,0-1 0,0 0 0,0 0 0,0-1 0,0 1 0,8-3 0,5-1 8,-1-1-1,0-1 1,0 0 0,0-1-1,20-12 1,13-10-1478,81-62-1,-96 63-2381,37-40-1,-28 17-2629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2.4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299 11 10314,'0'0'3091,"-11"-3"-129,10 3-2878,-2-2 29,-1 1 0,1 0-1,-1 0 1,0 0-1,1 0 1,-1 1 0,1-1-1,-1 1 1,0 0-1,0 0 1,1 1 0,-1-1-1,1 1 1,-1 0-1,0-1 1,1 2-1,-1-1 1,1 0 0,0 1-1,-1-1 1,1 1-1,0 0 1,0 0 0,-5 5-1,-15 13 216,2 1-1,0 0 0,1 2 1,1 1-1,1 0 1,2 1-1,0 1 1,-13 30-1,27-51-297,0 0 0,0 0-1,1 1 1,-1-1 0,1 0 0,0 1 0,1 0-1,-1-1 1,2 11 0,-1-14-29,1-1-1,-1 1 1,1 0 0,0-1-1,0 1 1,-1-1 0,1 1-1,0-1 1,0 1 0,0-1 0,1 0-1,-1 1 1,0-1 0,0 0-1,1 0 1,-1 0 0,1 0-1,-1 0 1,1 0 0,-1 0-1,1-1 1,0 1 0,-1-1-1,1 1 1,0-1 0,-1 1-1,1-1 1,0 0 0,0 0-1,-1 0 1,1 0 0,3-1-1,12 0 45,0 0 0,-1-2 0,1 0 0,-1-1-1,1-1 1,22-9 0,-23 7-31,0 1 0,0 1 0,1 1 0,0 0 0,0 2-1,18-2 1,-33 4 23,-1 0-1,0 0 0,1 1 0,-1-1 0,1 0 0,-1 1 1,0-1-1,1 1 0,-1-1 0,0 1 0,0-1 0,1 1 1,-1 0-1,0 0 0,0 0 0,0 0 0,0 0 1,0 0-1,0 0 0,0 0 0,0 0 0,0 0 0,-1 1 1,1-1-1,0 0 0,-1 0 0,1 1 0,-1-1 0,1 1 1,-1-1-1,0 0 0,0 1 0,1-1 0,-1 1 1,0-1-1,0 0 0,0 1 0,-1-1 0,1 1 0,-1 1 1,1 4 198,-1 0 0,-1 0 0,0 0 0,1 0 0,-2-1 0,1 1 0,-6 9 0,-9 12 192,-2-1 1,-1-1-1,0-1 1,-2 0 0,-1-2-1,-1 0 1,-1-2-1,-1-1 1,-33 20 0,45-36-1749,16-16-628,22-27-3220,-17 27 2691,17-28-6363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4.2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0 195 15022,'6'8'4808,"1"17"-4127,-5-18 33,1 1-316,1 6-79,1 0-1,13 26 1,-17-38-307,0 0-1,0 0 1,0-1 0,0 1 0,1 0-1,-1 0 1,0 0 0,1-1-1,-1 1 1,1-1 0,0 1 0,0-1-1,-1 0 1,1 1 0,0-1-1,0 0 1,0 0 0,0 0 0,0-1-1,0 1 1,0 0 0,1-1-1,-1 1 1,0-1 0,0 0 0,0 0-1,4 0 1,-3-2 62,0 1-1,0-1 1,-1 0 0,1 0-1,-1 0 1,0 0-1,1 0 1,-1-1 0,0 1-1,0-1 1,0 1-1,-1-1 1,1 0 0,-1 0-1,1 1 1,-1-1 0,1-5-1,17-54 1127,-18 62-1192,9-35 914,-1 24-338,-9 11-573,0 0 0,1 0 0,-1 1-1,1-1 1,-1 0 0,1 0 0,-1 1-1,0-1 1,1 0 0,-1 0-1,0 1 1,1-1 0,-1 0 0,0 1-1,1-1 1,-1 0 0,0 1 0,0-1-1,0 1 1,1-1 0,-1 1 0,0-1-1,0 0 1,0 1 0,0-1-1,0 1 1,0-1 0,0 1 0,0-1-1,0 1 1,11 45 193,-8-28-127,1-1 0,0 0-1,2 0 1,9 21-1,-14-36-73,-1-1 0,1 1 0,-1-1-1,1 0 1,0 1 0,0-1 0,0 1-1,0-1 1,0 0 0,0 0 0,0 0 0,0 0-1,0 1 1,1-1 0,-1-1 0,0 1-1,1 0 1,-1 0 0,1 0 0,-1-1-1,1 1 1,-1-1 0,1 1 0,1-1 0,-1 0 37,0-1 0,0 1 1,-1-1-1,1 0 1,-1 1-1,1-1 1,0 0-1,-1 0 1,0 0-1,1 0 0,-1-1 1,0 1-1,1 0 1,-1-1-1,0 1 1,0 0-1,2-4 1,4-7 419,0-1 0,-1-1 0,8-25 0,7-33 591,19-128 1,-38 194-729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02.4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2414 3876,'0'0'3683,"-8"5"-2551,-74 35 1558,84 12-1296,-2-7-1357,2-45-29,0 0-1,0 0 1,0 0-1,0 0 0,0 0 1,0-1-1,0 1 1,0-1-1,0 1 1,0-1-1,0 0 1,-1 0-1,1 0 1,3-1-1,157-88 2610,9-5-1871,286-209 1406,-344 227-2019,-29 18 121,162-86-1,217-125 740,-18 9-48,-329 205-954,172-89 577,-222 108-414,-2-4-1,75-61 1,-76 50-47,3 3-1,97-55 1,46-22 6,19-11 30,-171 104 98,0-3-1,-3-2 0,-1-3 0,-2-2 1,49-53-1,-92 87-226,10-9-1,0 1 0,25-19 0,-38 32-16,1 1 0,-1 0 0,0 0-1,1 0 1,0 0 0,-1 1 0,1 0 0,0 0-1,0 0 1,0 1 0,1 0 0,-1 0 0,0 1-1,9 0 1,-13 0 9,1 1 1,-1 0-1,1-1 0,-1 1 0,0 0 1,1 0-1,-1 0 0,0 1 1,0-1-1,2 2 0,-2-1 9,0-1 0,0 0 0,0 1-1,0-1 1,0 0 0,1 0 0,-1 0 0,0-1-1,0 1 1,1 0 0,-1-1 0,5 1 0,2-1 78,8-1-30,0 1 0,-1 1 0,1 0 0,-1 1 0,0 1 0,1 1 0,16 5 1,11 8 47,-7-4-47,-2 2 1,42 24-1,-9-3 324,-51-28-355,0 0 1,-1 2-1,0-1 1,0 2 0,-1 0-1,-1 1 1,19 19-1,13 28 46,-33-42-61,0 0 0,1-1 0,0 0 0,1-1 0,27 21 0,35 18-4,-22-13 8,1-3 0,2-3 0,111 51 0,188 71-16,-73-30-2,118 55 16,-327-146-18,80 27 2,-110-48-4,-1 3 0,-1 1 0,-1 2 1,55 37-1,73 54 8,-114-78-11,-1 2 1,-2 2-1,-2 3 0,47 47 1,-57-44 7,3-1 0,0-3 1,3-2-1,89 56 0,-34-33 7,333 183-18,-388-220 12,-1 3 1,-1 2-1,-2 1 0,60 55 1,-55-46 9,2-2 0,1-2 0,85 43 0,-90-46 41,-38-26-37,0 0 0,0 0 0,1-1 0,-1 0 0,1 0 0,16 5 0,-29-9-3,1 0-1,0 0 0,0 0 1,0 0-1,0 0 0,0 1 1,0 0-1,0-1 0,0 1 0,1 0 1,-1 0-1,1 1 0,-1-1 1,-2 5-1,-2-1 17,1 0 1,-1-1-1,0 1 0,-14 7 0,-18 1-24,0-2-1,-1-2 1,-50 7-1,-3 2-4,-51 6-6,-287 12 0,278-29 6,-706 6 12,427-15-37,-33 1 35,-466 14-28,627 5 10,-1132 44-62,1114-58 80,-180-1-1,440-7-14,0-3 0,-99-23-1,-119-48-3,-52-11 8,231 71 2,-138-5 0,-101 16 1,113 5-6,202 1 6,0-1-1,1-2 1,-1 0-1,0-1 0,-42-14 1,66 18-10,0-1 0,-1 1 1,1-1-1,0 1 1,-1-1-1,1 1 1,0-1-1,0 0 1,0 0-1,0 0 1,0 0-1,0 1 1,0-1-1,0 0 0,0-1 1,0 1-1,0 0 1,1 0-1,-1 0 1,0 0-1,1-1 1,-1 1-1,1 0 1,-1-1-1,1 1 1,-1-3-1,2 2-12,-1 0-1,1-1 1,-1 1-1,1 0 0,0 0 1,0-1-1,0 1 1,0 0-1,0 0 1,0 0-1,1 0 1,-1 0-1,4-3 1,4-4-30,1 0 0,0 1 1,0 0-1,16-9 0,185-99-111,95-59-300,123-109 127,91-58-18,-33 21-687,513-441-1,-927 700 811,2 3 0,3 3-1,2 4 1,135-66 0,-3 21-747,-212 97 910,0 0 0,0 0 0,0 0 0,0 0 0,0 0 0,0 1 0,0-1 0,0 0 0,0 0 0,0 0 0,0 0 0,0 0 0,0 0 0,1 0 0,-1 0 0,0 1 0,0-1 0,0 0 0,0 0 0,0 0 0,0 0 0,0 0 0,0 0 0,1 0 0,-1 0 1,0 0-1,0 0 0,0 0 0,0 0 0,0 0 0,0 0 0,1 0 0,-1 0 0,0 0 0,0 0 0,0 0 0,0 0 0,0 0 0,0 0 0,1 0 0,-1 0 0,0 0 0,0 0 0,0 0 0,0 0 0,0 0 0,-16 16-4396,10-11 3638,0 0 0,0 0-1,-1 0 1,-13 6 0,5-9-461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04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225 2442 6598,'-8'4'397,"-5"4"384,0-2-1,0 0 0,-26 9 0,39-17-680,0 0-1,0 0 1,0 0-1,0 1 1,1-1-1,-1 0 1,1 0-1,-1 1 1,1-1-1,0 0 1,-1 1 0,1-1-1,1-1 1,21-23 137,1 2 1,1 0-1,1 2 1,56-38 0,-22 17 95,682-432 1301,877-586-572,-1468 950-823,261-184 40,-384 278-254,-26 19-2,-6 4 4,-41 37 79,-785 577-29,-40-50-78,-19 13 181,749-486-147,-364 234-28,453-306 32,45-26 24,11-8-42,20-14-24,1 1-1,1 1 0,1 1 0,33-17 1,-14 7 1,208-134 7,1095-738 37,115-86 408,-1443 975-409,228-142-106,-188 112 561,105-95 1,-167 138-507,0 0-1,0-1 1,0 1-1,1-1 0,-1 1 1,0-1-1,0 1 1,1 0-1,-1-1 0,0 1 1,1 0-1,-1-1 1,0 1-1,1 0 0,-1 0 1,1-1-1,-1 1 1,1 0-1,-1 0 1,0-1-1,1 1 0,-1 0 1,1 0-1,-1 0 1,1 0-1,-1 0 0,1 0 1,-1 0-1,1 0 1,-1 0-1,1 0 1,-1 0-1,1 0 0,-1 0 1,1 0-1,-1 1 1,1-1-1,-1 0 0,0 0 1,1 0-1,-1 1 1,1-1-1,-1 0 1,0 1-1,1-1 0,-1 0 1,0 1-1,1-1 1,-1 0-1,0 1 0,1 0 1,14 12-1095,-8-10 732,1 1 1,0-1-1,0 0 0,0-1 1,0 1-1,0-2 1,12 2-1,32 0-4647,-22-3-1886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05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9545,'4'0'162,"-1"1"0,0-1-1,1 1 1,-1 0 0,0 0 0,0 1-1,0-1 1,0 1 0,0-1 0,0 1-1,0 0 1,5 4 0,36 36-68,-10-9 255,-15-19-91,1-1-1,0 0 0,2-2 0,-1 0 0,1-1 0,0-2 1,45 12-1,10-4 424,87 6 1,-96-15-302,-1 3-1,66 18 0,101 63 0,-16-4-26,134 37 838,-278-92-1082,-2 3-1,112 74 0,-83-40-42,705 512 818,-748-534-751,48 40-21,189 117 1,-246-171-21,-1 1 1,-1 3-1,-2 1 1,-2 3-1,55 66 1,-50-58 31,3-3 0,113 79 0,10 9 956,-27-15-834,82 76 1238,-225-191-1446,0 0 1,0 0 0,0-1-1,1 0 1,-1 1 0,1-1 0,0-1-1,0 1 1,0-1 0,0 0-1,0 0 1,1 0 0,-1-1 0,1 0-1,-1 0 1,1 0 0,-1-1-1,1 0 1,9 0 0,-15 0-65,1 0 0,-1 0 1,1 0-1,-1 0 1,1 0-1,-1 0 0,1 0 1,-1 0-1,1 0 0,-1 1 1,1-1-1,-1 0 0,1 0 1,-1 1-1,1-1 1,-1 0-1,0 1 0,1-1 1,-1 0-1,1 1 0,-1-1 1,0 1-1,0-1 0,1 0 1,-1 1-1,0 0 1,1-1-97,-1 1 0,0-1 0,0 0 0,-1 0 0,1 1 1,0-1-1,0 0 0,0 1 0,0-1 0,0 0 0,0 0 0,0 1 1,0-1-1,0 0 0,-1 0 0,1 1 0,0-1 0,0 0 1,0 0-1,0 0 0,-1 1 0,1-1 0,0 0 0,0 0 1,-1 0-1,1 0 0,0 0 0,0 1 0,-1-1 0,1 0 1,0 0-1,0 0 0,-1 0 0,1 0 0,0 0 0,-1 0 1,1 0-1,0 0 0,0 0 0,-1 0 0,1 0 0,0 0 0,0 0 1,-1 0-1,1 0 0,0 0 0,-1 0 0,1-1 0,-17-1-6785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4.1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73 636 9129,'0'0'1473,"-3"-9"-1046,-21-51 192,18 73 3658,2 11-3989,-31 790 1094,35-762-1153,3 0-1,2 0 1,2 0 0,21 72-1,-17-85 12,3-1-1,1-1 0,2-1 1,1 0-1,2-1 1,33 43-1,-17-32-207,3-2-1,1-2 1,2-2-1,1-2 1,3-1 0,0-3-1,3-1 1,0-3-1,2-2 1,70 27 0,-43-25 76,1-4 0,1-3 0,1-4 0,1-3 1,0-4-1,133 3 0,-104-13 237,0-4 0,160-25 1,-73-14 492,353-122 0,177-126 149,-436 168-992,701-271 91,450-188 271,-770 291 1210,772-323 1345,-1405 598-3541,39-19-2850,-74 31 2392,0-1 1,0-1 0,0 1 0,0-1-1,0 0 1,5-6 0,7-16-5934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5.0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347 0 8264,'1'2'9102,"-1"3"-4627,-10 29-3260,-79 182 3198,-58 102-2582,74-162-1257,68-144-561,0-4-15,2 0 0,-1 0 0,1 0 0,1 0 0,-1 1 1,-1 11-1,11-26-2273,15-39-2055,-3-1 0,-2 0-1,22-95 1,-38 137 4003,19-75-6581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5.4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0 126 6246,'7'-19'2769,"0"1"-1,1 1 1,13-23 0,-20 38-2424,1-1-1,0 1 1,-1-1 0,1 1-1,0 0 1,1 0-1,-1 0 1,0 0 0,0 0-1,1 0 1,-1 0 0,1 1-1,5-3 1,-7 4-232,1 0 0,-1 0 0,1 0 0,-1 0 0,1 0 0,0 1 0,-1-1 0,1 0-1,-1 1 1,1-1 0,-1 1 0,1 0 0,-1-1 0,0 1 0,1 0 0,-1 0 0,0 0 0,1 0 0,-1 0 0,0 0 0,0 0 0,0 0 0,0 0 0,0 1 0,0-1 0,0 0 0,-1 1-1,2 2 1,12 21 823,-2 1 0,-1 1 0,15 53 0,14 32 221,-31-92-1073,0 0 0,2-1 0,0 0 0,1-1 0,1 0 0,1-1 0,18 17 0,-19-22-1673,1 0 0,28 17 0,-37-25-1291,-16-3-11563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5.8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0 16976,'-2'22'6728,"-5"15"-4802,-8 50-672,-3 478 3388,18-485-3812,2-130-1290,3-1-1,1 0 1,3 1-1,2 1 1,3-1-1,1 2 1,23-49-1,-32 83 443,0 1-1,2 0 0,0 0 0,0 1 1,1 0-1,0 0 0,1 1 0,0 0 0,1 1 1,1 0-1,-1 1 0,1 0 0,1 1 0,0 0 1,0 1-1,0 1 0,1 0 0,0 0 0,0 2 1,0-1-1,1 2 0,-1 0 0,1 1 0,17-1 1,-31 3 49,0 0 0,0 0 1,0 0-1,0-1 0,0 1 0,0 0 1,0 0-1,0 1 0,-1-1 0,1 0 1,0 0-1,0 0 0,0 1 1,0-1-1,0 0 0,0 1 0,0-1 1,0 1-1,0-1 0,-1 1 0,1-1 1,0 1-1,0 0 0,-1-1 0,1 1 1,0 0-1,0 1 0,0 0 38,-1-1 1,0 1-1,0-1 0,0 1 0,-1-1 0,1 1 0,0-1 0,0 1 0,-1-1 0,1 1 0,-1-1 1,1 0-1,-1 1 0,0-1 0,-1 3 0,-4 5 299,-1 0 0,0 0 0,-15 14 1,-3 0-126,-2-1 1,-53 33 0,65-46-197,-1 0 1,-1-1-1,1-1 0,-1 0 1,-1-2-1,1 0 1,-20 3-1,35-7-115,1-1 1,0 0-1,-1 1 0,1-1 1,-1 0-1,1 0 0,-1 0 1,1 0-1,-1 0 1,1 0-1,0-1 0,-1 1 1,1 0-1,-1-1 0,1 1 1,0-1-1,-1 1 0,-1-2 1,3 1-49,-1 0 0,1 1-1,0-1 1,0 0 0,0 1 0,0-1 0,0 0 0,0 1 0,0-1 0,1 0 0,-1 0-1,0 1 1,0-1 0,0 0 0,1 1 0,-1-1 0,0 1 0,1-1 0,-1 0 0,1 1-1,-1-1 1,0 1 0,1-1 0,-1 1 0,2-1 0,4-6-1128,1 1 1,0 1-1,0-1 1,12-6-1,77-36-8781,-41 23 1104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5.7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24 294 16560,'0'0'4580,"-24"63"-2754,27-52-321,18-10-160,11-1 1,7-15-289,15-14-417,5-9-351,9-7-161,1-3-64,-3 2-160,-2 3-1506,-13 7-2081,-11 2-1218,-10-1-2146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6.1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7 167 20595,'0'0'1874,"-2"9"-128,0 7-1033,0 1 1,2 0-1,-1 0 1,2-1-1,0 1 1,1 0-1,8 27 1,-8-34-643,2 1 1,0-1 0,0-1 0,0 1 0,1 0 0,1-1-1,0 0 1,0-1 0,1 1 0,0-1 0,0 0 0,1-1-1,-1 0 1,12 8 0,-16-13-60,-1 0 0,1 0 0,0-1 0,0 1 0,0-1 0,0 1 0,0-1 0,0 0 0,0 0 0,1-1 0,-1 1-1,0-1 1,1 1 0,-1-1 0,0 0 0,1 0 0,-1 0 0,0-1 0,1 1 0,2-2 0,-2 0 11,1 0-1,-1 0 1,0-1-1,0 1 0,0-1 1,0 0-1,-1 0 1,1-1-1,-1 1 1,0-1-1,0 1 1,4-7-1,5-10 38,-1-1 0,-1 0 0,-1-1 0,9-32 0,-16 49-65,25-129 411,-24 195 117,-4-21-523,0-11 0,4 44 0,-3-66 0,1 0 0,0 0 0,1 0 0,0-1 0,0 1 0,0 0 0,1-1 0,0 0 0,0 0 0,0 1 0,8 8 0,-9-13 0,-1 0 0,1 0 0,-1-1 0,1 1 0,0-1 0,-1 1 0,1-1 0,0 0 0,0 0 0,0 1 0,0-1 0,0-1 0,0 1 0,0 0 0,1 0 0,-1-1 0,0 1 0,0-1 0,1 0 0,-1 0 0,0 0 0,0 0 0,1 0 0,-1 0 0,0-1 0,0 1 0,1-1 0,-1 1 0,0-1 0,0 0 0,0 0 0,0 0 0,0 0 0,0 0 0,0 0 0,0-1 0,0 1 0,-1-1 0,1 1 0,-1-1 0,1 1 0,-1-1 0,2-2 0,6-7 0,-1 1 0,-1-1 0,0-1 0,0 0 0,9-24 0,-3-6-262,-2-1 1,-1 0-1,-3-1 1,-2 1-1,-1-1 1,-3-64-1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6.9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261 177 10666,'0'-12'1301,"-1"0"0,0-1 0,-1 1 0,0 0 0,-1-1 0,-8-20 0,9 29-1019,1 0 0,-1-1 0,0 1 0,-1 1 0,1-1 0,0 0 0,-1 0 0,0 1 0,0 0 0,0-1 0,-1 1 0,1 0 0,-1 1 0,1-1 0,-1 1 0,0-1 0,0 1 0,0 0 0,0 1 0,0-1 0,-1 1 0,-6-2 1,9 3-198,-1-1 0,1 1 0,-1 0 0,1 1 0,-1-1 0,1 0 0,-1 1 1,1-1-1,-1 1 0,1 0 0,0 0 0,-1 0 0,1 0 0,0 0 0,0 0 1,-1 1-1,1-1 0,-3 4 0,1-1-26,0 1 1,0 0 0,0 0-1,0 0 1,1 1-1,0-1 1,-3 9-1,-2 6-8,1 0-1,1 0 1,-4 32-1,5-13 184,2 1 1,2-1-1,1 0 1,2 1-1,2-1 1,2 0-1,1-1 1,13 42-1,21 42 230,62 132-1,-17-47-142,-81-189 36,-13-31 17,-4-5-251,-35-52-123,-191-307 0,237 375 0,0 1 0,0 0 0,0 0 0,0-1 0,0 1 0,1 0 0,-1-1 0,1 1 0,-1-1 0,1 1 0,-1-1 0,1 1 0,0-1 0,0 1 0,0-1 0,0 1 0,0-1 0,0 1 0,0-1 0,0 1 0,1-1 0,-1 1 0,1-1 0,-1 1 0,1-1 0,0-1 0,2 1 0,0 0 0,0 0 0,0 1 0,0-1 0,0 1 0,0-1 0,1 1 0,-1 0 0,7-1 0,-3 0 0,92-29-2031,124-64-9359,-166 67 3479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8.0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0 273 18161,'0'0'8974,"9"10"-7698,23 31-308,-1 1 0,38 74 0,-32-45 484,-35-70-1452,-1-8 0,-2-9 0,-5-1 0,0 1 0,-2-1 0,0 2 0,-1-1 0,-1 1 0,0 0 0,-14-15 0,-20-30 0,44 59 0,0 1 0,0-1 0,1 0 0,-1 1 0,0-1 0,1 0 0,-1 1 0,1-1 0,-1 1 0,0-1 0,1 1 0,-1-1 0,1 1 0,0-1 0,-1 1 0,1-1 0,-1 1 0,1 0 0,0-1 0,-1 1 0,1 0 0,0 0 0,-1-1 0,1 1 0,0 0 0,-1 0 0,1 0 0,1 0 0,34-10 0,-25 7 0,29-9-1108,-8 3-1783,-1-1-1,0-1 0,-1-1 0,31-18 0,-29 1-2630,-11-9 3965,-12 11 3732,-10-2 9577,-6 36-10112,-6 10-903,8-5-261,-1 0 1,1 0-1,1 0 1,0 0-1,1 1 1,1-1-1,-1 1 1,2 0-1,0 0 1,0 0-1,3 22 0,-2-34-466,1 1 0,-1-1-1,0 0 1,1 0 0,-1 0-1,1 0 1,-1 0 0,1 1-1,0-1 1,-1 0 0,1 0-1,0 0 1,0-1 0,0 1-1,0 0 1,0 0 0,0 0-1,0-1 1,0 1 0,0 0-1,0-1 1,0 1 0,0-1-1,0 1 1,0-1 0,1 0-1,-1 1 1,0-1 0,0 0-1,1 0 1,-1 0 0,0 0-1,0 0 1,1 0 0,-1 0-1,0-1 1,0 1 0,0 0-1,1-1 1,0 1 0,3-2 15,0 1 0,0-1 1,-1 0-1,1 0 1,0 0-1,-1-1 0,0 0 1,6-4-1,3-7-25,0 1 0,-2-2 0,16-24 0,-16 23 0,0 0 0,1 1 0,14-15 0,-25 29 0,0 0 0,0 0 0,0 0 0,0 0 0,0 0 0,0 1 0,1-1 0,-1 0 0,0 1 0,0-1 0,1 1 0,-1-1 0,0 1 0,0 0 0,1-1 0,-1 1 0,0 0 0,1 0 0,-1 0 0,0 0 0,1 0 0,-1 0 0,0 0 0,1 1 0,1 0 0,28 20 0,-28-18 0,0-1 0,0 1 0,0-1 0,1 1 0,-1-1 0,1 0 0,-1 0 0,6 1 0,-2-2 0,0 0 0,0 0 0,0-1 0,0 0 0,0 0 0,0-1 0,0 0 0,0 0 0,0-1 0,0 0 0,0 0 0,12-6 0,5-5 0,0 0 0,24-19 0,26-14 0,-73 45 0,0 0 0,0 0 0,0 1 0,0-1 0,0 1 0,0-1 0,0 1 0,0-1 0,0 1 0,0 0 0,1-1 0,-1 1 0,0 0 0,0 0 0,0 0 0,0 0 0,1 0 0,-1 0 0,0 0 0,0 1 0,0-1 0,0 0 0,0 1 0,1-1 0,0 1 0,4 22 0,-6-22 0,0 0 0,-1 1 0,1-1 0,0 0 0,0 1 0,1-1 0,-1 1 0,0-1 0,0 0 0,0 0 0,1 1 0,-1-1 0,1 0 0,-1 1 0,1-1 0,0 0 0,-1 0 0,1 0 0,0 0 0,0 0 0,0 0 0,0 0 0,0 0 0,0 0 0,0 0 0,0 0 0,0-1 0,0 1 0,0 0 0,0-1 0,1 1 0,-1-1 0,0 1 0,0-1 0,3 1 0,5-2 0,0-1 0,0 0 0,0 0 0,-1-1 0,0 0 0,1 0 0,-1-1 0,0 0 0,0 0 0,-1-1 0,1 0 0,10-11 0,-6 7 0,-1 1 0,1 1 0,1 0 0,13-6 0,10 5 72,-35 8-86,0 0 0,0 0 0,1 0 1,-1 1-1,0-1 0,0 0 0,0 0 0,0 1 0,0-1 0,1 1 1,-1-1-1,0 1 0,0-1 0,0 1 0,0 0 0,0 0 0,0-1 1,-1 1-1,1 0 0,0 0 0,0 0 0,0 0 0,-1 0 0,1 0 1,0 1-1,4 4-2726,1-5-5539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8.8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13 17521,'-2'-13'6285,"3"36"-4905,10 25-476,2 0 0,3-1 0,27 60-1,-28-71-476,121 242 1713,-14-35-741,-119-283-1399,-9 3 0,0 0 0,-19-54 0,14 54 0,2 0 0,-7-54 0,16 89 0,0 1 0,0-1 0,1 1 0,-1-1 0,0 1 0,1-1 0,0 1 0,-1-1 0,1 1 0,0-1 0,-1 1 0,1 0 0,0-1 0,0 1 0,0 0 0,1 0 0,-1 0 0,0-1 0,0 1 0,0 1 0,1-1 0,-1 0 0,1 0 0,-1 0 0,1 1 0,-1-1 0,3 0 0,54-16 0,-27 9 0,-27 7-252,-4 1-58,1 0-1,0 0 1,0 0-1,-1 0 1,1-1 0,0 1-1,-1 0 1,1 0-1,0 0 1,-1-1-1,1 1 1,0 0 0,-1-1-1,1 1 1,-1 0-1,1-1 1,-1 1 0,1-1-1,-1 1 1,1-1-1,-1 1 1,1-1-1,-1 1 1,1-1 0,-1 0-1,0 1 1,1-1-1,-1 1 1,0-1 0,0 0-1,1 1 1,-1-1-1,0 0 1,0 0-1,0 1 1,0-1 0,0 0-1,0 1 1,0-1-1,0 0 1,0 1 0,0-1-1,-1 0 1,1 1-1,-1-2 1,-5-6-8669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19.1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1 306 13132,'0'0'14222,"59"-63"-13357,-2 27-65,9-4-351,6 0-257,0 3-128,-7 9-128,-8 5-1473,-12 3-2948,-12 1-2561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0.0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1 148 9801,'0'0'12642,"8"11"-11831,19 30 513,-2 1 0,31 74 0,-44-83-837,-8-21-350,0-1 0,1 1 0,0 0 0,1-1 0,0 0 0,11 14 0,-16-24-102,-1 0 0,1 1-1,0-1 1,0 0-1,0 0 1,0 0-1,0-1 1,0 1-1,1 0 1,-1 0-1,0-1 1,0 1-1,1 0 1,-1-1 0,0 1-1,1-1 1,-1 0-1,0 1 1,1-1-1,2 0 1,-3 0 35,0-1 0,0 1 0,0 0-1,0-1 1,0 0 0,0 1 0,0-1 0,0 0 0,-1 1 0,1-1 0,0 0 0,0 0 0,-1 0-1,1 1 1,0-1 0,-1 0 0,1 0 0,-1 0 0,2-2 0,0-4 211,0 0 1,0 0 0,0 0-1,-1 0 1,0 0-1,0-11 1,-2 6-282,0 0 0,-1 0 0,0 0 0,-1 1 0,-1-1 0,0 0 0,0 1 0,-1 0 0,-9-15 0,-2-2 0,-2 1 0,-28-32 0,28 44 16,18 15-16,0 0 1,0 1-1,0-1 1,-1 0-1,1 0 0,0 0 1,0 0-1,0 1 1,-1-1-1,1 0 0,0 0 1,0 0-1,0 1 0,0-1 1,-1 0-1,1 0 1,0 1-1,0-1 0,0 0 1,0 0-1,0 1 1,0-1-1,0 0 0,0 0 1,0 1-1,0-1 1,0 0-1,0 0 0,0 1 1,0-1-1,0 0 1,0 0-1,0 1 0,0-1 1,0 0-1,1 0 0,-1 1 1,0-1-1,0 0 1,0 0-1,1 3-12,0 0-1,0 0 1,1 0 0,-1 0-1,0 0 1,1-1 0,0 1-1,0 0 1,0-1 0,0 0 0,0 1-1,4 2 1,0-2-324,0 0 1,0 0-1,1 0 1,-1-1-1,1 0 0,0 0 1,-1-1-1,1 0 1,0 0-1,0-1 0,0 0 1,0 0-1,-1 0 1,1-1-1,0 0 0,9-2 1,-1-1-604,0-1 0,-1 0 0,1-1 0,-1 0 0,0-1 0,14-10 0,-11 6-209,-1-1 1,-1 0 0,23-23 0,-34 30 1302,1-1 1,-1 1-1,0-1 0,0 0 0,0 0 1,2-7-1,-5 10 210,0 0-1,0 0 1,0 0 0,-1 0 0,1 0-1,-1 0 1,1 0 0,-1 0 0,0 0 0,0 0-1,-1 0 1,1 0 0,0 0 0,-2-5-1,1 7-244,1 1 0,0-1 0,-1 1 0,1-1 0,-1 1 0,1-1-1,-1 1 1,1-1 0,-1 1 0,1-1 0,-1 1 0,1-1 0,-1 1-1,0 0 1,1-1 0,-1 1 0,0 0 0,1 0 0,-1-1-1,0 1 1,1 0 0,-1 0 0,0 0 0,1 0 0,-1 0 0,0 0-1,0 0 1,1 0 0,-1 0 0,0 0 0,1 0 0,-1 1 0,-1-1-1,-23 12 1220,18-3-1181,-1 1 1,1 0-1,0 0 0,1 0 1,0 1-1,1 0 1,0 0-1,1 0 1,0 1-1,1-1 1,0 1-1,1 0 1,0 0-1,1 0 1,0 0-1,1 0 1,1 0-1,1 16 0,-1-25-143,0-1-1,0 0 1,0 0-1,0 0 1,1 0-1,-1 0 0,1 0 1,-1 0-1,1-1 1,-1 1-1,1 0 0,0-1 1,0 1-1,0-1 1,0 0-1,0 0 0,0 0 1,0 0-1,0 0 1,0 0-1,1 0 1,-1-1-1,0 1 0,1-1 1,-1 1-1,0-1 1,1 0-1,-1 0 0,5-1 1,-1 1 18,0 0 1,0-1-1,0 0 1,0 0-1,0-1 1,0 1-1,0-1 1,0-1-1,-1 1 1,9-6-1,-7 3 16,0-1-1,-1-1 1,1 0-1,-2 1 1,1-2-1,-1 1 1,0-1-1,0 0 0,-1 0 1,0 0-1,-1 0 1,0-1-1,0 1 1,0-1-1,-1 0 1,-1 0-1,0 0 1,0 0-1,0 0 1,-1 0-1,-1 0 1,0 0-1,0 0 1,-3-11-1,4 18-48,-1 0 0,0 0 0,0 0 0,0 0 0,0 0 0,0 0 0,0 0 0,0 0 0,0 1 0,-1-1 0,1 0 0,-1 1 0,-3-3 0,5 4 0,-1-1 0,1 1 0,-1 0 0,1 0 0,-1-1 0,1 1 0,-1 0 0,1 0 0,-1 0 0,1 0 0,-1 0 0,1 0 0,-1 0 0,1 0 0,-1 0 0,1 0 0,-1 0 0,1 0 0,-1 0 0,1 0 0,-1 0 0,1 1 0,-1-1 0,1 0 0,-1 0 0,1 0 0,-1 1 0,1-1 0,-1 0 0,1 1 0,0-1 0,-1 0 0,1 1 0,0-1 0,-1 1 0,1-1 0,0 1 0,0-1 0,-1 1 0,1-1 0,0 0 0,0 1 0,0-1 0,-1 1 0,1 0 0,0-1 0,0 1 0,0-1 0,0 1 0,0-1 0,0 1 0,0-1 0,0 1 0,0-1 0,1 1 0,-1-1 0,0 1 0,-1 6-65,1-1 0,-1 0 0,1 0 0,1 1 0,-1-1 1,1 0-1,0 1 0,0-1 0,1 0 0,4 11 0,-4-14-26,0 0 0,0 0 0,0 0 0,1 0 0,-1-1 0,0 1 0,1-1 0,0 1-1,0-1 1,0 0 0,0 0 0,0-1 0,0 1 0,0 0 0,0-1 0,1 0 0,-1 0 0,1 0 0,-1 0 0,1 0 0,3-1 0,2 2-1013,-1-1 0,1-1 1,0 1-1,0-2 0,0 1 1,-1-1-1,1 0 0,0-1 0,-1 0 1,1 0-1,13-6 0,21-17-8718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0.7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152 338 13036,'0'0'6871,"-9"5"-5446,4-3-1249,1 0-1,-1 1 0,1-1 0,0 1 1,-1 0-1,1 1 0,0-1 1,1 1-1,-1 0 0,1-1 1,0 2-1,-1-1 0,2 0 1,-1 1-1,0-1 0,1 1 1,0 0-1,-2 8 0,3-12-116,1-1 0,0 1-1,0-1 1,-1 1 0,1-1-1,0 1 1,-1-1 0,1 1-1,-1-1 1,1 0 0,0 1 0,-1-1-1,1 0 1,-1 1 0,1-1-1,-1 0 1,1 1 0,-1-1-1,1 0 1,-1 0 0,1 0-1,-1 1 1,0-1 0,1 0-1,-1 0 1,1 0 0,-1 0-1,0 0 1,1 0 0,-1 0 0,1 0-1,-1-1 1,1 1 0,-1 0-1,1 0 1,-1 0 0,0 0-1,1-1 1,-1 1 0,1 0-1,-1-1 1,1 1 0,-1-1-1,0 1 28,1-1 0,-1 1 0,1-1 0,-1 1 0,1 0-1,-1-1 1,1 1 0,-1 0 0,0 0 0,1 0 0,-1-1 0,1 1-1,-1 0 1,0 0 0,1 0 0,-1 0 0,0 0 0,1 0-1,-1 0 1,1 0 0,-1 0 0,0 1 0,1-1 0,-1 0 0,0 0-1,1 0 1,-1 1 0,1-1 0,-1 0 0,1 1 0,-1-1-1,1 0 1,-1 1 0,1-1 0,-1 1 0,1-1 0,0 1 0,-1-1-1,1 1 1,-1 0 0,-5 15-57,1 0 0,0 1 0,1 0 0,0 0 0,2 0 0,-1 26 0,3-42-24,0 0-1,0-1 1,0 1-1,0 0 1,0-1-1,0 1 1,0 0 0,0-1-1,0 1 1,0-1-1,1 1 1,-1 0-1,0-1 1,0 1 0,1-1-1,-1 1 1,0-1-1,1 1 1,-1-1-1,1 1 1,-1-1 0,0 1-1,1-1 1,-1 1-1,1-1 1,-1 0-1,1 1 1,0-1 0,-1 0-1,1 0 1,-1 1-1,1-1 1,1 0-1,25-4 210,21-25 180,-35 17-353,-1 0 0,0-1 0,-1-1 0,-1 0 0,0-1 0,-1 0 0,-1 0 0,0-1 0,-1 0 0,-1 0 0,0 0 0,-1-1 0,3-17 0,0-20 113,-2 0 0,-1-99 0,-5 152-154,-3-39 0,4 38 0,-1 1 0,0 0 0,0 0 0,0-1 0,-1 1 0,1 0 0,0 0 0,0-1 0,-1 1 0,1 0 0,-1 0 0,1 0 0,-1 0 0,1 0 0,-1-1 0,0 1 0,1 0 0,-1 0 0,0 1 0,0-1 0,0 0 0,0 0 0,0 0 0,0 0 0,0 1 0,-1-2 0,1 3 0,0-1 0,1 1 0,-1-1 0,0 1 0,1-1 0,-1 1 0,0-1 0,1 1 0,-1 0 0,1-1 0,-1 1 0,1 0 0,-1 0 0,1-1 0,-1 1 0,1 0 0,0 0 0,-1 0 0,1-1 0,0 1 0,0 0 0,0 0 0,-1 0 0,1 0 0,0 1 0,-3 27 0,3-27 0,-1 18-5,1 1 0,1-1 0,0 1 1,2-1-1,0 0 0,1 0 0,9 27 0,-9-38-44,0 1 0,0-1 1,1 0-1,0 0 0,1-1 0,-1 1 0,2-1 0,-1 0 0,1-1 0,0 1 0,1-2 0,0 1 0,0-1 1,0 0-1,1 0 0,16 7 0,13-3-5539,-14-14-4257,-8-10-3416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1.0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0 222 21268,'0'0'10383,"9"6"-9443,-4-2-838,-4-2-99,1 0 0,0 0 0,0 0-1,0-1 1,1 1 0,-1-1 0,0 1-1,1-1 1,-1 0 0,1 0-1,-1 0 1,1 0 0,-1 0 0,1-1-1,0 1 1,-1-1 0,1 0-1,0 1 1,-1-1 0,1 0 0,0-1-1,-1 1 1,1 0 0,0-1 0,-1 0-1,3 0 1,5-4-3,-1-1 0,0 1 0,-1-1 0,1-1 0,-1 0 0,-1 0 0,1 0 0,-1-1 0,0 0 0,-1-1 0,0 1 0,0-1 0,-1 0 0,0-1 0,-1 1 0,0-1 0,0 0 0,-1 0 0,-1 0 0,1 0 0,-2-1 0,1 1 0,-1-13 0,-1 22 0,1 0 0,-1-1 0,0 1 0,0 0 0,0 0 0,0 0 0,0-1 0,0 1 0,0 0 0,0 0 0,-1-1 0,1 1 0,-1 0 0,1 0 0,0 0 0,-1 0 0,0 0 0,1-1 0,-1 1 0,0 0 0,1 0 0,-1 1 0,0-1 0,0 0 0,0 0 0,0 0 0,0 0 0,0 1 0,0-1 0,0 0 0,0 1 0,0-1 0,0 1 0,-1 0 0,1-1 0,0 1 0,0 0 0,0-1 0,-1 1 0,1 0 0,0 0 0,0 0 0,-1 0 0,1 0 0,0 1 0,0-1 0,0 0 0,-1 0 0,1 1 0,0-1 0,0 1 0,0-1 0,-2 2 0,-3 1 0,0-1 0,0 2 0,0-1 0,1 1 0,-1 0 0,1 0 0,0 0 0,0 1 0,-4 5 0,1 1 0,0 0 0,1 1 0,1 0 0,0 0 0,0 1 0,1-1 0,1 1 0,0 0 0,1 1 0,0-1 0,1 1 0,1-1 0,0 28 0,1-38 0,1 1 1,-1-1-1,1 1 0,0-1 0,0 0 1,1 1-1,-1-1 0,0 0 0,1 0 1,0 0-1,0 0 0,0 0 0,0 0 1,1 0-1,-1-1 0,1 1 0,-1-1 1,1 0-1,0 1 0,0-1 0,0-1 1,0 1-1,0 0 0,0-1 0,1 1 1,-1-1-1,0 0 0,1 0 0,-1-1 1,1 1-1,5 0 0,8 1-113,-1-1-1,0-1 1,1 0-1,-1-1 1,28-5-1,-28 3-1272,0-2-1,28-11 1,6-7-5964,19-15-9295</inkml:trace>
</inkml:ink>
</file>

<file path=ppt/ink/ink2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22.1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3506 15695,'199'-169'970,"8"9"1,257-152 0,477-220-1203,-163 100 1433,-755 418-1046,1282-748 6691,25 50-5461,-1280 687-1608,271-140-2459,-120 42-4999,-67 24-6140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6.3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0 130 3171,'10'-6'9022,"-2"-1"-6850,27-16 1755,-7 12 2482,-27 12-6258,0-1 1,-1 0 0,1 1 0,0-1-1,-1 0 1,1 1 0,0-1-1,-1 1 1,1-1 0,-1 1 0,1 0-1,0-1 1,-1 1 0,0-1-1,1 1 1,-1 0 0,1 0 0,-1-1-1,0 1 1,1 0 0,-1-1-1,0 1 1,0 0 0,0 0 0,1 0-1,-1-1 1,0 1 0,0 0 0,0 0-1,0 0 1,0-1 0,-1 2-1,1 39 902,0-31-450,-2 18-172,-7 45 0,5-50-295,1 1-1,1 0 1,2 26-1,-1-49-136,1 0 1,0 0-1,0 1 0,0-1 1,0 0-1,1 0 0,-1 0 1,0 0-1,0 0 0,1 0 1,-1 0-1,0 0 0,1 0 1,-1 0-1,1 0 0,-1 0 1,1 0-1,0 0 0,-1-1 1,1 1-1,0 0 0,0 0 1,0-1-1,-1 1 0,1 0 1,0-1-1,2 1 0,-2 0-3,1-1 0,0 0 0,-1 0 0,1 0-1,0-1 1,-1 1 0,1 0 0,0-1 0,-1 1 0,1-1-1,-1 1 1,1-1 0,0 0 0,-1 0 0,2-1 0,5-3-53,-1-1 0,1 1 0,-2-1 0,1-1 0,7-9 0,4-9-471,-2 0 1,0-1-1,14-36 1,-23 46 450,0-1 0,-2 0 1,0 0-1,-1 0 1,0 0-1,-2-1 1,1-18-1,-14 71 910,1-9-454,8-18-269,0 0 0,1 0 0,0 0 0,0 0 0,1 1 0,0-1 0,0 0 0,3 13 0,-3-19-92,1 0 0,-1-1 0,1 1 0,0-1 0,-1 1 0,1-1 0,0 1 0,0-1 0,0 1 0,0-1 0,0 0 0,1 0 0,-1 1 0,0-1 0,1 0 0,-1 0 0,0 0 0,3 1 0,-1-2-7,0 1 0,0 0 1,0 0-1,0-1 0,1 0 0,-1 1 1,0-1-1,0-1 0,0 1 1,0 0-1,1-1 0,-1 1 0,4-3 1,5-1-57,0-1 1,-1 0 0,1-1-1,-1-1 1,0 0 0,-1 0 0,0-1-1,0 0 1,12-13 0,10-13-893,32-43 0,-53 62 858,10-12 53,-16 27 75,-6 19 44,-39 126 792,30-116-621,0 0-1,2 1 0,2 1 0,0-1 1,2 1-1,0 46 0,4-76-267,0 1 0,0-1 0,0 0 0,0 0 0,0 0 0,0 0 0,1 0 0,-1 0 0,0 1 0,1-1 0,-1 0 0,1 0 0,-1 0 0,1 0 0,-1 0 0,1 0 0,0 0 0,0-1 0,-1 1 0,1 0 0,0 0 0,0 0 0,0-1 0,0 1 0,0 0 0,0-1 0,0 1 0,0-1 0,0 1 0,0-1 0,0 0 0,0 1 0,0-1 0,1 0 0,-1 0 0,0 0 0,0 0 0,0 0 0,0 0 0,0 0 0,1 0 0,-1 0 0,0 0 0,0-1 0,0 1 0,0-1 0,0 1 0,0 0 0,0-1 0,0 0 0,0 1 0,0-1 0,0 0 0,0 1 0,0-1 0,0 0 0,-1 0 0,1 0 0,0 0 0,-1 0 0,1 0 0,0 0 0,0-1 0,2-3-395,0 0 0,0-1 0,0 1 1,-1-1-1,0 0 0,0 1 0,0-1 0,1-11 1,2-53-6929,-5 67 6765,1-67-9869</inkml:trace>
</inkml:ink>
</file>

<file path=ppt/ink/ink2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0.5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684 21 5285,'0'0'13949,"-10"2"-9536,-28 5-3866,27-8-177,0 0 0,1-1 1,-1 0-1,0 0 1,-10-5-1,14 4-274,0 0 1,0 1-1,0 0 0,0 1 1,0-1-1,0 1 0,0 1 1,-1-1-1,1 1 0,0 1 1,0-1-1,-1 1 0,1 0 1,-7 3-1,-7 3-23,1-1 0,-1-1 1,0-1-1,-1-1 0,1 0 0,-23-1 1,36-1-58,-1 0 0,0 1 0,0 0 0,0 0 1,1 1-1,-10 4 0,10-3-4,0-1 0,-1 0 0,0 0 0,0-1 0,0 0 0,-18 1 0,26-3-13,-53-3-2870,49 2 1971,0 0-1,0 0 1,0-1-1,0 0 1,0 0 0,1 0-1,-1 0 1,-7-6-1,-9-9-13011</inkml:trace>
</inkml:ink>
</file>

<file path=ppt/ink/ink2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30.0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38 323 6246,'0'0'11451,"2"-3"-10976,7-28 1487,-8 30-1921,-1 0 0,0 0 0,0 0 1,0 0-1,0 1 0,0-1 0,0 0 1,0 0-1,0 0 0,0 0 0,-1 0 1,1 0-1,0 1 0,0-1 0,-1 0 1,1 0-1,0 0 0,-1 1 0,1-1 1,-1 0-1,1 1 0,-1-1 0,0 0 1,1 1-1,-1-1 0,0 0 0,1 1 1,-1-1-1,0 1 0,1 0 0,-1-1 1,0 1-1,0-1 0,0 1 0,0 0 1,1 0-1,-1 0 0,0-1 0,0 1 1,0 0-1,-1 0 0,1 1-33,1 1 0,0-1 1,0 0-1,0 1 0,-1-1 0,1 1 0,0-1 1,1 0-1,-1 1 0,0-1 0,0 0 0,0 1 1,1-1-1,-1 0 0,1 1 0,-1-1 0,1 0 1,0 0-1,-1 0 0,1 0 0,0 1 0,0-1 1,0 0-1,-1 0 0,1 0 0,0 0 0,3 1 1,-4-2-12,1 0 0,0 1 0,0-1 1,-1 0-1,1 0 0,0 0 1,-1 0-1,1 0 0,0 0 0,0 0 1,-1 0-1,1-1 0,0 1 1,0 0-1,-1 0 0,1 0 1,0-1-1,-1 1 0,1 0 0,-1-1 1,1 1-1,0-1 0,-1 1 1,1-1-1,-1 1 0,1-1 0,-1 1 1,1-1-1,-1 1 0,1-2 1,8-27 59,-9-34 395,0 62-418,0 2-5,-1 0 1,1 0-1,0 0 1,-1 1-1,1-1 1,-1 0-1,1 0 0,-1 0 1,0 0-1,0 0 1,1 0-1,-1 0 1,0-1-1,0 1 1,0 0-1,0 0 1,0 0-1,0-1 1,0 1-1,0-1 1,0 1-1,0-1 1,0 1-1,0-1 1,-1 0-1,1 1 1,0-1-1,0 0 1,0 0-1,-1 0 0,1 0 1,0 0-1,0 0 1,0 0-1,-1 0 1,1 0-1,0-1 1,0 1-1,0-1 1,0 1-1,0-1 1,0 1-1,-1-1 1,1 1-1,0-1 1,0 0-1,1 0 1,-1 1-1,0-1 1,0 0-1,0 0 1,0 0-1,1 0 0,-1 0 1,0 0-1,1 0 1,-1 0-1,1 0 1,0 0-1,-1-1 1,1 1-1,0 0 1,-1 0-1,1 0 1,0-1-1,0 1 1,0 0-1,0-1 1,-5 24-10,1 0 0,1 1 0,0 0 1,2 0-1,2 25 0,-1-26-35,10-45-134,-5-188 768,-5 180-528,-2 72-47,0 36-39,2-72-5,0 1-1,1 0 0,-1 0 1,1 0-1,1 0 0,-1-1 1,1 1-1,0-1 0,4 8 1,-6-13-3,0 0 1,0 0-1,0 1 1,0-1 0,0 0-1,0 0 1,0 0 0,1 0-1,-1 1 1,0-1 0,0 0-1,0 0 1,0 0-1,0 0 1,0 0 0,0 1-1,0-1 1,1 0 0,-1 0-1,0 0 1,0 0-1,0 0 1,0 0 0,0 0-1,1 1 1,-1-1 0,0 0-1,0 0 1,0 0 0,1 0-1,-1 0 1,0 0-1,0 0 1,0 0 0,0 0-1,1 0 1,-1 0 0,0 0-1,0 0 1,0 0-1,0 0 1,1 0 0,-1 0-1,0-1 1,0 1 0,0 0-1,0 0 1,1 0 0,-1 0-1,0 0 1,0 0-1,0 0 1,0 0 0,0-1-1,1 1 1,-1 0 0,4-16-20,-1-19 83,-2 10-25,0 16-24,0 1 1,0 0-1,-1 0 0,-1 0 1,1 0-1,-1-1 1,-1 1-1,1 0 0,-6-13 1,1 17 118,3 15-77,1 16-47,2-26-7,0 25-20,0 39 12,0-61 8,1 0 0,-1 0 0,1 1 1,0-1-1,1 0 0,-1 0 0,0 0 0,1 0 0,0 0 0,0 0 0,4 5 0,-6-9-2,0 0 0,0 0 0,0 0 0,0 0 0,1 0 0,-1 1 0,0-1 0,0 0 0,0 0 0,0 0 0,0 0 0,0 0 0,0 0 0,1 0 0,-1 0 0,0 0 0,0 0-1,0 0 1,0 0 0,0 0 0,0 0 0,1 0 0,-1 0 0,0 0 0,0 0 0,0 0 0,0 0 0,0 0 0,1 0 0,-1 0 0,0 0 0,0 0 0,0 0 0,0 0 0,0 0 0,0 0 0,1 0 0,-1 0 0,0 0 0,0 0 0,0 0 0,0 0 0,0-1 0,0 1-1,0 0 1,0 0 0,1 0 0,-1 0 0,0 0 0,0 0 0,0 0 0,0-1 0,0 1 0,0 0 0,0 0 0,4-14-15,-2-14 57,-1 2-3,1 15-28,-1 1 0,-1-1 0,0 0 0,0 0 1,-1 0-1,-1 0 0,0 0 0,0 0 0,-5-11 1,7 21-7,0 1 1,0-1-1,0 1 1,-1-1-1,1 1 1,0-1-1,0 1 1,0 0 0,0-1-1,-1 1 1,1-1-1,0 1 1,-1 0-1,1-1 1,0 1 0,-1 0-1,1-1 1,0 1-1,-1 0 1,1 0-1,0-1 1,-1 1-1,1 0 1,-1 0 0,1 0-1,0 0 1,-1-1-1,1 1 1,-1 0-1,1 0 1,-1 0 0,1 0-1,-1 0 1,1 0-1,-1 0 1,0 0-1,-7 16 61,1 24-67,6-15 2,-1-13-5,1-1 0,1 0 0,0 1 0,0-1 0,1 1 0,5 21 0,-6-33 4,0 1 0,0-1 1,0 0-1,0 0 0,0 0 0,0 1 0,0-1 1,0 0-1,0 0 0,0 0 0,0 1 0,0-1 0,0 0 1,0 0-1,0 0 0,0 0 0,0 1 0,0-1 1,0 0-1,1 0 0,-1 0 0,0 0 0,0 1 1,0-1-1,0 0 0,0 0 0,0 0 0,1 0 0,-1 0 1,0 1-1,0-1 0,0 0 0,0 0 0,1 0 1,-1 0-1,0 0 0,0 0 0,0 0 0,0 0 1,1 0-1,-1 0 0,0 0 0,0 0 0,0 0 1,1 0-1,-1 0 0,0 0 0,0 0 0,0 0 0,1 0 1,-1 0-1,0 0 0,0 0 0,0 0 0,1 0 1,-1 0-1,0-1 0,5-14-22,-1-23 36,-3 11 13,0 19-13,0 1-1,-1-1 0,1 1 0,-2 0 1,1-1-1,-1 1 0,0 0 0,0-1 1,-1 1-1,-4-12 0,5 19-10,1 0 1,0-1-1,0 1 0,0 0 1,0 0-1,0 0 0,0 0 1,0 0-1,0-1 0,0 1 1,0 0-1,0 0 1,0 0-1,0 0 0,-1 0 1,1 0-1,0 0 0,0-1 1,0 1-1,0 0 0,0 0 1,0 0-1,-1 0 0,1 0 1,0 0-1,0 0 0,0 0 1,0 0-1,0 0 0,-1 0 1,1 0-1,0 0 0,0 0 1,0 0-1,0 0 0,0 0 1,-1 0-1,1 0 1,0 0-1,0 0 0,0 0 1,0 0-1,0 0 0,-1 0 1,1 0-1,0 0 0,0 0 1,0 1-1,0-1 0,0 0 1,0 0-1,0 0 0,-1 0 1,1 0-1,0 0 0,0 0 1,0 1-1,0-1 0,0 0 1,0 0-1,0 0 0,-4 16 131,2 18 43,1-24-179,1 29-33,0-38 35,0 0 1,0-1-1,0 1 0,0 0 0,0 0 0,0 0 1,0-1-1,0 1 0,0 0 0,0 0 1,1-1-1,-1 1 0,0 0 0,0 0 0,1-1 1,-1 1-1,1 0 0,-1-1 0,0 1 0,1 0 1,-1-1-1,1 1 0,0-1 0,-1 1 0,1-1 1,-1 1-1,1-1 0,0 1 0,-1-1 1,1 0-1,0 1 0,-1-1 0,2 1 0,-1-2-3,0 1 1,0-1-1,0 0 0,0 1 0,-1-1 0,1 0 1,0 1-1,0-1 0,-1 0 0,1 0 0,-1 1 1,1-1-1,-1 0 0,1 0 0,-1 0 0,1 0 0,-1 0 1,0 0-1,1 0 0,-1 0 0,0 0 0,0 0 1,0-2-1,4-31 25,-3 26-15,2-114 96,-3 89-37,-4 16 54,0 16 60,0 14 124,-2 35-299,2 0 0,2 0 0,6 62 0,-3-85-122,3 15-262,0-14-1534,-3-9-2579,-1-25-1384</inkml:trace>
</inkml:ink>
</file>

<file path=ppt/ink/ink2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1:08.2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4458 422 13293,'-27'-2'235,"1"-2"0,-1 0 1,1-2-1,0 0 0,-33-14 1,-118-62-944,114 50 142,-81-29 1,-12 11 1019,-3 8 1,-1 6 0,-2 8 0,-313-15 0,242 37-23,1 11 0,-395 60 0,513-45-308,2 6-1,0 4 1,3 6-1,0 4 1,3 4-1,2 6 1,-146 92-1,196-104-122,1 3 0,3 1 0,1 3 0,2 2-1,3 2 1,1 1 0,3 3 0,2 1-1,2 2 1,-41 90 0,52-91-22,3 1 0,3 0 1,2 2-1,2 0 0,3 0 1,3 1-1,2 1 0,3 0 0,3-1 1,2 1-1,16 107 0,6-52 22,5-2 0,6-1 0,67 153 0,187 300 11,-212-438-18,5-3 1,189 219-1,-186-254 4,3-4 0,4-4 0,3-3 0,108 65 1,-66-61 31,4-6 0,3-6 0,3-6 1,3-7-1,2-6 0,2-8 0,2-5 1,1-8-1,1-6 0,1-7 0,281-7 1,-324-18-11,0-5 1,-1-5 0,-1-5 0,-1-4 0,167-66 0,-110 23 378,-3-8 1,271-173 0,-332 180-292,-3-5 1,-3-4-1,-4-5 1,-4-3-1,-4-5 1,-4-3-1,-4-3 1,117-196-1,-157 226 68,-4-1-1,-2-2 0,-4-1 1,-3-2-1,-4 0 0,-3-2 0,-3 0 1,-3 0-1,-4-2 0,-3 1 0,-8-144 1,-4 170-126,-2 1 0,-2 1 0,-2 0 0,-3 0-1,-37-86 1,22 74-32,-3 1-1,-2 2 0,-82-103 0,46 81-33,-4 3 0,-2 3 0,-4 4 0,-3 3 0,-143-87 0,70 65-238,-3 7 1,-4 8-1,-3 6 1,-273-72-1,86 56-3666,-462-51 1,407 89-3357</inkml:trace>
</inkml:ink>
</file>

<file path=ppt/ink/ink2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3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 11050,'-34'185'5070,"23"-106"-4292,-2 123-1,25 129 319,0-51-1620,-15-95-3587,-1-164 844,-3-13-5808</inkml:trace>
</inkml:ink>
</file>

<file path=ppt/ink/ink2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0.4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151 0 9353,'0'0'8408,"-9"11"-7741,3-3-557,-1 0-1,2 0 1,-1 1 0,1 0 0,0 0-1,1 0 1,0 1 0,1 0-1,0-1 1,-2 13 0,-14 110 1373,-3 158 0,20 135-416,4-219-936,1 196 38,-16 600-269,3-859 67,-11 377-1728,18-563-1511,0 21-1244</inkml:trace>
</inkml:ink>
</file>

<file path=ppt/ink/ink2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1.4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241 1 10154,'0'0'11354,"-5"14"-10206,-12 42-207,3 1-1,3 0 1,-7 77 0,1 198 1277,12-198-1937,-98 1269 461,68-454-2119,31-966-4205,-2 0 2783,1-22-5188</inkml:trace>
</inkml:ink>
</file>

<file path=ppt/ink/ink2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7.2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393 1 10922,'0'0'7207,"-21"68"-4965,-7-28 32,-8 8-608,-6 5-833,-6 6-513,-3 0-64,5-3-160,8-8 1,4-7-97,12-9 32,4-9-257,12-12-1056,3-11-1602,3-24-16751</inkml:trace>
</inkml:ink>
</file>

<file path=ppt/ink/ink2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7.6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14862,'0'0'6758,"6"57"-5124,13-34-289,12 0-480,2 1-320,7-1-193,2-2-192,1-1-96,-1-2-993,-5 0-1697,-8-5-1218,-8-2-2017</inkml:trace>
</inkml:ink>
</file>

<file path=ppt/ink/ink2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8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385 0 17008,'0'0'4388,"-5"9"-2994,-32 44 45,-67 74 0,16-21-1355,88-105-87,-1-1-1,1 0 0,0 1 1,0-1-1,0 0 0,0 1 1,0-1-1,0 0 0,0 0 0,-1 1 1,1-1-1,0 0 0,0 0 1,0 1-1,-1-1 0,1 0 1,0 0-1,0 0 0,-1 1 0,1-1 1,0 0-1,0 0 0,-1 0 1,1 0-1,0 0 0,0 0 1,-1 1-1,1-1 0,0 0 1,-1 0-1,1 0 0,0 0 0,-1 0 1,1 0-1,0 0 0,-1 0 1,1 0-1,0 0 0,0-1 1,-1 1-1,1 0 0,0 0 1,-1 0-1,1 0 0,0 0 0,0 0 1,-1-1-1,1 1 0,0 0 1,0 0-1,-1 0 0,1-1 1,0 1-1,0 0 0,-5-25-1020,8-37-1304,28-82-902,-30 143 4058,-5 39 1686,2-27-2380,1 1-1,0-1 0,1 0 1,1 1-1,-1-1 1,2 1-1,0-1 1,0 0-1,1 0 1,0 0-1,1 0 1,0 0-1,1-1 1,0 1-1,1-1 0,0-1 1,0 1-1,1-1 1,0 0-1,11 9 1,-1 0 74,16 20-334,-19-11 3092,-40-49-2016,-75-75-1370,-22-18-580,121 112 981,-1 1 0,0-1 0,0 1 0,0 0 0,0 0 0,0 0 0,0 0 0,-1 1 0,1-1 0,0 1-1,-1 0 1,0 0 0,-6-1 0,10 2 14,0 0-1,-1 0 1,1 0-1,0 1 1,0-1-1,0 0 1,0 0-1,-1 0 1,1 0-1,0 0 1,0 0-1,0 1 1,0-1-1,-1 0 1,1 0-1,0 0 1,0 0-1,0 1 1,0-1-1,0 0 1,0 0-1,0 0 1,0 1-1,0-1 1,0 0-1,-1 0 1,1 0-1,0 1 1,0-1-1,0 0 1,0 0-1,0 0 1,1 1-1,-1-1 1,0 0-1,0 0 1,0 0-1,0 1 1,0-1-1,0 0 1,0 0-1,0 0 1,0 1-1,0-1 1,1 0-1,-1 0 1,0 0-1,0 0 1,0 0-1,0 1 1,0-1-1,1 0 1,-1 0-1,0 0 1,0 0-1,0 0 1,1 0-1,-1 0 1,0 0-1,0 0 1,0 0-1,1 1 1,-1-1-1,13 11-79,20 3 27,1-2 1,0-1-1,0-2 1,1-1-1,48 4 1,22 5-4040,-65-9-2496,-9-5-6860</inkml:trace>
</inkml:ink>
</file>

<file path=ppt/ink/ink2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3.97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1473,'11'30'248,"2"-1"1,1 0-1,2-1 0,0-1 0,2 0 0,1-2 0,36 39 0,-34-43 698,2-1 0,0-2 1,1 0-1,51 28 0,-9-13 365,1-3 1,1-3-1,1-3 0,113 23 1,-86-30-217,1-4 1,179 0-1,200-49 161,-1-38-789,-162 23 21,1 7 578,2 14 0,563 19 0,-767 18-1025,1 4 1,-1 5 0,-2 5-1,131 43 1,-215-55-31,1 2-1,-1 0 0,-1 2 1,0 1-1,-1 1 1,0 1-1,35 31 1,-49-37-2,0 0 1,-1 0 0,0 1-1,0 1 1,-2-1-1,1 2 1,-1-1-1,-1 0 1,0 1 0,-1 0-1,-1 1 1,0-1-1,0 1 1,-2 0 0,1 0-1,-2 0 1,0 15-1,3 12-546,-4-40 407,1-1 1,-1 0 0,0 1 0,0-1 0,0 1-1,0-1 1,0 0 0,0 1 0,1-1-1,-1 0 1,0 1 0,0-1 0,1 0-1,-1 1 1,0-1 0,0 0 0,1 1-1,-1-1 1,0 0 0,1 0 0,-1 1 0,0-1-1,1 0 1,-1 0 0,1 0 0,-1 0-1,0 1 1,1-1 0,0 0 0,13-15-8253,-6 1-2727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6.7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19282,'0'0'3107,"4"53"-3043,16-42-32,11-3-128,10-3-480,8-4-2019,6-1-2434,2-1-5829</inkml:trace>
  <inkml:trace contextRef="#ctx0" brushRef="#br0" timeOffset="1">595 44 20724,'0'0'3875,"-8"9"-1862,-74 72-112,-18 19 916,89-89-2612,1 2 0,1-1 1,0 1-1,1 0 0,0 1 1,-9 22-1,16-33-246,-1 1 1,1 0-1,0-1 0,0 1 1,0 0-1,0-1 0,1 1 1,-1 0-1,1 0 0,0 0 1,0-1-1,0 1 0,1 0 0,-1 0 1,1 0-1,0-1 0,0 1 1,1-1-1,-1 1 0,1-1 1,-1 1-1,1-1 0,0 0 1,3 4-1,-1-3-68,1-1 1,-1 0-1,1 1 1,0-2-1,0 1 0,0 0 1,0-1-1,1 0 1,-1 0-1,1-1 0,-1 1 1,1-1-1,0-1 1,-1 1-1,10-1 0,5 1-1459,0-1 0,1-1 0,31-6 0,22-15-6328,-28 2-997</inkml:trace>
</inkml:ink>
</file>

<file path=ppt/ink/ink2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4.4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1 960 13869,'0'0'1612,"0"-10"-1024,1 4-572,0 1 0,0-1 0,0 1 0,0-1 0,1 1 1,0 0-1,0 0 0,1 0 0,0 0 0,-1 0 1,1 1-1,1-1 0,3-3 0,7-8-2,2 1-1,29-22 0,45-28 259,2 5 0,3 3-1,2 5 1,168-65-1,-115 64 65,2 6 0,253-43-1,-317 75-142,1 4-1,0 4 0,1 4 0,127 11 0,-183-3 111,-1 2 0,1 1 1,-2 2-1,41 17 0,119 66 755,-128-59-537,0-2 0,89 28 1,-92-44 125,1-2 1,0-3 0,88 4 0,192-19 487,-227-7-1049,-1-5 0,-1-5 0,-1-6 0,-1-3 1,-2-6-1,165-78 0,-232 94-87,-1-2 0,-2-1 0,0-2 0,-1-2 0,34-32 1,-66 54-149,-1-1 0,0 0 0,1 0 0,-2 0 0,1-1 0,-1 1 0,0-1 0,5-12 1,-9 18-36,1-1 0,-1 0 0,1 1 0,-1-1 0,0 0 1,0 0-1,0 0 0,0 1 0,0-1 0,0 0 0,0 0 0,0 1 1,-1-1-1,1 0 0,-1 0 0,1 1 0,-1-1 0,0 0 1,0 1-1,0-1 0,0 1 0,0-1 0,0 1 0,0 0 0,0-1 1,0 1-1,-1 0 0,1 0 0,0 0 0,-1 0 0,1 0 1,-1 0-1,0 0 0,1 0 0,-1 0 0,0 1 0,1-1 0,-1 1 1,0-1-1,-2 1 0,-49-12-5897</inkml:trace>
</inkml:ink>
</file>

<file path=ppt/ink/ink2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4.8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 0 9513,'0'0'3641,"1"12"-2296,0 6-776,-2 0 0,0 0 0,-1 0 0,0 0 1,-10 31-1,-37 100 1498,25-81-1527,4-8-274,3 0 0,2 1 0,4 1 0,2 0 0,-2 107 0,12-151-758,-2 21-1585,1-37 1795,0-1 0,0 0 0,0 1 1,-1-1-1,1 1 0,-1-1 0,1 0 0,-1 1 0,1-1 0,-1 0 0,0 1 1,0-1-1,0 0 0,0 0 0,1 0 0,-2 0 0,1 0 0,0 0 1,0 0-1,-2 2 0,-18 3-4859</inkml:trace>
</inkml:ink>
</file>

<file path=ppt/ink/ink2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5.2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0 251 11627,'0'0'4361,"14"5"-3683,-6-1-538,1-1 0,0 0-1,-1-1 1,1 0-1,0 0 1,0-1-1,0 0 1,0 0-1,0-1 1,1-1 0,-1 1-1,0-2 1,13-2-1,333-95 2885,169-40-3880,-512 136 459,-4 2-475,-1 0-1,0-1 1,1 0-1,-1 0 0,13-7 1,-11 0-4162</inkml:trace>
</inkml:ink>
</file>

<file path=ppt/ink/ink2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5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1 207 13421,'0'0'800,"25"-55"514,18 26-33,17 2 0,19 0-160,13 3-256,14 3-320,6 7-385,8 5-96,1 8-609,-13 1-1665,-10 1-2658,-17 6-5062</inkml:trace>
</inkml:ink>
</file>

<file path=ppt/ink/ink2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5.9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 1 10410,'0'9'1794,"-17"259"6443,17-266-8221,-1 0 1,1 0 0,0 0 0,0 0-1,1 0 1,-1 0 0,0 0 0,1 0-1,-1-1 1,1 1 0,0 0 0,-1 0-1,1 0 1,0 0 0,0-1 0,0 1-1,1-1 1,-1 1 0,0-1 0,0 1-1,1-1 1,-1 1 0,1-1 0,1 1-1,0-1 14,0 0-1,0 0 1,0 0-1,1 0 1,-1-1-1,0 0 1,0 1-1,0-1 1,0 0-1,1-1 0,-1 1 1,0 0-1,5-2 1,9-3 119,0-1-1,0-1 1,-1 0 0,20-13-1,90-55 139,135-70-296,-253 141-2,0 0 1,0 1-1,0 0 0,0 1 1,0 0-1,1 0 0,13-1 1,-21 3 14,0 0 1,-1 0 0,1 0 0,0 0-1,-1 0 1,1 1 0,0-1-1,-1 0 1,1 0 0,0 0 0,-1 1-1,1-1 1,-1 0 0,1 1 0,-1-1-1,1 1 1,-1-1 0,1 1-1,-1-1 1,1 1 0,-1-1 0,1 1-1,-1-1 1,0 1 0,1-1 0,-1 1-1,0 0 1,0-1 0,1 2-1,0 25 585,-13 31 728,11-55-1245,0 0 5,-12 61 860,12-62-902,0 0-1,1-1 0,0 1 1,-1 0-1,1 0 0,0 0 1,0 0-1,0 0 0,1 0 1,-1 0-1,0 0 0,1 0 1,-1 0-1,1 0 0,-1 0 0,1 0 1,0-1-1,0 1 0,0 0 1,0-1-1,0 1 0,0 0 1,1-1-1,-1 1 0,0-1 1,1 0-1,2 3 0,4-2-1,-1-1-1,1 0 0,-1 0 1,1 0-1,0-1 0,-1 0 1,1-1-1,-1 0 0,1 0 1,-1 0-1,1-1 1,8-3-1,15-6 79,47-25 1,-29 13-115,-29 14-10,-12 5-103,1-1 1,0 1-1,0 1 0,0 0 0,0 0 0,1 1 1,-1 0-1,1 0 0,0 1 0,18 1 0,-27 0 95,1 1 1,-1-1-1,1 1 0,-1 0 0,1 0 0,-1 0 0,0 0 0,1 0 0,-1 0 1,0 0-1,0 0 0,0 0 0,0 0 0,0 1 0,0-1 0,0 0 0,0 1 1,0-1-1,-1 1 0,1-1 0,-1 1 0,1-1 0,-1 1 0,1 0 0,-1-1 1,0 1-1,0 0 0,0-1 0,0 3 0,-3 55-143,2-55 148,-12 71-160,7-42-1711,-4 45 0,9-35-3510</inkml:trace>
</inkml:ink>
</file>

<file path=ppt/ink/ink2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27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2517 203 8456,'8'-12'1345,"3"-3"-843,34-54 686,-41 63-925,-1 0 0,0 0 0,0 0-1,-1-1 1,1 1 0,-1-1 0,-1 1-1,1-1 1,-1 0 0,0-7 0,-1 12-213,-1 1 1,0-1-1,1 1 1,-1-1 0,0 1-1,0-1 1,0 1-1,0 0 1,0 0-1,0-1 1,0 1 0,0 0-1,-1 0 1,1 0-1,0 0 1,-1 0 0,1 0-1,0 1 1,-1-1-1,1 0 1,-1 1-1,0-1 1,1 1 0,-1-1-1,1 1 1,-1 0-1,0 0 1,1 0 0,-4 0-1,-60-2-148,52 3 179,-37 2-57,1 2 1,-1 2-1,-78 22 1,-144 59-5,232-73-16,-157 58 138,-339 178-1,410-178 429,3 4 0,3 7 0,-163 146 0,223-173-532,3 1 1,3 4-1,2 1 1,-65 107-1,91-126-27,3 0-1,1 2 1,2 1 0,3 0-1,1 1 1,2 1 0,3 0-1,-8 77 1,16-92-23,1-1 0,1 1 0,2 0 0,10 61 0,-10-88 9,1 0 1,-1 0-1,1 0 0,1-1 0,-1 1 0,1 0 1,0-1-1,1 1 0,-1-1 0,1 0 0,1 0 0,-1-1 1,1 1-1,0-1 0,0 0 0,1 0 0,-1-1 1,1 0-1,0 0 0,0 0 0,1-1 0,-1 1 1,1-1-1,-1-1 0,1 1 0,0-1 0,0-1 1,0 1-1,8 0 0,0-1 11,0-1-1,1 0 1,-1-1-1,0-1 1,0 0 0,0-1-1,-1-1 1,1 0-1,16-8 1,14-8 107,64-41 0,-90 50-95,542-363 199,-24-41 138,-266 198 706,244-253-1,-460 413-963,84-114 0,-126 153-78,-1-1 1,0 0 0,-1 0 0,-2-1 0,0-1-1,-1 0 1,-1 0 0,0-1 0,-2 1-1,-1-1 1,2-26 0,-6 45-11,1 0 0,-1-1 0,0 1-1,-1-1 1,1 1 0,0 0 0,-1 0 0,0-1 0,0 1 0,0 0-1,0 0 1,0 0 0,-1 0 0,1 0 0,-1 0 0,0 0 0,0 0 0,0 1-1,0-1 1,0 1 0,-1-1 0,1 1 0,-1 0 0,0 0 0,1 0-1,-1 0 1,0 1 0,-4-3 0,-4 1 17,1 1 0,0 0 0,-1 0-1,1 1 1,-1 1 0,0-1 0,1 2 0,-16 2 0,-9 1-69,1 2 0,1 2 1,-1 1-1,2 1 0,-38 18 1,-153 87-972,163-82 560,-180 101-2848,-15 11-2572</inkml:trace>
</inkml:ink>
</file>

<file path=ppt/ink/ink2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6.6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197 0 15054,'-109'437'2619,"91"-339"-1816,5 0 1,-3 153-1,16-232-822,-3 35-496,3-54 472,0-1-1,0 1 0,0 0 1,0 0-1,0 0 1,0 0-1,0 0 0,0 0 1,0 0-1,0 0 1,0-1-1,0 1 1,0 0-1,0 0 0,0 0 1,0 0-1,0 0 1,0 0-1,0 0 0,-1 0 1,1 0-1,0 0 1,0 0-1,0 0 1,0 0-1,0-1 0,0 1 1,0 0-1,0 0 1,0 0-1,-1 0 0,1 0 1,0 0-1,0 0 1,0 0-1,0 0 0,0 0 1,0 0-1,0 0 1,0 0-1,-1 0 1,1 0-1,0 0 0,0 0 1,0 1-1,0-1 1,0 0-1,0 0 0,0 0 1,0 0-1,0 0 1,-1 0-1,1 0 0,0 0 1,0 0-1,0 0 1,0 0-1,0 0 1,0 0-1,0 1 0,0-1 1,0 0-1,0 0 1,0 0-1,0 0 0,0 0 1,0 0-1,-8-14-1848,-3-19-1852,-3-17-3233</inkml:trace>
</inkml:ink>
</file>

<file path=ppt/ink/ink2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6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0 752 14638,'0'0'2119,"3"-11"-1441,-2 5-549,1 0-1,-1 0 1,1 1-1,1-1 1,-1 0-1,1 1 0,0-1 1,0 1-1,1 0 1,0 0-1,0 0 1,0 1-1,0-1 1,8-5-1,46-40 159,-3-3 0,86-106-1,74-136-191,-174 237 45,-39 55-133,23-27 152,-25 29-150,0 1 0,1-1 0,-1 1 0,0-1-1,1 1 1,-1-1 0,1 1 0,-1-1 0,0 1 0,1 0 0,-1-1 0,1 1 0,-1 0 0,1 0 0,0-1 0,-1 1-1,1 0 1,-1 0 0,1 0 0,-1 0 0,1 0 0,0-1 0,-1 1 0,1 0 0,-1 0 0,1 0 0,0 1 0,-1-1 0,1 0-1,-1 0 1,1 0 0,-1 0 0,1 0 0,-1 1 0,1-1 0,-1 0 0,1 1 0,-1-1 0,1 0 0,-1 1 0,1-1-1,-1 0 1,1 1 0,-1-1 0,0 1 0,1-1 0,-1 1 0,0-1 0,1 1 0,-1-1 0,0 1 0,0-1 0,1 1-1,-1 1 1,8 28 842,0 0 1,4 50-1,7 32 188,-12-85-1178,1-1 0,1 0 0,1 0-1,1-1 1,1-1 0,2 0 0,0 0 0,1-1-1,2-1 1,0-1 0,1 0 0,2-1 0,23 19 0,11-2-4330</inkml:trace>
</inkml:ink>
</file>

<file path=ppt/ink/ink2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8.0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103 0 14350,'0'0'5002,"-2"11"-3860,-39 133 1705,27-105-2615,2 1 1,2 0-1,1 0 1,-5 73-1,14-112-244,0 0 1,0 0-1,-1-1 0,1 1 0,0 0 0,0 0 1,0 0-1,0 0 0,0-1 0,0 1 1,1 0-1,-1 0 0,0 0 0,0-1 0,1 1 1,-1 0-1,0 0 0,1-1 0,-1 1 0,0 0 1,1 0-1,-1-1 0,1 1 0,0-1 1,-1 1-1,1 0 0,-1-1 0,1 1 0,0-1 1,-1 1-1,1-1 0,0 0 0,0 1 1,0-1-1,-1 0 0,1 1 0,0-1 0,0 0 1,0 0-1,-1 0 0,1 0 0,0 0 0,0 0 1,0 0-1,0 0 0,-1 0 0,1 0 1,0 0-1,0-1 0,0 1 0,-1 0 0,1 0 1,0-1-1,0 1 0,-1-1 0,1 1 0,0-1 1,6-3-221,-1 1 1,1-1 0,-1-1 0,0 1-1,6-8 1,15-16-2457,-2-2 0,-1-1 0,31-51 0,-10 9-5244</inkml:trace>
</inkml:ink>
</file>

<file path=ppt/ink/ink2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8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446 0 12204,'0'0'2017,"-27"79"258,-6-15-770,-3 12-224,-1 4 321,5 1 223,5-7-639,13-11-866,7-13-32,7-14-96,0-13-160,6-14-448,-2-6-1474,-4-9-6406,-17-11-3235</inkml:trace>
  <inkml:trace contextRef="#ctx0" brushRef="#br0" timeOffset="1">0 486 5669,'0'0'16016,"57"0"-14799,-8-5-641,15-10-352,5-5-127,8-1-642,-5 2-1729,-8-4-1986,-6 4-3171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7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77 173 16720,'0'0'5829,"-9"6"-2973,9-5-2840,-8 4 495,1 1 0,-1 0 0,1 0 1,-7 9-1,13-14-426,0 0-1,-1 0 1,1 0 0,0 0-1,0 1 1,1-1-1,-1 0 1,0 0 0,0 1-1,0-1 1,1 0 0,-1 1-1,1-1 1,-1 1 0,1-1-1,0 0 1,-1 1-1,1-1 1,0 1 0,0-1-1,0 1 1,0-1 0,0 1-1,0-1 1,1 1-1,-1-1 1,0 1 0,1-1-1,-1 1 1,1-1 0,-1 0-1,1 1 1,0-1 0,0 0-1,0 0 1,-1 1-1,1-1 1,0 0 0,0 0-1,1 0 1,-1 0 0,0 0-1,0 0 1,0-1 0,2 2-1,5 1-39,-1 0-1,0 0 0,1-1 1,0 0-1,-1-1 0,1 1 1,0-2-1,0 1 0,0-1 1,-1 0-1,1-1 0,11-1 1,-1-1 19,0-1 0,0-1 0,0 0 0,19-10 0,-17 7-64,0-2 0,-1 0 0,0-1 0,-1-1 0,0-1 0,-1-1 0,0 0 0,-2-1 0,1-1 0,21-29 0,-35 42-2,0 0 1,0-1-1,0 1 0,-1 0 0,1-1 1,-1 1-1,0-1 0,0 1 1,0-1-1,-1 0 0,1 1 0,-1-1 1,0-6-1,0 8 0,-1 0-1,1 1 1,-1-1-1,1 0 1,-1 1 0,0-1-1,0 1 1,0-1-1,0 1 1,0-1 0,0 1-1,0-1 1,0 1-1,0 0 1,-1 0 0,1 0-1,0 0 1,-1 0-1,1 0 1,-1 0 0,1 0-1,-1 0 1,0 1-1,1-1 1,-1 1 0,0-1-1,1 1 1,-1 0-1,-3-1 1,-12 0 3,0 0 1,0 2-1,0 0 1,0 0-1,0 2 1,0 0-1,0 1 1,1 0-1,-1 2 1,1 0-1,1 1 1,-1 0-1,1 1 1,1 1-1,-18 13 1,18-12 2,1 0 1,0 1-1,1 0 1,0 1-1,1 1 1,0-1-1,1 2 1,0-1-1,1 2 1,1-1-1,0 1 1,1 0-1,1 1 1,0-1-1,-6 30 1,11-41-5,1 0 0,-1 0 0,1 0 0,0-1 0,0 1 0,0 0 0,0 0 0,1 0 0,-1-1 0,1 1 0,0 0 0,0-1 0,1 1 0,-1-1 0,1 1 0,0-1 0,-1 1 0,1-1 0,1 0 0,2 4 0,-1-4 0,0 0 0,1 0 0,-1 0 0,1 0 0,-1-1 0,1 1 0,0-1 0,0 0 0,0-1 0,0 1 0,1-1 0,9 1 0,10-1 0,-1-1 0,1 0 0,0-2 0,0-1 0,25-7 0,9-3-1263,65-25 0,-73 19-2095,71-37 1,-59 18-6716</inkml:trace>
</inkml:ink>
</file>

<file path=ppt/ink/ink2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8.8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149 0 12107,'-10'7'3326,"-7"6"-2022,1 0-1,0 1 0,-20 22 1,30-29-989,1-1-1,0 1 1,0 0 0,0 1-1,1-1 1,0 1 0,0 0 0,1 0-1,0 0 1,0 0 0,1 0-1,-2 17 1,4-24-291,0 1-1,0-1 1,0 0-1,1 0 1,-1 0 0,0 0-1,1 0 1,-1 0-1,1 1 1,-1-1-1,1 0 1,-1 0 0,1 0-1,0 0 1,0-1-1,-1 1 1,1 0 0,0 0-1,0 0 1,0-1-1,0 1 1,0 0-1,0-1 1,0 1 0,0-1-1,0 1 1,0-1-1,0 1 1,0-1 0,1 0-1,-1 0 1,0 1-1,0-1 1,0 0-1,0 0 1,1 0 0,-1 0-1,2-1 1,50-7 214,-31 0-200,0-1-1,-1-1 0,32-20 1,-38 21-40,-1 0 0,1 1 0,1 0 1,-1 1-1,1 1 0,1 0 0,-1 2 1,28-5-1,-42 9-3,-1 0 0,0 0 1,1 1-1,-1-1 0,0 0 0,1 1 0,-1-1 1,0 1-1,0 0 0,0-1 0,0 1 0,1 0 1,-1 0-1,0 0 0,0 0 0,-1 0 1,1 0-1,0 0 0,0 0 0,0 0 0,-1 0 1,1 0-1,0 1 0,-1-1 0,1 0 0,-1 0 1,0 1-1,1-1 0,-1 0 0,0 1 0,0-1 1,0 0-1,0 1 0,0 1 0,0 63 715,-1-46 232,1-18-881,0-1 1,0 0-1,0 0 0,0 1 0,0-1 1,0 0-1,1 0 0,-1 1 0,0-1 1,1 0-1,-1 0 0,1 0 0,-1 1 1,1-1-1,0 0 0,-1 0 0,1 0 1,0 0-1,0 0 0,0 0 0,0 0 1,0-1-1,0 1 0,0 0 0,0 0 1,0-1-1,2 2 0,0-1 16,0-1 0,0 1 0,0-1 0,0 1-1,0-1 1,1 0 0,-1 0 0,0-1 0,0 1 0,6-2 0,7-2 69,-1-1-1,0 0 1,23-13 0,22-16-55,-38 21-152,0 0-1,0 1 1,1 2 0,1 0-1,34-8 1,-58 18 56,1-1 1,0 1-1,-1 0 1,1 0-1,0 1 0,-1-1 1,1 0-1,0 0 1,-1 0-1,1 0 1,0 0-1,-1 1 1,1-1-1,-1 0 1,1 1-1,0-1 0,-1 0 1,1 1-1,-1-1 1,1 1-1,-1-1 1,1 1-1,-1-1 1,1 1-1,-1-1 1,0 1-1,1 0 0,-1-1 1,0 1-1,0-1 1,1 1-1,-1 0 1,0-1-1,0 1 1,0 0-1,0-1 1,0 1-1,1 0 0,-1-1 1,-1 1-1,1 1 1,-2 39 176,1-22 18,1-18-182,1 0 0,0-1 1,0 1-1,-1-1 1,1 1-1,0-1 1,0 1-1,0-1 0,0 1 1,-1-1-1,1 0 1,0 0-1,0 1 1,0-1-1,0 0 0,0 0 1,0 0-1,0 0 1,0 0-1,0 0 1,0 0-1,0 0 0,0 0 1,0-1-1,1 0 1,28-4 87,61-30 63,-75 28-287,0-1 0,1 2 0,0 0 0,-1 1 0,2 1 0,-1 1 0,26-2 0,-42 4 125,0 1 0,0 0 0,0 0 0,0 0 0,0 0 0,0 1 0,0-1 0,-1 0 0,1 0 0,0 0 0,0 1 0,0-1 0,0 1 0,-1-1 0,1 0 0,0 1 0,0-1 0,-1 1 0,1 0 0,0-1 0,-1 1 0,1 0 0,0-1 0,-1 1 0,1 0 0,-1-1 0,1 1 0,-1 0 0,0 0 0,1 0 0,-1 0 0,0-1 0,0 1 0,1 0 0,-1 0 0,0 0 0,0 0 0,0 0 0,0 0 0,0 0 0,0-1 0,0 1 0,-1 0 0,1 0 0,0 0 0,-1 1 0,-19 50 407,11-29-310,9-23-176,0 0 0,0 1 0,0-1-1,0 0 1,0 0 0,0 1-1,0-1 1,0 0 0,0 0 0,0 1-1,0-1 1,0 0 0,0 1 0,0-1-1,0 0 1,0 0 0,1 0-1,-1 1 1,0-1 0,0 0 0,0 0-1,0 1 1,1-1 0,-1 0-1,0 0 1,0 0 0,0 0 0,1 1-1,-1-1 1,0 0 0,0 0 0,1 0-1,-1 0 1,0 0 0,0 0-1,1 0 1,-1 0 0,0 0 0,0 0-1,1 0 1,-1 1 0,0-2-1,1 1 1,-1 0 0,0 0 0,0 0-1,1 0 1,-1 0 0,0 0 0,0 0-1,1 0 1,-1 0 0,0 0-1,0 0 1,0-1 0,1 1 0,-1 0-1,0 0 1,18-8-4432,5-10-3889,3-7-2583</inkml:trace>
</inkml:ink>
</file>

<file path=ppt/ink/ink2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9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0 140 14894,'0'0'12673,"9"4"-10943,-3-2-1618,0 0 0,0 0-1,0-1 1,0 1 0,1-1 0,-1-1 0,0 1 0,1-1-1,-1 0 1,0-1 0,0 0 0,1 0 0,-1 0-1,0 0 1,0-1 0,0 0 0,9-5 0,7-1-65,-1-2 0,0 0 0,0-1 1,-1-1-1,-1-1 0,35-30 1,-42 23 15,-12 19-64,0 1 0,0 0 0,0-1-1,0 1 1,0-1 0,0 1 0,-1 0 0,1-1-1,0 1 1,0-1 0,0 1 0,0 0 0,-1-1-1,1 1 1,0 0 0,0-1 0,-1 1-1,1 0 1,0-1 0,0 1 0,-1 0 0,1 0-1,0-1 1,-1 1 0,1 0 0,-1 0 0,1 0-1,0 0 1,-1-1 0,0 1 0,-2 0-11,0-1 0,-1 1-1,1 0 1,0 0 0,-1 0 0,1 0 0,-1 1 0,1-1 0,0 1 0,-6 2 0,-3 1 7,1 1-1,-1 1 1,1 0 0,0 1-1,1 0 1,0 0 0,0 1-1,1 0 1,-1 1 0,-11 15 0,15-17-2,1-1 1,0 1 0,1 0 0,0 0-1,0 0 1,0 1 0,1 0 0,0-1-1,0 1 1,1 0 0,0 0 0,0 1-1,1-1 1,0 0 0,1 0 0,-1 1-1,2 7 1,0-11-127,1 0-1,-1-1 1,1 1 0,0-1-1,0 0 1,0 0 0,1 0-1,-1 0 1,1 0-1,0 0 1,0-1 0,0 1-1,1-1 1,4 4 0,25 15-3813,2-8-3796,-13-9-2726</inkml:trace>
</inkml:ink>
</file>

<file path=ppt/ink/ink2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9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1 15150,'0'0'993,"0"74"1217,0-15-1057,-9 11 417,-3 0-321,-3-1 32,3-4-224,3-11-897,5-10-63,2-13-1,2-9-417,0-9-1120,-11-30-10955</inkml:trace>
</inkml:ink>
</file>

<file path=ppt/ink/ink2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39.9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1 149 11819,'9'-10'2397,"1"-2"-1790,1 1 0,0 0 0,1 0-1,0 1 1,0 1 0,1 0 0,0 1-1,20-10 1,-11 10-286,0 0 0,0 2 0,1 0 0,0 2 0,0 0 0,0 2 0,0 0-1,31 3 1,-52-1-318,0 0-1,0 0 0,0 0 0,0 0 1,0 1-1,0-1 0,0 1 0,0 0 1,0-1-1,0 1 0,0 0 1,0 0-1,0 0 0,0 1 0,-1-1 1,1 0-1,-1 1 0,1-1 0,-1 1 1,1-1-1,-1 1 0,2 2 0,-2-1 120,0 0-1,0 0 1,-1 0-1,1 0 1,-1 0-1,1 0 1,-1 0 0,0 0-1,0 1 1,0-1-1,-1 0 1,1 0-1,-2 5 1,-2 5 476,-1 0 0,0 1 1,-1-2-1,-1 1 1,-11 17-1,-10 12-40,-2-1 0,-1-2 0,-37 36 0,67-74-617,0 0 0,0 0 0,0 0 1,0 0-1,-1 0 0,1 0 0,0 0 1,0 0-1,-1 0 0,1-1 0,0 1 1,-1 0-1,1-1 0,0 1 0,-1-1 1,-2 1-1,4-2-117,-1 1 1,1-1 0,0 1-1,-1-1 1,1 1 0,0-1-1,-1 1 1,1-1-1,0 1 1,0-1 0,0 1-1,0-1 1,0 1 0,-1-1-1,1 0 1,0 1-1,0-1 1,0 1 0,1-1-1,-1 1 1,0-1-1,0 0 1,0 1 0,0-1-1,0 1 1,1-1 0,-1 0-1,2-6-1754,1-1 0,0 1 1,0 0-1,0 0 0,5-7 0,15-13-7423</inkml:trace>
</inkml:ink>
</file>

<file path=ppt/ink/ink2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0.3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 0 10794,'0'10'4490,"-1"48"603,-12 69-1,11-120-4786,0 6 21,-1 0 0,2 0 0,-1 0 0,2 0 0,0 0 0,3 24 0,-3-36-314,0-1-1,1 1 1,-1 0-1,0-1 1,1 1 0,-1 0-1,0-1 1,1 1 0,-1 0-1,1-1 1,-1 1-1,1-1 1,-1 1 0,1-1-1,-1 1 1,1-1 0,0 1-1,-1-1 1,1 1-1,0-1 1,-1 0 0,1 1-1,0-1 1,-1 0 0,1 0-1,0 0 1,0 0-1,-1 1 1,1-1 0,0 0-1,0 0 1,-1 0 0,1 0-1,0-1 1,0 1-1,-1 0 1,1 0 0,0 0-1,0-1 1,0 1 0,1-1 19,-1 1 0,1-1 1,0 0-1,-1 0 0,1 0 1,-1 0-1,1 0 1,-1 0-1,1 0 0,-1-1 1,0 1-1,0 0 0,0-1 1,1 1-1,0-3 1,1-7-13,0 0 1,0 0 0,-1-1-1,0 1 1,-1 0 0,-1-1-1,1 0 1,-2 1 0,0-1-1,0 1 1,-1-1 0,0 1-1,-1 0 1,-1 0 0,-8-21 0,1 27-411,23 12 182,3-4-516,0 0 0,0-2 1,0 0-1,1 0 0,-1-1 1,0-1-1,1-1 0,24-5 1,117-40-7448,-156 47 8153,54-21-8636</inkml:trace>
</inkml:ink>
</file>

<file path=ppt/ink/ink2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0.6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155 0 3908,'0'0'11200,"-10"8"-7853,-9 7-2153,0 1 0,1 1 1,-17 20-1,29-31-928,1 0 0,0 0 1,0 1-1,1-1 0,0 1 1,0 0-1,0 1 0,1-1 1,0 0-1,1 1 0,-1 0 0,2-1 1,-1 1-1,1 0 0,-1 13 1,3-20-259,-1 0 0,1 0 1,-1 0-1,1 0 0,0 0 1,-1 0-1,1-1 0,0 1 1,0 0-1,0 0 0,0-1 1,-1 1-1,1 0 0,0-1 1,0 1-1,0-1 0,0 1 1,1-1-1,-1 0 0,0 1 1,0-1-1,0 0 0,0 0 1,0 0-1,0 0 0,0 0 1,0 0-1,1 0 0,-1 0 1,0 0-1,2-1 0,37-6 217,-34 4-218,-1 0 0,1 0 0,-1 0 0,0-1-1,0 0 1,0 0 0,0 0 0,-1-1 0,0 1 0,0-1 0,0 0 0,0 0 0,-1-1 0,0 1 0,0-1 0,0 1 0,-1-1 0,1 0 0,-2 0-1,3-8 1,-3 10 9,-1 0 0,1 0 0,-1 0 0,1 0-1,-1 0 1,-1 0 0,1 0 0,0 0 0,-1 0-1,0 0 1,0 0 0,0 0 0,0 1 0,-1-1 0,1 0-1,-1 1 1,0-1 0,0 1 0,-1 0 0,1-1-1,-1 1 1,1 0 0,-1 0 0,0 1 0,0-1-1,0 1 1,0-1 0,-1 1 0,1 0 0,-1 0-1,1 0 1,-7-1 0,8 2-19,0 0 0,0 0-1,1 1 1,-1-1 0,0 1-1,0 0 1,0 0 0,0-1 0,0 1-1,0 0 1,0 1 0,0-1-1,0 0 1,0 0 0,-2 1 0,3 0-3,1-1 1,-1 1-1,0-1 1,0 1 0,1-1-1,-1 1 1,0-1-1,1 1 1,-1-1 0,1 1-1,-1 0 1,1-1-1,-1 1 1,1 0 0,-1 0-1,1-1 1,0 1-1,-1 0 1,1 0 0,0 0-1,0-1 1,0 1-1,-1 2 1,1-1-57,1 0 1,-1 0-1,0 0 0,1 0 1,-1 0-1,1 0 0,0 0 1,0 0-1,-1-1 0,1 1 1,0 0-1,1 0 0,-1-1 1,0 1-1,0 0 0,1-1 1,-1 1-1,1-1 0,-1 0 1,1 0-1,0 1 0,0-1 1,-1 0-1,1 0 0,0-1 1,3 2-1,18 4-1375,0-2 1,1-1-1,-1-1 1,0 0-1,1-2 1,-1-1-1,0-1 1,1-1-1,28-7 0,8-6-4499</inkml:trace>
</inkml:ink>
</file>

<file path=ppt/ink/ink2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1.1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277 205 12620,'0'0'3982,"-11"0"-1088,1 0-2537,0 1-1,0 0 1,0 1 0,0 0 0,1 0 0,-1 1 0,1 1 0,-1-1-1,1 2 1,0-1 0,1 1 0,-13 9 0,3 0 683,0 0-1,-25 26 1,38-34-777,-1 1 0,1-1 0,0 1 0,0-1-1,1 1 1,0 1 0,1-1 0,-1 1 0,1-1 0,-3 14 0,5-20-258,1 0 1,0 0-1,0 0 0,0 0 1,0 0-1,0 0 0,0 0 1,0 0-1,0 0 0,0 0 0,0 0 1,0 0-1,0 0 0,1-1 1,-1 1-1,0 0 0,1 0 1,-1 0-1,1 0 0,-1 0 1,1-1-1,-1 1 0,1 0 1,-1-1-1,1 1 0,0 0 1,-1-1-1,1 1 0,1 0 1,0 0 2,1 0 0,-1 0 1,0-1-1,1 0 1,-1 1-1,0-1 0,1 0 1,-1 0-1,0 0 0,1 0 1,3-1-1,3-1 17,0-1 0,1 0 0,-2 0 1,1 0-1,11-7 0,0-3-171,0-2 0,0-1-1,-1 0 1,-1-1 0,-1-1 0,-1-1 0,28-41-1,-33 44 111,-2 0 0,0-1-1,0 0 1,-2-1 0,0 0-1,-1 0 1,-1 0 0,-1-1-1,0 0 1,2-37-1,-6 56 48,0 0 0,0 0-1,0-1 1,0 1-1,0 0 1,0 0 0,0 0-1,0-1 1,0 1-1,0 0 1,0 0 0,0-1-1,0 1 1,0 0 0,0 0-1,0 0 1,0-1-1,0 1 1,0 0 0,0 0-1,0-1 1,0 1-1,-1 0 1,1 0 0,0 0-1,0 0 1,0-1-1,0 1 1,0 0 0,-1 0-1,1 0 1,0 0-1,0-1 1,0 1 0,0 0-1,-1 0 1,1 0-1,0 0 1,0 0 0,-1 0-1,1 0 1,0 0 0,0 0-1,0 0 1,-1 0-1,1 0 1,0 0 0,0 0-1,-1 0 1,1 0-1,0 0 1,-1 0 0,-12 11 168,-11 20-61,14-13 55,1 1 0,1 0-1,-11 38 1,16-46-88,0 0-1,2 0 1,-1 0 0,1 0-1,1 0 1,0 0-1,0 0 1,1 1 0,3 10-1,-3-19-71,0 0-1,0 0 1,1-1 0,-1 1-1,1 0 1,-1 0-1,1-1 1,0 1 0,0-1-1,1 0 1,-1 1-1,0-1 1,1 0-1,-1 0 1,1-1 0,0 1-1,0 0 1,-1-1-1,1 0 1,0 1-1,0-1 1,0-1 0,0 1-1,1 0 1,-1-1-1,0 1 1,5-1-1,-3 1-15,1-1 0,0 0 0,0 0 0,0-1-1,-1 0 1,1 0 0,0 0 0,-1-1 0,1 1 0,-1-1-1,1 0 1,-1-1 0,0 0 0,7-4 0,-2-1-80,0-1 1,-1 0 0,-1-1-1,1 0 1,-1 0 0,-1-1 0,0 0-1,-1 0 1,0-1 0,0 0-1,4-17 1,-19 59 512,6-24-357,1 0 0,-1 0 0,1 0 0,0 1 0,1-1 0,0 1 0,0-1 0,0 1 0,1-1 0,0 1 0,0 0 0,0-1 0,3 10 0,-2-15-63,0 0 1,1 1-1,-1-1 0,0 0 1,1 0-1,-1 0 0,1 0 0,-1-1 1,1 1-1,0 0 0,-1-1 0,1 1 1,0-1-1,-1 1 0,1-1 1,0 0-1,0 1 0,0-1 0,-1 0 1,1 0-1,0-1 0,0 1 1,-1 0-1,1-1 0,0 1 0,2-2 1,3 1-12,0-1 0,0 0 0,0 0 0,-1-1 0,9-4 0,-7 2-78,0 0-1,-1-1 0,0 0 1,0 0-1,0-1 0,-1 1 1,0-2-1,-1 1 0,1 0 1,-1-1-1,-1 0 0,7-15 1,-14 35 169,0 1 1,1 0-1,0 1 1,0-1 0,2 0-1,1 20 1,-1-29-108,1-1 1,-1 0 0,1 0-1,0 0 1,0 1 0,0-1-1,0 0 1,1 0 0,-1 0 0,1 0-1,0-1 1,-1 1 0,1 0-1,1-1 1,-1 1 0,0-1-1,1 0 1,-1 0 0,1 0 0,0 0-1,-1 0 1,1 0 0,0-1-1,0 1 1,0-1 0,0 0-1,1 0 1,-1 0 0,0-1-1,0 1 1,7 0 0,-5 0-792,1-1 0,-1 0 0,1 0 0,-1 0 0,1 0 1,-1-1-1,1 0 0,6-2 0,16-14-6191</inkml:trace>
</inkml:ink>
</file>

<file path=ppt/ink/ink2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1.5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 1 14382,'0'0'16463,"-11"2"-16404,3 1-62,0-1 1,1 1-1,-1 1 0,1-1 1,0 1-1,0 1 0,0-1 1,0 1-1,1 0 0,0 1 1,0-1-1,0 1 0,-8 12 1,3-3-19,1 1 0,-16 30 0,24-41 14,0-1 0,0 0-1,1 1 1,-1-1 0,1 1-1,0 0 1,0 0 0,0-1-1,1 1 1,0 0 0,-1 0-1,2 0 1,-1-1 0,1 1-1,-1 0 1,3 7 0,-1-10-7,0 0 0,0 0 1,-1 0-1,1 0 0,0 0 1,1-1-1,-1 1 1,0 0-1,0-1 0,1 0 1,-1 1-1,1-1 0,-1 0 1,1-1-1,0 1 0,-1 0 1,1-1-1,0 1 1,-1-1-1,1 0 0,0 0 1,0 0-1,2 0 0,7 0-277,0-1 0,-1 0 0,1-1 0,14-4 0,-11 1-747,0-1 1,-1 0 0,0-2 0,0 1-1,0-2 1,-1 0 0,0 0 0,-1-1-1,14-14 1,16-23-6405</inkml:trace>
</inkml:ink>
</file>

<file path=ppt/ink/ink2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1.9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10378,'0'0'11216,"-4"11"-9433,-7 28-1180,2 0 1,2 1-1,1 0 1,0 73 0,-2 1-312,6-96-59,0 0 324,0 0 0,1-1 0,3 33 0,-2-50-549,0 0 0,0-1 0,0 1 1,1 0-1,-1 0 0,0 0 1,0 0-1,0-1 0,0 1 1,0 0-1,0 0 0,0 0 1,0 0-1,1-1 0,-1 1 0,0 0 1,0 0-1,0 0 0,0 0 1,1 0-1,-1 0 0,0 0 1,0-1-1,0 1 0,0 0 0,1 0 1,-1 0-1,0 0 0,0 0 1,0 0-1,1 0 0,-1 0 1,0 0-1,0 0 0,0 0 0,1 0 1,-1 0-1,0 0 0,0 0 1,0 0-1,1 0 0,-1 1 1,0-1-1,0 0 0,0 0 0,0 0 1,1 0-1,-1 0 0,0 0 1,0 0-1,0 1 0,0-1 1,0 0-1,1 0 0,-1 0 1,0 0-1,0 1 0,0-1 0,0 0 1,0 0-1,0 0 0,0 1 1,0-1-1,0 0 0,0 0 1,0 0-1,0 1 0,9-16 202,-6 1-334,1 1 1,-2-1 0,0 0 0,0 0 0,-1 0-1,-1 0 1,-1 0 0,0-1 0,0 1-1,-2 1 1,-6-25 0,9 38 123,0-1 1,0 0-1,0 1 0,0-1 1,0 0-1,-1 1 0,1-1 1,0 0-1,0 1 0,-1-1 1,1 0-1,-1 1 0,1-1 1,0 1-1,-1-1 0,1 1 1,-1-1-1,1 1 1,-1-1-1,0 1 0,1-1 1,-1 1-1,1 0 0,-1-1 1,0 1-1,1 0 0,-1 0 1,0-1-1,1 1 0,-1 0 1,0 0-1,1 0 0,-1 0 1,0 0-1,0 0 0,0 0 1,1 1 9,-1-1 1,1 1 0,0 0-1,0-1 1,0 1-1,0 0 1,0 0 0,0-1-1,0 1 1,0 0 0,0-1-1,1 1 1,-1 0-1,0-1 1,0 1 0,1 0-1,-1-1 1,0 1-1,1-1 1,-1 1 0,1 0-1,-1-1 1,0 1 0,1-1-1,-1 1 1,1-1-1,0 1 1,-1-1 0,1 0-1,-1 1 1,1-1-1,0 0 1,-1 1 0,2-1-1,6 4 9,-1-1 1,1 1-1,0-2 0,1 1 0,-1-1 0,0-1 0,1 1 0,-1-1 0,1-1 1,9 0-1,9 0-12,51-8-1,-57 4-21,0 0-1,-1-2 1,1 0-1,-1-1 1,-1-1-1,1-1 1,-1-1-1,-1 0 1,0-1-1,25-21 1,-53 46 353,1 0-1,0 1 1,1 0 0,1 0 0,1 1 0,-7 23 0,8-24-148,1 0 0,1 0 0,0 0 0,1 1 0,1-1 1,0 1-1,2 17 0,-1-32-190,-1 0 0,1 1 0,0-1 1,0 0-1,0 0 0,1 1 0,-1-1 0,0 0 0,0 0 0,1 0 0,-1 1 1,1-1-1,-1 0 0,1 0 0,-1 0 0,1 0 0,0 0 0,-1 0 1,1 0-1,0 0 0,0 0 0,0 0 0,0 0 0,0 0 0,0-1 0,0 1 1,0 0-1,0-1 0,0 1 0,0-1 0,0 1 0,0-1 0,1 0 1,-1 1-1,0-1 0,0 0 0,1 0 0,-1 0 0,0 0 0,0 0 0,1 0 1,-1 0-1,0 0 0,0 0 0,0-1 0,1 1 0,-1 0 0,0-1 1,2 0-1,1-1-3,0 0 0,0 0 0,0-1 1,0 1-1,0-1 0,0 0 0,-1 0 0,1 0 1,-1-1-1,0 1 0,5-8 0,-2-1-453,-1 0-1,0 0 1,0 0-1,-1-1 0,-1 1 1,0-1-1,1-16 1,0-94-9243,-4 97 6298,0-37-9864</inkml:trace>
</inkml:ink>
</file>

<file path=ppt/ink/ink2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2.2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 15407,'0'0'8520,"-53"44"-7720,50-36-511,3-1-257,0-3-32,3-4-641,9 0-832,3 0-1890,2-12-3140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7.8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127 0 3908,'0'0'20819,"-23"78"-19473,5-14 832,-5 10-1185,1 7-609,1 1-160,7-11-32,8-10-160,6-15-32,8-14-640,15-21-1442,3-11-1249,2-28-2275,-2-22-6565</inkml:trace>
</inkml:ink>
</file>

<file path=ppt/ink/ink2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2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55 0 6983,'0'0'8077,"1"10"-4832,0-1-3048,1-5 426,-1 1 1,0-1 0,0 1 0,-1-1 0,1 1 0,-1 0 0,0-1-1,-1 1 1,1-1 0,-1 1 0,0 0 0,0-1 0,0 1 0,0-1-1,-1 0 1,0 1 0,0-1 0,0 0 0,-5 7 0,2-6-383,0 0 0,0 0 0,1 1 0,0-1 0,0 1 0,1 0 1,-5 9-1,7-13-252,1-1 0,-1 1 1,1 0-1,-1-1 0,1 1 0,0 0 1,0-1-1,0 1 0,0 0 0,0 0 1,0-1-1,0 1 0,0 0 1,1-1-1,-1 1 0,1 0 0,-1-1 1,1 1-1,0 0 0,0-1 0,-1 1 1,1-1-1,0 0 0,0 1 0,1-1 1,-1 0-1,0 1 0,0-1 1,1 0-1,-1 0 0,0 0 0,1 0 1,-1 0-1,1 0 0,2 0 0,-1 1-49,0 0 0,0-1 1,0 0-1,0 0 0,0 0 0,0 0 0,0 0 0,0 0 0,1-1 0,-1 0 0,0 1 0,0-1 0,1 0 0,-1-1 0,0 1 0,0-1 0,0 1 0,1-1 0,-1 0 0,4-2 0,0-1-160,-1 0 1,1-1-1,-1 0 0,0 0 0,0-1 0,7-8 1,29-25-470,-42 39 712,0 0-1,0 0 0,1 1 0,-1-1 0,0 0 0,0 0 0,1 0 0,-1 1 1,0-1-1,0 0 0,1 0 0,-1 1 0,0-1 0,0 0 0,0 1 0,0-1 1,0 0-1,1 0 0,-1 1 0,0-1 0,0 0 0,0 1 0,0-1 0,0 0 1,0 1-1,0-1 0,0 0 0,0 1 0,0-1 0,0 0 0,0 1 0,0-1 1,-1 0-1,1 1 0,0-1 0,0 0 0,0 1 0,0-1 0,0 0 0,-1 0 0,1 1 1,0-1-1,0 0 0,0 0 0,-1 1 0,1-1 0,-6 20 786,3-14-637,0 1 0,0 0 0,1 0 1,0 0-1,1 1 0,-1-1 1,1 0-1,1 0 0,-1 1 1,2 8-1,0-15-171,0 0 0,0 1 0,0-1 0,0 0 0,0 0 0,0 0 0,1 0 0,-1 0 0,0 0 0,1 0 0,-1-1 0,0 1 0,1 0 0,-1-1 0,1 1 0,0-1 0,-1 0 0,1 1 0,-1-1 0,1 0 0,-1 0 0,1 0 0,0 0 0,-1 0 0,1 0 0,2-1 0,46-7 0,-27 0 1,-1-1 1,34-18-1,-36 17-6,1 0 0,-1 1 0,31-8 0,-51 17 5,1-1 0,0 1-1,0 0 1,0 0 0,-1 0 0,1 0-1,0-1 1,0 1 0,0 0 0,0 0 0,0 1-1,-1-1 1,1 0 0,0 0 0,0 0 0,0 1-1,-1-1 1,1 0 0,0 1 0,0-1-1,-1 0 1,1 1 0,0-1 0,-1 1 0,1-1-1,0 1 1,-1 0 0,1-1 0,-1 1 0,1 0-1,-1-1 1,1 1 0,-1 0 0,1-1-1,-1 1 1,0 0 0,0 0 0,1 0 0,-1-1-1,0 1 1,0 0 0,0 0 0,0 0 0,0 0-1,0 1 1,-5 53 16,1-10-6,11-33-1093,1-9-2388,4-2-4947</inkml:trace>
</inkml:ink>
</file>

<file path=ppt/ink/ink2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46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 6342,'0'0'5910,"5"-1"-5990,33-4 290,1 2 1,-1 2 0,44 3-1,-14 0-193,474 31-207,-2 37 188,410 30 119,666-52 2536,1803-10-2329,-3154-38-301,415-9 71,754-107-1,-1387 110-80,-25 5 63,-1-2 1,0-1-1,0 0 1,22-8-1,-79 13 997,18-2-1014,-144 12 45,82-3-758,56-8-1769,5-5-2152</inkml:trace>
</inkml:ink>
</file>

<file path=ppt/ink/ink2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5.6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89 9 3555,'0'0'17462,"0"10"-16431,-9 175 1141,5-71-611,-20 123 1,18-221-323,0-30-193,1-31-539,3-3-708,3 1 0,11-79 0,-9 105 44,2 1-1,0-1 0,1 1 0,1-1 0,1 2 0,1-1 1,1 1-1,17-25 0,-22 37 135,1 0-1,0 1 1,0-1 0,0 1-1,1 1 1,0-1 0,0 1-1,0 1 1,12-7 0,-14 9 7,1 0 1,-1 0-1,1 0 1,-1 0-1,1 1 1,0 0-1,-1 0 1,1 0 0,0 1-1,0 0 1,0 0-1,0 1 1,-1-1-1,1 1 1,5 2-1,-10-3 7,0 0 0,0 1-1,0-1 1,0 1 0,0-1-1,0 1 1,-1-1 0,1 1-1,0-1 1,0 1 0,-1-1-1,1 1 1,0 0 0,-1 0-1,1-1 1,-1 1 0,1 0-1,-1 0 1,1 0 0,-1-1-1,1 1 1,-1 0 0,0 0-1,0 0 1,1 0 0,-1 0-1,0 0 1,0 0 0,0 0-1,0 0 1,0 0 0,0 0-1,0 0 1,0 0 0,-1-1-1,1 1 1,0 0-1,0 0 1,-1 0 0,1 0-1,-1 1 1,-1 2-1,0 0-1,0 0 1,-1-1 0,1 1-1,-1-1 1,1 1-1,-1-1 1,-5 4 0,-7 5 190,-1-1 1,-1-1 0,0 0-1,-1-1 1,1-1-1,-2-1 1,1 0 0,-1-1-1,0-2 1,0 1-1,-37 2 1,55-7-172,-1 0 1,0 0-1,1 0 1,-1 0-1,1 0 0,-1 0 1,0-1-1,1 1 0,-1 0 1,1-1-1,-1 1 1,1-1-1,-1 0 0,1 1 1,-1-1-1,1 0 0,-1 0 1,0-1-1,1 1-70,1 0 0,-1 0 0,1 0 1,-1 0-1,1 0 0,-1 0 0,1 0 0,0 0 0,0 0 0,-1 0 0,1 0 0,0 0 0,0 0 0,0 0 1,0 0-1,0 0 0,0 0 0,0 0 0,1 0 0,-1-2 0,2-1-341,0-1 0,0 1 0,0-1-1,0 1 1,1 0 0,0 0 0,-1 0-1,1 0 1,1 0 0,4-3 0,74-55-7376,-32 27 2338</inkml:trace>
</inkml:ink>
</file>

<file path=ppt/ink/ink2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6.1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172 0 13677,'0'0'13106,"-7"9"-12663,-22 30-194,1 2-1,3 1 1,1 1 0,-31 82 0,54-124-254,1 0 0,-1 0 1,1 1-1,-1-1 0,1 0 1,0 0-1,-1 1 0,1-1 0,0 0 1,0 0-1,0 1 0,0-1 1,0 0-1,0 1 0,1-1 1,0 2-1,-1-2-5,0-1 0,1 0 0,-1 0 1,1 1-1,-1-1 0,0 0 0,1 0 0,-1 1 0,1-1 0,-1 0 0,1 0 1,-1 0-1,1 0 0,-1 0 0,1 0 0,-1 0 0,1 0 0,-1 0 0,0 0 1,1 0-1,-1 0 0,1 0 0,-1 0 0,1-1 0,-1 1 0,1 0 0,-1 0 1,1-1-1,36-25-302,-24 13 81,-1 0 1,0-1-1,-1 0 1,0-1-1,13-26 1,-35 63-172,-25 61 538,33-77-76,1 0 0,1 1 1,-1-1-1,1 1 1,0 0-1,1-1 1,0 1-1,0 0 1,0 0-1,1-1 1,2 11-1,-3-16-38,0 0 0,1 1 0,-1-1-1,1 0 1,-1 1 0,1-1 0,-1 0 0,1 0-1,0 0 1,0 0 0,-1 1 0,1-1 0,0 0 0,0 0-1,0-1 1,0 1 0,0 0 0,1 0 0,-1 0-1,0-1 1,0 1 0,0 0 0,1-1 0,-1 1 0,0-1-1,1 0 1,1 1 0,-2-1 2,0-1 0,0 1-1,0 0 1,0-1 0,0 1 0,0-1-1,0 0 1,-1 1 0,1-1 0,0 1-1,0-1 1,-1 0 0,1 0 0,0 1-1,-1-1 1,1 0 0,-1 0 0,1 0-1,-1 0 1,1 0 0,-1 0 0,0 0-1,1 0 1,-1 0 0,0 0 0,0 0-1,0 0 1,0 0 0,0 0 0,0 0 0,0 0-1,0 0 1,0 0 0,0 0 0,-1 0-1,1 0 1,0 0 0,-2-1 0,-3-18 51,0 0 1,-16-34 0,-4-10-10,22 53-54,1 4-6,0 0 1,0 0 0,-1 0 0,0 0-1,0 0 1,-9-12 0,11 17-55,2 5-86,1 1 28,0-1 0,1 1-1,-1-1 1,1 0 0,0 0-1,0 0 1,0 0-1,0 0 1,0-1 0,0 1-1,1-1 1,-1 0 0,1 0-1,0 0 1,0-1-1,4 2 1,5 1-1501,0 0 0,0 0-1,27 2 1,33-1-8162</inkml:trace>
</inkml:ink>
</file>

<file path=ppt/ink/ink2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2.97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 0 10186,'-3'63'384,"2"-2"-736,1-4-801,0-4-2787</inkml:trace>
</inkml:ink>
</file>

<file path=ppt/ink/ink2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2.6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 1 9289,'0'0'13581,"-9"51"-13037,5-17-448,1 9-160,-2 10-897,4 7-640,1 8-737,0 3 159,0 4-447,0-3-1346,0-5-5573</inkml:trace>
</inkml:ink>
</file>

<file path=ppt/ink/ink2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4.9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9065,'70'5'864,"2"-1"482,4 0-1250,-2-3-64,-4 0-641,-1-1-3907</inkml:trace>
</inkml:ink>
</file>

<file path=ppt/ink/ink2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4.2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72 13325,'0'0'1089,"70"-23"-961,-23 15 128,9-1 96,14 1-31,7 1-257,6 3-32,6 0 0,6 1-545,-1 2-800,6-1-769,0-1-1794</inkml:trace>
</inkml:ink>
</file>

<file path=ppt/ink/ink2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7:24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33 7719,'75'-9'289,"-1"1"-225,3 1-64,1 2-801,0 3-448,-5 1 512,2 1-2722</inkml:trace>
</inkml:ink>
</file>

<file path=ppt/ink/ink2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6.2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0 817 13997,'0'0'1495,"11"-2"-1249,0-1-167,0-1 0,-1 0 0,1 0 0,-1-1 0,0-1 0,-1 1 0,1-2 1,-1 1-1,10-11 0,85-85 369,-53 49-396,0 1-23,13-13-6,137-109 0,-193 169-25,-1 0-1,0 0 1,1 1 0,0 0-1,0 0 1,1 1 0,-1 0-1,15-3 1,-22 6 1,1 0 0,-1 0 0,1 0 0,-1 0-1,1 0 1,-1 0 0,1 1 0,-1-1 0,1 1 0,-1-1 0,0 1 0,1 0 0,-1-1 0,0 1 0,1 0 0,-1 0 0,0 0-1,0 0 1,0 0 0,0 0 0,0 0 0,0 0 0,0 0 0,1 3 0,20 40 362,-8-13 47,-12-28-365,1 0-1,0 1 1,0-1 0,0-1 0,0 1-1,0 0 1,0-1 0,1 1 0,-1-1-1,1 0 1,-1 0 0,1-1 0,0 1-1,0-1 1,0 0 0,0 0 0,0 0-1,0 0 1,0-1 0,0 1 0,0-1 0,0 0-1,1 0 1,-1-1 0,0 1 0,0-1-1,0 0 1,0 0 0,0-1 0,5-1-1,10-5 268,0-1-1,-1 0 0,0-2 1,27-19-1,117-99 353,46-32-3550,-202 156 2770,-1 1 0,1 0 0,1 1 0,-1 0 0,0 0 0,1 0 0,0 0 0,-1 1 0,1 0 1,0 1-1,0-1 0,0 2 0,0-1 0,1 1 0,-1 0 0,0 0 0,0 0 0,0 1 0,0 1 0,0-1 0,12 5 0,4 3-1055,-7-4-2501,-2-2-2615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8.4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441 108 10666,'0'0'4047,"-6"-11"-1058,3 4-2771,-2-3 597,0 1 0,-1 0 0,-12-17 0,15 23-498,0 0 0,0 0 0,-1 0 0,1 0 0,0 1 1,-1-1-1,0 1 0,0 0 0,1 0 0,-1 0 0,0 0 1,-1 1-1,1-1 0,0 1 0,-8-1 0,2 3-122,0-1 0,0 1 0,0 1 0,0 0 0,1 0 0,-1 1 0,1 1 0,-1-1 0,1 1 0,0 1 0,1 0 0,-1 0 1,1 0-1,0 1 0,0 1 0,0-1 0,-10 14 0,9-11-200,0 1 0,0 0 0,1 0 0,1 1 1,0 0-1,0 0 0,1 1 0,1 0 0,0 0 1,0 0-1,1 1 0,1 0 0,-2 15 0,4-25-1,1 0-1,1 0 0,-1 0 1,0 1-1,1-1 1,-1 0-1,1 0 0,0 0 1,0 0-1,0 0 0,0 0 1,1-1-1,-1 1 0,1 0 1,0-1-1,0 1 1,-1-1-1,2 1 0,-1-1 1,0 0-1,0 0 0,1 0 1,-1 0-1,1 0 0,0-1 1,-1 1-1,1-1 0,0 0 1,0 1-1,0-1 1,0-1-1,0 1 0,0 0 1,4 0-1,14 2-207,-1-1 0,0-1 0,1-1 0,23-2 0,-30 1-21,24-3-412,61-14 1,-73 12 571,1 0 1,0 2-1,1 1 1,48 1-1,-75 2 104,0 1 0,0-1 0,0 0-1,0 1 1,0-1 0,0 1-1,0-1 1,0 1 0,0-1 0,0 1-1,0 0 1,0 0 0,-1-1-1,1 1 1,0 0 0,0 0 0,-1 0-1,1 0 1,-1 0 0,1 0-1,-1 0 1,1 0 0,-1 0 0,1 0-1,-1 0 1,0 0 0,0 0-1,0 0 1,1 0 0,-1 1 0,0-1-1,0 0 1,-1 0 0,1 0-1,0 0 1,0 0 0,0 0 0,-1 0-1,1 0 1,-1 0 0,0 2-1,0 3 217,-1 0-1,0 0 0,0 0 0,-1-1 0,1 1 0,-6 7 0,-7 6 35,-1-1 1,-1 0-1,-1-2 0,0 0 1,-1 0-1,-32 18 0,11-10 189,0-3-1,-66 26 1,86-39-468,0-2 0,0 0 0,-1-1 0,0-1 0,0-1 0,-35 1 0,53-4-133,0 0 0,0 0 0,0-1 1,0 1-1,0-1 0,0 0 0,0 0 0,0 0 0,0 0 0,1 0 1,-1-1-1,0 1 0,1-1 0,-1 0 0,1 1 0,-1-1 0,1 0 1,0-1-1,0 1 0,0 0 0,0-1 0,0 1 0,1-1 0,-1 1 1,1-1-1,0 0 0,-1 0 0,1 0 0,1 0 0,-1 0 0,0 0 1,1 0-1,-1-5 0,-1-11-1624,1-1-1,1 0 1,1 1 0,4-25 0,-2 22-26,4-45-8595</inkml:trace>
</inkml:ink>
</file>

<file path=ppt/ink/ink2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6.6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1016 11691,'0'0'5173,"8"-16"-4618,17-26 126,2 1 0,63-71 0,93-84 1124,-129 140-1745,-34 36-10,96-103 213,247-201 0,-363 324-263,86-57 10,-77 52-19,0 1 1,0 0-1,0 0 1,1 1-1,-1 1 1,1-1-1,20-1 1,-27 4-27,1 0 0,0 1 0,-1-1 0,1 1 1,0-1-1,-1 1 0,1 0 0,-1 0 0,1 1 0,-1-1 1,1 1-1,-1 0 0,0 0 0,0 0 0,0 0 1,0 0-1,0 1 0,-1-1 0,1 1 0,-1 0 0,1-1 1,-1 1-1,0 0 0,0 1 0,0-1 0,1 4 1,5 10-103,-1 1 1,-1 1 0,8 35-1,-7-22 251,-3-19-95,0 1 0,0-1 1,1-1-1,0 1 1,1-1-1,9 13 0,-12-20-94,0-1-1,1 0 1,0 0 0,0 0-1,0 0 1,0-1-1,1 0 1,-1 0 0,1 0-1,0 0 1,0-1-1,0 1 1,0-1 0,0-1-1,0 1 1,1-1-1,-1 0 1,6 1-1,-1-1-457,0-1-1,0 1 0,0-2 0,-1 1 0,12-3 0,61-22-5701</inkml:trace>
</inkml:ink>
</file>

<file path=ppt/ink/ink2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6.9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0 0 3235</inkml:trace>
</inkml:ink>
</file>

<file path=ppt/ink/ink2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7.3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1431 19635,'8'-5'1147,"71"-52"-667,-3-4 0,108-110 0,-121 111-446,-55 52-33,726-661 1743,-724 660-1713,160-124 368,-144 115-366,1 1 1,1 1 0,1 1 0,47-17-1,-67 29 31,-1 0 0,1 1 0,0 0 0,1 1 0,-1 0-1,16 0 1,-22 1-35,-1 0-1,1 1 1,0-1-1,0 1 1,0-1-1,-1 1 1,1 0-1,0 0 0,-1 0 1,1 1-1,-1-1 1,1 1-1,-1-1 1,0 1-1,0 0 1,0 0-1,0 0 1,0 0-1,0 0 0,0 0 1,0 1-1,-1-1 1,1 1-1,1 3 1,7 20 496,-8-18-677,2 1 0,-1-2 0,1 1 0,8 13 0,-10-18-15,0-1-1,0 0 0,0 0 1,1 0-1,-1 0 1,1 0-1,-1 0 1,1 0-1,-1-1 0,1 0 1,0 1-1,0-1 1,0 0-1,0 0 0,0 0 1,0-1-1,5 1 1,4 0-10,0-2 0,1 1 0,-1-1 0,0-1 1,0 0-1,-1-1 0,1 0 0,0-1 0,10-5 0,105-56-2397,-70 33 671,14-5-121,-26 11-305,1 2 1,2 2-1,0 2 1,69-18-1,-84 33 2201</inkml:trace>
</inkml:ink>
</file>

<file path=ppt/ink/ink2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7.6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0 801 18834,'0'0'971,"14"-4"-490,28-13 13,-1-1 0,61-38 0,88-66 829,-116 73-749,115-81 44,187-113 3622,-327 215-4348,1 3 0,2 2 1,0 3-1,2 2 1,98-21-1,-111 34-1532,0 2 1,47 3-1,-47 0-4144,-20 0-660</inkml:trace>
</inkml:ink>
</file>

<file path=ppt/ink/ink2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8.1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1774 9641,'-11'4'2013,"-35"11"-460,45-15-1474,1 0 0,-1 1-1,1-1 1,-1 0 0,0 1 0,1-1-1,-1 0 1,0 0 0,1 0-1,-1 0 1,0 0 0,1 1 0,-1-1-1,0 0 1,0 0 0,1-1 0,-1 1-1,0 0 1,1 0 0,-1 0-1,0 0 1,1-1 0,-1 1 0,0 0-1,1-1 1,-1 1 0,1 0-1,-1-1 1,0 1 0,1-1 0,-1 1-1,1-1 1,-1 1 0,1-1 0,0 1-1,-1-1 1,1 1 0,-1-1-1,1 0 1,0 1 0,0-1 0,-1 0-1,1 1 1,0-1 0,0 0 0,0 1-1,0-1 1,0 0 0,0 1-1,0-1 1,0 0 0,0 0 0,0 1-1,0-2 1,12-37 1010,7 3-291,2 1 0,2 1 0,52-62 0,-43 57-387,87-104-112,6 6 0,6 6 0,6 5 0,5 7 0,305-196 0,-368 270-397,2 4 0,102-37 0,176-40-690,-351 115 765,102-36-5053,139-71 0,-110 46-985,-81 38 1950</inkml:trace>
</inkml:ink>
</file>

<file path=ppt/ink/ink2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8.7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1284 18193,'0'0'395,"-5"-9"-235,3 7-159,0-1 0,1 0 0,-1 0-1,1 0 1,0 1 0,-1-1 0,2 0-1,-1 0 1,0-1 0,0 1-1,1 0 1,0 0 0,0 0 0,0 0-1,0 0 1,1-6 0,1 3-15,0 1 0,0-1 1,1 1-1,0 0 0,0-1 0,0 1 1,1 1-1,0-1 0,0 0 0,7-6 1,34-31 42,2 2 0,2 2 0,70-42 0,171-78 538,42 4-270,-267 128-279,1 4 0,1 2-1,85-14 1,-100 29-78,1 2-1,99 7 1,-11 1 92,-123-6 42,0-1 1,-1 0 0,1-2-1,-1 0 1,0 0-1,27-13 1,97-54 326,-76 36-353,-1 4 449,-2-3-1,-2-3 1,-1-3-1,64-55 1,-90 64-309,3 2 0,59-38 0,-17 28-8787</inkml:trace>
</inkml:ink>
</file>

<file path=ppt/ink/ink2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9.2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1085 13036,'0'0'4800,"11"-6"-3445,19-11-1156,0-1-1,-1-2 0,27-24 1,86-84 286,-40 35-397,-70 64-70,249-205 145,-219 187-195,2 3 0,117-60 1,-162 95-165,1 0 1,0 2 0,0 0-1,34-6 1,-49 12 79,0 0 0,0 0 0,0 0-1,0 1 1,0 0 0,0 0 0,0 0-1,0 1 1,-1 0 0,1-1 0,0 2-1,0-1 1,0 1 0,-1-1 0,1 1-1,-1 1 1,1-1 0,-1 0 0,0 1-1,0 0 1,0 0 0,0 0 0,-1 1 0,1-1-1,2 5 1,17 32-285,-17-31 361,-1 1 0,1-1 0,0 1 0,14 14 0,-17-21 27,1 0 1,0-1-1,-1 1 0,1-1 0,0 1 0,0-1 0,0 0 1,0-1-1,1 1 0,-1-1 0,0 0 0,1 0 0,-1 0 1,1 0-1,8-1 0,-3 0-212,0-1 1,1-1-1,-1 0 0,0 0 1,0-1-1,0 0 0,0-1 1,0 0-1,-1-1 0,0 0 1,14-10-1,12-10-314,46-43 1,-63 52 660,75-71 563,-45 40-53,89-67-1,-101 94-2446,-26 18-1057</inkml:trace>
</inkml:ink>
</file>

<file path=ppt/ink/ink2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39.7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1260 17649,'0'0'1179,"6"-16"-597,12-20-440,2 1 0,0 0 0,3 1 0,52-59 0,-5 17 67,4 3 0,124-94 0,-146 128-363,2 3 0,1 2-1,2 3 1,1 2 0,75-25-1,-113 47 28,-1 1 0,1 1-1,1 1 1,25-2 0,-37 6 88,-1 0 0,0 0 0,1 1 0,-1 0 1,0 0-1,0 1 0,0 0 0,0 0 1,0 1-1,0 0 0,-1 0 0,1 1 0,8 6 1,-14-9 102,1 1 1,0-1 0,0 1-1,-1-1 1,1 0 0,0 0-1,0 0 1,0-1 0,1 1-1,-1-1 1,0 0 0,0 0 0,0 0-1,0 0 1,0 0 0,0 0-1,0-1 1,0 0 0,0 0-1,0 1 1,0-2 0,0 1-1,0 0 1,0-1 0,-1 1-1,5-4 1,7-5 100,-1 0 1,-1-1-1,21-23 0,-17 16-106,103-114 84,-72 76-308,107-97 0,-146 146-407,2 0 0,-1 1-1,1-1 1,14-5 0,-2 4-3202</inkml:trace>
</inkml:ink>
</file>

<file path=ppt/ink/ink2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0.43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1519 18770,'16'-17'112,"788"-802"58,-739 756-570,-24 23 282,20-21 206,95-72 1,-147 126 18,0 1-1,1 0 1,-1 0-1,1 1 1,0 1-1,15-5 1,-23 8-98,-1 0 0,1 1 0,0 0 0,0-1 0,0 1 0,0 0 0,0 0 0,0 0 0,0 0 0,-1 0 0,1 0 0,0 0 0,0 1 1,0-1-1,0 1 0,0 0 0,-1-1 0,1 1 0,0 0 0,-1 0 0,1 0 0,0 0 0,-1 0 0,1 0 0,-1 1 0,0-1 0,1 0 1,-1 1-1,0-1 0,0 1 0,0 0 0,0-1 0,0 1 0,0 0 0,0-1 0,-1 1 0,1 0 0,-1 0 0,1 0 0,-1 0 0,1 2 0,1 12 89,-1 0 0,0 0 0,-2 19 0,0-23 87,1 1 0,0 0-1,0-1 1,2 1 0,5 24 0,-7-35-130,1 0 1,0-1-1,-1 1 1,1-1-1,0 0 1,0 1-1,0-1 1,0 1-1,0-1 1,0 0-1,1 0 1,-1 0-1,0 0 1,0 0-1,1 0 1,-1 0-1,1 0 1,-1 0-1,1-1 1,-1 1-1,1 0 1,2 0-1,0-1 21,1 1 0,0-1-1,-1 0 1,1 0 0,-1 0 0,1 0-1,-1-1 1,7-1 0,4-3 115,1 0 0,-1-1 0,27-15 0,229-157 275,8-4 771,-247 166-522,1 3 0,0 1 0,1 1 0,0 1 0,53-6-1,36-10-2244,-99 19-772,0-1-1,45-21 1,6-14-6309</inkml:trace>
</inkml:ink>
</file>

<file path=ppt/ink/ink2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2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2160 52 10794,'0'0'5328,"-10"-8"-4047,5 3-1167,0 0 0,-1 1 0,0 0 1,0 1-1,0-1 0,-1 1 0,1 0 0,-1 0 0,0 1 0,0 0 0,0 0 0,0 1 1,0 0-1,0 0 0,-13 1 0,-115 7 365,0 6 0,-168 40 0,208-36-421,-40 8-78,-311 62 167,10 31-146,262-48-1551,64-16-3162,46-18-1166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18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75 20884,'0'0'4132,"-6"-52"-4228,18 42-2531,0-3-3395</inkml:trace>
</inkml:ink>
</file>

<file path=ppt/ink/ink2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4.2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719 94 5349,'3'-2'666,"0"-1"0,0 0 0,-1 0 0,1-1 0,-1 1 0,0 0 0,0-1 0,0 1 0,0-1 0,0 0 0,-1 1 0,0-1 0,0 0 0,0 0 0,0 0 0,-1 0 1,1 0-1,-1 0 0,0 0 0,-1-6 0,1 9-577,-1 1 0,1-1 0,-1 0 1,1 0-1,-1 0 0,0 1 0,1-1 0,-1 0 1,0 1-1,1-1 0,-1 1 0,0-1 0,0 1 1,0-1-1,0 1 0,0 0 0,1-1 1,-1 1-1,0 0 0,0 0 0,0-1 0,0 1 1,-2 0-1,-28-1 430,21 2-270,-8 0-192,0 1 0,0 0 0,1 2 0,-1 0 0,1 1 0,-1 1 0,-19 9 1,-114 65 41,140-74-68,-44 27 125,-69 53 0,101-67-28,1 0-1,0 1 1,2 1 0,0 2 0,-20 30 0,34-44-86,1 0 1,0 0-1,0 0 1,1 1 0,1 0-1,-1 0 1,-2 14-1,6-21-35,-1 1 0,1 0 0,-1 0 0,1-1 0,0 1 0,1 0 0,-1 0 0,1-1 0,-1 1 0,1 0 0,0-1 0,0 1-1,1 0 1,-1-1 0,1 0 0,0 1 0,0-1 0,0 0 0,0 0 0,0 0 0,1 0 0,0 0 0,2 2 0,5 2-53,0-1 0,0 0 0,1-1 0,-1 0-1,1-1 1,0 0 0,1-1 0,-1 0 0,0 0 0,1-2 0,12 2 0,23-1-1009,63-4 0,-109 2 1043,100-10-2977,0-15-2472</inkml:trace>
</inkml:ink>
</file>

<file path=ppt/ink/ink2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7.4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9929,'0'0'13234,"0"6"-13036,3 29 1580,10 59 0,2-1 351,94 616 1298,-103-671-3347,-4-23-26,1 0-1,0 0 1,8 22-1,-12-75-887,3 4-825,-9-11-2389,-1 0-1,-16-49 1,-1 14-3607</inkml:trace>
</inkml:ink>
</file>

<file path=ppt/ink/ink2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7.7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1 379 10570,'5'-15'5878,"3"-5"-4995,1 1 1,1-1-1,1 2 1,0-1-1,1 1 1,1 1-1,21-21 1,-11 18-308,1 1 1,0 2-1,2 0 1,-1 2-1,2 0 1,0 2 0,53-18-1,-39 19-151,1 2 0,0 1 0,0 2 0,83-2 0,-115 8-411,0 2 1,-1-1 0,1 1-1,0 0 1,-1 1 0,1 0-1,-1 1 1,0 0 0,0 0-1,0 1 1,12 7 0,-16-7 13,1 0 0,-2 0 1,1 0-1,0 1 1,-1 0-1,0 0 0,0 0 1,0 0-1,-1 1 0,1-1 1,-2 1-1,1 0 1,0 0-1,-1 0 0,0 0 1,-1 1-1,1-1 1,0 8-1,-1 6 38,0 0 0,-1-1 0,0 1 0,-2 0 1,-1-1-1,0 1 0,-1-1 0,-1 0 0,-1 0 0,-1 0 0,-1-1 0,0 0 0,-1-1 0,-13 20 1,2-7 48,-2-1 0,-1 0 1,-2-1-1,0-2 0,-2-1 1,-51 38-1,67-55-115,0 0 0,-1-1 0,0 0 0,0-1 0,-1-1 0,1 0 0,-1 0 0,0-1 0,0-1 0,-1 0 0,-19 1 0,22-4 0,1-1 0,0 0 0,0 0 0,-1-1 0,1 0 0,0 0 0,0-1 0,1-1 0,-1 0 0,1 0 0,0-1 0,0 0 0,0 0 0,0-1 0,-10-10 0,12 12 0,1-1 0,1 0 0,-1 0 0,1-1 0,0 1 0,0-1 0,0 0 0,1 0 0,0-1 0,0 1 0,1-1 0,-4-11 0,7 18-97,0-1 1,0 0-1,0 0 0,0 1 1,0-1-1,0 0 0,1 1 1,-1-1-1,0 0 0,0 1 0,1-1 1,-1 0-1,1 1 0,-1-1 1,0 0-1,1 1 0,-1-1 1,1 1-1,-1-1 0,1 1 1,0-1-1,-1 1 0,1 0 1,-1-1-1,1 1 0,0 0 1,-1-1-1,1 1 0,0 0 0,0 0 1,1-1-1,29-4-6074,-21 3 3761,18-3-4268</inkml:trace>
</inkml:ink>
</file>

<file path=ppt/ink/ink2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48.5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419 144 15439,'5'-10'2984,"3"-7"-1930,1-1 1350,0-1 1,-1 0-1,6-25 0,-14 43-2363,0 1-1,0-1 0,0 1 1,1-1-1,-1 0 0,0 1 1,0-1-1,0 1 0,-1-1 1,1 1-1,0-1 0,0 1 1,0-1-1,0 1 0,0-1 1,-1 1-1,1-1 0,0 1 1,0-1-1,-1 1 1,1-1-1,0 1 0,-1 0 1,1-1-1,-1 1 0,1-1 1,0 1-1,-1 0 0,1 0 1,-1-1-1,1 1 0,-1 0 1,1 0-1,-1-1 0,1 1 1,-1 0-1,1 0 0,-1 0 1,1 0-1,-1 0 1,1 0-1,-1 0 0,1 0 1,-1 0-1,0 0 0,1 0 1,-1 0-1,1 0 0,-1 0 1,1 0-1,-1 1 0,1-1 1,-1 0-1,1 0 0,-1 1 1,1-1-1,0 0 1,-1 1-1,0 0 0,-32 15 1212,6 4-1252,2 1 0,0 2 0,1 0 0,1 1 0,1 1 0,2 2 0,0 0 0,2 1 0,1 0 0,-22 53 0,36-75 0,1 1 0,-1-1 0,2 0 0,-1 1 0,1-1 0,0 1 0,0 0 0,1-1 0,-1 1 0,2 0 0,-1-1 0,3 14 0,-1-16 0,-1 0 0,1-1 0,0 1 0,0-1 0,0 0 0,0 1 0,1-1 0,-1 0 0,1 0 0,0-1 0,0 1 0,0 0 0,0-1 0,0 0 0,1 0 0,-1 0 0,1 0 0,-1 0 0,1-1 0,0 1 0,0-1 0,5 1 0,15 3 0,1-2 0,-1 0 0,49-2 0,-48-1 0,-1 0 0,1 2 0,45 8 0,-67-9 0,-1-1 0,1 0 0,-1 1 0,1 0 0,-1-1 0,1 1 0,-1 0 0,0 1 0,1-1 0,-1 0 0,0 1 0,0-1 0,0 1 0,0-1 0,0 1 0,0 0 0,-1 0 0,1 0 0,0 0 0,-1 0 0,0 0 0,1 1 0,-1-1 0,0 0 0,0 1 0,0-1 0,0 1 0,-1-1 0,1 1 0,-1-1 0,0 1 0,1-1 0,-1 1 0,0 0 0,0-1 0,-1 1 0,1-1 0,-1 1 0,0 2 0,-2 5 0,-1-1 0,0 1 0,0-1 0,-1 0 0,-1-1 0,1 1 0,-1-1 0,-12 13 0,-12 9 0,-1-1 0,-1-1 0,-1-2 0,-48 28 0,56-38 0,-1-3 0,0 0 0,0-1 0,-2-1 0,1-2 0,-1-1 0,-32 5 0,56-13 1,-35 3-437,31-9-592,18-10-963,12-4-7479,6-9-9252</inkml:trace>
</inkml:ink>
</file>

<file path=ppt/ink/ink2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1.3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0 534 17809,'0'0'1132,"4"-9"-364,78-179 2556,-52 108-3072,35-146 0,-59 195 121,-9 47 28,-9 48-118,6-32-262,2 1-1,2-1 1,0 1-1,3 0 1,0-1-1,8 41 1,-7-67-2,0 1-1,0-1 1,0 0 0,0 0-1,1 0 1,4 7 0,-6-12-85,0 1 0,0-1 0,0 1 0,1-1 0,-1 1 0,0-1 0,1 0 0,-1 0 0,0 0 0,1 0 1,-1 0-1,1 0 0,0 0 0,-1 0 0,1-1 0,0 1 0,0-1 0,-1 1 0,1-1 0,0 1 0,0-1 0,0 0 0,-1 0 0,1 0 0,0 0 0,2-1 1,-3 1-113,-1 0 1,1 0-1,0-1 1,-1 1-1,1 0 1,0-1-1,-1 1 0,1 0 1,0-1-1,-1 1 1,1-1-1,-1 1 1,1-1-1,-1 1 1,1-1-1,-1 0 1,1 1-1,-1-1 1,1 0-1,-1 1 1,0-1-1,0 0 1,1 1-1,-1-1 1,0 0-1,0 0 1,0 1-1,0-1 1,0 0-1,0 0 1,0 0-1,1-17-4962</inkml:trace>
</inkml:ink>
</file>

<file path=ppt/ink/ink2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1.6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78 10570,'0'0'11147,"61"13"-10379,-23-13-223,9-20-321,4-9-1089,-4-13-4772</inkml:trace>
</inkml:ink>
</file>

<file path=ppt/ink/ink2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4.11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27 13869,'0'0'4666,"-5"0"-4100,-13 2 30,35-1 747,46-1 503,1-8-1246,-25 3-380,42 0 1,114 19 244,4 0-188,150-34 950,-28 1-764,-255 19-377,0 2 0,122 22 0,-119-10-55,57 13 14,1-5 0,193 8 0,-120-30 35,13-1 166,299 37-1,-448-27-229,391 53 702,5-34-59,241 13-349,-477-22-266,247-12 1,-299-8-145,-176 2-3052,4 0 2898,0-1-1,-1 0 1,1 1-1,-1-1 1,1 0-1,0 0 1,-1 0-1,1 1 1,-1-1-1,1 0 0,-1 0 1,1 0-1,-1 0 1,1 0-1,-1 0 1,1 0-1,-1 0 1,1 0-1,-1 0 1,1 0-1,-1 0 1,1 0-1,-1 0 0,1 0 1,-1 0-1,1 0 1,0-1-1,-1 1 1,1 0-1,-1 0 1,1-1-1,0 1 1,-1 0-1,1-1 0,-1 1 1,1 0-1,0-1 1,-1 1-1,1-1 1,0 1-1,-1-1 1,-3-10-5982</inkml:trace>
</inkml:ink>
</file>

<file path=ppt/ink/ink2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5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6559 215 8616,'0'0'3657,"9"-7"-1308,-5 4-1910,28-24 597,-30 26-798,0-1 1,0 0-1,-1 0 0,1 0 1,0 0-1,-1 0 0,1-1 1,-1 1-1,0 0 0,0-1 1,0 1-1,0-1 0,0 1 1,0-5-1,-1 7-94,-1-1 0,1 1 0,-1-1 0,0 1 0,1-1 0,-1 1 0,0 0 0,0-1 0,1 1 0,-1 0 0,0-1 0,0 1 0,0 0 0,1 0 0,-1 0 0,0 0 0,0 0 0,0 0 0,1 0 0,-1 0 0,0 0 0,0 0 0,0 0 0,-1 1 0,-24 4 900,9 4-802,1 1 0,0 0 0,1 1 0,-27 26-1,0-2-174,-9 6-110,-563 422 1949,217-180-1782,-45 30-51,-24-33 93,255-174 35,-377 216-60,378-176 329,-49 31 582,192-136-836,-140 63 0,181-96-131,0-1 1,-1-1-1,0-2 0,0 0 1,0-2-1,-1 0 0,-46-5 1,38 1 9,-1 2-1,1 2 1,-51 8 0,-109 35-91,89-17 0,-1-5 1,-1-5-1,-121 5 1,-243-44-34,466 20 25,-154-4-137,-281 29 0,359-16 103,0-4 1,-111-10-1,190 6 32,0-1-1,-1 0 0,1 0 0,0 0 0,0 0 0,0-1 0,0 0 0,0 0 1,0 0-1,0 0 0,1-1 0,-1 1 0,1-1 0,0 0 0,0 0 0,0 0 1,0 0-1,0-1 0,0 1 0,1-1 0,0 0 0,0 0 0,0 0 0,0 0 1,1 0-1,-1 0 0,1 0 0,-1-6 0,-2-12-38,1 0 0,2-1 0,0 1 1,2-31-1,1 12 57,-2 1-189,1-117-81,-6-1 1,-31-183-1,-37 20 253,24 124 5,45 175-25,1 1 0,1-1-1,0 0 1,2 0 0,1 0 0,0 0 0,2 0-1,0 0 1,2 1 0,0 0 0,1-1 0,1 2 0,14-28-1,19-54-2,-19 48-99,35-68 0,-54 119 55,0 0 0,0 0 1,1 1-1,-1-1 0,0 0 1,1 1-1,0 0 0,-1 0 1,1 0-1,0 0 1,0 0-1,0 0 0,1 1 1,-1-1-1,0 1 0,1 0 1,-1 0-1,6 0 1,7-1 64,-1 0 0,0 2 0,18 1 0,5 0-24,25-6 12,-1-2 0,0-2 0,74-22 0,179-70-117,59-15 43,380 7 33,-454 76 46,812-72 46,902 40 32,-1784 78 69,366 69 1,-530-65 321,-51-12-917,0 0 1,0-2-1,1 1 1,22 0-1,-39-10-5944,-9-7 208</inkml:trace>
</inkml:ink>
</file>

<file path=ppt/ink/ink2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6.4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73 1 16303,'4'0'545,"-1"1"-65,0-1 1026,2 0 800,-2 0-865,0 0 5029,-5 0-6405,-7 2-738,-7 3-1793,-5 4-3204,-1 1-1505,-2-2-2017</inkml:trace>
</inkml:ink>
</file>

<file path=ppt/ink/ink2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6:17.9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1769 319 6054,'-30'1'1201,"-1"0"0,-57 12 0,61-6-1154,-1 1 0,2 1 0,-1 1 1,1 1-1,-45 28 0,16-3 346,3 2 1,0 2-1,3 2 1,2 3-1,1 1 1,-64 87-1,75-84 226,2 1-1,2 2 1,3 0 0,1 2-1,4 1 1,1 1 0,-18 80-1,32-104-548,3 0 0,0 1 0,2-1 0,2 1 0,1-1 0,1 1 0,11 62 0,-9-82-159,0 0-1,1 1 1,0-2 0,1 1 0,0 0-1,1-1 1,1 0 0,0 0 0,0-1-1,1 0 1,0 0 0,1-1 0,1 0-1,-1-1 1,2 0 0,-1 0 0,1-1-1,0 0 1,1-1 0,0-1 0,18 9-1,-10-9-38,-1-1 0,1-1-1,0 0 1,0-1-1,0-1 1,1-1 0,-1-1-1,0-1 1,1-1 0,-1-1-1,0 0 1,0-1-1,26-10 1,7-5 216,-1-3-1,0-1 1,74-48 0,12-18-37,-4-7 1,152-140 0,217-251 310,-336 319 365,-157 159-709,7-8 49,0 1 0,21-16-1,-68 83-664,-223 255 281,134-168 955,55-63-47,-39 45 1847,-90 139-1,163-202-1860,29-55-576,1-1-1,-1 0 1,1 1 0,-1-1 0,1 0-1,0 1 1,-1-1 0,1 1 0,0-1 0,0 0-1,0 1 1,0-1 0,0 1 0,0-1-1,0 1 1,1 1 0,0-2-25,0 0-1,0-1 1,0 1 0,0-1-1,0 0 1,0 1 0,0-1-1,-1 0 1,1 1 0,0-1-1,0 0 1,0 0 0,0 0-1,0 0 1,0 0 0,0 0-1,0 0 1,0 0 0,0 0-1,0-1 1,0 1 0,0 0 0,0-1-1,0 1 1,1-1 0,29-11-137,-1-2 0,0-1 1,-2-1-1,0-1 0,33-27 1,-6 6 141,569-368-113,31 52 179,-607 335-5,-30 15-129,-16 5-90,-7 3-130,-60 39 479,-114 55 0,-84 21 469,225-102-531,-495 196 1693,-298 141-691,655-259-1064,-175 82 16,340-172-60,0 0 1,0 0-1,-1-1 0,1-1 1,-1 0-1,1 0 1,-1-1-1,0-1 1,0 0-1,0-1 1,-16-1-1,25 1-7,0-1 0,1 0 0,-1 1 0,0-1 0,1 0-1,-1-1 1,1 1 0,-1 0 0,1-1 0,0 1 0,-1-1 0,1 0 0,0 0 0,0 0-1,0 0 1,1 0 0,-1 0 0,0-1 0,1 1 0,-2-4 0,0-1-33,0-1 1,1 0 0,0 0-1,0 0 1,0-16-1,-1-19-7,3 0 0,2 0-1,1-1 1,14-64 0,54-173-58,-56 227 98,55-182-300,-8 32-442,43-261-1,-101 440 740,0 10 18,-2 0 1,1-1 0,-2 1 0,0 0 0,-1-1 0,-1 1 0,-4-29 0,4 43-3,1-1 0,-1 1 1,0-1-1,1 1 0,-1 0 1,0-1-1,0 1 1,0 0-1,0 0 0,0-1 1,0 1-1,0 0 1,0 0-1,0 0 0,0 0 1,-1 1-1,1-1 1,0 0-1,-1 0 0,1 1 1,-1-1-1,1 1 0,-1-1 1,1 1-1,-1 0 1,1 0-1,-3-1 0,0 1 19,0 1-1,0-1 1,0 1-1,1 0 0,-1 0 1,0 0-1,0 0 1,1 1-1,-1-1 0,-5 4 1,-18 15 52,1 1 1,0 1-1,2 2 1,-35 41-1,52-57-67,-394 499 651,34 27 550,350-509-1141,-67 101 313,-141 201 358,197-294-547,29-34-194,-1 1 1,0 0 0,0 0 0,0-1 0,0 1 0,0 0 0,0 0 0,0-1 0,0 1 0,0 0 0,-1 0-1,1 0 1,0-1 0,0 1 0,0 0 0,0 0 0,0 0 0,0-1 0,0 1 0,0 0 0,-1 0-1,1 0 1,0-1 0,0 1 0,0 0 0,0 0 0,-1 0 0,1 0 0,0 0 0,0 0 0,0-1 0,-1 1-1,1 0 1,0 0 0,0 0 0,0 0 0,-1 0 0,1 0 0,0 0 0,0 0 0,-1 0 0,1 0-1,0 0 1,0 0 0,0 0 0,-1 0 0,1 0 0,0 0 0,0 0 0,-1 0 0,1 0 0,0 1 0,0-1-1,0 0 1,-1 0 0,1 0 0,0 0 0,0 0 0,0 0 0,0 1 0,-1-1 0,1 0 0,0 0-1,0 0 1,0 1 0,0-1 0,0 0 0,3-22 9,9-10-65,1 2 0,2 0 1,0 1-1,26-36 1,89-111-106,-125 171 138,75-91-82,4 4 0,5 4 1,118-92-1,319-205-291,-442 326 380,-21 15 16,177-113 0,-238 156-13,-1 0-1,1 0 0,-1 0 0,1 0 1,-1 1-1,1-1 0,0 1 1,-1-1-1,1 1 0,0 0 0,-1 0 1,1-1-1,3 1 0,-4 1 2,-1-1 0,1 0 0,-1 0 0,1 1 0,-1-1 0,1 0 0,-1 1 0,0-1 0,1 0 0,-1 1 0,1-1 0,-1 0 0,0 1 0,1-1 0,-1 1 0,0-1 1,0 1-1,1-1 0,-1 1 0,0-1 0,0 1 0,0-1 0,0 1 0,1-1 0,-1 1 0,0 0 0,0-1 0,0 1 0,-1 6-24,1-1 1,-1 0-1,0 0 0,-1 0 1,0 1-1,-3 8 0,-26 57 45,-3-2 0,-50 76 0,20-35 19,-58 103-31,-308 612-805,371-668-1311,35-56-2941,20-35-5964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0.3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86 1 10730,'0'0'7906,"7"17"-6091,0-2-1422,-2 0 0,0 0-1,-1 1 1,0 0 0,-1-1-1,-1 2 1,0-1 0,-1 26-1,-27 196 2050,-6 160 172,33-384-3559,-3-39-1404,-3 5 287,-1 1-1,-1-1 1,-11-22 0,9 21-13,-12-30-3323</inkml:trace>
</inkml:ink>
</file>

<file path=ppt/ink/ink2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3:53.5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3128 7015,'0'0'4815,"-2"-10"-4500,2 8-295,-1-3 47,0 0 1,1 1-1,-1-1 0,1 0 0,0 0 0,0 1 0,1-1 0,-1 0 0,1 1 0,0-1 0,1 0 0,-1 1 0,1-1 0,0 1 0,0 0 1,0 0-1,3-5 0,21-24 193,1 0 1,1 2 0,2 1 0,2 1 0,50-35 0,189-107 204,-70 49 14,192-153-237,-72 49 12,176-106 222,575-411-2,-277 176 343,-633 455-838,-93 64 161,2 2 0,2 3-1,2 4 1,121-45 0,-209 89-2227,-23 4-2969,25-9 102</inkml:trace>
</inkml:ink>
</file>

<file path=ppt/ink/ink2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0.4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528 43 8616,'0'0'7896,"-15"-8"-5035,5 3-2533,5 1-166,-1 0 1,0 1 0,0 0-1,0 0 1,-1 1-1,1-1 1,-1 1-1,1 1 1,-1-1-1,0 1 1,1 0-1,-1 1 1,0-1-1,0 1 1,0 1-1,-9 1 1,3 3 64,0 1 1,0 0-1,1 1 0,0 0 1,0 1-1,0 0 0,1 1 1,1 1-1,-1-1 0,-12 18 1,7-9 48,2 1 0,1 0 1,0 1-1,1 1 0,-14 33 1,23-45-252,0 0 1,0-1 0,1 1 0,0 0 0,0 0-1,1 0 1,0 18 0,2-23-28,-1-1 1,0 0-1,1 0 1,-1 0-1,1 0 1,0 0-1,0 0 1,1-1-1,-1 1 1,0 0-1,1 0 1,-1-1-1,1 1 1,0-1-1,0 1 1,0-1-1,0 0 1,1 0-1,-1 0 1,1 0-1,-1 0 1,1-1-1,-1 1 1,1-1-1,0 1 1,3 0-1,10 2 17,0-1 1,1 0-1,-1-2 1,0 1-1,1-2 1,-1 0-1,1-1 1,17-4-1,43 0-79,-76 5 64,1 0 0,-1 0 0,0 0 1,0 0-1,0 0 0,0 0 0,1 0 1,-1 1-1,0-1 0,0 1 0,0-1 1,0 1-1,0-1 0,0 1 0,0-1 1,0 1-1,0 0 0,0-1 0,0 1 1,-1 0-1,1 0 0,0 0 0,0 0 0,-1 0 1,1 0-1,0 1 0,0 1 60,0-1 0,0 1 0,-1 0 0,1 0 0,-1 0 0,0-1 0,0 1 0,0 0 0,0 0 0,-1 5 0,-1 2 238,-1-1-1,0 1 0,0-1 1,-1 1-1,-7 13 0,-8 6 256,-1-1 0,-1-1 0,-2-1 0,0 0 0,-47 37 0,33-34-587,-1-1 0,-1-3 0,-72 36 0,106-58-501,-6 2-642,3-4-4964</inkml:trace>
</inkml:ink>
</file>

<file path=ppt/ink/ink2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1.1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26585,'0'0'3171,"18"69"-3171,-18-19 64,0 7-288,0 1-737,0-1-544,3-7-866,-1-8-1376,-2-6-2179,0-10-5509</inkml:trace>
</inkml:ink>
</file>

<file path=ppt/ink/ink2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1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52 18962,'13'-6'1479,"6"-3"-884,1 2-1,0 0 1,0 1 0,1 1 0,0 0 0,27-1 0,-21 5-378,0 1-1,0 2 1,0 0 0,0 2 0,0 1 0,-1 1 0,34 13 0,-47-14-77,0 0 0,-1 2 0,1-1 1,-1 1-1,-1 1 0,1 1 0,-1-1 0,-1 1 0,1 1 0,-2 0 0,1 1 0,-1 0 0,-1 0 1,0 1-1,12 23 0,-15-23-74,0-1-1,-1 1 1,0 0 0,-1 0 0,-1 1 0,0-1-1,0 1 1,-1-1 0,-1 1 0,0-1 0,0 1 0,-2-1-1,1 1 1,-6 19 0,1-16 61,0-1 1,0 1-1,-2-1 1,0 0-1,0-1 1,-1 0-1,-1 0 0,-1-1 1,0 0-1,-14 12 1,8-9-16,-1-1 0,0 0 0,-1-2 1,-1 0-1,0-1 0,-1-1 1,0-1-1,-1-1 0,0-1 0,0-1 1,-1-1-1,1 0 0,-2-2 0,1-1 1,-43 0-1,59-3-263,0-1 0,0 0 0,-1 0 0,1 0 0,0-1 0,0-1 0,1 1 1,-1-1-1,0 0 0,-9-7 0,9 5-614,0-1 1,0 0-1,1 0 0,-1-1 1,2 1-1,-1-2 1,1 1-1,-5-9 1,-20-41-12027</inkml:trace>
</inkml:ink>
</file>

<file path=ppt/ink/ink2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2.07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14157,'0'0'7207,"-15"80"-6214,6-24 449,5 12-321,2 4-513,2 0 289,0 0 160,6 0-801,10 2-224,1 3-832,4 1-1667,-3 2-2209,-2 2-1666</inkml:trace>
</inkml:ink>
</file>

<file path=ppt/ink/ink2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9:02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69 0 9353,'-13'80'7719,"4"-7"-5060,3-4-866,5-3-511,1-5-770,0-2-448,4-3-192,3-3-993,-1-4 256,0 1 513,-2 0 224,-1 0 96,0 1-129,-3 1-1280,0 2-2274,0 2-1538,0 0-3652</inkml:trace>
  <inkml:trace contextRef="#ctx0" brushRef="#br0" timeOffset="1">49 1193 9033,'0'0'4163,"-10"82"-1376,5-50-353,2-7-544,3-7-352,0-7-353,0-4-416,0-6 480,-4-1-1057,-1-12-897,-5-6-2210,-1 0-5669</inkml:trace>
</inkml:ink>
</file>

<file path=ppt/ink/ink2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4.8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52 6502,'0'0'12423,"6"-7"-8126,0-3-3544,-4 6-410,0 1 0,0 0 0,0-1 1,0 1-1,1 0 0,0 0 1,-1 1-1,1-1 0,5-3 0,-7 10 2171,-1 16-2124,-6 3-282,0-1 0,-2 1-1,-1-1 1,0-1 0,-13 21 0,-10 23 35,21-40 4,0 0-1,2 0 0,1 1 0,1 0 0,1 1 0,1-1 0,-1 28 1,6-51-139,0-1 1,0 1-1,0-1 1,0 1 0,1-1-1,-1 1 1,1-1 0,0 1-1,0-1 1,0 0-1,0 1 1,0-1 0,0 0-1,0 0 1,1 0 0,-1 0-1,1 0 1,0 0-1,0 0 1,2 2 0,0-1 5,0-1 1,0 0-1,0 0 1,1 0-1,-1 0 1,0-1-1,1 0 0,0 0 1,-1 0-1,8 1 1,3-2 11,1 0 0,0 0 0,0-2 0,0 0 0,28-7 0,-33 6-262,1 0 0,0-1 0,-1 0 0,1 0 0,-1-1 0,0-1 0,-1 0 0,0-1 0,14-10 0,-23 16-163,0 0-1,0 0 1,0 0-1,-1 0 1,1-1-1,0 1 1,-1 0 0,1 0-1,-1-1 1,1 1-1,-1 0 1,0 0-1,1-1 1,-1 1-1,0 0 1,0-1-1,0 1 1,0-1-1,0 1 1,0 0-1,-1-1 1,1 1-1,-1-2 1,-8-17-8666</inkml:trace>
</inkml:ink>
</file>

<file path=ppt/ink/ink2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5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 19603,'0'0'11915,"84"2"-11435,-37-2-416,8 0-192,2-6-1153,1-1-1762,-3 0-1986,-8-1-2274</inkml:trace>
</inkml:ink>
</file>

<file path=ppt/ink/ink2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5.5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 1 24055,'0'0'5957</inkml:trace>
  <inkml:trace contextRef="#ctx0" brushRef="#br0" timeOffset="1">13 207 18770,'0'0'10826,"-13"47"-10698,15-47-1025,7 0-4035,-1-5-6631</inkml:trace>
</inkml:ink>
</file>

<file path=ppt/ink/ink2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6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1 18770,'0'0'7094,"-6"15"-6458,-20 43 13,-44 106 18,60-136-480,1 0 0,1 0 1,1 1-1,-2 30 1,8-57-139,1 0 0,-1 1 0,1-1 0,0 0 0,0 0 0,0 1 0,0-1 1,1 0-1,-1 0 0,1 1 0,-1-1 0,1 0 0,-1 0 0,1 0 0,0 0 1,0 0-1,0 0 0,1 0 0,-1 0 0,0 0 0,1 0 0,-1-1 0,1 1 1,3 2-1,0-2 82,0 0 0,0 0 1,0-1-1,0 0 0,0 0 0,1 0 1,-1 0-1,0-1 0,10-1 1,-1 1-135,76-4 849,-83 4-1229,-1-1-1,0-1 0,1 1 0,-1-1 0,0 0 0,0 0 0,0-1 0,0 0 0,0 0 0,-1 0 0,8-6 0,-13 8-99,1 0 1,0 0-1,-1 0 0,1 1 1,-1-1-1,1 0 0,-1 0 1,1 0-1,-1 0 0,0 0 1,1 0-1,-1 0 0,0 0 1,0 0-1,0 0 0,0 0 1,0 0-1,0-1 0,0 1 0,0 0 1,0 0-1,0 0 0,-1-1 1,-4-13-15400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0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27 8264,'0'0'10282,"52"9"-9386,-13-5-351,7-3-353,9-1-128,8 0-352,1-9-1666,0-5-1794,-8-3-2337</inkml:trace>
</inkml:ink>
</file>

<file path=ppt/ink/ink2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6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 18001,'0'0'5189,"65"3"-3716,-21-3-640,10-2-673,2 0-160,5-2-1665,-6 3-2499,-4-2-2915</inkml:trace>
</inkml:ink>
</file>

<file path=ppt/ink/ink2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7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115 65 11275,'0'0'5423,"-11"9"-3100,-3 2-1678,1 0 1,1 1-1,-14 16 1,21-22-537,1-1 0,0 1 0,0 0 1,1 0-1,0 1 0,0-1 0,0 0 0,1 1 0,0 0 1,0-1-1,1 1 0,0 0 0,-1 10 0,2-16-105,0 0-1,0-1 1,0 1 0,0 0-1,0-1 1,1 1-1,-1-1 1,0 1 0,0 0-1,0-1 1,1 1-1,-1-1 1,0 1-1,1 0 1,-1-1 0,1 1-1,-1-1 1,0 1-1,1-1 1,-1 1 0,1-1-1,-1 0 1,1 1-1,-1-1 1,1 0-1,0 1 1,-1-1 0,1 0-1,-1 0 1,1 1-1,0-1 1,-1 0 0,1 0-1,0 0 1,-1 0-1,1 0 1,0 0 0,-1 0-1,1 0 1,-1 0-1,1 0 1,0 0-1,-1 0 1,1-1 0,0 1-1,-1 0 1,1 0-1,-1-1 1,1 1 0,-1 0-1,1-1 1,0 1-1,0-1 1,32-20 539,-15 2-379,-14 14-154,1-1-1,0 1 1,0 0 0,0 1 0,0-1 0,1 1 0,-1 0 0,1 0-1,0 1 1,13-6 0,-18 10-24,0-1-1,0 1 1,-1-1-1,1 1 1,0-1 0,0 1-1,0 0 1,-1 0-1,1-1 1,0 1-1,-1 0 1,1 0 0,-1 0-1,1 0 1,-1 0-1,1 0 1,-1 0-1,1 0 1,-1 0 0,0 0-1,0 0 1,0 0-1,1 1 1,7 37 86,-6-25-54,-1-11 13,0 1 0,0-1 0,0 0 0,1 0 0,-1 0 0,1 0-1,-1 0 1,1 0 0,0 0 0,0-1 0,1 1 0,-1-1 0,0 1 0,6 3 0,-7-6 19,-1 1 0,1-1 0,0 1 1,0-1-1,0 0 0,0 0 0,0 1 0,0-1 1,0 0-1,-1 0 0,1 0 0,0 0 0,0 0 1,0 0-1,0 0 0,0 0 0,0 0 0,0-1 1,0 1-1,0 0 0,1-1 0,0 0 24,-1-1 0,1 1 0,0 0 0,-1-1 1,1 1-1,-1-1 0,1 0 0,-1 0 0,0 1 0,0-1 0,0 0 0,0 0 0,1-3 0,2-6 72,0 0 0,-1-1-1,0 1 1,2-20 0,-2 8 348,-2 23-426,-1-1 0,1 1 0,-1-1 0,1 0 0,-1 1 0,1-1 0,0 1 0,-1-1 0,1 1 0,0 0 0,-1-1 0,1 1 0,0-1 0,-1 1 0,1 0 0,0 0 0,0 0 0,0-1 0,-1 1 0,1 0 0,0 0 0,0 0 0,-1 0 0,1 0 0,0 0 0,1 1 0,33 1-117,-17-1 215,-7-1-96,-1-2 0,1 0 0,-1 0 0,0 0 0,0-1 0,0-1-1,0 0 1,0 0 0,-1-1 0,10-7 0,-14 10-10,0-1 0,0 0 1,-1-1-1,0 1 0,1-1 0,-1 0 1,0 0-1,-1 0 0,1 0 0,-1-1 1,0 0-1,0 1 0,0-1 0,0 0 1,-1-1-1,0 1 0,0 0 1,-1-1-1,1 1 0,0-9 0,-2 14-51,0-1 0,-1 1 0,1 0 0,0-1 0,0 1 0,-1 0 0,1-1 0,0 1 0,0 0 0,-1 0 0,1-1 0,0 1 0,-1 0 0,1 0 0,0 0 0,-1-1 0,1 1 0,0 0 0,-1 0 0,1 0 0,0 0 0,-1 0 0,1 0 0,-1 0 0,1 0 0,0 0 0,-1 0 0,1 0 0,-1 0 1,1 0-1,0 0 0,-1 0 0,1 0 0,0 0 0,-1 0 0,1 0 0,0 1 0,-1-1 0,1 0 0,0 0 0,-1 0 0,1 1 0,0-1 0,-1 0 0,1 0 0,0 1 0,0-1 0,-1 0 0,1 1 0,0-1 0,0 0 0,-1 1 0,-18 15 47,7-1 17,1 0 0,1 1-1,-11 21 1,17-31-54,1 0-1,1 0 1,-1 0 0,1 1 0,0-1-1,1 1 1,0-1 0,0 1-1,0-1 1,0 1 0,1 0-1,2 11 1,-2-16-87,2 0 1,-1-1-1,0 1 1,0-1-1,0 1 0,1-1 1,-1 1-1,0-1 0,1 0 1,0 0-1,-1 0 1,1 0-1,0 0 0,-1 0 1,1 0-1,0 0 1,0-1-1,0 1 0,0-1 1,-1 1-1,1-1 0,0 0 1,4 0-1,53 3-3853,-50-3 2931,12 0-5507,-1 0-2060</inkml:trace>
</inkml:ink>
</file>

<file path=ppt/ink/ink2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7.9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125 85 16976,'0'0'6881,"-9"12"-6000,0 0-575,1 1-1,1 0 0,0 0 1,1 1-1,0 0 1,1 0-1,0 0 1,-2 19-1,-12 221 2752,7-49-7699,9-220-2164,-11-62 5049,10 52 1748,2-2-1,0 1 0,2 0 1,4-29-1,-3 47 348,0 0-1,1 0 0,0 0 0,0 0 1,1 0-1,0 0 0,0 1 0,1-1 1,0 1-1,1 0 0,-1 0 0,1 0 0,1 1 1,-1 0-1,1 0 0,12-9 0,-1 3-229,1-1-1,-2 0 0,0-1 1,-1-1-1,0-1 0,-1 0 1,-1 0-1,0-1 0,11-22 0,-11 15-76,-6 13 378,-1 1 0,0-1 0,-1 0 0,0 0-1,-1 0 1,0-1 0,-1 1 0,3-19 0,-21 62-28,5-13-335,-6 29 171,1 0 0,3 1 1,2 1-1,2 0 0,3 0 0,1 0 1,3 1-1,2-1 0,11 75 0,-11-103-585,-5-29 331,-7-35 138,-11-48-51,12 55 505,2 0 0,1-1-1,-4-59 1,12 94-545,-1 0-1,1-1 1,-1 1 0,0 0-1,1 0 1,0 0-1,-1-1 1,1 1 0,0 0-1,0 0 1,-1 0 0,1 0-1,0 0 1,0 0 0,0 0-1,0 0 1,1 1-1,-1-1 1,0 0 0,0 1-1,0-1 1,0 0 0,1 1-1,-1 0 1,0-1 0,1 1-1,-1 0 1,0-1-1,1 1 1,-1 0 0,0 0-1,3 0 1,58 1 65,-42 0-73,-7-1-561,28 0-4261,-39 0 4589,-1-1-1,0 1 1,1 0 0,-1 0-1,0-1 1,0 1-1,0 0 1,1-1 0,-1 0-1,0 1 1,0-1-1,0 1 1,0-1-1,0 0 1,0 0 0,0 0-1,0 0 1,0 1-1,0-1 1,-1 0 0,1-1-1,0 1 1,-1 0-1,1 0 1,-1 0-1,1-1 1,0-12-7745</inkml:trace>
</inkml:ink>
</file>

<file path=ppt/ink/ink2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08.2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20307,'0'0'9225</inkml:trace>
</inkml:ink>
</file>

<file path=ppt/ink/ink2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7.01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11275,'1'8'5893,"-2"26"-4698,-2 0-1,-1 0 0,-1 0 1,-2-1-1,-12 34 1,7-25-1112,2 0-1,-8 82 1,16-95-116,1-13 17,0 0 0,0 0 1,2 0-1,4 31 0,14-109 4073,14-62-3733,27-113-92,-60 236-238,0 1 1,0-1 0,1 0 0,-1 1 0,0-1 0,1 1 0,-1-1-1,0 0 1,1 1 0,-1-1 0,1 1 0,-1-1 0,1 1 0,-1-1-1,1 1 1,-1 0 0,1-1 0,-1 1 0,1-1 0,0 1 0,-1 0-1,1 0 1,-1-1 0,1 1 0,0 0 0,-1 0 0,1 0 0,0 0-1,-1 0 1,1 0 0,0 0 0,-1 0 0,1 0 0,0 0 0,0 0-1,-1 0 1,1 0 0,-1 1 0,1-1 0,0 0 0,-1 0 0,1 1-1,0-1 1,-1 0 0,1 1 0,-1-1 0,1 1 0,-1-1 0,1 2 0,35 25-351,-30-22 323,3 2 17,-1 0 1,0 0-1,-1 1 1,1 0 0,-2 0-1,8 11 1,-13-18 59,0 1 1,0 0-1,0-1 0,0 1 1,0 0-1,-1 0 0,1 0 1,0 0-1,-1 0 0,0 0 1,1 0-1,-1 0 0,0 0 1,0 0-1,0 0 0,0 0 1,0 0-1,-1 0 0,1 0 1,-1 0-1,1 0 0,-1 0 1,0 0-1,1-1 0,-1 1 1,0 0-1,0 0 0,0-1 1,-1 1-1,1 0 0,0-1 1,-1 0-1,1 1 0,-1-1 1,1 0-1,-1 1 0,0-1 1,1 0-1,-4 1 0,-4 3 107,0-1-1,0 0 1,-1-1-1,1 0 1,-1 0-1,0-1 1,1 0-1,-1-1 1,0 0-1,-13-1 1,19 0-214,-1 0 1,1 0 0,0 0 0,-1-1 0,1 0 0,0 0 0,0 0 0,-1 0 0,1-1 0,0 1 0,0-1 0,1 0 0,-1-1 0,0 1 0,1-1 0,-1 1 0,1-1 0,0 0 0,0 0 0,0 0 0,0-1 0,0 1 0,1-1 0,0 0 0,-4-7 0,6 11-86,-1-1 0,1 1 1,0-1-1,0 0 0,0 1 1,-1-1-1,1 1 0,0-1 1,0 0-1,0 1 0,0-1 1,0 1-1,0-1 0,0 0 1,0 1-1,0-1 0,0 1 1,1-1-1,-1 0 0,0 1 1,0-1-1,1 1 0,-1-1 1,0 1-1,0-1 0,1 1 1,-1-1-1,1 1 0,-1-1 0,0 1 1,1 0-1,-1-1 0,1 0 1,21-5-5687,-14 4 4005,15-3-3942</inkml:trace>
</inkml:ink>
</file>

<file path=ppt/ink/ink2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7.4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1 116 6566,'0'0'12642,"8"5"-10235,-2-1-2103,1-1 0,0 0-1,0 0 1,0-1 0,0 0-1,1 0 1,-1-1 0,0 1 0,1-2-1,-1 1 1,1-1 0,-1 0 0,1-1-1,-1 1 1,1-1 0,-1-1-1,0 0 1,13-4 0,-13 2-232,0 1-1,0-2 1,-1 1 0,0 0 0,9-9-1,-13 11 50,0 0-1,0 0 0,0 0 0,0-1 0,-1 1 0,1-1 0,-1 0 0,1 1 0,-1-1 0,0 0 0,0 0 0,0 0 0,0 0 0,-1 0 0,1 0 1,0-4-1,-2 6-87,1 0 1,-1 0 0,1 0-1,0 0 1,-1 0 0,0 0-1,1 0 1,-1 0 0,0 1-1,1-1 1,-1 0 0,0 0-1,0 0 1,0 1 0,0-1-1,1 0 1,-1 1 0,0-1-1,0 1 1,0-1 0,-1 1-1,1 0 1,0-1 0,0 1-1,0 0 1,0 0 0,0 0-1,0 0 1,0-1 0,0 2-1,-1-1 1,0 0 0,-41 3-30,37-1-7,-1 0 0,1 1-1,0 0 1,0 0-1,1 0 1,-1 0 0,0 1-1,1 0 1,-5 5 0,7-6 0,0-1 1,0 1-1,0 0 1,1 0 0,-1 0-1,1 1 1,0-1-1,0 0 1,0 1-1,0 0 1,1-1 0,-1 1-1,1 0 1,0 0-1,0 0 1,0 4 0,1-7 2,1-1 1,-1 1 0,0 0 0,1 0 0,-1 0 0,1-1 0,-1 1 0,1 0-1,0-1 1,-1 1 0,1-1 0,0 1 0,-1 0 0,1-1 0,0 1 0,0-1-1,-1 0 1,1 1 0,0-1 0,0 0 0,0 1 0,0-1 0,-1 0 0,1 0-1,0 0 1,0 0 0,0 0 0,0 0 0,0 0 0,1 0 0,36-1 113,-30 1-90,13-2 12,-1-1 0,35-10 0,-36 8-44,0 0-1,0 2 1,33-2 0,-52 3 99,0 0-1,-1 0 1,1 0 0,0 0 0,-1 0-1,1 0 1,-1 1 0,0-1 0,1 0-1,-1 0 1,0 1 0,0-1 0,-2-2-1,-25-26 157,21 24-229,1 0 1,0 0-1,0-1 1,1 0-1,-6-10 1,33 16-88,40 9-1921,41 3-7952,-50-9 1956</inkml:trace>
</inkml:ink>
</file>

<file path=ppt/ink/ink2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8.2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 1 13485,'0'0'9064,"-8"8"-8087,-3 4-474,1 0 0,1 0-1,0 1 1,-11 20 0,17-27-356,-1 1 0,1 0 0,1 0 1,-1 0-1,1 0 0,0 0 0,1 0 1,0 0-1,0 1 0,0-1 0,1 1 1,0-1-1,2 13 0,-1-18-127,1 1 1,-1-1-1,0 0 0,1 0 0,-1 0 1,1 0-1,0 0 0,-1 0 0,1-1 1,0 1-1,0 0 0,0-1 0,0 0 1,1 1-1,-1-1 0,0 0 0,0 0 0,1 0 1,-1-1-1,1 1 0,-1 0 0,1-1 1,-1 0-1,1 1 0,-1-1 0,1 0 1,3-1-1,4 2 53,-1-1 0,1-1 0,0 0 0,0 0 0,0-1 0,10-3 1,-9 0-18,0 0 1,-1 0 0,1-1 0,-1 0-1,-1-1 1,1 0 0,-1 0 0,11-13-1,-13 14-14,-2 0-1,1-1 0,-1 0 0,0 0 0,0 0 1,-1-1-1,0 1 0,0-1 0,-1 0 0,0 0 1,-1-1-1,3-10 0,-36 63-207,31-43 198,-1 1 0,1-1 0,-1 0 0,1 0 0,-1 0 0,1 0 0,0 1 0,-1-1 0,1 0 0,0 0 0,0 1 0,0-1 0,0 0 0,0 1 0,0-1 0,1 0 0,-1 0 0,0 1 0,1-1 0,-1 0 0,0 0 0,1 0 0,-1 0 0,1 1 0,1 0 0,-1-1 21,1 0 0,-1 0 0,1 0 0,-1 0 0,1-1 0,0 1 0,-1 0 0,1-1 0,0 1 0,0-1 0,-1 0 0,1 1 0,0-1 0,0 0 0,2 0 0,11-1 166,-1-1 0,0 0 0,21-7 0,-28 8-255,13-5 85,-12 3-52,1 0 0,0 1 1,0 0-1,0 0 0,1 1 0,-1 0 1,0 1-1,0 0 0,12 2 1,-20-2-4,0 1 1,0 0-1,-1 0 1,1 0 0,0 0-1,0 0 1,-1 0 0,1 0-1,-1 0 1,1 0 0,-1 0-1,0 0 1,1 0 0,-1 1-1,0-1 1,0 0 0,1 0-1,-1 0 1,0 1 0,0-1-1,-1 1 1,1 35 164,-1-28-62,1-8-95,0 0-1,0 0 0,0 1 0,0-1 0,0 0 1,0 0-1,0 0 0,0 0 0,0 0 1,1 0-1,-1 0 0,0 0 0,1 0 1,-1 0-1,1 0 0,-1 0 0,1 0 1,-1 0-1,1 0 0,0 0 0,-1 0 1,1 0-1,0-1 0,0 1 0,0 0 0,1 0 1,32 0-9,-34-1 7,8-1 0,0-1 0,-1 0 0,0-1 0,1 0 0,-1 0 0,0 0 0,0-1 0,0 0 0,10-8 0,24-13 0,-40 42-3611,1 10-5430,8-26 1546</inkml:trace>
</inkml:ink>
</file>

<file path=ppt/ink/ink2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8.5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49 1 5445,'0'0'23639,"-36"53"-22582,29-35-545,2-1-384,4-2-96,1 1-256,0-3-737,0-2-737,8 0-1088,0-4-706,0-3-1408,0-3-6247</inkml:trace>
</inkml:ink>
</file>

<file path=ppt/ink/ink2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8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162 0 13613,'0'0'8712,"-8"7"-6763,4-4-1777,0 0 1,0 1-1,0 0 1,1 0-1,-1 0 1,1 0-1,0 0 1,0 1-1,0-1 1,1 1-1,0 0 1,0 0-1,0 0 1,0 0-1,1 0 1,0 0-1,0 0 1,0 11-1,0 215 945,3-110-2356,-2-121 1117,0 0 0,0 0 0,0 1 1,0-1-1,0 0 0,0 0 1,0 0-1,0 0 0,0 0 1,0 0-1,0 0 0,0 0 0,0 0 1,0 1-1,0-1 0,0 0 1,0 0-1,0 0 0,0 0 0,0 0 1,0 0-1,0 0 0,0 0 1,0 0-1,0 0 0,0 1 0,0-1 1,0 0-1,-1 0-852,1 0 853,0 0-1,0 0 0,0 0 0,0 0 1,-1 0-1,1 0 0,0 0 1,0 0-1,0 0 0,0 0 0,0 0 1,0 0-1,0 0 0,0 0 1,0 0-1,-1 0 0,1 0 1,0 0-1,0 0 0,0 0 0,0 0 1,0 0-1,0 0 0,0 0 1,0 0-1,0 0 0,0 0 0,-1-1-486,-7-8-3412,-6-14-1591,2-1-720</inkml:trace>
  <inkml:trace contextRef="#ctx0" brushRef="#br0" timeOffset="1">39 346 1634,'-13'-23'4868,"0"5"545,5 1 289,3 6-1955,5 0-672,3 5-577,14-2-896,7 3-609,6 1-545,8-1-416,1 3 32,-2-1-64,0 0-960,-5-2-2019,-9-5-2082,-10-5-4740</inkml:trace>
</inkml:ink>
</file>

<file path=ppt/ink/ink2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29.2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 26137,'0'0'6630,"63"-10"-10538,-40-2-7174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8:38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0 404 22645,'249'36'1271,"356"6"-1,426-120-14,-501 22-814,787-16-126,-358 26-183,1246-44 2146,-1680 71-909,-366 5-1404,201-43 1,-352 55-405,27-8-869,-21 1-1825,-8-6-3688,-6 1-4615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1.0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244 0 11627,'-10'9'3614,"9"-8"-3520,-126 120 5405,113-106-5051,1 0-1,1 1 0,0 0 0,1 1 1,1 1-1,0-1 0,-9 27 0,18-42-403,0 1 0,0-1 1,1 1-1,-1 0 0,1-1 0,-1 1 0,1 0 0,0-1 0,0 1 0,0 0 0,0-1 0,1 1 0,-1 0 0,2 4 0,-1-6-30,0 1 1,0-1-1,-1 0 0,1 0 1,0 0-1,0 0 1,0 0-1,0 0 0,0 0 1,0-1-1,0 1 0,0 0 1,0 0-1,1-1 1,-1 1-1,0-1 0,0 1 1,1-1-1,-1 0 1,0 1-1,3-1 0,1 0 0,-1 0-1,1 0 1,0-1 0,0 1-1,0-1 1,0-1-1,-1 1 1,1 0-1,0-1 1,-1 0-1,1 0 1,-1-1-1,0 1 1,7-6-1,9-9-13,-1-1-1,0-1 1,-1-1 0,25-37-1,-31 41-111,-2-1 1,0 0-1,-1-1 0,-1 0 0,0 0 0,9-37 0,-18 41 284,-8 22 7,-11 20 95,10-6 69,0 1 1,1-1-1,1 2 1,1-1-1,1 1 1,1 0-1,1 0 1,-1 41-1,5-64-344,0 0 0,0 1-1,0-1 1,0 0 0,0 0 0,0 1 0,0-1 0,0 0-1,1 1 1,-1-1 0,0 0 0,1 0 0,-1 0-1,1 1 1,-1-1 0,1 0 0,0 0 0,-1 0 0,1 0-1,0 0 1,0 0 0,0 0 0,0 0 0,0 0-1,0-1 1,0 1 0,0 0 0,0 0 0,0-1 0,0 1-1,1-1 1,-1 1 0,0-1 0,0 0 0,1 1 0,-1-1-1,0 0 1,0 0 0,1 0 0,-1 0 0,0 0-1,1 0 1,-1 0 0,0 0 0,0-1 0,3 0 0,2 0-243,0-1 0,0 0 1,0-1-1,-1 1 1,1-1-1,0 0 1,-1-1-1,9-6 1,2-5-1307,-1-1 1,-1 0 0,0 0 0,11-19 0,16-33-5546</inkml:trace>
</inkml:ink>
</file>

<file path=ppt/ink/ink3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4:47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1429 101 5381,'0'0'790,"-9"-4"-224,-155-60 6292,138 56-6611,-1 1 0,0 1 0,-1 1 0,-49-1 0,33 8-226,1 1 1,-1 3-1,1 1 0,0 2 0,0 2 0,1 2 1,1 2-1,0 2 0,1 1 0,1 2 1,1 2-1,0 1 0,-48 41 0,42-28 259,2 2-1,2 2 0,1 1 0,2 2 0,2 2 1,3 1-1,1 1 0,2 2 0,2 1 0,-20 56 1,38-83-201,1 1 0,1 0 0,1 1 0,2-1 0,0 1 0,1 0 0,2 0 0,3 46 0,0-51-62,1-1 0,1 0-1,1-1 1,1 1 0,0-1 0,2 0-1,0 0 1,0-1 0,2 0-1,0-1 1,1 0 0,13 15-1,-3-9 2,0 0 0,2-2-1,0 0 1,1-1-1,1-2 1,1 0-1,0-2 1,2-1-1,-1-1 1,1-1 0,1-2-1,49 12 1,-43-15 24,0-1-1,0-2 1,1-2 0,0-1 0,0-1 0,0-2 0,-1-2 0,1-1-1,-1-2 1,51-16 0,-33 3 448,-1-3 0,-1-1-1,-1-3 1,-2-2 0,-1-2-1,-1-2 1,-1-1 0,-2-3 0,-2-2-1,-2-1 1,-1-2 0,-2-2 0,-3-1-1,-1-2 1,-2-1 0,-2-1-1,-3-2 1,26-69 0,-42 91-469,-1-1 0,-1 1 0,-1-1 0,-2 0 0,-1-1 0,-1-38 0,-3 53-140,0 0-1,-1 0 0,-1 0 1,0 0-1,-1 0 1,-1 1-1,0 0 1,-1 0-1,-1 0 0,-1 1 1,1-1-1,-2 2 1,-15-20-1,8 16-326,-1 1-1,0 1 1,-1 0-1,-1 1 0,0 1 1,-1 1-1,0 1 1,-1 0-1,0 2 1,-1 0-1,0 2 1,-35-8-1,10 5-903,-1 3 0,-1 2-1,1 2 1,-1 3 0,-51 5 0,-62 16-5131</inkml:trace>
</inkml:ink>
</file>

<file path=ppt/ink/ink3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5:59.0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64 207 10762,'-12'1'4847,"0"1"-4512,-27 4 2350,80-6-195,78-11-12,150-33 0,-96 13-1995,147-15-216,338-2 0,-645 47 98,11-1-2166,-24 2 1658,0-1 0,0 1 1,1-1-1,-1 1 0,0-1 0,0 1 0,0-1 0,0 1 0,0-1 1,0 1-1,0-1 0,0 1 0,0-1 0,0 1 0,0 0 0,0-1 1,-1 1-1,1-1 0,0 1 0,0-1 0,0 1 0,0-1 0,-1 1 0,1 0 1,0-1-1,-1 1 0,1-1 0,0 1 0,-1 0 0,1-1 0,0 1 1,-1 0-1,1 0 0,-1-1 0,1 1 0,0 0 0,-1 0 0,1-1 1,-1 1-1,1 0 0,-2 0 0,-13-16-7117</inkml:trace>
</inkml:ink>
</file>

<file path=ppt/ink/ink3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1.8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313 17 8872,'0'0'11740,"-11"-4"-10022,6 2-1578,-1 0 0,1 0-1,-1 0 1,0 1-1,1-1 1,-1 2-1,0-1 1,0 1-1,0-1 1,1 1-1,-1 1 1,0-1-1,0 1 1,0 0-1,1 1 1,-1-1-1,1 1 1,-1 0-1,1 1 1,-1-1-1,-4 4 1,-4 4-99,0 1 1,0 1-1,1 0 1,1 0-1,0 1 1,1 1-1,0 0 1,1 0-1,1 1 1,0 1-1,1-1 0,1 1 1,0 1-1,1-1 1,1 1-1,-4 23 1,8-39-37,1 1 0,0 0 0,-1 0 0,1 0 0,0-1 0,0 1 0,0 0 0,0 0 0,1 0 0,-1-1 0,0 1 1,1 0-1,-1 0 0,1-1 0,0 1 0,0 0 0,-1-1 0,1 1 0,0-1 0,0 1 0,0-1 0,1 1 0,-1-1 0,0 0 1,1 0-1,-1 0 0,0 1 0,1-1 0,-1 0 0,1-1 0,0 1 0,-1 0 0,1 0 0,0-1 0,-1 1 0,1-1 0,0 1 0,0-1 1,-1 0-1,1 0 0,0 0 0,0 0 0,2 0 0,4-1 49,-1 1 1,1-1 0,-1-1-1,0 0 1,0 0-1,0 0 1,0-1-1,0 0 1,10-6-1,-1-1 160,-1-1 1,0-1-1,-1-1 0,0 1 0,20-26 0,-28 30-32,0 1 1,-1-1-1,0 0 0,0-1 1,-1 1-1,0-1 1,0 0-1,-1 0 1,0 0-1,-1-1 0,0 1 1,0 0-1,0-11 1,-2 20-180,0-1 1,0 1-1,0 0 1,0-1 0,0 1-1,0 0 1,0-1-1,0 1 1,1 0 0,-1-1-1,-1 1 1,1 0-1,0-1 1,0 1 0,0 0-1,0-1 1,0 1-1,0 0 1,0-1 0,0 1-1,0 0 1,-1-1-1,1 1 1,0 0-1,0 0 1,0-1 0,-1 1-1,1 0 1,0 0-1,0-1 1,-1 1 0,1 0-1,0 0 1,0 0-1,-1 0 1,1-1 0,0 1-1,-1 0 1,1 0-1,0 0 1,-1 0 0,-12 10-106,-10 24-59,19-27 160,1 0 0,0 0 0,0 0 0,0 0 0,1 0 0,-1 0 0,2 1 0,-1-1 1,1 1-1,0-1 0,1 15 0,1-21 14,0 0-1,0 0 1,0 0 0,0 0-1,0 1 1,0-1 0,0-1-1,1 1 1,-1 0 0,0 0-1,1 0 1,-1-1 0,0 1-1,1 0 1,-1-1 0,1 0-1,-1 1 1,1-1 0,-1 0 0,1 0-1,-1 1 1,1-1 0,-1 0-1,1-1 1,-1 1 0,1 0-1,-1 0 1,1-1 0,2 0-1,46-13 585,-27 2-397,-1-1 0,-1-1 0,0-1 1,-1-1-1,19-18 0,-39 33-201,0 0 0,0 1-1,1 0 1,-1-1 0,0 1 0,1-1-1,-1 1 1,0-1 0,1 1 0,-1 0-1,1-1 1,-1 1 0,0 0 0,1-1-1,-1 1 1,1 0 0,-1-1 0,1 1-1,0 0 1,-1 0 0,1 0 0,-1 0-1,1 0 1,-1 0 0,1-1 0,-1 1-1,1 0 1,-1 1 0,1-1 0,0 0-1,-1 0 1,1 0 0,-1 0 0,1 0-1,-1 0 1,1 1 0,-1-1 0,1 0-1,-1 0 1,1 1 0,-1-1 0,1 0-1,-1 1 1,0-1 0,1 1 0,0 2-12,0 0 1,0 0-1,0 0 0,-1 0 1,1 0-1,-1 0 1,0 0-1,0 0 1,-1 4-1,-12 72-162,11-71 136,-4 11-316,1 0 0,1 1 0,1 0-1,-1 19 1,4-38 132,0 0 0,0 0 0,0-1 0,0 1 0,0 0 0,0-1 0,0 1 0,0 0 0,1-1 0,-1 1 0,0 0 0,0-1 0,1 1 0,-1-1 0,0 1 0,1-1 0,-1 1 0,1 0 0,-1-1 0,1 1 0,-1-1 0,1 0 0,-1 1 0,1-1 0,-1 1 0,1-1 0,-1 0 0,1 1 0,0-1-1,-1 0 1,1 0 0,0 0 0,-1 1 0,1-1 0,0 0 0,-1 0 0,1 0 0,0 0 0,-1 0 0,1 0 0,0 0 0,-1 0 0,1 0 0,0-1 0,-1 1 0,1 0 0,0 0 0,-1-1 0,1 1 0,0 0 0,-1-1 0,1 1 0,0-1 0,18-11-9199</inkml:trace>
</inkml:ink>
</file>

<file path=ppt/ink/ink3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2.3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213 0 18385,'-12'1'2024,"-126"23"2043,148-27-4033,0 1 0,0 0 0,0 0 0,0 1 0,0 1 0,0 0 0,17 1 0,-24 0-54,1 0 0,-1 0 0,0 0 1,0 0-1,1 1 0,-1-1 0,0 1 0,0 0 0,-1 0 0,1 0 1,0 0-1,-1 0 0,1 1 0,-1-1 0,0 1 0,1 0 0,-1 0 1,-1-1-1,1 1 0,0 0 0,-1 1 0,1-1 0,-1 0 0,0 0 1,0 1-1,0-1 0,-1 0 0,1 6 0,0-3 214,0 0 1,-1-1-1,0 1 0,0 0 0,-1 0 1,1 0-1,-1-1 0,0 1 0,-1 0 1,1-1-1,-1 1 0,0-1 0,-1 0 1,1 0-1,-1 1 0,0-2 0,-1 1 1,1 0-1,-1-1 0,0 1 0,-8 7 1,5-7 75,1 0 0,-1-1 0,0 1 0,0-1 0,0-1 0,-1 1 0,0-1 0,1-1 0,-1 1 0,0-1 1,0-1-1,0 1 0,-1-1 0,1-1 0,-10 0 0,16 0-388,0 0 0,0 0 0,1-1 0,-1 1 0,0-1 0,0 1 0,1-1 0,-1 1 0,0-1 0,1 0 0,-1 0 0,1 0 0,-1 0 0,1 0 0,-1 0 0,1 0 0,0-1 0,0 1 0,-1 0 0,1-1 0,0 1 0,0-1 0,0 1 1,-1-4-1,0 0-497,1 0 0,-1 0 0,1 0 0,0 0 0,1 0 0,-1 0 0,1-8 0,7 4-10467,5 3 1782</inkml:trace>
</inkml:ink>
</file>

<file path=ppt/ink/ink3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3.0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153 1 17360,'0'0'2728,"-8"0"-219,-1 0-2245,1 1 0,0 1 0,-1-1-1,1 1 1,0 1 0,0 0 0,0 0-1,1 0 1,-10 6 0,14-7-215,-1 0 1,0 0-1,1 1 1,-1-1-1,1 1 0,0 0 1,0 0-1,0 0 1,0 1-1,0-1 1,1 1-1,-1-1 0,1 1 1,0 0-1,0 0 1,1 0-1,-1 0 1,1 0-1,0 0 0,0 1 1,0-1-1,0 6 1,2-9-9,-1 0 1,1 0 0,0 0 0,-1 0 0,1 0 0,0 0 0,0 0-1,0 0 1,0 0 0,0 0 0,0 0 0,0 0 0,0-1-1,0 1 1,0 0 0,1-1 0,-1 1 0,0-1 0,0 0 0,1 1-1,-1-1 1,0 0 0,1 0 0,-1 0 0,0 1 0,1-1-1,-1-1 1,0 1 0,1 0 0,0 0 0,46-3 1186,-34-1-1158,0 0 0,0-1 0,0-1 0,-1 0 0,0 0 0,16-12 0,0 2-26,-29 16-51,0 0 0,0 0 0,0-1 0,1 1 0,-1 0 0,0 0 0,0 0 0,0 0 0,0 0 0,0 0 1,1 0-1,-1 0 0,0 0 0,0 0 0,0 0 0,0 0 0,1 0 0,-1 0 0,0 0 0,0 0 0,0 0 0,0 0 1,0 0-1,1 0 0,-1 0 0,0 0 0,0 0 0,0 0 0,0 0 0,1 0 0,-1 0 0,0 0 0,0 0 1,0 1-1,0-1 0,0 0 0,0 0 0,1 0 0,-1 0 0,0 0 0,0 0 0,0 0 0,0 1 0,0-1 1,0 0-1,0 0 0,0 0 0,0 0 0,0 1 0,0 12-139,-10 22 177,7-26 8,2-7-27,1 1 0,-1-1 0,0 1 0,1 0 1,-1-1-1,1 1 0,0-1 0,0 1 0,0 0 0,0-1 0,0 1 1,1 0-1,-1-1 0,1 1 0,0 0 0,0-1 0,0 1 0,0-1 1,0 0-1,0 1 0,1-1 0,-1 0 0,1 0 0,-1 0 0,4 3 1,-1-2 40,1-1 0,0 1 1,0-1-1,0 0 0,0-1 0,0 1 1,0-1-1,1 0 0,-1 0 1,0-1-1,11 0 0,9 0 62,-1-1 0,0-1 0,1-1-1,-1-1 1,-1-2 0,1 0 0,40-17 0,-64 22-119,1 1 0,-1 0 1,0 0-1,0-1 0,1 1 1,-1 0-1,1-1 0,-1 1 1,0 0-1,1 0 1,-1 0-1,1-1 0,-1 1 1,0 0-1,1 0 0,-1 0 1,1 0-1,-1 0 0,1 0 1,-1 0-1,0 0 0,1 0 1,-1 0-1,1 0 1,-1 0-1,1 0 0,-1 0 1,1 0-1,-1 1 0,0-1 1,1 0-1,-1 0 0,1 0 1,-1 1-1,0-1 0,1 0 1,-1 1-1,0-1 1,1 0-1,-1 0 0,0 1 1,0-1-1,1 1 0,-1-1 1,0 0-1,0 1 0,1 0 1,-1-1 3,0 1-1,0 0 1,1-1 0,-1 1 0,0-1-1,1 1 1,-1-1 0,1 1 0,-1 0-1,1-1 1,-1 1 0,1-1 0,-1 0-1,1 1 1,-1-1 0,1 1 0,0-1-1,-1 0 1,1 0 0,-1 1 0,1-1-1,0 0 1,-1 0 0,1 0 0,0 0 0,-1 1-1,2-1 1,11 0 93,0 0 0,0-1-1,-1 0 1,1-1 0,-1-1 0,1 0-1,-1 0 1,16-7 0,-14 4-155,0 2 0,0 0 1,1 0-1,0 1 0,23-1 0,-37 5 47,0-1 0,0 0 0,0 1 0,0-1 0,0 0-1,1 1 1,-1-1 0,0 1 0,-1 0 0,1-1-1,0 1 1,0 0 0,0 0 0,0 0 0,0-1 0,-1 1-1,1 0 1,0 0 0,-1 0 0,1 0 0,-1 0-1,1 2 1,0-1 1,0-1-1,0 1 0,0-1 1,0 1-1,0-1 0,0 1 1,0-1-1,0 0 1,1 1-1,-1-1 0,1 0 1,-1 0-1,1 0 0,-1 0 1,1 0-1,3 1 1,12 1 88,1 0 1,-1-1 0,1-1 0,0-1 0,0-1 0,0 0 0,18-4 0,0-2 154,-2-1 0,52-20 0,-72 23-156,-7 3-36,0 0 1,-1 0-1,1-1 1,-1 0-1,1 0 1,-1 0 0,0-1-1,-1 0 1,1 0-1,0 0 1,8-10-1,-14 14-34,0 0 0,0-1-1,0 1 1,1 0-1,-1 0 1,0 0 0,0-1-1,0 1 1,0 0 0,0 0-1,0 0 1,0-1-1,0 1 1,0 0 0,0 0-1,0-1 1,0 1-1,0 0 1,0 0 0,0-1-1,0 1 1,0 0 0,0 0-1,0 0 1,0-1-1,0 1 1,0 0 0,0 0-1,0 0 1,0-1 0,0 1-1,-1 0 1,1 0-1,0 0 1,0-1 0,0 1-1,0 0 1,-1 0 0,1 0-1,0 0 1,0 0-1,0-1 1,-1 1 0,1 0-1,0 0 1,0 0-1,0 0 1,-1 0 0,-17 0 123,-18 9 9,-3 17-135,38-25 0,-1 0 0,1 0 0,0 0 0,0 1 0,-1-1 0,1 0 0,0 1 0,0-1 0,0 1 0,1-1 0,-1 1 0,0-1 0,0 1 0,1 0 0,-1-1 0,1 1 0,0 0 0,-1 0 0,1-1 0,0 1 0,0 0 0,0 0 0,0 3 0,2-4 0,-1 1 0,0-1 0,0 0 0,0 1 0,1-1 0,-1 0 0,1 0 0,-1 0 0,1 0 0,-1 0 0,1 0 0,0-1 0,-1 1 0,1 0 0,0-1 0,0 1 0,0-1 0,-1 0 0,5 1 0,43 4 0,-41-5 0,56 3-2425,0-7-5373,-17-8-5649</inkml:trace>
</inkml:ink>
</file>

<file path=ppt/ink/ink3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4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 14894,'85'0'2595,"5"-7"-2275,3-10-256,11-4-3523</inkml:trace>
</inkml:ink>
</file>

<file path=ppt/ink/ink3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4.9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54 19667,'91'0'1601,"6"0"-448,4-6-736,3-7-802,1-4-3971,-7-1-7015</inkml:trace>
</inkml:ink>
</file>

<file path=ppt/ink/ink3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4.2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12236,'0'0'2850,"71"13"-2722,-25-5-64,11 0 33,11-5-642,7 0-2594,10-3-4612</inkml:trace>
</inkml:ink>
</file>

<file path=ppt/ink/ink3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5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133 0 13549,'0'0'5803,"-5"13"-4816,0-3-784,1-2-59,0 0 0,1 0-1,-1 1 1,2-1-1,-1 1 1,2 0-1,-1 0 1,1-1 0,0 12-1,1 411 2441,-2-408-1377,-2-29 1043,-4-38-246,3-180-1807,6 195-270,2-1 0,0 1 0,2 0 1,2 0-1,15-45 0,-22 72 52,1 0 1,0 0-1,0 0 0,0-1 1,0 1-1,0 0 1,0 0-1,0 0 0,1 1 1,-1-1-1,1 0 1,-1 0-1,1 1 0,0-1 1,0 1-1,0-1 1,-1 1-1,1 0 0,1 0 1,-1 0-1,0 0 1,0 0-1,0 0 0,0 1 1,1-1-1,-1 1 1,0-1-1,1 1 0,-1 0 1,0 0-1,1 0 1,-1 0-1,0 1 0,0-1 1,1 0-1,-1 1 1,0 0-1,0-1 0,1 1 1,-1 0-1,3 2 1,-2-1 17,0 0 0,0 0 0,-1 0 0,1 0 0,-1 0 0,0 1 0,0-1 0,0 1 0,0-1 0,0 1 1,0 0-1,-1 0 0,1 0 0,-1 0 0,0 0 0,0 0 0,0 0 0,0 0 0,0 1 0,-1-1 0,0 0 0,1 0 1,-1 1-1,0-1 0,-1 0 0,1 0 0,0 1 0,-1-1 0,0 0 0,-1 4 0,-1-1 72,-1 1-1,0-1 1,-1 1-1,0-1 0,1 0 1,-2-1-1,1 1 1,-1-1-1,0 0 0,0 0 1,0-1-1,-12 7 1,7-5 68,-1 0 1,1-1-1,-1 0 1,0 0 0,-1-2-1,-24 6 1,35-9-131,0 1 0,0-1 0,0 0 0,0 0 0,0 0 0,0 0 0,0 0 0,0 0 1,0 0-1,0-1 0,0 1 0,0-1 0,0 1 0,0-1 0,0 0 0,0 0 0,0 0 0,1 0 1,-4-2-1,5 2-85,-1 0 1,0 0 0,1 0 0,-1-1-1,1 1 1,0 0 0,-1 0 0,1-1 0,0 1-1,0 0 1,0-1 0,0 1 0,0 0-1,0-1 1,0 1 0,0 0 0,0-1 0,1 1-1,-1 0 1,1 0 0,-1-1 0,1 0-1,3-7-868,1 1 0,0-1-1,0 1 1,1 0 0,0 0 0,10-10-1,21-18-4423,1 0-2456</inkml:trace>
</inkml:ink>
</file>

<file path=ppt/ink/ink3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6.0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182 0 8648,'0'0'16090,"-10"13"-15257,-23 29-21,7-11-408,1 1-1,2 1 0,1 1 1,-17 37-1,38-71-402,1 0-1,0 1 1,-1-1-1,1 0 0,0 1 1,0-1-1,-1 1 1,1-1-1,0 1 1,0-1-1,0 0 1,-1 1-1,1-1 1,0 1-1,0-1 0,0 1 1,0-1-1,0 1 1,0-1-1,0 1 1,0-1-1,0 1 1,0-1-1,0 1 1,1-1-1,-1 1 0,0-1 1,0 0-1,0 1 1,1-1-1,-1 1 1,0-1-1,0 1 1,1-1-1,-1 0 1,0 1-1,1-1 0,-1 0 1,0 1-1,1-1 1,-1 0-1,1 0 1,-1 1-1,1-1 1,-1 0-1,0 0 1,1 0-1,-1 0 0,1 1 1,-1-1-1,1 0 1,-1 0-1,1 0 1,-1 0-1,1 0 1,-1 0-1,1 0 0,-1 0 1,1 0-1,-1-1 1,1 1-1,-1 0 1,0 0-1,1 0 1,-1-1-1,1 1 1,-1 0-1,1 0 0,-1-1 1,34-15-321,27-35-1825,-49 39 1614,1 1-1,0 0 1,24-14-1,-37 24 523,0 1 0,1 0-1,-1 0 1,0 0 0,1 0-1,-1 0 1,0-1 0,0 1-1,1 0 1,-1 0 0,0 0-1,1 0 1,-1 0 0,0 0-1,1 0 1,-1 0 0,0 0-1,0 0 1,1 0 0,-1 0 0,0 0-1,1 1 1,-1-1 0,0 0-1,1 0 1,-1 0 0,0 0-1,0 0 1,1 1 0,-1-1-1,0 0 1,0 0 0,0 0-1,1 1 1,-1-1 0,0 0-1,0 1 1,5 15-23,-5 30 495,0-34-252,0-1-49,2 53 946,-2-62-1070,1 1 0,-1-1 0,0 1 0,1-1 0,0 1 0,-1-1 0,1 0 0,0 1-1,0-1 1,0 0 0,0 0 0,1 0 0,-1 0 0,1 0 0,-1 0 0,1 0 0,0 0 0,-1 0 0,1-1 0,4 3-1,-7-37 807,-5 18-868,-1 1 1,0 0-1,-1 1 1,0-1-1,-2 2 0,1-1 1,-1 1-1,-1 1 1,0 0-1,-1 0 1,-17-12-1,17 16 844,17 13-388,21 15-376,-5-9-139,0-2 0,1 0 0,0-1 0,28 7 0,-28-10-1072,1-2-1,31 3 1,32-4-3746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1.4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147 1 15407,'-34'91'2333,"9"-27"491,1 2 0,4 1 0,-21 130-1,40-189-2784,0 0 0,1 0-1,0 0 1,0-1 0,1 1-1,0 0 1,4 13-1,-5-19-38,0-1 0,1 0 0,-1 0 0,1 0 0,-1 0 0,1 0 0,0 0 0,0 0 0,-1 0 0,1-1 0,0 1 0,0 0 0,0 0 0,0-1 0,0 1 0,0 0 0,0-1 0,0 1 0,0-1 0,0 1 0,0-1 0,2 1 0,0-1 0,-1 0 0,1-1 0,-1 1 0,1 0 0,0-1 1,-1 0-1,1 1 0,-1-1 0,0 0 0,1 0 0,-1-1 0,0 1 0,1 0 0,2-4 0,17-13-105,-2-2 1,0 0-1,-1-1 1,-1-1-1,21-34 0,-22 33-25,37-58 360,72-142-1,-123 218-756,7-11-98,-9 12-3022</inkml:trace>
  <inkml:trace contextRef="#ctx0" brushRef="#br0" timeOffset="1">303 299 11723,'-12'50'4965,"-2"-3"-2499,6-2-224,2-6-160,6-3-384,0-5-897,12-4-705,15-10-353,5-9-1472,4-8-1122,3-3-1633,-3-20-3748</inkml:trace>
</inkml:ink>
</file>

<file path=ppt/ink/ink3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7.4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20724,'0'9'555,"-9"247"3965,2-94-3830,-3-10-580,7-131 373,0 0-1,-2 0 1,0 0-1,-2 0 1,-8 19 0,6-28 1076,7-25-565,9-29-366,177-548-537,-180 580-101,-1 1 0,1 0 1,1 0-1,-1 0 0,10-13 0,-13 21 7,0 0 0,-1 0 0,1 0 0,0 0-1,0 0 1,0 0 0,0 0 0,0 0 0,0 1 0,1-1 0,-1 0-1,0 1 1,0-1 0,1 1 0,-1-1 0,0 1 0,0-1-1,1 1 1,-1 0 0,0 0 0,1 0 0,-1-1 0,1 2-1,-1-1 1,0 0 0,1 0 0,-1 0 0,0 0 0,1 1-1,-1-1 1,0 1 0,1-1 0,-1 1 0,0-1 0,0 1 0,0 0-1,0 0 1,1 0 0,-1-1 0,0 1 0,0 0 0,-1 0-1,1 0 1,0 0 0,0 1 0,0-1 0,-1 0 0,2 2-1,0 0-33,0-1-1,0 1 0,0 0 0,0-1 0,0 1 0,-1 0 0,1 0 0,-1 0 0,0 1 0,0-1 0,0 0 0,0 0 0,-1 1 0,1-1 0,-1 0 0,0 1 0,0-1 0,0 0 0,0 1 0,-1-1 0,1 0 0,-1 1 0,0-1 0,0 0 0,0 0 0,-1 0 0,1 0 1,-1 0-1,1 0 0,-1 0 0,0 0 0,0-1 0,0 1 0,0-1 0,-1 1 0,1-1 0,-1 0 0,0 0 0,1 0 0,-1 0 0,0 0 0,0-1 0,0 1 0,-5 1 0,-5 2 133,0 1 1,-1-2-1,1 0 0,-1 0 0,0-1 0,1-1 1,-1-1-1,0 0 0,0 0 0,-1-1 0,-16-3 1,31 3-114,-1 0 1,0 0 0,1 0 0,-1-1 0,0 1-1,0 0 1,1 0 0,-1-1 0,0 1 0,1 0-1,-1-1 1,0 1 0,1-1 0,-1 1 0,1 0-1,-1-1 1,1 0 0,-1 1 0,1-1 0,-1 1-1,1-1 1,0 1 0,-1-1 0,1 0 0,0 1-1,-1-1 1,1 0 0,0 0 0,0 1 0,0-1-1,-1 0 1,1 1 0,0-1 0,0 0 0,0 0-1,0 1 1,0-1 0,1 0 0,-1 0 0,0 1-1,0-1 1,1-1 0,0 0-275,-1 0 1,1 1-1,0-1 1,0 0-1,0 1 0,1-1 1,-1 1-1,0-1 0,1 1 1,-1 0-1,0 0 0,1-1 1,0 1-1,2-2 0,52-11-11548,-24 12-1527</inkml:trace>
</inkml:ink>
</file>

<file path=ppt/ink/ink3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7.86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57 10 15150,'0'0'11232,"-8"11"-9689,4-6-1342,-28 42 1240,30-43-1337,0-1 1,1 0-1,-1 0 1,1 0-1,0 1 0,0-1 1,0 1-1,1-1 0,-1 1 1,1-1-1,0 1 1,0-1-1,0 1 0,0-1 1,1 1-1,1 6 1,-1-9-75,0 0 1,0 1-1,0-1 0,1 0 1,-1 0-1,0 0 1,1 0-1,-1 0 1,1 0-1,-1 0 1,1-1-1,-1 1 0,1-1 1,0 1-1,-1-1 1,1 1-1,0-1 1,-1 0-1,1 0 1,0 0-1,-1 0 1,1 0-1,0 0 0,-1 0 1,1-1-1,0 1 1,2-1-1,3 0 58,1-1-1,-1 0 1,0 0-1,0-1 0,8-3 1,1-3-83,-1-2 1,0 0-1,-1-1 0,0 0 1,-1-1-1,0 0 0,-1-1 1,16-24-1,-28 38-5,0 0 0,0 1 0,0-1 0,1 0 0,-1 0 0,0 0 0,0 0 0,0 0 0,0 0 0,0 0 0,0 1 0,0-1 0,0 0 0,0 0 0,1 0 0,-1 0 0,0 0 0,0 0 0,0 0 0,0 0 0,0 0 0,0 0 0,1 0 0,-1 0 0,0 0 0,0 0 0,0 0 0,0 0 0,0 0 0,1 0 0,-1 0 0,0 0 0,0 0 0,0 0 0,0 0 0,0 0 0,0 0 0,1 0 0,-1 0 0,0 0 0,0 0 0,0 0 0,0 0 0,0-1 0,0 1 0,0 0 0,0 0 0,1 0 0,-1 0 0,0 0 0,0 0 0,0 0 0,0-1 0,0 1 0,0 0 0,0 0 0,0 0 0,0 0 0,0 0 0,0 0 0,0-1 0,0 1 0,0 0 0,0 0 0,0 0 0,0 17 0,-7 24 0,2-23 0,2 0 0,0-1 0,0 20 0,4-36 0,-1 0 0,0 0 0,0 0 0,1-1 0,-1 1 0,1 0 0,-1 0 0,1 0 0,-1 0 0,1 0 0,-1 0 0,1-1 0,0 1 0,0 0 0,-1-1 0,1 1 0,0 0 0,0-1 0,0 1 0,-1-1 0,1 1 0,0-1 0,0 1 0,0-1 0,0 0 0,0 0 0,0 1 0,0-1 0,0 0 0,0 0 0,0 0 0,0 0 0,0 0 0,0 0 0,0 0 0,0 0 0,0-1 0,0 1 0,0 0 0,2-1 0,3 0 0,-1-1 0,1 1 0,-1-1 0,1 0 0,-1 0 0,6-3 0,0-2 0,-1 1 0,-1-1 0,0-1 0,0 0 0,0 0 0,-1-1 0,0 0 0,0 0 0,10-18 0,-32 42-3283,19-27-3524</inkml:trace>
</inkml:ink>
</file>

<file path=ppt/ink/ink3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8.3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 1 22101,'0'0'1153,"-14"51"-160,7-15 448,2 7-608,4-1-352,1-2-289,0-1-160,13-6-769,0-6-1121,-1-8-1345,-4-5-256,-5-11-1089</inkml:trace>
</inkml:ink>
</file>

<file path=ppt/ink/ink3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8.6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64 15503,'0'0'6886,"52"-2"-5509,-19-1-1024,8-2-257,4-1-512,3-5-2051,3-5-1953,0-5-5381</inkml:trace>
</inkml:ink>
</file>

<file path=ppt/ink/ink3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8.9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271 1 11115,'0'0'14883,"-3"11"-14365,-14 43 205,-25 87 76,38-119-792,0 0 1,1 0-1,1 1 0,1 38 1,1-56-1,1 0 1,0 1-1,0-1 1,0 0-1,1 0 1,-1 0-1,1 0 1,0 0-1,1 0 1,-1-1-1,1 1 1,0-1-1,0 1 1,1-1-1,-1 0 1,1 0-1,0-1 1,0 1-1,0-1 1,0 0-1,9 5 1,-5-4 16,0-1 0,0 1 1,0-2-1,1 1 0,0-1 0,-1-1 1,1 1-1,0-1 0,0-1 0,-1 0 1,1 0-1,11-2 0,-17 2-125,-1 0 0,0-1 0,0 1 0,1-1 0,-1 0-1,0 0 1,0 0 0,0 0 0,0 0 0,0 0 0,0 0 0,0-1 0,0 1 0,-1-1-1,1 1 1,0-1 0,-1 0 0,0 1 0,1-1 0,-1 0 0,0 0 0,2-2 0,-2 1-367,0-1 1,0 1-1,-1 0 0,1 0 1,0 0-1,-1-1 1,0 1-1,0 0 0,0-1 1,0 1-1,0 0 1,-1-1-1,0 1 1,1 0-1,-3-4 0,-13-24-6237</inkml:trace>
  <inkml:trace contextRef="#ctx0" brushRef="#br0" timeOffset="1">0 205 17969,'0'0'4901,"76"-18"-2851,-27 7-321,5-1-351,3 2-834,1 3-512,-4 0-1794,-5-1-2177,-8-5-5702</inkml:trace>
</inkml:ink>
</file>

<file path=ppt/ink/ink3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6:59.3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442 0 23927,'0'0'1243,"-6"8"-191,-10 11-486,0-1-1,-1 0 1,-1-2-1,-33 24 1,-94 55-152,6-4-410,135-88-11,0 0-1,0 0 1,0 0 0,1 1 0,-1-1 0,-4 8-1,8-11 4,-1 0 0,1 1-1,0-1 1,0 1-1,0-1 1,-1 1 0,1-1-1,0 0 1,0 1-1,0-1 1,0 1 0,0-1-1,0 1 1,0-1-1,0 1 1,0-1-1,0 1 1,0-1 0,0 0-1,0 1 1,0-1-1,1 1 1,-1-1 0,0 1-1,0-1 1,0 0-1,1 1 1,20 7-132,177 10 369,-60-8-450,-71-4-2134,-23-4-3978,3-2-8303</inkml:trace>
</inkml:ink>
</file>

<file path=ppt/ink/ink3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0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 19699,'0'0'5173,"-7"12"-4047,5-8-1044,-4 5 71,1 1 0,0-1-1,1 1 1,0 0 0,1 1 0,0-1 0,0 1-1,-2 20 1,5 61 276,11 99-1,-4-115-151,-3 1 0,-8 107-1,3-169-241,-2-1 0,1 0-1,-1 0 1,-1-1 0,-9 21-1,8-111 1995,7 22-1899,3 0 0,1 1 0,3-1 0,3 1 0,2 1-1,2 0 1,2 1 0,50-95 0,-61 134-126,1 0 0,0 1 1,1 0-1,0 0 0,1 1 0,0 1 0,1-1 0,14-9 0,-17 14-16,0 1 0,1 1 0,-1 0 0,1 0-1,-1 1 1,1 0 0,0 0 0,0 1 0,1 0-1,-1 0 1,0 1 0,0 1 0,17 0 0,-25 0 9,0 0-1,0-1 1,0 1 0,0 0 0,0 0 0,0 0 0,0 0 0,0 0-1,0 0 1,0 0 0,0 1 0,0-1 0,0 0 0,0 1 0,0-1 0,0 0-1,0 1 1,0-1 0,0 1 0,0-1 0,0 1 0,-1 0 0,1-1-1,0 1 1,-1 0 0,1 0 0,0-1 0,-1 1 0,1 0 0,-1 0 0,1 0-1,-1 0 1,1 0 0,-1 0 0,0 0 0,1-1 0,-1 1 0,0 0-1,0 0 1,0 0 0,0 0 0,0 0 0,0 1 0,0-1 0,0 0-1,0 0 1,0 0 0,0-1 0,-1 1 0,1 0 0,0 0 0,-1 0 0,1 0-1,-1 0 1,1 0 0,-2 1 0,-1 4 9,-1-1 1,0 0-1,0 0 0,0 0 1,0 0-1,-1-1 0,-8 7 1,-22 11 38,-1-2 1,0-1 0,-1-2 0,-1-2-1,-1-1 1,-54 12 0,110-34-10030,4-1 5063,12-6-5510</inkml:trace>
</inkml:ink>
</file>

<file path=ppt/ink/ink3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0.9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259 0 13581,'0'0'14654,"-5"9"-13784,-21 27-260,-1-1 1,-1-2-1,-3-1 0,0-1 1,-48 36-1,114-121-631,-16 30-291,-1-1 0,-2-1 0,0 0 1,16-41-1,-67 118-644,25-30 951,-39 83 8,45-93 99,1 0 1,0 1-1,0-1 0,1 1 1,1-1-1,0 1 1,1 20-1,0-30-81,0-1 1,0 1-1,0-1 0,1 1 1,-1-1-1,1 1 1,-1-1-1,1 0 0,-1 1 1,1-1-1,0 0 0,0 1 1,0-1-1,0 0 0,0 0 1,0 0-1,0 0 0,0 0 1,0 0-1,0 0 0,1 0 1,-1 0-1,0 0 1,1-1-1,-1 1 0,0 0 1,1-1-1,-1 1 0,1-1 1,-1 0-1,1 0 0,-1 1 1,1-1-1,-1 0 0,1 0 1,-1 0-1,1 0 0,-1-1 1,1 1-1,-1 0 1,1-1-1,-1 1 0,3-2 1,1 1 43,0 0-1,0-1 1,0 0 0,-1 0 0,1 0 0,0-1 0,-1 0 0,0 0 0,1 0 0,-1 0 0,6-7 0,-7 6-69,0 0 1,-1 0-1,1-1 1,-1 1-1,0-1 1,0 1-1,-1-1 1,0 1-1,1-1 1,-2 0-1,1 0 1,0 1-1,-1-1 1,0 0-1,-1-9 1,1 11-3,-1 1 1,0-1-1,0 0 1,1 1-1,-1-1 0,-1 1 1,1 0-1,0-1 1,-1 1-1,1 0 0,-1 0 1,0 0-1,1 0 0,-1 0 1,0 0-1,0 0 1,0 0-1,-1 1 0,1-1 1,0 1-1,-1 0 1,1 0-1,-1 0 0,1 0 1,-1 0-1,1 0 1,-1 1-1,0-1 0,-2 1 1,-1-1-21,0 1 1,-1 0 0,1 0-1,0 1 1,0-1 0,0 2-1,0-1 1,0 0 0,1 1-1,-1 0 1,0 1-1,1-1 1,-7 5 0,-31 12 278,42-19-146,13-24 112,-10 22-237,0 0 0,1 0 1,-1 0-1,1 1 0,0 0 0,0-1 0,-1 1 0,1 0 1,0 0-1,0 0 0,0 1 0,0-1 0,0 1 0,0 0 1,0 0-1,0 0 0,0 0 0,1 0 0,-1 0 0,0 1 1,4 1-1,12 3-290,-1 1 1,26 11 0,0 0-402,-16-10-1076,1-1 0,37 3 0,12-5-4226</inkml:trace>
</inkml:ink>
</file>

<file path=ppt/ink/ink3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2.6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0 8616,'-1'14'2851,"-3"146"6682,9-86-8843,-3-54-566,0 0 1,-2 31-1,0-46 56,0-1 0,-1 1 0,1-1-1,-1 1 1,0-1 0,0 1 0,0-1-1,-1 0 1,1 1 0,-1-1-1,0 0 1,-1 0 0,1 0 0,-1-1-1,1 1 1,-1 0 0,-4 3 0,-7-7-3293,7-9-2738</inkml:trace>
</inkml:ink>
</file>

<file path=ppt/ink/ink3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6.6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417 0 5669,'0'0'22064,"-13"14"-20708,-113 129-30,-140 173 1026,254-294-3598,12-22 1203,0 0 1,0 0-1,0 0 1,0 0 0,0 0-1,0 0 1,0-1-1,0 1 1,1 0-1,-1 0 1,0 0-1,0 0 1,0 0-1,0 0 1,0 0-1,0 0 1,0 0 0,0 0-1,0 0 1,1-1-1,-1 1 1,0 0-1,0 0 1,0 0-1,0 0 1,0 0-1,0 0 1,0 0-1,1 0 1,-1 0 0,0 0-1,0 0 1,0 0-1,0 0 1,0 0-1,0 0 1,1 0-1,-1 0 1,0 0-1,0 1 1,0-1 0,0 0-1,0 0 1,0 0-1,0 0 1,0 0-1,1 0 1,-1 0-1,0 0 1,0 0-1,0 0 1,0 0-1,0 1 1,0-1 0,0 0-1,0 0 1,0 0-1,0 0 1,0 0-1,0 0 1,0 0-1,0 1 1,0-1-1,0 0 1,0 0-1,0 0 1,0 0 0,0 0-1,4-2-563,-1-1 0,0 0 1,-1 0-1,1 0 0,0-1 0,-1 1 1,0 0-1,0-1 0,2-4 0,2-6-1903,-1-1 0,-1 0 0,4-26 0,0-12-5952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1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1 269 14958,'0'0'10405,"13"0"-9722,-2 0-628,0-1 1,0 0 0,-1 0-1,1-1 1,-1 0-1,1-1 1,-1 0-1,0-1 1,13-6-1,16-13 43,58-43 1,-81 53-60,0-1 0,0 0 1,-1-2-1,-1 1 0,19-30 1,-22 19 39,-11 25-66,0 1 0,0 0 0,0-1 0,0 1 0,0 0-1,0-1 1,0 1 0,0 0 0,0-1 0,-1 1-1,1-1 1,0 1 0,0 0 0,0 0 0,0-1 0,-1 1-1,1 0 1,0-1 0,0 1 0,-1 0 0,1 0 0,0-1-1,0 1 1,-1 0 0,1 0 0,0 0 0,-1-1-1,1 1 1,0 0 0,-1 0 0,1 0 0,0 0 0,-1 0-1,1 0 1,0 0 0,-1 0 0,-2 0 47,0 0 0,0 1-1,0 0 1,1 0 0,-1 0 0,0 0 0,1 0 0,-1 0 0,1 1-1,-1-1 1,1 1 0,0-1 0,-1 1 0,-2 4 0,-13 12 211,1 0 0,1 2 0,1-1 0,-18 33 0,26-40-40,1 0 0,0 1 0,0-1 1,2 1-1,-1 0 0,2 1 0,0-1 1,0 1-1,0 21 0,3-34-224,0 0 1,0 0-1,0 1 0,0-1 0,0 0 1,0 0-1,0 0 0,1 0 1,-1 0-1,0 0 0,1 0 0,-1 0 1,1 0-1,-1 0 0,1 0 1,-1 0-1,1 0 0,0 0 0,0 0 1,-1 0-1,1-1 0,0 1 1,0 0-1,0-1 0,0 1 0,1 0 1,1 0-4,-1 0 1,1-1 0,-1 1 0,1-1 0,-1 0-1,1 1 1,-1-1 0,1-1 0,-1 1-1,1 0 1,3-1 0,4-2-48,0 0-1,0-1 1,0 0 0,17-9-1,36-32-1076,-49 34 803,0 0 1,1 1-1,0 0 1,1 1-1,0 1 1,19-7-1,-34 15 332,0 0-1,0 0 1,0-1 0,0 1 0,1 0-1,-1 0 1,0 0 0,0 0-1,0 1 1,0-1 0,0 0-1,0 0 1,0 1 0,0-1 0,0 0-1,1 1 1,-1-1 0,-1 1-1,1 0 1,0-1 0,0 1 0,0 0-1,0-1 1,0 1 0,-1 0-1,1 0 1,0 0 0,0 0 0,-1 0-1,1 0 1,-1 0 0,1 0-1,-1 0 1,1 0 0,-1 0 0,0 0-1,0 0 1,1 0 0,-1 0-1,0 0 1,0 0 0,0 2-1,1 67 1652,-2-33-948,1-36-705,0 0-1,0 1 1,1-1 0,-1 0 0,0 0-1,1 0 1,-1 1 0,1-1-1,-1 0 1,1 0 0,-1 0-1,1 0 1,0 0 0,0 0-1,-1 0 1,1 0 0,0 0-1,0 0 1,0 0 0,0 0-1,0-1 1,0 1 0,0 0-1,1-1 1,-1 1 0,1 0-1,2-1 4,-1 1 1,0 0-1,1-1 0,-1 0 0,1 0 0,-1 0 1,0 0-1,1-1 0,5-1 0,3-1-36,0-1-1,0 0 0,-1-1 0,17-10 1,3-6-348,-22 14 237,-1 1 1,1 0 0,0 0-1,1 1 1,0 0 0,-1 1 0,1 0-1,1 0 1,14-2 0,-24 6 137,0 0 1,-1 0 0,1 1 0,0-1 0,0 0 0,0 1 0,0-1-1,-1 1 1,1-1 0,0 1 0,0-1 0,-1 1 0,1 0 0,0-1-1,-1 1 1,1 0 0,-1-1 0,1 1 0,-1 0 0,1 0-1,-1 0 1,1-1 0,-1 1 0,0 0 0,1 0 0,-1 0 0,0 0-1,0 0 1,0 0 0,0 0 0,0 1 0,4 42 165,-2-16-368,9 5-1672,-1-13-2314,4-4-3560</inkml:trace>
</inkml:ink>
</file>

<file path=ppt/ink/ink3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6.9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9257,'0'0'18834,"75"50"-17809,-37-24-161,6 2-351,4-1-321,0 3-128,0 0-352,-3-1-1634,-8-2-1537,-7-6-2275,-9-5-7430</inkml:trace>
</inkml:ink>
</file>

<file path=ppt/ink/ink3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7.7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86 5605,'0'0'9449,"11"-11"-6940,-4 4-2069,-2 0 88,1 1 0,0 0 0,0 0 0,1 1 0,-1-1 0,1 1 0,0 1 0,0 0-1,1 0 1,0 0 0,-1 1 0,16-5 0,-22 8-444,0 0 0,0 1 0,0-1 0,0 0 1,1 0-1,-1 1 0,0-1 0,0 1 0,0-1 0,0 1 0,0-1 0,0 1 0,0 0 0,0-1 0,0 1 0,0 0 0,0 0 0,-1 0 0,1-1 0,0 1 1,-1 0-1,1 0 0,0 0 0,-1 0 0,1 0 0,-1 1 0,1-1 0,-1 0 0,0 0 0,0 0 0,1 0 0,-1 0 0,0 1 0,0-1 0,0 0 0,0 1 1,-1 53 1466,0-48-1312,-2 15 90,-2-1 1,-1 0-1,0 0 1,-2-1-1,0 0 1,-20 35-1,18-38-253,1 1-1,0-1 0,2 2 0,0-1 1,1 1-1,1 0 0,0 0 1,-2 34-1,7-52-74,0 1-1,0-1 1,0 0-1,0 1 1,0-1 0,1 0-1,-1 0 1,1 1 0,-1-1-1,1 0 1,-1 0-1,1 0 1,0 1 0,-1-1-1,1 0 1,0 0-1,0 0 1,0 0 0,0-1-1,0 1 1,0 0 0,0 0-1,0-1 1,0 1-1,3 1 1,0-1-1,0 1 1,1-1-1,0 0 1,-1 0-1,1 0 1,-1-1-1,9 1 1,2-2-2,0 0 0,0-1 0,28-7 0,-24 4-1395,0-2 0,25-12 0,-40 18 1043,-1-1 1,0 1-1,1-1 0,-1 0 1,0 0-1,0 0 0,0 0 0,-1-1 1,1 1-1,-1-1 0,1 1 1,-1-1-1,0 0 0,0 0 1,0 0-1,0-1 0,0 1 0,-1 0 1,0-1-1,1 1 0,0-5 1,-2-10-8072</inkml:trace>
</inkml:ink>
</file>

<file path=ppt/ink/ink3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8.1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51 17905,'0'0'7399,"58"-10"-5349,-16-2-417,9 2-768,2 1-576,-2 5-257,1 3-289,-7 1-2113,-7-2-4100,-6 0-8712</inkml:trace>
</inkml:ink>
</file>

<file path=ppt/ink/ink3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2.8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73 11723,'0'0'6540,"7"12"-5467,-2-3-848,0-2-59,-1 0 1,0 0-1,0 0 1,0 1-1,-1 0 1,-1 0-1,1 0 0,-1 0 1,1 16-1,0 19 937,-2 0-1,-2-1 1,-1 1-1,-3-1 0,-16 70 1,31-165 2564,3-12-3720,-4 19 62,30-114 48,-32 138-101,1 0 0,1 1 0,1-1 0,0 2 0,15-20 0,-23 37 19,-1 0 0,1 0-1,0 1 1,1-1-1,-1 1 1,0-1 0,1 1-1,-1 0 1,1 0 0,0 0-1,-1 0 1,1 1 0,0-1-1,0 1 1,0 0 0,1-1-1,-1 1 1,0 1 0,0-1-1,0 0 1,1 1 0,5 0-1,-6 0 12,0 1-1,0 0 0,0 0 0,-1 0 1,1 0-1,0 1 0,-1-1 1,1 1-1,-1-1 0,1 1 1,-1 0-1,0 0 0,0 0 1,0 1-1,0-1 0,0 0 1,0 1-1,-1-1 0,1 1 0,-1-1 1,1 1-1,-1 0 0,0 0 1,1 5-1,0-2 17,0 0-1,0 0 1,-1 0-1,0 0 1,0 0-1,-1 1 1,1-1 0,-1 0-1,-1 0 1,1 1-1,-1-1 1,0 0 0,0 0-1,-1 0 1,0 0-1,0 0 1,0 0-1,-1-1 1,0 1 0,0-1-1,-6 8 1,3-7 72,0 1 0,0-2 0,-1 1 1,0-1-1,0 0 0,0 0 0,-1-1 1,0 0-1,0 0 0,0-1 0,0 0 1,0-1-1,0 1 0,-1-2 0,-9 2 0,18-3-71,-68 5 795,65-5-788,1 1 0,0-1-1,0 0 1,0 0 0,0 0 0,0 0-1,-1 0 1,1-1 0,0 1-1,0-1 1,0 1 0,0-1 0,0 0-1,0 0 1,0 0 0,0 0 0,0 0-1,1 0 1,-1 0 0,0-1-1,1 1 1,-1-1 0,1 1 0,-1-1-1,1 0 1,0 1 0,-2-4 0,3 4-85,0 1 0,0-1 0,0 1 0,0-1 0,0 1 1,0-1-1,0 1 0,1-1 0,-1 1 0,0-1 0,0 1 1,1-1-1,-1 1 0,0 0 0,0-1 0,1 1 0,-1-1 1,1 1-1,-1 0 0,0-1 0,1 1 0,-1 0 0,1 0 1,-1-1-1,0 1 0,1 0 0,-1 0 0,1 0 1,-1-1-1,1 1 0,-1 0 0,1 0 0,-1 0 0,2 0 1,22-2-2497,-17 1 1707,72-7-8308,-31 1-421</inkml:trace>
</inkml:ink>
</file>

<file path=ppt/ink/ink3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3.5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11307,'0'0'10879,"7"10"-9256,6 12-149,19 44-1,-32-65-1415,1 1 0,0-1-1,-1 1 1,1-1 0,0 1 0,0-1-1,0 1 1,0-1 0,0 0 0,0 0 0,1 1-1,-1-1 1,0 0 0,1 0 0,-1 0-1,1 0 1,-1 0 0,1-1 0,-1 1 0,1 0-1,0-1 1,-1 1 0,1-1 0,1 1 0,1-1 20,0-1 1,-1 1-1,1 0 1,0-1-1,-1 0 1,1 1-1,-1-2 1,1 1-1,-1 0 1,6-4-1,3-2 11,-1 0-1,0 0 1,-1-2 0,0 1-1,11-12 1,-10 4 50,-3 6-471,-5 24 2,-5 16 365,1-23 4,0 1-1,1 0 1,0 0 0,0 0-1,3 14 1,-2-21-14,-1-1 1,1 1 0,0 0 0,0-1-1,0 1 1,-1 0 0,1-1-1,0 1 1,0-1 0,0 1-1,0-1 1,0 0 0,0 1-1,0-1 1,0 0 0,0 0-1,0 1 1,0-1 0,0 0 0,0 0-1,0 0 1,0 0 0,0-1-1,0 1 1,0 0 0,0 0-1,0 0 1,0-1 0,2 0-1,30-11 491,-26 6-509,0 1-1,0-1 1,0-1-1,-1 1 1,0-1 0,0 0-1,-1-1 1,0 1-1,0-1 1,5-12-1,-2 4-499,5 6-12709,-2 5 107</inkml:trace>
</inkml:ink>
</file>

<file path=ppt/ink/ink3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4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 9929,'0'0'8873,"1"62"-6727,-1-33-545,-1 2-319,-2 1 351,-1-1-1024,4-6-353,0-1-128,0-6-64,7-3 0,2-1-64,-3-5-1089,-2-3-865,-12-5-11851</inkml:trace>
</inkml:ink>
</file>

<file path=ppt/ink/ink3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4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58 12588,'0'0'8424,"58"-9"-7463,-20 5-673,1 0-224,5-1-32,-4-4-576,-2-2-2884,-4-4-2625</inkml:trace>
</inkml:ink>
</file>

<file path=ppt/ink/ink3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4.9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203 1 6854,'0'0'12444,"-1"9"-10661,-1 11-1010,-2 0 1,0 0-1,-1 0 0,-10 24 0,7-24-268,2 1 1,0 0-1,1 0 0,1 0 0,-1 27 0,5-46-482,0-1-1,0 1 1,0-1-1,0 1 1,0-1-1,1 1 0,-1-1 1,1 0-1,-1 1 1,1-1-1,0 0 0,-1 1 1,1-1-1,0 0 1,0 0-1,0 0 0,0 0 1,0 1-1,0-1 1,0-1-1,0 1 0,0 0 1,1 0-1,-1 0 1,2 0-1,2 1 66,-1-1 0,0 1 1,1-1-1,-1 0 0,0-1 0,1 1 0,-1-1 0,10 0 1,39-11-879,-49 10 327,0 0-1,-1-1 1,1 1 0,0-1 0,-1 0 0,1 0 0,-1-1 0,4-2-1,-6 4 237,0 1 0,-1-1 0,1 1 0,-1-1 0,1 0 0,-1 1 0,1-1 0,-1 0 0,0 1 0,1-1 0,-1 0 0,0 0 0,0 1 0,1-1 0,-1 0 0,0 0 0,0 1 0,0-1 0,0 0 0,0 0 0,0 0 0,0 1 0,0-1 0,0 0 0,0 0 0,-1 1 0,1-1 0,0 0 0,0 0 0,-1 1-1,1-1 1,0 0 0,-1 1 0,1-1 0,-1 0 0,1 1 0,-1-1 0,1 0 0,-1 1 0,0-1 0,0 0 0,-30-16-8179,27 16 7743,-18-8-3271</inkml:trace>
  <inkml:trace contextRef="#ctx0" brushRef="#br0" timeOffset="1">146 204 4516,'0'0'3844,"-63"-23"-641,34 13-513,6 2-319,5 2-481,9 3-289,5 0 97,4 2-385,4 1-705,16-1-415,5 0-33,10 1-32,6 0-32,4 0-96,-3 2-1153,-2-2-3235,-2 0-7303</inkml:trace>
</inkml:ink>
</file>

<file path=ppt/ink/ink3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5.8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259 0 11147,'0'0'8904,"-12"5"-8461,-13 7 177,0 1 0,1 1 0,0 1-1,1 1 1,1 1 0,1 2 0,0 0 0,-30 36 0,50-53-616,0-1 1,0 0-1,0 0 0,0 0 1,0 1-1,0-1 1,1 0-1,-1 1 1,0-1-1,1 0 1,0 1-1,-1-1 1,1 1-1,0-1 0,-1 1 1,1-1-1,0 1 1,0-1-1,0 1 1,0-1-1,1 1 1,-1-1-1,0 1 0,1-1 1,-1 1-1,1-1 1,-1 0-1,1 1 1,0-1-1,-1 0 1,1 1-1,0-1 0,0 0 1,0 0-1,0 0 1,0 0-1,0 0 1,1 0-1,-1 0 1,0 0-1,0 0 1,1 0-1,-1-1 0,0 1 1,3 0-1,9 4 34,0 0-1,0-2 1,1 1-1,18 1 1,1 1-51,-24-4-28,-1 0-1,0 1 1,0 0 0,0 1 0,0-1 0,0 2 0,-1-1 0,13 10 0,-18-12 33,0 0 1,0 0-1,-1 0 1,1 0 0,-1 1-1,1-1 1,-1 0-1,0 1 1,0-1 0,0 1-1,0-1 1,0 1 0,-1-1-1,1 1 1,-1 0-1,0-1 1,1 1 0,-1 0-1,-1-1 1,1 1-1,0 0 1,0-1 0,-1 1-1,0-1 1,1 1 0,-1 0-1,0-1 1,0 0-1,-1 1 1,1-1 0,0 0-1,-3 4 1,-4 4 167,1 0 1,-1-1 0,-1 1 0,-17 13-1,16-15 163,1 1 0,1-1 0,-1 1 0,-12 18 0,21-26-321,0-1-1,0 1 0,0 0 1,-1-1-1,1 1 1,0-1-1,0 1 1,0-1-1,0 1 1,0-1-1,0 1 0,0-1 1,1 1-1,-1 0 1,0-1-1,0 1 1,0-1-1,0 1 0,1-1 1,-1 1-1,0-1 1,1 1-1,-1-1 1,0 0-1,1 1 1,-1-1-1,0 1 0,1-1 1,-1 0-1,1 1 1,-1-1-1,1 0 1,-1 0-1,1 1 1,-1-1-1,1 0 0,-1 0 1,1 0-1,-1 1 1,1-1-1,-1 0 1,1 0-1,-1 0 1,2 0-1,36 7-444,-23-4-151,-3-1 221,-1 1 0,1 1 0,-1 0 0,0 0 0,0 2 0,18 10-1,-26-14 399,-1 0-1,1 0 1,-1 0-1,0 0 1,1 0-1,-1 1 0,0-1 1,-1 1-1,1-1 1,0 1-1,-1 0 0,1 0 1,-1 0-1,0-1 1,0 1-1,0 0 0,0 1 1,-1-1-1,1 0 1,-1 0-1,0 0 0,0 0 1,0 0-1,0 0 1,0 1-1,-1-1 0,0 0 1,1 0-1,-1 0 1,0 0-1,-3 4 0,-2 5 377,0 0 0,-1 0-1,-17 21 1,-17 28 722,39-56-1114,0-1-1,0 1 0,0 0 1,1 0-1,-1 0 0,1 0 1,1 0-1,-1 0 1,1 0-1,0 0 0,0 0 1,1 7-1,0-9-43,1 0 0,-1 0 0,0 0 0,1 0 0,0 0 0,0 0 0,0-1 0,0 1 0,0-1 0,1 1 0,-1-1 0,1 0 0,-1 0 0,1 0 0,0-1 0,3 3 0,0-1 43,1 1 0,-1-1 0,1 0 0,0 0 0,0-1 0,10 2 0,57-3-4492,-47-5-1100</inkml:trace>
</inkml:ink>
</file>

<file path=ppt/ink/ink3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6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13164,'0'0'10079,"5"11"-9043,0 4-698,0-1-1,0 1 1,-2 0 0,0-1-1,0 2 1,-2-1 0,1 16-1,-3 3 425,0-19-472,0 1-1,2-1 1,0 1-1,0-1 1,7 26-1,-7-37-327,1 0-1,-1-1 1,1 1-1,0-1 1,0 1-1,0-1 1,0 0-1,1 1 1,-1-1-1,1-1 0,0 1 1,0 0-1,0-1 1,0 1-1,1-1 1,-1 0-1,0 0 1,1 0-1,0 0 1,-1-1-1,1 1 0,0-1 1,0 0-1,0 0 1,0-1-1,0 1 1,4-1-1,22-1-3347,-30 1 3056,1-1 0,0 1 0,0-1 0,-1 0-1,1 1 1,0-1 0,-1 1 0,1-1 0,-1 0-1,1 0 1,0 1 0,-1-1 0,0 0 0,1 0-1,-1 0 1,0 1 0,1-1 0,-1 0 0,0 0-1,0 0 1,1 0 0,-1 0 0,0 0 0,0 0-1,0 0 1,0 1 0,-1-1 0,1-1 0,-1-17-9824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2.4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260 106 10025,'0'0'10635,"-9"-4"-8244,5 2-2267,-1 0-1,0 0 1,1 1 0,-1 0 0,0 0-1,0 0 1,1 0 0,-1 1-1,0 0 1,0 0 0,0 0-1,0 1 1,0-1 0,1 1-1,-1 0 1,0 1 0,1-1-1,-1 1 1,1 0 0,-1 0-1,1 0 1,0 1 0,-6 3-1,-6 4 194,1 0-1,0 2 1,-26 24 0,36-32-188,1 1 1,0 0 0,0 0 0,0 0 0,0 1 0,1-1-1,0 1 1,0 0 0,1 0 0,0 0 0,0 0-1,0 0 1,1 0 0,-2 14 0,3-19-117,0 0 0,0 0 0,0 0 0,0 0 0,0 0 0,0 0-1,0 0 1,0 0 0,0 0 0,1-1 0,-1 1 0,0 0 0,1 0 0,-1 0 0,1 0 0,-1 0 0,1 0 0,-1 0-1,1-1 1,0 1 0,0 0 0,-1 0 0,1-1 0,0 1 0,0-1 0,-1 1 0,1-1 0,2 2 0,-1-2-4,1 1 0,-1-1 1,1 0-1,-1 1 1,1-1-1,-1 0 0,1 0 1,-1-1-1,1 1 1,-1-1-1,4 0 0,5-2-6,-1-1 0,0 0 0,0-1 0,15-9 0,0-4-345,-2-1-1,0-1 1,-1-2 0,-1 0 0,-1-1 0,-1-1-1,-1 0 1,-1-2 0,24-48 0,-58 137 2109,6-28-1192,0 1 0,2 0 0,2 0 0,1 1 0,2 0 0,1 54 0,3-89-592,0 0-1,0 0 1,0 0 0,0 0 0,0 0-1,1 0 1,-1 0 0,0 0 0,1 0-1,-1 0 1,1 0 0,0-1-1,0 1 1,0 0 0,0 0 0,0-1-1,0 1 1,0 0 0,1-1 0,-1 1-1,0-1 1,1 0 0,-1 1-1,1-1 1,0 0 0,-1 0 0,1 0-1,0 0 1,0 0 0,0 0-1,0-1 1,-1 1 0,1-1 0,0 1-1,0-1 1,4 1 0,-1-2-303,-1 1 0,1-1 1,-1 0-1,1 0 0,-1 0 0,1-1 1,-1 1-1,0-1 0,0 0 1,0 0-1,0-1 0,0 1 0,0-1 1,0 0-1,3-4 0,30-35-5856,-1-11-4261</inkml:trace>
</inkml:ink>
</file>

<file path=ppt/ink/ink3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6.6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66 12396,'0'0'12299,"65"-51"-11274,-17 46-256,1 3-417,9 1-256,-1 1 1,-6-1-1763,-4-4-5605</inkml:trace>
</inkml:ink>
</file>

<file path=ppt/ink/ink3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54.0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1956 111 6502,'-262'-51'4633,"96"30"-4712,-283 0-1,374 23 383,0 3 0,1 4 1,0 3-1,1 3 0,0 3 1,2 4-1,0 2 0,2 4 1,0 3-1,-64 39 0,114-58-126,0 0 0,1 2 0,1 0 0,0 1 0,1 1 0,0 0 0,1 1 0,1 1 0,-14 23 0,22-30-144,0 0 0,0 1 0,1 0-1,1 0 1,0 0 0,1 0 0,0 1-1,1-1 1,1 1 0,-1 0 0,2-1-1,0 1 1,1 0 0,0-1 0,0 1-1,2 0 1,6 21 0,-2-17-10,0 0 0,2-1 1,0 0-1,1 0 0,1-1 1,0 0-1,1 0 1,0-2-1,1 1 0,1-2 1,0 0-1,26 17 0,1-3 9,1-1 1,1-2-1,76 28 0,-38-24 61,1-3 0,1-4 0,0-4 0,98 7 0,344-12 2175,-414-16-1459,-1-5 0,-1-5 0,110-29 0,-147 25-415,0-3 0,-1-4 0,-2-2 0,0-4 0,86-54 0,-132 71-362,0-1-1,-1-1 0,-1-1 0,-1-1 0,-1 0 1,0-2-1,23-34 0,-34 44-22,-1-1 0,-1 0 0,0 0 0,0 0 0,-2-1 0,1 1 0,-2-1 0,1 0 0,-2-1 0,0 1 0,0 0 0,-1-1 0,-1 1 0,0 0 0,-1-1 0,-1 1-1,-4-19 1,3 20-11,-1 0 0,-1 0 0,0 1-1,0 0 1,-1 0 0,-1 0 0,0 1-1,0 0 1,-10-10 0,1 4-9,1 1 0,-2 1 0,0 0 0,-32-18 0,6 9-14,0 1 0,-1 3 0,-1 2 0,-48-12 0,-2 6-722,-2 4 0,-120-9 1,-200 11-4937,183 16 356</inkml:trace>
</inkml:ink>
</file>

<file path=ppt/ink/ink3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0.6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99 82 13741,'0'0'2018,"-11"7"-977,5-2-954,-1-1-1,1 1 1,0 0 0,0 1 0,0-1-1,1 1 1,0 0 0,0 1 0,1-1-1,0 1 1,0 0 0,0 0 0,1 0-1,0 1 1,-3 10 0,4-9-73,0 1 0,1-1 0,0 1 0,0-1 0,1 1 0,0-1 0,2 15 0,-1-22-5,0 1 0,-1 0 0,1-1 0,0 1 0,0 0 0,1-1 0,-1 1-1,0-1 1,1 0 0,-1 1 0,1-1 0,0 0 0,0 0 0,0 0 0,0 0 0,0-1-1,0 1 1,1 0 0,-1-1 0,0 0 0,1 1 0,-1-1 0,1 0 0,0 0-1,-1 0 1,1-1 0,0 1 0,0-1 0,3 1 0,7-1 243,-1 0-1,0-1 1,1-1 0,-1 0 0,0 0-1,1-1 1,-1-1 0,-1 0 0,1-1-1,-1 0 1,0-1 0,0 0 0,0 0 0,-1-1-1,11-9 1,-8 6 109,-1-1 1,0 0-1,0-1 1,-1 0-1,-1-1 1,0 0-1,-1 0 0,0-1 1,-1 0-1,-1-1 1,8-18-1,-14 29-296,1 0 0,-1 0 0,0 0 0,0 0 0,-1 0 0,1 0 0,-1 0 0,0 0 0,0 0 0,0 0 0,-1-6 0,-2 15-122,0 0 1,1 0-1,-1 0 1,1 0-1,0 0 1,-2 10 0,1 2 39,0 1 1,1-1-1,0 1 1,2-1 0,0 1-1,3 22 1,-3-36 4,1 0-1,0 1 1,0-1 0,0 0-1,1 0 1,-1 0 0,1 0-1,0 0 1,0 0 0,0 0-1,1-1 1,-1 1 0,1-1-1,0 1 1,0-1 0,0 0 0,0 0-1,1-1 1,-1 1 0,1-1-1,0 1 1,0-1 0,0 0-1,0-1 1,0 1 0,0-1-1,0 1 1,0-1 0,1-1-1,4 2 1,0-2 147,1 0 0,-1 0-1,0-1 1,1 0 0,-1-1 0,0 0 0,0 0-1,0-1 1,0 0 0,0 0 0,-1-1 0,0 0-1,1-1 1,-1 0 0,-1 0 0,1-1 0,-1 0-1,0 0 1,0-1 0,-1 0 0,6-7 0,-5 4 40,0 1 0,0-1 1,-1 0-1,0-1 0,-1 1 1,0-1-1,-1 0 1,0 0-1,-1-1 0,0 1 1,0-1-1,-2 1 0,1-1 1,-1 0-1,-1 0 1,-2-17-1,2 27-241,0 0 0,-1 0-1,1 0 1,-1 1 0,0-1 0,1 0-1,-1 0 1,0 1 0,0-1 0,0 1 0,0-1-1,0 1 1,0-1 0,-1 1 0,1 0 0,-1-1-1,1 1 1,0 0 0,-1 0 0,0 0-1,1 0 1,-1 0 0,0 1 0,1-1 0,-4-1-1,4 2-7,-1 0 0,1 0-1,0 0 1,-1 0-1,1 0 1,0 0 0,0 0-1,-1 0 1,1 1 0,0-1-1,0 0 1,-1 1-1,1-1 1,0 1 0,0-1-1,0 1 1,0 0-1,0-1 1,0 1 0,0 0-1,0 0 1,0 0-1,0 0 1,0-1 0,0 2-1,0-1 1,1 0 0,-1 0-1,0 0 1,1 0-1,-1 0 1,1 0 0,0 1-1,-1-1 1,1 0-1,0 0 1,-1 2 0,-2 32-5087,8-14-1444,8-10-847</inkml:trace>
</inkml:ink>
</file>

<file path=ppt/ink/ink3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1.0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108 1 19218,'0'0'4938,"-11"6"-3326,2-2-1357,1 1-1,-1 1 0,1 0 1,0 0-1,-12 12 0,17-15-202,-1 1 0,1 0 0,0 1 1,0-1-1,0 1 0,1-1 0,0 1 0,0 0 0,0 0 0,0 0 0,1 0 0,-1 0 1,2 0-1,-1 0 0,0 9 0,1-13-53,0-1 0,0 1 0,0 0 1,0-1-1,0 1 0,1-1 0,-1 1 0,0 0 1,0-1-1,1 1 0,-1-1 0,0 1 0,1-1 1,-1 1-1,0-1 0,1 1 0,-1-1 0,1 1 0,-1-1 1,1 1-1,-1-1 0,1 0 0,-1 1 0,1-1 1,-1 0-1,1 0 0,-1 1 0,1-1 0,0 0 1,0 0-1,28 1 160,24-15 150,-48 11-367,-1 2 8,0-1 0,0 0-1,0 1 1,-1-2 0,1 1-1,0 0 1,-1-1-1,0 0 1,1 1 0,-1-1-1,4-6 1,-10 9-4363,-9 0 350,0 0-4800</inkml:trace>
</inkml:ink>
</file>

<file path=ppt/ink/ink3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1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0 15951,'0'0'9716,"0"15"-9369,-15 169 1817,-2 27 850,17-210-3008,0 0 0,0-1-1,0 1 1,0 0 0,0 0 0,0 0-1,0 0 1,0-1 0,0 1 0,0 0-1,1 0 1,-1 0 0,0-1 0,0 1-1,1 0 1,-1 0 0,1-1 0,-1 1-1,1 0 1,-1-1 0,1 1 0,-1 0-1,1-1 1,0 1 0,-1-1-1,1 1 1,0-1 0,-1 1 0,1-1-1,1 1 1,0-1 12,-1 0-1,1 0 1,0 0-1,0 0 1,0 0-1,-1 0 1,1-1-1,0 1 1,0-1-1,0 1 1,-1-1-1,1 0 1,2-1-1,4-3 57,1 0-1,-1-1 1,0 0-1,9-7 0,14-19 44,-10 11-58,34-28 0,-54 49-66,-1-1 0,0 0 0,1 1 1,-1-1-1,1 1 0,-1-1 0,1 1 0,-1 0 0,1-1 0,0 1 0,-1-1 0,1 1 0,0 0 0,-1 0 1,1-1-1,0 1 0,-1 0 0,1 0 0,0 0 0,-1 0 0,1 0 0,0 0 0,-1 0 0,1 0 0,0 0 0,-1 0 1,1 0-1,0 0 0,0 0 0,-1 1 0,1-1 0,0 0 0,-1 0 0,1 1 0,-1-1 0,1 0 0,0 1 1,-1-1-1,1 1 0,0 2-5,0-1 1,0 1 0,0-1-1,-1 1 1,1-1-1,-1 1 1,0-1 0,0 1-1,0-1 1,0 1 0,0 2-1,-2 11 6,0-1-1,-9 29 1,0-20-88,9-19-116,-1 0-1,1 1 1,0-1-1,0 1 1,0 0-1,1 0 1,-1 7-1,16-15-5384,5-13 545,4-11-2493</inkml:trace>
</inkml:ink>
</file>

<file path=ppt/ink/ink3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1.9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109 220 16848,'0'0'3272,"-10"9"-373,2-2-2598,-45 46 1920,49-48-2079,0 0 0,0 0-1,0 0 1,1 1 0,0-1-1,0 1 1,0 0 0,1 0 0,0 0-1,0 0 1,-1 8 0,3-14-148,0 1 1,0-1 0,0 1 0,0-1-1,0 1 1,0-1 0,0 0-1,0 1 1,0-1 0,0 1 0,0-1-1,0 1 1,0-1 0,1 1-1,-1-1 1,0 1 0,0-1-1,0 1 1,1-1 0,-1 0 0,0 1-1,1-1 1,-1 0 0,0 1-1,1-1 1,-1 0 0,0 1 0,1-1-1,-1 0 1,1 1 0,-1-1-1,1 0 1,0 0 0,19-1 31,21-18 245,-33 10 462,9-3-3755,-17 12 2971,1 0 0,-1 0 0,1 0 0,-1 0 0,0 0 0,1 0 0,-1 0 0,0 1 0,1-1 0,-1 0 0,1 0 0,-1 0 0,0 1 1,1-1-1,-1 0 0,0 1 0,0-1 0,1 0 0,-1 0 0,0 1 0,0-1 0,1 1 0,-1-1 0,0 0 0,0 1 0,0-1 0,1 0 0,-1 1 0,0-1 0,0 1 0,0-1 0,0 1 0,0-1 0,0 0 0,0 1 0,0-1 0,0 1 0,0-1 0,0 0 0,0 1 0,0-1 0,-1 1 0,1-1 0,0 0 0,0 1 1,-1 4 35,1-1 0,0 0 0,1 0 1,-1 0-1,1 0 0,0 0 1,0 0-1,0 0 0,1 0 0,-1 0 1,1 0-1,3 5 0,-4-8 7,1 0-1,-1 1 0,0-1 1,1 0-1,0 0 0,-1 0 1,1 0-1,0 0 0,-1 0 1,1-1-1,0 1 1,0-1-1,0 1 0,0-1 1,-1 0-1,1 1 0,0-1 1,0 0-1,0 0 0,0 0 1,0-1-1,0 1 1,0 0-1,0-1 0,-1 1 1,1-1-1,0 0 0,0 1 1,-1-1-1,4-2 0,4-2 316,0 0 0,0-1 0,0 0 0,0-1 0,-1 0 0,0 0 0,0 0 0,12-18 0,51-78 3802,-57 82-3400,64-104 2137,-23 36-3973,-67 110 1154,1 2 1,2 0-1,0 0 1,2 1-1,-6 28 0,11-38-5,0 1-1,1 0 1,1-1-1,0 1 1,1 0-1,0 0 0,1-1 1,1 1-1,1-1 1,5 16-1,47 98-870,-85-157-1318,-24-34 667,-53-71 4009,104 133-2457,1-1 0,0 0 0,0 1 0,0-1 0,0 0 0,0 0 0,0 0 0,1 1 0,-1-1 0,0 0 0,1 0 0,-1-4 0,1 6-16,0-1-1,0 0 1,1 1 0,-1-1 0,0 0 0,0 1 0,0-1 0,1 0 0,-1 1 0,0-1-1,1 1 1,-1-1 0,1 0 0,-1 1 0,1-1 0,-1 1 0,1-1 0,-1 1 0,1-1-1,-1 1 1,1 0 0,-1-1 0,1 1 0,0-1 0,5 0 139,0-1 0,0 1 0,0 0 0,0 0 1,0 1-1,10 0 0,-12 0-166,25 0-195,50-2-2654,1-7-4576,-24-2-8823</inkml:trace>
</inkml:ink>
</file>

<file path=ppt/ink/ink3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2.5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19731,'0'0'3683,"1"12"-2503,2 265 3737,-3-275-4898,-1 0 1,1 0 0,0 0 0,0 0 0,0 0 0,1 0-1,-1 0 1,0 0 0,1 0 0,-1 0 0,1 0 0,0 0-1,-1 0 1,1 0 0,0 0 0,0-1 0,1 1 0,-1 0 0,0-1-1,0 1 1,1-1 0,-1 1 0,1-1 0,-1 1 0,1-1-1,0 0 1,-1 0 0,1 0 0,3 1 0,-2-2 52,0 1 1,1-1-1,-1 0 1,0 0-1,1 0 1,-1-1-1,0 1 1,0-1-1,0 0 1,1 0-1,-1 0 1,0 0-1,0-1 1,0 1 0,0-1-1,-1 0 1,6-4-1,52-48 720,-50 42-679,2 1 0,-1 0-1,1 1 1,25-16 0,-37 26-114,1 0 0,-1-1-1,1 1 1,0 0 0,-1 0 0,1-1 0,-1 1-1,1 0 1,0 0 0,-1 0 0,1 0 0,-1 0-1,1 0 1,0 0 0,-1 0 0,1 0 0,0 0-1,-1 0 1,1 0 0,-1 0 0,1 0 0,0 0-1,-1 1 1,1-1 0,-1 0 0,1 1 0,0-1-1,-1 0 1,1 1 0,-1-1 0,1 1 0,8 23-97,-7 41-166,-2-53 194,-1 15-275,3 35-2006,-2-62 2272,0 0 0,0 1 0,0-1-1,1 1 1,-1-1 0,0 0-1,1 1 1,-1-1 0,0 0 0,1 1-1,-1-1 1,0 0 0,1 0 0,-1 1-1,1-1 1,-1 0 0,0 0-1,1 0 1,-1 1 0,1-1 0,-1 0-1,1 0 1,-1 0 0,1 0 0,-1 0-1,1 0 1,-1 0 0,1 0-1,-1 0 1,0 0 0,1 0 0,-1 0-1,1-1 1,-1 1 0,1 0 0,-1 0-1,1 0 1,-1-1 0,1 1-1,17-10-1991,-9 2 594,-1 0 1,0-1-1,-1 0 1,7-11-1,10-16-4577</inkml:trace>
</inkml:ink>
</file>

<file path=ppt/ink/ink3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2.9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86 0 13389,'0'0'3224,"-8"13"-475,-4 5-1963,2-4 200,0 0 0,1 1 0,1-1 0,1 2 0,0-1 0,-8 25 0,15-40-955,0 1 0,0-1 0,0 0 0,0 0 0,0 0 0,0 1 0,0-1 0,0 0 0,0 0 0,0 1 0,0-1 0,0 0 1,0 0-1,0 0 0,1 1 0,-1-1 0,0 0 0,0 0 0,0 1 0,0-1 0,0 0 0,0 0 0,1 0 0,-1 0 0,0 1 1,0-1-1,0 0 0,0 0 0,1 0 0,-1 0 0,0 0 0,0 0 0,0 1 0,1-1 0,-1 0 0,0 0 0,0 0 0,1 0 1,-1 0-1,0 0 0,0 0 0,1 0 0,-1 0 0,0 0 0,17-4 810,11-9 59,-15 2-639,1 0 0,21-24 1,-23 22-198,0 1 0,22-17 0,-34 29-73,0 0 0,0 0 0,1 0-1,-1 0 1,0 0 0,0 0-1,1 0 1,-1 0 0,0 0-1,0 0 1,1 0 0,-1 0-1,0 0 1,0 0 0,1 0 0,-1 1-1,0-1 1,0 0 0,1 0-1,-1 0 1,0 0 0,0 0-1,0 1 1,1-1 0,-1 0-1,0 0 1,0 0 0,0 0-1,0 1 1,1-1 0,-1 0 0,0 0-1,0 1 1,0-1 0,0 0-1,0 0 1,0 1 0,0-1-1,0 0 1,0 0 0,0 1-1,0-1 1,0 0 0,0 0 0,0 1-1,0-1 1,0 0 0,0 0-1,0 1 1,0-1 0,0 0-1,0 0 1,0 1 0,0-1-1,-1 0 1,1 0 0,0 1-1,0-1 1,-3 19-77,-3 6 52,4-18-264,1 0 0,-1 0 1,1 0-1,0 0 0,1 0 0,0 13 0,0-19 101,1 0 0,-1 0 1,1 0-1,0 0 0,0 0 0,-1 0 1,1 0-1,0 0 0,0 0 0,0-1 1,0 1-1,0 0 0,0-1 0,0 1 0,0-1 1,0 1-1,0-1 0,0 0 0,0 1 1,0-1-1,1 0 0,-1 0 0,0 1 1,0-1-1,0 0 0,0 0 0,1-1 1,-1 1-1,0 0 0,0 0 0,0 0 1,0-1-1,2 0 0,42-12-6881,-12-8-807</inkml:trace>
</inkml:ink>
</file>

<file path=ppt/ink/ink3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3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 14189,'0'0'3460,"-6"12"-823,-17 37-885,2 1 0,-20 70 1,36-101-1539,1 0 1,0 1 0,1-1-1,1 0 1,1 1 0,1-1-1,1 1 1,0 0-1,2-1 1,8 34 0,-6-34-90,0 0 0,-1 0-1,-1 1 1,1 20 0,64-315-243,-19 96-191,-45 159 330,-4 15-1,1 0 1,0 0 0,0-1 0,0 1 0,1 0 0,0 0 0,0 0 0,0 1 0,4-6 0,-6 10-29,1-1 0,-1 1 0,0 0 0,1 0 0,-1 0 0,0 0 0,0 0 0,1-1 0,-1 1 0,0 0 0,1 0 0,-1 0 0,0 0 0,1 0 1,-1 0-1,1 0 0,-1 0 0,0 0 0,1 0 0,-1 0 0,0 1 0,0-1 0,1 0 0,-1 0 0,0 0 0,1 0 0,-1 0 0,0 1 0,1-1 0,-1 0 0,0 0 0,0 0 0,1 1 0,-1-1 1,0 0-1,0 1 0,0-1 0,1 0 0,-1 0 0,0 1 0,0-1 0,0 0 0,0 1 0,0-1 0,0 0 0,1 1 0,-1-1 0,0 0 0,0 1 0,0-1 0,0 0 0,0 1 0,0-1 0,-1 0 0,1 1 1,5 21-45,-6-15 32,1 0 0,-1 0 0,0 0 0,0 0 0,0 0 1,-1 0-1,0-1 0,-1 1 0,0 0 0,0-1 0,0 0 0,-1 0 0,0 0 0,0 0 0,0 0 0,-1-1 0,1 0 0,-1 0 0,-1 0 0,1-1 0,-1 1 0,0-1 0,0-1 0,0 1 0,0-1 0,-9 3 0,15-5-43,0-1-1,0 0 0,-1 0 1,1 0-1,0 0 0,0 1 1,0-1-1,-1 0 0,1 0 1,0 0-1,0 0 0,0 0 1,-1 0-1,1 0 1,0 0-1,0 1 0,0-1 1,-1 0-1,1 0 0,0 0 1,0 0-1,-1 0 0,1 0 1,0 0-1,0 0 1,0 0-1,-1 0 0,1-1 1,0 1-1,0 0 0,-1 0 1,1 0-1,0 0 0,0 0 1,0 0-1,-1 0 0,1 0 1,0-1-1,0 1 1,0 0-1,0 0 0,-1 0 1,1 0-1,0-1 0,0 1 1,0 0-1,0 0 0,0 0 1,0-1-1,0 1 0,-1 0 1,7-12-5116,5-3-1040</inkml:trace>
</inkml:ink>
</file>

<file path=ppt/ink/ink3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3.6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106 38 16560,'-4'8'2199,"-4"11"-537,1-1 1,-8 38-1,-8 96 1148,19-106-2322,-3-1 1,-20 76-1,17-94 714,10-35-23,16-49-656,79-224-804,-64 187 333,-30 87-41,1 1 1,1-1-1,-1 1 1,1-1 0,1 1-1,-1 0 1,1 0-1,0 1 1,6-8-1,-7 11-48,0 0 0,0 0 0,0 0-1,0 0 1,1 0 0,-1 1 0,1-1-1,0 1 1,-1 0 0,1 0-1,0 0 1,-1 1 0,1-1 0,0 1-1,0 0 1,0 0 0,-1 0-1,5 1 1,-3 0-32,-1-1-1,1 1 1,-1 0 0,0 0-1,1 0 1,-1 1 0,0 0-1,0-1 1,0 2 0,0-1-1,0 0 1,0 1-1,-1 0 1,1-1 0,-1 1-1,0 1 1,4 3 0,-6-5 69,1 0 1,-1 1-1,0-1 1,0 0-1,0 1 1,0-1-1,-1 0 0,1 1 1,0-1-1,-1 1 1,0-1-1,1 1 1,-1-1-1,0 1 1,-1-1-1,1 1 1,0-1-1,-1 1 1,1-1-1,-1 1 1,0-1-1,0 1 1,0-1-1,0 0 1,0 0-1,0 1 1,-1-1-1,1 0 1,-1 0-1,1 0 1,-4 2-1,-4 7 57,0-1-1,0 0 1,-1 0 0,-1-1 0,1-1-1,-2 0 1,-18 11 0,30-19-227,0 0 0,-1 0 0,1 0 0,0 0 0,0 0 0,-1 0 0,1 0 0,0 0 0,0 0 0,-1 0 0,1 0 0,0 0 0,0 0 0,0 0 0,-1 0 0,1 0 0,0 0 0,0 0 0,-1 0 0,1-1 0,0 1 0,0 0 0,0 0 0,-1 0 0,1 0 0,0 0 0,0-1 0,0 1 0,0 0 0,-1 0 1,1 0-1,0-1 0,0 1 0,0 0 0,0 0 0,0 0 0,0-1 0,0 1 0,-1 0 0,1 0 0,0-1 0,0 1 0,0 0 0,0 0 0,0-1 0,0 1 0,0 0 0,0 0 0,0-1 0,1 1 0,-1 0 0,0 0 0,0 0 0,0-1 0,0 1 0,0 0 0,0 0 0,0-1 0,0 1 0,1 0 0,-1 0 0,0 0 0,0 0 0,0-1 0,1 1 0,-1-1 125,6-14-7445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2.7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0 20243,'0'0'7714,"-6"9"-7207,-20 25-448,26-34-79,-1 1 0,1 0 0,-1 0 0,1 0-1,-1 0 1,1 0 0,0-1 0,-1 1 0,1 0 0,0 0 0,0 0 0,0 0-1,0 0 1,0 0 0,0 0 0,0 0 0,0 0 0,0 0 0,0 0 0,1 0-1,-1 0 1,0 0 0,0 0 0,1 0 0,-1-1 0,1 1 0,-1 0 0,1 0-1,-1 0 1,1-1 0,1 2 0,23 18 131,-18-16-144,3 3 32,0-1 1,0-1-1,1 0 0,0-1 0,21 7 1,-21-8 11,-1 0 0,1 1 1,-1 0-1,0 1 0,0 0 1,12 8-1,-21-12 60,0 0 0,0-1 0,0 1 0,-1 0 0,1 0 0,0 0 0,0 0 0,0 0 0,-1 0 0,1 1 0,-1-1 0,1 0 1,-1 0-1,1 0 0,-1 0 0,1 1 0,-1-1 0,0 0 0,0 1 0,0-1 0,0 0 0,0 0 0,0 1 0,0-1 0,0 0 0,0 0 0,-1 1 0,1-1 0,0 0 0,-1 0 0,1 1 1,-1-1-1,0 0 0,1 0 0,-1 0 0,0 0 0,0 0 0,1 0 0,-1 0 0,0 0 0,0 0 0,0-1 0,0 1 0,0 0 0,0 0 0,-2 0 0,-6 6 297,-1 0-1,-1-1 1,-17 9-1,23-12-468,-14 6 98,-1 0 0,-1-1 0,0-1 0,0-1 0,0-1 0,-44 5 0,65-10-78,0 0 0,-1 0-1,1 0 1,0 0 0,0 0 0,-1 0-1,1 0 1,0 0 0,-1 0 0,1 0 0,0 0-1,-1 0 1,1 0 0,0 0 0,-1 0 0,1 0-1,0 0 1,0 0 0,-1 0 0,1-1-1,0 1 1,0 0 0,-1 0 0,1 0 0,0 0-1,0-1 1,-1 1 0,1 0 0,0 0 0,0-1-1,0 1 1,-1 0 0,1 0 0,0-1-1,0 1 1,0 0 0,0-1 0,0 1 0,0 0-1,0 0 1,0-1 0,-1 1 0,1 0 0,0-1-1,0 1 1,0 0 0,1-1 0,-1 1-1,0 0 1,0-1 0,0 1 0,0 0 0,0 0-1,0-1 1,0 1 0,0 0 0,1-1 0,10-17-7686,-11 18 7757,23-26-14713</inkml:trace>
</inkml:ink>
</file>

<file path=ppt/ink/ink3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4.0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5 142 13645,'0'0'3571,"9"-4"-506,2-2-2225,0 0 1,0 0 0,-1-1 0,14-13-1,-21 18-696,0-1 0,0 0 0,0 0 0,0 0 0,-1 0 1,0-1-1,0 1 0,0-1 0,0 1 0,0-1 0,0 0 0,-1 1 0,0-1 0,0 0 0,0 0 0,0 0 0,-1 0 0,0 0 0,1 0 0,-1 0 0,-1-5 0,1 9-118,-1-1-1,1 0 1,-1 1 0,1-1 0,-1 0 0,1 1 0,-1-1-1,1 1 1,-1-1 0,1 1 0,-1-1 0,0 1 0,1 0-1,-1-1 1,0 1 0,1 0 0,-1-1 0,0 1 0,1 0-1,-1 0 1,0 0 0,0 0 0,1 0 0,-1-1 0,0 1-1,0 0 1,1 1 0,-1-1 0,0 0 0,0 0-1,1 0 1,-1 0 0,0 1 0,0-1 0,1 0 0,-1 1-1,0-1 1,1 0 0,-1 1 0,0-1 0,1 1 0,-1-1-1,0 1 1,-30 20 44,26-16-72,-1 1 1,1 0-1,1 0 0,-1 0 0,1 1 0,0-1 0,1 1 0,-1 0 0,1 0 0,1 1 1,0-1-1,0 0 0,0 1 0,1 0 0,0-1 0,-1 13 0,3-18-4,0-1-1,0 1 1,0-1-1,0 0 0,0 1 1,0-1-1,0 0 1,0 1-1,1-1 1,-1 0-1,0 0 0,1 0 1,-1 0-1,1-1 1,-1 1-1,1 0 1,-1 0-1,1-1 0,-1 1 1,1-1-1,0 0 1,-1 1-1,1-1 1,0 0-1,-1 0 0,1 0 1,0 0-1,-1 0 1,1 0-1,0-1 1,-1 1-1,4-2 0,4 1 3,0 0-1,0-1 0,0-1 1,15-5-1,22-17 161,36-16-1019,-75 38 599,0 0 0,0 1 0,0 0 0,0 1 0,0-1 0,0 1 0,1 1 0,-1-1 0,13 2 0,-19 0 185,0-1 1,0 1-1,1-1 0,-1 1 1,0-1-1,0 1 0,0 0 1,0 0-1,0-1 0,0 1 1,0 0-1,-1 0 0,1 0 1,0 0-1,0 0 0,-1 0 1,1 0-1,0 0 0,-1 1 1,1-1-1,-1 0 0,0 0 0,1 0 1,-1 1-1,0-1 0,0 0 1,0 2-1,0-1-177,1-1 1,-1 1-1,0-1 0,0 1 0,1-1 1,-1 1-1,1-1 0,-1 0 0,1 1 1,-1-1-1,1 1 0,0-1 0,0 0 1,0 0-1,0 0 0,0 1 0,0-1 0,0 0 1,0 0-1,0 0 0,0 0 0,1-1 1,-1 1-1,0 0 0,1-1 0,-1 1 1,1 0-1,2 0 0,13-1-4831,7 0-5446</inkml:trace>
</inkml:ink>
</file>

<file path=ppt/ink/ink3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4.3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196 0 16207,'-13'2'3145,"2"0"-2572,-7 0 576,-1 1 1,1 1-1,-1 0 0,1 2 0,-20 8 0,37-14-1171,1 0-1,0 0 1,-1 0-1,1 0 1,-1 0-1,1 1 1,0-1-1,-1 0 1,1 0-1,-1 0 1,1 1-1,0-1 1,-1 0-1,1 0 1,0 1-1,-1-1 1,1 0 0,0 0-1,0 1 1,-1-1-1,1 0 1,0 1-1,0-1 1,0 1-1,-1-1 1,1 0-1,0 1 1,0-1-1,0 1 1,0-1-1,0 0 1,0 1-1,0-1 1,0 1-1,0 0 1,15 4-296,32-3 362,-44-2-34,44-2 43,-28 1 59,1 0 0,-1 2 1,24 2-1,-43-3-73,1 0-1,-1 0 1,1 0 0,-1 0-1,0 0 1,1 1 0,-1-1 0,0 0-1,1 0 1,-1 0 0,0 0 0,0 0-1,1 1 1,-1-1 0,0 0-1,1 0 1,-1 0 0,0 1 0,0-1-1,1 0 1,-1 0 0,0 1 0,0-1-1,0 0 1,1 1 0,-1-1-1,0 0 1,0 1 0,0-1 0,0 0-1,0 1 1,0-1 0,0 0 0,1 1-1,-1-1 1,0 0 0,0 1-1,0-1 1,-1 0 0,1 1 0,0-1-1,0 0 1,0 1 0,0-1 0,0 0-1,0 1 1,0-1 0,0 0-1,-1 1 1,1-1 0,0 0 0,0 0-1,-1 1 1,1-1 0,0 0 0,0 0-1,-1 1 1,1-1 0,0 0-1,0 0 1,-1 0 0,1 1 0,0-1-1,-1 0 1,1 0 0,0 0 0,-1 0-1,0 0 1,-21 15 1357,-2-2-1448,-6 3 877,-47 17-1,40-23-3210,0-6-3370,18-4-6357</inkml:trace>
</inkml:ink>
</file>

<file path=ppt/ink/ink3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4.8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 1 20403,'0'0'8350,"-9"10"-8132,4-5-182,0 0 6,0 0 1,1 0-1,-1 1 0,1 0 1,0 0-1,0 0 1,1 0-1,0 1 1,0-1-1,1 1 1,-1 0-1,-1 13 1,1-1 24,2 0 1,0 0-1,2-1 0,0 1 1,1 0-1,5 24 1,-4-32-234,0 0 1,1 0 0,1-1-1,9 20 1,-9-24-394,-1 1 0,1-1 0,0 1 0,1-1 0,-1-1 1,1 1-1,11 7 0,-8-8-1844,-5-5-828,-10-18-13914</inkml:trace>
</inkml:ink>
</file>

<file path=ppt/ink/ink3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5.2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66 55 9801,'0'0'2210,"-53"-35"1154,42 25-866,9 4-480,2 3-289,13 2-992,7 1-128,11 0-161,7 0-352,8 6-32,9 2-1089,6-2-929,0-2-1313,2-4-2914</inkml:trace>
</inkml:ink>
</file>

<file path=ppt/ink/ink3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5.5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210 53 15663,'0'0'3945,"-10"-4"-678,3 2-3076,1 0 0,-1 0 0,0 0 0,0 1 0,1 0-1,-1 0 1,0 0 0,0 1 0,0 0 0,0 1 0,0-1 0,0 1 0,1 1 0,-1-1 0,0 1 0,1 0-1,-1 1 1,1-1 0,-1 1 0,-9 7 0,11-6-119,0 0-1,1 1 1,0-1 0,0 1-1,0 0 1,0 0-1,1 0 1,0 0 0,0 1-1,0-1 1,-2 9-1,5-12-59,-1-1 1,1 1-1,0-1 0,-1 1 0,1 0 0,0-1 0,0 1 0,0 0 0,0-1 0,1 1 0,-1 0 0,0-1 0,1 1 1,-1-1-1,1 1 0,-1-1 0,1 1 0,1 1 0,-1-1 13,1 0 0,0-1 1,-1 0-1,1 1 0,0-1 0,0 0 0,0 0 1,0 0-1,0 0 0,0 0 0,0 0 1,0-1-1,0 1 0,0-1 0,0 1 0,0-1 1,5 0-1,9 1 333,0-1-1,0 0 1,0-1 0,0-1 0,-1 0 0,21-6-1,-29 6-250,0 0 0,0-1 0,-1 0 0,1 0 0,-1 0 1,1-1-1,-1 0 0,0 0 0,0 0 0,-1-1 0,1 0 0,-1 0 0,0 0 0,-1-1 0,1 0 0,3-6 0,-6 10-97,-1 0-1,0 0 1,0 0-1,0 1 1,0-1 0,0 0-1,0 0 1,0 0 0,-1-1-1,1 1 1,-1 0-1,1 0 1,-1 0 0,0 0-1,0 0 1,0-1-1,0 1 1,0 0 0,-1 0-1,1 0 1,-1 0-1,1 0 1,-1 0 0,0 0-1,0 0 1,0 0 0,0 0-1,0 0 1,0 0-1,0 0 1,-1 1 0,1-1-1,-1 1 1,1-1-1,-1 1 1,0-1 0,1 1-1,-1 0 1,0 0 0,0 0-1,0 0 1,0 0-1,0 0 1,0 0 0,-3 0-1,-49-9-2129,4 11-6660,41 1 612</inkml:trace>
</inkml:ink>
</file>

<file path=ppt/ink/ink3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6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35 261 11819,'2'-12'5184,"0"0"-4027,6-32 899,-5 9 2898,-11 44-2332,-1 14-2610,2 1 1,0 0 0,1 1 0,1-1 0,2 1 0,0 0-1,2 0 1,1 0 0,3 33 0,-3-55-2,1 0 0,-1 0 0,1 0 0,-1 0 0,1 0 0,0 0 1,0 0-1,1 0 0,-1 0 0,0 0 0,1-1 0,0 1 0,-1-1 0,1 1 1,0-1-1,0 0 0,1 0 0,-1 0 0,0 0 0,1 0 0,-1 0 0,1-1 1,0 1-1,-1-1 0,1 1 0,0-1 0,0 0 0,0 0 0,0-1 0,0 1 1,0-1-1,0 1 0,6-1 0,1 0 196,-1-1 0,1 0 1,-1 0-1,0-1 0,1 0 0,-1-1 0,0 0 1,0 0-1,16-9 0,1-3 9,-1-2 1,0 0-1,-1-1 1,-1-2-1,-1 0 0,25-31 1,-37 39-154,0 0 0,-1-1 0,0 0 0,-1-1 0,0 0 0,-2 0 0,1 0 0,-2-1 0,0 0 0,0 0 0,-2 0 0,0-1 0,2-28 0,-5 45-63,0-1 0,-1 0 0,1 0 0,0 1 0,0-1 0,-1 0 1,1 0-1,0 0 0,0 1 0,-1-1 0,1 0 0,0 0 0,-1 0 0,1 0 0,0 0 0,-1 0 0,1 0 0,0 0 1,-1 0-1,1 1 0,0-1 0,-1 0 0,1-1 0,0 1 0,-1 0 0,1 0 0,0 0 0,-1 0 0,1 0 0,0 0 1,0 0-1,-1 0 0,1-1 0,0 1 0,-1 0 0,1 0 0,0 0 0,0-1 0,-1 1 0,1 0 0,0 0 0,0 0 1,0-1-1,-1 1 0,1 0 0,0-1 0,0 1 0,0 0 0,0 0 0,0-1 0,0 1 0,-1 0 0,1-1 0,0 1 1,0 0-1,0-1 0,0 1 0,0 0 0,0-1 0,0 1 0,0 0 0,1-1 0,-1 1 0,-17 24-26,7 1-12,2 1 0,0 1 0,2 0 0,1-1 0,1 2 0,1-1 0,1 0 0,2 1 1,4 43-1,-3-67 43,0 0 1,0-1 0,0 1-1,0-1 1,0 1 0,1-1-1,0 1 1,0-1 0,0 0-1,0 0 1,0 0 0,1 0-1,-1 0 1,1 0 0,0-1-1,-1 1 1,1-1 0,1 0-1,-1 0 1,0 0 0,0 0-1,1-1 1,-1 1 0,1-1-1,-1 0 1,1 0 0,0 0-1,0 0 1,-1-1 0,1 1-1,0-1 1,0 0 0,-1 0-1,1-1 1,7 0 0,2-1 13,0-1 1,0 0 0,-1-1-1,1 0 1,-1 0 0,0-2-1,0 1 1,0-2-1,11-8 1,-6 3-20,-2-1 0,0-1 0,0 0 0,-1-1 0,-1-1 0,-1 0 0,0-1 0,17-32 0,-23 37 0,0 0 0,-1 0 0,-1-1 0,0 1 0,-1-1 0,0 0 0,-1 0 0,0-1 0,-1 1 0,-1 0 0,0 0 0,-1-1 0,0 1 0,-5-21 0,5 29 0,-1 1 0,1 0 0,-1 0 0,0 0 0,0 0 0,-1 0 0,1 1 0,-1-1 0,0 0 0,0 1 0,0 0 0,0 0 0,0 0 0,-1 0 0,1 1 0,-5-3 0,6 4 0,0 0 0,0 0 0,0 0 0,-1 0 0,1 0 0,0 1 0,0-1 0,-1 1 0,1 0 0,0 0 0,0 0 0,-1 0 0,1 0 0,0 0 0,-1 0 0,1 1 0,0-1 0,0 1 0,-1 0 0,1 0 0,0 0 0,0 0 0,0 0 0,0 0 0,0 0 0,0 1 0,1-1 0,-1 0 0,0 1 0,1 0 0,-1-1 0,-1 4 0,-2 1-584,0 1 0,0 1 0,1-1 0,0 0 0,1 1-1,-5 13 1,4-6-1494,0 0-1,2 1 1,0-1-1,0 1 1,1 16-1,1-8-9099</inkml:trace>
</inkml:ink>
</file>

<file path=ppt/ink/ink3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6.5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0 419 15855,'0'0'9561,"10"5"-7474,-1-1-1813,0 0-1,1 0 0,0-1 0,-1 0 0,1-1 0,0 0 0,0-1 1,0 0-1,0-1 0,0 0 0,0 0 0,0-1 0,0 0 0,0-1 1,0 0-1,0-1 0,11-4 0,-11 3-218,0-1-1,0 0 1,-1-1 0,11-8 0,-18 13-52,1-2 1,-1 1 0,0 0 0,0 0 0,1-1 0,-1 1 0,-1-1 0,1 0-1,0 1 1,-1-1 0,1 0 0,-1 0 0,0 0 0,0 0 0,0 0-1,-1 0 1,1 0 0,0-6 0,-1 8-4,0-1 0,0 1 0,0 0 0,-1 0 0,1 0 0,0 0 0,-1 0 0,1 0 0,0-1 0,-1 1 0,1 0 0,-1 0 0,0 0 0,1 0 0,-1 1 0,0-1 0,0 0 0,1 0 0,-1 0 0,0 0 0,0 1 0,0-1 0,-2-1 0,0 1 0,0 0 0,0 0 0,-1 0 0,1 0 0,0 0 0,-1 0 0,1 1 0,-6 0 0,3-1 0,0 2 0,-1-1 0,1 1 0,0 0 0,0 0 0,0 0 0,0 1 0,0 0 0,-9 4 0,7 1 0,-1 0 0,1 1 0,0 0 0,1 0 0,0 0 0,0 1 0,1 0 0,0 1 0,1-1 0,0 1 0,0 0 0,1 0 0,0 1 0,1-1 0,0 1 0,1 0 0,-1 14 0,3-24 0,0 1 0,0-1 0,1 1 0,-1-1 0,1 1 0,-1-1 0,1 1 0,0-1 0,-1 0 0,1 1 0,0-1 0,0 0 0,0 0 0,0 1 0,0-1 0,0 0 0,0 0 0,1 0 0,-1 0 0,0 0 0,0-1 0,1 1 0,-1 0 0,1 0 0,-1-1 0,1 1 0,-1-1 0,1 0 0,-1 1 0,1-1 0,-1 0 0,1 0 0,-1 0 0,1 0 0,2 0 0,8 0 0,1 0 0,-1-1 0,17-3 0,-8 0 0,0-2 0,0 0 0,-1-1 0,0-1 0,0-1 0,-1-1 0,0-1 0,17-13 0,-8 4 0,-1-2 0,-1 0 0,0-2 0,26-34 0,-31 32 0,-2-1 0,31-57 0,-41 68 0,-2-1 0,0 0 0,0-1 0,-2 0 0,0 0 0,3-30 0,-8 47 0,0 1 0,0 0 0,1-1 0,-1 1 0,0 0 0,0-1 0,0 1 0,0 0 0,0-1 0,0 1 0,0 0 0,0-1 0,0 1 0,-1-1 0,1 1 0,0 0 0,0-1 0,0 1 0,0 0 0,0 0 0,-1-1 0,1 1 0,0 0 0,0-1 0,0 1 0,-1 0 0,1 0 0,0-1 0,0 1 0,-1 0 0,1 0 0,0 0 0,-1-1 0,1 1 0,0 0 0,-1 0 0,1 0 0,-15 5 0,-14 17 0,0 8 0,1 1 0,1 1 0,2 2 0,1 0 0,2 2 0,-28 60 0,47-89 9,0-1-1,1 1 1,0 0 0,0 0 0,1 0-1,0 0 1,0 0 0,0 0 0,1 0-1,1 9 1,0-13-24,-1-1-1,1 1 1,0-1-1,0 0 1,0 1-1,0-1 1,0 0-1,1 0 1,-1 0-1,1 0 1,-1 0-1,1 0 1,0 0-1,0 0 1,0 0-1,0-1 1,0 1-1,0-1 1,0 0-1,0 0 1,1 1-1,-1-1 1,0-1-1,1 1 1,-1 0-1,1-1 1,-1 1-1,1-1 1,-1 0-1,5 1 1,5 0-1571,0-1 1,0 0-1,0 0 1,15-3-1,10-9-7687</inkml:trace>
</inkml:ink>
</file>

<file path=ppt/ink/ink3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7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83 184 12139,'25'-34'1799,"-10"15"344,-1-1 1,-1-1-1,-1 0 1,0-1-1,8-24 1,-61 112 439,18-14-2332,3 1 0,-21 82 0,-11 115 940,44-196-930,3 1 1,2 85-1,3-140-263,0 1-1,0 0 1,0 0-1,0 0 1,0 0-1,0 0 1,0 0-1,0-1 0,1 1 1,-1 0-1,0 0 1,1 0-1,-1-1 1,0 1-1,1 0 1,-1 0-1,1-1 1,0 1-1,-1 0 0,1 0 1,0-1 3,0 0 1,-1 0-1,1 0 1,-1 0 0,1 0-1,-1 0 1,1-1-1,-1 1 1,1 0-1,-1 0 1,1 0-1,-1-1 1,1 1-1,-1 0 1,1-1-1,-1 1 1,1 0-1,-1-1 1,1 1-1,-1 0 1,0-1 0,1 1-1,-1-1 1,0 1-1,1-1 1,-1 1-1,0-1 1,0 1-1,0-1 1,1 1-1,-1-1 1,0 1-1,0-1 1,0 0-1,4-12 48,0 1-1,-1 0 1,0-1-1,-1 0 0,1-24 1,-5-72 278,1 71-288,0 21-47,-1 0 0,0 0 0,-1 1 0,-1-1 0,-9-25 0,16 44-632,0 0 0,0-1 0,0 1-1,0-1 1,1 0 0,-1 0 0,0 0 0,1 0 0,-1-1 0,7 1 0,52 4-4079,-16-4 101,5-1-1698</inkml:trace>
</inkml:ink>
</file>

<file path=ppt/ink/ink3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7.6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261 173 10570,'-8'-1'4762,"-9"-1"-3528,1 0 0,-1 2 0,0 0 0,0 1 0,0 1 0,-22 5 0,33-6-1093,0 0 0,0 1 0,0 0 0,0 0 0,0 1 0,0-1 0,1 1 0,-1 1 0,1-1-1,0 1 1,0 0 0,0 0 0,0 0 0,1 1 0,0 0 0,-1-1 0,2 2 0,-1-1 0,1 0 0,0 1 0,-4 7 0,7-12-138,0 0 0,-1-1 0,1 1 1,0 0-1,0 0 0,0 0 0,-1-1 0,1 1 1,0 0-1,0 0 0,0 0 0,0-1 0,1 1 1,-1 0-1,0 0 0,0-1 0,0 1 0,1 0 0,-1 0 1,0-1-1,1 1 0,-1 0 0,0-1 0,1 1 1,-1 0-1,1-1 0,0 2 0,25 6 436,37-11 814,-58 2-1118,88-12 901,-50 5-982,0 3-1,1 1 0,60 2 1,-102 2-49,0 1 0,0-1 1,0 0-1,0 1 0,0-1 1,0 1-1,-1 0 0,1-1 1,0 1-1,0 0 0,-1 0 1,1 0-1,2 3 0,-2-3 695,-2-8 140,-2-6-218,-6-190-322,9 169-306,-1 33 2,0 0 0,1 0 0,-1 0 0,1 1 0,-1-1 0,1 0 0,-1 0 0,1 0 0,-1 1 0,1-1 0,0 0 0,0 1 0,-1-1 0,1 0 0,0 1 0,0-1 0,0 1 0,0 0 0,0-1 0,-1 1 0,1 0 0,0-1 0,0 1 0,0 0 0,0 0 0,0 0 0,0 0 0,0 0 0,0 0 0,0 0 0,0 0 0,0 0 0,0 0 0,0 0 0,1 1 0,49 7-1071,-38-6 212,35 4-4283,5-5-4090</inkml:trace>
</inkml:ink>
</file>

<file path=ppt/ink/ink3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8.4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53 243 14157,'0'0'4218,"-8"0"-2473,7 0-1618,-28 1 738,29-1-829,-1 0 0,1 0 1,-1 0-1,1 0 0,-1 0 1,0 0-1,1 0 0,-1 0 1,1 0-1,-1 0 0,1 1 1,-1-1-1,1 0 0,-1 0 1,1 1-1,-1-1 1,1 0-1,-1 1 0,1-1 1,0 1-1,-1-1 0,1 0 1,-1 1-1,1-1 0,0 1 1,0-1-1,-1 1 0,1-1 1,0 1-1,0-1 0,-1 1 1,1-1-1,0 1 0,0 0 1,0-1-1,0 1 1,0-1-1,0 1 0,0-1 1,0 1-1,0 0 0,0-1 1,0 1-1,0-1 0,1 1 1,-1-1-1,0 1 0,0-1 1,0 1-1,1-1 0,-1 1 1,0-1-1,1 1 1,-1-1-1,1 1 0,0 1 39,1-1-1,-1 0 1,0 0-1,1 1 0,0-1 1,-1 0-1,1 0 1,0 0-1,-1 0 1,1-1-1,0 1 0,0 0 1,-1-1-1,1 1 1,0-1-1,0 0 1,2 0-1,39 1 1080,-29-1-669,7-1-101,0-1-1,0 0 1,-1-2 0,1-1-1,-1 0 1,33-14 0,-40 14-276,-1 0 1,0-1-1,-1-1 1,1 0-1,-1 0 1,0-1-1,-1-1 1,0 1-1,0-2 1,-1 1-1,13-19 1,-20 25-80,1-1 1,-1 1-1,-1-1 1,1 0-1,0 0 1,-1 0-1,0 0 1,0 0-1,0 0 1,0 0-1,-1 0 1,1 0-1,-1-8 1,-1 9-19,1 0 0,-1 0 0,0 0 0,0 1 0,0-1 0,0 0 0,-1 1 0,1-1 0,-1 1 1,1-1-1,-1 1 0,0 0 0,0 0 0,0 0 0,-4-4 0,0 2-15,0 1 0,0-1 0,-1 1 0,1 0 1,-1 1-1,1 0 0,-1 0 0,0 0 0,0 1 0,1 0 1,-1 0-1,0 1 0,0 0 0,0 0 0,-9 2 0,4 0-1,0 1-1,-1 1 0,1 0 0,1 1 1,-1 0-1,1 1 0,0 0 0,0 1 1,1 0-1,-1 1 0,2 0 0,-1 1 1,-13 15-1,13-13 14,0 1-1,0 1 1,1-1 0,1 2 0,0-1 0,1 1-1,0 0 1,1 1 0,1-1 0,-6 28 0,10-38-10,0 1 1,0 0 0,1-1 0,0 1 0,0 0 0,0-1-1,0 1 1,1 0 0,-1-1 0,1 1 0,1-1 0,-1 1-1,1-1 1,-1 1 0,1-1 0,0 0 0,1 0-1,-1 0 1,5 6 0,-2-6-2,0 1 0,1-1-1,-1-1 1,1 1 0,0-1-1,0 0 1,0 0 0,0 0 0,1-1-1,-1 0 1,1 0 0,-1-1 0,9 1-1,23 4-101,0-2-1,0-2 0,45-3 0,-61-1-1415,-1-1 0,1 0 0,39-13 0,7-13-7464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3.4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203 75 12812,'-2'-9'4009,"1"6"-3808,1 0-1,-1 0 0,1-1 1,-1 1-1,0 0 0,-1 1 1,1-1-1,0 0 0,-1 0 1,0 0-1,1 1 0,-1-1 1,0 1-1,0-1 0,-1 1 1,1 0-1,0 0 0,-1 0 1,1 0-1,-1 0 0,0 1 1,0-1-1,1 1 0,-1 0 0,0-1 1,0 1-1,0 1 0,0-1 1,-1 0-1,1 1 0,0-1 1,0 1-1,0 0 0,0 0 1,0 1-1,-1-1 0,-2 1 1,1 0-114,-1 1-1,1 0 1,0-1 0,0 2 0,0-1 0,0 1 0,0-1-1,0 1 1,1 1 0,-1-1 0,1 1 0,0-1-1,0 1 1,0 0 0,1 1 0,-1-1 0,1 1 0,-3 4-1,3-2-24,-1-1 0,1 1 0,0 0-1,0 0 1,1 0 0,0 0 0,1 1 0,-1-1-1,1 0 1,0 1 0,1-1 0,0 1-1,1 7 1,0-13-49,-1 0 1,1 0-1,0 0 0,0 0 1,1 0-1,-1 0 0,0 0 0,1-1 1,-1 1-1,1 0 0,-1-1 1,1 1-1,0-1 0,0 0 0,-1 1 1,1-1-1,0 0 0,0 0 1,0 0-1,1 0 0,-1-1 0,0 1 1,0-1-1,0 1 0,0-1 1,1 0-1,-1 1 0,0-1 0,3-1 1,13 2-85,0-1 0,28-3 0,-33 2-88,1-1-160,-1 1 56,0 0 0,-1 0-1,1 1 1,0 0-1,0 1 1,16 4 0,-25-4 249,1 1 0,-1 0 1,0 0-1,1 1 0,-1-1 0,0 1 1,0 0-1,-1 0 0,1 0 0,-1 0 1,1 1-1,-1-1 0,0 1 1,0 0-1,-1 0 0,1 0 0,-1 0 1,0 1-1,0-1 0,3 9 1,3 14 202,0 0 1,-2 1 0,-1-1 0,2 53 0,-8 116 1844,1-195-2017,-1 31 700,-2 1 0,-1 0 1,-10 35-1,11-57-534,0 0-1,0-1 1,-1 1-1,0-1 1,-1 0-1,0 0 1,-1-1-1,0 1 1,0-1-1,-1-1 1,0 1-1,-17 14 1,23-22-183,-1 1 0,0-1 0,1 0 0,-1 0 0,0 1 0,0-1 0,0 0 0,0-1 0,0 1 0,0 0 0,-1 0 0,1-1 0,0 0 0,0 1 0,0-1 0,0 0 0,-1 0 0,1 0 0,0 0 0,0 0 0,-1-1 0,1 1 0,0-1 0,0 1 0,-2-2 0,0 0 0,1-1 0,0 1 0,-1-1 0,1 0 0,0 0 0,1 0 0,-1 0 0,1 0 0,-1-1 0,1 1 0,0-1 0,-2-5 0,-4-10 0,1-1 0,1 0 0,1 0 0,-3-24 0,2 10-223,2 0 1,2-1-1,3-56 1,0 79 126,0 1-1,1 0 1,0 0 0,1 0 0,0 0 0,1 0 0,0 0-1,1 1 1,0 0 0,1 0 0,0 0 0,0 1 0,1-1-1,0 2 1,9-9 0,60-41-5034,-15 14-2088,-27 16-10</inkml:trace>
</inkml:ink>
</file>

<file path=ppt/ink/ink3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9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343 64 15695,'0'0'1916,"2"-8"-293,7-27 214,-9 34-1761,0 0 1,-1 0 0,1 0-1,0 0 1,0 0 0,-1 0-1,1 1 1,0-1 0,-1 0-1,1 0 1,-1 0 0,1 1-1,-1-1 1,1 0 0,-1 0-1,0 1 1,1-1 0,-1 0-1,0 1 1,0-1 0,1 1-1,-1-1 1,0 1 0,0 0-1,0-1 1,0 1 0,0 0-1,1-1 1,-1 1 0,0 0-1,0 0 1,0 0 0,0 0-1,0 0 1,0 0 0,0 0-1,-1 0 1,-38 3 1201,39-3-1199,-12 3 96,1 0-1,0 1 1,0 0-1,0 1 0,1 1 1,-1-1-1,1 2 1,1 0-1,-1 0 1,1 1-1,-14 13 0,8-5 40,1 0-1,0 1 1,1 1-1,1 0 1,-18 33-1,24-38-142,1 0 0,1 0 0,-4 16 0,8-27-72,0 0 0,0 0-1,1 0 1,-1 0 0,1 0 0,-1 0-1,1 0 1,0 0 0,0 1-1,0-1 1,0 0 0,0 0 0,0 0-1,0 0 1,1 0 0,-1 1-1,1-1 1,0 0 0,0 0 0,0 0-1,0-1 1,0 1 0,0 0-1,0 0 1,0 0 0,1-1 0,-1 1-1,1-1 1,2 3 0,4-1-93,0-1 0,0 0 1,0 0-1,0-1 1,0 0-1,1-1 0,-1 0 1,0 0-1,0 0 0,0-1 1,0-1-1,1 1 1,14-6-1,6-3-1140,0-1 0,36-20 0,-32 14-2812,41-31-1,-31 16-2743</inkml:trace>
</inkml:ink>
</file>

<file path=ppt/ink/ink3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29.6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1 10634,'0'0'1692,"-2"8"-15,-1 6-1013,-1 1 1287,1 0 1,-1 27-1,4-41-1813,1 0 1,0 0-1,0-1 1,0 1-1,0-1 1,0 1-1,0 0 1,0-1-1,0 1 1,0-1-1,0 0 1,0 1-1,0-1 1,0 0-1,0 0 1,0 0-1,1 0 1,-1 0-1,0 0 1,0 0-1,0 0 1,0 0-1,0 0 1,2-1-1,32-3 831,50-17-69,-57 13-750,1 1 0,0 1 0,1 2-1,34-2 1,-61 7-127,-1-1-1,1 1 1,0-1-1,-1 1 1,1 0-1,0 0 1,-1 0-1,1 0 1,-1 1-1,1-1 1,-1 1-1,0-1 1,0 1-1,1 0 1,1 3-1,-1-3-10,-1 1 0,1-1 0,-1 0 1,1 0-1,0 0 0,-1-1 0,1 1 0,0 0 0,0-1 0,0 0 0,1 0 0,-1 0 0,3 0 0,17 0-238,0-2 1,0 0 0,-1-2-1,1-1 1,-1 0 0,43-15-1,27-6-4173,-75 22 1553,0 0 0,-1 1 0,31 1 0,-29 3-1958</inkml:trace>
</inkml:ink>
</file>

<file path=ppt/ink/ink3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0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75 1089,'0'0'6470,"10"-8"-1831,0 0-3727,-2 0-210,0 1 0,0 1 0,1-1 0,-1 1-1,1 1 1,1 0 0,-1 0 0,13-4-1,-21 9-635,-1 0 0,0 0 0,1 0 0,-1 0 0,1 0 0,-1 0 0,0 0 0,1 0 0,-1 0 0,0 1 0,1-1 0,-1 0 0,1 0-1,-1 0 1,0 1 0,1-1 0,-1 0 0,0 0 0,0 1 0,1-1 0,-1 0 0,0 1 0,0-1 0,1 0 0,-1 1 0,0-1 0,0 1 0,0-1 0,0 0-1,0 1 1,1-1 0,-1 0 0,0 1 0,0 0 0,2 24 1185,-7 24 160,-38 148 2150,25-131-3048,4 1-1,-9 102 1,26-204-618,1 0 0,14-48 0,-18 83 104,60-190-2289,-52 168 2215,2 0-1,0 1 1,2 0-1,0 1 1,1 0-1,22-25 1,-31 41 110,0 1 1,0-1 0,0 1-1,1 0 1,-1 0-1,1 0 1,0 1-1,0 0 1,0 0-1,0 0 1,0 0-1,0 1 1,0 0-1,0 0 1,1 0-1,-1 1 1,0 0 0,1 0-1,-1 0 1,0 1-1,1-1 1,-1 1-1,8 3 1,-9-3-34,0 0 0,1 1 1,-1 0-1,0 0 0,0 0 1,0 0-1,0 1 0,0 0 1,-1 0-1,1 0 0,-1 0 1,0 0-1,0 0 0,0 1 1,0 0-1,0 0 0,-1-1 1,0 1-1,0 1 0,0-1 1,0 0-1,-1 0 0,1 1 1,-1-1-1,0 1 1,0-1-1,-1 6 0,0-6 58,-1 0-1,1-1 0,-1 1 1,0 0-1,-1 0 1,1-1-1,-1 1 0,1-1 1,-1 1-1,0-1 1,0 1-1,-1-1 0,1 0 1,-1 0-1,1 0 1,-1-1-1,0 1 0,0-1 1,0 1-1,-1-1 1,1 0-1,-1 0 0,1 0 1,-1-1-1,-5 2 1,2 0 40,0 0 1,-1 0-1,1-1 1,-1 0-1,1-1 1,-1 1-1,0-2 0,1 1 1,-1-1-1,0 0 1,0-1-1,-10-1 1,16 1-251,0 0 0,1 1 1,-1-1-1,0 0 0,0 0 0,1 0 1,-1-1-1,1 1 0,-1 0 1,1 0-1,-1-1 0,1 1 0,0-1 1,0 0-1,0 1 0,-2-3 0,3 3-169,-1 0 0,1 0 0,0 0-1,-1 0 1,1 0 0,0 0 0,0 0 0,0 0-1,-1 0 1,1 0 0,0-1 0,0 1-1,1 0 1,-1 0 0,0 0 0,0 0-1,0 0 1,1 0 0,-1 0 0,0 0-1,1 0 1,-1 0 0,1 1 0,-1-1 0,1 0-1,0 0 1,-1 0 0,1 0 0,0 1-1,0-1 1,-1 0 0,1 1 0,1-2-1,15-8-6673</inkml:trace>
</inkml:ink>
</file>

<file path=ppt/ink/ink3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0.6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165 50 13869,'0'0'8173,"-10"0"-6123,1 1-1794,0 0-1,0 1 1,0 0-1,0 1 1,1 0-1,-1 0 1,-15 9-1,19-9-141,0-1-1,0 1 1,0 1 0,0-1 0,1 1-1,0 0 1,0 0 0,0 0-1,0 0 1,0 1 0,1 0 0,0-1-1,0 1 1,0 0 0,1 1 0,-3 5-1,5-10-112,0 0-1,-1-1 1,1 1-1,0-1 1,0 1-1,0 0 0,0-1 1,0 1-1,0-1 1,0 1-1,0 0 1,1-1-1,-1 1 1,0-1-1,0 1 1,0-1-1,1 1 0,-1-1 1,0 1-1,0-1 1,1 1-1,-1-1 1,0 1-1,1-1 1,-1 1-1,1-1 1,-1 1-1,1-1 0,-1 0 1,1 1-1,-1-1 1,1 0-1,-1 1 1,1-1-1,0 0 1,31 4 163,30-14 98,-38 4-270,0 2 0,1 1 0,-1 2-1,41 1 1,-30 0 119,-31 0-28,0-1 1,1 1 0,-1-1-1,0 0 1,0 0 0,0-1 0,1 1-1,-1-1 1,-1 0 0,1 0-1,0 0 1,5-5 0,41-39 305,-9 7-243,-40 39-166,1 1 1,-1-1 0,0 1 0,1-1 0,-1 1 0,0 0 0,1-1 0,-1 1 0,0 0 0,0 0-1,1 0 1,-1 0 0,0 0 0,0 0 0,0 0 0,0 0 0,-1 0 0,1 0 0,1 3 0,16 14 80,-15-17-48,-1 1 1,1-1-1,0 1 0,0-1 0,-1 0 0,1 0 0,0 0 0,0-1 0,0 1 1,0-1-1,0 1 0,0-1 0,0 0 0,0 0 0,1-1 0,-1 1 0,0 0 0,0-1 1,0 0-1,-1 0 0,1 0 0,0 0 0,0 0 0,0-1 0,-1 1 0,1-1 1,-1 1-1,1-1 0,-1 0 0,1 0 0,-1 0 0,0-1 0,0 1 0,0 0 1,-1-1-1,1 1 0,0-1 0,-1 0 0,0 1 0,1-1 0,-1 0 0,0 0 1,0 0-1,-1 0 0,1 0 0,-1 0 0,1-4 0,-1 6-16,-1 0 1,1 0-1,0 0 0,0 0 1,-1 0-1,1-1 0,0 1 1,-1 0-1,1 1 0,-1-1 0,1 0 1,-1 0-1,0 0 0,1 0 1,-1 0-1,0 0 0,0 1 1,1-1-1,-1 0 0,0 1 0,0-1 1,0 0-1,0 1 0,0-1 1,0 1-1,0 0 0,0-1 1,0 1-1,0 0 0,0 0 0,0-1 1,0 1-1,0 0 0,0 0 1,-1 0-1,1 0 0,0 0 0,0 1 1,0-1-1,-2 1 0,0-1-13,-1 1 0,1-1 0,-1 1 0,1 0 0,0 0 0,-1 1 0,1-1-1,0 0 1,0 1 0,0 0 0,-6 4 0,5-1 18,0-1 1,0 1 0,1 0-1,-1 1 1,1-1-1,0 0 1,1 1-1,-1 0 1,1 0 0,0 0-1,1-1 1,-1 2-1,1-1 1,0 0-1,1 0 1,-1 7 0,2-10-95,-1 0 1,1 0 0,-1 0 0,1 1-1,0-1 1,0-1 0,0 1-1,1 0 1,-1 0 0,1 0 0,-1-1-1,1 1 1,0-1 0,0 1 0,0-1-1,1 0 1,-1 0 0,0 0 0,1 0-1,-1 0 1,1 0 0,0-1-1,0 1 1,0-1 0,-1 0 0,1 0-1,0 0 1,0 0 0,1 0 0,-1-1-1,0 1 1,5-1 0,10 2-1197,1-1 0,0-1 0,-1 0 0,23-4 0,-26 1-757,0 0-1,-1-1 1,16-6-1,21-12-5769</inkml:trace>
</inkml:ink>
</file>

<file path=ppt/ink/ink3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0.9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148 125 6983,'0'0'4777,"2"-11"-255,1-31-1233,-3 41-3182,0 0 0,0 1 0,0-1 0,0 0 1,0 0-1,-1 0 0,1 1 0,0-1 0,0 0 1,-1 0-1,1 1 0,-1-1 0,1 0 1,-1 1-1,1-1 0,-1 1 0,1-1 0,-1 0 1,0 1-1,1-1 0,-1 1 0,0-1 0,1 1 1,-1 0-1,0-1 0,1 1 0,-1 0 0,0-1 1,0 1-1,0 0 0,1 0 0,-1 0 1,0 0-1,0 0 0,0 0 0,-1 0 0,-26 5 1585,21-1-1448,-1 1 0,1-1 0,0 2 0,1-1 0,-1 1-1,1 0 1,0 1 0,1-1 0,-1 1 0,1 0 0,1 0 0,-1 1-1,1 0 1,0-1 0,1 1 0,0 0 0,0 1 0,1-1 0,0 1 0,1-1-1,-2 15 1,4-22-228,-1 1-1,0-1 1,0 0-1,0 1 0,1-1 1,-1 0-1,1 0 1,-1 1-1,1-1 1,-1 0-1,1 0 0,0 0 1,-1 0-1,1 0 1,0 0-1,0 0 1,0 0-1,0 0 0,0 0 1,0 0-1,0-1 1,0 1-1,0 0 1,3 0-1,0 1 43,0-1 0,0 1 0,1-1 0,-1-1 0,0 1 0,1 0 1,7-1-1,1-1 91,1 0 0,-1-1 0,0 0 0,21-7 0,3-6-95,-2-1-1,0-2 1,-1-2-1,0-1 0,-2-1 1,51-46-1,-75 60-177,0 0 0,0 0 1,-1-1-1,12-18 0,-19 27 116,0 0 0,0 0 0,0 0 0,0-1 0,0 1 0,0 0 0,0 0 0,0 0 0,0-1 0,0 1 0,0 0 0,0 0 0,-1 0 0,1 0 0,0-1 1,0 1-1,0 0 0,0 0 0,0 0 0,0 0 0,0-1 0,-1 1 0,1 0 0,0 0 0,0 0 0,0 0 0,0 0 0,0 0 0,-1 0 0,1 0 0,0-1 0,0 1 0,0 0 0,0 0 0,-1 0 0,1 0 0,0 0 0,0 0 0,0 0 0,-1 0 1,1 0-1,0 0 0,0 0 0,0 0 0,-1 0 0,1 0 0,0 0 0,0 0 0,0 1 0,0-1 0,-1 0 0,1 0 0,0 0 0,0 0 0,0 0 0,0 0 0,0 0 0,-1 0 0,1 1 0,0-1 0,0 0 0,0 0 0,0 0 0,0 0 0,0 1 0,0-1 1,0 0-1,-1 0 0,-14 8-94,8-3 106,1 1 1,-1 0-1,1 0 1,0 1-1,1 0 1,0 0-1,0 0 0,0 1 1,1 0-1,0 0 1,1 0-1,-5 15 1,7-19-177,0-1 1,1 1-1,-1-1 1,1 1-1,0 0 1,-1-1-1,2 1 1,-1 0-1,0-1 1,1 1-1,0 0 1,0-1-1,0 1 1,1 3-1,0-4-287,0-1 0,-1 1-1,1-1 1,0 0-1,0 1 1,1-1 0,-1 0-1,0 0 1,1 0 0,-1-1-1,1 1 1,-1-1-1,1 1 1,0-1 0,0 0-1,0 0 1,0 0 0,0 0-1,4 0 1,33 3-7602</inkml:trace>
</inkml:ink>
</file>

<file path=ppt/ink/ink3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1.3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1 11563,'0'0'7143,"-30"72"-4453,27-31-832,2 8-321,1 2-319,0 0-354,4-3-255,10-4-289,0-8-256,2-8-32,-1-9-224,-3-6-737,-6-9-768,-6-12-4485,-18-14 160</inkml:trace>
</inkml:ink>
</file>

<file path=ppt/ink/ink3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1.7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10346,'0'0'12460,"53"-36"-10667,-18 36-479,7 0-738,4 0-352,4 0-160,6 3-704,7 5-2147,2-3-1953,-1 0-3941</inkml:trace>
</inkml:ink>
</file>

<file path=ppt/ink/ink3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2.0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274 57 18898,'-17'0'1724,"-8"0"-478,-1 2 1,-47 8-1,65-8-957,0-1-1,-1 1 0,1 1 1,0 0-1,1 0 1,-1 1-1,1-1 1,-1 2-1,1-1 1,0 1-1,1 0 1,-1 0-1,1 1 1,0 0-1,-6 7 1,11-12-273,0 0 1,0 0-1,1 0 1,-1 0 0,0 0-1,0 0 1,1 1-1,-1-1 1,0 0-1,1 0 1,-1 1 0,1-1-1,0 0 1,-1 0-1,1 1 1,0-1-1,0 0 1,0 1-1,0-1 1,0 1 0,0-1-1,0 0 1,1 1-1,-1-1 1,0 0-1,1 0 1,-1 1 0,1-1-1,-1 0 1,1 0-1,-1 1 1,1-1-1,0 0 1,0 0-1,0 0 1,0 0 0,0 0-1,0 0 1,0 0-1,0-1 1,0 1-1,0 0 1,0 0 0,0-1-1,1 1 1,-1-1-1,0 1 1,0-1-1,1 1 1,-1-1 0,0 0-1,1 0 1,-1 0-1,2 0 1,14 3 65,-1-1 0,0-1 0,28-2 0,-27 1 157,5-1-83,1-1 0,-1 0-1,0-2 1,-1 0-1,36-13 1,-47 14-95,0 0 1,-1-1-1,0-1 0,0 1 0,0-1 1,-1-1-1,0 0 0,0 0 0,0 0 1,0-1-1,-1-1 0,-1 1 0,1-1 1,9-15-1,-15 22-49,0-1-1,0 1 1,0-1 0,-1 1 0,1-1 0,0 1-1,-1-1 1,1 0 0,-1 1 0,0-1 0,1 0-1,-1 1 1,0-1 0,0 0 0,0 1-1,0-1 1,0 0 0,-1 0 0,1 1 0,0-1-1,-1 1 1,1-1 0,-1 0 0,0 1-1,0-1 1,1 1 0,-3-3 0,1 2-8,0 0 0,-1 1 1,0-1-1,0 0 0,1 1 1,-1-1-1,0 1 0,0 0 1,0 0-1,0 0 0,-1 0 1,1 1-1,-5-1 0,-7 0-273,-1 0-1,1 1 0,-1 1 0,0 1 1,-16 3-1,0 8-1159,17 3-5529</inkml:trace>
</inkml:ink>
</file>

<file path=ppt/ink/ink3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3.2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0 17360,'0'21'769,"0"7"320,-6 8 897,1 5-705,0 1-448,0 1-513,5-3-224,0-3-96,0-4-768,6-7-578,-5-3-319,-1-5-1,0-7-1761,-15-9-2563</inkml:trace>
</inkml:ink>
</file>

<file path=ppt/ink/ink3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3.6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56 16944,'0'0'5894,"49"-23"-5030,0 17 161,7 1 0,6-3-544,3 0-353,-2 3-64,-10 4-609,-9 1-928,-14 0-1153,-12 12-738,-14 3-255,-4 2-2146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3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0 22357,'0'0'3043,"-44"52"-1794,29-16 64,3 4 129,3 1 159,3 0-512,6-5-672,0-5-353,7-4-32,8-7-128,10-8-1121,-7-10-1890,-2-2-4228,-4-21-10634</inkml:trace>
</inkml:ink>
</file>

<file path=ppt/ink/ink3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3.9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1 111 14286,'0'0'5797,"51"-14"-4420,2-4 1,3-1 95,10 0-576,-2 2-673,0 4-160,-12 6-865,-11 4-1793,-8 3-1634,-9 0-2851</inkml:trace>
</inkml:ink>
</file>

<file path=ppt/ink/ink3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4.4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80 16400,'0'0'1638,"-6"13"503,5-11-2082,-7 15 1052,1 0-1,-7 26 1,12-38-834,0 0 1,1 0-1,0 0 0,1 0 0,-1 0 0,1 0 1,0 0-1,0 0 0,0 1 0,1-1 0,0 0 1,0 0-1,0 0 0,0 0 0,1 0 1,3 6-1,-5-10-215,0-1 0,0 0 0,0 0 1,0 1-1,0-1 0,1 0 0,-1 1 1,0-1-1,0 0 0,0 0 0,0 1 1,1-1-1,-1 0 0,0 0 0,0 1 0,1-1 1,-1 0-1,0 0 0,0 0 0,1 1 1,-1-1-1,0 0 0,0 0 0,1 0 1,-1 0-1,0 0 0,1 0 0,-1 0 0,0 0 1,1 0-1,-1 0 0,0 0 0,1 0 1,-1 0-1,0 0 0,1 0 0,-1 0 0,5-13 566,-3-21-709,-2 33 181,-15-190-4,15 190-160,26 14-257,-12-6 314,0-1 0,0 0 0,0-1 0,1-1-1,0 0 1,-1 0 0,2-2 0,-1 0-1,22 0 1,-25-2 3,0 0 0,0-1-1,0 0 1,0-1 0,0 0-1,-1-1 1,1 0 0,-1-1-1,1-1 1,-1 1 0,-1-2 0,16-9-1,-24 15 13,-1-1 1,0 0-1,1 0 0,-1 0 0,1-1 1,-1 1-1,0 0 0,0 0 0,0-1 1,0 1-1,0-1 0,0 1 0,0-1 0,0 1 1,-1-1-1,1 0 0,0 1 0,-1-1 1,1 0-1,-1-3 0,0 5-7,0 0 0,0-1 0,0 1 0,0 0 0,0 0 0,-1 0 0,1-1 0,0 1 0,0 0 0,0 0 0,-1 0-1,1-1 1,0 1 0,0 0 0,-1 0 0,1 0 0,0 0 0,0 0 0,-1 0 0,1 0 0,0-1 0,0 1 0,-1 0 0,1 0 0,0 0 0,0 0 0,-1 0 0,1 0 0,0 0 0,0 0-1,-1 0 1,1 1 0,0-1 0,0 0 0,-1 0 0,1 0 0,-1 0 0,-19 14-82,4 2 137,0 1 0,-15 19 1,28-30-43,-1-1 0,0 0 0,1 1 0,0 0 0,0 0 0,1 0 1,0 0-1,0 0 0,0 0 0,1 1 0,0-1 0,-1 8 1,2-13-15,0 0 1,1 0 0,-1 0-1,0-1 1,0 1 0,0 0 0,1 0-1,-1 0 1,0 0 0,1-1-1,-1 1 1,1 0 0,-1 0 0,1-1-1,-1 1 1,1 0 0,0-1-1,-1 1 1,1-1 0,0 1-1,-1-1 1,1 1 0,0-1 0,0 1-1,0-1 1,0 1 0,32 5 44,31-11 51,-43 0-57,1-1 0,0-1 0,-1 0 0,34-19 0,-45 21-12,1-1 0,-1-1 0,0 1 0,-1-2 0,0 1 0,0-1-1,0-1 1,-1 0 0,0 0 0,9-15 0,-16 23-24,0 0 1,0-1-1,0 1 1,0-1 0,-1 1-1,1-1 1,0 1-1,-1-1 1,1 1-1,-1-1 1,0 1-1,1-1 1,-1 0-1,0 1 1,0-1-1,0 0 1,0 1-1,0-1 1,-1 0-1,1-1 1,-1 2 0,0 0 0,0 1 0,1-1 0,-1 0 0,0 1 1,0-1-1,0 1 0,0-1 0,1 1 0,-1-1 0,0 1 1,0-1-1,0 1 0,0 0 0,0 0 0,0 0 0,0-1 0,0 1 1,0 0-1,0 0 0,0 0 0,0 1 0,-2-1 0,-3 1 9,0 0 0,1 0-1,-1 1 1,0 0-1,1 0 1,-1 0-1,1 1 1,-1 0-1,-7 5 1,6-3 16,1 1-1,0 0 1,0 0 0,0 0-1,1 1 1,-1 0 0,2 0-1,-1 0 1,1 1 0,0-1 0,1 1-1,-1 0 1,2 0 0,-1 0-1,-2 16 1,5-22-28,0 0-1,1-1 1,-1 1 0,0 0-1,1 0 1,-1-1-1,1 1 1,-1-1 0,1 1-1,0-1 1,-1 1 0,1-1-1,0 1 1,0-1 0,0 1-1,0-1 1,1 0-1,-1 0 1,0 0 0,1 0-1,-1 0 1,0 0 0,1 0-1,-1 0 1,1 0 0,-1-1-1,1 1 1,0 0-1,-1-1 1,1 1 0,0-1-1,-1 0 1,4 0 0,8 2-15,1 0 0,-1-2-1,18 0 1,-15 0-42,92-5-3259,-37-8-4618,-36 3 1719</inkml:trace>
</inkml:ink>
</file>

<file path=ppt/ink/ink3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4.7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85 18514,'0'0'6886,"56"1"-4964,-15-7-961,10-5-705,11-3-224,2 3-737,3-2 193,-5-3-4036,-4 1-2147</inkml:trace>
</inkml:ink>
</file>

<file path=ppt/ink/ink3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5.11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306 137 17200,'0'0'12076,"19"81"-11948,-19-45-32,0-1 0,-3-2-64,-2-3 0,-1-2-96,1-6-1313,-2-3-1378,0-6-1089,-1-9-1248,0-4-3268</inkml:trace>
  <inkml:trace contextRef="#ctx0" brushRef="#br0" timeOffset="1">0 78 19218,'0'0'7367,"75"-18"-6118,-23 14-96,13-1-672,1 1-353,-2-1-96,-6 0-32,-6 1-577,-9-2-960,-8-2-1858,-8-1-769,-6 0-3684</inkml:trace>
</inkml:ink>
</file>

<file path=ppt/ink/ink3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6.3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50 171 20211,'0'0'2749,"-6"9"81,0 1-2246,0 0 1,1 0-1,0 0 1,1 1-1,0-1 1,0 1 0,1 0-1,1 0 1,-2 19-1,4-26-495,-1 3 10,1 0 0,1 0-1,-1 1 1,1-1 0,3 12 0,-4-18-89,1 1 0,-1-1 1,1 0-1,-1 0 0,1 0 0,0 1 0,-1-1 1,1 0-1,0 0 0,0 0 0,0 0 0,0 0 0,0-1 1,0 1-1,0 0 0,0 0 0,0 0 0,0-1 1,0 1-1,1-1 0,-1 1 0,0-1 0,0 1 0,1-1 1,-1 0-1,0 0 0,1 1 0,-1-1 0,0 0 0,1 0 1,-1 0-1,0-1 0,1 1 0,-1 0 0,0 0 1,0-1-1,1 1 0,-1-1 0,2 0 0,-1 0-52,-1-1 0,1 1 0,0-1 0,0 1 0,0-1 0,-1 0 0,1 0 0,-1 0 0,0 0 0,1 0-1,-1 0 1,0 0 0,0-1 0,0 1 0,-1 0 0,1 0 0,0-1 0,-1 1 0,1-4 0,5-47-964,-6 18 1353,1 37-322,0-1 0,-1 0 1,1 1-1,0-1 0,0 0 0,0 0 0,0 0 0,1 0 0,-1 0 0,0 0 1,0 0-1,1 0 0,-1-1 0,0 1 0,1 0 0,-1-1 0,1 1 0,-1-1 0,1 0 1,-1 1-1,1-1 0,-1 0 0,1 0 0,2 0 0,42 3-277,-45-3 218,4 0-510,1 0 0,-1-1 1,1 1-1,-1-1 0,1 0 0,-1 0 1,10-4-1,-13 4 338,-1 0 0,1 0 1,-1 0-1,1 0 0,-1 0 0,1 0 1,-1-1-1,1 1 0,-1-1 0,0 1 0,0 0 1,0-1-1,0 0 0,0 1 0,0-1 1,0 0-1,-1 0 0,1 1 0,0-1 1,-1 0-1,0 0 0,1 0 0,-1 0 1,0 1-1,0-5 0,0 6 181,0 0-1,-1-1 1,1 1-1,0 0 1,0 0-1,0 0 1,-1 0-1,1 0 1,0 0-1,0 0 1,-1 0-1,1 0 1,0-1-1,0 1 1,-1 0-1,1 0 1,0 0-1,0 0 1,-1 0 0,1 1-1,0-1 1,0 0-1,-1 0 1,1 0-1,0 0 1,0 0-1,-1 0 1,1 0-1,0 0 1,0 0-1,-1 1 1,1-1-1,0 0 1,0 0-1,0 0 1,0 1-1,-1-1 1,1 0-1,0 0 1,0 0 0,0 1-1,0-1 1,0 0-1,-1 0 1,1 1-1,0-1 1,-10 10 0,9-7 39,0-1 0,0 0 0,0 0 0,0 0 0,1 1 0,-1-1 1,1 0-1,0 1 0,-1-1 0,1 0 0,0 1 0,0-1 1,0 1-1,1-1 0,0 5 0,0-5-289,1 0-1,-1 0 1,0 0-1,1 0 1,-1 0-1,1-1 1,0 1-1,0 0 1,-1-1-1,1 1 1,0-1-1,0 0 1,1 0-1,-1 1 1,0-1-1,0-1 1,0 1-1,1 0 1,-1-1-1,5 2 1,3-1-867,1 1-1,0-1 1,-1-1 0,15-1 0,13-3 1500,-34 3-49,0 0 1,0 0-1,0 0 1,-1-1-1,1 1 1,0-1 0,-1 0-1,1 0 1,-1 0-1,1 0 1,-1-1-1,0 1 1,5-7-1,-6 7 460,-1 0 1,1 0-1,-1-1 0,0 1 0,1 0 0,-1-1 1,0 1-1,-1-1 0,1 1 0,0-1 1,-1 1-1,1-1 0,-1-5 0,-3 8 2815,-11 6-2961,-32 32 1419,43-36-1961,0 0-1,1 1 1,-1 0-1,1-1 1,0 1 0,0 0-1,0 0 1,0 0-1,0 1 1,1-1 0,-1 0-1,1 1 1,0-1-1,-1 5 1,3-7-87,0 0 0,0 0 0,0 0 0,0 0 1,0 0-1,1 0 0,-1-1 0,0 1 0,0 0 0,1-1 0,-1 1 1,0-1-1,1 0 0,-1 1 0,1-1 0,-1 0 0,0 0 0,1 0 1,-1 0-1,1 0 0,-1 0 0,1 0 0,1-1 0,38-1-921,-26-1 478,-1 0-1,0-1 1,0 0-1,0-1 1,0-1 0,-1 0-1,0-1 1,0-1-1,-1 0 1,0 0 0,0-1-1,-1-1 1,-1 0-1,1 0 1,9-14-1,-55 52 2736,12-12-1358,6-3-154,12-10-626,0 0 0,1 0 0,-1 1 0,0 0 1,1 0-1,0 0 0,0 0 0,0 1 0,1-1 0,-1 1 1,1 0-1,0 0 0,0 0 0,1 1 0,-4 9 0,6-14-143,0 0 0,1 0-1,-1 0 1,0-1 0,0 1-1,1 0 1,-1 0-1,0 0 1,1 0 0,-1-1-1,1 1 1,-1 0-1,1-1 1,-1 1 0,1 0-1,0-1 1,-1 1-1,1 0 1,0-1 0,0 1-1,-1-1 1,1 1 0,0-1-1,0 0 1,-1 1-1,1-1 1,0 0 0,0 0-1,0 1 1,0-1-1,0 0 1,0 0 0,1 0-1,38 1 151,-31-1-98,6-1-68,1-1 1,-1-1-1,0 0 1,0-1-1,-1 0 0,1-1 1,-1-1-1,0 0 1,0-1-1,-1-1 1,0 0-1,16-13 1,-11 7 35,0-1 1,-1-1 0,-1-1 0,0 0 0,-1-1 0,-1 0-1,17-30 1,-27 40 84,0 0 0,0 0 1,-1 0-1,0 0 0,-1-1 0,0 1 0,0-1 0,-1 0 1,0 1-1,0-12 0,-1 19-94,0 0 0,0 1 0,0-1 0,0 0 0,0 0 1,0 0-1,0 0 0,0 1 0,0-1 0,-1 0 0,1 0 0,0 0 0,0 1 0,-1-1 0,1 0 1,0 0-1,-1 1 0,1-1 0,-1 0 0,1 1 0,-1-1 0,0 0 0,1 1 0,-1-1 0,1 1 0,-1-1 1,0 1-1,0-1 0,-1 0 0,1 1-10,-1 0 1,0 0-1,0 0 1,1 0-1,-1 0 1,0 0-1,0 1 1,1-1-1,-1 1 1,0-1-1,1 1 1,-1 0-1,-2 1 1,-3 2 2,0 0 1,0 1-1,1-1 0,0 1 1,-10 11-1,7-5-3,0 2 0,0 0 0,1 0 0,1 0 0,0 1 0,1 0 0,0 0 0,1 0 0,1 1 0,0 0 0,1 0 0,1 0 0,0 0 0,1 1 0,2 25 0,-1-38-6,1-1 0,-1 1 0,1-1 0,0 1 0,0-1 0,0 0 0,0 1 0,0-1 0,0 0 0,1 0 0,-1 0 0,1 0 0,-1 0 0,1 0 0,0-1 0,-1 1 0,1 0 0,0-1 0,3 3 0,1-2 0,-1 1 0,0-1 0,1 0 0,0 0 0,-1 0 0,1-1 0,0 0 0,6 0 0,4 0 0,-1 0 0,1-2 0,-1 0 0,1-1 0,24-6 0,-26 5 0,0-2 0,0 0 0,0 0 0,-1-2 0,0 1 0,0-2 0,-1 0 0,0 0 0,-1-1 0,1-1 0,-2 1 0,14-17 0,-23 25 0,0 1 0,0-1 0,-1 0 0,1 0 0,0 0 0,-1 0 0,1 0 0,-1 0 0,1 0 0,-1 0 0,0 0 0,1 0 0,-1 0 0,0 0 0,0 0 0,0 0 0,0 0 0,0 0 0,0 0 0,0 0 0,0-2 0,0 3 0,-1-1 0,1 1 0,-1-1 0,0 1 0,1 0 0,-1-1 0,1 1 0,-1 0 0,0-1 0,1 1 0,-1 0 0,0 0 0,1 0 0,-1-1 0,0 1 0,1 0 0,-1 0 0,0 0 0,1 0 0,-1 0 0,0 0 0,0 0 0,0 1 0,-5 0 0,1 0 0,-1 0 0,1 1 0,-1-1 0,1 1 0,-8 5 0,3-1 0,0 1 0,0 0 0,1 1 0,0 0 0,1 1 0,-14 17 0,20-24 0,1-1 0,-1 1 0,1 0 0,0 0 0,0 0 0,0-1 0,0 1 0,0 0 0,0 1 0,0-1 0,1 0 0,-1 0 0,1 0 0,-1 0 0,1 0 0,0 1 0,0-1 0,0 0 0,0 0 0,0 0 0,1 1 0,-1-1 0,1 0 0,-1 0 0,1 0 0,0 0 0,0 0 0,0 0 0,0 0 0,0 0 0,0 0 0,0 0 0,1-1 0,-1 1 0,1 0 0,-1-1 0,1 1 0,0-1 0,-1 0 0,1 0 0,0 1 0,0-1 0,0 0 0,3 1 0,13 4-37,1 0 1,-1-2-1,1 0 0,1 0 0,-1-2 1,0-1-1,1 0 0,31-3 0,-28 1-369,40-4-4035,1-13-3770</inkml:trace>
</inkml:ink>
</file>

<file path=ppt/ink/ink3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6.7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23 18962,'26'-7'1366,"0"2"0,1 0 0,-1 2 0,1 1 0,31 1 0,-42 2-957,0 1 1,0 0-1,0 1 0,0 0 1,0 1-1,-1 1 0,0 1 0,0 0 1,24 14-1,-36-19-392,-1 0 0,0 0 0,0 1 0,0-1 1,0 0-1,0 1 0,0 0 0,0-1 0,0 1 0,-1 0 0,1 0 0,-1 0 1,1 0-1,-1 0 0,0 0 0,0 0 0,0 1 0,0-1 0,0 0 0,0 1 1,-1-1-1,1 0 0,-1 1 0,1-1 0,-1 1 0,0-1 0,0 1 0,0-1 1,-1 1-1,1-1 0,0 1 0,-1-1 0,0 0 0,1 1 0,-1-1 1,0 0-1,0 1 0,-1-1 0,1 0 0,0 0 0,-1 0 0,1 0 0,-1 0 1,0 0-1,1-1 0,-1 1 0,-2 1 0,-19 14 51,0-2-1,-1-1 1,0-1-1,-48 19 1,-44 22 177,105-47-231,0 0 0,0 1 0,0 0 0,1 0-1,0 1 1,1 1 0,-11 13 0,18-21-17,1 0 0,-1 0-1,1 0 1,-1 1 0,1-1 0,0 0-1,0 0 1,0 1 0,0-1 0,0 1 0,0-1-1,1 1 1,0-1 0,-1 1 0,1 0-1,0-1 1,0 1 0,0-1 0,0 1 0,1 0-1,-1-1 1,2 3 0,-1-1-20,1-1 1,0 0 0,0 1-1,1-1 1,-1 0-1,1-1 1,-1 1-1,1 0 1,0-1-1,0 0 1,0 1 0,0-1-1,5 2 1,10 4-359,0 0 1,0-1 0,0-2-1,34 7 1,10-4-4538,-19-7-2288,2-1-8072</inkml:trace>
</inkml:ink>
</file>

<file path=ppt/ink/ink3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37.0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4612,'0'0'25240</inkml:trace>
</inkml:ink>
</file>

<file path=ppt/ink/ink3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31.4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145 114 6278,'-2'10'-208,"-3"13"1189,2-5 351,-1 0 1,-1 0 0,0-1 0,-13 27-1,18-44-1290,0 0 0,0-1-1,0 1 1,0 0-1,0 0 1,0-1 0,0 1-1,0 0 1,0-1-1,0 1 1,0 0 0,0 0-1,-1-1 1,1 1-1,0 0 1,0 0 0,0-1-1,-1 1 1,1 0-1,0 0 1,0 0 0,0-1-1,-1 1 1,1 0-1,0 0 1,0 0 0,-1 0-1,1-1 1,0 1-1,-1 0 1,1 0 0,0 0-1,0 0 1,-1 0 0,1 0-1,0 0 1,-1 0-1,1 0 1,0 0 0,0 0-1,-1 0 1,1 0-1,0 0 1,-1 0 0,1 0-1,0 1 1,0-1-1,-1 0 1,1 0 0,0 0-1,0 0 1,-1 0-1,1 1 1,0-1 0,0 0-1,-1 0 1,1 0-1,0 1 1,0-1 0,0 0-1,0 0 1,-1 1-1,1-1 1,0 0 0,0 1-1,0-1 1,0 0 0,0 1-1,-6-28 529,6 25-551,-6-48 162,4 28 22,-1 0 0,0 0 0,-2 0 0,-1 1-1,-13-34 1,19 54-178,0 0 1,-1 0-1,1 0 0,-1 0 0,1 0 0,-1-1 0,0 1 0,0 1 0,1-1 1,-1 0-1,0 0 0,0 0 0,0 0 0,0 1 0,0-1 0,0 0 1,0 1-1,-1-2 0,1 2-9,1 0 1,-1 1 0,0-1 0,1 0-1,-1 0 1,1 0 0,-1 0-1,1 1 1,-1-1 0,1 0-1,-1 1 1,1-1 0,-1 0-1,1 1 1,-1-1 0,1 0 0,0 1-1,-1-1 1,1 1 0,0-1-1,-1 1 1,1-1 0,0 1-1,0-1 1,-1 2 0,-1 3 40,0 1 0,0-1 0,1 1 0,-1 0 1,0 11-1,0 17 124,5 55 1,-2-76-159,0-1 0,1 1 1,1-1-1,0 0 0,1 0 1,0 0-1,10 19 1,-13-30-22,-1 0 0,1 0 0,0 1 1,-1-1-1,1 0 0,0 0 0,0 0 1,0 0-1,-1 0 0,1 0 0,0-1 1,0 1-1,1 0 0,-1 0 0,0-1 1,0 1-1,0 0 0,0-1 1,2 1-1,-2-1-2,0 0 1,0 0-1,-1 0 1,1-1-1,0 1 1,0 0-1,-1-1 1,1 1-1,0 0 1,0-1-1,-1 1 1,1-1-1,-1 1 1,1-1-1,0 1 1,-1-1-1,1 1 1,-1-1 0,1 0-1,-1 1 1,1-1-1,-1-1 1,3-4 13,0 0 1,0-1-1,-1 1 1,0-1-1,1-10 1,3-23-700,-2 1 0,-1-67-1,-7 84-4065,-8 13-4158</inkml:trace>
</inkml:ink>
</file>

<file path=ppt/ink/ink3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48.1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2798 6022,'0'0'15823,"1"0"-15760,-1 1 0,0-1 0,1 0 0,-1 1 0,0-1 0,1 0 0,-1 1 0,0-1 0,1 0 1,-1 1-1,1-1 0,-1 0 0,0 0 0,1 0 0,-1 1 0,1-1 0,-1 0 0,1 0 0,-1 0 0,1 0 1,-1 0-1,1 0 0,-1 0 0,1 0 0,-1 0 0,1 0 0,-1 0 0,0 0 0,1 0 0,-1-1 0,1 1 1,0 0-1,9-5 288,0 0 1,-1-1-1,0 0 0,0 0 1,13-13-1,9-5 359,-29 22-682,140-97 1010,151-139 0,-31 21-104,-74 66-544,126-79-295,-40 35 2,100-75 180,-115 89 529,-86 39-79,-108 86-474,139-93 1,28 21-199,30-19-25,292-197-30,-435 278 0,-78 45 0,-1-1 0,67-51 0,-172 134 0,46-41 0,-1-1 0,-1-1 0,-39 27 0,-493 336 0,192-140 0,-37 28 0,239-142-175,-581 419-1716,376-297 1877,152-100 12,-37 6 26,-79 56 48,310-202 414,26-24-246,24-26-170,13-2-84,2 2 0,2 2 0,54-33 0,7-6 11,414-349 10,203-145-36,141 56 46,-712 429 9,207-135-582,-4 2 231,-324 201 319,-10 4 1,0 1 0,0 1 0,47-16 0,-96 40-3368,-12 2-2351,1-11-3127</inkml:trace>
</inkml:ink>
</file>

<file path=ppt/ink/ink3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53.0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34 104 13645,'-1'1'98,"1"-1"0,0 0 0,-1 0 0,1 0 0,-1 0-1,1 0 1,0 0 0,-1 0 0,1 0 0,0 0 0,-1 0 0,1-1 0,0 1 0,-1 0 0,1 0 0,0 0 0,-1 0 0,1 0 0,0-1 0,-1 1-1,1 0 1,0 0 0,0-1 0,-1 1 0,1 0 0,0 0 0,0-1 0,-1 1 0,1 0 0,0 0 0,0-1 0,0 1 0,0 0 0,0-1-1,-1 1 1,1-1 0,7-13 3079,-6 12-2821,1 1 0,-1-1-1,1 0 1,0 0-1,0 1 1,0-1-1,0 1 1,0 0 0,0 0-1,0 0 1,0-1-1,0 2 1,1-1-1,2-1 1,39 3 1710,-38 0-1859,1-1 0,-1 1 0,1-1-1,-1-1 1,1 1 0,-1-1 0,1-1 0,-1 1 0,0-1 0,1 0-1,9-4 1,-2-3-164,-13 5 313,-24 6 675,-4 0-592,-33-9-70,36 2-225,20 4-101,7 1-28,40 1-15,-30-2 0,1 1 0,0 1 0,0 0 0,-1 1 0,19 5 0,-71 2 0,20-8 0,0 1 0,0-1 0,-1 0 0,1-2 0,-1 0 0,-25-6 0,44 7 0,1 0 0,-1 0 0,0 0 0,0 0 0,0 0 0,1-1 0,-1 1 0,0 0 0,0-1 0,1 1 0,-1-1 0,0 1 0,0 0 0,1-1 0,-1 0 0,1 1 0,-1-1 0,0 1 0,1-1 0,-1 0 0,0 0 0,12-7 0,29 0 0,91-2 0,-311 1 0,313 13 0,-132-4 0,1 11 0,-4 14 0,-3-16 0,0 23 0,5-24-41,0-7-83,1 0 0,-1-1 0,0 1 0,0 0 0,1 0 0,-1 0 1,0 0-1,0-1 0,0 1 0,0 0 0,0 0 0,0 0 0,0 0 1,0 0-1,-1-1 0,1 1 0,0 0 0,0 0 0,-1 0 0,1-1 1,0 1-1,-1 0 0,1 0 0,-1-1 0,1 1 0,-1 0 0,0-1 1,1 1-1,-1 0 0,1-1 0,-1 1 0,0-1 0,0 1 0,1-1 1,-1 0-1,0 1 0,0-1 0,1 0 0,-1 1 0,-1-1 0,-12 0-8049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4.1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65 16720,'0'0'4548,"-6"-61"-4388,6 57-128,6 4-32,6 3-865,-4 10-1120,1 5-3749</inkml:trace>
</inkml:ink>
</file>

<file path=ppt/ink/ink3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0:56.4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 1166 10090,'0'0'7687,"4"-8"-6950,5-8-499,1 1 0,1 1 0,0 0 0,1 1 1,1 0-1,0 0 0,15-10 0,638-467 173,-557 414-357,162-101 49,-211 142-75,2 3 0,106-39 0,-245 106 348,-77 48 0,88-46-322,-905 572 1125,951-595-1161,-22 15 42,2 2 0,-55 54 0,91-78-378,20-14 167,22-18 113,1335-893 65,-1693 1124 442,93-48-481,-395 264 515,805-546-705,109-69-172,87-25 551,104-66 148,-458 268-249,-13 9 59,0 0-1,-1 0 1,0-1 0,-1-1-1,0 1 1,0-2-1,10-12 1,-20 22-103,0 0 0,0 0 0,0 0 0,1 0 0,-1 0 0,0-1 0,0 1 1,0 0-1,0 0 0,0 0 0,0 0 0,1-1 0,-1 1 0,0 0 0,0 0 0,0 0 0,0-1 0,0 1 1,0 0-1,0 0 0,0 0 0,0-1 0,0 1 0,0 0 0,0 0 0,0-1 0,0 1 0,0 0 1,0 0-1,0 0 0,0-1 0,0 1 0,0 0 0,0 0 0,-1 0 0,1-1 0,0 1 0,0 0 0,0 0 1,0 0-1,0 0 0,-1-1 0,1 1 0,0 0 0,0 0 0,0 0 0,0 0 0,-1 0 0,1 0 0,0 0 1,0-1-1,0 1 0,-1 0 0,1 0 0,-20 2 825,-21 10-378,-35 21-299,-115 69 0,-65 63-14,151-95-136,-311 216-383,412-282-1321,17-12 774,27-16-161,366-234-4208,135-94 838,-515 331 4494,-26 21-67,0 0-1,0 0 1,0 0 0,0 0-1,0 0 1,0 0 0,0 0-1,0 0 1,0 0 0,0 0-1,0-1 1,0 1 0,0 0 0,0 0-1,-1 0 1,1 0 0,0 0-1,0 0 1,0 0 0,0 0-1,0-1 1,0 1 0,0 0-1,0 0 1,0 0 0,0 0-1,0 0 1,1 0 0,-1 0-1,0 0 1,0-1 0,0 1-1,0 0 1,0 0 0,0 0-1,0 0 1,0 0 0,0 0 0,0 0-1,0 0 1,0 0 0,0 0-1,0 0 1,1-1 0,-46 21-1600,22-9 211,-61 27-4431</inkml:trace>
</inkml:ink>
</file>

<file path=ppt/ink/ink3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02.8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11 115 10794,'-1'10'8291,"-1"5"-6775,-1-1-647,1-1 1,1 0-1,0 0 0,1 1 1,0-1-1,3 16 1,-3-28-837,1 0-1,0 0 1,0 1 0,0-1 0,0 0 0,0 0 0,0 0 0,0 0 0,0 0 0,0 0 0,0 0 0,1-1 0,-1 1 0,0 0 0,1-1 0,-1 1 0,0-1 0,1 1 0,-1-1 0,1 1 0,-1-1 0,1 0 0,-1 0-1,1 0 1,-1 0 0,1 0 0,-1 0 0,1 0 0,-1-1 0,0 1 0,1 0 0,-1-1 0,1 1 0,-1-1 0,0 1 0,1-1 0,-1 0 0,0 0 0,0 0 0,1 0 0,-1 1 0,0-1 0,0-1 0,0 1 0,0 0-1,0 0 1,-1 0 0,1 0 0,0-1 0,0 1 0,0-3 0,4-24 766,-5 27-705,0 0 0,1 0 0,-1 0 0,0 0-1,0 0 1,0 1 0,0-1 0,0 0 0,0 0 0,0 0 0,0 0 0,0 0-1,-1 0 1,1 0 0,0 1 0,-1-1 0,1 0 0,0 0 0,-1 0 0,1 0-1,-1 1 1,1-1 0,-1 0 0,0 1 0,1-1 0,-1 0 0,-1 0-1,1 2-64,0 0 0,0 0-1,0 0 1,0 0-1,0 0 1,1 0 0,-1 1-1,0-1 1,1 0-1,-1 0 1,1 1-1,-1-1 1,1 1 0,-1-1-1,1 0 1,0 1-1,0-1 1,0 1 0,0-1-1,0 1 1,0-1-1,0 0 1,1 3-1,1 41 226,-2-43-254,0 1 0,0-1 0,1 0 0,-1 0 0,1 1 0,-1-1 0,1 0 0,0 0 0,0 0 0,0 0 0,0 0 0,0 0 0,1 0 0,-1 0 0,1 0 0,-1 0 0,1-1 0,-1 1 0,1 0 0,0-1 0,0 0 0,0 1 0,0-1 0,0 0 0,0 0 0,0 0 0,0 0 0,1-1 0,-1 1 0,0 0 0,0-1 0,1 0 0,-1 0 0,0 1 0,1-1 0,-1 0 0,0-1 0,1 1 0,-1 0 0,0-1 0,0 1 0,1-1 0,-1 0 0,0 0 0,0 0 0,0 0 0,0 0 0,0 0 0,0 0 0,0-1 0,0 1 0,0-1 0,-1 1 0,1-1 0,1-2 0,3-5 0,0 0 0,-1 0 0,0-1 0,-1 1 0,0-1 0,-1 0 0,0 0 0,0-1 0,-1 1 0,0 0 0,0-12 0,-1 16 0,-1-1 0,1 1 0,-1-1 0,-1 1 0,1 0 0,-1-1 0,0 1 0,-1 0 0,1-1 0,-1 1 0,-1 0 0,1 0 0,-1 1 0,0-1 0,0 0 0,-1 1 0,1 0 0,-1 0 0,-6-7 0,9 12 0,1-1 0,0 1 0,0-1 0,0 1 0,-1 0 0,1-1 0,0 1 0,0 0 0,-1-1 0,1 1 0,0 0 0,-1-1 0,1 1 0,0 0 0,-1 0 0,1-1 0,-1 1 0,1 0 0,0 0 0,-1 0 0,1-1 0,-1 1 0,1 0 0,-1 0 0,1 0 0,-1 0 0,1 0 0,-1 0 0,1 0 0,0 0 0,-1 0 0,1 0 0,-1 0 0,1 0 0,-1 0 0,1 1 0,0-1 0,-1 0 0,1 0 0,-1 0 0,1 1 0,0-1 0,-1 0 0,1 0 0,-1 1 0,1-1 0,0 0 0,0 1 0,-1-1 0,1 1 0,0-1 0,0 0 0,-1 1 0,1-1 0,0 1 0,0-1 0,0 0 0,-1 1 0,1-1 0,0 1 0,0-1 0,0 1 0,0 0 0,0 0 0,0-1 0,0 1 0,0 0 0,0 0 0,0-1 0,0 1 0,0 0 0,0-1 0,0 1 0,1 0 0,-1 0 0,0-1 0,0 1 0,1 0 0,-1-1 0,0 1 0,1 0 0,-1-1 0,1 1 0,-1-1 0,1 1 0,-1-1 0,1 1 0,-1-1 0,1 1 0,-1-1 0,1 1 0,0-1 0,-1 0 0,1 1 0,0-1 0,-1 0 0,2 1 0,-1-5 0,1 0 0,-2 1 0,1-1 0,0 0 0,-1 0 0,0 1 0,0-1 0,0 0 0,0 0 0,-1 0 0,0-3 0,-13-11 0,14 18 0,-1 0 0,1 0 0,0-1 0,-1 1 0,1 0 0,0 0 0,-1 0 0,1-1 0,-1 1 0,1 0 0,0 0 0,-1 0 0,1 0 0,-1 0 0,1 0 0,0 0 0,-1 0 0,1 0 0,-1 0 0,1 0 0,0 0 0,-1 0 0,1 0 0,-1 1 0,1-1 0,0 0 0,-1 0 0,1 0 0,0 1 0,-1-1 0,1 0 0,0 0 0,-1 1 0,1-1 0,0 0 0,-1 0 0,1 1 0,0-1 0,0 0 0,-1 1 0,1-1 0,0 1 0,0-1 0,0 0 0,0 1 0,0-1 0,-1 1 0,1-1 0,0 0 0,0 1 0,0-1 0,0 1 0,0-1 0,0 0 0,0 1 0,1 0 0,-4 14 0,2 0 0,0 0 0,1 0 0,0 0 0,4 20 0,-4-30 0,1-1 0,-1 0 0,1 0 0,0 0 0,0 0 0,1 0 0,-1-1 0,1 1 0,0 0 0,0-1 0,0 1 0,0-1 0,1 1 0,-1-1 0,1 0 0,0 0 0,0 0 0,0-1 0,0 1 0,0-1 0,1 1 0,-1-1 0,1 0 0,7 3 0,-9-5-71,1 1 0,-1-1 0,0 0 0,1 0 0,-1 0 0,0 0 0,1 0 0,-1 0 0,0-1 0,0 1 0,1-1 0,-1 0 0,0 1 0,0-1 0,0 0 0,0 0 0,0-1 0,0 1 0,0 0 0,0-1 0,0 1 0,0-1 0,-1 1 0,2-3 0,2-2-862,0 0 0,-1-1 0,0 1 0,0-1 0,0 0 0,2-8-1,13-43-10586</inkml:trace>
</inkml:ink>
</file>

<file path=ppt/ink/ink3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14.6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6470,'0'0'10543,"2"9"-9352,2 2-809,1 0 1,0-1-1,1 0 1,0 1-1,0-2 0,1 1 1,1-1-1,-1 0 1,1-1-1,18 15 1,277 230 4856,-202-179-4755,128 69 1,78 9 203,64 38 49,-148-44-641,-127-79 294,2-5 0,127 59 0,-20-16-193,-69-34-122,-133-70-539,-12-7 154,-33-19 5,-61-36-41,-353-198-214,-111-65-619,19-26 531,495 316 677,-105-49-1,100 55-21,47 23-8,-6-3-4,0-1 0,0 0 0,1-2 0,-28-21 0,44 31 95,1 3-89,-1 1 0,1-1 0,0 0 0,1 0 0,-1 0 0,0 0-1,1 0 1,-1 0 0,1 0 0,-1-1 0,1 1 0,0 0 0,0-1-1,0 1 1,3 1 0,3 3-9,116 96 120,157 97 0,153 65 64,-163-108-147,183 109 81,-278-164-30,111 75-609,-270-162 75,-9-5-1602,-9-5-5315,-13-3 597</inkml:trace>
</inkml:ink>
</file>

<file path=ppt/ink/ink3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23.4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 26 6854,'0'0'4421,"0"11"-2564,-13 169 3073,-1 13-2509,31 227-707,-13-378-1690,1 4-16,-4-34 201,0-13 249,-9-422-303,10 312-173,-4-122 848,-2 206-46,1 20-391,2 18-225,-5 202-163,6 153 17,0-359-19,0 0-7,0 0 1,1 1-1,0-1 1,0 0-1,0 0 1,1 0-1,0-1 1,1 1-1,5 12 1,-8-19 3,0 0 1,1 0 0,-1 0 0,0 1 0,0-1 0,0 0 0,0 0 0,1 0 0,-1 0 0,0 0 0,0 0 0,0 0 0,0 0 0,1 0 0,-1 0 0,0 0 0,0 0 0,0 0 0,1 0 0,-1 0 0,0 0 0,0 0 0,0 0 0,1 0 0,-1 0 0,0 0 0,0 0 0,0 0 0,0 0 0,1 0 0,-1 0 0,0 0 0,0 0 0,0-1 0,0 1 0,1 0 0,-1 0 0,0 0 0,0 0 0,0 0 0,0 0 0,0-1 0,0 1-1,0 0 1,1 0 0,-1 0 0,0-1 0,7-15 143,1-16 210,8-97 221,-5-1 0,-9-189-1,-3 174-488,-3 112 99,-5 48-78,-7 55-175,-5 73-24,7 1 1,4 181-1,28-60-7838,-11-187 1358</inkml:trace>
</inkml:ink>
</file>

<file path=ppt/ink/ink3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13.4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 1112 5605,'0'0'4090,"-8"0"-2916,4-1-675,-30 1 307,32 0-486,1 0 1,0 0-1,-1 1 1,1-1-1,0 0 1,-1 1-1,1-1 1,0 1-1,0 0 1,-1-1-1,1 1 1,0 0-1,0 0 1,0 0-1,-1 1 1,28-21 3268,-5 5-3345,323-232 1091,-115 86-1282,99-49 224,-192 123 207,-86 53-45,95-49 0,-73 50-375,-2-3 0,-1-3 0,70-52 0,-135 87 27,0 0 1,0 1-1,0-1 1,0 1-1,1 0 1,-1 0-1,1 1 0,-1-1 1,1 1-1,-1 0 1,1 0-1,0 0 1,0 1-1,8 0 1,-9 0-350,0-1 0,0 1 0,-1-1 0,1 0 0,0 0 0,-1-1 0,1 1 1,-1-1-1,7-4 0,12-14-7157,-13 3-2648</inkml:trace>
</inkml:ink>
</file>

<file path=ppt/ink/ink3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17.2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2135 201 8840,'0'0'4789,"11"-8"-4058,0 0-636,1 1 1,-1 0-1,1 0 0,0 1 0,0 1 0,1 0 1,0 1-1,0 0 0,0 1 0,0 0 0,18 0 1,-25 3 53,0 0 0,-1 1 0,1 0 0,0 0 0,-1 0 1,1 1-1,-1 0 0,0 0 0,9 4 0,13 6 324,-19-9-311,-1-1 0,1-1 0,0 1 0,-1-1 0,1 0 0,0-1-1,0 0 1,14-2 0,67-15 593,-17 1-645,-46 15 7,0 0 0,0 2 0,0 1-1,26 4 1,59 4 661,-68-12-376,-33 1-354,1 0 0,-1 0 0,1 1 0,0 0-1,-1 1 1,1 0 0,0 1 0,-1 0 0,0 1 0,16 5 0,-17-3 23,1-1 1,-1 0-1,1-1 1,0 0-1,0 0 1,0-1 0,0-1-1,13 1 1,89-3 175,-61-1-226,279-7 972,-295 7-916,0-1 0,0-2-1,54-16 1,-55 12-6,1 1 1,1 2-1,56-2 1,-66 8-63,28 1 122,0-2 0,-1-3 1,83-16-1,-77 8-56,1 2 0,105-3-1,125 17 121,-82 1 53,140 17 345,143-3-448,-405-20-146,-4-3 26,-2-4 0,82-18 0,11-1 1,-70 12-26,77-8 0,-149 21 0,0 2 0,0 1 0,58 9 0,41 13 0,-35-8 0,171 51 0,-245-57-2,0 1 0,-1 1 0,25 17 0,-25-15 5,0-1-1,40 17 1,-41-23 53,-17-6-52,-1 0-1,0 0 0,1 1 0,-1-1 1,0 0-1,0 1 0,1-1 0,-1 1 1,0 0-1,0-1 0,0 1 0,0 0 1,0 0-1,0-1 0,0 1 0,0 0 1,0 0-1,0 0 0,0 0 0,-1 1 1,1-1-1,0 0 0,-1 0 0,1 0 1,-1 0-1,1 1 0,-1-1 0,0 0 1,1 1-1,-1-1 0,0 2 0,2 3 5,1 0 0,0 0 0,0 0 0,0 0 0,0-1 0,1 1 0,0-1 0,0 0 0,1 0 0,-1-1 0,1 1 0,0-1 0,11 7 0,9 4 31,52 24-1,-10-5-40,176 126 264,-126-99-176,-72-39 20,-2 2 1,48 33-1,-44-21 171,-2 3 0,-2 1-1,-2 2 1,57 75-1,-79-95-201,0-2 0,2 0 0,0-1 0,1-2 1,1 0-1,36 21 0,-2-2-19,-37-21-31,-16-11-13,0-1 0,0 0 0,1 0 0,-1-1 0,1 1 0,-1-1 1,1 0-1,0 0 0,0-1 0,0 1 0,0-1 0,0 0 0,0 0 1,0-1-1,10 1 0,-14-1-66,0 40-1382,-3 23 1417,0-40-223,1 0 0,1 1 0,4 31 0,9-43 88,-2-3 144,-12-8 10,1-1-1,0 1 0,0-1 1,0 0-1,0 1 1,0-1-1,-1 1 1,1-1-1,0 1 1,0-1-1,-1 0 1,1 1-1,0-1 1,-1 0-1,1 1 0,0-1 1,-1 0-1,1 1 1,-1-1-1,1 0 1,0 0-1,-1 1 1,1-1-1,-1 0 1,1 0-1,-1 0 1,1 0-1,-1 0 1,1 0-1,0 1 0,-1-1 1,0 0-1,-1-1-2,0 1-1,-1-1 1,1 1 0,0-1-1,0 0 1,0 0-1,1 0 1,-1 0-1,0 0 1,0 0-1,0-1 1,1 1-1,-1-1 1,1 1 0,-1-1-1,1 1 1,-1-1-1,1 0 1,0 0-1,0 1 1,0-1-1,-1-3 1,-22-21 18,-84-30-196,98 52 142,1 1 1,-1 1-1,1-1 0,-1 2 1,0-1-1,0 1 1,0 1-1,0 0 1,0 0-1,-15 3 0,-12-2-22,-637 44-1914,491-29 1820,-214-7-1,-187-38-926,-106 0 777,-166 4 417,637 13-97,-402-18 2,-740 45 15,1164-5 131,-692 19 320,-343-62-301,485 27 458,720 7-1236,0 3 0,-39 8-1,0 1-3518,17-6-636</inkml:trace>
</inkml:ink>
</file>

<file path=ppt/ink/ink3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7:09.7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279 43 7944,'0'0'6187,"-2"10"-3881,-7 53 202,4 1 1,5 127-1,3-76-2148,-31 224 2306,5-117-298,22-203-2302,-1 4-32,0 0 1,2-1 0,1 1-1,5 32 1,-5-48-32,0-1 0,1 0 0,0 0 1,0 0-1,1-1 0,0 1 0,0 0 0,0-1 0,1 0 0,-1 0 0,1 0 0,0 0 0,1 0 0,-1-1 1,1 0-1,0 0 0,0 0 0,0-1 0,1 0 0,9 5 0,11 2 306,0-1 1,0-1-1,1-1 1,-1-1-1,50 4 0,140-7 386,-127-4-593,16-3-38,0-5 0,-1-4 0,183-48 0,-109 18-22,286-81 114,-428 114-156,69-8 0,-42 9 0,-40 4 0,1-2 0,32-13 0,-40 14 0,0 0 0,0 0 0,1 2 0,0 0 0,0 0 0,25 0 0,-41 4-238,0 0 0,0 1 1,0-1-1,0 1 0,-1-1 0,1 1 1,0-1-1,0 1 0,0-1 0,-1 1 1,1 0-1,0-1 0,-1 1 0,1 0 1,-1 0-1,1-1 0,0 1 0,-1 0 1,0 0-1,1 0 0,-1 0 0,0 0 1,1-1-1,-1 1 0,0 0 0,0 0 1,0 0-1,0 0 0,0 0 0,0 0 1,0 0-1,0 0 0,0 2 0,0-2-85,0 0 0,0 1 0,0-1 0,0 1 0,-1-1 0,1 0 0,0 1 0,0-1 0,-1 0 0,1 1 0,-1-1 0,0 0 0,1 0 0,-1 1 0,0-1 0,1 0 0,-1 0 0,0 0 0,0 0 0,0 0 0,0 0 0,0 0 0,0 0 0,-3 1 0,-9 2 937,-13 2 6907,34-8-5503,286-170 3096,-107 75-4912,262-147 269,-341 178-398,-3-5 0,99-87 0,-200 154-73,48-44 0,-48 44 0,0 0 0,0-1 0,-1 1 0,1-1 0,-1 0 0,0 0 0,-1 0 0,1 0 0,2-8 0,-7 11 0,0 1 0,0-1 0,0 0 0,0 1 0,0-1 0,0 1 0,0 0 0,-1 0 0,1 0 0,0 0 0,-1 0 0,1 0 0,0 1 0,-1-1 0,-3 0 0,-128-11 0,92 10 0,1-1 0,-45-11 0,-89-26-262,-324-33 1,-182 70 249,1 58-62,428-35 117,-490-24 0,713 2-55,-213-4-89,218 7 69,0 1 0,0 1 0,0 1 0,1 2 0,0 0 0,0 1 0,-39 19 0,58-25-136,1 1-1,0-1 0,0 1 0,0 0 1,0 0-1,0 0 0,0 1 0,0-1 1,1 1-1,-1-1 0,1 1 0,-4 5 0,6-8 75,0 0-1,0 1 1,0-1-1,0 0 0,0 0 1,0 0-1,0 1 0,0-1 1,0 0-1,0 0 0,0 0 1,0 1-1,0-1 1,0 0-1,0 0 0,0 0 1,0 1-1,0-1 0,0 0 1,0 0-1,0 0 1,0 1-1,0-1 0,0 0 1,0 0-1,1 0 0,-1 1 1,0-1-1,0 0 0,0 0 1,0 0-1,0 0 1,1 0-1,-1 1 0,0-1 1,0 0-1,0 0 0,0 0 1,1 0-1,-1 0 1,0 0-1,0 0 0,0 0 1,1 0-1,-1 0 0,0 0 1,0 0-1,0 0 0,1 0 1,-1 0-1,0 0 1,0 0-1,0 0 0,1 0 1,-1 0-1,0 0 0,1 0 1,14-4-3963,19-18-5861</inkml:trace>
</inkml:ink>
</file>

<file path=ppt/ink/ink3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17.9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510 1313 5605,'0'0'11894,"-4"-3"-11034,0-2-691,0 1 0,1-1 0,0 0 0,0 0 0,0 0 1,1 0-1,0 0 0,0-1 0,0 1 0,0-1 0,1 1 0,0-1 1,0 0-1,1 0 0,-1 1 0,1-1 0,0 0 0,2-6 0,-3-113-24,6 0-1,32-193 0,-32 282 171,-1 0 0,-1 0 0,-2-1 0,-2 1 0,-11-72 0,11 96-114,1 10-35,0 1 1,0-1 0,0 1 0,0-1 0,-1 1 0,1-1 0,0 1-1,-1-1 1,1 1 0,-1 0 0,0-1 0,1 1 0,-1-1 0,0 1-1,0 0 1,-1-2 0,1 3-163,0-1 1,0 0-1,0 0 0,0 0 0,0 0 0,1 0 1,-1 0-1,0-1 0,1 1 0,-1 0 0,1 0 1,-1 0-1,1-1 0,-1 1 0,1 0 0,0 0 1,0-1-1,0 1 0,-1 0 0,1-1 0,0 1 1,1 0-1,-1-1 0,0 1 0,0 0 0,1 0 1,-1-1-1,0 1 0,1 0 0,-1 0 0,1-1 1,0 1-1,0-1 0,4-4-16,0 0-1,0 1 1,0 0-1,1-1 1,6-3-1,-6 5 29,-2 0-1,1 0 0,0 0 1,-1-1-1,6-7 0,-7 7 23,0 1 0,0 0 0,0 1-1,0-1 1,0 0 0,1 1 0,-1 0 0,1 0-1,0 0 1,0 0 0,0 1 0,1-1 0,-1 1-1,0 0 1,1 0 0,0 1 0,-1 0 0,1-1-1,0 1 1,0 1 0,-1-1 0,1 1 0,0 0-1,6 0 1,-1 14 1528,2 2 535,-12-15-2072,1-1-1,-1 0 1,1 0 0,-1 0-1,1 0 1,-1 1 0,1-1 0,-1 0-1,1 0 1,-1 0 0,1 0 0,-1 0-1,1 0 1,-1 0 0,1 0 0,-1 0-1,1 0 1,-1-1 0,1 1-1,-1 0 1,1 0 0,-1 0 0,1-1-1,-1 1 1,1 0 0,-1 0 0,0-1-1,1 1 1,-1-1 0,1 1 0,-1 0-1,0-1 1,1 1 0,-1-1 0,0 1-1,1-1 1,3-2-29,-1 1 0,1-1 0,0 1 0,1 0 0,-1 0 0,0 1 0,0-1 0,1 1 0,-1 0 0,1 0 0,7 0 0,33-11 0,-34 8 0,1 0 0,0 1 0,0 1 0,1 0 0,-1 0 0,0 1 0,1 1 0,-1 0 0,20 3 0,31-2 0,465-36 0,-370 34 0,74-7 0,188-37 0,-209 26 0,218 10 0,-138 30 0,-176-10 0,27 3 0,-69-4 0,1-3 0,0-4 0,145-11 0,-104-4 0,0 5 0,187 13 0,-307-4 0,0-1 0,1 2 0,-1-1 0,1 0 0,-1 1 0,1 0 0,0 0 0,-7 7 0,-44 39 0,52-47 0,-132 126 0,-190 165 0,236-216 0,-55 41 0,118-99 0,0-2 0,-2 0 0,-55 23 0,47-27 0,2 1 0,0 2 0,0 1 0,2 2 0,0 1 0,-35 30 0,44-28 0,-2-1 0,0-2 0,-1 0 0,-1-1 0,-1-2 0,0-1 0,-46 18 0,6-10 0,41-13 0,0 0 0,-1-2 0,0-1 0,0-1 0,-1-2 0,-30 2 0,-298-10 0,314 8 0,-67 13 0,-22 3 0,41-13 0,-494 40 0,-163 15 0,115-9 0,623-52-242,9-2 7,0 1 0,0 0-1,0 0 1,0 0-1,0 0 1,0 0-1,-1 0 1,1 0-1,0 0 1,0 0-1,0 0 1,0 1-1,0-1 1,0 0-1,0 1 1,-1-1-1,1 1 1,0-1-1,0 1 1,1 0-1,-1-1 1,0 1-1,0 0 1,0 0-1,0-1 1,1 1 0,-1 0-1,0 0 1,1 0-1,-1 0 1,0 0-1,1 0 1,-1 0-1,1 0 1,0 0-1,-1 0 1,1 1-1,0-1 1,0 0-1,0 0 1,0 0-1,0 2 1,0 17-8008</inkml:trace>
</inkml:ink>
</file>

<file path=ppt/ink/ink3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23.9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831 398 3235,'0'0'10853,"-3"-2"-9791,2 2-985,0 0 0,0 0 0,0-1 0,0 1 0,0 0 0,0 0 0,0 0 0,0 0 0,0 0 0,-1 0 0,1 0 0,0 0 0,0 1 0,0-1 0,0 0 0,0 1 0,1-1 0,-1 0 0,0 1 0,0-1 0,0 1 0,-1 0 0,-20 7 1542,20-10-1576,1 0-1,0 1 1,0-1-1,0 0 1,0 0-1,1 0 1,-1 0-1,0 0 1,1 0-1,0 0 0,-1 0 1,1-1-1,0 1 1,0 0-1,0 0 1,0 0-1,1-3 1,-1-1 20,0-27-32,0 25-21,1 1-1,-1-1 1,0 0 0,-1 1 0,0-1 0,0 1-1,-1-1 1,0 1 0,0 0 0,-5-13-1,6 20 2,1 0 0,0-1 0,0 1 0,0 0 0,-1-1 0,1 1-1,0 0 1,-1 0 0,1-1 0,0 1 0,-1 0 0,1 0 0,0 0-1,-1-1 1,1 1 0,0 0 0,-1 0 0,1 0 0,0 0 0,-1 0-1,1 0 1,0 0 0,-1 0 0,1 0 0,-1 0 0,1 0 0,0 0-1,-1 0 1,1 0 0,0 0 0,-1 0 0,1 0 0,-1 1 0,1-1-1,0 0 1,-1 0 0,1 0 0,0 1 0,-1-1 0,1 0 0,0 0-1,0 1 1,-1-1 0,1 0 0,0 0 0,0 1 0,0-1 0,-1 0-1,1 1 1,0-1 0,0 0 0,0 1 0,0-1 0,-1 1 0,-9 23 580,9-23-541,-16 52 596,2 1 0,2 0 0,2 1 0,-3 70 0,4 225 207,10-318-831,19 261 1131,-20-287-1089,1-1 0,0 1 0,0 0 1,1 0-1,-1 0 0,1 0 0,1-1 0,-1 1 0,1 0 0,0-1 0,0 1 0,0-1 0,1 0 0,0 0 0,0 0 0,0 0 0,1 0 0,-1-1 0,1 1 0,0-1 1,1 0-1,4 4 0,22 22 419,-23-20-408,1-1 0,0-1 0,1 1 0,19 12 0,-26-20-6,0 1 1,1 0-1,-1-1 0,1 0 1,-1 0-1,1 0 1,-1 0-1,1 0 1,0-1-1,-1 0 1,1 0-1,0 0 1,-1 0-1,1 0 1,0-1-1,-1 1 1,1-1-1,0 0 1,-1 0-1,0-1 0,5-1 1,6-4 50,4-2-22,0 0 0,1 2 0,25-8 0,-36 14-84,-1 0 0,1 0 0,-1 0 0,1 1 0,0 0 0,-1 0 0,1 1 0,-1 0 0,1 1 0,-1-1 0,1 1 0,8 4 0,2-1 187,0 0 0,0-2-1,0 0 1,1-1 0,-1-1 0,1 0 0,-1-2 0,36-4 0,36-1-210,275 25 57,-259-19-47,378-16 14,-307 5-3,193 12 0,-131 3-36,18-1 49,323-9-18,-57-15-14,-253 13 35,501-7-22,-756 15-6,354-12 10,-347 11-6,-1 0 0,1 2-1,-1 1 1,22 5 0,-4-2-1,-34-4 2,-1 0 1,1 0-1,0-1 1,-1 0 0,1 0-1,-1 0 1,1-1-1,0 1 1,-1-1-1,1 0 1,-1 0 0,1-1-1,-1 1 1,0-1-1,0 0 1,0 0-1,0-1 1,0 1 0,0-1-1,0 0 1,-1 0-1,7-6 1,27-11-35,-33 18 36,0 1 1,1-1 0,-1 0-1,0 0 1,0 0 0,-1-1-1,6-4 1,-4 0-5,-1 0 0,0-1 0,0 1 1,-1-1-1,0 0 0,-1 0 0,1-1 0,1-15 0,1 3 1,9-38 5,-2 0 0,-2-1 0,-3-1 1,-3 0-1,-2 1 0,-13-120 0,-3 27-54,12 104 15,-2 1 1,-2 0 0,-3 1-1,-27-92 1,33 132 25,1-1 0,0 1 0,1 0 0,-1-1 0,2 0 0,-1 1 0,1-1 0,0 0 0,0 1 0,3-13 0,3-5-26,15-44 0,-15 50-5,-8 26 27,0-1-1,-1 0 1,1 0-1,-2 0 1,1 0-1,-1 0 1,0-1-1,-7 10 1,9-14 14,1 0 0,-1 1 0,0-1 0,1 0 1,-1 0-1,0 0 0,0 0 0,0 0 0,1 0 0,-1-1 1,0 1-1,0-1 0,0 1 0,0-1 0,0 0 0,0 0 1,0 0-1,0 0 0,0 0 0,0 0 0,0 0 0,0-1 1,0 1-1,0-1 0,0 1 0,0-1 0,0 0 0,0 0 1,1 0-1,-1 0 0,0 0 0,0 0 0,-2-3 0,1 2-3,-1-1 0,0 1 0,-1-1 0,1 1 0,0 0 0,-1 1 0,1-1 0,-1 1 0,1 0 0,-1 0 0,0 0 0,0 1 0,1-1-1,-1 1 1,0 0 0,0 1 0,-7 0 0,-3 3 2,0 1-1,0 0 1,-29 15-1,32-14-4,-1 0 0,0 0-1,0-2 1,0 1 0,-25 3 0,13-7 7,0-1 1,1-2 0,-1-1-1,-40-9 1,33 5 0,0 2 1,-34-1 0,-231 17 26,38 0-6,244-11-29,-183 0 0,-212 27 0,199-2 0,-233-3 0,298-25 0,1-6 0,-217-42 0,220 26 0,-1 6 0,-231 0 0,-424 48 0,354 13 0,-535 24 0,957-66-299,-1-1 0,1-1 0,-36-7 0,48 6-77,0 0-1,1 0 0,-1-1 1,1 0-1,0-1 1,0 0-1,0 0 0,0-1 1,1 0-1,-9-9 1,-20-26-7098</inkml:trace>
</inkml:ink>
</file>

<file path=ppt/ink/ink3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6.6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1 9417,'0'0'12374,"1"14"-10495,-1 49 303,-9 83 0,3-82-1859,3 0 0,6 72 0,-2-127-299,0 0 0,1 1-1,0-1 1,1 0 0,8 18-1,-10-25-126,0 1 0,0-1 0,0 1 1,1-1-1,-1 0 0,1 0 0,0 1 0,0-1 0,0 0 0,0 0 0,0-1 1,0 1-1,0 0 0,0-1 0,1 1 0,-1-1 0,1 0 0,-1 0 0,1 0 0,-1 0 1,1 0-1,0 0 0,5 0 0,-8-1-52,1-1-1,0 1 1,-1 0 0,1-1-1,-1 1 1,1 0 0,-1-1 0,1 1-1,-1-1 1,1 1 0,-1-1-1,0 1 1,1-1 0,-1 1 0,1-1-1,-1 0 1,0 1 0,0-1-1,1 0 1,-1 1 0,0-1 0,0 1-1,0-1 1,0 0 0,0 1-1,0-1 1,0 0 0,0 1 0,0-1-1,0 0 1,0 1 0,-1-2-1,-3-26-4275,-15-8-2824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4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72 11371,'1'-10'3374,"-1"-4"-2063,0 8-474,0-1 1,0 1 0,1 0-1,0-1 1,2-9-1,-2 31 5675,2 28-4920,4 148 424,-5-165-1854,2-1-1,1 0 0,1 0 0,1-1 1,14 35-1,-20-57-157,-1-1 0,1 1 0,-1 0 0,1-1 0,0 1 0,0-1 0,-1 0 0,1 1 0,0-1-1,0 0 1,1 1 0,-1-1 0,0 0 0,0 0 0,1 0 0,-1 0 0,0 0 0,1 0 0,-1 0 0,1-1 0,-1 1 0,1 0 0,-1-1 0,1 1-1,0-1 1,2 1 0,-2-2 5,1 0 0,-1 1-1,1-1 1,-1 0-1,0 0 1,0-1 0,1 1-1,-1 0 1,0-1 0,0 1-1,0-1 1,-1 0-1,1 0 1,0 0 0,1-3-1,8-10-38,0 0 0,-2-2-1,11-24 1,64-184-1533,-55 140 1391,-34 147 476,1-36-291,1 0-1,0 34 1,3-60-69,0 0 0,0 1 0,0-1 1,-1 1-1,1-1 0,0 1 0,0-1 0,0 1 1,0-1-1,0 1 0,0-1 0,0 0 1,0 1-1,0-1 0,1 1 0,-1-1 1,0 1-1,0-1 0,0 1 0,0-1 1,1 0-1,-1 1 0,0-1 0,0 1 1,1-1-1,-1 0 0,0 1 0,1-1 1,-1 0-1,0 0 0,1 1 0,-1-1 0,0 0 1,1 0-1,-1 1 0,1-1 0,-1 0 1,1 0-1,-1 0 0,0 0 0,1 0 1,-1 1-1,1-1 0,-1 0 0,1 0 1,-1 0-1,1 0 0,-1 0 0,1-1 1,0 1-1,0 0-367,0-1 0,1 0 1,-1 0-1,0 0 0,0 1 0,0-1 0,0 0 1,0 0-1,0 0 0,0-1 0,0 1 1,0 0-1,0 0 0,-1 0 0,1-1 1,0-1-1,8-25-8402</inkml:trace>
</inkml:ink>
</file>

<file path=ppt/ink/ink3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6.9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1 200 15887,'0'0'13613,"57"-30"-12300,7 11-256,16-6-480,5-5-353,-1 0-128,-4 4-96,-8 6-609,-16 7-1729,-20 8-2723,-12 3-2145</inkml:trace>
</inkml:ink>
</file>

<file path=ppt/ink/ink3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7.6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212 252 8808,'0'-9'6444,"0"1"-5460,0 1 0,-1-1 1,1 1-1,-2 0 1,1-1-1,-4-8 0,5 14-789,-1 0 0,0 1 0,1-1 0,-1 0 0,0 1 0,0-1 0,0 1 0,-1-1 0,1 1 0,0-1 0,-1 1 0,1 0 0,0 0 0,-1-1 0,1 1 0,-1 0 0,0 0 0,1 1 0,-1-1-1,0 0 1,0 1 0,0-1 0,1 1 0,-1-1 0,0 1 0,0 0 0,0 0 0,0-1 0,0 2 0,1-1 0,-1 0 0,0 0 0,0 0 0,0 1 0,0-1 0,-2 2 0,-1 0-80,0 0 1,1 1-1,-1-1 0,1 1 1,-1 0-1,1 0 0,0 1 1,0-1-1,1 1 1,-1 0-1,1 0 0,-1 0 1,-2 6-1,-35 63 316,38-68-390,-4 9-8,1 1 1,0 0-1,1 0 1,1 1-1,0-1 0,1 1 1,-2 31-1,5-47-28,0 1-1,0 0 1,0 0 0,0 0-1,0-1 1,0 1-1,0 0 1,0 0 0,0-1-1,0 1 1,0 0 0,0 0-1,1-1 1,-1 1-1,0 0 1,1 0 0,-1-1-1,0 1 1,1 0 0,-1-1-1,1 1 1,-1-1-1,1 1 1,0 0 0,-1-1-1,1 1 1,-1-1 0,1 0-1,0 1 1,-1-1-1,1 1 1,0-1 0,0 0-1,-1 0 1,1 1 0,0-1-1,0 0 1,-1 0-1,1 0 1,0 0 0,0 0-1,-1 0 1,1 0 0,0 0-1,0 0 1,0 0-1,-1-1 1,1 1 0,0 0-1,0 0 1,1-1 0,37-21 597,30-40-419,-53 45-177,2 1 0,0 0 0,0 2 1,26-16-1,-42 29-6,-1 0 0,1 0 0,1 0 0,-1 0 0,0 0 0,0 0 0,0 1 0,0-1 0,1 1 0,-1-1 0,0 1 0,0 0 0,1 0 0,-1 0 0,0 0 0,0 1 0,3-1 0,-3 1 0,-1 0 0,1 0 0,-1 0 0,0 0 0,1 0 0,-1 0 0,0 0 0,0 0 0,0 0 0,0 0 0,0 1 0,0-1 0,0 0 0,0 1 0,0-1 0,0 1 0,-1-1 0,1 3 0,2 8 0,-1 0 0,0 0 0,-1 0 0,0 0 0,-2 16 0,2-2 0,9 23 0,-9-48 0,-1 0 0,0 0 0,0-1 0,1 1 0,-1 0 0,1 0 0,-1-1 0,0 1 0,1 0 0,-1-1 0,1 1 0,0-1 0,-1 1 0,1-1 0,-1 1 0,1-1 0,0 1 0,0-1 0,-1 1 0,1-1 0,1 1 0,-1-2 0,0 1 0,0 0 0,0-1 0,0 1 0,0-1 0,0 1 0,-1-1 0,1 1 0,0-1 0,0 0 0,0 0 0,-1 1 0,1-1 0,0 0 0,-1 0 0,1 0 0,-1 0 0,1 1 0,-1-1 0,1 0 0,-1 0 0,1-2 0,5-12 0,-1 0 0,0 0 0,-1-1 0,0 0 0,-2 0 0,2-30 0,-7-98 0,0 130 0,0 22 0,0 22 0,3-29 0,0 1 0,0-1 0,0 0 0,0 0 0,0 0 0,0 0 0,0 1 0,1-1 0,-1 0 0,1 0 0,-1 0 0,0 0 0,1 0 0,0 0 0,-1 0 0,1 0 0,0 0 0,-1 0 0,1 0 0,0 0 0,0-1 0,0 1 0,0 0 0,0-1 0,0 1 0,0 0 0,1 0 0,1 0 0,-1-1 0,1 1 0,0-1 0,0 1 0,0-1 0,0 0 0,0 0 0,0 0 0,0 0 0,5-2 0,1 0 0,0-1 0,0 0 0,0 0 0,0-1 0,-1 0 0,10-6 0,-12 6-583,-1 0 1,1-1-1,-1 0 0,-1 0 1,1 0-1,6-10 1,-5 5-1135,-2 1 1,1-1 0,-1 0 0,-1 0 0,1-1 0,-2 1 0,0-1 0,0 1 0,-1-1 0,0-19 0,-1 9 373,-2 52 15704,1-11-9433,0-6-6320,-1-4 1729,0 0 0,1 0 0,1 0 0,0 0 0,0 0 0,1 0-1,0 0 1,1 0 0,0 0 0,1 0 0,-1-1 0,2 1 0,0-1 0,0 0-1,0 0 1,1 0 0,1 0 0,6 7 0,-12-16-337,5 6-1107,0 0 0,0 0 0,-1 0 1,1 0-1,-1 0 0,-1 1 0,1 0 0,3 11 1,-6-4-5653</inkml:trace>
</inkml:ink>
</file>

<file path=ppt/ink/ink3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8.4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27 20595,'0'0'6839,"-7"14"-5750,-2 4-719,1 0 0,1 0 0,1 0-1,0 1 1,2 0 0,-5 33 0,6 21-65,4-1 1,3 0-1,2 0 1,24 102-1,-24-156-276,-3-20 14,-5-31 13,-26-53-56,22 74 0,1-1 0,0 0 0,1-1 0,0 1 0,1-1 0,1 0 0,0 0 0,1 1 0,0-20 0,5 24 0,-1-1 0,1 1 0,1 1 0,-1-1 0,2 1 0,-1-1 0,1 1 0,0 1 0,1-1 0,10-9 0,16-20 0,-23 23 0,-1-1 0,0 0 0,-1-1 0,-1 0 0,0 0 0,-1 0 0,-1-1 0,-1 0 0,0 0 0,-1 0 0,-1 0 0,0-1 0,-1 1 0,-2-21 0,0 38 0,1-1 0,0 1 0,0 0 0,0 0 0,0 0 0,0-1 0,0 1 0,-1 0 0,1 0 0,0 0 0,0-1 0,0 1 0,0 0 0,-1 0 0,1 0 0,0 0 0,0 0 0,0 0 0,-1-1 0,1 1 0,0 0 0,0 0 0,-1 0 0,1 0 0,0 0 0,0 0 0,0 0 0,-1 0 0,1 0 0,0 0 0,0 0 0,-1 0 0,1 0 0,0 0 0,0 0 0,-1 0 0,1 0 0,0 1 0,0-1 0,0 0 0,-1 0 0,1 0 0,0 0 0,0 0 0,0 0 0,-1 1 0,1-1 0,0 0 0,0 0 0,0 0 0,0 1 0,0-1 0,-1 0 0,1 0 0,0 0 0,0 1 0,-6 12 0,1 1 0,0 0 0,0 0 0,2 0 0,0 0 0,-2 20 0,1-7 0,-2 10 0,1 1 0,2 0 0,2-1 0,1 1 0,2 0 0,2 0 0,1-1 0,2 0 0,2 0 0,20 55 0,0-15 0,-26-124 0,-8 21 0,-1 1 0,-1-1 0,-1 1 0,-1 0 0,-2 1 0,-18-32 0,-2-7 0,31 62 0,0 1 0,0-1 0,0 0 0,0 1 0,0-1 0,0 0 0,0 1 0,0-1 0,0 0 0,0 1 0,0-1 0,0 0 0,0 1 0,0-1 0,1 0 0,-1 1 0,0-1 0,0 1 0,1-1 0,-1 1 0,0-1 0,1 0 0,-1 1 0,1-1 0,-1 1 0,1-1 0,-1 1 0,1 0 0,-1-1 0,1 1 0,-1 0 0,1-1 0,0 1 0,-1 0 0,1-1 0,0 1 0,-1 0 0,2 0 0,34-10 0,-23 8 0,-7 0-24,8-1-659,-1-1 0,1-1 0,24-12 1,-36 16 491,1 0 0,-1-1 0,1 1 0,-1-1 0,0 1 1,0-1-1,0 0 0,0 0 0,0 0 0,0 0 1,0 0-1,-1-1 0,1 1 0,-1 0 0,1-1 0,-1 1 1,0-1-1,0 1 0,0-1 0,-1 0 0,1 1 1,0-1-1,-1 0 0,0 0 0,0 1 0,0-1 0,0-4 1,-6-18-6702</inkml:trace>
</inkml:ink>
</file>

<file path=ppt/ink/ink3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8.7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 16688,'0'0'8200,"49"-4"-17778</inkml:trace>
</inkml:ink>
</file>

<file path=ppt/ink/ink3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9.1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0 104 18321,'0'0'11051,"75"-4"-10827,-22-10-128,2-5-544,0-3-2851,-6 0-2403,-8-1-3875</inkml:trace>
</inkml:ink>
</file>

<file path=ppt/ink/ink3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9.5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100 177 5509,'0'0'17414,"9"-5"-15711,77-31 3283,-82 35-4881,0-1 0,0 1 1,0-1-1,0-1 0,0 1 0,0 0 0,-1-1 0,1 0 1,-1 0-1,0 0 0,0 0 0,0-1 0,0 1 0,0-1 1,-1 1-1,0-1 0,0 0 0,0 0 0,0 0 0,0 0 1,-1-1-1,0 1 0,0 0 0,0-1 0,0 1 0,-1-1 1,0 1-1,0 0 0,0-6 0,0 9-105,0 0 0,0 0 0,-1 0 0,1-1 0,0 1 0,-1 0 0,1 0 0,0 0 0,-1 0 0,0 0 0,1 0 0,-1-1 0,0 1 0,1 0 0,-1 1 0,0-1 0,0 0 0,0 0 0,0 0 0,0 0 0,0 1 0,0-1 0,0 0 0,-2 0 0,0 0 0,0 0 0,0 1 0,1-1 0,-1 1 0,0 0 0,0 0 0,0 0 0,0 0 0,0 0 0,-4 1 0,0 0 0,0 1 0,1 0 0,-1 0 0,0 1 0,1-1 0,0 2 0,-1-1 0,-6 5 0,-1 5 0,0 0 0,1 1 0,1 0 0,0 1 0,1 0 0,0 1 0,1 0 0,1 1 0,1 0 0,1 0 0,0 1 0,-7 27 0,14-43 0,-1 0 0,1 1 0,-1-1 0,1 0 0,0 0 0,0 1 0,0-1 0,0 0 0,0 0 0,1 1 0,-1-1 0,1 0 0,-1 0 0,1 0 0,0 0 0,0 1 0,0-1 0,0 0 0,0-1 0,0 1 0,1 0 0,-1 0 0,1 0 0,1 1 0,0-1 0,0 0 0,1-1 0,-1 0 0,0 0 0,0 0 0,1 0 0,-1 0 0,0-1 0,1 1 0,-1-1 0,1 0 0,-1 0 0,0 0 0,5-1 0,7-2 0,0 0 0,-1 0 0,1-2 0,-1 0 0,0 0 0,18-11 0,33-28-2354,-8-7-3396,-25 17-1937</inkml:trace>
</inkml:ink>
</file>

<file path=ppt/ink/ink3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9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169 65 17873,'0'0'10234,"-11"-7"-8478,-35-19-614,45 25-1117,-1 1 1,1-1-1,-1 1 0,0 0 0,0-1 0,1 1 0,-1 0 0,0 0 0,1 0 0,-1 0 1,0 1-1,1-1 0,-1 0 0,0 1 0,1-1 0,-1 1 0,0-1 0,1 1 1,-1 0-1,1 0 0,-1 0 0,1 0 0,0 0 0,-1 0 0,-1 1 0,-24 34 149,23-29-77,-1 0-37,0 0 0,1 0-1,0 1 1,1-1 0,-1 1 0,2 0 0,-1 0 0,1 0 0,0 0 0,1 0-1,0 0 1,0 0 0,0 13 0,2-20-60,-1 0 0,0 0 0,1 1 0,-1-1 0,0 0 0,1 0 0,-1 0 0,1 0 0,-1 0 0,1 0 0,0-1 0,0 1 0,-1 0 0,1 0 0,0 0 0,0-1 0,0 1 0,0 0 0,0-1 0,0 1 0,0 0 0,0-1 0,0 1 0,2-1 0,-1 1 0,1-1 0,0 1 0,0-1 0,0 0 0,0 0 0,0 0 0,0-1 0,0 1 0,4-2 0,1 0 0,0 0 0,-1-1 0,0 0 0,1-1 0,-1 0 0,9-6 0,-3-1 0,0-1 0,-1-1 0,0 0 0,-1 0 0,0-1 0,-1 0 0,-1-1 0,0 0 0,-1-1 0,-1 0 0,9-29 0,-46 97 0,14-17 0,2 0 0,1 1 0,2 0 0,1 0 0,2 1 0,2 1 0,1-1 0,0 57 0,8-25 3,0-50-6,-2 0 0,0 1 0,-1-1 0,-1 0 0,-1 1 0,-1-1 0,-7 27 0,0-29-1439,0-14-5359</inkml:trace>
</inkml:ink>
</file>

<file path=ppt/ink/ink3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5.6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1447 8392,'0'0'5269,"1"-5"-3999,-1 2-1015,1-1 0,0 1 0,0 0 0,0-1 0,0 1 0,1 0-1,-1 0 1,1 0 0,0 0 0,0 0 0,0 0 0,0 1 0,0-1-1,1 0 1,-1 1 0,1 0 0,0 0 0,0 0 0,-1 0-1,1 0 1,1 0 0,5-2 0,692-482 1154,-441 271-959,-6 5 29,-142 123 69,85-63-50,-154 120-455,2 3 0,82-37 0,-92 52 33,-26 10 190,0-1-1,0 0 1,-1-1-1,12-5 1,-16 4-182,0 0 0,0 1 0,-1-1 0,0 0 1,0-1-1,3-6 0,3-5-3214,-6 9-1947,-1 0-3694</inkml:trace>
</inkml:ink>
</file>

<file path=ppt/ink/ink3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6.0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1 6758,'0'0'96,"-89"0"-1185,53 0-2274</inkml:trace>
</inkml:ink>
</file>

<file path=ppt/ink/ink3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6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218 1 3235,'0'0'1121,"-66"0"256,29 0-288,-1 6-768,0 4-289,0-1-1089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5.0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114 208 17649,'0'0'10495,"6"-11"-9395,0 1-1041,0-1 0,0 0 0,-1 0 0,0-1 0,-1 0 0,-1 1 1,0-1-1,0 0 0,-2-1 0,1 1 0,-1 0 0,-1-16 0,0 26-61,-1 1 0,1 0 0,0 0 0,0-1 0,0 1 0,-1 0 0,1 0 0,-1 0 0,1-1 0,-1 1 0,1 0 0,-1 0 0,0 0 0,0 0 0,1 0 0,-1 0 0,0 0 0,0 0 0,0 0 0,0 1 0,0-1 0,0 0 0,0 1 0,0-1 0,0 0 0,-1 1 0,1-1 0,0 1 0,0 0 0,0-1 0,-1 1 0,1 0 0,0 0 0,0 0 0,-1 0 0,1 0 0,0 0 0,-1 0 0,1 0 0,0 1 0,0-1 0,0 0 0,-1 1 0,1-1 0,0 1 0,0-1 0,0 1 0,0 0 0,-2 0 0,-3 2-11,1 0-1,-1 1 1,1 0 0,-1-1 0,1 2 0,0-1 0,1 1 0,-6 6 0,1 3 147,0 0 1,2 1-1,0 0 1,0 0-1,2 1 1,0 0-1,0 0 1,2 0-1,0 0 1,0 1-1,2-1 1,0 1-1,1-1 1,4 30-1,-4-43-118,1 0 0,0 0-1,0 0 1,0 0 0,0 0 0,0 0-1,0-1 1,1 1 0,0 0-1,-1-1 1,1 1 0,0-1-1,0 0 1,0 0 0,0 1-1,1-1 1,-1-1 0,0 1 0,1 0-1,0-1 1,-1 1 0,1-1-1,0 0 1,0 1 0,0-2-1,0 1 1,-1 0 0,1 0-1,0-1 1,1 0 0,-1 0-1,0 1 1,0-2 0,0 1 0,0 0-1,5-2 1,4 0-4,0 0 0,0-2 0,0 1 1,0-2-1,0 1 0,-1-1 0,17-11 0,18-17-869,81-74 0,-82 66 521,-44 40 353,1-1 0,-1 1 0,0 0 0,0 0 0,0 0-1,1 0 1,-1 0 0,1 0 0,-1 0 0,1 0-1,-1 1 1,1-1 0,-1 0 0,1 1 0,-1-1-1,1 1 1,0 0 0,2-1 0,-4 2 11,1 0 1,0-1-1,-1 1 1,1-1-1,-1 1 1,1 0-1,-1-1 0,0 1 1,1 0-1,-1 0 1,0-1-1,0 1 1,1 0-1,-1 0 1,0-1-1,0 1 0,0 0 1,0 0-1,0 0 1,0-1-1,0 1 1,0 0-1,0 0 1,0 0-1,-1 1 1,-17 65 1218,16-62-1226,-6 16-21,5-16 0,0 1 0,0 0 0,1 1 0,0-1 0,0 0 0,1 0 0,0 1 0,0-1 0,0 1 0,1 0 0,0 10 0,1-17 0,-1 1 0,1 0 0,0-1 0,-1 1 0,1-1 0,0 1 0,0-1 0,0 1 0,-1-1 0,1 1 0,0-1 0,0 0 0,0 0 0,0 1 0,0-1 0,-1 0 0,1 0 0,0 0 0,0 0 0,0 0 0,0 0 0,0 0 0,0 0 0,0 0 0,0-1 0,-1 1 0,1 0 0,0 0 0,0-1 0,1 0 0,28-12 0,2-9 0,52-44 0,-55 41 0,64-43 0,-91 66 0,1 1 0,0-1 0,-1 0 0,1 1 0,0 0 0,0-1 0,0 1 0,0 0 0,0 0 0,0 1 0,0-1 0,1 1 0,-1-1 0,0 1 0,0 0 0,0 0 0,1 1 0,-1-1 0,0 1 0,0-1 0,4 2 0,-4 1 0,0-1 0,0 1 0,0-1 0,-1 1 0,1 0 0,-1 0 0,1 0 0,-1 0 0,0 1 0,0-1 0,-1 1 0,1-1 0,-1 1 0,0-1 0,0 1 0,1 6 0,3 19 51,-4-21-40,1 1 0,-1-1-1,1 0 1,1 1 0,3 9 0,-5-17-30,0 0 0,0 1 1,-1-1-1,1 0 0,0 0 0,0 1 0,0-1 0,0 0 0,0 0 0,1 0 1,-1 0-1,0 0 0,0 0 0,1-1 0,-1 1 0,1 0 0,-1-1 0,0 1 1,1-1-1,-1 1 0,1-1 0,-1 0 0,1 1 0,-1-1 0,1 0 0,0 0 1,-1 0-1,1 0 0,-1-1 0,1 1 0,-1 0 0,1-1 0,-1 1 0,2-1 0,21-15-4443,-5-9-3717,4-15-9897</inkml:trace>
</inkml:ink>
</file>

<file path=ppt/ink/ink3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7.2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49 10314,'0'0'4559,"12"-3"-3780,42-8 178,0 4 1,65-2-1,885 3 1218,-583 8-1670,98 13 4043,-407-15-4441,835-17 518,47 5 739,-749 14-1383,-101 1 104,-1 7 1,181 35-1,-62-3-40,350 12 0,269-41 59,-713-13-100,1185-50 41,-615 14-21,1413 54-2,-1962-9-97,1175 36 1105,-1340-44-1068,-3 0-51,0-1 1,-1 0 0,1-2 0,0 0-1,-1-1 1,0-1 0,1-1 0,21-9-1,-40 13-100,0 0-1,0 0 0,0-1 0,0 1 1,0 0-1,0-1 0,0 0 0,0 1 1,-1-1-1,1 0 0,-1 0 0,1 0 1,-1 0-1,2-3 0,-2 3-77,-1 1-1,0 0 1,0 0 0,1 0-1,-1-1 1,0 1-1,0 0 1,0-1-1,0 1 1,0 0 0,-1 0-1,1-1 1,0 1-1,0 0 1,-1 0 0,1 0-1,-1-1 1,1 1-1,-2-2 1,-23-22-6710</inkml:trace>
</inkml:ink>
</file>

<file path=ppt/ink/ink3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08.6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0 906 7719,'0'0'3145,"9"-4"-2003,119-57 3352,-81 35-4165,-1-3 1,53-42 0,552-396-674,-498 364 100,-81 59 366,-45 29 192,-1-1-1,43-35 1,-64 42-306,-7 4-3038,-3 1-2207</inkml:trace>
</inkml:ink>
</file>

<file path=ppt/ink/ink3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0.5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72 345 3043,'0'0'2530,"-9"-1"-1788,-1 1-531,7 1-112,0-1 1,0 0-1,0 0 1,0 0-1,0-1 1,0 1-1,-1-1 1,1 0-1,0 0 0,0 0 1,-5-2-1,8 3 91,-1 0-1,1-1 0,-1 1 1,1 0-1,-1 0 0,1 0 0,-1 0 1,1-1-1,-1 1 0,1 0 1,-1 0-1,1-1 0,0 1 1,-1 0-1,1-1 0,0 1 0,-1 0 1,1-1-1,0 1 0,-1 0 1,1-1-1,0 1 0,0-1 1,-1 1-1,1-1 0,0 1 0,0-1 1,0 1-1,0-1 0,0 1 1,-1-1-1,1 1 0,0-1 1,0 1-1,0-1 0,0 1 0,1-1 1,17-7 1832,30 4-935,330-15 1038,-149 9-1543,-60 4-182,22-1 617,55-5 1137,93-2 101,-139 9-1600,115 0-303,93-5-240,441-3-25,-653 15-78,20 1 1,322-5 39,344-30-18,456-23 13,267 12-7,-1055 64-22,279 4 13,-797-25-14,1 0 1,-1-3-1,0-1 1,0-1-1,-1-1 1,34-12-1,-64 18-7,1-1 0,0 1 0,-1-1 0,1 0 0,-1 0 0,1 0 0,-1 1 0,1-1 0,-1 0-1,0-1 1,1 1 0,-1 0 0,0 0 0,0-1 0,1-1 0,-2 3-23,1-1-1,-1 0 1,0 1 0,0-1-1,0 0 1,0 1 0,0-1-1,0 0 1,0 1 0,0-1-1,-1 0 1,1 1-1,0-1 1,0 1 0,0-1-1,-1 0 1,1 1 0,0-1-1,-1 1 1,1-1 0,0 1-1,-1-1 1,1 1 0,-1-1-1,1 1 1,-2-1 0,-5-4-990,0 0 0,0 1 1,-1-1-1,-14-4 0,3 0-3922,-20-13-10596</inkml:trace>
</inkml:ink>
</file>

<file path=ppt/ink/ink3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1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31 9737,'0'0'833,"93"-4"-449,-38-2-320,9-4-4708</inkml:trace>
  <inkml:trace contextRef="#ctx0" brushRef="#br0" timeOffset="1">1119 5 14510,'0'0'800,"53"0"-351,-22 0-353,7-3 0,3 1-64,5 2 0,7 0-32,4 5 0,6 8 0,0-4 0,4 2 32,-3-1-32,3-2 64,-3-1-320,-2-3-1762,1-2-2498</inkml:trace>
</inkml:ink>
</file>

<file path=ppt/ink/ink3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2.1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21 9065,'0'0'6213,"62"-16"-4002,-51 14-290,-2-1 193,-5 3-352,4 0-993,2 0-609,3 0-160,2 0-481,3 0-1953,0 0-2979</inkml:trace>
</inkml:ink>
</file>

<file path=ppt/ink/ink3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2.6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178 61 5317,'0'0'12177,"-9"-6"-10015,-29-18-368,37 23-1723,1 1 1,-1 0-1,0-1 0,0 1 1,0 0-1,0 0 1,0 0-1,1-1 1,-1 1-1,0 0 1,0 0-1,0 1 0,0-1 1,0 0-1,0 0 1,1 0-1,-1 1 1,0-1-1,0 0 1,0 1-1,0-1 1,1 0-1,-1 1 0,0-1 1,0 1-1,1-1 1,-1 1-1,1 0 1,-1-1-1,0 1 1,1 0-1,-1-1 1,1 1-1,-1 0 0,1 0 1,0 0-1,-1-1 1,1 1-1,0 0 1,-1 0-1,1 0 1,0 0-1,0 0 0,0-1 1,0 1-1,0 2 1,-5 37 1385,7-2-263,-2-38-1175,0 1 1,0-1 0,0 1-1,0-1 1,0 1-1,0-1 1,0 1 0,0-1-1,0 1 1,0-1-1,0 1 1,0-1 0,1 1-1,-1-1 1,0 1-1,0-1 1,0 1 0,1-1-1,-1 1 1,0-1-1,1 0 1,-1 1 0,0-1-1,1 1 1,-1-1-1,0 0 1,1 1 0,-1-1-1,1 0 1,-1 0-1,1 1 1,-1-1 0,1 0-1,-1 0 1,1 0-1,-1 1 1,1-1 0,-1 0-1,1 0 1,-1 0-1,1 0 1,-1 0 0,1 0-1,-1 0 1,1 0-1,-1 0 1,1 0 0,-1-1-1,1 1 1,-1 0-1,1 0 1,-1 0 0,1 0-1,-1-1 1,0 1-1,1 0 1,-1-1 0,1 1-1,-1 0 1,0-1-1,1 1 1,-1 0 0,0-1-1,1 1 1,-1-1 0,0 1-1,1-1 1,-1 0-1,3-3 133,-1 0-1,0-1 0,0 1 0,0-1 1,0 1-1,-1-1 0,0 0 1,0 0-1,0 1 0,0-1 0,-1 0 1,0 0-1,0-7 0,0 9-80,0 1 0,0-1-1,0 0 1,-1 1 0,1-1-1,0 1 1,-1-1 0,0 0-1,0 1 1,0-1 0,0 1-1,0-1 1,0 1 0,-1 0-1,1 0 1,-1-1 0,1 1 0,-1 0-1,0 0 1,0 1 0,0-1-1,0 0 1,0 1 0,0-1-1,-5-1 1,4 2-71,0 0 0,0 0 0,0 1 0,0 0 0,-1-1 0,1 1 0,0 0 0,0 1 0,0-1 0,-1 0 0,1 1 0,0 0 0,0 0 0,0 0 0,0 0 0,0 0 0,0 1 0,0-1 0,1 1 0,-1 0 0,0 0 0,1 0 0,-1 0 0,1 0 0,0 0 0,0 1 0,0-1 0,0 1 0,0 0 0,0-1 0,1 1 0,-1 0 0,1 0 0,0 0 0,-1 4 0,0-1 0,-1 0 0,2 1 0,-1 0 0,1-1 0,0 1 0,0 0 0,1-1 0,0 1 0,0 0 0,1-1 0,0 1 0,0 0 0,0-1 0,1 1 0,0-1 0,3 9 0,-4-14 0,0 1 0,0 0 0,0-1 0,0 1 0,0-1 0,0 1 0,0-1 0,0 0 0,0 1 0,1-1 0,-1 0 0,1 0 0,-1 0 0,1 0 0,-1 0 0,1 0 0,-1-1 0,1 1 0,0 0 0,-1-1 0,1 1 0,0-1 0,2 1 0,-1-2 0,0 1 0,0 0 0,0-1 0,-1 0 0,1 0 0,0 1 0,0-2 0,-1 1 0,1 0 0,0-1 0,-1 1 0,5-4 0,3-4 0,1 0 0,-2-1 0,1 0 0,12-19 0,-13 17 0,-5 7 0,0 0 0,0-1 0,-1 0 0,1 1 0,-1-1 0,4-12 0,-13 90 0,1-37 0,5-27 0,-1 0 0,0 0 0,0 0 0,-1-1 0,0 1 0,0 0 0,-5 10 0,-8-74 0,11 40 0,-1 1 0,0 0 0,-1 0 0,-1 0 0,0 1 0,-1 0 0,-1 0 0,0 1 0,-13-14 0,5 16 56,16 23 0,18 26-616,6-15-2023,6-6-3766,0-11-3777</inkml:trace>
</inkml:ink>
</file>

<file path=ppt/ink/ink3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3.3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1199 17713,'0'0'7634,"16"-17"-5648,40-47-106,89-134 0,44-106-293,-185 297-1575,252-452 72,-177 310-93,-79 149-9,0 0 0,0 0 0,0 1-1,0-1 1,1 0 0,-1 0 0,0 0 0,0 0 0,0 1-1,0-1 1,0 0 0,0 0 0,0 0 0,0 0 0,1 0-1,-1 1 1,0-1 0,0 0 0,0 0 0,0 0-1,0 0 1,1 0 0,-1 0 0,0 0 0,0 0 0,0 0-1,0 0 1,1 0 0,-1 0 0,0 0 0,0 1 0,0-1-1,1 0 1,-1-1 0,0 1 0,0 0 0,0 0 0,0 0-1,1 0 1,-1 0 0,0 0 0,0 0 0,0 0 0,0 0-1,1 0 1,-1 0 0,0 0 0,0 0 0,0-1 0,0 1-1,0 0 1,1 0 0,-1 0 0,0 0 0,0 0 0,0-1-1,0 1 1,0 0 0,0 0 0,0 0 0,0 0 0,0-1-1,0 1 1,0 0 0,0 0 0,0 0 0,0 0 0,0-1-1,4 26-2998,-3-20 2255,-1 1-1,0 0 0,-1 0 0,1-1 0,-1 1 1,-1 0-1,1-1 0,-3 8 0,-11 4-5365</inkml:trace>
</inkml:ink>
</file>

<file path=ppt/ink/ink3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33.7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335 1 16464,'-14'13'2498,"-21"25"-366,1 2 0,-45 68-1,53-63-1510,2 1 0,2 1 0,2 2 0,2 0 0,3 0-1,1 2 1,3 0 0,2 0 0,-4 100 0,13-149-602,0-1-1,0 0 1,0 0 0,0 1 0,0-1-1,0 0 1,1 0 0,-1 1 0,0-1-1,1 0 1,-1 0 0,1 0 0,0 0-1,-1 1 1,1-1 0,0 0 0,-1 0-1,1 0 1,0 0 0,0-1 0,0 1 0,0 0-1,0 0 1,0 0 0,0-1 0,1 2-1,1-1 6,0-1 0,0 1 0,0 0 0,0-1 0,0 1 0,0-1-1,1 0 1,-1 0 0,0 0 0,5-2 0,7-1 69,1-1 1,-1 0-1,21-10 0,458-178-1983,-430 165-3250,-13-1-4683</inkml:trace>
</inkml:ink>
</file>

<file path=ppt/ink/ink3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1.9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 0 5669,'0'0'8809,"-17"64"-6439,17-44-672,7 7-129,8 13 33,-2 9-353,1 14-256,-2 13-577,4 10-288,-3 10-96,4 7-993,1 6-1441,0-1-1506,0-5-3363</inkml:trace>
</inkml:ink>
</file>

<file path=ppt/ink/ink3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8:42.34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1 10122,'-1'81'2215,"14"563"3609,-8-342-5911,-7-187-1343,14 127 0,-5-184-2072,-3-1-1676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8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700 340 14446,'1335'-88'6065,"3"95"-5703,-841 1-154,-17 3-143,134 1-12,-604-14 90,-19-1-28,-22-4 54,-125-3 563,-177 10-1,244 2-539,-1433 96 1227,1058-58-1141,-1367 41-235,1708-84-79,0-4 1,-169-33-1,345 33-1709,2226-164 890,-33 14 3888,-2133 154-3004,-26 1-17,108-15 0,-194 17-5,1 0 0,-1 0 0,1 0 0,-1-1 0,0 1 0,1 0 0,-1-1 0,1 1 0,-1-1 0,0 1 0,1-1 0,-1 0 0,0 1 0,0-1 0,1 0 0,-1 0 0,0 0 0,0 0 0,0 0 0,0 0 0,1-1 0,-3 0 3,0 1 0,1 0 0,-1 0 1,0 0-1,0 0 0,1 0 1,-1 0-1,0 0 0,0 0 1,0 0-1,-1 0 0,1 0 0,0 0 1,0 1-1,0-1 0,-1 1 1,1-1-1,0 1 0,0-1 1,-1 1-1,1 0 0,0-1 1,-1 1-1,-2 0 0,-48-13-37,-1 3-1,-78-5 1,-121 5-272,243 10 290,-1082 40-1802,6 106-4182,834-100 3366,16-6-2145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5.5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0 117 16624,'14'-5'1665,"53"-20"-378,0 4-1,1 2 1,0 4 0,2 2-1,118-5 1,-178 17-923,0 1 0,1 0 0,-1 1 0,0 0 0,1 0 0,9 4 0,-18-4-288,1-1 0,-1 1 0,0 0-1,-1 0 1,1 1 0,0-1 0,0 0 0,0 0-1,-1 1 1,1 0 0,-1-1 0,1 1-1,-1 0 1,0-1 0,1 1 0,-1 0-1,0 0 1,0 0 0,0 0 0,-1 0-1,1 0 1,0 0 0,-1 1 0,1-1 0,-1 0-1,0 0 1,0 0 0,0 1 0,0-1-1,0 0 1,0 0 0,-1 0 0,0 4-1,-2 8 29,0-1-1,-1 0 1,-1 0-1,0-1 1,-1 1-1,0-1 1,-9 13-1,-64 84 570,36-52-540,38-51-133,-32 44 0,2 1 0,2 1 0,-49 109 0,79-154 0,1 0 0,-1 0 0,1 1 0,1-1 0,-1 1 0,1-1 0,1 1 0,-1 0 0,1-1 0,1 1 0,1 8 0,-2-13 0,2 1 0,-1-1 0,0 0 0,1 1 0,0-1 0,-1 0 0,1 0 0,0 0 0,1 0 0,-1-1 0,0 1 0,1 0 0,0-1 0,-1 0 0,1 0 0,0 1 0,0-2 0,1 1 0,-1 0 0,0-1 0,0 1 0,1-1 0,-1 0 0,6 1 0,9 1-1336,1 0 1,-1-1-1,1-1 0,33-2 0,-45 1 605,35-3-6753</inkml:trace>
</inkml:ink>
</file>

<file path=ppt/ink/ink4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7:11.4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 9129,'0'0'5957,"53"-12"-4996,-22 12-64,8 0-417,6 0-351,7 0-129,5 0 64,4 0-449,6 0-1088,2 0-1186,2-1-1056,-1-9-4101</inkml:trace>
</inkml:ink>
</file>

<file path=ppt/ink/ink4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4.8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0 906 5765,'0'0'14163,"11"-5"-13074,622-287 4927,-67 28-4669,17 41 953,-183 104-1590,-417 117-10889,8 2 4988,-6 0-8331</inkml:trace>
</inkml:ink>
</file>

<file path=ppt/ink/ink4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5.5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0 13421,'0'0'7591,"-4"12"-6224,-7 18-573,-47 146 1848,51-149-2446,2 0 1,0 0 0,2 0 0,0 56 0,3-81-214,1 1 0,-1 0 0,1 0 0,0-1 0,0 1 1,0 0-1,1-1 0,-1 1 0,1-1 0,-1 1 0,1-1 0,2 3 0,-4-5-92,1 1 0,0 0 0,-1 0 0,1-1-1,0 1 1,-1 0 0,1-1 0,0 1-1,0-1 1,0 1 0,-1-1 0,1 1 0,0-1-1,0 0 1,0 1 0,0-1 0,0 0-1,0 0 1,0 1 0,0-1 0,0 0 0,0 0-1,0 0 1,0 0 0,0-1 0,0 1-1,0 0 1,0 0 0,0-1 0,0 1 0,0 0-1,-1-1 1,1 1 0,0-1 0,0 1-1,0-1 1,0 1 0,0-2 0,0 0-310,0 1 1,0-1-1,0 0 1,0 0-1,-1 0 1,1 1 0,-1-1-1,1 0 1,-1 0-1,0 0 1,0 0-1,0 0 1,0 0-1,0-3 1,0 1-635,0-26-6602</inkml:trace>
</inkml:ink>
</file>

<file path=ppt/ink/ink4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5.8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90 14830,'0'0'10378,"50"-11"-8809,-10 5-191,12-4-514,7 1-511,2-3-257,3 2-64,-7 2-801,-9 3-1505,-7 1-1986,-16-2-2146,-7-2-8840</inkml:trace>
</inkml:ink>
</file>

<file path=ppt/ink/ink4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6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32 14894,'0'0'12972,"49"-17"-12491,-14 11-289,4 3-192,6 2-224,2 1-1858,2 0-2082,-2-4-3107</inkml:trace>
</inkml:ink>
</file>

<file path=ppt/ink/ink4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7.3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90 11050,'0'0'6599,"3"10"-4827,6 24 241,-2 1-1,-1 0 1,2 60-1,-6-79-839,2-26 638,2-28-108,-6-34-1349,-1 9-205,3 46-117,-2 17-32,0 0 1,0 0-1,0 0 0,0 0 0,0 0 0,0 0 1,0 0-1,0 0 0,0 1 0,0-1 0,0 0 1,0 0-1,0 0 0,0 0 0,0 0 0,0 0 1,0 0-1,0 0 0,1 0 0,-1 0 0,0 0 1,0 0-1,0 0 0,0 0 0,0 0 0,0 0 1,0 0-1,0 0 0,0 0 0,0 0 0,0 0 1,1 0-1,-1 0 0,0 0 0,0 0 0,0 0 1,0 0-1,0 0 0,0 0 0,0 0 0,0 0 1,0 0-1,0 0 0,0 0 0,0 0 0,1 0 1,-1 0-1,0 0 0,1 4-1,1-1 0,0 1 1,0 0-1,0-1 0,0 1 0,1-1 0,-1 0 1,1 0-1,0 0 0,0 0 0,0 0 1,0 0-1,0-1 0,1 0 0,-1 0 0,1 0 1,0 0-1,-1 0 0,1 0 0,0-1 0,0 0 1,0 0-1,0 0 0,0-1 0,0 1 1,0-1-1,1 0 0,-1 0 0,0 0 0,0 0 1,0-1-1,0 0 0,6-2 0,-1 1 2,0 0-1,0-1 0,0 0 1,-1-1-1,1 0 0,-1 0 1,0-1-1,-1 0 0,1 0 1,-1-1-1,0 0 1,0 0-1,-1-1 0,8-9 1,-11 12 5,0-1 1,-1 0-1,1-1 1,-1 1-1,0 0 1,0-1 0,-1 1-1,0-1 1,0 1-1,0-1 1,0 0-1,-1-8 1,0 14-7,0 0 0,0-1 0,0 1 0,0 0 0,0 0 0,0-1 0,0 1 0,0 0 0,0 0 0,0-1 0,0 1 0,0 0 0,0 0 0,0 0 0,0-1 0,0 1 0,0 0 0,0 0 0,-1 0 0,1-1 0,0 1 0,0 0 0,0 0 0,0 0 0,0-1 0,-1 1 0,1 0 0,0 0 0,0 0 0,0 0 0,0 0 0,-1-1 0,1 1 0,0 0 0,0 0 0,-1 0 0,1 0 0,0 0 0,0 0 0,0 0 0,-1 0 0,1 0 0,0 0 0,0 0 0,-1 0 0,-12 7 0,-9 16 0,13-8 0,-1 1 0,2 0 0,0 0 0,1 1 0,1 0 0,1 1 0,0-1 0,1 1 0,-3 36 0,6-53 0,1 0 0,0 0 0,0 0 0,1 0 0,-1 1 0,0-1 0,0 0 0,1 0 0,-1 0 0,0 0 0,1 0 0,-1 1 0,1-1 0,-1 0 0,1 0 0,0 0 0,-1 0 0,1-1 0,0 1 0,0 0 0,0 0 0,0 0 0,0-1 0,0 1 0,0 0 0,0-1 0,0 1 0,0-1 0,2 1 0,0 0 0,1 0 0,0-1 0,0 1 0,-1-1 0,1 0 0,0 0 0,0-1 0,-1 1 0,7-2 0,3-1 0,0-1 0,-1-1 0,0 0 0,21-11 0,-10 1 0,-1-1 0,-1-1 0,32-33 0,-44 40 0,0 1 0,-1-1 0,-1-1 0,1 0 0,-2 0 0,0 0 0,0-1 0,-1 0 0,7-23 0,-12 35 0,1-1 0,-1 1 0,0 0 0,0 0 0,0 0 0,0 0 0,0-1 0,0 1 0,1 0 0,-1 0 0,0 0 0,0-1 0,0 1 0,0 0 0,0 0 0,0 0 0,0-1 0,0 1 0,0 0 0,0 0 0,0-1 0,0 1 0,0 0 0,0 0 0,0 0 0,0-1 0,0 1 0,-1 0 0,1 0 0,0 0 0,0-1 0,0 1 0,0 0 0,0 0 0,0 0 0,-1 0 0,1-1 0,0 1 0,0 0 0,0 0 0,0 0 0,-1 0 0,1 0 0,0 0 0,0 0 0,0-1 0,-1 1 0,1 0 0,0 0 0,0 0 0,0 0 0,-1 0 0,1 0 0,0 0 0,0 0 0,0 0 0,-1 0 0,1 0 0,0 0 0,0 0 0,0 0 0,-1 0 0,1 1 0,-20 12 0,-17 24 0,32-32 0,0 1 0,1 0 0,0 0 0,0 0 0,1 0 0,0 1 0,0-1 0,0 1 0,1 0 0,0 0 0,0 0 0,1 0 0,0 0 0,0 0 0,1 0 0,0 0 0,0 10 0,1-13 0,0 0 0,0 0 0,1 0 0,-1 0 0,1 0 0,0 0 0,0 0 0,0 0 0,0-1 0,1 1 0,-1-1 0,1 0 0,0 1 0,0-1 0,0-1 0,0 1 0,1 0 0,-1-1 0,1 1 0,0-1 0,0 0 0,-1-1 0,1 1 0,0 0 0,1-1 0,-1 0 0,0 0 0,0 0 0,6-1 0,46 3-2302,-53-4 1825,1 1 0,0-1 0,-1 1 0,1-1-1,-1 0 1,1 0 0,-1-1 0,1 1 0,-1-1 0,0 0 0,0 0 0,5-3 0,12-15-8828</inkml:trace>
</inkml:ink>
</file>

<file path=ppt/ink/ink4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7.6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 12940,'0'0'16208,"54"14"-16080,-22-14-481,3-5-2786,1-8-3331,1-5-8296</inkml:trace>
</inkml:ink>
</file>

<file path=ppt/ink/ink4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8.0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283 138 20820,'0'0'2722,"-54"49"417,34-19-801,9 5-1216,9-3-130,2 0-607,0-5-289,15-1-64,0-2-192,0-4-641,-4 0-544,-4-4-321,-6-2-192,-1-8-1601,-10-6-9001</inkml:trace>
  <inkml:trace contextRef="#ctx0" brushRef="#br0" timeOffset="1">1 147 17232,'0'0'15247,"59"-52"-14959,0 38-288,4-3 0,2 2 0,-5-3 0,-7 4 0,-13 2 0,-9 7 0,-12 5-2434,-9 0-2147,-10 9-1921,0 5-3619</inkml:trace>
</inkml:ink>
</file>

<file path=ppt/ink/ink4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8.40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18514,'0'0'6774,"2"9"-4398,35 188 549,-37-196-2915,0-1 0,0 0 0,0 1 0,0-1-1,0 0 1,0 1 0,0-1 0,0 0 0,0 0 0,0 1 0,1-1 0,-1 0 0,0 1 0,0-1 0,0 0-1,0 1 1,0-1 0,1 0 0,-1 0 0,0 1 0,0-1 0,0 0 0,1 0 0,-1 0 0,0 1-1,1-1 1,-1 0 0,0 0 0,0 0 0,1 0 0,-1 1 0,0-1 0,1 0 0,-1 0 0,0 0-1,1 0 1,-1 0 0,11-9 735,5-20 312,-11 13-1057,0-1 0,0 0 0,-2 1 0,0-1 0,-1 0 0,-1-1 0,-1-19 0,0 38 0,0-1 0,0 0 0,0 1 0,-1-1 0,1 0 0,0 0 0,0 0-1,-1 1 1,1-1 0,0 0 0,0 0 0,-1 0 0,1 1 0,0-1 0,-1 0 0,1 0 0,0 0 0,-1 0 0,1 0 0,0 0 0,-1 0 0,1 0 0,0 0-1,-1 0 1,1 0 0,0 0 0,-1 0 0,1 0 0,0 0 0,0 0 0,-1 0 0,1 0 0,0 0 0,-1 0 0,1-1 0,0 1 0,-1 0 0,1 0-1,0 0 1,0-1 0,-1 1 0,1 0 0,0 0 0,0 0 0,0-1 0,-1 1 0,1 0 0,0-1 0,0 1 0,0 0 0,0 0 0,-1-1 0,1 1 0,0 0-1,0-1 1,0 1 0,0 0 0,0-1 0,0 1 0,0 0 0,0-1 0,0 2-5,-1-1-1,1 1 1,0 0 0,-1 0-1,1-1 1,0 1-1,0 0 1,0 0 0,0 0-1,0 0 1,0-1 0,0 1-1,0 0 1,0 0-1,0 0 1,0 0 0,0-1-1,1 1 1,-1 0 0,0 0-1,1-1 1,-1 1 0,0 0-1,1 0 1,-1-1-1,1 1 1,-1 0 0,1-1-1,-1 1 1,1-1 0,0 1-1,-1-1 1,1 1-1,0-1 1,-1 1 0,1-1-1,0 1 1,0-1 0,0 0-1,-1 0 1,1 1 0,0-1-1,1 0 1,43 9-4212,3-8-4153,-36-1 5395,17 0-5374</inkml:trace>
</inkml:ink>
</file>

<file path=ppt/ink/ink4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8.7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153 17 13357,'0'0'10746,"-8"-3"-9059,4 1-1534,0 1 0,-1 0 0,1 0 0,0 0 0,0 0 0,-1 1 0,1 0 1,0 0-1,-1 0 0,1 0 0,-1 1 0,1-1 0,0 1 0,0 0 0,0 1 0,-1-1 0,1 1 0,0-1 1,0 1-1,1 0 0,-1 1 0,0-1 0,1 1 0,-1 0 0,1-1 0,0 2 0,-4 3 0,4-4-113,1 0-1,-1 0 1,1 0-1,-1 0 1,1 0-1,0 1 1,0-1-1,0 1 1,1-1 0,0 1-1,-1 0 1,1-1-1,0 1 1,0 0-1,1 0 1,-1 0-1,1 0 1,0 0-1,1 5 1,-1-8-37,1 0 1,0 0-1,0 0 1,0 0-1,0 0 1,0 0-1,0 0 1,0 0-1,0 0 1,1 0-1,-1 0 1,0-1-1,0 1 1,1-1-1,-1 1 1,0-1-1,1 1 1,-1-1-1,1 0 1,-1 1 0,0-1-1,1 0 1,-1 0-1,1 0 1,-1 0-1,1 0 1,-1-1-1,0 1 1,1 0-1,-1-1 1,2 0-1,4 0-23,-1 0-1,0-1 1,0 0-1,0 0 0,11-5 1,-6-1-143,-1 0 0,0-1 0,-1 0 1,0-1-1,0 0 0,-1 0 0,-1-1 0,1 0 0,9-21 1,-36 67-443,13-27 365,1 1 0,0 0 0,1 0 0,0 1 0,0-1 0,1 1-1,0 0 1,1 0 0,0 0 0,-1 15 0,3-24-52,0 1 1,0-1-1,0 1 0,0-1 1,1 0-1,-1 1 0,0-1 1,1 1-1,-1-1 0,1 0 1,-1 1-1,1-1 1,0 0-1,0 1 0,0-1 1,-1 0-1,1 0 0,0 0 1,0 0-1,1 0 0,-1 0 1,0 0-1,0 0 0,0 0 1,1-1-1,-1 1 1,0 0-1,1-1 0,-1 1 1,0-1-1,1 1 0,-1-1 1,1 0-1,-1 0 0,1 1 1,-1-1-1,3-1 0,20 2-5639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25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 1 31005,'0'0'1762,"-62"73"-1762,45-44 0,10-9 0,6-4 0,1-9 0,8-23-6694,1-22-8969</inkml:trace>
</inkml:ink>
</file>

<file path=ppt/ink/ink4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09:19.5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112 243 13773,'0'0'667,"7"-9"1095,19-28 373,-20 18 210,-12 12 1124,6 7-3384,-1 0 0,0 0 0,1 0 0,-1 0 1,0 0-1,1 0 0,-1 0 0,1 0 0,-1 0 0,1 0 0,-1 1 1,0-1-1,1 0 0,-1 1 0,1-1 0,-1 0 0,1 1 0,-1-1 1,1 0-1,-1 1 0,1-1 0,0 1 0,-1-1 0,1 1 0,0-1 1,-1 1-1,1-1 0,0 1 0,-1-1 0,1 1 0,0 0 0,0-1 0,0 1 1,0-1-1,0 1 0,-1 0 0,1-1 0,0 2 0,0 2-314,0 0 0,-1 0 0,1 0-1,-1 0 1,0-1 0,0 1 0,-1 0-1,1 0 1,-1-1 0,0 1 0,0-1-1,0 1 1,-3 4 0,-41 37 2705,37-38-1425,1 1 0,-1 0-1,-13 18 1,20-23-1051,0 0 0,1 0 0,-1 0 0,1 0 0,0 0 0,0 0 0,0 0 0,0 1 0,0-1 0,1 0 0,-1 0 0,1 1 0,0-1 0,0 0 0,0 1 0,0-1 0,2 7 0,-1-9 3,-1 1 0,1-1 0,0 0 0,0 0 0,-1 1 0,1-1 0,0 0 0,0 0 0,0 0 0,0 0 0,1 0 0,-1 0 0,0 0 0,0 0 0,1-1-1,-1 1 1,0 0 0,1-1 0,-1 1 0,0-1 0,1 1 0,-1-1 0,1 0 0,-1 0 0,1 0 0,-1 1 0,1-1 0,-1-1 0,1 1 0,-1 0 0,1 0 0,-1 0 0,0-1 0,1 1-1,-1-1 1,1 1 0,0-2 0,4 1 15,0-1 0,0 0 0,-1-1 0,1 1 0,-1-1 0,1 0 0,7-7 1,5-7 79,0-1 0,-2-1 0,0-1 0,-1 0 0,-2-1 0,0-1 0,-1 0 0,-1 0 0,-1-1 0,-1-1 1,-1 1-1,-1-2 0,-1 1 0,-1-1 0,3-42 0,-28 104-98,7-6 0,1 1 0,2 0 0,2 1 0,0 0 0,3 0 0,0 1 0,1 61 0,4-93 0,0 1 0,0-1 0,0 1 0,0-1 0,1 1 0,-1-1 0,1 1 0,0-1 0,0 0 0,-1 1 0,2-1 0,-1 0 0,0 0 0,0 0 0,1 0 0,1 3 0,-2-4 0,1 0 0,-1 0 0,0 0 0,1-1 0,-1 1 0,1 0 0,-1-1 0,1 1 0,-1-1 0,1 1 0,-1-1 0,1 0 0,-1 0 0,1 1 0,0-1 0,-1 0 0,1-1 0,3 1 0,0-2 0,1 1 0,-1-1 0,1 0 0,-1-1 0,0 1 0,0-1 0,0 0 0,0 0 0,0-1 0,-1 1 0,1-1 0,4-5 0,1-2 0,0 0 0,0-1 0,-1 0 0,-1 0 0,0-1 0,0 0 0,-1 0 0,-1-1 0,-1 0 0,0 0 0,0 0 0,-1-1 0,-1 1 0,2-20 0,-5 33 0,0 1 0,0-1 0,0 1 0,0-1 0,0 1 0,0-1 0,0 1 0,0-1 0,0 1 0,-1-1 0,1 1 0,0-1 0,0 1 0,0 0 0,0-1 0,-1 1 0,1-1 0,0 1 0,0-1 0,-1 1 0,1 0 0,0-1 0,-1 1 0,1 0 0,-1-1 0,1 1 0,0 0 0,-1 0 0,1-1 0,-1 1 0,1 0 0,0 0 0,-1 0 0,1-1 0,-1 1 0,1 0 0,-1 0 0,1 0 0,-1 0 0,1 0 0,-1 0 0,1 0 0,-1 0 0,1 0 0,-1 0 0,1 0 0,-1 1 0,1-1 0,-1 0 0,1 0 0,-1 0 0,1 0 0,0 1 0,-1 0 0,-24 17 0,20-12 0,0 1 0,1 0 0,0 0 0,0 0 0,1 1 0,-1-1 0,2 1 0,-1 0 0,1 0 0,0 0 0,1 0 0,-1 9 0,2-13 0,0 0 0,0 0 0,1 0 0,-1 0 0,1 0 0,0 0 0,0 0 0,0 0 0,1-1 0,-1 1 0,1 0 0,0-1 0,0 1 0,0-1 0,1 0 0,-1 1 0,1-1 0,-1 0 0,1-1 0,0 1 0,0 0 0,1-1 0,-1 0 0,0 0 0,1 0 0,4 2 0,2 0-132,0 0 1,0-1-1,0 0 0,0 0 1,19 1-1,26-5-3194,-22-7-5594</inkml:trace>
</inkml:ink>
</file>

<file path=ppt/ink/ink4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04.0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0 554 9321,'0'0'16730,"10"-3"-15043,5-1-1253,-1-2-1,-1 0 0,1-1 0,-1 0 1,0-1-1,0 0 0,22-20 1,86-87 487,-103 96-814,82-84 83,92-124-1,-192 226-187,0 0 0,1 1 0,-1-1-1,1 0 1,-1 0 0,1 1 0,0-1 0,-1 0-1,1 0 1,0 1 0,-1-1 0,1 1 0,0-1-1,0 1 1,-1-1 0,1 1 0,0-1-1,0 1 1,0 0 0,1-1 0,0 16 50,-13 31 13,-17 41-65,-26 102 0,48-162 0,1 0 0,2 1 0,1-1 0,1 1 0,3 31 0,-2-57 0,0 1 0,0-1 0,0 1 0,1-1 0,-1 0 0,1 1 0,-1-1 0,1 0 0,0 0 0,0 1 0,0-1 0,0 0 0,1 0 0,-1 0 0,0 0 0,1 0 0,-1 0 0,1-1 0,0 1 0,0 0 0,-1-1 0,1 1 0,0-1 0,0 0 0,1 0 0,-1 0 0,0 0 0,0 0 0,0 0 0,1 0 0,-1-1 0,0 1 0,1-1 0,-1 0 0,1 0 0,-1 1 0,0-2 0,1 1 0,-1 0 0,1 0 0,2-2 0,-3 2-92,-1 0 1,0-1-1,0 1 1,0-1-1,0 1 1,0-1-1,0 0 1,0 1-1,0-1 1,0 0-1,0 0 1,0 0-1,0 0 1,-1 0-1,1 0 1,0 0-1,0 0 0,-1 0 1,1 0-1,-1 0 1,1 0-1,-1 0 1,0 0-1,1-1 1,-1 1-1,0 0 1,0 0-1,0 0 1,0-1-1,0-1 1,0 1-397,0-1 1,0 1-1,-1-1 1,1 1-1,-1-1 1,0 1-1,1-1 1,-1 1-1,0 0 1,0 0-1,-1-1 1,1 1-1,-3-3 1,-11-11-8365</inkml:trace>
</inkml:ink>
</file>

<file path=ppt/ink/ink4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04.4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41 20884,'0'0'11883,"76"-13"-11883,-40 8 0,0 0 0,2 4 0,-2-2 0,-2 3 0,-6-3-2402,-2-7-6823</inkml:trace>
</inkml:ink>
</file>

<file path=ppt/ink/ink4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35.1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10186,'0'0'6363,"1"9"-5429,-1-6-873,0-1 0,1 1 0,-1 0 0,1-1-1,0 1 1,-1-1 0,1 1 0,0-1 0,0 1 0,1-1 0,-1 0-1,0 0 1,1 1 0,-1-1 0,4 3 0,-1-3 82,1 1 1,-1 0-1,1-1 0,0 0 1,0 0-1,0 0 1,0-1-1,0 0 0,8 1 1,7 2 13,-1 0-1,0 1 1,0 0 0,0 2 0,-1 0 0,0 1 0,0 1-1,-1 1 1,0 0 0,-1 2 0,0-1 0,-1 2-1,0 0 1,-1 1 0,20 24 0,41 74 428,-47-67-292,43 51 0,-59-82-162,1-1-1,0 0 1,1 0-1,0-2 1,1 0-1,0 0 1,25 12-1,151 59 1664,37 19-1284,-199-85-485,-1 1-1,-1 1 1,-1 2-1,0 0 0,39 43 1,-24-17 18,63 63 19,-92-98-51,1-1-1,0 0 0,0-1 0,1-1 0,1 0 0,-1 0 0,19 5 0,66 17 534,-61-20-352,0 2 1,61 28-1,-86-34-126,-1 1 1,-1 1-1,1 0 0,-1 0 1,0 1-1,-1 1 0,0 0 1,-1 0-1,0 1 0,0 0 1,10 19-1,-11-13 43,0 0 0,-1 0 0,4 18 0,16 39 1612,-26-73-1502,-20-33-4474,1 13-3491,-2-4-8179</inkml:trace>
</inkml:ink>
</file>

<file path=ppt/ink/ink4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2:35.9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1003 13741,'0'0'6582,"2"-2"-5744,246-162 2991,140-67-3219,-127 77-415,438-292 1914,-685 440 85,-17 15-1408,2-7-824,0-1 0,0 1 1,0-1-1,-1 1 0,1-1 0,0 0 1,-1 0-1,1 0 0,-1 0 1,1 0-1,-1 0 0,0 0 0,1 0 1,-1 0-1,0-1 0,0 1 1,0-1-1,-2 1 0,-13-3-5610,9-8-710</inkml:trace>
</inkml:ink>
</file>

<file path=ppt/ink/ink4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1.0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1121 9257,'0'0'11883,"-2"-12"-11018,1-4-536,0-1 0,2 1 0,0 0 1,1-1-1,0 1 0,1 0 0,1 0 0,9-23 1,78-223 2941,-34 110-2900,66-291 1,-114 361 327,-9 81-517,-9 26-150,7-15-357,-1 0 1,2 1-1,-1 0 1,1 10-1</inkml:trace>
</inkml:ink>
</file>

<file path=ppt/ink/ink4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2.8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161 168 5285,'-2'-12'2221,"0"-1"-1579,-15-73 2260,14 77-1471,0 0 0,0-1-1,-1 1 1,-6-10 0,6 29 5871,2 62-6997,48 981 4121,-46-937-4314,-20-164 59,6-4-201,3 0 0,-7-97 1,10-109-149,9 164 108,-5 1 1,-27-166-1,30 256 71,-8-34 10,5 28-14,2 23-16,17 251-105,-2-65 157,-10-57-28,18 214 246,-16-338-270,-2-39-58,-3-950-40,0 954 126,0 11-7,1 0 0,-1 0 0,0 0 0,-1 0 0,1 0 0,-1 0 0,0 0 1,0 0-1,-1 0 0,-3-8 0,5 14-1,-1-1 0,1 0 0,0 0 0,-1 1 0,1-1 0,-1 0 0,1 1 0,-1-1 0,1 1 0,0-1 0,-1 0 1,1 1-1,0-1 0,-1 1 0,1-1 0,0 1 0,0-1 0,0 1 0,-1-1 0,1 1 0,0-1 0,0 1 0,0-1 0,0 1 0,0-1 1,0 1-1,0-1 0,0 1 0,0-1 0,0 1 0,0-1 0,0 1 0,0-1 0,1 2 0,-11 300-154,5-72 173,-20 294 359,13-1102-390,-5 171-208,15 348 192,5 424-121,-4-196 110,-9 521 550,11-655-464,-1-34-50,0-1 1,0 0-1,0 0 0,-1 0 0,1 1 0,0-1 1,0 0-1,0 0 0,0 0 0,0 1 0,0-1 1,0 0-1,0 0 0,0 1 0,0-1 0,0 0 1,0 0-1,0 0 0,1 1 0,-1-1 0,0 0 1,0 0-1,0 0 0,0 1 0,0-1 0,0 0 1,0 0-1,1 0 0,-1 0 0,0 1 1,0-1-1,0 0 0,0 0 0,1 0 0,-1 0 1,0 0-1,0 1 0,0-1 0,1 0 0,-1 0 1,0 0-1,0 0 0,0 0 0,1 0 0,-1 0 1,0 0-1,0 0 0,1 0 0,-1 0 0,0 0 1,0 0-1,0 0 0,1 0 0,-1 0 1,0 0-1,0 0 0,0 0 0,1-1 0,-1 1 1,0 0-1,0 0 0,0 0 0,1 0 0,-1 0 1,0-1-1,0 1 0,9-18-679,-4-10-1383,-2 0 0,1-53 0,-3-14-5826</inkml:trace>
</inkml:ink>
</file>

<file path=ppt/ink/ink4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4.0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190 79 7847,'0'-9'1714,"0"-60"4153,-1 71-2931,-10 20-1836,-79 374 5037,62-223-5453,-9 261 1,35-408-725,1-19 22,0 1 0,1-1-1,-1 0 1,2 1 0,-1-1 0,1 0-1,0 1 1,0-1 0,1 0 0,3 11-1,-5-19 13,0 1 0,0 0 0,0-1 0,0 1 0,0-1 0,0 1 0,0 0 0,1-1 0,-1 1-1,0 0 1,0-1 0,0 1 0,0 0 0,1-1 0,-1 1 0,0 0 0,0-1 0,1 1 0,-1 0 0,0 0 0,0-1-1,1 1 1,-1 0 0,0 0 0,1 0 0,-1-1 0,0 1 0,1 0 0,-1 0 0,0 0 0,1 0 0,-1 0 0,0 0-1,1 0 1,-1 0 0,1 0 0,-1 0 0,0 0 0,1 0 0,-1 0 0,0 0 0,1 0 0,-1 0 0,1 0 0,-1 0-1,0 0 1,1 0 0,-1 1 0,0-1 0,1 0 0,-1 0 0,0 0 0,0 1 0,1-1 0,-1 0 0,0 1 0,1-1-1,-1 0 1,0 0 0,0 1 0,0-1 0,1 0 0,-1 1 0,0 0 0,3-33 28,3-243-957,53-355 1,-57 614 957,1-10-9,-2 24 36,0 15 61,-4 69 152,-3-1 0,-17 81 0,-49 158 1094,61-281-1000,11-39-350,0 0 0,-1 0 0,1 0 0,0 0 0,0-1 0,0 1 0,0 0 0,0 0 0,0 0 0,0 0 0,-1 0 0,1 0 0,0 0 0,0 0 0,0 0 0,0 0 0,0 0-1,0 0 1,0 1 0,0-1 0,-1 0 0,1 0 0,0 0 0,0 0 0,0 0 0,0 0 0,0 0 0,0 0 0,0 0 0,0 0 0,0 0 0,-1 0 0,1 0 0,0 1 0,0-1 0,0 0 0,0 0-1,0 0 1,0 0 0,0 0 0,0 0 0,0 0 0,0 0 0,0 1 0,0-1 0,0 0 0,0 0 0,0 0 0,0 0 0,0 0 0,0 0 0,0 0 0,0 1 0,-1-17 92,3-29-61,28-122-830,58-186-1,-80 322 371,5-21-357,-8 30 316,0 0 1,2 0-1,0 1 1,13-25 0,-16 57-81,-2 13 472,-11 80 222,-33 157 0,19-136 134,8-26-132,-16 77-2431,18-130-3920</inkml:trace>
</inkml:ink>
</file>

<file path=ppt/ink/ink4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6.4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 12011,'0'0'11179,"0"52"-9546,0-28-608,-2 4-288,0 1-449,2-2-191,0-4-97,0-4-1025,8-9-417,1-6-864,-4-4-1057,-3-5-2787</inkml:trace>
</inkml:ink>
</file>

<file path=ppt/ink/ink4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6.9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67 18225,'0'0'5002,"10"-9"-2546,37-28-588,-40 34-1691,-1 0-1,0 0 0,1 0 0,0 1 0,0 0 0,0 1 1,0 0-1,0 0 0,0 0 0,0 1 0,0 0 0,0 0 1,0 1-1,0-1 0,11 4 0,-15-4-177,-1 1-1,0-1 1,1 0 0,-1 1 0,0 0-1,0 0 1,1-1 0,-1 1-1,0 0 1,0 1 0,0-1 0,0 0-1,0 1 1,0-1 0,0 1-1,-1-1 1,1 1 0,-1 0-1,1 0 1,-1 0 0,1 0 0,-1 0-1,0 0 1,0 0 0,0 0-1,0 0 1,-1 1 0,1-1 0,0 0-1,-1 1 1,0-1 0,1 0-1,-1 1 1,0-1 0,0 1-1,0-1 1,-1 0 0,1 1 0,-1-1-1,1 0 1,-2 4 0,-1 2 34,0 0 0,0 0 0,0-1 0,-1 1 0,-1-1 0,1 0 0,-1 0 0,0-1 1,0 1-1,-11 9 0,7-9 98,-9 10 435,17-16-566,1-1 0,0 1 0,0 0 1,0-1-1,0 1 0,0-1 0,0 1 0,0 0 1,0-1-1,0 1 0,0-1 0,0 1 0,1 0 1,-1-1-1,0 1 0,0-1 0,1 1 1,-1 0-1,0-1 0,1 1 0,-1-1 0,0 1 1,1-1-1,-1 0 0,1 1 0,-1-1 0,1 1 1,-1-1-1,1 0 0,-1 1 0,1-1 0,-1 0 1,1 1-1,0-1 0,-1 0 0,1 0 0,11 6-296,-2 1-1,1 0 0,-1 1 1,0 0-1,0 0 0,13 16 1,-21-21 304,0-1 0,0 1 0,0-1 0,-1 1 0,1 0 0,-1-1 0,0 1 0,0 0 0,0 0 0,0 0 0,0 0 0,-1 0 0,1 0 0,-1 0 0,0 0 0,0 1 0,0-1 0,0 0 0,-1 0 0,1 0 0,-1 0 0,0 0 0,0 0 0,0 0 0,0 0 0,0-1 0,-1 1 0,1 0 0,-1-1 0,0 1 0,0-1 0,0 1 0,-2 2 0,-1-1 101,0 0 1,-1 0-1,1 0 0,-1 0 1,1-1-1,-1 0 0,0 0 1,0-1-1,-1 0 1,1 0-1,0 0 0,-1-1 1,1 0-1,-1 0 0,-12 0 1,3-1 129,0 0 1,0-1-1,0-1 1,0 0-1,-23-7 1,39 9-271,-1 0 0,1 0 0,-1 0 0,1 0 0,-1 0 0,1 0 0,-1 0 0,1-1 0,-1 1 0,1 0 0,-1 0-1,1-1 1,-1 1 0,1 0 0,-1 0 0,1-1 0,0 1 0,-1 0 0,1-1 0,0 1 0,-1-1 0,1 1 0,0-1 0,-1 1 0,1-1 0,0 1 0,0 0 0,0-1 0,-1 0 0,1 1 0,0-1 0,0 1 0,0-1 0,0 1 0,0-1-1,0 1 1,0-1 0,0 1 0,0-1 0,0 1 0,0-1 0,0 1 0,1-1 0,-1 1 0,0-1 0,0 1 0,0-1 0,1 1 0,-1-1 0,0 1 0,1-1 0,-1 0 0,25-22-5871,-20 19 3813,19-17-11817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4:33.8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30 288 11339,'0'0'10063,"9"6"-9674,-4-3-332,-1 0-1,1-1 1,0 1 0,0-1-1,0 0 1,0 0-1,0-1 1,0 1 0,0-1-1,1 0 1,-1 0-1,0-1 1,1 0-1,-1 0 1,1 0 0,-1-1-1,0 1 1,1-1-1,7-3 1,152-33 1272,327-28 1,-381 60-1149,0 5 1,0 5-1,160 29 1,428 17 1297,-275-30-1272,793 50-20,-237-106-21,-288-7-150,2 47 0,-549 2-27,1-5 0,236-29 1,-352 23 33,13-3 91,-79 8-27,-128 16-19,-58 3-13,-461-51 4,237 4-81,-1575-85-139,1685 91 151,-1731-15-107,1179 87 1302,1143-53-1835,-208 3 601,548 66 110,-439-43-64,303 40-13,633 5 0,-524-71 12,705 7 8,-584 24 26,376 1-22,-344-95-32,-489 37 10,-220 25 228,-33 2-69,-58 1-20,57 0-123,-715-29 25,-977-83-48,249 108-66,-678-14-216,1738 9 255,495 14-438,115 21 0,-66-7 443,426 35-109,742-25 0,-59-123-4444,-421-29-3775,-400 44-234</inkml:trace>
</inkml:ink>
</file>

<file path=ppt/ink/ink4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7.4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397 6 10378,'0'0'15898,"-14"-2"-14639,7 2-1126,-2-2-14,0 1 1,0 1-1,0 0 1,0 0-1,0 1 1,0 0-1,0 0 1,0 1-1,0 0 1,-15 6-1,-7 6 270,1 1 0,0 1 0,-39 31-1,60-42-312,1 2 0,0-1 0,1 1 0,-1 0 0,1 1 0,1 0 0,-1 0 0,1 0 0,1 1 0,0 0 0,0 0 0,1 0 0,0 1 0,0 0 0,-4 19 0,8-27-67,0 1 1,-1 0 0,1 0-1,1 0 1,-1 0 0,0 0-1,1-1 1,-1 1-1,1 0 1,0 0 0,0-1-1,0 1 1,0 0 0,0-1-1,1 1 1,-1-1-1,1 0 1,2 4 0,0-3-16,0 1 0,0-1 0,1 1 0,-1-1-1,1-1 1,-1 1 0,1-1 0,0 1 0,6 1 0,8 1-255,0 0-1,0-2 1,1 0-1,27 1 1,110-5-3819,-52-14-2784,-13-9-5233</inkml:trace>
</inkml:ink>
</file>

<file path=ppt/ink/ink4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4:23.1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4036,'0'0'352,"75"3"-288,-31-3-32,5 0-352</inkml:trace>
</inkml:ink>
</file>

<file path=ppt/ink/ink4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4:23.6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95 0 14734,'0'0'2018,"-26"53"-673,22-44-224,3-3-416,0-2 1569,0-4-1922,-1 0-576,-1 0-1089,-5-1-577,-11-4-1761,-11 2-4421</inkml:trace>
</inkml:ink>
</file>

<file path=ppt/ink/ink4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4:24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9321,'56'0'-9321</inkml:trace>
</inkml:ink>
</file>

<file path=ppt/ink/ink4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04.8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289 123 5926,'-11'6'3774,"-200"93"3513,206-96-7209,0-1 1,1 2-1,0-1 1,0 0-1,0 1 1,0 0-1,0 0 0,1 0 1,0 0-1,-1 1 1,2-1-1,-1 1 1,0 0-1,1 0 1,-3 9-1,3-6-34,0 1 0,1 0 0,0-1 0,0 1-1,1 0 1,0 0 0,0 0 0,1 0 0,2 9 0,0-5-37,0 0-1,1 0 1,0-1 0,1 0 0,1 0 0,-1 0 0,2 0 0,0-1-1,0 0 1,1 0 0,0-1 0,20 18 0,-22-23-5,1 0 0,0 0-1,0 0 1,1-1 0,-1-1 0,1 1 0,0-1 0,0 0 0,0-1-1,0 0 1,0 0 0,1-1 0,-1 0 0,1-1 0,10 0 0,-8-1 88,0-1 1,-1 0-1,1 0 1,0-2 0,-1 1-1,0-1 1,0 0-1,0-1 1,0-1 0,15-10-1,-11 5 287,0 0 0,-1-1 0,-1-1-1,0 0 1,0 0 0,-1-1 0,-1 0 0,-1-1-1,0-1 1,0 1 0,-2-1 0,0-1 0,-1 1-1,6-26 1,-9 25 35,-1 1-1,-1-1 0,0 1 1,-1-1-1,-1 1 1,-1-1-1,-6-29 0,5 34-358,0 1-1,-1 0 0,0 1 0,-1-1 1,-1 1-1,1 0 0,-1 0 0,-1 0 1,0 1-1,0 0 0,-17-15 0,22 21-87,-1 1 0,0-1-1,1 1 1,-1 0-1,0 0 1,0 0-1,0 0 1,-1 1 0,1 0-1,0-1 1,0 1-1,-1 0 1,1 0 0,-1 1-1,1-1 1,-1 1-1,1 0 1,-1-1-1,1 2 1,-1-1 0,1 0-1,-1 1 1,1-1-1,-1 1 1,1 0-1,-1 0 1,1 1 0,0-1-1,0 1 1,0-1-1,0 1 1,0 0-1,0 0 1,-4 4 0,-6 7-803,0 1 0,1 0 0,0 1-1,2 0 1,-13 22 0,6-10-1371,-12 14-3807,3-6-5590</inkml:trace>
</inkml:ink>
</file>

<file path=ppt/ink/ink4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8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70 0 21524,'0'0'2178,"-15"55"-800,1-22-770,2 7-416,-2 0-127,5 0-130,4-4-735,5-4-514,0-8-255,7-8-769,0-11-385,-3-5-544,-4-8-865</inkml:trace>
</inkml:ink>
</file>

<file path=ppt/ink/ink4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28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9065,'9'-1'5578,"18"-4"-3745,0 1 0,0 2-1,0 1 1,1 1 0,44 6 0,-56-4-1599,0 1 1,-1 0-1,0 2 1,0-1-1,0 2 1,0 0-1,-1 1 1,0 0-1,0 1 1,-1 1-1,22 18 1,-31-24-230,0 1 1,0 1-1,0-1 0,-1 0 1,1 1-1,-1 0 1,-1 0-1,1 0 1,-1 0-1,1 0 1,-2 0-1,1 0 1,0 1-1,-1-1 1,0 1-1,0-1 0,-1 1 1,0 0-1,0-1 1,0 1-1,0-1 1,-1 1-1,0 0 1,0-1-1,-1 1 1,1-1-1,-1 0 1,0 0-1,-1 0 0,1 0 1,-1 0-1,-6 8 1,0 0 245,0-1 0,-2 1 0,1-2 0,-2 1 0,1-2 0,-1 1 0,-1-2 0,0 1 0,0-2 0,-22 11 0,16-11-134,-1-1 0,1-1 0,-1-1 0,0 0 0,-1-2 0,1 0-1,-1-1 1,1-2 0,-32-1 0,50 1-295,1-1 0,-1 1 0,0 0 0,0 0 0,0-1 0,1 1 0,-1-1 0,0 1 0,1-1 0,-1 0-1,0 0 1,1 0 0,-1 0 0,1 0 0,-1 0 0,1 0 0,0 0 0,-1-1 0,1 1 0,0 0 0,0-1 0,0 1 0,-1-3 0,-4-26-9589,6 1-6803</inkml:trace>
</inkml:ink>
</file>

<file path=ppt/ink/ink4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05.9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401 11 9769,'0'0'2344,"-12"-3"-1212,4 1-883,-1 0 0,1 1 0,0 0 0,-1 0 1,1 1-1,-1 0 0,1 0 0,-1 1 1,1 0-1,-1 0 0,1 1 0,0 0 1,0 1-1,0 0 0,-14 7 0,5 2-138,0 1 0,1 1-1,0 1 1,1 0 0,1 0-1,0 2 1,2 0 0,-1 0 0,2 1-1,1 1 1,0 0 0,1 0-1,-10 35 1,6-13-35,3 1 1,1 0-1,2 0 0,2 1 0,1 76 1,4-100-72,1 0 0,2-1 0,0 1 0,0-1 1,2 0-1,0 0 0,1-1 0,1 1 1,1-1-1,0-1 0,13 19 0,-17-28-1,2 0-1,-1 0 1,1 0-1,0-1 1,1 0-1,-1 0 1,1 0 0,0-1-1,1 0 1,-1-1-1,1 1 1,0-2-1,0 1 1,1-1-1,-1 0 1,0-1-1,1 0 1,0 0 0,-1-1-1,1 0 1,0 0-1,0-1 1,0 0-1,0-1 1,13-2-1,-6-1 137,-1-1 0,1-1 0,-1 0 0,0-1 0,-1-1 0,0 0 0,0 0 0,0-2 0,-2 0 0,24-23 0,4-8 1028,61-80 0,-70 81-629,-3-2-1,26-47 1,-46 73-434,-1 1 0,0-1 1,-1-1-1,-1 1 0,0-1 1,-2 0-1,1 0 0,-2 0 1,0-31-1,-2 42-81,-1 0 0,1 0-1,-1 0 1,-1 0 0,1 0 0,-1 1-1,0-1 1,-1 0 0,1 1 0,-1 0-1,0 0 1,-1-1 0,1 2 0,-6-7-1,2 4-19,0 1 0,0-1-1,-1 2 1,0-1 0,0 1-1,0 0 1,0 1 0,-15-5-1,6 3-258,-1 1 0,0 0 0,-1 1 0,1 2 0,0 0 0,-1 0 0,0 2 0,-36 4 0,40-1-425,1 0 0,0 2 0,0-1 0,1 2 1,-1 0-1,1 0 0,-23 17 0,2 0-3628</inkml:trace>
</inkml:ink>
</file>

<file path=ppt/ink/ink4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42.8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1213 5830,'0'0'10009,"-8"5"-8461,-24 14 59,31-19-1408,0 1 0,0-1-1,0 1 1,0-1 0,0 1 0,0 0 0,0-1 0,1 1-1,-1 0 1,0 0 0,0-1 0,1 1 0,-1 0 0,1 0-1,-1 0 1,1 0 0,-1 0 0,1 0 0,-1 1 0,1-2-120,0 1 1,1-1-1,-1 1 1,0-1 0,0 1-1,1-1 1,-1 1-1,0-1 1,1 1 0,-1-1-1,1 0 1,-1 1 0,0-1-1,1 0 1,-1 1-1,1-1 1,-1 0 0,1 0-1,-1 1 1,1-1-1,-1 0 1,1 0 0,-1 0-1,1 0 1,0 0-1,36 4 1648,-35-4-1567,99 7 1904,157 30-1,-107-12-1754,-102-20-162,0-2 0,0-2-1,1-2 1,-1-2 0,0-2 0,0-3 0,57-16-1,-66 14-58,42-4-1,-67 12-79,-1 1 0,1 1 0,0 0 0,-1 1-1,1 1 1,21 5 0,-16-3-8,0-1 0,1-1 0,-1-1 0,23-1 0,-19 0 0,-22-1 0,0 1 0,0-1 0,1 0 0,-1 0 0,0 0 0,0 0 0,-1 0 0,1 0 0,0 0 0,0 0 0,0-1 0,-1 1 0,1-1 0,2-3 0,23-29 0,-21 26 0,14-22 0,-1-1 0,-1 0 0,-2-2 0,-1 0 0,-2 0 0,-1-1 0,9-45 0,32-255 0,-44 258 0,1-19 0,-8 58 0,1 1 0,2-1 0,2 1 0,1 0 0,20-53 0,-26 85 0,0 0 0,-1 0 0,1 0 0,-1 0 0,1 0 0,-1-1 0,-1 1 0,1 0 0,-1-1 0,1-7 0,-2 11 0,0-1 0,0 0 0,1 1 0,-1-1 0,0 1 0,0-1 0,0 1 0,-1 0 0,1-1 0,0 1 0,0 0 0,-1 0 0,1 0 0,-1 0 0,1 0 0,-1 0 0,1 0 0,-1 1 0,1-1 0,-1 0 0,0 1 0,0-1 0,1 1 0,-1 0 0,0 0 0,0-1 0,1 1 0,-1 0 0,-2 1 0,-17-2 0,-1 1 0,1 2 0,-1 0 0,1 1 0,0 1 0,0 1 0,0 0 0,1 2 0,0 1 0,0 0 0,0 2 0,-20 13 0,-28 20 0,-115 95 0,174-130 0,-483 370 0,353-280 0,6-3 0,-155 84 0,255-163 0,21-11 0,0 1 0,0 0 0,1 0 0,0 2 0,-14 10 0,53-22 0,-1-11 0,-1 0 0,-1-2 0,0-2 0,36-33 0,-5 4 0,827-580 0,-677 507 0,121-85 0,-322 202 0,-2 2 0,-1-1 0,1 1 0,-1 0 0,1 0 0,0 0 0,0 0 0,0 1 0,0-1 0,0 1 0,0 0 0,6-2 0,-9 5 0,0 1 0,0-1 0,0 1 0,0-1 0,-1 1 0,1-1 0,-1 1 0,1-1 0,-1 0 0,-2 5 0,-14 33 0,4-11 0,1 0 0,2 1 0,1 0 0,-9 47 0,2 180 0,5-61 0,-36 305 0,43-487-357,-5-20-786,-4-23-3945,8 13-3602</inkml:trace>
</inkml:ink>
</file>

<file path=ppt/ink/ink4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0.9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24 551 8552,'0'0'9871,"-4"9"-8211,-16 27-288,20-36-1323,1 0 0,-1 0 0,0 0 0,0 0 0,0 0-1,1 0 1,-1 0 0,0 0 0,0 0 0,1 0 0,-1 0 0,0 0 0,0 0 0,0 0 0,1 0 0,-1 0 0,0 1-1,0-1 1,0 0 0,1 0 0,-1 0 0,0 0 0,0 0 0,0 0 0,0 1 0,1-1 0,-1 0 0,0 0 0,0 0 0,0 1-1,0-1 1,0 0 0,0 0 0,0 0 0,1 1 0,-1-1 0,0 0 0,0 0 0,0 0 0,0 1 0,0-1 0,0 0-1,0 0 1,0 1 0,0-1 0,0 0 0,0 0 0,-1 1 0,2-1 143,16-12 282,0 0 1,-1-1-1,-1-1 0,0 0 0,-1-1 0,18-25 1,-10 14-288,263-351 335,-246 321-424,-16 33 178,-23 23-267,0 0 1,1 0-1,-1 0 0,0 0 1,1 0-1,-1 0 0,0 0 1,1 0-1,-1 0 0,0 0 1,1 0-1,-1 0 0,0 0 1,1 0-1,-1 0 0,0 0 1,1 1-1,-1-1 1,0 0-1,1 0 0,-1 0 1,0 0-1,0 1 0,1-1 1,-1 0-1,0 0 0,0 1 1,0-1-1,1 0 0,-1 0 1,0 1-1,0-1 0,0 0 1,0 1-1,1-1 1,-1 0-1,0 0 0,0 1 1,0-1-1,0 0 0,0 1 1,1 8 108,0 0 0,-1 0 0,0 0 0,-2 13 1,-14 107 933,-3 32-145,17-132-829,1-1 1,1 0 0,2 0 0,1 0-1,1 0 1,1 0 0,17 49 0,7-19 453,-3-9-2884,-16-17-8502,-11-39 5986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07.22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 32 7559,'0'0'13383,"1"9"-12053,12 34 350,-13-41-1530,1-1 0,-1 1 0,1-1 0,0 1 0,0-1 0,0 0 1,-1 0-1,1 1 0,0-1 0,1 0 0,-1 0 0,0 0 0,0 0 0,0 0 0,1 0 1,-1 0-1,0 0 0,1-1 0,-1 1 0,1 0 0,-1-1 0,1 1 0,-1-1 0,1 0 1,-1 0-1,1 1 0,-1-1 0,1 0 0,-1 0 0,1 0 0,0 0 0,-1-1 0,1 1 1,-1 0-1,2-1 0,-2-3 169,0 0 0,0 0 0,0 1 1,0-1-1,-1 0 0,0 0 0,0 0 0,0 0 1,-1-7-1,1 4-100,0 5-219,0 0 0,0 1 0,-1-1 0,1 0 0,0 0 0,0 0 0,-1 0 0,0 0 0,1 1 0,-1-1 0,0 0 0,0 0 0,1 1 0,-1-1 0,-1 1 0,1-1 0,0 1 0,-2-2 0,3 2 0,0 1 0,-1 0 0,1 0 0,0 0 0,-1-1 0,1 1 0,0 0 0,-1 0 0,1 0 0,0 0 0,-1 0 0,1 0 0,0 0 0,-1 0 0,1 0 0,-1 0 0,1 0 0,0 0 0,-1 0 0,1 0 0,0 0 0,-1 0 0,1 0 0,0 1 0,-1-1 0,1 0 0,0 0 0,-1 0 0,1 1 0,-1-1 0,-7 20 0,6-4 0,0 0 0,0 0 0,2 1 0,0-1 0,4 21 0,2-24 0,2-18 0,4-24 0,-10 16 0,0-1 0,-1 0 0,-1 0 0,-1-17 0,1 29 0,0 0 0,0 0 0,-1 0 0,1 0 0,0 0 0,-1 0 0,0-1 0,1 1 0,-1 0 0,0 0 0,0 0 0,0 1 0,0-1 0,0 0 0,0 0 0,-1 1 0,1-1 0,-1 0 0,1 1 0,-1-1 0,0 1 0,1 0 0,-1 0 0,0-1 0,0 1 0,0 0 0,0 1 0,0-1 0,0 0 0,0 0 0,0 1 0,0 0 0,0-1 0,0 1 0,-4 0 0,5 0 0,0 0 0,0 1 0,0-1 0,0 1 0,0-1 0,0 1 0,0 0 0,0-1 0,0 1 0,0 0 0,0 0 0,1-1 0,-1 1 0,0 0 0,0 0 0,1 0 0,-1 0 0,1 0 0,-1 0 0,1 0 0,-1 0 0,1 0 0,0 0 0,-1 3 0,-6 37 0,6-13 0,2-46 0,9 35-655,5 20-3051,-7-15-4137</inkml:trace>
</inkml:ink>
</file>

<file path=ppt/ink/ink4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1.3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 13869,'0'0'15439,"53"-19"-14735,-15 16 1,9 3-192,5 0-385,4 0-96,-2 9-96,-3 4-1282,-8-6-2305,-9-5-3524,-7-2-10538</inkml:trace>
</inkml:ink>
</file>

<file path=ppt/ink/ink4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2.0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0 7303,'0'0'12812,"0"76"-10538,-14-28-576,-3 7-481,4 4-448,-4 0-321,8-3-256,6-4-64,0-7-96,3-8-480,0-2-737,0-9-801,2-8-801,-2-8-1537</inkml:trace>
</inkml:ink>
</file>

<file path=ppt/ink/ink4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2.3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6 167 8552,'-1'-9'4516,"0"0"-3735,0 6-501,1 0 0,-1-1-1,0 1 1,1-1 0,0 1-1,0-1 1,0 1 0,0-1-1,0 1 1,1-1 0,0 1-1,-1-1 1,1 1 0,0 0-1,1-1 1,-1 1 0,1 0-1,-1 0 1,1 0 0,0 0 0,0 0-1,0 0 1,1 1 0,-1-1-1,1 1 1,-1 0 0,1-1-1,0 1 1,3-2 0,17-5 191,1 0 0,0 1 1,1 1-1,0 2 0,43-5 1,129 3 143,-189 7-615,0 1 1,0 0-1,0 0 0,-1 0 1,1 1-1,-1 0 0,1 1 1,-1 0-1,1 0 0,-1 0 1,-1 1-1,1 0 0,8 7 1,-12-9 85,-1 0 0,1 0 0,-1 1 0,0-1 1,0 1-1,0 0 0,0-1 0,-1 1 0,1 0 1,-1 0-1,1 0 0,-1 1 0,0-1 0,0 0 1,-1 0-1,1 0 0,-1 1 0,1-1 0,-1 0 1,0 1-1,0-1 0,-1 0 0,1 1 0,-1-1 1,1 0-1,-1 0 0,0 1 0,0-1 0,-1 0 1,1 0-1,0 0 0,-1 0 0,0-1 0,-2 4 1,-3 5 113,-1-1 1,0 0 0,-1-1-1,0 1 1,0-2 0,-1 1 0,0-1-1,-1-1 1,1 0 0,-1 0-1,-1-1 1,1-1 0,-1 0 0,0 0-1,-1-1 1,1-1 0,0 0 0,-1-1-1,-24 2 1,36-4-296,0 0-1,0 0 1,0 0 0,0-1-1,0 1 1,0 0 0,0-1-1,0 1 1,0 0 0,0-1 0,0 1-1,0-1 1,1 1 0,-1-1-1,0 0 1,0 1 0,0-1-1,1 0 1,-1 0 0,0 0-1,1 1 1,-1-1 0,1 0-1,-1 0 1,1 0 0,-1-2-1,0 2-523,1-1 0,-1 0 0,1 0 0,0 0-1,0 0 1,0 1 0,0-1 0,0 0-1,0 0 1,0 0 0,1 0 0,-1 1 0,1-1-1,-1 0 1,2-2 0,11-12-8985</inkml:trace>
</inkml:ink>
</file>

<file path=ppt/ink/ink4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2.9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365 1 12300,'0'0'15609,"-12"5"-14077,-4 4-1280,-33 15 773,2 3-1,-72 52 1,117-78-1028,0 1 0,0-1 0,0 1 0,0 0-1,0 0 1,0 0 0,1 0 0,-1 0 0,1 0 0,-1 1 0,1-1 0,0 0 0,0 1-1,0-1 1,0 1 0,0-1 0,0 1 0,1 0 0,0-1 0,-1 1 0,1 0 0,0-1-1,0 5 1,2-4-6,-1 0-1,0-1 0,1 1 1,-1-1-1,1 1 0,0-1 1,-1 0-1,1 1 0,0-1 1,1 0-1,-1 0 0,0 0 1,1-1-1,-1 1 0,1-1 1,-1 1-1,1-1 0,0 0 1,-1 0-1,7 2 0,98 23-497,-86-22 467,1 0-1,-1 2 1,0 0 0,0 1-1,-1 1 1,35 20-1,-52-26 35,1 0 0,-1 0 0,0 0 0,0 0 0,0 1-1,0 0 1,-1-1 0,1 1 0,-1 0 0,1 0 0,-1 1-1,0-1 1,0 0 0,-1 1 0,1-1 0,-1 1 0,0 0 0,1-1-1,-2 1 1,1 0 0,0 0 0,-1 0 0,0-1 0,0 1 0,0 0-1,0 0 1,0 0 0,-1 0 0,-1 4 0,0-1 88,-1 1 0,-1-1 0,1 0 1,-1-1-1,0 1 0,-1-1 0,0 1 0,0-1 1,0-1-1,0 1 0,-1-1 0,0 0 0,-10 7 1,-3-1-76,-1 0 1,1-1 0,-2-1 0,1-1 0,-1-1-1,-1 0 1,1-2 0,-1-1 0,0 0 0,0-2-1,0 0 1,-32-3 0,46 1-554,-1-1 0,0-1 0,1 0 1,-1 0-1,-7-3 0,14 4 220,0 1 0,0-1-1,0 0 1,0 0 0,0 0 0,0 0 0,0 0 0,0 0 0,0 0-1,1-1 1,-1 1 0,1-1 0,-1 1 0,1-1 0,-1 1-1,1-1 1,0 0 0,0 0 0,0 0 0,0 0 0,0 0 0,0 0-1,1 0 1,-1 0 0,0-3 0</inkml:trace>
</inkml:ink>
</file>

<file path=ppt/ink/ink4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6.0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65 6790,'0'0'5141,"10"-9"-2109,35-30-603,-44 37-2186,1 1-1,0-1 0,-1 1 1,1 0-1,0 0 0,-1 0 1,1-1-1,0 2 0,0-1 1,0 0-1,0 0 0,0 1 1,0-1-1,0 1 0,0-1 1,3 1-1,-5 0-135,1 0 0,0 1-1,0-1 1,-1 1 0,1-1 0,-1 0 0,1 1-1,0-1 1,-1 1 0,1-1 0,-1 1 0,1 0 0,-1-1-1,1 1 1,-1-1 0,0 1 0,1 0 0,-1-1-1,0 1 1,1 0 0,-1 0 0,0-1 0,0 1-1,0 0 1,0 0 0,0-1 0,0 3 0,0 4 291,0 1 1,0 0 0,-1 0-1,-1 0 1,-3 12 0,-22 60 914,18-61-1242,2 1 0,0 1 0,1-1 0,1 1 0,1 0 0,1 0 0,0 0 0,2 1 0,1 26 0,1-46-131,-1 0 1,1 0-1,-1 0 0,1 0 0,0-1 1,-1 1-1,1 0 0,0 0 1,0 0-1,0-1 0,1 1 0,-1-1 1,0 1-1,1-1 0,-1 1 1,1-1-1,-1 0 0,1 0 0,-1 1 1,1-1-1,0 0 0,2 1 1,-2-2-365,1 1 0,-1 0 1,0-1-1,0 1 0,1-1 1,-1 0-1,0 0 0,0 1 1,1-2-1,-1 1 0,0 0 1,3-1-1,2-5-4808,-4-10-4014</inkml:trace>
</inkml:ink>
</file>

<file path=ppt/ink/ink4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6.3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 9417,'0'0'9321,"53"-3"-7912,-15 2-224,4-1-736,3 2-353,-2-3-961,-3 0-4004,-8-3-8519</inkml:trace>
</inkml:ink>
</file>

<file path=ppt/ink/ink4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6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15086,'0'0'7271,"55"23"-5541,-6-22-353,14-1-800,7 0-353,6 0-128,-6 0 0,-3 0-96,-18 0-993,-13 4-1025,-17 4-1249,-16 2-609,-3-1-768</inkml:trace>
</inkml:ink>
</file>

<file path=ppt/ink/ink4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7.0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 12236,'0'0'11242,"78"11"-9576,-21-21-1026,10-1-511,4 1-97,5-2-1025,-3 0-3331,-4 2-4068</inkml:trace>
</inkml:ink>
</file>

<file path=ppt/ink/ink4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7.4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0 556 16848,'0'0'7810,"7"-8"-5450,311-357-305,-273 306-2106,-32 39 29,2 0 0,0 1 0,1 1 1,31-27-1,-47 45 26,0-1 0,0 1 0,0 0 0,1 0 0,-1 0 0,0 0 0,0 0 0,0 0 0,0 0 0,1 0 0,-1 0 1,0 0-1,0 0 0,0 0 0,0-1 0,1 1 0,-1 0 0,0 0 0,0 0 0,0 0 0,0 0 0,1 1 0,-1-1 0,0 0 0,0 0 1,0 0-1,0 0 0,1 0 0,-1 0 0,0 0 0,0 0 0,0 0 0,0 0 0,0 0 0,1 1 0,-1-1 0,0 0 0,0 0 0,0 0 1,0 0-1,0 0 0,0 0 0,0 1 0,1-1 0,-1 0 0,0 0 0,0 0 0,0 1 0,2 13 124,-3 18 265,-11 75 558,-4 78-145,16-154-653,0 0 0,2-1 0,11 54 0,11-11-3296,-32-77-8937,7 3 10537,-16-14-9049</inkml:trace>
</inkml:ink>
</file>

<file path=ppt/ink/ink4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1:17.7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53 4676,'0'0'23190,"84"-32"-22933,-32 31-129,5 1-160,-2-3-1826,-3-3-3747,-2-4-8553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42.0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14 381 4548,'0'0'17403,"-3"-4"-16810,0 0-799,-4-6 1649,7 9-1409,0 1-1,0 0 0,0-1 1,0 1-1,0 0 0,1-1 0,-1 1 1,0 0-1,0-1 0,0 1 1,1 0-1,-1 0 0,0-1 0,1 1 1,-1 0-1,0 0 0,0 0 1,1-1-1,-1 1 0,0 0 1,1 0-1,-1 0 0,0 0 0,1 0 1,-1 0-1,1-1 0,-1 1 1,0 0-1,1 0 0,-1 0 0,0 0 1,1 1-1,-1-1 0,0 0 1,1 0-1,-1 0 0,0 0 0,1 0 1,141 0 849,176-22 1,1170-131 1043,-653 107-1578,219-22-218,-697 9 1962,-303 50-1493,-45 10-785,-34 8-1084,6-5-2102,7-3-2147,6-1-5708</inkml:trace>
</inkml:ink>
</file>

<file path=ppt/ink/ink4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1.4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122 73 10762,'0'0'6524,"8"-10"-3492,-1-2-2240,-4 8-458,-1 0 0,1 0 0,-1 0 0,1 0 0,0 1-1,1-1 1,-1 1 0,1 0 0,-1 0 0,1 0 0,5-3 0,-9 5-276,1 1 0,0-1 1,0 1-1,0-1 0,0 1 0,0-1 0,0 1 0,0 0 0,0-1 1,0 1-1,0 0 0,0 0 0,0 0 0,0-1 0,0 1 0,0 0 0,0 1 1,0-1-1,0 0 0,0 0 0,0 0 0,0 0 0,0 1 0,0-1 1,0 1-1,0-1 0,0 1 0,1 0 0,-1 1 119,1-1 1,-1 1-1,1 0 0,-1 0 1,0 0-1,0 0 0,0 1 0,0-1 1,0 0-1,0 0 0,-1 0 1,1 4-1,2 10 998,-2 1 1,0 31-1,-1-38-1042,-4 25-133,-2-1 0,-1 0 0,-1 0 0,-2 0 0,-20 44 0,22-59 0,0 0 0,1 1 0,1 0 0,1 1 0,-4 36 0,3-115-73,-2 0 0,-17-61 0,25 117-207,-1 0-1,1 0 1,-1 0-1,0 0 1,0 1-1,0-1 1,0 0-1,0 0 1,0 0-1,0 1 1,0-1 0,-1 1-1,1-1 1,-1 1-1,1-1 1,-4-1-1,2 2-1138,0-1 0,-1 1 1,1 0-1,0 1 0,-1-1 0,1 0 0,0 1 0,-1 0 0,-4 0 1,-13 0-11822</inkml:trace>
</inkml:ink>
</file>

<file path=ppt/ink/ink4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2.0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23 106 15983,'0'0'11648,"12"-5"-10030,45-17-1227,1 3 0,1 3 0,1 2 0,0 2-1,1 4 1,0 2 0,0 2 0,76 6 0,-128-2-391,0 1 0,0 0 0,0 0 0,-1 1 0,1 0 0,0 0 0,-1 1 0,9 4 0,-57 2 0,-60 5 0,-291 35 0,368-47 0,-12 0 0,0 2 0,-62 15 0,82-11 0,23-1 0,27-1 0,46-6 0,0-4 0,121-20 0,-9 0 0,-168 23 0,-11 1 0,-24-1 0,-102 5 0,1 5 0,-145 29 0,249-37 0,-28 6 0,33-6 0,1-1 0,0 0 0,0 0 0,-1 1 0,1-1 0,0 0 0,0 1 0,-1 0 0,1-1 0,0 1 0,0 0 0,0-1 0,0 1 0,0 0 0,0 0 0,0 0 0,0 0 0,-1 1 0,37 1-58,-31-3-71,37 1-1343,103-6-11800,-89-3 4340</inkml:trace>
</inkml:ink>
</file>

<file path=ppt/ink/ink4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2.5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932 206 12236,'-44'-21'1780,"-2"2"0,0 2 1,-70-15-1,87 26-1209,1 1-1,-1 2 1,-1 1-1,1 1 1,0 2-1,0 1 1,-34 6-1,43-3-418,0 1 0,0 1 0,1 0 0,0 2-1,0 0 1,0 1 0,2 1 0,-1 1 0,1 0 0,1 2-1,1-1 1,-1 2 0,2 0 0,0 1 0,1 0-1,1 1 1,-15 28 0,11-18-60,2 0 0,2 1 0,0 1 1,2 0-1,1 0 0,1 1 0,2 0 0,1 0 0,1 1 0,2 0 0,1 40 1,4-49-95,0 0 1,1-1-1,1 1 1,1-1 0,1 0-1,1-1 1,1 1 0,1-2-1,0 1 1,2-1 0,0-1-1,1 0 1,0-1-1,2 0 1,0-1 0,1-1-1,0-1 1,1 0 0,1-1-1,34 19 1,-25-16 41,1-2 0,1-1 0,0-2 0,1 0 0,0-2 0,1-1 0,0-2 0,0-1 0,0-1 0,0-2 0,1-1 0,-1-1 0,1-2 0,34-7 0,-24 0 300,-1-3 0,0-1 1,0-3-1,-2-1 0,0-1 1,43-29-1,-29 13 174,-2-3-1,-2-1 1,74-75-1,-97 86-513,-1-2 0,-1-1 0,-1-1 0,-2 0 0,-1-2 0,-2-1 0,-1 0 0,-1-1 0,11-42 0,-22 59 0,-1 0 0,-1-1 0,0 0 0,-1 1 0,-2-1 0,0 0 0,-1 0 0,-5-33 0,2 37 0,0 0 0,-1 0 0,0 1 0,-2-1 0,1 1 0,-2 1 0,0-1 0,0 2 0,-1-1 0,-1 1 0,-20-21 0,15 20 3,0 0 1,-1 1-1,0 1 1,-1 0-1,0 1 0,0 1 1,-1 0-1,0 2 1,-1 0-1,-21-5 0,13 6 3,-1 2-1,0 0 0,0 2 1,0 1-1,-1 1 0,-43 6 1,29 1-44,1 2 1,0 2 0,1 1-1,0 3 1,1 1 0,0 2-1,2 1 1,0 2-1,-42 32 1,-3 14-2370,35-19-2291,9 2-4394</inkml:trace>
</inkml:ink>
</file>

<file path=ppt/ink/ink4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48.2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496 52 5958,'0'0'5610,"9"-6"-2428,2 0-2253,-7 5-555,0-1 0,0 0-1,0-1 1,-1 1 0,1-1-1,-1 1 1,1-1-1,-1 0 1,4-6 0,-7 3 4959,-11 3-3438,-20 3-1679,25 0 454,-22 1-432,0 2 1,0 1-1,0 2 0,0 0 1,1 2-1,0 1 0,1 1 1,-1 1-1,2 2 0,0 0 1,1 1-1,0 2 1,1 1-1,1 0 0,0 2 1,-29 32-1,45-44-197,1 1 1,0 0-1,0 0 1,0 0-1,1 1 1,0 0-1,-4 14 1,7-21-19,1 0 0,-1 0 0,1 1 0,-1-1 0,1 1 0,0-1 0,0 0 0,0 1 0,0-1 0,1 0 0,-1 1 0,0-1 0,1 0 0,0 1 0,0-1 0,-1 0 0,1 0 0,0 1 0,1-1 0,-1 0 0,0 0 0,1 0 0,-1-1 0,1 1 0,-1 0 0,1-1 0,0 1 0,0 0 0,0-1 0,0 0 0,0 0 0,0 1 0,0-1 0,4 1 0,11 3-13,-1 0 0,1-1 0,0-1 0,1 0 0,22 0 0,92-4-21,-106 0 10,-16 0-30,88-4-2891,-70 3 631,0-1-1,0-2 1,34-9 0,-35 3-8044</inkml:trace>
</inkml:ink>
</file>

<file path=ppt/ink/ink4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4.9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251 0 22549,'0'0'7373,"-1"12"-5420,-24 173-1201,13-113-682,-6 127 0,18-113-70,-34-133-2893,-62-122-11342,64 108 11951,-1 2 5008,53 69 9074,20-2-8900,41 2-2705,82-5-1779,-56-13-7553,-67 0 2060</inkml:trace>
</inkml:ink>
</file>

<file path=ppt/ink/ink4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5.4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1058 86 13581,'-29'-15'713,"-2"2"0,1 0 0,-1 3 0,-1 0 0,0 2 0,-55-6 0,65 12-225,-1 1 1,1 1-1,-1 1 0,0 1 0,1 1 1,0 1-1,0 1 0,0 1 0,0 1 0,-32 15 1,18-3-105,2 2 1,0 0 0,1 3-1,2 0 1,0 3 0,2 0-1,0 2 1,3 0 0,0 2-1,-32 52 1,38-52-242,2 2 1,1 1-1,1 0 1,2 0-1,1 2 1,2 0-1,2 0 0,1 1 1,2 0-1,1 0 1,1 50-1,5-67-136,1 1 0,0-1 0,2 0 1,1 0-1,0 0 0,1-1 0,1 0 0,1 0 0,1 0 1,0-1-1,2 0 0,0-1 0,1 0 0,0-1 0,1-1 0,1 0 1,24 20-1,-15-16 3,1-1-1,1-2 1,0 0 0,1-2-1,1 0 1,0-2 0,1-1 0,0-2-1,1 0 1,0-2 0,44 6 0,-27-9 115,0-3 0,1-1 0,-1-2 0,0-2 0,0-2 0,-1-2 0,0-2 0,0-2 0,-1-2 0,-1-2 0,0-2 0,-1-1 0,-2-3 0,0-1 1,-1-2-1,-1-1 0,-1-2 0,-2-2 0,-1-1 0,50-61 0,-61 63-125,-2-1 0,-2-1 0,0-1 0,-2-1 0,-2 0 0,-1-1 0,-1-1 0,-2 0 0,-2 0 0,-1-1 0,-1-1 0,-3 1 0,0-1 0,-3 0 0,-4-60 0,1 82 0,0 0 0,-1 1 0,0-1 0,-1 1 0,-1 0 0,0 0 0,-1 0 0,-1 1 0,0 0 0,0 0 0,-1 0 0,-1 1 0,0 1 0,-1-1 0,0 1 0,-1 1 0,0 0 0,-1 1 0,0 0 0,0 0 0,-1 2 0,1-1 0,-2 2 0,1-1 0,-29-7 0,7 6 0,0 2 0,-1 1 0,0 1 0,0 3 0,0 1 0,0 1 0,-62 11 0,8 5 0,-161 54 0,25 14-2397,5 15-4933,83-30-4884</inkml:trace>
</inkml:ink>
</file>

<file path=ppt/ink/ink4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0.0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0 822 5029,'0'0'20008,"11"-11"-18935,68-88-85,-4-3-1,-4-4 1,105-211-1,-159 283-849,4-6 487,25-73 0,-48 176-347,-29 156-123,-3 295 0,35-493-118,0 1 1,1-1-1,2 1 1,7 28-1,-8-41-127,0 0 0,0 0 0,1 0 0,0 0 0,1-1 0,0 1 0,0-1 0,1 0 0,0-1 0,0 1 0,0-1 0,9 6 0,0-4-1681,-6-8-863,-5-8-3349,-3-12-364</inkml:trace>
</inkml:ink>
</file>

<file path=ppt/ink/ink4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0.4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43 13036,'0'0'15215,"66"-16"-13069,-18 9-737,12 0-704,2-1-449,5 6-256,-3-1-769,-9 3-2434,-6 0-5925</inkml:trace>
</inkml:ink>
</file>

<file path=ppt/ink/ink4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4.0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126 0 17328,'-5'25'897,"-13"7"-192,3 16 1217,-6 8-641,1 10-160,2 3-256,3 2-513,6 0-288,5-4 0,4-8 0,0-11-64,5-11-608,8-12-770,-4-7 33,-2-9-801</inkml:trace>
</inkml:ink>
</file>

<file path=ppt/ink/ink4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4.6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8 132 18097,'-1'-9'2077,"-5"-28"181,6 35-2159,0 0 0,0 0 0,0-1 0,0 1-1,1 0 1,-1 1 0,1-1 0,-1 0 0,1 0 0,0 0 0,0 0 0,-1 0 0,1 0 0,1 1 0,-1-1-1,0 1 1,0-1 0,1 0 0,-1 1 0,1 0 0,-1-1 0,1 1 0,0 0 0,-1 0 0,1 0 0,0 0-1,0 0 1,0 0 0,2 0 0,8-3 211,0-1 0,1 2 0,17-3 1,-20 4-35,36-6 3,1 3-1,-1 2 1,1 1 0,85 10-1,-120-6-272,0 0 0,0 1 0,0 0 0,-1 1 0,16 7 0,-25-10-4,1-1 0,-1 1 0,0 0 0,0 0 0,0 1 0,0-1 0,0 0 0,0 1 0,0-1 0,0 1 0,0-1 0,-1 1 0,1 0 0,-1 0 0,1 0 0,-1 0 0,0 0 0,0 0 0,0 0 0,0 0 1,0 1-1,0-1 0,0 0 0,-1 1 0,1-1 0,-1 0 0,0 1 0,0-1 0,0 1 0,0-1 0,0 0 0,0 1 0,-1-1 0,0 4 0,0-4 11,1-1-1,-1 0 1,0 0-1,1 0 1,-1 0-1,0 0 1,0-1-1,0 1 1,0 0-1,1 0 0,-1 0 1,0-1-1,0 1 1,-1 0-1,1-1 1,0 1-1,0-1 1,0 0-1,0 1 1,0-1-1,-1 0 1,1 1-1,-2-1 1,-36-1 398,-1 2-140,39 1-306,0-1 0,0 1 0,0-1-1,1 1 1,-1 0 0,1 0-1,-1-1 1,1 1 0,-1 0-1,1 0 1,0 0 0,0-1-1,0 1 1,0 0 0,0 0 0,0 0-1,1 2 1,0 4-1433,-1-7 1740,0 3-2402,0-9-3491,0-5-2792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5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152 1 12043,'0'16'5654,"-9"51"-4983,-3-1-1,-25 80 1,3-13-495,12-16 486,4 1-1,6 1 1,4 196-1,59 358 1806,-38-545-2102,17 541 190,-30-666-605,-1 11-223,1 0-1,-2 0 0,-3 19 1,4-30 36,1-1 0,-1 1 1,0-1-1,1 1 0,-1-1 1,0 0-1,0 1 0,-1-1 1,1 0-1,-1 0 0,1 0 1,-1 0-1,1 0 0,-1 0 1,0 0-1,0 0 0,0-1 1,0 1-1,0-1 0,0 0 1,-1 1-1,1-1 0,0 0 1,-1 0-1,-2 0 0,-20 1-4834</inkml:trace>
</inkml:ink>
</file>

<file path=ppt/ink/ink4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5.4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319 105 11979,'9'-7'2851,"26"-20"-363,19-15 2596,-22 13 1656,-78 75-6445,-179 194 1783,200-210-1899,3 1 0,0 1 0,2 1 0,1 1-1,2 1 1,-19 54 0,32-77-179,1 0 0,0 0 0,0 0 0,2 1 0,-1-1 0,1 22 0,1-30 0,1 0 0,-1-1 0,1 1 0,0 0 0,0-1 0,0 1 0,0-1 0,1 0 0,-1 1 0,1-1 0,0 0 0,0 0 0,0 0 0,0 0 0,1 0 0,-1 0 0,1-1 0,0 1 0,0-1 0,0 0 0,0 0 0,0 0 0,0 0 0,0 0 0,1-1 0,4 2 0,14 3-16,1-1-1,0-2 1,0 0-1,0-2 1,1 0-1,-1-2 1,0 0 0,0-1-1,0-2 1,0 0-1,0-2 1,28-10-1,12-13-2578,-54 24 876,0 0 0,-1-1 1,0-1-1,12-11 0,9-13-7473</inkml:trace>
</inkml:ink>
</file>

<file path=ppt/ink/ink4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5.8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361 17 18129,'0'0'4522,"-10"-3"-951,1 0-3168,1 0 0,-1 1 0,0 0 0,0 1-1,0 0 1,0 0 0,0 1 0,0 0 0,0 1 0,0 0-1,0 0 1,-16 5 0,7 2-249,0 1-1,0 1 1,1 0 0,0 1 0,-29 26-1,38-30-123,0 0 0,0 1-1,1 0 1,0 0 0,1 1-1,-1 0 1,2 0 0,-1 1-1,1-1 1,1 1 0,-1 0-1,-3 17 1,7-25-30,1 1 0,0-1 0,0 0 0,0 0 0,1 0 0,-1 0 0,0 1 0,1-1 0,-1 0 0,1 0 0,0 0 0,0 0 0,-1 0 0,1 0 0,1-1 0,-1 1 0,0 0 0,0 0 0,1-1 0,-1 1 0,1 0 0,-1-1 0,1 0 0,0 1 0,-1-1 0,1 0 0,0 0 0,0 0 0,0 0 0,0 0 0,0 0 0,0-1 0,0 1 0,0-1 0,4 1 0,11 2 0,-1 0 0,1-1 0,27-1 0,-23-1 0,18 1-19,63 6-139,-92-6 135,-1 0 0,0 1 0,1 1 0,-1 0 0,0 0 0,0 0 0,0 2 0,8 4 0,-13-7 22,-1 1 1,0-1 0,0 1 0,0-1 0,0 1 0,-1 0-1,1 0 1,-1 0 0,0 0 0,0 1 0,0-1 0,0 1-1,0-1 1,-1 1 0,1 0 0,-1-1 0,1 7 0,-2-4 12,1 0 1,-1 1 0,0-1-1,-1 0 1,0 1 0,0-1-1,0 0 1,0 0-1,-1 0 1,-3 7 0,-1 0 12,0-1-1,-1 1 1,0-1 0,-1-1 0,0 1 0,-1-1 0,0-1-1,-1 0 1,-12 10 0,10-10-25,-1-1 0,0 0 0,0-1 0,-1-1 0,0 0 0,-1-1 0,1 0 0,-1-1 0,0-1 0,0 0 0,-1-1 0,1-1 0,-1-1 0,-22 0 0,36 0-59,1-1 0,-1 0-1,1-1 1,-1 1 0,1 0 0,-1 0 0,1-1 0,-1 1-1,1 0 1,-1-1 0,1 0 0,-1 1 0,1-1 0,0 0-1,-1 0 1,1 1 0,0-1 0,0 0 0,0 0-1,-1-1 1,1 1 0,0 0 0,0 0 0,1 0 0,-1-1-1,0 1 1,0-1 0,1 1 0,-1 0 0,1-1-1,-1 1 1,1-1 0,-1 1 0,1-1 0,0 1 0,0-1-1,0 0 1,0 1 0,0-1 0,0-1 0,1-1-390,0 0 0,0 0 0,0 0 0,1 0 0,-1 0 0,1 0 0,0 0 0,0 0 0,0 1 0,0-1 0,1 1 0,0 0 0,5-6 0,16-10-8360</inkml:trace>
</inkml:ink>
</file>

<file path=ppt/ink/ink4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6.2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195 0 21813,'0'0'6779,"-7"11"-5145,-38 61-851,-39 65 424,74-117-1115,0 0-1,1 0 1,1 1 0,1 0 0,-4 23 0,10-39-92,0-1 0,0 0 0,1 1 0,-1-1 0,1 0 0,0 1 0,0-1 0,1 1 0,0-1 0,-1 0 0,1 1 0,1-1 0,2 7 0,-2-8 0,0-1 0,0 0 0,0 1 0,0-1 0,0 0 0,1-1 0,-1 1 0,1 0 0,-1-1 0,1 1 0,0-1 0,-1 0 0,1 0 0,0 0 0,0 0 0,0 0 0,0 0 0,0-1 0,0 0 0,5 0 0,11 2-112,1-2 0,-1 0 0,1-1 1,25-5-1,-34 4-115,-1 0 1,0-1-1,1-1 1,-1 0-1,-1 0 1,1 0-1,-1-1 1,1-1-1,12-9 1,-21 13-271,1 1 0,-1 0-1,1 0 1,-1-1 0,0 1 0,0-1-1,1 1 1,-1-1 0,0 0 0,0 1-1,0-1 1,-1 0 0,1 0 0,0 1 0,-1-1-1,1 0 1,-1 0 0,1 0 0,-1 0-1,0-3 1,0-14-8274</inkml:trace>
</inkml:ink>
</file>

<file path=ppt/ink/ink4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6.6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77 442 15855,'0'0'3107,"-61"0"-481,45 0 2019,18 0-3108,26 0-768,10-1-449,14-10-160,15 1-192,7-3-32,6-2-2274,2-6-673,1-1-2434,0-6-12236</inkml:trace>
  <inkml:trace contextRef="#ctx0" brushRef="#br0" timeOffset="1">822 1 20115,'0'0'9961,"50"3"-9320,4-3-481,9-2-192,6 1-128,-1 1-320,-3 0-1378,-10 0-2562,-14 0-1602,-16 0-3523</inkml:trace>
</inkml:ink>
</file>

<file path=ppt/ink/ink4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6.9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47 15 18097,'0'0'3043,"-47"28"-801,47-19-1121,7-4 353,31-3 383,14-2-640,16 0-896,12-3-225,9-6-256,-1-5-1282,-8-1-2882,-9-2-7175</inkml:trace>
</inkml:ink>
</file>

<file path=ppt/ink/ink4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7.5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1 672 13325,'0'0'8050,"12"-5"-5861,17-10-1238,-1-1-1,-1-2 1,0 0 0,43-40 0,100-106 80,-165 159-976,155-171 1156,-132 141-762,-2 0-1,-1-2 1,26-52-1,-78 173-90,7-28-366,3 1 1,3 1-1,2 0 0,3 0 1,2 1-1,1 78 1,6-130-503,0 0 0,0 0 0,-1 0 0,0 0 0,-2 10 0,2-15 84,0-1 0,1 1 0,-1-1 0,0 1 0,0-1 0,0 1 0,0-1 1,0 0-1,0 1 0,0-1 0,0 0 0,0 0 0,-1 0 0,1 0 0,-1 0 0,1 0 1,0 0-1,-1 0 0,0-1 0,1 1 0,-1-1 0,1 1 0,-1-1 0,0 1 0,1-1 1,-1 0-1,-3 0 0,-15 1-7117</inkml:trace>
</inkml:ink>
</file>

<file path=ppt/ink/ink4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7.9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1 227 15054,'0'0'11659,"57"-40"-11499,-13 40-63,12 0-1,7 0-673,8 0-1729,-2-9-2787,-3-4-4452</inkml:trace>
  <inkml:trace contextRef="#ctx0" brushRef="#br0" timeOffset="1">824 0 14478,'0'0'14573,"-25"67"-13932,14-37-481,1-1-128,3 0-32,5 1 32,2-1 0,0 0-128,0 0-1313,0-8-1922,-6-1-2210,-4-9-7848</inkml:trace>
</inkml:ink>
</file>

<file path=ppt/ink/ink4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8.2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1 288 19859,'0'0'5125,"79"-35"-3268,-35 25-639,8-1-898,6 1-256,8 1-64,4-1-1762,-1-2-1345,-4-2-2018,-4-5-7302</inkml:trace>
  <inkml:trace contextRef="#ctx0" brushRef="#br0" timeOffset="0.99">831 0 17585,'0'0'3811,"-24"65"-2498,12-35 225,1 2-417,2 1-576,4 1-353,3-1-96,0-2-32,2 1-32,0-1-545,0-5-1184,4-2-1891,-1-10-1953,-3-6-7399</inkml:trace>
</inkml:ink>
</file>

<file path=ppt/ink/ink4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8.6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0 124 15567,'10'-11'2925,"-3"1"-2505,1 1 0,0 0-1,1 0 1,-1 1 0,2 1 0,-1-1-1,1 1 1,0 1 0,1 0-1,-1 0 1,1 1 0,0 1 0,1-1-1,-1 2 1,15-3 0,1 3-61,-1 1-1,1 2 1,33 4 0,-51-4-292,-1 2 1,1-1-1,-1 1 0,0 0 1,1 1-1,-1 0 0,0 0 1,-1 0-1,1 1 0,-1 1 1,1-1-1,-1 1 0,0 0 0,6 7 1,-12-11-10,1 1 1,-1 0 0,0-1-1,1 1 1,-1 0 0,0 0-1,0 0 1,0 0-1,0 0 1,-1 0 0,1 0-1,-1 0 1,1 1-1,-1-1 1,0 0 0,1 0-1,-1 0 1,0 0-1,0 1 1,-1 3 0,-1-2 99,1 0 0,0-1 1,-1 1-1,0 0 0,0 0 0,0-1 1,-1 1-1,1-1 0,-1 0 0,-3 4 1,-7 5 255,-1-1 1,0 0-1,0-1 1,-17 8 0,-67 32-346,150-50-2556,-23 2 928,-18-2 1264,0 1 1,0 1 0,1 0 0,-1 0-1,0 1 1,-1 1 0,14 5 0,-22-8 316,0 0 1,1 1-1,-1-1 1,0 1-1,0-1 1,0 1-1,1 0 1,-2-1-1,1 1 0,0 0 1,0 0-1,-1 1 1,1-1-1,-1 0 1,2 4-1,-2-4 44,-1 0-1,0 1 0,0-1 1,0 0-1,0 0 0,0 0 0,0 0 1,0 0-1,-1 0 0,1 1 1,-1-1-1,0 0 0,0 0 0,1-1 1,-1 1-1,-1 0 0,1 0 1,0 0-1,0-1 0,-1 1 1,1 0-1,0-1 0,-3 2 0,-9 10 234,-2 0-1,1-2 0,-2 1 0,1-2 1,-1 0-1,-1-1 0,0-1 0,0 0 1,-1-1-1,0-1 0,0-1 0,0-1 1,-1 0-1,-35 2 0,53-6-395,0 0 1,0 0-1,0 0 0,0 0 0,0 0 1,0-1-1,0 1 0,0 0 0,0-1 1,0 1-1,0 0 0,0-1 0,0 1 1,0-1-1,0 0 0,0 1 0,1-1 1,-1 0-1,0 1 0,0-1 0,1 0 1,-1 0-1,0 0 0,1 1 1,-1-1-1,1 0 0,-1 0 0,1 0 1,0 0-1,-1 0 0,1 0 0,0 0 1,0 0-1,-1-2 0,1-1-679,0 1-1,0-1 0,0 0 1,1 1-1,-1-1 1,1 0-1,0 1 0,0-1 1,3-6-1,16-23-9659</inkml:trace>
</inkml:ink>
</file>

<file path=ppt/ink/ink4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9.0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208 0 17360,'0'0'7175,"5"70"-4740,-15-34-289,-1 4-449,1 0-928,3 0-353,7-3-352,0-4 0,2 1-416,7-8-1057,3-3-994,-7-10-1440,-1-8-1506</inkml:trace>
  <inkml:trace contextRef="#ctx0" brushRef="#br0" timeOffset="1">1 178 17296,'0'0'5606,"77"0"-4966,-26 0-544,15 0-832,9 0-3652,12 0-2467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6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1 338 19699,'9'1'299,"93"10"511,1-4 1,122-8-1,216-33 1510,-227 14-922,1393-76 655,-137 11-449,-1123 59-1569,112-9-252,-155 9-3194,-304 26 3395,95-10-3754,-38-1-2533,-21-2-5143</inkml:trace>
</inkml:ink>
</file>

<file path=ppt/ink/ink4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9.4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253 0 8520,'0'0'19827,"-12"4"-18856,-5 2-828,-1 2 1,1 0-1,1 0 0,0 2 0,0 0 0,0 1 0,2 0 0,-17 17 0,23-21-43,1 0 0,0 0-1,1 1 1,0-1 0,0 1-1,0 1 1,1-1 0,1 1-1,-1 0 1,1 0 0,1 1-1,0-1 1,0 1 0,1-1-1,0 1 1,1 0 0,0 0-1,0 16 1,2-22-103,0-1 0,0 1 0,1 0-1,-1-1 1,1 1 0,0-1 0,0 1 0,0-1 0,0 0-1,0 1 1,1-2 0,0 1 0,-1 0 0,1 0 0,0-1 0,1 1-1,-1-1 1,0 0 0,0 0 0,1 0 0,0-1 0,-1 1-1,1-1 1,0 0 0,-1 0 0,7 1 0,11 3-512,0-2-1,1 0 1,29 0 0,-19-2-1800,-1-1-1,1-2 0,33-7 1,24-14-7919</inkml:trace>
</inkml:ink>
</file>

<file path=ppt/ink/ink4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39.89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0 19506,'0'0'7175,"-12"74"-6438,6-46-417,5 0-256,1-1 0,4-1 0,10-3-224,-1-3-1473,-7-7-1186,-5-6-2210</inkml:trace>
</inkml:ink>
</file>

<file path=ppt/ink/ink4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40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17873,'0'0'3491,"87"16"-1441,-29-10-769,12-2-608,11-1-545,7-3-96,0 0-1217,-7-2-3203,-13-13-4901</inkml:trace>
</inkml:ink>
</file>

<file path=ppt/ink/ink4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40.6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421 119 13036,'0'0'2114,"-27"86"545,17-40-1154,5 2 321,3-1 224,2-5-609,0 2-896,6-4-353,5-4-96,-3-4-256,-3-9-2146,0-9-2339</inkml:trace>
  <inkml:trace contextRef="#ctx0" brushRef="#br0" timeOffset="1">1 50 16464,'0'0'2274,"8"-7"-37,1 1-1944,1 1 0,-1 0 0,1 0 0,0 1 1,0 0-1,0 1 0,0 0 0,1 1 1,-1 0-1,1 0 0,0 1 0,-1 1 0,13 0 1,27 0-9,-1 2 1,1 2 0,75 17-1,-91-13-282,0 2 0,-1 1-1,-1 1 1,0 2 0,58 35-1,-82-44 23,0 0 0,0 1 0,0 0 0,-1 1 0,0 0 0,-1 0 0,1 0 0,-1 1 0,-1 0 0,1 0 0,-2 0 0,1 1 1,5 13-1,-9-16 95,1 0 0,-1 0 0,0 0 0,0 0 0,-1 0 0,0 0 0,0 0 0,0 0 0,-1 0 0,0 0 0,0 0 1,0 0-1,-1 0 0,0 0 0,0 0 0,-1-1 0,1 1 0,-1-1 0,-1 0 0,1 0 0,-1 0 0,-4 6 0,-15 13 166,-1 0-1,0-2 0,-2-1 0,0 0 1,-1-2-1,-34 17 0,-5-2 425,-113 43 0,172-75-712,-15 7-478,-1-1 0,-26 4 0,45-11 55,-1 0-1,1 0 1,0 0-1,-1-1 1,1 0 0,-1 0-1,1 0 1,0 0 0,-1-1-1,1 1 1,-1-1 0,1 0-1,0-1 1,0 1 0,0-1-1,0 0 1,0 0 0,-7-4-1,-9-23-17980</inkml:trace>
</inkml:ink>
</file>

<file path=ppt/ink/ink4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3:41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14542,'0'0'9897,"32"79"-9416,-20-37-353,-4 1-32,-4 4-64,-4 0 32,0 1 0,-10-1-320,-4 0-289,-1-4-608,8-7-1249,-1-8-2627</inkml:trace>
</inkml:ink>
</file>

<file path=ppt/ink/ink4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8.1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17 14958,'0'0'8734,"10"4"-6989,8 2-1245,1-1 0,-1-1 0,1 0 0,1-2 0,-1 0 0,38-2 0,134-17 213,-113 8-436,158-9 534,-703 51 738,214-10-1069,235-21-480,20-2 0,31 0 0,136-13 17,346-12-167,-661 38-9625,92-13 3764</inkml:trace>
</inkml:ink>
</file>

<file path=ppt/ink/ink4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1:58.6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1251 185 13036,'-36'-18'142,"0"1"0,-2 2-1,-74-19 1,74 26 543,0 1-1,-1 3 1,0 1-1,1 1 1,-1 3-1,0 1 0,0 2 1,1 1-1,-1 2 1,2 2-1,-1 2 1,-38 16-1,29-8 30,1 2-1,1 2 0,1 2 1,1 2-1,-39 33 1,66-48-562,0 2 0,1 0 1,0 1-1,1 0 1,1 1-1,1 1 0,0 0 1,1 0-1,1 1 1,1 1-1,0 0 0,1 0 1,1 0-1,-8 40 1,14-45-146,0-1 0,1 0 1,0 1-1,1-1 0,1 0 1,0 0-1,1 0 0,0 0 1,1 0-1,0-1 0,1 1 1,0-1-1,1-1 0,1 1 1,0-1-1,0 0 0,1 0 1,1-1-1,-1 0 0,2 0 1,14 11-1,10 6 20,0-1 1,2-3-1,1 0 0,1-3 1,55 23-1,-24-16 28,1-2-1,1-4 1,1-2-1,1-4 1,0-3 0,1-3-1,0-4 1,83-4-1,-127-2 91,-1-2 0,1-1 0,-1-1 0,0-2 0,0 0-1,-1-2 1,0-2 0,-1 0 0,0-2 0,48-30 0,-55 28-53,0 0 0,-1-1 0,-1-1 0,0-1 0,-2-1 0,0 0 0,-1-1 0,-1 0 1,0-2-1,-2 1 0,-1-2 0,0 1 0,9-33 0,-8 15-92,-3 0 0,0 0 0,-3-1 0,-2 0 0,0-68 0,-5 84 0,0 1 0,-2 0 0,-1 0 0,-1 0 0,-1 0 0,0 1 0,-2 0 0,-1 0 0,-1 1 0,-23-39 0,25 50 2,-1 0 0,0 0 0,-1 1 0,0 0 0,-1 1 0,1 0 0,-2 1 0,1 0 0,-25-13 0,16 13 1,0 0 1,0 1-1,0 1 0,-1 1 1,-40-5-1,8 7-43,1 3 0,0 1 0,0 3 0,-77 16 0,-175 55-3558,105-13-4751,53-12-2766</inkml:trace>
</inkml:ink>
</file>

<file path=ppt/ink/ink4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6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832 1 14958,'0'0'13303,"-13"7"-12000,-100 68-452,2 4 0,-102 97 1,5-5-203,34-30-3959,185-149 1160,-1-1 0,0 0 0,12-16 0,17-23-4742</inkml:trace>
</inkml:ink>
</file>

<file path=ppt/ink/ink4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6.9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0 12460,'0'0'9246,"-1"10"-6700,-2 12-1026,-1 0 0,-1 0 0,-13 34 1,9-28-804,0 0 0,-8 53 0,16-62-699,0-1-1,1 1 1,0-1 0,2 1-1,0-1 1,1 1 0,1-1 0,1 0-1,0 0 1,2-1 0,0 0-1,0 0 1,2 0 0,0-1-1,16 21 1,-9-15-367,-11-17 2,-1 0-1,0 0 0,0 1 1,0-1-1,0 1 0,-1 0 1,0 1-1,-1-1 0,1 0 0,-1 1 1,0-1-1,1 13 0,-3-18 119,0-1-1,0 1 0,-1 0 0,1-1 1,0 1-1,0-1 0,-1 1 0,1 0 0,0-1 1,-1 1-1,1-1 0,-1 1 0,1-1 1,-1 1-1,1-1 0,-1 1 0,1-1 1,-1 1-1,1-1 0,-1 0 0,0 1 0,1-1 1,-1 0-1,1 0 0,-1 1 0,0-1 1,1 0-1,-1 0 0,0 0 0,1 0 1,-3 0-1,-27 1-4828,22-1 2702,-36 0-9078</inkml:trace>
</inkml:ink>
</file>

<file path=ppt/ink/ink4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7.2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59 93 14670,'0'0'3299,"-53"29"-1922,48-20 897,7-2-95,31-4-258,20-3-31,18-1-1025,18-12-353,11-4 129,8-2-161,0 0-287,-11 3-161,-7 2-224,-16 5-1378,-12 0-2113,-11-3-1058,-5 0-1633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6.3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15759,'12'0'3801,"163"0"-296,180 5-1265,-287 0-2035,-1 2 1,0 4-1,78 22 0,-139-32-202,-1 1 1,1 0-1,0 0 1,-1 1-1,0-1 1,1 1-1,-1 1 0,0-1 1,-1 1-1,1-1 1,-1 1-1,1 1 0,-1-1 1,3 5-1,-5-5 9,0-1 0,0 1-1,-1-1 1,0 1 0,0 0-1,0-1 1,0 1-1,-1 0 1,1 0 0,-1-1-1,0 1 1,0 0 0,0 0-1,-1 0 1,1-1 0,-1 1-1,0 0 1,0 0 0,0-1-1,-1 1 1,1-1 0,-1 1-1,-2 4 1,-6 7 177,0 0 0,0 0 1,-1-1-1,-1 0 0,-17 15 0,-75 59 619,75-64-717,-70 53-323,-211 123 0,242-167-2332,23-21-2992,18-12-2980</inkml:trace>
</inkml:ink>
</file>

<file path=ppt/ink/ink4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07.6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84 14638,'0'0'7100,"0"9"-5344,-9 172 5474,2-95-6401,5 96 1,2-176-814,1 0 0,-1 0 0,1 0 0,1 0 0,-1 0 0,1-1 0,0 1 0,0 0 0,0-1 0,1 1 0,0-1 0,0 0 0,1 0 0,-1 0 0,7 7 0,-7-10-12,0 0 1,0 0 0,1 0-1,-1 0 1,0-1-1,1 0 1,-1 1-1,1-1 1,-1 0 0,1-1-1,-1 1 1,1-1-1,0 1 1,-1-1 0,1 0-1,0-1 1,-1 1-1,1-1 1,-1 1-1,1-1 1,0 0 0,-1 0-1,0-1 1,1 1-1,-1-1 1,0 1-1,4-4 1,9-5-5,0 0 0,-1-1 0,-1-1 0,0-1 0,0 0 0,-1 0 0,-1-1 0,20-30 0,-10 9 0,0-2 0,29-71 0,-23 31 0,-43 128 0,7-28 0,1 1 0,1 0 0,1 0 0,1 1 0,2-1 0,-1 36 0,3-57 0,1 1 0,-1-1 0,1 1 0,0-1 0,0 1 0,0-1 0,0 1 0,0-1 0,1 0 0,0 0 0,0 1 0,-1-1 0,2-1 0,-1 1 0,0 0 0,1 0 0,-1-1 0,1 1 0,0-1 0,-1 0 0,1 0 0,0 0 0,1 0 0,-1-1 0,0 1 0,0-1 0,1 0 0,-1 0 0,1 0 0,6 1 0,-4-1 0,1-1 0,-1 0 0,1 0 0,-1 0 0,0-1 0,1 0 0,-1 0 0,0-1 0,0 0 0,0 0 0,0 0 0,0-1 0,0 1 0,-1-1 0,1-1 0,9-7 0,0-3 0,-1-2 0,0 0 0,-1 0 0,-1-1 0,-1-1 0,0 0 0,-1 0 0,8-21 0,52-164 0,-60 172 0,-6 16 0,5-11 0,-2 1 0,6-45 0,-13 70-10,0 0 1,0 0-1,-1-1 1,1 1-1,0 0 1,0 0-1,-1 0 1,1 0-1,0 0 1,0 0-1,-1 0 1,1 0-1,0 0 0,0 0 1,-1 0-1,1 0 1,0 0-1,0 0 1,-1 0-1,1 0 1,0 0-1,0 0 1,-1 0-1,1 0 1,0 0-1,0 1 1,-1-1-1,1 0 0,0 0 1,0 0-1,0 0 1,-1 0-1,1 1 1,0-1-1,0 0 1,0 0-1,0 0 1,0 1-1,-1-1 1,1 0-1,0 0 0,0 1 1,0-1-1,0 0 1,0 0-1,0 1 1,0-1-1,-11 12-2954,0 1-5241,4-1-7202</inkml:trace>
</inkml:ink>
</file>

<file path=ppt/ink/ink4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0.2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14318,'0'0'5477,"60"2"-3523,-16 7-129,15 0-511,14-2-386,10-3-479,13-2-257,-2-2-128,-4 0-32,-8 0 0,-18 0-576,-16 0-609,-16 0-609,-19 0-1249,-29 0-7335</inkml:trace>
</inkml:ink>
</file>

<file path=ppt/ink/ink4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0.5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14318,'0'0'8680,"76"45"-6054,-11-42-832,16-2-1089,10-1-513,8 0-96,0 0-64,-8 3-448,-13 2-1987,-20-4-1793,-17-1-3907</inkml:trace>
</inkml:ink>
</file>

<file path=ppt/ink/ink4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5.4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34 616 2498,'0'0'9113,"-6"11"-5045,-16 33-1266,21-42-2637,1-1-1,-1 1 0,0-1 0,1 1 0,-1 0 0,1-1 0,-1 1 1,1 0-1,0-1 0,-1 1 0,1 0 0,0 0 0,0-1 0,0 1 1,1 0-1,-1 0 0,0-1 0,1 1 0,-1 0 0,1-1 0,0 1 1,-1-1-1,1 1 0,0 0 0,0-1 0,0 0 0,0 1 0,0-1 0,0 0 1,0 1-1,1-1 0,-1 0 0,0 0 0,1 0 0,-1 0 0,1 0 1,-1 0-1,1 0 0,-1-1 0,1 1 0,2 0 0,3 1 151,0-1 0,-1 1-1,1-2 1,0 1 0,0-1 0,0 0 0,0 0-1,10-2 1,-1-2-45,-1 0-1,1-2 1,-1 0 0,0 0 0,-1-2-1,1 1 1,24-20 0,92-81 280,-107 86-482,212-203 103,-194 179-145,-3-1 1,-1-2 0,39-68 0,-59 78 7,-13 25 1,-8 19 18,-66 128 607,-95 267-1,161-391-637,-21 73 36,23-76-60,0 1 1,0 0-1,0-1 0,0 1 1,1 0-1,1 0 1,-1-1-1,1 1 1,2 11-1,-2-16-205,0-1 0,0 0-1,0 1 1,0-1 0,0 0 0,0 1 0,1-1 0,-1 0-1,0 0 1,0 0 0,1 0 0,-1 0 0,1 0-1,-1 0 1,1-1 0,-1 1 0,1-1 0,0 1 0,-1-1-1,1 1 1,0-1 0,2 0 0,41 2-8421,-35-2 6465,-29 0-5407</inkml:trace>
</inkml:ink>
</file>

<file path=ppt/ink/ink4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5.7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17328,'0'0'12108,"69"40"-11660,-23-40-320,8 0-64,5 0-64,6 0-960,-7-5-1827,-2-6-1922,-6-3-2946</inkml:trace>
</inkml:ink>
</file>

<file path=ppt/ink/ink4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6.1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445 14 18449,'0'0'9519,"-14"-4"-8414,9 3-1038,1-1-44,-1 0-1,1 1 0,-1 0 0,0 0 0,1 0 0,-1 1 1,0-1-1,0 1 0,1 0 0,-1 1 0,0-1 0,1 1 1,-1 0-1,0 0 0,1 0 0,-1 1 0,1 0 0,-1 0 1,1 0-1,0 0 0,-7 5 0,-23 21 199,2 0 0,2 2 0,0 1 0,2 2 0,1 1 0,2 1 0,2 1 0,1 0 0,-28 65 0,47-91-137,-1 0 0,1 1-1,1-1 1,0 1 0,-2 21 0,4-29-81,0 0 0,0 0 0,0 0 0,1 0 0,-1 0 0,1 0 0,0 0 0,-1 0 0,1-1 0,0 1 0,1 0 0,-1 0 0,0-1 0,1 1 1,0-1-1,-1 1 0,1-1 0,0 0 0,0 0 0,0 0 0,1 0 0,-1 0 0,0 0 0,1 0 0,4 2 0,4 0-193,0-1 0,0 0 0,0 0 1,0-1-1,0-1 0,1 0 0,-1 0 0,14-2 0,-5 0-1351,1-1 0,-1-1-1,34-10 1,10-10-4844</inkml:trace>
</inkml:ink>
</file>

<file path=ppt/ink/ink4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6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484 73 19891,'0'-9'2920,"0"4"-2722,0 3-36,1 0-1,-1 0 0,0 0 0,0 0 0,1 0 0,-2 0 0,1 0 0,0 0 0,0 0 0,0 0 0,-1 0 0,1 0 0,-1 1 0,0-1 0,0 0 0,1 0 0,-1 0 0,0 0 0,0 1 0,-1-1 0,1 1 0,0-1 0,-1 1 0,1-1 0,-1 1 0,1 0 1,-1-1-1,1 1 0,-1 0 0,0 0 0,0 0 0,1 0 0,-1 1 0,0-1 0,0 0 0,0 1 0,0 0 0,0-1 0,0 1 0,-3 0 0,-4 1-63,1 0 1,-1 0-1,0 1 1,1 0-1,-1 1 0,1 0 1,0 1-1,0-1 1,0 2-1,0-1 0,1 1 1,-1 0-1,1 0 1,1 1-1,-13 12 0,3 0 56,0 0 0,1 0 0,0 2 0,-19 35 0,31-50-134,1-1 0,0 1 1,0-1-1,0 1 0,0 0 1,1-1-1,0 1 0,0 0 1,0 0-1,0 0 0,1 0 1,0 0-1,1 8 0,0-10-22,-1-1 0,1 1 0,1-1 0,-1 1 0,0-1 0,1 0 0,-1 1-1,1-1 1,-1 0 0,1 0 0,0 0 0,0 0 0,0 0 0,0-1 0,1 1-1,-1-1 1,0 1 0,0-1 0,1 0 0,-1 0 0,1 0 0,0 0 0,-1 0-1,1-1 1,4 1 0,33 5-303,-33-6 215,1 0 0,-1 1-1,0 0 1,0 1 0,0-1 0,0 1-1,0 1 1,0-1 0,0 1 0,-1 0-1,7 4 1,-11-4 93,0-1 0,0 1-1,-1-1 1,1 1 0,-1 0 0,0-1-1,0 1 1,0 0 0,0 0 0,0 0-1,-1 0 1,1 0 0,-1 0-1,0 0 1,0 0 0,0 0 0,0 0-1,0 0 1,-1 0 0,1 0 0,-1 0-1,0 0 1,-1 3 0,-2 6 174,0-1 0,-1 1 0,0-1-1,-9 13 1,8-13-137,-1-1-1,0 0 0,0-1 0,-1 1 0,0-2 1,-1 1-1,1-1 0,-2 0 0,1-1 1,-1 0-1,-1-1 0,1 0 0,-1 0 0,0-1 1,0-1-1,0 0 0,-1 0 0,1-1 0,-1 0 1,0-1-1,0-1 0,0 0 0,0 0 1,0-1-1,-23-4 0,31 4-38,0-1 0,0 0 0,-1-1 0,1 1 0,0-1 0,0 0 0,-5-3 0,-18-7-41,26 12-542,16 0-11867,-2 0 2674</inkml:trace>
</inkml:ink>
</file>

<file path=ppt/ink/ink4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6.9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1 19891,'0'0'11349,"-2"9"-10068,-5 16-1242,-1-1-1,-1 0 0,-2-1 0,0 1 1,-1-2-1,-2 0 0,-22 30 0,16-25-50,2 1 0,1 1 0,1 0 0,-17 46 0,32-74 12,1 0 0,-1 0 0,1 0 0,-1 1 0,1-1 0,-1 0 0,1 0 0,0 1 0,-1-1 0,1 0 0,0 1 0,0-1 0,0 0 0,0 1 0,0-1 0,0 0 0,0 0 0,1 1 0,-1-1 0,0 0 0,1 1 0,-1-1 0,1 0 0,0 0 0,-1 0 0,1 0 0,0 0 0,-1 0 0,1 0 0,0 0 0,0 0 0,0 0 0,0 0 0,0 0 0,0 0 0,2 0 0,2 1 0,0-1 0,0-1 0,1 1 0,-1-1 0,0 1 0,1-1 0,7-2 0,-2 2 0,10-2-306,0-1-1,-1 0 1,0-1-1,0-2 1,0 0-1,-1-1 1,1 0 0,-2-2-1,25-14 1,-42 22 9,-1 1 0,1 0 0,-1 0 0,1-1 0,-1 1 1,1-1-1,-1 1 0,1 0 0,-1-1 0,1 1 0,-1-1 0,1 1 0,-1-1 1,0 1-1,1-1 0,-1 1 0,0-1 0,0 1 0,1-1 0,-1 0 0,0 1 1,0-1-1,0 1 0,0-1 0,0 0 0,0 1 0,0-1 0,0 0 0,0 1 1,0-1-1,0 1 0,0-1 0,0 0 0,0 1 0,-1-2 0,-9-8-7668</inkml:trace>
</inkml:ink>
</file>

<file path=ppt/ink/ink4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7.3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43 14125,'0'0'17585,"75"-20"-16528,-21 16-1057,2 2 0,3 1-192,-8-1-2242,-7-3-4133,-11-4-8935</inkml:trace>
</inkml:ink>
</file>

<file path=ppt/ink/ink4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19.6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36 17296,'0'0'8008,"53"5"-6246,-16-5 256,12-3-577,6-8-865,5-1-415,4 3-193,-3 3-929,-6 6-1057,-9 0-1410,-11 2-1857,-8 10-1569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6.93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0 800 15951,'0'0'4479,"11"-14"-3716,321-354 1802,-183 211-2428,-108 112-109,-3 2-4,2 1 1,82-64-1,-120 103-29,1 1 1,0-1-1,0 1 1,0 0-1,1 0 1,-1 1-1,0-1 1,1 1-1,-1-1 1,1 1-1,-1 0 0,1 0 1,0 1-1,-1-1 1,1 1-1,7 0 1,-9 1-1,0 0 0,0 1 1,0-1-1,-1 0 1,1 1-1,0 0 0,0-1 1,-1 1-1,1 0 0,-1 0 1,0 0-1,1 0 1,-1 0-1,0 0 0,0 0 1,0 0-1,-1 0 0,1 1 1,0-1-1,-1 0 1,0 1-1,1-1 0,-1 0 1,0 1-1,0 3 1,2 60 9,-3 0 1,-2 0 0,-18 95 0,-4 73-4994,24-167-1066</inkml:trace>
</inkml:ink>
</file>

<file path=ppt/ink/ink4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0.5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398 63 5958,'12'-7'3795,"6"-6"-2302,17-12 542,-3 7 3320,-30 21-2501,-5 12-1667,-11 15-344,-1 0-1,-2-1 1,-35 47-1,22-33-624,16-23-131,-145 203 963,122-175-1344,-3-3 1,-67 62-1,107-107 173,0-1 0,0 1 0,0 0 0,0 0 0,0 0 0,0-1 0,0 1 0,0 0 0,0 0 0,0-1 0,0 1 0,0 0 0,0 0 0,0 0 0,0-1 0,0 1 0,0 0 0,0 0 0,-1 0 0,1 0 0,0-1 0,0 1 0,0 0 0,0 0 0,-1 0 0,1 0 0,0 0 0,0-1 0,0 1 0,0 0 0,-1 0 0,1 0 0,0 0 0,0 0 0,0 0 0,-1 0 0,1 0 0,0 0 0,0 0 0,-1 0 0,1 0 0,0 0 0,0 0-1,0 0 1,-1 0 0,1 0 0,0 0 0,0 0 0,0 0 0,-1 0 0,1 0 0,0 1 0,0-1 0,0 0 0,-1 0 0,1 0 0,0 0 0,6-22-4572,15-22-8130</inkml:trace>
</inkml:ink>
</file>

<file path=ppt/ink/ink4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0.9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91 1 19571,'0'0'1889,"-21"69"-800,-1-23 833,3 4-160,3-1-97,6 3-1184,7-5-417,3 3-96,1-5-449,11 0 33,2-1-193,-5-3-159,-5-1-289,-4-3-1057,0-10-1602,-11-6-3683</inkml:trace>
</inkml:ink>
</file>

<file path=ppt/ink/ink4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1.3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0 103 18674,'0'0'4676,"81"29"-2626,-19-34-416,12-14-1090,8-3-448,7-1-64,-1 2-160,-9 7-1089,-7 2-833,-11 4-3780,-14 0-5124</inkml:trace>
</inkml:ink>
</file>

<file path=ppt/ink/ink4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1.8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 12268,'0'0'3619,"-6"82"-896,-4-28-738,-1 6-159,0 3 64,1-3-641,2-3-512,2-5-417,5-10-224,1-12-64,0-5-256,0-10-737,0-10-608,-7-5-1346,-8-2-672,-3-17-3524</inkml:trace>
</inkml:ink>
</file>

<file path=ppt/ink/ink4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2.1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 15503,'0'0'5279,"13"-8"-3613,-8 5-1489,5-4 211,1 0 0,-1 1 1,1 1-1,0 0 0,1 0 0,0 1 1,23-5-1,45-2 479,0 3 1,1 4-1,120 9 1,-187-4-878,-1 1 0,0 0 0,1 1 0,-1 1 0,0 0 0,17 8 0,-27-11 10,0 1 0,0-1 0,0 1 0,-1-1 0,1 1 0,0 0-1,-1 0 1,0 0 0,1 1 0,-1-1 0,0 0 0,0 1-1,0 0 1,-1-1 0,1 1 0,0 0 0,-1 0 0,0 0 0,0 0-1,0 0 1,0 0 0,0 0 0,-1 0 0,1 0 0,-1 0-1,0 1 1,0-1 0,0 0 0,0 0 0,0 0 0,-1 1 0,0-1-1,0 3 1,-2 0 80,0 0-1,0 0 1,-1 0-1,1-1 1,-1 1-1,-1-1 1,1 0-1,-1 0 1,1-1-1,-1 1 1,-1-1-1,1 0 1,-1 0-1,1-1 1,-9 4-1,-8 4 291,-1-1-1,-41 13 1,45-16-322,0-2 0,-1 0 0,0-1 0,0 0 0,0-2 0,0-1 0,0 0 1,-36-4-1,55 2-187,0 1 1,0 0-1,0-1 1,0 1-1,1-1 1,-1 1-1,0-1 1,0 1-1,1-1 1,-1 1-1,0-1 1,1 0-1,-1 1 1,0-1-1,1 0 1,-1 0-1,1 1 1,-1-1-1,1 0 1,0 0-1,-1 0 1,1 0-1,0 1 1,0-1-1,-1 0 1,1 0-1,0 0 1,0 0-1,0 0 1,0 0-1,0 0 1,0 0-1,0 0 1,1 0-1,-1 1 1,1-3-1,14-31-10218,5 10-1200</inkml:trace>
</inkml:ink>
</file>

<file path=ppt/ink/ink4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3.0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451 34 13261,'0'0'11103,"-13"-8"-9031,7 5-1881,1 0-118,1 0-1,-1 1 1,1-1 0,-1 1 0,0 0-1,0 1 1,0-1 0,0 1 0,0 0-1,0 0 1,0 0 0,0 1 0,-1 0-1,1 0 1,0 0 0,0 1 0,0-1-1,0 1 1,0 0 0,-7 3 0,-10 4 166,2 2 1,-1 0 0,1 1 0,1 1 0,0 0-1,1 2 1,0 0 0,1 1 0,1 1-1,0 1 1,-14 19 0,29-34-245,-1 0 0,1-1 0,0 1 0,0 0 0,0 0 0,0 1 0,0-1 0,0 0 1,1 0-1,-1 0 0,1 0 0,-1 1 0,1-1 0,0 0 0,0 0 0,0 1 0,0-1 0,0 0 0,1 3 0,0-3-16,0-1-1,0 1 1,0-1-1,0 1 1,1-1-1,-1 0 1,0 1-1,1-1 1,-1 0-1,1 0 1,-1 0 0,1 0-1,-1 0 1,1 0-1,0 0 1,-1-1-1,1 1 1,0-1-1,0 1 1,0-1-1,3 1 1,10 1-40,4 1-7,1 1 0,0 1 0,-1 1 0,35 14 0,-50-18 66,-1-1 1,1 1 0,-1 0-1,0 0 1,0 1 0,0-1 0,0 1-1,0-1 1,0 1 0,0 0-1,-1 0 1,0 0 0,1 0-1,-1 1 1,-1-1 0,1 1-1,0-1 1,-1 1 0,1 0-1,-1-1 1,0 1 0,-1 0 0,1 0-1,-1 0 1,1 0 0,-1 0-1,0 0 1,0-1 0,-1 1-1,1 0 1,-3 7 0,1-6 75,0 0 0,-1 0 0,0-1 1,1 1-1,-2 0 0,1-1 0,0 0 1,-1 0-1,0 0 0,0-1 0,0 1 1,0-1-1,-1 0 0,1 0 0,-1 0 1,0 0-1,0-1 0,-8 3 0,-2 1 194,-1-1 0,0 0 0,0-1-1,-32 3 1,44-7-268,-6 2 6,-1-2 0,1 1-1,-1-1 1,1-1 0,-15-3 0,23 4-11,0 0 0,0-1 0,0 0 0,0 1 1,1-1-1,-1 0 0,0 0 0,0 0 0,1 0 0,-1 0 1,1 0-1,-1-1 0,1 1 0,-1-1 0,1 1 1,0-1-1,0 1 0,0-1 0,0 0 0,0 1 0,0-1 1,0 0-1,0 0 0,1 0 0,-1 0 0,1 0 1,-1 1-1,1-1 0,0 0 0,0 0 0,-1 0 1,2 0-1,-1 0 0,0 0 0,1-3 0,0 2-250,-1 0 0,1 1 0,0-1 0,0 1 0,0-1 0,1 1 0,-1 0 0,1-1 0,-1 1 0,1 0 0,0 0 0,0 0 0,0 0 0,0 0 0,0 1-1,0-1 1,0 1 0,6-3 0,47-19-8757,-18 15 908</inkml:trace>
</inkml:ink>
</file>

<file path=ppt/ink/ink4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3.4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160 57 8584,'0'0'4874,"9"-8"-1826,1-3-1982,-7 7-540,0 0-1,1 0 0,0 0 0,0 1 0,0 0 0,0 0 0,0 0 0,10-5 0,-14 8-417,0 0-1,0 0 0,0 0 1,1 0-1,-1-1 0,0 1 0,0 0 1,0 0-1,1 0 0,-1 0 1,0 0-1,0 0 0,0 0 1,1 0-1,-1 0 0,0 0 0,0 0 1,0 0-1,1 0 0,-1 0 1,0 0-1,0 0 0,0 0 0,0 0 1,1 0-1,-1 0 0,0 0 1,0 0-1,0 0 0,1 0 1,-1 1-1,0-1 0,0 0 0,0 0 1,0 0-1,0 0 0,1 0 1,-1 1-1,0-1 0,0 0 0,0 0 1,0 0-1,0 0 0,0 1 1,0-1-1,1 0 0,-1 0 1,0 0-1,0 1 0,0-1 0,0 0 1,0 0-1,0 0 0,0 1 1,0-1-1,0 0 0,-4 20 1658,-12 20-853,-53 74-236,-15 30 25,73-123-641,2 0 0,0 1-1,1 0 1,-9 42 0,17-62-60,-1 0 0,0 0 0,1 0 0,-1 0 0,1 0 0,0 0 0,0 0 0,0 0 0,0 0 0,0 0 0,0 0 0,1 0 0,-1 0 0,0 0 0,1 0 0,0 0 0,-1 0 0,1 0 0,0-1 0,0 1 0,0 0 0,0 0 0,0-1 0,1 1 0,-1-1 0,0 1 0,3 1 0,1-1 0,0-1 0,-1 1 0,1-1 0,0 0 0,0-1 0,0 1 0,0-1 0,0 0 0,10-1 0,-7 0-301,1 0 0,-1 0 1,1-1-1,-1-1 0,0 1 0,0-1 0,1 0 1,-2-1-1,1 0 0,8-6 0,-9 6-264,0-1 0,-1 0 0,1 0 0,-1-1 0,-1 0 0,1 0 0,-1 0 0,0-1 0,0 0 0,-1 0 0,0 0 0,0 0 0,-1 0 0,1-1 0,-2 0 0,1 0 0,1-11 0,-2-15-7929</inkml:trace>
</inkml:ink>
</file>

<file path=ppt/ink/ink4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3.8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44 16720,'0'0'8232,"63"16"-6054,-10-16-769,12 0-993,2-5-287,-2-6-162,-8-2-1888,-8 0-3108,-10-5-5829</inkml:trace>
</inkml:ink>
</file>

<file path=ppt/ink/ink4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27.7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41 20339,'0'0'5766,"65"3"-5318,-21-4 225,9-5-353,5 2-256,4-1-1025,-2-1-3011,-4-4-2145,-13-2-8970</inkml:trace>
</inkml:ink>
</file>

<file path=ppt/ink/ink4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49.7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7 9353,'-8'3'9193,"3"-3"-3236,28 0-4804,13 0-320,12-3-385,14 1-191,10-1-193,3 1 32,-6 2-64,-4 0-192,-10 0-1186,-9 0-447,-13 7-193,-9 0-1025,-11-1-1153,-10-2-1729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7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0 121 14958,'0'0'5157,"10"5"-3988,-5-3-1063,-1 1-1,0-1 1,1 1-1,-1 0 1,0 1 0,0-1-1,0 1 1,-1 0-1,1 0 1,-1 0 0,0 0-1,3 6 1,0 2 73,0 1 0,-1-1 0,-1 1 1,6 23-1,4 34-56,-4 0-1,3 74 1,-10 143 104,-3-256-224,0-4 159,-2 1 0,-8 47 0,10-187 2368,126-626-3646,-121 717 1104,11-44 19,-15 61-14,1-1 0,-1 1 1,1 0-1,0 0 0,0 0 1,1 1-1,-1-1 0,1 1 1,0-1-1,0 1 1,5-5-1,-7 7 2,0 0 1,0 0-1,1 0 0,-1 1 1,0-1-1,0 1 0,1-1 1,-1 1-1,0-1 1,1 1-1,-1 0 0,0-1 1,1 1-1,-1 0 0,0 0 1,1 0-1,-1 0 1,1 0-1,-1 1 0,0-1 1,1 0-1,-1 1 0,0-1 1,1 0-1,0 2 0,1-1-13,0 1 0,-1 0-1,1 1 1,-1-1-1,1 0 1,-1 1 0,0-1-1,0 1 1,0-1-1,2 5 1,1 2-28,-1 1 0,0-1 0,0 1 1,-1 0-1,4 19 0,-7-19 90,1 1 0,-2 0 0,0 0 0,0 0 1,0-1-1,-2 1 0,1 0 0,-1-1 0,-1 0 0,0 0 0,0 0 0,-1 0 0,0-1 1,-1 1-1,0-1 0,-1-1 0,0 1 0,0-1 0,0 0 0,-1-1 0,0 0 0,-1 0 1,0-1-1,0 0 0,0 0 0,-1-1 0,1 0 0,-1-1 0,0 0 0,-1-1 0,1 0 1,-1 0-1,1-1 0,-1-1 0,0 1 0,0-2 0,-20-1 0,29 1-147,1 0 1,-1 0-1,0 0 0,0-1 0,1 1 1,-1-1-1,0 1 0,1-1 0,-1 0 1,1 1-1,-1-1 0,0 0 0,1 0 0,0 0 1,-1-1-1,1 1 0,0 0 0,-1 0 1,1-1-1,0 1 0,0 0 0,0-1 0,0 0 1,-1-2-1,-2-28-6189,4 6-3275</inkml:trace>
</inkml:ink>
</file>

<file path=ppt/ink/ink4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0.0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15278,'0'0'6983,"67"12"-4581,-5-12-896,10 0-1186,10-1-224,5-1-96,-5 2-1697,-8 0-2339,-9-2-3203</inkml:trace>
</inkml:ink>
</file>

<file path=ppt/ink/ink4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5.3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 72 0,'4'-9'8317,"-1"1"-6599,11-26 1000,1 14 2866,-14 26-1689,1 25-1832,-4-1-964,-2 0 0,-1 0 0,-1-1 1,-13 39-1,-11 52-1104,27-105-826,1 0-1,1 1 1,0-1-1,1 0 0,4 29 1,0-32-2151,1-6-2263</inkml:trace>
</inkml:ink>
</file>

<file path=ppt/ink/ink4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5.6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17296,'0'0'6695,"51"35"-5318,-8-27-512,14-5-577,7-3-192,5 0-64,2-3-801,-2-5-1825,-10-2-1730,-10 1-2434</inkml:trace>
</inkml:ink>
</file>

<file path=ppt/ink/ink4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6.2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210 49 18065,'0'0'8184,"-8"-8"-6252,3 4-1638,4 2-252,-1 0 0,1 0-1,-1 1 1,1-1 0,-1 0-1,0 1 1,0-1-1,0 1 1,0-1 0,0 1-1,0 0 1,0 0 0,0 0-1,0 0 1,0 1-1,-1-1 1,1 0 0,0 1-1,-1-1 1,1 1-1,0 0 1,-1 0 0,1 0-1,0 0 1,-1 1 0,1-1-1,0 0 1,-1 1-1,-3 1 1,-5 6 74,1 0-1,-1 1 1,2 0-1,-1 0 1,1 1-1,1 0 1,0 1 0,0 0-1,1 0 1,1 1-1,0 0 1,0 0-1,1 0 1,1 1 0,0-1-1,-4 23 1,8-33-112,-1 0 0,1 0 0,0-1 0,0 1 0,1 0 0,-1 0 0,0 0 0,0-1 0,1 1 0,-1 0 0,1 0 0,0-1 0,-1 1 0,1 0 0,0-1 0,0 1 0,0-1 0,0 1 0,0-1 0,0 0 1,1 1-1,-1-1 0,2 1 0,0 0 6,-1-1 1,1 0 0,0 0-1,0 0 1,0 0 0,0 0-1,0 0 1,0-1 0,0 0-1,0 0 1,0 1 0,5-2-1,3 0 18,1-1 1,-1 0-1,0-1 0,0-1 0,0 1 0,15-8 0,43-34-26,-54 34-9,0 1 0,1 0 0,27-12-1,-42 21 10,-1 1 0,1-1 0,0 1 0,0 0 0,0-1 0,0 1 0,-1 0 0,1 0 0,0-1-1,0 1 1,0 0 0,0 0 0,0 0 0,0 0 0,0 0 0,-1 1 0,1-1 0,0 0 0,0 0-1,0 0 1,0 1 0,0-1 0,-1 0 0,1 1 0,0-1 0,0 1 0,-1-1 0,1 1 0,0-1 0,0 2-1,0 0 10,0 0 0,0 0 0,0 0 0,0 0 0,-1 0-1,1 1 1,-1-1 0,0 0 0,0 0 0,1 0-1,-1 1 1,-1 2 0,-1 13 91,-1-1-1,-7 27 1,7-32-62,1 9 16,9-17-16,-5-5-38,0 0 0,-1 0 0,1-1 1,-1 1-1,1 0 0,-1-1 0,1 1 0,-1-1 0,0 1 0,0-1 0,1 0 1,-1 0-1,-1 1 0,2-4 0,5-14-2,-1-1 0,-2 1 0,0-1 0,0 0 0,-2 0 0,-1 0 0,-1-22 0,30 54 0,-20-9-82,0-1 0,0 0 1,1-1-1,-1 0 0,0-1 0,0 0 0,0-1 0,0 0 1,1 0-1,-1-1 0,0 0 0,17-7 0,-18 6 18,-1-1 0,0 0 0,0 0 0,0 0 0,0-1 1,0 0-1,-1 0 0,0-1 0,0 0 0,-1 0 0,0-1 0,0 0 0,0 0 0,8-14 0,-17 26 81,-11 23 529,-15 41-1,27-61-461,-1 0-1,1 0 0,0 0 0,1 1 0,0-1 0,0 1 0,1-1 1,0 1-1,0-1 0,3 12 0,-2-17-307,0 1 0,1-1 0,-1 0 0,1 0 0,0 1 0,0-1 0,0 0 0,0-1 1,0 1-1,4 3 0,-2-2-432,-1-1 0,1 0 0,0 1 0,0-1 0,1-1 0,-1 1 0,0-1 0,1 1 0,0-1 0,-1-1 0,9 3 0,-4-4-6081</inkml:trace>
</inkml:ink>
</file>

<file path=ppt/ink/ink4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6.6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 56 16976,'0'0'5381,"-8"-56"-961,7 56-3619,0 0-801,1 10-32,0 1-224,0 2-1538,0-1-1665,5-2-2178,0 3-5574</inkml:trace>
</inkml:ink>
</file>

<file path=ppt/ink/ink4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7.2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179 61 14638,'0'0'3304,"2"-8"-271,1-1-2058,-1 5-612,-1 1-1,0 0 1,0 0 0,0-1-1,-1 1 1,1 0 0,-1-1-1,0 1 1,0-1 0,0-2-1,0 5-301,-1 1 1,1 0-1,0-1 0,-1 1 1,1 0-1,0 0 0,-1-1 0,1 1 1,-1 0-1,1 0 0,0 0 0,-1 0 1,1 0-1,-1-1 0,1 1 0,-1 0 1,1 0-1,-1 0 0,1 0 0,0 0 1,-1 0-1,1 1 0,-1-1 0,1 0 1,-1 0-1,1 0 0,0 0 1,-1 0-1,1 1 0,-1-1 0,1 0 1,0 0-1,-1 1 0,1-1 0,0 0 1,-1 0-1,1 1 0,0-1 0,-1 0 1,1 1-1,-18 12 32,7 0 95,0 1 0,1 0-1,0 0 1,1 1 0,1 0 0,1 0-1,0 1 1,1 0 0,0 0-1,1 1 1,1-1 0,-2 22 0,1 17 14,2 1 0,6 79 0,1-20-2245,-5-103 1857,0-1 0,0 1 0,-1-1 0,-1 1 0,0-1 0,0 0 0,-1 0 0,0 0 0,-1 0 0,0-1 0,-1 0 0,-12 16 0,19-62 212,16-60-3557,46-143 0,-50 194 3672,35-73-1,-42 104 39,1 1-1,1 0 1,0 0-1,1 1 1,0 0-1,1 1 0,0-1 1,1 2-1,18-15 1,-26 23-167,-1 1 0,1-1 0,0 0 0,0 1 1,0 0-1,1-1 0,-1 1 0,0 1 0,0-1 1,0 0-1,1 1 0,-1-1 0,7 1 0,-10 0 133,-8-19 478,6 15 2261,-13 183 1185,8 92-2230,5-160-1293,3-100-437,0-8-91,-1-1 1,1 1-1,-1 0 1,0-1-1,0 1 1,0 0-1,0 0 1,0-1-1,-1 1 1,1 0-1,-3 5 1,2-9-19,0 0 0,-1 0 0,1 0 0,0 0 0,0-1 0,0 1 0,0 0 0,0 0 0,0-1 0,0 1 0,0 0 0,0-1 0,1 1 0,-1-1 0,0-1 0,-6-14 0,-5-12 0,0 0 0,2-2 0,1 1 0,1-1 0,2 0 0,-3-36 0,9 66-1,1-1 1,-1 1-1,0-1 1,1 1-1,-1-1 0,1 1 1,-1 0-1,1-1 1,-1 1-1,1 0 0,0 0 1,0-1-1,0 1 1,0 0-1,0 0 0,0 0 1,0 0-1,0 0 0,0 0 1,1 0-1,-1 0 1,0 1-1,0-1 0,1 0 1,-1 1-1,1-1 1,-1 1-1,0 0 0,2-1 1,53-7-500,-36 6-66,28-6-2824,5-4-3058</inkml:trace>
</inkml:ink>
</file>

<file path=ppt/ink/ink4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7.6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23 16207,'0'0'9641,"67"20"-8391,-9-20-930,20-4-224,4-14-2242,0-3-4901</inkml:trace>
</inkml:ink>
</file>

<file path=ppt/ink/ink4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8.1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 1 15599,'0'0'11552,"-1"8"-10511,-1 41-173,-4 30 357,4 1 0,9 87 0,-6-160-1221,0 0 0,0-1 0,1 1 0,0-1 0,0 0 0,0 1 0,1-1 0,0 0 0,8 10 0,-10-14-4,1 0-1,0 0 1,-1 0 0,1 0 0,0-1-1,0 1 1,1-1 0,-1 1 0,0-1-1,0 0 1,1 0 0,-1 0 0,0 0-1,1 0 1,-1-1 0,1 1-1,-1-1 1,1 0 0,-1 1 0,1-1-1,0 0 1,-1-1 0,1 1 0,-1 0-1,1-1 1,-1 1 0,1-1 0,-1 0-1,4-1 1,2-2 0,0 0 0,0-1 0,0 0 0,-1-1 0,1 1 0,-1-1 0,-1-1 0,12-12 0,46-66 0,-57 75 0,18-27-13,-2 0 0,-1-1 1,-3-1-1,26-71 0,-41 104-2532,-3 3-1225</inkml:trace>
</inkml:ink>
</file>

<file path=ppt/ink/ink4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5:58.7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40 137 8200,'9'-2'3342,"2"0"-2532,6-2 1287,0 0 0,26-11 0,-40 14-1677,0 0 1,0 0-1,0 0 0,-1 0 1,1 0-1,0-1 1,-1 1-1,1-1 0,-1 0 1,0 0-1,0 0 1,1 0-1,-1 0 0,0-1 1,-1 1-1,1 0 1,0-1-1,-1 0 0,1 1 1,-1-1-1,0 0 1,0 1-1,0-1 1,0-4-1,-1 6-353,0 0 1,0 1 0,0-1-1,0 1 1,0-1-1,0 0 1,0 1-1,-1-1 1,1 1 0,0-1-1,0 1 1,-1-1-1,1 1 1,0-1-1,-1 1 1,1-1 0,-1 1-1,1-1 1,0 1-1,-1 0 1,1-1-1,-1 1 1,1-1 0,-1 1-1,1 0 1,-1 0-1,0-1 1,1 1-1,-1 0 1,0 0-1,-26-1 633,21 2-683,0 0-1,0 1 1,1 0-1,-1 0 0,0 0 1,-8 5-1,6-1 20,-1 1-1,1 1 1,1 0-1,-1 0 0,1 0 1,1 1-1,0 0 1,0 1-1,0-1 0,1 1 1,1 0-1,0 0 1,0 0-1,1 1 0,0-1 1,1 1-1,0 0 1,0 14-1,2-23-34,0-1 1,0 1-1,0-1 0,0 0 0,1 1 1,-1-1-1,0 0 0,1 1 1,-1-1-1,1 0 0,-1 0 0,1 1 1,0-1-1,-1 0 0,1 0 0,0 0 1,0 0-1,0 0 0,0 0 1,0 0-1,0 0 0,0 0 0,0 0 1,2 0-1,0 1 0,0-1 0,0 0-1,0 0 1,1 0 0,-1-1 0,1 1 0,-1-1-1,0 1 1,7-1 0,-1-1-2,0 0 0,1 0 0,-1-1-1,0 0 1,0-1 0,16-6 0,-15 3 1,0 0 0,-1 0 0,0-1 0,0 0 0,0-1 0,-1 1 0,0-2 0,0 1 0,-1-1 0,6-10 0,-9 13 0,0-1 0,-1 1 0,0 0 0,0-1 0,0 0 0,-1 1 0,0-1 0,-1 0 0,1 0 0,-1-1 0,-1 1 0,1 0 0,-1 0 0,0 0 0,-1 0 0,0 0 0,-2-8 0,3 12 0,-1 1 0,0-1 0,0 1 0,0 0 0,-1-1 0,1 1 0,-1 0 0,1 0 0,-1 0 0,0 0 0,1 0 0,-1 0 0,0 1 0,0-1 0,-1 0 0,1 1 0,0 0 0,0-1 0,-1 1 0,1 0 0,-1 0 0,1 1 0,-1-1 0,1 0 0,-1 1 0,1-1 0,-1 1 0,0 0 0,1 0 0,-1 0 0,1 0 0,-1 1 0,0-1 0,1 1 0,-1-1 0,-3 2 0,4-1 0,-1 0 0,0 0 0,0 0 0,0 0 0,0 1 0,1-1 0,-1 1 0,0 0 0,1-1 0,-1 1 0,1 0 0,0 1 0,0-1 0,0 0 0,0 1 0,0-1 0,0 1 0,1-1 0,-1 1 0,1 0 0,0 0 0,0-1 0,0 1 0,0 0 0,0 0 0,1 0 0,-1 0 0,1 0 0,0 0 0,0 1 0,0 5 0,1-8-120,-1 1 1,1-1-1,-1 1 0,1-1 0,0 0 1,0 1-1,-1-1 0,1 0 0,0 1 1,0-1-1,1 0 0,-1 0 0,0 0 1,0 0-1,0 0 0,1 0 1,-1 0-1,0-1 0,1 1 0,-1 0 1,1-1-1,-1 1 0,1-1 0,-1 1 1,1-1-1,-1 0 0,3 0 1,2 1-1221,0 0 1,0-1 0,0 0 0,0 0 0,0-1-1,9-2 1,21-9-14249</inkml:trace>
</inkml:ink>
</file>

<file path=ppt/ink/ink4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6:00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114 136 5157,'0'0'2621,"4"-9"-742,3-11-1252,14-36 4074,7 5 4027,-28 55-5486,-2 19-2688,-70 166 1040,0-2 822,65-163-2208,1 0 0,1 1 0,1 0 0,1 0 0,1 48 0,2-70-208,0 0 0,0 0 0,0-1 0,0 1 0,1 0 0,-1 0 0,1-1 0,0 1 0,0 0 0,0-1 0,0 1 0,0 0 0,0-1 0,1 0 0,-1 1 0,1-1 0,0 0 0,0 0 0,-1 0 0,1 0 0,1 0 0,-1 0 0,0 0 0,0-1 0,1 1 0,-1-1 0,1 0 0,-1 1 0,1-1 0,0 0 0,-1-1 0,1 1 0,0 0 0,-1-1 0,1 0 0,0 1 0,0-1 0,0 0 0,0 0 0,-1-1 0,1 1 0,4-2 0,4 0 0,0 0 0,0-2 0,-1 1 0,1-1 0,-1-1 0,0 0 0,0 0 0,-1-1 0,15-10 0,-6 0 0,-1-1 0,-1 0 0,0-1 0,-1 0 0,14-25 0,-22 32 0,0-1 0,-1 0 0,0 0 0,0-1 0,-2 0 0,1 1 0,-2-2 0,0 1 0,0 0 0,0-19 0,-3 32 0,0-1 0,0 1 0,0 0 0,0 0 0,0-1 0,0 1 0,0 0 0,0-1 0,0 1 0,0 0 0,0-1 0,0 1 0,0 0 0,0 0 0,0-1 0,0 1 0,0 0 0,0-1 0,-1 1 0,1 0 0,0 0 0,0-1 0,0 1 0,0 0 0,-1 0 0,1 0 0,0-1 0,0 1 0,-1 0 0,1 0 0,0 0 0,0 0 0,-1-1 0,1 1 0,0 0 0,0 0 0,-1 0 0,1 0 0,0 0 0,-1 0 0,1 0 0,0 0 0,-1 0 0,1 0 0,0 0 0,0 0 0,-1 0 0,1 0 0,0 0 0,-1 0 0,1 0 0,0 0 0,0 1 0,-1-1 0,1 0 0,0 0 0,-1 0 0,1 0 0,0 1 0,0-1 0,0 0 0,-1 0 0,1 1 0,-16 14 0,6-3 0,1 2 0,0-1 0,1 1 0,-8 20 0,13-27 0,1-1 0,-1 1 0,1 0 0,0 0 0,1 0 0,0 0 0,0 0 0,0 0 0,1 0 0,0 0 0,1 0 0,1 10 0,-1-15 0,0 0 0,0-1 0,0 1 0,0 0 0,0-1 0,1 1 0,-1 0 0,1-1 0,-1 0 0,1 1 0,0-1 0,-1 0 0,1 0 0,0 0 0,0 0 0,0 0 0,0 0 0,0 0 0,0-1 0,0 1 0,0-1 0,0 0 0,0 1 0,0-1 0,0 0 0,0 0 0,2 0 0,8 0 0,0-1 0,-1 0 0,20-4 0,-6-3 0,1-1 0,-2-1 0,0-1 0,0-1 0,-1-1 0,30-23 0,-8 8 0,-44 27 0,0 0 0,1 0 0,-1 0 0,1 0 0,-1 0 0,1 0 0,-1 1 0,1-1 0,0 0 0,-1 1 0,1 0 0,0-1 0,0 1 0,-1 0 0,1 0 0,0 0 0,1 0 0,-2 0 0,0 1 0,-1-1 0,1 1 0,0-1 0,-1 1 0,1 0 0,-1-1 0,1 1 0,-1-1 0,0 1 0,1 0 0,-1-1 0,1 1 0,-1 0 0,0-1 0,0 1 0,1 0 0,-1 0 0,0-1 0,0 1 0,0 0 0,0 0 0,0 0 0,0-1 0,0 1 0,0 1 0,-2 10 0,0 0 0,-1 0 0,-7 21 0,4-12 0,1 19 0,5-39 0,0 0 0,0 0 0,1 0 0,-1 0 0,0 0 0,1 0 0,-1 0 0,1 0 0,-1 0 0,1-1 0,-1 1 0,1 0 0,0 0 0,-1 0 0,1-1 0,0 1 0,-1 0 0,1-1 0,0 1 0,0-1 0,0 1 0,0-1 0,0 1 0,0-1 0,0 1 0,0-1 0,-1 0 0,1 0 0,0 0 0,0 1 0,0-1 0,1 0 0,-1 0 0,0 0 0,1-1 0,14 0 0,1 0 0,30-8 0,-34 6 0,0 0 0,0 1 0,0 0 0,0 1 0,23 2 0,-35-1 0,0 1 0,0-1 0,0 1 0,0-1 0,0 1 0,0 0 0,0 0 0,0-1 0,0 1 0,-1 0 0,1 0 0,0 0 0,0 0 0,-1 0 0,1 0 0,-1 0 0,1 0 0,-1 0 0,1 0 0,-1 1 0,0-1 0,0 0 0,1 0 0,-1 0 0,0 0 0,0 1 0,0-1 0,0 1 0,-1 45 0,0-34 0,2-12 0,-1 0 0,1 0 0,-1 0 0,1-1 0,0 1 0,-1 0 0,1 0 0,0-1 0,-1 1 0,1-1 0,0 1 0,0-1 0,0 1 0,-1-1 0,1 1 0,0-1 0,0 0 0,0 1 0,0-1 0,0 0 0,0 0 0,0 0 0,0 0 0,0 0 0,0 0 0,-1 0 0,1 0 0,0 0 0,0 0 0,0 0 0,0-1 0,2 1 0,35-8 0,-17-1 0,0-1 0,-1-1 0,0-1 0,23-19 0,-22 15 0,1 2 0,42-22 0,-63 36 0,-1 0 0,0-1 0,0 1 0,1 0 0,-1 0 0,0 0 0,0 0 0,1 0 0,-1 0 0,0 0 0,0 0 0,1 0 0,-1 0 0,0 0 0,0 0 0,1 0 0,-1 0 0,0 0 0,1 0 0,-1 0 0,0 1 0,0-1 0,0 0 0,1 0 0,-1 0 0,0 0 0,0 0 0,1 1 0,-1-1 0,0 0 0,0 0 0,0 0 0,0 1 0,1-1 0,-1 0 0,0 0 0,0 1 0,0-1 0,0 0 0,0 0 0,0 1 0,0-1 0,0 0 0,1 0 0,-1 1 0,0-1 0,0 0 0,0 0 0,0 1 0,0-1 0,-1 0 0,1 0 0,0 1 0,0-1 0,0 0 0,0 0 0,0 1 0,0-1 0,-4 16 0,4-15 0,-14 22 0,12-20 0,0 1 0,-1 0 0,1-1 0,0 1 0,1 0 0,-1 0 0,1 0 0,-2 6 0,3-9 0,0-1 0,0 0 0,1 0 0,-1 1 0,0-1 0,0 0 0,0 0 0,1 0 0,-1 1 0,0-1 0,0 0 0,0 0 0,1 0 0,-1 0 0,0 0 0,0 1 0,1-1 0,-1 0 0,0 0 0,1 0 0,-1 0 0,0 0 0,0 0 0,1 0 0,-1 0 0,0 0 0,1 0 0,-1 0 0,0 0 0,0 0 0,1 0 0,-1 0 0,0 0 0,1 0 0,-1 0 0,0-1 0,0 1 0,1 0 0,-1 0 0,0 0 0,0 0 0,0-1 0,1 1 0,12-6 0,-7 1-912,4-2-4894,-7 19-235,-3-8 158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9.21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2754 144 11307,'-7'-12'1441,"1"3"-1100,1-1 0,-2 1-1,0 0 1,0 1 0,0-1 0,-1 2-1,0-1 1,-1 1 0,0 0 0,0 1-1,-15-9 1,6 9-302,0 0 0,0 2 0,0 0 0,0 1 0,0 0 0,-1 2 1,-26 0-1,5 3-195,1 2 0,-55 11 0,4 8 186,2 3-1,1 4 0,2 4 0,1 4 0,1 3 0,3 4 0,-102 75 0,91-51 289,3 3 0,3 5 0,4 3 0,3 3 0,-104 147 0,119-135-208,4 3 0,4 2-1,-72 186 1,56-79-135,-45 215 1,-238 1352 494,317-1473 19,14 2 0,16 327 1,9-557-389,3 0 0,4 0 0,2 0 1,4-1-1,40 117 0,-44-160-15,2 1 0,1-2 0,1 0-1,1-1 1,2 0 0,0-2 0,2 0 0,1-1-1,0-1 1,2-1 0,1-1 0,1-1 0,0-1 0,1-1-1,47 23 1,-18-18-72,0-2 0,2-3-1,0-2 1,1-2 0,0-3 0,83 4-1,358-11 178,-490-4-184,119-9 261,-31 3-3008,-146 5-6698,17-5-475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8.4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17392,'0'0'577,"19"53"192,-2-12 928,8 8 193,6 7-256,3 3-770,5 1-511,2-1-257,-1-5 0,-2-6-96,-5-11 0,-6-9-512,-8-7-802,-11-11-479,-13-10-5703,-23-18-2401</inkml:trace>
</inkml:ink>
</file>

<file path=ppt/ink/ink5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16:00.4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118 156 15471,'0'0'16559,"11"-5"-15902,0-1-640,-1 0-1,1 0 1,-1-1 0,0 0-1,11-12 1,-16 15-18,-1 0 0,-1 0-1,1-1 1,0 1 0,-1-1 0,0 0 0,0 0 0,-1 0-1,1 0 1,-1 0 0,0-1 0,0 1 0,-1-1 0,0 1-1,0-1 1,0-6 0,-1 11 1,0 1 0,0-1 0,0 1 0,0-1 0,-1 1 0,1-1 0,0 1 0,0 0 0,-1-1 0,1 1 0,0 0 0,-1-1 0,1 1 0,0 0 0,-1-1 0,1 1 0,0 0 0,-1 0 0,1-1 0,-1 1 0,1 0 0,-1 0 0,1 0 0,0 0 0,-1-1 0,1 1 0,-1 0 0,1 0 0,-1 0 0,1 0 0,-1 0 0,1 0 0,-1 0 0,1 0 0,-1 1 0,1-1 0,-1 0 0,0 0 0,-22 7 0,5 7 0,0 0 0,0 1 0,1 1 0,1 1 0,1 0 0,0 1 0,1 1 0,1 0 0,-14 28 0,21-36 0,0 1 0,1-1 0,1 1 0,0-1 0,0 1 0,-2 14 0,6-24 0,-1 1 0,1 0 0,0-1 0,0 1 0,0 0 0,0 0 0,0-1 0,1 1 0,-1 0 0,1 0 0,-1-1 0,1 1 0,0-1 0,0 1 0,0-1 0,1 1 0,-1-1 0,1 1 0,-1-1 0,1 0 0,0 0 0,0 0 0,0 0 0,0 0 0,0 0 0,0-1 0,0 1 0,1-1 0,-1 1 0,0-1 0,1 0 0,-1 0 0,4 1 0,4 1-198,0-1 1,0 0-1,0 0 0,0-1 1,0-1-1,1 0 0,9-1 1,-10 1-485,0-2 1,1 0 0,-2 0 0,1-1 0,0 0 0,0 0-1,9-6 1,28-19-8495</inkml:trace>
</inkml:ink>
</file>

<file path=ppt/ink/ink5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5.4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97 1 5285,'7'-1'10581,"-3"5"-5002,-1 15-2150,-6 24-2236,-19 70 1863,13-74-2681,-7 59 1,14-46-207,7 74 0,-1-70-203,-10-64-6072,-27-36-1246,4 2-400</inkml:trace>
</inkml:ink>
</file>

<file path=ppt/ink/ink5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5.8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87 16271,'0'0'5766,"54"-19"-4069,-1 16 449,19 0-224,15-4-929,13-2-512,8-4-289,-1 0-128,-5 3 0,-12 3-192,-13 5-1217,-20 2-1826,-19 0-129,-19 3-1824,-15 4-5510</inkml:trace>
</inkml:ink>
</file>

<file path=ppt/ink/ink5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6.1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20980,'0'0'3747,"4"11"-1718,4 25-641,-1 0 0,-2 1 0,0 59 0,-4-74-1313,8 119 217,-8-128-282,1 0 0,1 0 1,0-1-1,1 1 0,1-1 0,0 0 1,0 0-1,11 16 0,-15-26-10,0 0 0,1-1 0,-1 1 0,0-1 0,1 1 0,-1-1 0,1 0 0,-1 1 0,1-1 0,-1 0 0,1 0 0,0 0 0,0 0 0,-1-1 0,1 1 0,0 0 0,0-1 0,0 1 0,0-1 0,0 0 0,3 1 0,-2-2 0,1 1 0,-1-1 0,1 0 0,-1 0 0,1 0 0,-1 0 0,0 0 0,0-1 0,0 0 0,0 0 0,4-2 0,7-8 0,-1 0 0,0 0 0,21-27 0,-27 31 0,37-44 0,36-43 0,74-112 0,-151 192-2616,-3 0-5466</inkml:trace>
</inkml:ink>
</file>

<file path=ppt/ink/ink5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7.2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166 1 6534,'0'0'15684,"-1"9"-14050,-7 26 308,-1 0 0,-26 61 1,19-58-1113,2 1 0,-14 64 0,14 20-319,13-109-506,1 1 1,1 0 0,0 0-1,1 0 1,0-1-1,6 18 1,-8-31-171,0 0-1,0 0 1,1 0 0,-1 0-1,0-1 1,0 1 0,1 0-1,-1 0 1,0 0 0,1-1-1,-1 1 1,1 0 0,-1 0 0,1-1-1,-1 1 1,1 0 0,0-1-1,-1 1 1,1-1 0,0 1-1,1 0 1,-4-23-4611,-24-37-1197,17 43 4130,-18-37-4237</inkml:trace>
</inkml:ink>
</file>

<file path=ppt/ink/ink5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7.6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23 5093,'0'0'21257,"18"-1"-19762,242 4 566,-82 4-1885,-81-5-376,97-2-2344,-166-2-479,1-1-1,36-10 1,-20-2-5668</inkml:trace>
</inkml:ink>
</file>

<file path=ppt/ink/ink5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7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52 14894,'0'0'3262,"2"-8"229,5-27-501,-2 27 2352,-2 18-4027,-1 18-787,-1 5-423,1 1 0,2-1 0,2 0 0,1 0 0,1 0 0,2-1 0,1-1 0,26 54 0,-36-84-105,-1 1 0,1 0 0,0 0 0,0-1 0,-1 1 0,1-1 0,0 1 0,1-1 0,-1 1 0,0-1 0,0 0 0,0 0 0,1 1 0,-1-1 0,1 0 0,-1 0 0,1 0 0,-1 0 0,1-1 0,-1 1 0,1 0 0,0-1 0,0 1 0,-1-1 0,1 1 0,0-1 0,0 0 0,-1 0 0,1 0 0,0 0 0,0 0 0,0 0 0,-1 0 0,1-1 0,0 1 0,0-1 0,-1 1 0,1-1 0,0 0 0,-1 1 0,1-1 0,-1 0 0,1 0 0,-1 0 0,1 0 0,-1-1 0,0 1 0,1 0 0,-1-1 0,0 1 0,2-3 0,28-38 0,-1-1 0,42-81 0,-41 67 0,44-61 0,-67 112-2031,-7 15-4346,-1-9 6281</inkml:trace>
</inkml:ink>
</file>

<file path=ppt/ink/ink5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8.7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15887,'0'0'4388,"55"0"-2690,-5 0 31,12 0 225,14 0-865,13 1-512,11-1-385,2 0-96,-1 2-32,-8 0-96,-16 0-1153,-22 5-1089,-21-2-417,-30-4-1409</inkml:trace>
</inkml:ink>
</file>

<file path=ppt/ink/ink5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9.1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54 15118,'0'0'6182,"98"32"-3940,-14-40-800,18-8-1058,13 1-256,0 3-64,-2 4-64,-13 1-1633,-19-3-3492,-21 1-7271</inkml:trace>
</inkml:ink>
</file>

<file path=ppt/ink/ink5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39.6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39 586 10154,'0'0'2178,"-6"10"731,-2-1-1893,6-5-645,-1-1 0,0 0 0,1 1 0,0-1-1,0 1 1,0 0 0,0 0 0,1 0 0,-1 0 0,1 0 0,-1 7 0,2-11-298,0 0 1,0 0 0,0 1 0,0-1 0,0 0 0,0 1 0,0-1 0,0 0 0,1 0-1,-1 1 1,0-1 0,0 0 0,0 0 0,0 0 0,1 1 0,-1-1 0,0 0 0,0 0-1,0 0 1,1 0 0,-1 1 0,0-1 0,0 0 0,1 0 0,-1 0 0,0 0 0,0 0-1,1 0 1,-1 0 0,0 0 0,0 0 0,1 0 0,-1 0 0,0 0 0,1 0 0,-1 0-1,0 0 1,0 0 0,1 0 0,-1 0 0,0 0 0,0 0 0,1 0 0,-1 0 0,0 0-1,0-1 1,1 1 0,-1 0 0,0 0 0,0 0 0,1 0 0,-1-1 0,0 1 0,0 0-1,0 0 1,0 0 0,1-1 0,-1 1 0,0 0 0,0 0 0,0-1 0,20-13 907,301-294 2920,-237 221-3536,133-146 361,-216 232-728,-1 0 1,1 0 0,-1 0 0,1 0-1,0 0 1,0 0 0,-1 0 0,1 1-1,0-1 1,0 0 0,0 0 0,0 1-1,0-1 1,0 1 0,0-1 0,0 1-1,0-1 1,1 1 0,-1 0 0,0-1-1,2 1 1,-3 1-2,1-1 0,-1 1 0,1 0-1,-1 0 1,0 0 0,1 0 0,-1-1-1,0 1 1,0 0 0,1 0 0,-1 0-1,0 0 1,0 0 0,0 0 0,0 0 0,0 0-1,0 0 1,0 0 0,-1-1 0,1 3-1,-17 67-59,14-58 99,-18 63 96,3 1 1,4 2-1,4-1 0,-2 83 1,12-153-111,0 0 1,1-1-1,0 1 1,0 0-1,3 12 1,-3-18-64,-1 1 1,1 0 0,0-1 0,-1 1 0,1-1 0,0 1-1,0-1 1,0 0 0,1 1 0,-1-1 0,0 0-1,0 0 1,1 1 0,-1-1 0,0 0 0,1 0-1,-1-1 1,1 1 0,0 0 0,-1 0 0,1-1-1,0 1 1,-1-1 0,1 1 0,0-1 0,2 0 0,-4 0-129,1 0 0,0 0 0,-1 0 0,1 0 0,0 0 0,-1 0 0,1 0 1,-1-1-1,1 1 0,-1 0 0,1 0 0,0-1 0,-1 1 0,1 0 0,-1-1 1,1 1-1,-1-1 0,1 1 0,-1-1 0,0 1 0,1-1 0,-1 1 0,0-1 1,1 1-1,-1-1 0,0 1 0,1-1 0,-1 1 0,0-1 0,0 0 0,0 1 1,0-1-1,1 1 0,-1-1 0,0 0 0,0 1 0,0-2 0,-3-25-5879,-12-9-1735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8.7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0 456 17424,'0'0'3844,"93"-46"-1858,-21 3-128,16-8-385,11-9-736,1-4-641,-5-2-1858,-16 3-3779,-17 0-10538</inkml:trace>
</inkml:ink>
</file>

<file path=ppt/ink/ink5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0.0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68 15983,'0'0'5798,"54"4"-3684,-14-4 32,8-8-993,10-2-929,4 1-160,3 0-192,-2-1-2274,-7-2-3172,-8-1-5092</inkml:trace>
</inkml:ink>
</file>

<file path=ppt/ink/ink5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0.3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1 21204,'0'0'3395,"-34"74"-2114,19-35 321,-2 3-225,6 1-864,8-3-353,3-3-96,6-4-32,9-4-384,4-7-1026,-4-4-1056,-3-9-577,-9-8-1697</inkml:trace>
  <inkml:trace contextRef="#ctx0" brushRef="#br0" timeOffset="1">1 151 15567,'0'0'7527,"59"-19"-5798,-19 14-575,11 1-866,10-1-256,6 1 0,6-2-1473,2-4-1923,-6-6-3618,-4-4-3012</inkml:trace>
</inkml:ink>
</file>

<file path=ppt/ink/ink5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0.72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115 0 17969,'0'0'2338,"-36"62"-32,14-25-896,2 2 351,2-2-704,6 0-768,6-2-193,6-3-128,4 0-1249,11-5-898,2-1-1248,-3-8-769,-4-6-2594</inkml:trace>
</inkml:ink>
</file>

<file path=ppt/ink/ink5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1.1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2 207 12588,'0'-13'989,"0"1"0,0-1 1,1 1-1,1-1 0,0 1 1,7-22-1,-6 29-714,-1 0 1,1 0-1,0 0 1,1 0-1,-1 1 1,1-1-1,0 1 1,0 0-1,0 0 1,0 1-1,1-1 0,-1 1 1,1 0-1,0 0 1,0 1-1,0-1 1,10-2-1,7-1 23,0 0 0,0 1 0,0 2 0,0 0 0,1 1-1,-1 2 1,1 0 0,-1 1 0,1 1 0,-1 2 0,0 0 0,0 1 0,0 1 0,22 10-1,-37-13-284,-1 0 0,0 0-1,0 1 1,-1 0-1,1 0 1,-1 0-1,0 1 1,0 0-1,0 0 1,-1 0 0,1 0-1,4 10 1,-7-12 9,0 0 0,-1 0 0,0 1 1,0-1-1,0 0 0,0 1 0,0-1 1,0 1-1,-1 0 0,0-1 0,0 1 0,0-1 1,0 1-1,-1-1 0,1 1 0,-1-1 1,0 1-1,0-1 0,0 1 0,0-1 0,-1 0 1,1 0-1,-1 1 0,0-1 0,0 0 1,-2 2-1,-8 7 140,0-1 0,0 0 1,-1-1-1,0-1 1,-1 0-1,0 0 0,0-2 1,-1 0-1,0 0 0,0-2 1,-1 0-1,1 0 0,-1-2 1,0 0-1,-1 0 0,-16-1 1,32-2-457,10 4-230,0-1-1,1-1 1,-1 1-1,18 1 1,9 2-30,-29-4 400,13 3-120,1 0 1,-1 2-1,27 13 1,-44-19 244,0 0 0,0 0 1,0 1-1,0 0 0,0-1 1,0 1-1,0 0 0,-1 1 1,1-1-1,-1 0 0,0 1 0,1-1 1,-1 1-1,0 0 0,0 0 1,-1-1-1,1 1 0,-1 1 1,1-1-1,-1 0 0,0 0 1,0 0-1,-1 1 0,1-1 1,0 0-1,-1 1 0,0-1 1,0 0-1,-1 6 0,0-5 105,-1 0 0,0 0 0,0 0 0,0 0 0,-1-1 1,1 1-1,-1-1 0,0 0 0,0 1 0,0-1 0,0-1 0,-1 1 0,1 0 0,-1-1 0,1 0 0,-8 4 0,-68 26 2037,46-22-1759,-2-1 0,1-2 0,-1-1-1,0-2 1,0-1 0,-53-3 0,82-1-502,0 1-1,1-1 1,-1-1 0,1 1-1,-1-1 1,1 0 0,0 0-1,0 0 1,0-1 0,0 0-1,0 0 1,0 0 0,-6-6-1,9 8 44,1-1 1,0 1-1,0-1 0,-1 1 0,1-1 0,0 1 0,0-1 0,1 0 0,-1 0 0,0 1 0,0-1 1,1 0-1,-1 0 0,1 0 0,0 0 0,0 0 0,-1 0 0,1 0 0,0 0 0,1 0 0,-1 1 0,0-1 1,0 0-1,1 0 0,-1 0 0,1 0 0,0 0 0,-1 1 0,1-1 0,0 0 0,0 0 0,0 1 1,0-1-1,1 1 0,-1-1 0,0 1 0,1 0 0,-1-1 0,1 1 0,-1 0 0,1 0 0,1-1 0,30-21-5852,8-3-2190</inkml:trace>
</inkml:ink>
</file>

<file path=ppt/ink/ink5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1.4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0 21845,'0'0'3075,"-2"56"-993,-4-26 352,2 4-640,2 2-962,2-2-639,10 2-97,8-1-64,3 3-128,1-5-1186,-6 0-1024,-6-6-1602,-7-7-544,-3-11-1698</inkml:trace>
  <inkml:trace contextRef="#ctx0" brushRef="#br0" timeOffset="1">1 209 4869,'0'0'16399,"56"-36"-15278,-14 33-544,8 0-513,7 0-513,5-2-3202,6-3-4517</inkml:trace>
</inkml:ink>
</file>

<file path=ppt/ink/ink5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1.83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386 5 17457,'0'0'2941,"-13"-2"-544,-2 1-1824,0 0 1,0 0 0,0 2-1,-1-1 1,2 2-1,-1 0 1,0 1 0,-24 8-1,14 0 124,1 0 1,1 1-1,-41 29 0,58-37-607,0 1-1,0 0 1,0 0-1,1 0 0,0 1 1,0-1-1,0 1 1,1 1-1,-1-1 1,2 1-1,-1-1 0,1 1 1,0 0-1,0 0 1,1 1-1,0-1 1,-3 15-1,5-19-79,0 1 0,1-1-1,-1 0 1,0 0 0,1 0 0,0 0 0,0 0 0,0 0-1,0-1 1,0 1 0,0 0 0,1 0 0,-1-1-1,1 1 1,0-1 0,0 1 0,3 3 0,0-2 6,1 1 0,-1-1 0,1 0 0,0 0 0,0-1 0,0 0 0,10 4 1,7 1 9,0-2 0,0 0 1,38 3-1,32 0-2381,-71-8 739,1-1 0,-1-1-1,0-1 1,32-6-1,1-11-6588</inkml:trace>
</inkml:ink>
</file>

<file path=ppt/ink/ink5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2.1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15182,'0'0'11820,"30"49"-10091,-30-14-704,0 0-608,0 0-353,0 0 32,8-3-192,7-4-993,3 1-1218,2-9-1088,-7-2-1217,-3-8-4453</inkml:trace>
</inkml:ink>
</file>

<file path=ppt/ink/ink5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2.5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0 216 11211,'0'0'12331,"52"-20"-11050,-6 13 161,15 2-770,6-2-543,10 2-97,2-3-1730,-2-1-2690,-5-3-4549</inkml:trace>
  <inkml:trace contextRef="#ctx0" brushRef="#br0" timeOffset="1">872 0 14446,'0'0'11050,"-15"68"-11018,7-23 0,5 3 0,3 0 0,0 3-32,11-3-1249,-1-2-1570,0-10-223,-3-11-3909</inkml:trace>
</inkml:ink>
</file>

<file path=ppt/ink/ink5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2.8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23 138 12236,'-4'-14'1868,"-11"-47"502,14 59-2256,0 0 0,1 0 0,-1 1-1,1-1 1,0 0 0,-1 0 0,1 0 0,0 0 0,0 1-1,0-1 1,1 0 0,-1 0 0,0 0 0,1 1-1,-1-1 1,1 0 0,-1 0 0,1 1 0,0-1-1,0 0 1,0 1 0,0-1 0,0 1 0,0-1-1,0 1 1,0 0 0,1-1 0,-1 1 0,0 0-1,1 0 1,-1 0 0,1 0 0,0 0 0,1-1-1,4 0 127,0 1 0,0-1-1,1 1 1,-1 1-1,0-1 1,14 2 0,-8-1 9,24 2 186,-1 1-1,0 2 1,0 1 0,59 18 0,-35-4-129,105 52 0,-143-61-309,-1 0 0,-1 2 0,0 1 0,29 25 0,-44-35 14,-1 0 1,0 1 0,0 0 0,0 0 0,0 1 0,-1-1 0,0 1 0,0-1 0,0 1-1,2 7 1,-5-10 37,1 1 0,0-1 0,-1 1 0,0-1 0,0 1 0,0-1 0,0 1 0,-1-1 0,1 1 0,-1-1 0,0 1 0,0-1 0,0 0 0,0 0 0,-1 1 0,1-1 0,-1 0 0,0 0 0,-4 5 0,-2 1 353,-1 0-1,0-1 1,-1 0 0,0 0 0,0-1 0,0 0 0,-1-1-1,-22 10 1,-4-1 713,-57 15-1,41-16-982,-2-2-1,1-3 0,-1-3 1,-80 0-1,97-11-1287,37 5 1005,0-1 1,0 0-1,0 1 0,0-1 0,0 0 0,0 1 0,0-1 0,1 0 1,-1 0-1,0 0 0,0 0 0,1 0 0,-1 0 0,1 0 0,-1 0 1,1 0-1,-1 0 0,1 0 0,-1 0 0,1-1 0,0 1 0,0 0 1,0 0-1,0 0 0,0 0 0,0-1 0,0 1 0,0-2 0,3-20-7611</inkml:trace>
</inkml:ink>
</file>

<file path=ppt/ink/ink5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3.3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88 20820,'0'0'5797,"88"-19"-4612,-19 9-96,18-1-704,14 1-353,4 1-1057,2-2-3107,-12-6-3075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9.4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11787,'0'0'4314,"12"0"-3263,4 2-824,-1 1 0,1 0 0,-1 1 0,0 0 0,0 1 0,-1 1-1,25 13 1,63 42 780,110 85-1,-63-40-574,253 159 185,107 73 1718,310 169 1125,-390-256-3667,-250-138-6046,-101-56-2262,-61-42 4122</inkml:trace>
</inkml:ink>
</file>

<file path=ppt/ink/ink5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4.6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1 702 8936,'0'0'13101,"9"-2"-11035,5-3-1595,0-1-1,-1-1 1,1 0 0,-1 0-1,-1-1 1,22-18 0,75-74 66,-71 64-403,78-74 128,159-196-1,-267 296-233,0 0 0,-1 0 0,-1 0-1,11-22 1,-18 23 147,-10 11-62,-11 13-11,7-1-51,1 2 0,1 0 0,0 0 0,1 1 0,1 1 0,1 0 0,0 1 0,1-1 0,1 2 0,1-1 0,-8 37 0,6-13 61,2-1-1,2 2 0,2-1 1,4 72-1,12-27-1465,-10-72 885,1 0 0,-2 0-1,0 0 1,-1 0-1,0 0 1,-2 1 0,-3 26-1,4-42 363,-1 0 1,1 0-1,0 0 0,0 0 1,-1 0-1,1-1 0,-1 1 1,1 0-1,-1 0 0,1-1 0,-1 1 1,0 0-1,1-1 0,-1 1 1,0 0-1,1-1 0,-1 1 1,0-1-1,0 1 0,1-1 0,-1 0 1,0 1-1,0-1 0,0 0 1,0 1-1,0-1 0,0 0 1,1 0-1,-1 0 0,0 0 0,0 0 1,0 0-1,0 0 0,0 0 1,0 0-1,0 0 0,0-1 1,1 1-1,-1 0 0,0 0 0,0-1 1,0 1-1,0-1 0,1 1 1,-1-1-1,0 1 0,0-1 1,0-1-1,-37-28-7215,10 2 969</inkml:trace>
</inkml:ink>
</file>

<file path=ppt/ink/ink5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4.9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 15086,'0'0'8360,"47"-4"-6790,-1 8-706,10 0-735,11-1-129,9-1-1474,3-2-2017,1 0-2146,-3-9-6663</inkml:trace>
</inkml:ink>
</file>

<file path=ppt/ink/ink5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5.3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80 22069,'0'0'5445,"67"-2"-4900,-13-12-353,7 0-160,6-1-2082,-4-2-2979,-5 0-4772</inkml:trace>
</inkml:ink>
</file>

<file path=ppt/ink/ink5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6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0 139 14189,'0'0'5830,"48"29"-4549,26-34 0,19-16-608,19-5-417,15-1-224,3 1-64,-9 4-1153,-21 0-2370,-21 4-3556</inkml:trace>
</inkml:ink>
</file>

<file path=ppt/ink/ink5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47.0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0 193 13965,'0'0'5189,"76"16"-3715,3-31-1,18-13-640,18-4-193,6-2-415,-1 5-193,-4 4-1218,-13 2-4195,-12 0-9128</inkml:trace>
</inkml:ink>
</file>

<file path=ppt/ink/ink5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3.3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1 22197,'0'0'801,"-1"80"-545,-2-38-96,1 2-128,2 1-128,0-1-1794,5-5-2017,3-7-2628</inkml:trace>
</inkml:ink>
</file>

<file path=ppt/ink/ink5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3.8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52 17200,'8'-5'1671,"4"-2"-1021,0 1 0,0 0-1,1 1 1,0 0 0,0 2-1,0-1 1,0 1 0,23-1-1,-15 2 73,0 1-1,0 1 0,1 1 1,-1 0-1,29 7 0,-45-7-680,0 0-1,0 1 0,0 0 1,-1-1-1,1 2 1,0-1-1,-1 0 0,1 1 1,-1 0-1,0 0 1,0 0-1,0 1 0,0-1 1,-1 1-1,1 0 1,-1 0-1,0 0 0,0 1 1,-1-1-1,1 1 1,-1-1-1,3 7 1,-4-5-24,0 0 1,1 0-1,-2 0 1,1 0-1,-1 0 1,0 0 0,0-1-1,-1 1 1,0 0-1,0 0 1,0 0 0,0 0-1,-1-1 1,0 1-1,-1 0 1,1-1 0,-1 0-1,0 0 1,-4 6-1,-10 10 268,0-1 0,-2 0 0,0-1-1,-1-2 1,-24 17 0,44-33-286,0-1 1,0 0-1,0 0 1,0 0-1,0 0 0,0 0 1,0 0-1,-1 0 1,1 0-1,0 0 1,0 0-1,0 0 1,0 0-1,0 1 1,0-1-1,0 0 1,0 0-1,0 0 1,0 0-1,0 0 1,0 0-1,0 0 1,0 1-1,0-1 1,0 0-1,0 0 0,0 0 1,0 0-1,0 0 1,0 0-1,0 0 1,0 1-1,0-1 1,0 0-1,0 0 1,0 0-1,0 0 1,0 0-1,0 0 1,0 0-1,0 0 1,0 1-1,0-1 1,0 0-1,0 0 0,1 0 1,-1 0-1,0 0 1,0 0-1,0 0 1,0 0-1,0 0 1,0 0-1,0 0 1,0 0-1,1 0 1,-1 0-1,0 1 1,0-1-1,0 0 1,0 0-1,0 0 1,0 0-1,0 0 0,1 0 1,15 2-21,25-1-122,-35-1 75,0 0-16,16-1-88,-1 1 1,1 1-1,0 2 0,-1 0 1,32 8-1,-48-9 164,-1-1 0,0 1 0,1 0 0,-1 0 0,0 0 0,0 1 0,0 0 0,-1-1 0,1 1 0,-1 0 0,1 1 0,-1-1 0,0 1 0,0-1 0,-1 1 0,1 0 0,-1 0 0,0 0 0,0 0 0,0 1 0,0-1 0,-1 0 0,0 1 0,1-1 0,-2 1 0,1 0 0,-1-1 0,1 1 0,-1 0 0,0-1 0,-1 1 0,0 5 0,-1-2 78,0 0 0,-1 0-1,0 0 1,0-1 0,0 1-1,-1-1 1,0 0-1,-1 0 1,0 0 0,0-1-1,0 1 1,-1-1 0,1-1-1,-1 1 1,-1-1 0,-9 7-1,-2 0 130,0 0-1,-1-2 1,0 0 0,0-1-1,-25 8 1,31-12-199,0-1 0,0-1 0,0-1 0,0 1 0,-1-2 0,1 0 0,-1-1 0,1 0 0,-23-4 0,30 3 0,0 0 0,0-1 0,1 0 0,-1-1 0,0 1 0,1-1 0,-1 0 0,1 0 0,0-1 0,0 1 0,1-1 0,-1 0 0,1-1 0,-1 1 0,1-1 0,1 0 0,-1 0 0,1 0 0,0 0 0,0-1 0,0 1 0,1-1 0,-2-6 0,1 5-372,1 1-1,0-1 1,0 0 0,1 0-1,0 1 1,0-1 0,0 0-1,1 0 1,0 0-1,2-10 1,-1 14 123,-1 1 0,2-1 0,-1 0 0,0 1 0,0-1 0,1 1 0,0-1 1,-1 1-1,1 0 0,0 0 0,0 0 0,0 0 0,0 0 0,0 0 0,1 1 0,-1-1 0,1 1 0,-1-1 0,1 1 0,-1 0 0,1 0 0,0 0 0,-1 0 0,1 1 0,0-1 0,0 1 0,4-1 1,29-3-6965,4 0-4392</inkml:trace>
</inkml:ink>
</file>

<file path=ppt/ink/ink5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4.1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77 0 22838,'0'0'8039,"-32"60"-6597,16-25-994,0 2-448,8-1 0,4 0 0,4-1 0,0-2 0,14-1-1057,0-1-609,-2-4-640,-4-2-288,-3-7-2339,-5-7-2594</inkml:trace>
</inkml:ink>
</file>

<file path=ppt/ink/ink5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4.5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0 262 14638,'0'0'12043,"64"-30"-10441,-20 30-769,6 0-609,8 0-160,2 3-449,8 3-1729,4-6-3267,-1 0-576,-1-2-6951</inkml:trace>
  <inkml:trace contextRef="#ctx0" brushRef="#br0" timeOffset="1">887 1 19474,'0'0'2883,"-21"53"-641,21-26 64,0 1-640,4 3-1153,5 2-417,3 3-32,-3 0-96,0 1-737,-7 3-993,-2-1-992,0-3-898,-6-7-1601,-11-7-7527</inkml:trace>
</inkml:ink>
</file>

<file path=ppt/ink/ink5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4.8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1 102 17136,'3'-9'1442,"-2"4"-1227,1 1 0,-1-1-1,1 1 1,0 0 0,0 0 0,1 0 0,-1 0 0,1 0 0,0 0 0,0 1 0,0-1 0,1 1 0,-1 0 0,1 0 0,-1 0 0,1 1 0,0-1 0,0 1 0,1 0 0,-1 0 0,0 0 0,1 1 0,-1-1 0,1 1 0,6-1 0,20-3 416,0 1 1,1 1 0,0 2-1,0 1 1,48 7-1,-24 2-454,-1 2-1,67 23 1,-85-22 110,56 26 1,-84-34-215,0 1 0,0 0 0,-1 0 0,0 1 0,0 0 0,0 1 1,-1-1-1,0 1 0,0 1 0,0-1 0,9 16 0,-14-19-40,0 0-1,0 1 1,-1-1 0,1 0 0,-1 1 0,0 0 0,0-1 0,0 1 0,-1 0 0,1-1-1,-1 1 1,0 0 0,-1-1 0,1 1 0,-1 0 0,-2 7 0,1-6 63,-1 1 0,-1 0 0,1 0 0,-1-1 0,0 0 0,0 0 0,-1 0 0,0 0-1,-8 8 1,-6 1 123,0-1-1,0 0 1,-1-1-1,-1-2 1,-33 15-1,15-9-218,0-3 0,-1-1 0,0-2 0,-1-2 0,0-2 0,-1-1 0,0-3 0,1-1 0,-53-4 0,87 1-70,-1 0 0,1 0 0,0-1 0,0 0 0,0 0 0,0-1 1,0 0-1,0 0 0,1 0 0,-8-6 0,9 5-360,0 0-1,1 0 1,0 0-1,0-1 1,0 1 0,0-1-1,-5-9 1,-4-11-8971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49.9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2195 11915,'0'0'4885,"7"-13"-4474,8-10-19,2 0 0,0 1 0,2 1 0,0 1 0,1 1 0,35-27 0,575-418 2579,-232 177-2899,890-638-72,-1253 901-247,176-127-1776,-80 44-4179,-80 58 36</inkml:trace>
</inkml:ink>
</file>

<file path=ppt/ink/ink5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9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14798,'0'0'8520,"5"64"-7207,23-44 609,14-4-128,10-6-609,11-4-833,8-6-320,4 0-929,-3-1-1569,-12-12-1442,-11-5-1313,-18-2-4259</inkml:trace>
</inkml:ink>
</file>

<file path=ppt/ink/ink5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2:59.6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 20 10025,'10'-2'8291,"57"-7"-5536,1 2-1,117 5 1,-177 2-2680,-1 1 0,0-1 0,0 1 0,1 1 0,-1 0 0,0 0 0,0 0 0,-1 0 0,1 1 0,0 0 0,7 6 0,-11-7-43,0 1 1,0-1 0,-1 1 0,1 0 0,-1 0-1,0 0 1,0 0 0,0 0 0,0 1 0,0-1-1,-1 0 1,1 1 0,-1-1 0,0 1 0,0 0-1,0-1 1,-1 1 0,0 0 0,1 0 0,-1-1-1,0 1 1,-1 0 0,0 6 0,-2 6 109,-1-1 0,0 0 0,-1 0 0,-1-1 0,-1 1 0,1-1 0,-2-1 0,0 1 0,-16 19 0,-10 8 117,-56 55 0,42-50-512,-2-2 0,-82 57 1,99-83-3923,12-15-3769</inkml:trace>
</inkml:ink>
</file>

<file path=ppt/ink/ink5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0.5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1 19571,'0'0'64,"0"63"288,0-18 961,-6 5 96,-3 4-384,5-1-800,3-3-193,1 0-449,1-5-928,11-9-1281,-2-9-2371,-2-11-8360</inkml:trace>
</inkml:ink>
</file>

<file path=ppt/ink/ink5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0.8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59 15567,'11'-6'1067,"7"-3"-596,1 1-1,0 1 1,0 1-1,1 1 1,-1 0-1,1 2 1,21-2-1,-1 2 403,1 2 1,0 1-1,75 11 1,-105-9-824,0 0 0,0 0 0,-1 1 0,1 1 0,-1-1 0,1 2 0,-1-1 0,0 2 0,-1-1 0,0 1 0,1 1 0,-2-1 0,1 2 1,-1-1-1,0 1 0,-1 0 0,0 1 0,0 0 0,7 12 0,-11-15 3,0 1 1,0-1-1,-1 1 0,0 0 0,0 0 1,-1 0-1,0 0 0,0 0 1,0 1-1,-1-1 0,0 0 1,0 0-1,-1 0 0,-2 8 1,1-5 190,-2 0 0,1 0 0,-1-1 0,0 1 0,-1-1 0,-1 0 0,1 0 0,-13 15 0,2-7 237,0-1 0,0-1 0,-2 0 0,0-1-1,0-1 1,-1-1 0,-1-1 0,-26 12 0,28-15-431,0-1 0,0-1 0,-1 0 0,0-1 0,0-1 0,-1-1 0,1-1 0,-1 0 0,1-2 0,-25-2 0,39 1-213,1 0 1,0 0-1,-1-1 1,1 0-1,0 0 1,0 0-1,0 0 1,0-1-1,0 0 1,1 1-1,-1-1 0,1-1 1,-1 1-1,1 0 1,0-1-1,1 0 1,-1 1-1,1-1 1,-1 0-1,1 0 1,0-1-1,1 1 1,-3-6-1,2 1-420,-1 0 1,1 0 0,1 0-1,-1-1 1,2 1-1,-1 0 1,1-1-1,1 1 1,-1-1-1,5-14 1,9-5-5237,5 7-2141</inkml:trace>
</inkml:ink>
</file>

<file path=ppt/ink/ink5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1.21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0 182 10570,'10'-3'7335,"35"-13"-3128,63-34 0,6-3-2217,-89 43-1819,-8 4 5,0-1 1,-1-1-1,16-10 0,-31 18-152,-1 0 1,0 0-1,0 0 0,0 0 1,1 0-1,-1 0 0,0 0 1,0 0-1,1 0 0,-1 0 1,0 0-1,0 0 0,0 0 1,1 0-1,-1 0 0,0-1 1,0 1-1,0 0 0,1 0 1,-1 0-1,0 0 0,0 0 1,0-1-1,0 1 0,0 0 1,1 0-1,-1 0 0,0-1 1,0 1-1,0 0 0,0 0 1,0 0-1,0-1 0,0 1 1,0 0-1,0 0 0,0 0 1,0-1-1,0 1 0,0 0 1,0 0-1,0-1 0,0 1 1,0 0-1,0 0 0,0 0 1,0-1-1,0 1 0,0 0 1,0 0-1,0 0 0,-1-1 1,1 1-1,0 0 0,0 0 1,0 0-1,0-1 0,0 1 1,-1 0-1,1 0 0,0 0 1,-22-1 687,-29 9-210,27 0-417,0 1 1,1 2 0,0 0 0,1 1 0,1 1 0,-1 1 0,2 1 0,0 1 0,-19 21 0,37-35-86,0 0 0,0 0 0,0 0 0,0 0 0,1 0 0,-1 1 0,1-1 0,-1 1 0,1-1 0,0 1 0,0-1 0,0 1 0,1 0 0,-1 0 0,1-1 0,-1 1 0,1 0 0,0 0 0,0 0 0,0-1 0,0 1 0,2 5 0,-1-6 0,1 1 0,-1-1 0,1 0 0,0 0 0,0 0 0,0 0 0,0 0 0,1 0 0,-1 0 0,0-1 0,1 1 0,-1-1 0,1 1 0,-1-1 0,1 0 0,0 0 0,0 0 0,-1-1 0,1 1 0,0-1 0,5 1 0,14 2-970,0-1 0,24-1 0,-24-2-787,0-1 0,-1-1 0,1-1 0,-1-1 0,0 0 0,0-2 1,35-16-1,-16 3-4532</inkml:trace>
</inkml:ink>
</file>

<file path=ppt/ink/ink5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1.5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197 255 5189,'0'0'2755,"7"-8"752,22-26 427,-28 34-3842,-1 0-1,0-1 1,0 1-1,1 0 1,-1 0-1,0 0 1,0 0-1,1-1 1,-1 1-1,0 0 1,0 0-1,0-1 1,1 1-1,-1 0 1,0 0-1,0-1 1,0 1-1,0 0 1,0 0-1,1-1 1,-1 1-1,0 0 1,0-1-1,0 1 1,0 0-1,0-1 1,0 1-1,0 0 1,0 0-1,0-1 1,0 1-1,0 0 0,0-1 1,0 1-1,-1 0 1,1-1-1,0 1 1,0 0-1,0 0 1,0-1-1,0 1 1,-1 0-1,1 0 1,0-1-1,0 1 1,0 0-1,-1 0 1,1 0-1,0-1 1,0 1-1,-1 0 1,1 0-1,0 0 1,0 0-1,-1-1 1,1 1-1,0 0 1,-1 0-1,1 0 1,0 0-1,-1 0 1,1 0-1,0 0 1,-1 0-1,1 0 1,-21 2 612,19-2-443,-10 3 172,1 1 0,-1 0 1,1 1-1,-1 0 0,1 0 0,1 1 0,-1 1 0,1 0 0,-12 10 1,14-10-152,0 0 1,0 0 0,1 1 0,0 0-1,0 0 1,1 1 0,0-1 0,0 2 0,1-1-1,0 0 1,-3 12 0,7-20-265,0 1 0,1 0 1,-1 0-1,1-1 0,0 1 1,-1 0-1,1 0 0,0 0 0,0 0 1,0 0-1,0-1 0,1 1 1,-1 0-1,0 0 0,1 0 1,-1-1-1,1 1 0,0 0 0,0 0 1,-1-1-1,1 1 0,0-1 1,0 1-1,1-1 0,-1 1 0,0-1 1,0 0-1,1 1 0,-1-1 1,1 0-1,-1 0 0,1 0 1,-1 0-1,1 0 0,0 0 0,-1-1 1,1 1-1,0-1 0,0 1 1,-1-1-1,1 1 0,0-1 0,0 0 1,0 0-1,0 0 0,-1 0 1,4 0-1,6 0 14,1-1 1,-1 0-1,1 0 1,-1-1-1,0-1 0,19-6 1,-11 1-18,-1-1 0,0-1 0,-1-1 0,0 0 0,0-1 0,-1-1 0,-1-1 0,0 0 0,-1-1 0,15-21 1,-11 12-10,-1 0 0,-1-2 0,-1 0 0,-2-1 0,0 0 0,11-39 0,-18 38 15,-7 14 64,-4 12-23,-3 8 80,-3 6-88,0 0 0,1 0 0,1 1 1,0 1-1,0-1 0,2 1 0,-1 1 1,2 0-1,0 0 0,1 0 0,0 0 0,1 1 1,1 0-1,1 0 0,0 0 0,1 0 1,0 0-1,3 17 0,-1-29-280,0 0 1,1 1-1,0-1 0,0 0 0,0 0 1,0 1-1,1-2 0,-1 1 0,1 0 1,0-1-1,0 1 0,1-1 0,-1 0 1,1 0-1,-1 0 0,1 0 0,0-1 1,0 1-1,0-1 0,1 0 1,-1-1-1,0 1 0,1-1 0,-1 1 1,1-1-1,-1-1 0,7 2 0,18-2-7322</inkml:trace>
</inkml:ink>
</file>

<file path=ppt/ink/ink5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2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301 293 10730,'2'-5'1296,"0"1"0,0-1 1,-1 1-1,0-1 0,0 1 0,1-10 0,-2 12-819,0-1 0,0 0 0,0 1-1,-1-1 1,1 1 0,0-1 0,-1 1 0,0-1 0,0 1-1,0 0 1,-1-4 0,0 4-328,0 0 0,1 0 0,-1 0 0,0 0 0,0 0 0,0 1 0,-1-1 0,1 1 0,0-1 0,-1 1 0,1 0 0,-1 0 0,1 0 0,-1 0 0,1 0 0,-1 0 0,0 1 0,1-1 0,-1 1 0,0 0 0,0 0 0,1 0 0,-1 0 0,0 1 0,-3 0-1,-5 1-50,0 1-1,0 0 1,1 1-1,-1 0 1,1 0-1,0 1 0,0 1 1,1 0-1,-1 0 1,1 1-1,-11 10 0,6-4 25,1-1-1,0 2 0,1 0 1,1 0-1,0 1 0,-10 20 0,20-32-99,-1 0-1,0 0 0,1 1 0,0-1 1,0 1-1,0-1 0,0 1 0,0-1 1,1 1-1,0-1 0,-1 1 0,1 0 1,1-1-1,0 6 0,-1-7-16,1 0 1,0-1-1,0 1 0,0 0 0,0-1 0,0 1 1,0 0-1,0-1 0,0 1 0,1-1 0,-1 0 1,1 0-1,-1 1 0,1-1 0,-1 0 0,1 0 1,0 0-1,0 0 0,-1-1 0,1 1 0,0 0 1,0-1-1,0 0 0,0 1 0,0-1 0,-1 0 1,4 0-1,10 1 10,0 0 1,0-1 0,0-1-1,0-1 1,0 0 0,-1-1-1,1 0 1,-1-1 0,26-11-1,-19 5 29,-2 0-1,0-1 0,0-2 0,-1 1 0,-1-2 1,20-20-1,-16 13-4,-1-1 0,-1-1-1,-1-1 1,-1 0 0,-2-1 0,0-1 0,-2-1 0,0 0-1,-2 0 1,9-36 0,-16 39-39,-12 30 0,-14 38 0,11-20 0,2 0 0,1 1 0,1 0 0,1 0 0,2 1 0,0 0 0,0 39 0,4-60-164,0 0-1,1 0 1,-1 0-1,1 0 1,1 0 0,-1 0-1,1-1 1,-1 1 0,1 0-1,0-1 1,1 1-1,-1-1 1,5 5 0,-3-4-273,-1-1 1,1-1 0,0 1-1,0 0 1,0-1 0,1 0-1,-1 0 1,1 0 0,0-1-1,0 1 1,0-1 0,0 0 0,0-1-1,1 1 1,-1-1 0,0 0-1,1 0 1,9 0 0,9-1-7999</inkml:trace>
</inkml:ink>
</file>

<file path=ppt/ink/ink5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3.7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45 18834,'0'0'2391,"-8"10"407,3-4-2430,0-2 25,1 1-1,-1 1 1,1-1-1,0 0 1,0 1-1,1 0 1,0 0-1,0 0 1,0 0-1,1 0 1,0 1-1,0-1 1,0 1-1,1-1 1,0 1 0,0 7-1,1-12-377,1-1 0,0 0 0,-1 1 1,1-1-1,0 0 0,0 0 0,-1 1 0,1-1 0,0 0 0,0 0 0,0 0 1,1 0-1,-1 0 0,0 0 0,0 0 0,0-1 0,1 1 0,-1 0 1,0-1-1,1 1 0,-1-1 0,1 1 0,-1-1 0,0 0 0,1 0 0,-1 1 1,1-1-1,1 0 0,48 1 88,-44-2-68,4 0-14,-1-1 1,1 0-1,-1-1 1,1 0 0,-1-1-1,0 0 1,0-1-1,-1 0 1,0 0 0,1-1-1,-2 0 1,1-1 0,-1 0-1,0 0 1,0-1-1,-1 0 1,0 0 0,0 0-1,-1-1 1,8-16-1,-32 67 106,13-34-88,0 0 0,1 1 0,0-1 0,1 1 0,0 0 0,0 0 0,1 1 0,0-1 0,1 0 0,0 1 0,0-1 0,1 1 0,1 13 0,0-22-39,-1 1 0,1 0 0,-1-1 0,1 1 0,0 0 0,0-1 0,0 1 0,0-1 0,0 1 0,0-1 0,0 1 0,0-1 0,1 0 0,-1 0 0,0 0 0,1 0 0,-1 0 0,1 0 0,-1 0 0,1 0 0,0 0 0,-1-1 0,1 1 0,0 0 0,0-1 0,-1 0 0,1 1 0,0-1 0,0 0 0,-1 0 0,1 0 0,0 0 0,0 0 0,0-1 0,-1 1 0,1 0 0,0-1 0,2 0 0,1-1 0,1 1 0,-1-1 0,1 0 0,-1 0 0,0-1 0,0 0 0,0 0 0,-1 0 0,1 0 0,0-1 0,3-4 0,0-4 0,-1 0 0,0-1 0,-1 0 0,0-1 0,7-27 0,-13 41 0,0 1 0,0 1 0,1-1 0,-1 1 0,0-1 0,1 1 0,0-1 0,-1 0 0,1 1 0,0-1 0,0 0 0,-1 0 0,1 0 0,0 0 0,0 1 0,0-1 0,1 0 0,-1-1 0,0 1 0,0 0 0,0 0 0,1 0 0,-1-1 0,0 1 0,1-1 0,-1 1 0,1-1 0,-1 1 0,0-1 0,1 0 0,-1 0 0,3 0 0,53 3 0,-46-3 0,-2 0 0,1-1 0,-1 0 0,0-1 0,1 0 0,-1 0 0,0-1 0,0 0 0,-1-1 0,1 0 0,-1 0 0,9-6 0,-13 8 0,-1-1 0,1 1 0,-1-1 0,0 0 0,0 0 0,0 0 0,0 0 0,0 0 0,-1-1 0,1 1 0,-1-1 0,0 0 0,0 1 0,0-1 0,-1 0 0,1 0 0,-1 0 0,0-1 0,0 1 0,-1 0 0,1 0 0,-1-1 0,0 1 0,0 0 0,0 0 0,-2-7 0,2 9 0,-1 1 0,1 0 0,-1 0 0,0-1 0,0 1 0,1 0 0,-1 0 0,0 0 0,0 0 0,0 0 0,0 0 0,0 0 0,0 0 0,0 0 0,-1 1 0,1-1 0,0 0 0,0 1 0,-1-1 0,1 1 0,0-1 0,-1 1 0,1 0 0,0 0 0,-1-1 0,1 1 0,-1 0 0,1 0 0,0 0 0,-1 1 0,1-1 0,0 0 0,-1 0 0,1 1 0,0-1 0,-1 1 0,1-1 0,-2 2 0,-3 0 0,-1 0 0,1 0 0,0 1 0,0 0 0,0 0 0,-8 6 0,7-2 0,0 0 0,0 0 0,1 0 0,0 1 0,0 0 0,1 0 0,-7 14 0,11-20 0,0 0 0,0 0 0,0 0 0,0 0 0,0 0 0,1 0 0,-1 0 0,1 0 0,-1 0 0,1 0 0,0 0 0,0 1 0,0-1 0,0 0 0,0 0 0,0 0 0,1 0 0,-1 0 0,1 0 0,-1 0 0,1 1 0,0-2 0,0 1 0,0 0 0,0 0 0,0 0 0,0 0 0,1-1 0,-1 1 0,0 0 0,1-1 0,-1 1 0,1-1 0,0 0 0,0 1 0,-1-1 0,1 0 0,0 0 0,4 1 0,4 1 0,1 0 0,-1 0 0,1-2 0,0 1 0,0-1 0,0-1 0,0 0 0,0 0 0,0-1 0,0-1 0,0 1 0,-1-2 0,1 0 0,-1 0 0,1-1 0,-1 0 0,0-1 0,0 0 0,-1 0 0,0-1 0,10-8 0,-13 9 0,0 0 0,0-1 0,-1 0 0,0 0 0,0 0 0,0-1 0,-1 0 0,0 0 0,0 0 0,-1 0 0,0-1 0,0 1 0,-1-1 0,2-10 0,-7 13 0,-4 10 0,-4 8 0,5-5 0,2 1 0,-1 0 0,1-1 0,0 1 0,1 1 0,0-1 0,0 0 0,-2 18 0,5-24 0,0 1 0,0-1 0,0 1 0,0-1 0,0 0 0,1 1 0,-1-1 0,1 0 0,0 1 0,0-1 0,0 0 0,0 0 0,1 0 0,-1 0 0,1 0 0,0 0 0,0 0 0,0 0 0,0-1 0,1 1 0,-1-1 0,1 0 0,-1 1 0,1-1 0,0 0 0,0-1 0,5 4 0,29 8-3797,-35-12 3399,0-1 1,0 0-1,0 1 1,-1-1-1,1 0 0,0 0 1,0 0-1,0 0 0,0 0 1,0 0-1,-1-1 0,1 1 1,0-1-1,0 1 0,0-1 1,-1 0-1,1 1 1,0-1-1,1-1 0,8-11-9376</inkml:trace>
</inkml:ink>
</file>

<file path=ppt/ink/ink5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4.0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21300,'0'0'11467</inkml:trace>
</inkml:ink>
</file>

<file path=ppt/ink/ink5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5.6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202 464 8584,'1'-10'2947,"3"-136"10404,-4 145-13286,0 1 0,0 0 0,1 0 1,-1 0-1,0-1 0,0 1 0,0 0 0,0 0 0,0 0 0,0-1 0,0 1 0,0 0 0,0 0 0,0 0 0,0-1 0,0 1 1,0 0-1,0 0 0,0 0 0,-1-1 0,1 1 0,0 0 0,0 0 0,0 0 0,0-1 0,0 1 0,0 0 0,0 0 1,-1 0-1,1 0 0,0-1 0,0 1 0,0 0 0,0 0 0,-1 0 0,1 0 0,0 0 0,0 0 0,0 0 0,-1 0 0,1-1 1,0 1-1,0 0 0,0 0 0,-1 0 0,1 0 0,0 0 0,-1 0 0,-9 9 779,-9 18-793,12-12-9,1-1 1,0 1-1,0 1 1,2-1-1,0 0 0,1 1 1,0 0-1,1 0 1,1 0-1,1 0 0,0 0 1,1 0-1,0 0 1,2 0-1,0 0 0,7 22 1,29 108-11,-36-131-38,-1 0-1,0 1 0,-1-1 0,-1 1 1,-1 0-1,0-1 0,-5 27 0,4-37 9,0 0-1,0 0 0,0-1 1,0 1-1,-1-1 0,0 1 0,0-1 1,0 0-1,-1 0 0,1 0 1,-1 0-1,0-1 0,0 1 0,0-1 1,0 0-1,-6 3 0,7-5 38,1 0 0,-1 1 0,1-1 0,-1 0-1,1-1 1,-1 1 0,0 0 0,1-1 0,-1 1-1,0-1 1,0 0 0,1 0 0,-1 0 0,0 0-1,0-1 1,1 1 0,-1-1 0,0 1 0,1-1 0,-1 0-1,1 0 1,-1 0 0,1-1 0,-1 1 0,1-1-1,0 1 1,0-1 0,-1 0 0,1 1 0,0-1-1,1 0 1,-3-3 0,-2-4 38,0 0 1,1 0 0,1-1-1,-1 1 1,1-1-1,1 0 1,0 0-1,1-1 1,-1 1-1,2 0 1,0-1-1,0 1 1,1-1-1,0 0 1,1 1-1,2-13 1,-1 6-78,2-1 1,0 1 0,1 0 0,1 0-1,0 0 1,2 1 0,-1 0-1,19-27 1,3 8-1,1 2 0,1 2 1,1 0-1,55-38 0,48-45-89,-118 97 59,-1 0 0,0-1 0,-2-1 1,0 0-1,15-30 0,-26 45 29,-1 0 0,0-1 1,0 1-1,0-1 0,-1 0 0,1 0 0,-1 1 0,0-1 1,-1 0-1,1 0 0,-1 0 0,-1-10 0,1 14-4,0 1 0,-1-1 0,1 0-1,-1 0 1,1 1 0,-1-1 0,1 0-1,-1 1 1,1-1 0,-1 0-1,1 1 1,-1-1 0,0 1 0,1-1-1,-1 1 1,0-1 0,0 1 0,1-1-1,-1 1 1,0 0 0,0 0 0,0-1-1,0 1 1,1 0 0,-1 0 0,0 0-1,0 0 1,0 0 0,0 0 0,0 0-1,1 0 1,-1 0 0,0 0 0,0 0-1,0 1 1,0-1 0,1 0 0,-1 1-1,-1 0 1,-33 15-105,25-5 113,0-1 0,1 1-1,0 1 1,0 0 0,1 0 0,1 1 0,0 0 0,1 0-1,0 0 1,1 1 0,1 0 0,0 0 0,1 0 0,0 1-1,1-1 1,0 17 0,2-30-14,0 0 1,0 0-1,1 0 0,-1 0 0,0 0 1,0 0-1,1 0 0,-1-1 1,1 1-1,-1 0 0,1 0 0,-1 0 1,1 0-1,-1-1 0,1 1 0,0 0 1,-1 0-1,1-1 0,0 1 1,0-1-1,0 1 0,-1-1 0,1 1 1,2 0-1,31 7-483,35-10 44,-58-2 456,-2-1 0,1 0 1,0-1-1,-1 1 0,0-2 0,0 1 0,-1-1 0,0-1 0,13-15 0,-12 14 3,3-2-1,-2 0 1,1-1 0,-1-1 0,-1 1 0,0-2-1,-1 1 1,-1-1 0,0 0 0,-1-1 0,0 0-1,-1 0 1,-1 0 0,0 0 0,-1-1 0,-1 0-1,1-27 1,-3 43-11,0 0 1,0 0-1,0-1 0,0 1 1,0 0-1,0-1 0,0 1 0,0 0 1,0-1-1,0 1 0,0 0 1,0-1-1,0 1 0,0 0 0,0 0 1,0-1-1,0 1 0,0 0 1,-1-1-1,1 1 0,0 0 1,0 0-1,0-1 0,-1 1 0,1 0 1,0 0-1,0 0 0,0-1 1,-1 1-1,1 0 0,0 0 0,-1 0 1,1 0-1,0-1 0,0 1 1,-1 0-1,1 0 0,0 0 1,-1 0-1,1 0 0,0 0 0,-1 0 1,1 0-1,0 0 0,0 0 1,-1 0-1,1 0 0,0 0 0,-1 0 1,1 0-1,0 0 0,-1 0 1,1 1-1,0-1 0,-1 0 0,-14 13-121,7 0 159,1 0 0,1 0 0,0 0 0,0 1 1,2 0-1,0 0 0,-4 25 0,3-1 249,-2 67 1,7-90-263,0-1 1,0 0-1,2 0 1,-1 1-1,2-1 1,0 0-1,1 0 1,0-1-1,1 1 1,0-1-1,1 0 1,1 0-1,0-1 1,14 18-1,-33-79-1171,-28-44 453,-45-122 851,85 214-146,-1 1-1,1-1 1,-1 0-1,1 0 1,-1 1-1,1-1 1,0 0-1,0 0 1,-1 0-1,1 1 1,0-1-1,0 0 1,0 0-1,0 0 1,0 0-1,0 1 1,0-1-1,0 0 1,0 0-1,0 0 1,0 0-1,1 1 1,-1-1 0,0 0-1,1 0 1,-1 1-1,0-1 1,1 0-1,-1 0 1,1 1-1,-1-1 1,1 0-1,0 1 1,-1-1-1,1 1 1,-1-1-1,1 1 1,0-1-1,0 1 1,-1-1-1,1 1 1,0 0-1,0-1 1,-1 1-1,1 0 1,0 0-1,0 0 1,0-1-1,0 1 1,-1 0-1,1 0 1,0 0 0,0 0-1,0 1 1,0-1-1,-1 0 1,1 0-1,0 0 1,0 1-1,0-1 1,-1 0-1,2 1 1,51 21-81,29 27-1366,-29-17-5540,-30-18-1452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0.3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3683,'0'0'9802</inkml:trace>
</inkml:ink>
</file>

<file path=ppt/ink/ink5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6.6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0 15919,'0'0'9187,"-2"16"-7601,-31 157 1084,19-118-1974,3 0 1,3 0-1,-3 89 1,11-140-688,0 1 0,0 0 1,0 0-1,1-1 0,-1 1 0,1 0 1,1-1-1,-1 1 0,1-1 0,-1 1 1,1-1-1,0 0 0,1 0 1,-1 0-1,1 0 0,0 0 0,0 0 1,0-1-1,0 1 0,1-1 0,-1 0 1,1 0-1,0 0 0,0-1 1,0 1-1,0-1 0,0 0 0,1 0 1,-1-1-1,1 1 0,-1-1 0,1 0 1,0 0-1,-1 0 0,1-1 1,0 0-1,8 0 0,-4 0-313,1 0 0,-1-1 1,1 0-1,-1-1 0,0 0 0,1-1 0,12-4 0,-10 1-1181,1 0 1,-1-1-1,0 0 0,17-15 0,12-13-5177</inkml:trace>
</inkml:ink>
</file>

<file path=ppt/ink/ink5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7.0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158 55 18481,'-13'12'1597,"6"-6"-1521,-17 16 2085,-33 36 1,51-50-1576,0 0 0,0 0 1,0 0-1,1 0 0,0 1 0,1 0 0,0 0 1,0 0-1,1 1 0,-4 16 0,7-24-566,-1-1 0,1 0 0,0 0 0,0 1 0,0-1 0,1 0 0,-1 0 0,0 1 0,0-1 0,1 0 0,-1 0 0,1 0 0,-1 1 0,1-1 1,-1 0-1,1 0 0,0 0 0,-1 0 0,1 0 0,0 0 0,0 0 0,0-1 0,0 1 0,0 0 0,1 1 0,1-1 1,0 1 0,0-1 0,1 0 0,-1 1 0,0-1 1,1-1-1,-1 1 0,1 0 0,3-1 0,5 1 9,1-1 0,-1-1-1,1 0 1,16-4 0,-19 2-17,0 0-1,1-1 1,-1 0 0,-1-1-1,1 0 1,-1-1-1,0 0 1,0 0 0,0-1-1,-1 0 1,0 0-1,-1-1 1,9-11 0,-10 12 3,-1 0 0,0 0 0,-1-1 0,1 1 0,-1-1 0,-1 0 0,0-1 0,0 1 0,0 0 0,-1-1 0,-1 0 0,1 1 0,-1-1 0,-1 0 0,1 0 0,-3-14 0,1 20-6,0 0 0,-1 0 0,1 0 0,-1 0 0,0 0 1,0 0-1,0 0 0,0 1 0,0-1 0,0 1 0,-1-1 1,0 1-1,1 0 0,-1 0 0,0 0 0,0 0 0,0 1 1,0-1-1,0 1 0,0-1 0,-1 1 0,1 0 0,0 1 1,-1-1-1,1 1 0,0-1 0,-1 1 0,-3 0 0,4-1-69,0 1 0,0 0-1,0 0 1,1-1 0,-1 1-1,0 1 1,0-1-1,0 0 1,0 1 0,1 0-1,-1-1 1,0 1-1,1 0 1,-1 0 0,0 1-1,1-1 1,-1 1-1,1-1 1,0 1 0,-1 0-1,1-1 1,0 1-1,0 1 1,0-1 0,1 0-1,-1 0 1,0 1 0,1-1-1,-1 1 1,1-1-1,0 1 1,0-1 0,-1 4-1,2-4-140,0-1 0,0 0 1,0 1-1,0-1 0,0 0 0,0 1 0,1-1 0,-1 0 0,0 1 1,1-1-1,-1 0 0,1 0 0,-1 1 0,1-1 0,0 0 0,-1 0 0,1 0 1,0 0-1,0 0 0,0 0 0,0 0 0,0 0 0,0 0 0,0 0 1,0-1-1,0 1 0,1 0 0,-1-1 0,0 1 0,0-1 0,1 1 0,1 0 1,48 5-6534,-48-6 6251,41 1-6533</inkml:trace>
</inkml:ink>
</file>

<file path=ppt/ink/ink5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7.3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232 2 8296,'0'0'17702,"-9"-1"-15417,0 2-2040,0 0 1,-1 0-1,1 1 1,0 0 0,1 0-1,-1 1 1,0 1-1,1-1 1,-1 1-1,1 1 1,0-1 0,1 2-1,-1-1 1,1 1-1,-10 10 1,8-9-97,-31 29 219,39-34-371,-1 0-1,0-1 0,1 1 1,-1 0-1,1 0 1,0 0-1,-1 0 0,1 0 1,0 0-1,1 1 0,-1-1 1,0 0-1,0 0 0,1 1 1,0-1-1,-1 1 1,1-1-1,0 3 0,1-4-66,-1 0-1,1 0 0,0-1 1,0 1-1,-1 0 1,1 0-1,0-1 0,0 1 1,0-1-1,0 1 1,0-1-1,0 1 0,0-1 1,0 1-1,0-1 1,0 0-1,0 0 0,0 1 1,0-1-1,1 0 1,-1 0-1,1 0 0,34 1-924,-25 0 630,9 0-249,6-1 171,0 2 1,0 0 0,0 2-1,0 1 1,-1 1 0,1 1-1,31 13 1,-55-19 510,0 0 0,-1 0 0,1 0 0,0 0 0,-1 0 0,1 0 0,0 0 0,-1 1 0,1-1 0,-1 0 0,0 1 0,1-1 0,-1 1 1,0 0-1,0-1 0,0 1 0,0 0 0,1 3 0,-2-4 39,0 1 1,0-1 0,0 0-1,-1 1 1,1-1 0,0 0-1,0 1 1,-1-1-1,1 0 1,-1 0 0,1 1-1,-1-1 1,0 0 0,1 0-1,-1 0 1,0 0 0,0 0-1,0 0 1,0 0-1,-1 1 1,-5 4 297,0-1-1,0-1 1,0 1-1,-1-1 1,0-1-1,-15 6 1,-9 2-283,0-2 1,-1-2 0,0-1 0,-1-1-1,1-2 1,-46-1 0,79-2-169,-1 0-1,1 0 1,-1 0 0,1 0-1,0 0 1,-1 0 0,1 0-1,-1 0 1,1 0 0,-1 0-1,1 0 1,-1 0-1,1-1 1,0 1 0,-1 0-1,1 0 1,-1 0 0,1-1-1,0 1 1,-1 0 0,1 0-1,0-1 1,-1 1 0,1 0-1,0-1 1,-1 1 0,1-1-1,0 1 1,0 0 0,0-1-1,-1 1 1,1-1 0,0 1-1,0 0 1,0-1 0,0 1-1,0-1 1,0 1-1,0-1 1,0 1 0,0-1-1,0 1 1,0 0 0,0-1-1,0 1 1,0-1 0,0 1-1,0-1 1,0 1 0,1-1-1,-1 1 1,0 0 0,0-1-1,1 0 1,17-20-4473,41-15-5186,-21 14 2615</inkml:trace>
</inkml:ink>
</file>

<file path=ppt/ink/ink5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07.7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357 16 19795,'0'0'3491,"-11"-3"-48,2 0-3016,1 1-1,0 0 0,-1 0 0,0 0 1,1 2-1,-1-1 0,0 1 0,0 0 1,1 0-1,-1 1 0,0 1 0,-15 3 1,11 1-356,0 0 0,0 0 1,0 1-1,1 1 1,-13 11-1,20-16-67,1 0 0,0 1 0,0 0 0,1 0 0,-1 0 0,1 0 0,0 1 0,0-1 0,0 1 0,0 0 0,1-1 0,0 1 0,0 1 0,0-1 0,1 0 0,-2 10 0,3-12-4,1 0 0,-1-1 0,1 1 0,0 0 0,0-1 0,0 1 0,0-1 0,1 1 0,-1-1 0,0 0 0,1 1 0,0-1 0,0 0 0,-1 0 0,1 0 0,0 0 0,1 0 0,-1-1 0,0 1 0,0-1 0,1 1 0,-1-1 0,1 0 0,-1 0 0,1 0 0,0 0 0,4 1 0,14 4 0,-1-1 0,34 4 0,-38-7 0,51 6-193,-43-7 41,-1 2 0,1 1 0,44 13 0,-68-17 154,1 0 0,0 0 0,0 0 0,-1 0 0,1 0 0,0 0 1,-1 1-1,1-1 0,0 0 0,-1 1 0,1-1 0,0 0 0,-1 1 0,1-1 0,-1 1 0,1-1 0,0 1 0,-1-1 0,0 1 0,1 0 0,-1-1 0,1 1 0,-1-1 0,0 1 0,1 0 0,-1-1 0,0 1 0,0 0 0,1 0 0,-1-1 1,0 1-1,0 0 0,0 0 0,0-1 0,0 1 0,0 0 0,0-1 0,0 1 0,0 0 0,0 0 0,-1-1 0,1 1 0,0 0 0,0-1 0,-1 1 0,1 0 0,0-1 0,-1 1 0,1 0 0,-1-1 0,1 1 0,-1-1 0,1 1 0,-1-1 1,1 1-1,-2 0 0,-36 25 351,-23 1-330,-76 23 1,-1-15-5265,56-22-3327</inkml:trace>
</inkml:ink>
</file>

<file path=ppt/ink/ink5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3:20.9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761 1 16111,'0'0'3401,"-14"-1"-2051,-5 1-1044,-1 2-1,1 0 1,0 1-1,0 0 1,0 2-1,0 0 1,1 2-1,-1 0 0,2 0 1,-24 15-1,-178 114 1434,171-102-889,-71 63 1,104-83-583,1 0-1,1 1 1,0 1 0,1 0-1,0 0 1,1 1 0,1 1-1,-10 26 1,18-41-255,0 0-1,1 1 1,-1 0 0,1-1 0,0 1-1,0 0 1,1 0 0,-1-1-1,1 1 1,0 0 0,0 0-1,0 0 1,0 0 0,1-1-1,-1 1 1,1 0 0,0 0-1,0-1 1,1 1 0,-1-1-1,1 1 1,-1-1 0,1 1-1,0-1 1,1 0 0,-1 0-1,0 0 1,1 0 0,0 0-1,-1-1 1,1 1 0,0-1 0,1 0-1,-1 1 1,0-2 0,0 1-1,1 0 1,0-1 0,-1 1-1,1-1 1,6 1 0,17 4 3,-1-1 1,1-2 0,-1 0-1,51-3 1,-52-1 24,49 0-456,79-11 1,-106 4-1382,55-15 1,10-12-3950</inkml:trace>
</inkml:ink>
</file>

<file path=ppt/ink/ink5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0.3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71 1 2306,'0'0'16784,"-1"61"-15695,-15-16 513,1 9-641,-1 5-513,2 1-384,5-3 0,9-6-705,0-7-1729,3-9-2434,7-14-4261</inkml:trace>
</inkml:ink>
</file>

<file path=ppt/ink/ink5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0.6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24 122 17681,'0'0'907,"1"-10"337,-1 6-1121,1 1-1,-1-1 0,1 1 1,0-1-1,0 1 1,0-1-1,0 1 0,0 0 1,1 0-1,0 0 1,-1-1-1,1 1 0,5-4 1,-3 3 29,0 0 1,1 1-1,0-1 0,0 1 1,0 0-1,0 1 0,1-1 1,-1 1-1,1 0 1,7-1-1,30-6 113,1 1-1,-1 3 1,1 1-1,0 3 1,0 1 0,79 11-1,-98-7-257,-1 1 0,0 1-1,0 1 1,-1 1 0,0 0 0,24 14-1,-40-18-7,1 0-1,-1 0 1,0 1 0,-1-1-1,1 2 1,-1-1-1,0 1 1,0 0 0,-1 0-1,1 0 1,-2 1-1,1 0 1,-1 0 0,0 0-1,0 0 1,0 1-1,-1 0 1,-1-1 0,1 1-1,-1 0 1,1 14-1,-3-14 95,-1 0 0,0 0-1,0-1 1,-1 1 0,0-1 0,-1 1-1,0-1 1,0 1 0,0-1-1,-1 0 1,0-1 0,0 1-1,-1-1 1,1 0 0,-2 0 0,1 0-1,-1 0 1,1-1 0,-13 8-1,-8 6 650,-1-1 0,0-1-1,-43 19 1,17-12-147,-1-3 0,-56 16-1,81-30-415,0 0 0,0-2-1,-1-1 1,1-2-1,-52-1 1,76-1-253,-1-1 0,1 1 0,0-1 1,-1 0-1,1-1 0,0 1 0,0-1 0,0 0 0,0 0 1,0-1-1,0 1 0,1-1 0,-1 0 0,1-1 0,0 1 0,-1-1 1,-5-6-1,7 5-159,0 0-1,0-1 1,0 1 0,1-1 0,0 0-1,0 0 1,0 1 0,1-1 0,0-1 0,0 1-1,0 0 1,1 0 0,0 0 0,0 0-1,1-9 1,12-46-6531,13-3-5145</inkml:trace>
</inkml:ink>
</file>

<file path=ppt/ink/ink5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1.6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906 128 8264,'4'-8'9673,"0"2"-9026,-1 0 1,0 0-1,0 0 0,-1-1 1,0 1-1,0 0 0,2-12 1,-4 16-521,0 0-1,0 0 1,0 0 0,0 0 0,-1 0-1,1 0 1,0 0 0,-1 0 0,0 0-1,1 0 1,-1 0 0,0 0 0,0 1 0,0-1-1,0 0 1,0 0 0,0 1 0,-1-1-1,1 1 1,0-1 0,-1 1 0,0 0 0,1-1-1,-1 1 1,0 0 0,1 0 0,-1 0-1,0 0 1,0 0 0,0 1 0,0-1-1,0 1 1,0-1 0,0 1 0,-2-1 0,-14-2 136,-1 1 0,1 1 0,-1 0 0,1 1 0,-1 1 0,1 1 0,0 1 0,-36 9 0,10 2 104,0 2 1,-56 28-1,90-40-290,1 1-1,-1 1 1,1-1-1,0 2 1,1-1-1,-13 13 1,19-17-78,0 0 1,1 0-1,-1 0 1,1 0-1,-1 0 0,1 1 1,0-1-1,0 0 1,0 1-1,0-1 1,0 1-1,0-1 1,1 1-1,-1 0 1,1-1-1,0 1 1,0 0-1,0-1 1,0 1-1,0-1 1,1 1-1,-1 0 1,1-1-1,-1 1 0,1-1 1,0 1-1,0-1 1,0 1-1,1-1 1,-1 0-1,0 0 1,3 3-1,7 8-73,0 0-1,1-1 0,0-1 0,1 0 1,23 15-1,-17-12 68,-1 0 0,17 17 0,-33-29 4,-1-1 0,1 1 0,0 0 0,0 0 0,-1 0 1,1 1-1,-1-1 0,0 0 0,0 1 0,0-1 1,0 1-1,0-1 0,0 1 0,0-1 0,-1 1 1,1-1-1,-1 1 0,0 0 0,0-1 0,0 1 1,-1 2-1,0-1 21,0-1 0,0 1 0,-1-1-1,1 1 1,-1-1 0,0 0 0,0 0 0,-1 0 0,1 0 0,0 0 0,-1-1 0,0 1 0,-3 2 0,-11 7 177,-1-1 1,0 0 0,0-1 0,-26 9 0,36-16-94,-56 23-77,-1-3-1,-1-3 1,0-2-1,-88 10 1,147-27-478,-13 1-513,12-4-4774,6-6-4125</inkml:trace>
</inkml:ink>
</file>

<file path=ppt/ink/ink5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17.93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66 12268,'0'0'3881,"9"8"-3668,1 0-28,1 0 0,0-1-1,1 0 1,-1 0 0,1-1-1,1-1 1,-1 0 0,1-1 0,20 5-1,61 5 1252,1-4 0,139-4-1,90 8-270,-99 16 106,-48-5 602,183 2 1,-249-30-1342,0-4-1,177-35 1,212-79-93,-172 48 46,-261 63-184,0 3 0,132 4 0,-187 4-193,0 0 1,0 1-1,1 1 0,-2 0 0,1 0 1,17 8-1,-25-10-286,-1 1 0,1 0 0,0 0 0,-1 0 0,1 1-1,-1-1 1,0 1 0,0 0 0,0 0 0,0 0 0,0 0 0,-1 0 0,1 0 0,-1 1-1,0 0 1,0-1 0,0 1 0,-1 0 0,1 0 0,-1 0 0,2 7 0</inkml:trace>
</inkml:ink>
</file>

<file path=ppt/ink/ink5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3.34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811 40 8904,'-19'0'350,"-1"0"0,1 2-1,-1 0 1,1 1 0,0 1-1,0 0 1,0 2 0,1 0-1,0 2 1,0-1 0,0 2-1,1 1 1,-25 18 0,0 4-174,2 2 0,1 2 0,2 2 0,1 1 0,2 2 0,3 1 0,0 1 0,3 2 1,2 1-1,2 1 0,-20 56 0,19-35-19,3 0 0,3 1 0,3 2 0,3-1-1,3 1 1,4 1 0,3 120 0,5-159-147,2 0 1,0 0-1,3 0 0,0-1 0,2 0 0,2 0 1,0-1-1,33 58 0,-36-74-5,1-1 0,1 0 1,0 0-1,1-1 0,1-1 1,0 0-1,0 0 0,1-2 1,1 1-1,-1-2 0,2 0 0,-1 0 1,1-1-1,1-1 0,-1-1 1,1 0-1,1-1 0,-1 0 0,24 2 1,-12-5 171,1-1 0,-1-2 1,1 0-1,-1-2 0,0-2 0,0 0 1,0-2-1,-1-1 0,0-1 0,0-1 1,39-22-1,-5-1 229,-1-4 1,-2-2-1,83-74 1,-87 66-74,-3-2 0,-2-3 0,-2-2 0,-3-2 0,-2-1 0,48-88 0,-70 108-87,-2-1 0,-1-1-1,-2-1 1,-2 0 0,-2-1-1,-1 0 1,-3-1 0,-1 1-1,-1-2 1,-3 1 0,-2 0-1,-5-48 1,0 62-218,-1 0 1,-1 0-1,-2 1 0,-1 0 1,-1 0-1,-1 2 0,-1-1 1,-1 1-1,-1 1 0,-2 1 1,0 0-1,-1 1 0,-2 1 1,0 1-1,-1 1 0,-1 0 1,0 2-1,-2 0 0,-34-17 1,34 20-103,1 2 1,-2 1 0,0 1 0,0 1-1,-1 2 1,0 0 0,0 1 0,-1 2-1,1 1 1,-1 1 0,0 1 0,0 1-1,0 2 1,1 0 0,-1 2 0,1 1-1,0 1 1,0 2 0,0 0 0,-42 21-1,29-6-1208,1 2 0,1 2 0,1 1 0,2 2 0,1 1 0,-40 48 0,3 7-5294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1.2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278 254 7783,'4'-7'437,"18"-25"3114,19-39 1,-36 61-2613,0 0 0,-1 0-1,-1-1 1,1 1 0,-2-1 0,0 0-1,0 0 1,1-20 0,-3 30-852,0 0 1,0 0-1,0 0 1,-1-1-1,1 1 1,0 0-1,0 0 1,-1 0-1,1 0 1,-1 0-1,1-1 1,-1 1-1,1 0 1,-1 0-1,0 0 1,1 0-1,-1 1 1,0-1-1,0 0 1,0 0-1,0 0 1,0 1-1,0-1 1,0 0-1,0 1 1,0-1-1,0 1 1,0-1-1,0 1 1,0-1-1,0 1 0,0 0 1,-1 0-1,1-1 1,0 1-1,0 0 1,0 0-1,-1 0 1,1 0-1,0 1 1,0-1-1,0 0 1,0 0-1,-1 1 1,1-1-1,0 1 1,0-1-1,-2 2 1,-5 1-20,0 0 1,0 1-1,0 0 1,0 0-1,-12 9 1,-5 8 3,0 1 1,2 2 0,-41 49 0,51-55-42,0 1 0,1 0-1,1 0 1,1 1 0,1 1 0,-12 37 0,20-53-35,-1 0 0,1 0 0,0 0 0,1 0 0,-1 0 0,1 1 0,0-1 0,0 0 0,2 9 0,-1-12-4,-1-1-1,1 1 1,0 0-1,0-1 1,0 1 0,0-1-1,0 1 1,0-1 0,1 1-1,-1-1 1,0 0-1,1 0 1,-1 0 0,1 1-1,-1-1 1,1-1-1,0 1 1,-1 0 0,1 0-1,0-1 1,-1 1-1,1 0 1,0-1 0,0 0-1,0 0 1,0 1 0,-1-1-1,4 0 1,16 0-27,1-1 1,-1-1-1,0-1 1,23-5-1,-20 3 5,1 1 1,37-2-1,-60 6 23,0 0 0,0 0 1,0 0-1,0 0 0,0 0 0,0 0 0,0 0 0,-1 0 0,1 1 0,0-1 0,0 1 0,0 0 1,0-1-1,0 1 0,0 0 0,-1 0 0,1 0 0,0 0 0,-1 1 0,1-1 0,-1 0 1,1 1-1,-1-1 0,0 1 0,0-1 0,1 1 0,-1 0 0,0-1 0,-1 1 0,1 0 1,0 0-1,0 0 0,-1-1 0,1 1 0,-1 0 0,1 0 0,-1 0 0,0 0 0,0 0 0,0 0 1,0 0-1,0 0 0,0 0 0,-1 0 0,0 3 0,-1 3 69,0 0-1,-1 1 1,0-2 0,0 1-1,-1 0 1,0-1-1,0 1 1,-1-1 0,-8 11-1,-4-1 191,1-1 0,-2 0 0,0-2 0,-1 0 0,0-1 0,-1 0 1,-1-2-1,0-1 0,0 0 0,-1-2 0,0 0 0,-1-1 0,-29 4 0,30-10-1105,18-2-3727</inkml:trace>
</inkml:ink>
</file>

<file path=ppt/ink/ink5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7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1 16560,'-1'10'96,"-11"99"650,6 199-1,34 120 142,-13-238-628,-9 779 404,-9-170 2811,24-560-1735,1 58 1695,-23-300-3987,1-1 0,-1 1 0,0-1 0,0 1 0,0 0 1,0-1-1,0 1 0,-1 0 0,1 0 0,-3-3 0,-6-12-3764,-11-34-12093</inkml:trace>
</inkml:ink>
</file>

<file path=ppt/ink/ink5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8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124 1 15471,'0'0'3998,"-9"3"-3037,6-2-906,0 0 1,-1 1-1,1-1 1,0 1-1,0 0 1,0 0-1,0 0 1,1 0-1,-1 0 1,0 1-1,1-1 0,0 1 1,-4 4-1,3-1 15,0 0 0,0 0 0,1 1-1,0-1 1,0 1 0,0 0 0,1-1-1,-1 9 1,-10 114 861,9 207 1,5-170-441,-20 1025 150,18-1182-653,-20 1093 1262,20-1092-1276,2 33 89,-2-42-83,0 1 1,0 0-1,0-1 0,0 1 1,1 0-1,-1-1 1,1 1-1,-1 0 0,1-1 1,-1 1-1,1-1 0,0 1 1,0-1-1,0 0 1,0 1-1,0-1 0,0 0 1,1 2-1,0-6-322,-1 1-1,0 0 1,0-1-1,0 1 1,0 0-1,-1-1 1,1 1 0,-1-1-1,1 0 1,-1 1-1,0-1 1,0 1 0,0-4-1,0-42-4835</inkml:trace>
</inkml:ink>
</file>

<file path=ppt/ink/ink5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9.1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0 16912,'0'0'2466,"-7"87"-1505,-6-32 160,1 9-448,-4 4-353,3 1-224,3-3-32,2-7 0,6-5-64,1-8-576,1-11-930,0-10-1440,0-9-4549</inkml:trace>
</inkml:ink>
</file>

<file path=ppt/ink/ink5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9.4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0 132 17809,'0'0'3203,"91"14"-1730,-21-28 1,18-10-321,15-2-609,15-4-448,1 6-32,-2 6-64,-9 8-800,-19 10-802,-17 0-1281,-26 13-384,-22-1-2562</inkml:trace>
</inkml:ink>
</file>

<file path=ppt/ink/ink5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39.8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1 138 17040,'0'0'2242,"64"-34"-1281,-6 15 609,19-3-674,14-2-95,14 5-352,2 6-385,3 6-769,-11 7-2786,-12 0-3876</inkml:trace>
</inkml:ink>
</file>

<file path=ppt/ink/ink5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40.1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261 133 19314,'-4'7'28,"-177"373"2543,165-337-2289,1 1 1,3 1-1,2-1 1,1 2-1,3-1 0,1 1 1,3 50-1,2-92-267,0 0-1,0 0 1,1 0-1,0 0 1,0 0-1,0 0 1,0 0-1,1 0 0,2 4 1,-4-7-7,0-1-1,0 1 1,1-1-1,-1 0 1,0 1 0,1-1-1,-1 0 1,0 1-1,1-1 1,-1 0 0,0 1-1,1-1 1,-1 0-1,1 0 1,-1 1 0,0-1-1,1 0 1,-1 0-1,1 0 1,-1 0 0,1 0-1,-1 0 1,1 0 0,-1 0-1,1 0 1,-1 0-1,0 0 1,1 0 0,0 0-1,1-1 17,-1 0 0,0 0-1,1 0 1,-1 0 0,0 0-1,0 0 1,0 0 0,1-1-1,-1 1 1,0 0 0,-1-1-1,1 1 1,1-3 0,8-17 93,-1 0 1,-1 0 0,-1-1-1,0-1 1,5-39-1,5-121-155,-14 147 49,6-388-1358,-9 398 1439,-1 37 63,2 1-1,0-1 0,0 1 0,1-1 0,0 1 0,1-1 1,6 18-1,-7-25-108,0 0 1,1 0 0,-1 0-1,1 0 1,0 0 0,0-1-1,0 1 1,0-1 0,1 0-1,-1 1 1,1-2-1,0 1 1,0 0 0,0-1-1,0 0 1,0 0 0,0 0-1,1 0 1,-1-1 0,1 1-1,-1-1 1,8 0-1,3 0-23,0-1-1,0 0 0,0-1 0,-1-1 1,1 0-1,0-1 0,-1-1 0,0 0 1,1-1-1,-2-1 0,1 0 0,-1-1 1,13-8-1,23-16 27,85-73 1,-128 99-49,29-26-29,-23 19-7,1 1 0,0 0 0,1 1 0,19-11 0,-33 21 32,1-1 0,-1 1 0,1 0 0,-1-1 0,1 1 0,-1 0 0,0 0 0,1-1 0,-1 1 0,1 0 0,-1 0 0,1 0 0,-1 0 0,1 0 0,-1 0 0,1 0 0,-1 0 0,1 0 0,-1 0 0,1 0 1,-1 0-1,1 0 0,-1 0 0,1 0 0,-1 0 0,1 1 0,-1-1 0,1 0 0,-1 0 0,1 1 0,-1-1 0,1 0 0,-1 1 0,0-1 0,1 0 0,-1 1 0,0-1 0,1 0 0,-1 1 0,0-1 0,0 1 0,1-1 0,-1 1 0,0-1 0,0 1 1,0-1-1,1 1 0,0 29-60,-1-22 81,-4 54 738,-17 89-1,-3 45 1407,23-167-1985,1 0 1,2 1 0,0-1-1,2 0 1,1 0 0,2-1-1,12 36 1,-9-40-1301,0-2 0,2 1 0,0-2 0,1 1 0,21 24 0,-4-11-5412</inkml:trace>
</inkml:ink>
</file>

<file path=ppt/ink/ink5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45.7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189 84 9577,'-52'-33'-961,"-12"5"-128,-9 6-6054</inkml:trace>
</inkml:ink>
</file>

<file path=ppt/ink/ink5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46.1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2112 57 4324,'-98'16'1129,"1"3"0,1 6 0,1 3 0,-161 71 0,192-67-505,1 2 0,2 3-1,2 3 1,1 2-1,2 3 1,2 2 0,-67 76-1,65-58-622,3 3-1,3 3 1,-69 125 0,97-152 12,2 0-1,2 1 1,2 1 0,2 0 0,2 1-1,2 1 1,2 0 0,-2 50 0,10-69 71,1 1 1,1-1 0,1 0-1,2 0 1,1 0 0,2 0 0,0-1-1,2 0 1,17 33 0,-9-27 14,1-1 1,2 0-1,1-2 0,2-1 1,0-1-1,47 42 1,-27-34 38,1-2 0,2-1 0,1-3 1,2-2-1,1-2 0,1-2 0,1-3 1,1-2-1,92 21 0,-44-21 348,1-6-1,1-3 1,0-6-1,177-12 0,-129-9 61,-1-6-1,232-65 0,-242 45-342,-2-6 0,172-84 0,-247 100-101,-1-4 0,-1-2 0,-3-3 0,-1-2 0,-2-3 0,85-89 0,-118 108 39,-1-1-1,-2-1 0,0 0 0,-2-2 0,-2 0 0,0-1 0,-3 0 0,0-1 0,-2-1 0,10-54 0,-16 59-87,-2 0 0,-1-1-1,-1 1 1,-1-1 0,-2 0 0,-1 1-1,-1 0 1,-2 0 0,0 0-1,-3 0 1,0 1 0,-25-51 0,7 31-38,-2 1 0,-3 1 1,-1 2-1,-2 2 0,-2 0 0,-2 3 1,-1 1-1,-51-35 0,14 17 0,-2 5 0,-2 2 0,-171-72 0,140 78-82,-2 5 0,-2 6 0,-1 4-1,-1 6 1,-1 5 0,0 5 0,-1 5 0,-123 9-1,79 11-1076,0 6-1,2 7 0,1 8 0,1 6 0,-209 83 0,-15 42-2933,-11 35-1180</inkml:trace>
</inkml:ink>
</file>

<file path=ppt/ink/ink5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3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95 80 7495,'0'0'8739,"0"10"-5643,-15 155 1041,-1 10-1382,16-44-625,3-121-1475,3-17-261,5-18 25,7-62-86,-4 0-1,-4-1 0,-3-173 0,-7 260-308,1 1 0,-1-1 0,0 1-1,0-1 1,0 0 0,0 1-1,0-1 1,0 1 0,0-1-1,0 1 1,0-1 0,0 1-1,0-1 1,-1 0 0,1 1-1,0-1 1,0 1 0,0-1 0,-1 1-1,1-1 1,0 1 0,-1 0-1,1-1 1,0 1 0,-1-1-1,1 1 1,-1-1 0,1 1-1,-1-1 1,-9 18 429,-9 63-302,3 2 1,-10 152-1,24-215-151,1-12 0,0 0 0,0 0 0,1 0 0,0 1 0,0-1 0,1 0 0,2 11 0,-2-18 0,0 0 0,0-1 0,0 1 0,0-1 0,0 1 0,0-1 0,0 0 0,-1 1 0,1-1 0,0 0 0,0 1 0,-1-1 0,1 0 0,0 0 0,-1 0 0,1 0 0,-1 0 0,1 0 0,-1 0 0,1 0 0,0-2 0,8-21 0,0-1 0,-2 0 0,0-1 0,-2 1 0,-1-1 0,1-27 0,-4-160 0,-6 194 0,-4 32 0,-4 33 0,-2 20 0,-59 328 0,71-346-1886,4 84 0,2-42-2638,-3-42-4925</inkml:trace>
</inkml:ink>
</file>

<file path=ppt/ink/ink5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4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 6 1217,'0'0'11729,"-9"-1"-9642,8 0-2003,-1 0 0,0 1-1,0-1 1,0 1 0,1-1 0,-1 1 0,0 0 0,0 0-1,0 0 1,0 0 0,0 0 0,0 0 0,1 1 0,-1-1-1,0 1 1,0-1 0,0 1 0,1 0 0,-1-1 0,0 1-1,1 0 1,-1 0 0,1 0 0,-1 0 0,1 1 0,-1-1-1,1 0 1,0 1 0,0-1 0,-1 0 0,1 1 0,0 0 0,0-1-1,1 1 1,-1 0 0,0-1 0,0 1 0,1 0 0,-1 0-1,1-1 1,0 1 0,-1 0 0,1 3 0,-3 11 141,1 0 1,1 0-1,1 0 1,0 0-1,0 0 1,2 0-1,0 0 0,1 0 1,1 0-1,0-1 1,1 0-1,0 0 1,2 0-1,-1 0 1,2-1-1,0 0 1,1-1-1,0 0 1,18 19-1,-11-15-157,1-1 1,1 0-1,1-2 0,0 0 0,0-1 1,2-1-1,-1-1 0,2-1 1,-1-1-1,1 0 0,1-2 1,43 9-1,-14-9 89,0-2 1,0-2-1,1-2 1,-1-3 0,74-12-1,257-69 1390,31-4-1060,-360 79-434,1 3 0,1 1 1,-1 4-1,69 7 1,-118-6 9,1 0 1,-1 0-1,1 1 1,-1 0 0,0 0-1,0 0 1,0 1 0,0 0-1,0 0 1,-1 1 0,1-1-1,-1 1 1,0 1 0,0-1-1,0 1 1,5 6 0,-6-4 105,0 0 0,0 0 0,-1 1 1,0-1-1,0 1 0,-1 0 1,0 0-1,0 0 0,-1 0 1,0 0-1,0 0 0,-1 13 1,-17 97-1040,17-118 696,0 1 0,1-1 0,-1 1 0,0-1 0,1 1 0,-1-1 0,0 0 0,1 1 0,-1-1 0,0 0 0,1 1 0,-1-1 0,1 0 1,-1 0-1,1 1 0,-1-1 0,1 0 0,-1 0 0,1 0 0,-1 1 0,1-1 0,-1 0 0,1 0 0,-1 0 0,1 0 0,-1 0 1,1 0-1,-1 0 0,1 0 0,-1-1 0,1 1 0,0 0 0,18-3-4256,-2-8-1021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2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52 113 8168,'5'-13'3011,"4"-7"-1627,10-24 1251,-5 8 3131,-23 77-1544,1 0-3842,-13 25-277,4 0 1,2 2-1,3-1 1,-5 125-1,17-189-353,0 0 0,1 0 0,-1 0-1,1 0 1,-1 0 0,1 0 0,0 0-1,0-1 1,0 1 0,1 0 0,2 4-1,-4-7 151,0 1-1,1-1 0,-1 0 0,0 1 0,0-1 0,1 0 0,-1 0 0,0 1 0,1-1 1,-1 0-1,0 0 0,1 1 0,-1-1 0,0 0 0,1 0 0,-1 0 0,0 0 0,1 0 1,-1 0-1,1 1 0,-1-1 0,0 0 0,1 0 0,-1 0 0,1 0 0,-1 0 0,0-1 0,1 1 1,-1 0-1,0 0 0,1 0 0,11-19-2983,-5-15-1769</inkml:trace>
</inkml:ink>
</file>

<file path=ppt/ink/ink5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4.9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1 474 11307,'0'0'10153,"10"-12"-9016,33-34-735,1 2 0,3 2 0,1 3 0,2 1 0,2 2 0,1 3 0,1 2 0,2 3 0,81-29 0,-119 50-255,1 2-1,1 0 0,-1 2 1,0 0-1,1 1 0,24 0 1,-34 3-122,-1 0 1,0 0-1,-1 1 0,1 0 1,0 0-1,0 1 0,-1 0 1,1 1-1,-1-1 1,0 2-1,0-1 0,-1 1 1,1 0-1,-1 1 0,9 9 1,48 58 170,-42-46 162,40 38 0,-54-58-257,1 1 1,1-1-1,-1-1 1,1 0-1,0 0 1,1-1 0,-1 0-1,21 5 1,-3-4 44,0-1 1,0-2-1,0-1 1,1-1 0,-1-2-1,1 0 1,-1-2 0,0-1-1,0-2 1,0 0-1,0-2 1,-1-1 0,-1-1-1,49-26 1,-60 27-50,-1-1-1,0 0 1,0-1-1,-1-1 1,0 0 0,14-18-1,-20 22-104,-1 0 0,0 0 0,-1-1 0,1 0 0,-2 0 0,1 0 0,-2 0 0,1-1-1,-1 0 1,0 0 0,-1 0 0,1-10 0,-3 18-202,0 1 0,0 0-1,0 0 1,0 0 0,0 0-1,0-1 1,0 1 0,-1 0-1,1 0 1,0 0 0,-1 0-1,1 0 1,-1 0 0,1 0-1,-1 0 1,1 0 0,-1 0-1,0 0 1,0 0 0,1 0-1,-1 0 1,0 1 0,0-1-1,0 0 1,0 1 0,0-1-1,0 0 1,0 1 0,0-1-1,0 1 1,0 0 0,0-1-1,0 1 1,-1 0 0,1 0-1,0-1 1,0 1 0,0 0-1,-2 0 1,-29-6-9415</inkml:trace>
</inkml:ink>
</file>

<file path=ppt/ink/ink5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5.6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587 185 10858,'4'-14'2712,"-1"5"-2433,0-3 537,1 0 0,-1-1-1,-1 1 1,0 0 0,-1-18 0,0 27-629,-2 0 1,1 0 0,0 0 0,0 1 0,-1-1-1,0 0 1,1 0 0,-1 1 0,0-1 0,0 0-1,-1 1 1,1-1 0,0 1 0,-1-1 0,0 1-1,1 0 1,-1 0 0,0 0 0,0 0 0,0 0-1,-1 0 1,1 0 0,0 1 0,-1-1 0,1 1-1,-1-1 1,1 1 0,-1 0 0,0 0 0,1 1-1,-1-1 1,-6-1 0,-4 1-29,0 1 0,0 0 0,0 1 0,0 0 0,0 1 1,0 0-1,0 1 0,0 0 0,1 1 0,0 1 0,-1 0 0,2 0 0,-1 2 0,1-1 1,-16 12-1,-3 5 60,0 1 0,2 1 0,1 2 0,-27 33 0,32-33 5,2 0-1,1 2 1,1 0 0,1 1 0,-13 33 0,23-44-73,0 0 0,1 0 1,0 1-1,2 0 0,0 0 1,2 1-1,0-1 0,1 0 0,3 36 1,-1-50-139,0-1 1,0 1-1,1 0 0,-1 0 1,1-1-1,1 1 0,-1-1 1,1 1-1,0-1 1,0 0-1,1 0 0,-1 0 1,1-1-1,0 1 0,0-1 1,1 0-1,-1 0 1,1-1-1,0 1 0,0-1 1,0 0-1,1 0 1,-1-1-1,0 1 0,1-1 1,0-1-1,0 1 0,-1-1 1,10 1-1,5 1 91,1-2 0,0 0 0,0-1 0,-1-1 0,1-1 0,0-1 0,26-8 0,-3-2-95,-1-2-1,0-1 1,-1-3 0,-1-1 0,-1-2-1,-1-2 1,-1-2 0,-1-1 0,-1-2-1,46-48 1,-69 63-9,-2 0 0,0-1 0,0 0 0,-2-1 0,15-30 0,-22 40 0,0 1 0,0-1 0,0 0 0,-1 0 0,0 1 0,0-1 0,-1 0 0,0 0 0,0-10 0,-1 12 0,0 1 0,0 0 0,0 0 0,0-1 0,0 1 0,0 0 0,-1 0 0,0 0 0,1 1 0,-1-1 0,0 0 0,0 1 0,-1-1 0,1 1 0,-1-1 0,1 1 0,-1 0 0,-3-2 0,-6-2-324,-1 0 0,1 1 0,-1 0 0,0 1 0,0 1 0,0 0 0,0 0-1,-1 2 1,1-1 0,-26 2 0,21 1-395,0 0 1,0 1-1,0 1 0,0 1 0,1 0 0,-1 1 0,-27 12 1,10 4-4108,10-2-956</inkml:trace>
</inkml:ink>
</file>

<file path=ppt/ink/ink5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7:56.02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13 0 16592,'0'0'5253,"-13"54"-3908,13-28 993,21 0 96,9 3-448,11-2-576,19-1-546,11-3-447,14-2-289,5 6-256,-5 2-1954,-12 1-3171,-13-2-5157</inkml:trace>
</inkml:ink>
</file>

<file path=ppt/ink/ink5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09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1154 3395,'0'0'9449,"9"-1"-8499,-6 0-845,1 1 0,-1-1 0,1 0 0,-1 0 0,1 0 0,-1-1 0,0 1 0,0-1 0,1 0 0,-1 0 0,0 0 0,-1 0 0,1 0 0,0-1 0,-1 1 0,1-1 0,-1 0 0,0 0 0,0 0 0,0 0 0,0 0 0,0 0 0,1-4 0,5-5 63,2 0 0,-1 0-1,2 1 1,-1 1 0,2 0 0,-1 0-1,1 1 1,16-9 0,25-21 1691,334-234-1395,-279 199-257,-47 31-121,90-48 0,528-312 1879,-668 396-1973,0 0 0,0 1 1,0 0-1,1 1 0,0 0 1,16-4-1,-19 4-1459,-6-2-2399,-3-8-4526</inkml:trace>
</inkml:ink>
</file>

<file path=ppt/ink/ink5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13.5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225 1164 3203,'-9'3'2354,"-26"9"105,-39 21 0,64-29-1759,1 1 1,1 0-1,-1 1 0,1-1 0,0 2 0,0-1 0,0 1 1,1 0-1,0 1 0,-10 14 0,16-21-543,0 0 0,0 0 0,1 0-1,-1 1 1,1-1 0,-1 0 0,1 0-1,-1 0 1,1 0 0,0 1 0,-1-1 0,1 0-1,0 0 1,0 0 0,0 1 0,0-1 0,0 0-1,0 0 1,0 1 0,0-1 0,1 0-1,-1 0 1,1 2 0,0-2-90,0 0 1,0 0-1,0-1 0,0 1 1,0 0-1,0-1 0,0 1 1,0-1-1,0 0 1,1 1-1,-1-1 0,0 0 1,0 1-1,0-1 0,0 0 1,1 0-1,-1 0 0,0 0 1,2-1-1,4 1 79,0-1 1,0-1-1,0 1 0,0-1 0,0-1 1,12-5-1,300-195 2524,-134 80-2190,211-141-209,66-43-41,-316 220-168,194-86-1,-302 160-85,-30 11 37,0 0 0,0-1 1,0 0-1,-1 0 0,1-1 0,-1 0 0,0 0 0,0-1 0,12-9 0,-23 9 130,-11 4-252,-18 5-267,-19 15 279,1 3 0,1 1 0,-75 49 0,38-21 48,69-40 45,-397 234-10,335-192-11,4 4 0,1 3 0,-68 72 0,134-123 40,1-1 0,-1 0 1,-1 0-1,0-1 0,-19 12 0,65-55-63,381-296-11,27 31 66,-239 165-3,-176 116-5,9-6-17,43-22-1,-175 107-908,20-11 910,-615 357 1778,680-400-1718,-37 27 64,60-31-444,25-16 133,0-1-1,-2-2 0,55-36 1,-44 26 3,606-380-2863,-648 403 3321,-8 5-87,-19 9-18,-31 20-96,-250 194 51,375-263-155,53-41-566,97-67-812,-236 150 1917,-14 8-352,-351 231 1403,117-67-1963,99-78 398,-108 69 20,-344 269-24,576-407 44,16-12 12,0 1-1,0 1 1,2 1-1,-31 34 1,118-113-227,84-58 1,-130 103 181,585-414 201,-213 158-434,-360 248 251,58-43 91,3 4 1,176-88 0,-262 147-70,22-9 107,0-1-1,30-20 1,-77 43-1171,1-1 0,-1 0 0,-1-2 0,-18 6-1,26-9-41,-42 11-6344</inkml:trace>
</inkml:ink>
</file>

<file path=ppt/ink/ink5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23.1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1297 278 13389,'-2'-11'2733,"-1"-3"-2237,0 0-1,-1 1 1,-1-1 0,0 1-1,0 0 1,-1 1-1,-1-1 1,0 1 0,-1 0-1,0 1 1,-1 0 0,-20-19-1,17 20-224,0 1 1,-1 0-1,-1 1 0,0 0 0,0 1 0,0 1 0,-1 0 0,0 1 0,0 1 0,0 0 0,0 1 0,-1 0 0,1 2 1,-1 0-1,0 0 0,-20 3 0,10 2-240,0 1-1,1 0 1,0 3 0,1 0 0,-1 1 0,2 1 0,-1 1-1,1 1 1,-24 18 0,-5 7 96,2 1-1,1 3 1,3 2-1,1 1 1,2 3-1,3 2 1,1 1-1,3 2 1,2 1 0,2 2-1,3 1 1,3 1-1,1 2 1,4 0-1,2 1 1,-17 94-1,20-58-73,-5 126 0,20-161-60,2 0 1,2 0 0,15 72-1,-13-106-36,2 0 0,0 0-1,2-1 1,1 0-1,1-1 1,28 47 0,-32-60 24,1-1 1,1-1-1,0 1 1,0-1 0,1-1-1,0 0 1,1 0 0,0-1-1,0 0 1,0-1-1,1-1 1,1 0 0,-1 0-1,1-1 1,25 6 0,-14-6 23,2-1 1,-1-1-1,0-2 0,0 0 1,1-2-1,-1 0 1,0-2-1,35-8 1,-24 1 58,-1-1 0,-1-2 1,0-1-1,0-2 0,37-24 1,-9-1 214,-3-3 1,-1-3 0,-3-2 0,-2-2 0,58-72 0,-50 48-54,-3-2 0,-3-3 0,50-100 0,-81 133-147,-2 0 1,-3-2-1,-1 0 0,-3-1 0,-2 0 0,-2-1 0,6-81 0,-15 107-79,-2 1 0,-1-1 0,-1 1 0,-1-1 0,-1 1 0,-1 0 0,-2 0 0,0 1 0,-1-1 0,-1 2 0,-1-1 0,-2 1 0,0 1 0,-1 0 0,-1 1 0,-1 0 0,0 1 0,-2 1 0,0 1 0,-1 0 0,-1 1 0,0 1 0,-41-24 0,27 21-123,0 2 0,-1 1 0,-1 2 0,-1 1-1,0 2 1,0 2 0,-58-7 0,66 12-55,0 1-1,-1 2 1,1 0 0,0 2-1,0 2 1,0 0 0,0 2-1,1 0 1,0 2 0,-43 19-1,36-8-1142,0 1 0,2 2-1,0 1 1,2 1 0,-32 34 0,-47 57-5998</inkml:trace>
</inkml:ink>
</file>

<file path=ppt/ink/ink5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01.3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0 545 3107,'0'0'5739,"9"-10"-5520,-5 6-195,15-18 29,1 1 0,1 0 0,0 2 0,1 1 0,2 1 0,30-19 0,6 12-518,-41 18 257,0-1 1,-1-1-1,0-1 1,0-1-1,-1 0 1,0-1-1,15-13 1,-57 30 1579,-1 8-1180,0 1 0,2 2 0,-38 30 0,42-29-128,-2-1 0,0-2 1,-1 0-1,-43 20 0,66-34-60,0-1-1,-1 0 1,1 1-1,0-1 1,-1 0-1,1 1 1,0-1 0,-1 0-1,1 0 1,-1 0-1,1 1 1,-1-1 0,1 0-1,-1 0 1,1 0-1,-1 0 1,1 0-1,0 0 1,-1 0 0,1 0-1,-1 0 1,1 0-1,-1 0 1,1 0 0,-1 0-1,1 0 1,-1 0-1,1-1 1,-1 1-1,1 0 1,0 0 0,-1 0-1,1-1 1,-1 1-1,10-15 263,26-19 117,0 9-663,0 2 0,2 1 0,1 3 1,0 0-1,63-20 0,-5 1-48,-87 35-418,-11 7 313,-19 13 217,-36 24 324,-40 20 491,-55 38 1471,150-97-2078,6-4 14,16-9 35,29-19 49,79-54-784,177-87 0,-436 225 838,-102 72 2701,371-208-2641,-31 17-1054,-39 27-75,-20 14-5,-2-3 0,0-2 0,47-40 1,-93 69 944,0 0 0,0 0 1,0 0-1,0 0 0,0 0 1,0 0-1,0 0 0,-1 0 1,1 0-1,0 0 0,0 0 0,0 0 1,0 0-1,0 0 0,0 0 1,0 0-1,0 0 0,-1 0 1,1 0-1,0 0 0,0 0 1,0 0-1,0 0 0,0 0 1,0 0-1,0 0 0,0 0 1,0-1-1,-1 1 0,1 0 0,0 0 1,0 0-1,0 0 0,0 0 1,0 0-1,0 0 0,0 0 1,0 0-1,0-1 0,0 1 1,0 0-1,0 0 0,0 0 1,0 0-1,0 0 0,0 0 1,0 0-1,0 0 0,0-1 1,0 1-1,0 0 0,0 0 0,0 0 1,0 0-1,0 0 0,0 0 1,0 0-1,0 0 0,0-1 1,1 1-1,-15 3 631,-46 30 121,0 1 0,-62 50 1,51-34-273,-65 35-783,77-56-1602</inkml:trace>
</inkml:ink>
</file>

<file path=ppt/ink/ink5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10.22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0 178 6790,'0'0'6150,"9"-1"-5984,451-18 261,78-2-1682,-183-21 1910,481-40 1851,-542 79-2427,-197 3-132,-79-1-972,-2-7-2172</inkml:trace>
</inkml:ink>
</file>

<file path=ppt/ink/ink5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10.9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9897,'93'0'1806,"130"14"0,-178-7-1752,-1 1 0,0 2 0,0 2 0,82 36-1,-124-47-14,0-1-1,0 1 1,0 0-1,0 0 1,0 0-1,0 0 1,0 0-1,0 0 1,0 1-1,0-1 1,-1 1-1,1-1 1,-1 1-1,1 0 1,-1-1-1,0 1 1,1 0-1,-1 0 0,0 0 1,0 0-1,0 0 1,0 3-1,-2-3 61,1 0 0,-1 0 0,0 0 0,0 0 0,0 0 0,0 0 0,0-1 0,0 1 0,-1 0 0,1 0 0,-1-1-1,1 1 1,-1-1 0,1 1 0,-1-1 0,0 0 0,0 0 0,0 0 0,0 0 0,0 0 0,0 0 0,-3 1 0,-118 52 790,-201 58-1,248-90-1997,26-11-2789,4-6-5167</inkml:trace>
</inkml:ink>
</file>

<file path=ppt/ink/ink5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18.5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 5564 2498,'0'0'7778,"-6"5"-5632,132-99 641,-108 81-2599,0 1-1,33-17 1,-34 21-133,-1-1 0,0 0 0,-1-1 0,27-24 0,9-14 257,3 2-1,88-57 0,85-28-1,104-68-59,-66 35-215,33-21 99,266-165 890,-431 271-358,61-46-566,31-17-4,-82 60-89,333-208 48,-360 209-52,176-112 216,-68 50 511,243-199 1,-385 278-791,766-511 600,-679 467-281,118-68-160,251-175-35,-91 55-51,-151 108 132,-20 6 56,125-88-103,-21-23 54,-366 281-132,0-1 1,-1 0-1,-1 0 0,0-1 1,0-1-1,11-20 0,-21 33-15,0 0 0,0 0 1,0 0-1,0 0 0,0 1 0,1-1 0,-1 1 0,0-1 0,1 1 0,0 0 0,4-2 0,-1 2-3174,-2 1-3394,-16-7-2449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2.5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53 189 15375,'0'0'3790,"9"-9"-2765,8-7-569,0 0 0,1 2 0,1 0 0,0 2 0,1 0 0,1 0 1,-1 2-1,2 1 0,-1 1 0,25-7 0,-3 4-137,0 1 1,1 2-1,0 2 1,74 0-1,-108 6-317,1 0-1,0 1 1,0 1-1,-1-1 1,1 2-1,-1-1 1,0 2-1,1-1 1,-1 1-1,-1 1 1,13 7-1,-16-8-6,0 0-1,-1 1 1,0 0-1,1 0 1,-2 1-1,1-1 1,-1 1 0,1 0-1,-1 0 1,-1 0-1,0 1 1,0-1-1,0 1 1,0 0-1,-1 0 1,0 0-1,1 12 1,-1-1 183,-1 1-1,-1-1 1,-1 1 0,-1-1 0,0 0-1,-2 1 1,0-1 0,0 0 0,-2-1-1,0 1 1,-1-1 0,-1-1 0,-1 1-1,0-1 1,-1-1 0,-16 20-1,-9 8 428,-2-2-1,-2-1 0,-1-2 1,-55 39-1,70-58-604,-1-1 0,0-1 0,-46 21 0,60-32 0,0-1 0,-1-1 0,0 0 0,0-1 0,0 0 0,0-1 0,-1 0 0,1-1 0,0-1 0,-27-2 0,33 1-132,0-1 0,1 0 0,-1 0 0,1 0 0,0-1 1,0 0-1,0 0 0,0 0 0,1-1 0,-1 0 0,1 0 0,0-1 0,0 0 0,0 1 0,1-1 1,0-1-1,0 1 0,0-1 0,0 1 0,1-1 0,0 0 0,0-1 0,-1-5 0,-1-3-565,0 0-1,2 0 0,0 0 0,0 0 1,2-1-1,0 1 0,0-1 1,2 1-1,2-17 0,8-16-8377</inkml:trace>
</inkml:ink>
</file>

<file path=ppt/ink/ink5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21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655 89 10154,'0'0'4671,"-8"-10"-1308,7 8-3284,-3-3 153,0-1 0,-1 0 0,0 1 0,0 0 0,0 0 0,0 1 0,-1-1 0,1 1 0,-1 0 0,0 1 0,0-1-1,-1 1 1,1 0 0,-1 1 0,-12-4 0,-3 3 86,-1 1 0,0 1 0,0 0-1,0 2 1,0 1 0,1 0 0,-1 2 0,1 1 0,0 0 0,0 2-1,0 0 1,-28 15 0,49-21-294,-1-1 0,0 1-1,0 0 1,1 0 0,-1 0 0,0 1 0,1-1 0,-1 0-1,1 1 1,0-1 0,-1 0 0,1 1 0,0 0-1,0-1 1,0 1 0,0 0 0,0-1 0,0 1-1,0 0 1,1 0 0,-1 0 0,0 3 0,1-3-18,1-1 0,0 1 0,-1 0 0,1-1 0,0 1 0,0-1 0,0 1 0,0-1 0,0 1 0,0-1 0,0 0 1,0 1-1,1-1 0,-1 0 0,0 0 0,1 0 0,-1 0 0,1 0 0,-1-1 0,1 1 0,0 0 0,-1-1 0,1 1 0,3 0 0,31 10 122,66 10 0,-74-17-212,-1 1 1,1 1 0,-1 2 0,45 18 0,-69-25 71,-1 1 0,1-1 1,-1 0-1,1 1 0,-1-1 0,0 1 0,0 0 0,0-1 0,0 1 1,0 0-1,0 0 0,0 1 0,-1-1 0,1 0 0,-1 0 0,1 1 0,-1-1 1,0 1-1,1 3 0,-2-3 30,1 0 1,-1-1-1,-1 1 0,1 0 1,0-1-1,-1 1 0,1 0 1,-1-1-1,0 1 0,0-1 1,0 1-1,0-1 0,0 1 1,0-1-1,-1 0 0,-2 3 1,-4 5 289,-1 0 0,0-1 0,-1 0 0,0-1 0,0 0 1,-21 11-1,-6 1 80,-1-2 1,0-2 0,-2-1-1,1-3 1,-2-1-1,1-1 1,-2-3 0,1-1-1,-67 0 1,88-10-323,19 4-66,1 0 0,0 0-1,0 0 1,0 0 0,0-1 0,-1 1-1,1 0 1,0 0 0,0 0 0,0-1-1,0 1 1,0 0 0,0 0 0,0 0-1,0-1 1,0 1 0,-1 0 0,1 0-1,0 0 1,0-1 0,0 1 0,0 0-1,0 0 1,0-1 0,0 1 0,1 0-1,-1 0 1,0 0 0,0-1 0,0 1-1,0 0 1,0 0 0,0-1 0,0 1-1,0 0 1,1 0 0,-1 0 0,0 0-1,0-1 1,0 1 0,3-2-150,-1 0 1,0 0-1,0 1 0,1-1 0,-1 0 1,1 1-1,0 0 0,-1 0 0,6-2 1,22-6-5286,4-3-3480</inkml:trace>
</inkml:ink>
</file>

<file path=ppt/ink/ink5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0.1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128 325 5509,'0'0'6598,"-3"-10"-4371,-23-53 1373,-14-7 3823,40 71-6985,-5 42 1735,4-42-2176,1 0-1,0 0 1,0 0-1,1 0 0,-1 0 1,0 0-1,0 0 0,0 0 1,0 0-1,1 0 1,-1 0-1,1 0 0,-1 0 1,1 0-1,-1 0 0,1 0 1,-1-1-1,2 2 1,-1-1 18,0-1 0,0 0 0,0 0 0,-1 0 0,1 0 0,0 0 1,0 0-1,0 0 0,0-1 0,0 1 0,0 0 0,0 0 1,0-1-1,0 1 0,-1 0 0,1-1 0,0 1 0,0-1 0,0 1 1,-1-1-1,1 0 0,0 1 0,-1-1 0,1 0 0,1-1 0,3-4 39,0-1-1,0 0 1,-1 0-1,1-1 0,-1 0 1,-1 1-1,0-1 1,0 0-1,0 0 0,-1-1 1,-1 1-1,1-1 0,-1 1 1,0-1-1,-1 1 1,0-1-1,-1 1 0,-1-12 1,1 19-48,1 0 0,0 0 0,-1 0 1,1 0-1,-1 0 0,0 0 1,1 0-1,-1 1 0,0-1 0,1 0 1,-1 0-1,0 1 0,0-1 0,0 0 1,0 1-1,0-1 0,1 1 0,-1-1 1,0 1-1,0-1 0,0 1 0,0 0 1,0 0-1,0-1 0,-1 1 0,1 0 1,0 0-1,0 0 0,0 0 0,0 0 1,0 0-1,0 1 0,0-1 0,0 0 1,0 0-1,0 1 0,0-1 0,-1 1 1,-2 1 10,1-1 0,0 1 0,0 0 0,0 0 0,0 0 0,0 0 1,1 0-1,-1 0 0,1 1 0,-4 4 0,0 3 53,0 1-1,1 0 0,1 1 1,0-1-1,0 1 1,1-1-1,1 1 0,0 0 1,0 0-1,1 1 1,1-1-1,1 22 0,-1-33-54,0 0-1,0 0 0,0 0 0,0 0 1,1 0-1,-1 0 0,0 0 0,0 0 1,1 0-1,-1 0 0,0 0 0,1 0 1,-1 0-1,1 0 0,-1 0 0,1 0 1,0 0-1,-1 0 0,1-1 0,0 1 1,0 0-1,-1 0 0,1-1 1,0 1-1,0 0 0,0-1 0,0 1 1,0-1-1,0 0 0,0 1 0,0-1 1,0 0-1,0 1 0,0-1 0,0 0 1,0 0-1,0 0 0,0 0 0,0 0 1,0 0-1,1 0 0,-1 0 0,0 0 1,0-1-1,0 1 0,0 0 0,0-1 1,0 1-1,0-1 0,0 1 0,-1-1 1,1 0-1,1 0 0,4-2 139,0-1-1,0 0 0,0 0 1,-1 0-1,1-1 0,7-9 1,-6 4-122,0 0 0,-1 0 0,-1 0 0,1-1 0,-2 0 0,1 0 0,4-20 0,-9 28-29,1-1 1,0 1-1,-1-1 1,0 1-1,0-1 1,0 1-1,0 0 0,-1-1 1,1 1-1,-1-1 1,0 1-1,0 0 1,-2-5-1,2 6-2,-1 0 1,1 0-1,-1 0 0,1 1 0,-1-1 1,0 0-1,1 1 0,-1 0 0,0-1 1,0 1-1,0 0 0,0 0 0,0 0 1,-1 0-1,1 0 0,0 1 0,0-1 1,-1 0-1,1 1 0,0 0 0,-1 0 1,-2 0-1,2 0 0,0 0 0,0 0 0,0 1 0,0-1 0,0 1 0,0 0 0,0 0 0,1 0 0,-1 0 0,0 0 0,0 1 0,1-1 0,-1 1 0,1 0 0,-1 0 0,1 0 0,0 0 0,0 0 0,0 1 0,0-1 0,0 0 0,0 1 0,1 0 0,-1-1 0,-1 4 0,1 0 0,-1-1 0,1 1 0,0-1 0,0 1 0,1 0 0,0 0 0,0 0 0,0 0 0,1 0 0,-1 0 0,2 0 0,0 7 0,-1-13 0,0 0 0,1 1 0,-1-1 0,0 0 0,1 0 0,-1 0 0,0 1 0,1-1 0,-1 0 0,0 0 0,1 0 0,-1 0 0,1 0 0,-1 0 0,0 1 0,1-1 0,-1 0 0,1 0 0,-1 0 0,1 0 0,-1-1 0,0 1 0,1 0 0,-1 0 0,1 0 0,-1 0 0,0 0 0,1 0 0,-1-1 0,0 1 0,1 0 0,-1 0 0,0 0 0,1-1 0,-1 1 0,0 0 0,1-1 0,-1 1 0,0 0 0,0-1 0,1 1 0,-1 0 0,0-1 0,0 0 0,16-14 0,-10 6 0,-1-1 0,1 0 0,-2 0 0,1-1 0,-2 1 0,1-1 0,-1 0 0,-1 0 0,0 0 0,-1-1 0,1-14 0,-2 26 0,0-1 0,0 0 0,1 0 0,-1 0 0,0 0 0,0 0 0,0 0 0,0 0 0,-1 0 0,1 0 0,0 1 0,0-1 0,0 0 0,-1 0 0,1 0 0,0 0 0,-1 0 0,1 1 0,-1-1 0,1 0 0,-1 0 0,1 1 0,-1-1 0,0 0 0,1 1 0,-1-1 0,0 1 0,0-1 0,1 0 0,-1 1 0,0 0 0,0-1 0,0 1 0,1 0 0,-1-1 0,0 1 0,0 0 0,0 0 0,0-1 0,0 1 0,0 0 0,0 0 0,0 0 0,1 0 0,-1 1 0,0-1 0,0 0 0,0 0 0,0 0 0,-1 1 0,-1 0 0,0 0 0,0 1 0,0-1 0,1 1 0,-1 0 0,0-1 0,1 1 0,-1 1 0,1-1 0,-1 0 0,1 0 0,0 1 0,-3 4 0,0 1-36,1 1 1,0 0-1,1 0 0,-1 1 0,2-1 1,-1 0-1,1 1 0,1 0 0,0 0 1,0-1-1,1 1 0,1 12 1,-1-18-53,1 1 0,0-1 0,0 1 0,0-1 1,1 0-1,-1 0 0,1 1 0,0-1 0,0 0 1,0-1-1,1 1 0,0 0 0,-1-1 0,1 1 0,1-1 1,-1 0-1,0 0 0,1 0 0,-1-1 0,1 1 1,0-1-1,0 0 0,0 0 0,0 0 0,0 0 1,0-1-1,1 0 0,5 2 0,30 1-6494,2-4-5638</inkml:trace>
</inkml:ink>
</file>

<file path=ppt/ink/ink5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9.7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7847,'0'0'12951,"0"9"-11717,21 505 5940,14-199-5850,-36-357-453,9-76 0,-1 37-376,-3-5-495,-1 0 0,4-1 0,30-140 0,-36 221-23,1-1 1,0 1-1,0 0 1,1 0-1,0 0 0,0 0 1,0 0-1,0 0 1,1 1-1,0 0 0,1 0 1,-1 0-1,1 0 1,0 0-1,6-4 0,-7 7 5,1 0 0,-1 0 0,1 0-1,0 1 1,-1-1 0,1 1 0,0 0-1,0 1 1,-1-1 0,1 1-1,0 0 1,0 0 0,0 0 0,0 1-1,0 0 1,-1 0 0,1 0 0,0 0-1,-1 1 1,1 0 0,6 3 0,-4-1-18,0-1 1,0 1-1,-1 1 0,1-1 1,-1 1-1,0 0 1,0 1-1,-1-1 1,1 1-1,-1 0 1,-1 1-1,1-1 1,6 14-1,-9-17 27,-1 1 1,1 0-1,-1-1 0,0 1 1,0 0-1,-1 0 0,1 0 1,-1 0-1,0-1 0,0 1 1,0 0-1,0 0 0,-1 0 0,0 0 1,1 0-1,-1 0 0,-1-1 1,1 1-1,0 0 0,-1-1 1,0 1-1,0-1 0,0 0 1,0 0-1,-1 1 0,1-1 1,-1-1-1,0 1 0,-5 4 1,-9 7 125,0-2 0,-1 0 0,-1 0 0,0-2 0,-1 0 0,0-2 0,0 0 0,-1-1 0,0-1 0,0-1 0,0-1 0,-41 3 0,54-11-232,14-5-317,15-7-1893,62-21-8608,-33 19 1420</inkml:trace>
</inkml:ink>
</file>

<file path=ppt/ink/ink5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52.0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266 126 6054,'2'-6'866,"0"1"0,0-1 1,-1 0-1,0 0 0,0 0 1,0 1-1,-1-1 0,0 0 0,0 0 1,0 0-1,-1 0 0,0 0 1,-2-9-1,2 13-720,0 0 0,0 0 0,0 0 0,-1 0 0,1 0-1,0 0 1,-1 0 0,0 0 0,1 1 0,-1-1 0,0 0 0,0 1 0,0 0 0,0-1 0,0 1 0,0 0 0,-1 0 0,1 0 0,0 0 0,0 1-1,-1-1 1,1 0 0,-1 1 0,1 0 0,0 0 0,-1-1 0,1 1 0,-1 1 0,1-1 0,-1 0 0,1 1 0,0-1 0,-1 1 0,1 0 0,-3 1 0,-4 1-83,0 0 1,1 1 0,-1 1 0,1-1 0,0 1 0,0 1 0,1 0 0,0 0 0,0 0 0,0 1 0,0 0 0,-7 11 0,1-2 55,2 1-1,0 1 1,1-1 0,-14 36 0,20-43 2,1 1 0,0-1 1,0 1-1,1 0 0,1 0 0,-1 0 0,2 16 1,0-25-88,0 1 1,0 0 0,0-1-1,1 1 1,-1 0 0,1-1-1,0 1 1,0 0 0,0-1-1,0 1 1,0-1 0,0 0-1,1 1 1,-1-1 0,1 0-1,0 0 1,0 0 0,-1 0-1,1 0 1,0 0 0,1-1 0,-1 1-1,0-1 1,0 1 0,1-1-1,-1 0 1,1 0 0,-1 0-1,1 0 1,-1 0 0,1 0-1,0-1 1,-1 0 0,5 1-1,3-1 135,0-1 0,0 0 0,0 0-1,0-1 1,0 0 0,0-1 0,-1 0-1,1-1 1,-1 0 0,0 0 0,0-1-1,0 0 1,-1-1 0,1 0 0,-1 0-1,-1-1 1,11-11 0,-10 11-11,0-1 0,-1 0 0,-1-1 0,1 0 0,-1 0 0,-1 0-1,0-1 1,0 0 0,-1 0 0,0 0 0,0-1 0,-1 1 0,-1-1 0,0 1 0,0-1 0,-1-14 0,-1 23-194,0 0 1,-1 1-1,1-1 0,-1 0 1,0 0-1,1 1 1,-1-1-1,0 0 0,0 1 1,0-1-1,0 1 0,-1-1 1,1 1-1,0-1 0,-1 1 1,1 0-1,-1 0 1,1 0-1,-1 0 0,1 0 1,-1 0-1,0 0 0,1 0 1,-1 1-1,0-1 0,0 0 1,0 1-1,1 0 1,-1-1-1,0 1 0,0 0 1,0 0-1,0 0 0,0 0 1,0 1-1,-3 0 0,-1-1-224,-1 1 0,1 0 0,-1 0 1,1 0-1,0 1 0,-1 0 0,1 0 0,0 1 0,-10 5 0,-6 11-4350,3 2-5034,12-11 1167</inkml:trace>
</inkml:ink>
</file>

<file path=ppt/ink/ink5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52.4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17553,'0'0'6021,"20"53"-3907,5-35 321,2 1-706,6 3-1024,3-4-417,-1 0-224,1-1-160,-5-7-1569,-5-2-2307,-6-8-2979</inkml:trace>
</inkml:ink>
</file>

<file path=ppt/ink/ink5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15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63 289 7143,'0'0'11189,"-9"7"-9518,-28 23 139,35-29-1705,1 1 0,-1 0 0,1 0 0,0-1 0,0 1 0,-1 0 0,1 0 0,0 1 1,0-1-1,1 0 0,-1 0 0,0 0 0,1 0 0,0 1 0,-1-1 0,1 0 0,0 1 1,0-1-1,0 0 0,0 1 0,1-1 0,-1 0 0,1 0 0,-1 1 0,1-1 0,0 0 1,-1 0-1,1 0 0,1 0 0,-1 0 0,0 0 0,0 0 0,1 0 0,-1 0 0,1-1 0,-1 1 1,1-1-1,0 1 0,0-1 0,0 1 0,-1-1 0,1 0 0,1 0 0,1 1 0,2-2-2,0 0-1,0 0 0,0-1 0,0 0 0,0 0 0,0 0 0,0-1 0,0 0 0,-1 0 0,1 0 0,-1-1 0,0 0 0,0 0 0,0 0 0,0-1 0,0 0 0,0 1 0,-1-2 1,0 1-1,0 0 0,0-1 0,5-9 0,-3 7 48,-1 0 0,-1 0 0,1 0 1,-1-1-1,0 0 0,-1 0 0,0 0 1,0 0-1,-1 0 0,0 0 0,0-1 1,-1 1-1,0-1 0,-1 1 0,0-17 1,-1 24-132,1 0 1,0 0 0,0 0 0,-1 0-1,1 0 1,-1 0 0,1 0 0,-1 0-1,1 0 1,-1 0 0,0 0 0,1 1 0,-1-1-1,0 0 1,0 0 0,0 0 0,1 1-1,-1-1 1,0 1 0,0-1 0,0 0-1,0 1 1,0 0 0,0-1 0,0 1-1,0 0 1,0-1 0,-1 1 0,1 0 0,0 0-1,0 0 1,0 0 0,0 0 0,0 0-1,0 0 1,0 0 0,0 0 0,-1 1-1,1-1 1,0 0 0,0 1 0,0-1-1,0 1 1,0-1 0,0 1 0,-1 1-1,-3 0 42,1 1-1,-1-1 1,0 1-1,1 0 1,0 1-1,0-1 1,0 1 0,-4 5-1,3-1-60,0 1 0,1-1 0,0 1 0,0 0 0,1 0 0,0 0 0,1 1 0,0-1 0,1 1 0,0-1 0,0 1 0,1 15 0,0-24 0,0 0 0,0-1 0,0 1 0,0 0 0,0-1 0,0 1 0,0 0 0,0-1 0,0 1 0,0 0 0,0-1 0,1 1 0,-1-1 0,0 1 0,0 0 0,1-1 0,-1 1 0,0-1 0,1 1 0,-1 0 0,1-1 0,-1 1 0,1-1 0,-1 1 0,1-1 0,-1 0 0,1 1 0,-1-1 0,1 0 0,-1 1 0,1-1 0,0 0 0,-1 1 0,1-1 0,-1 0 0,1 0 0,0 0 0,-1 0 0,1 0 0,0 0 0,-1 0 0,1 0 0,0 0 0,-1 0 0,1 0 0,0 0 0,-1 0 0,2-1 0,1 0 0,0 0 0,-1 0 0,1 0 0,0 0 0,-1-1 0,1 1 0,-1-1 0,1 0 0,-1 0 0,3-3 0,5-8 0,0 0 0,-1-1 0,0 0 0,-1 0 0,-1-1 0,0 0 0,-1-1 0,-1 1 0,0-1 0,-1 0 0,-1 0 0,0-1 0,0-29 0,-3 44 0,0 0 0,0 0 0,0 0 0,-1 0 0,1 0 0,0 0 0,-1 0 0,0 0 0,1 0 0,-1 0 0,0 0 0,0 0 0,0 1 0,0-1 0,-1 0 0,1 1 0,0-1 0,-1 1 0,1-1 0,-1 1 0,1 0 0,-1-1 0,0 1 0,1 0 0,-1 0 0,0 0 0,0 1 0,0-1 0,0 0 0,0 1 0,0-1 0,0 1 0,0-1 0,0 1 0,0 0 0,0 0 0,0 0 0,0 0 0,0 0 0,0 1 0,0-1 0,0 1 0,0-1 0,0 1 0,0 0 0,0 0 0,1-1 0,-1 1 0,0 0 0,0 1 0,1-1 0,-1 0 0,1 0 0,-1 1 0,1-1 0,-1 1 0,1 0 0,0-1 0,0 1 0,0 0 0,0-1 0,0 1 0,-1 2 0,-1 4 0,0-1 0,0 1 0,1 0 0,0 0 0,0 0 0,1 0 0,-1 16 0,1-21 0,1-1 0,0 0 0,0 1 0,0-1 0,0 0 0,0 1 0,1-1 0,-1 0 0,0 0 0,1 1 0,0-1 0,0 0 0,0 0 0,0 0 0,0 0 0,0 0 0,0 0 0,0 0 0,1 0 0,-1 0 0,1-1 0,0 1 0,-1 0 0,1-1 0,0 0 0,0 1 0,0-1 0,0 0 0,0 0 0,0 0 0,3 1 0,1-1 0,-1-1 0,1 0 0,0 0 0,0-1 0,-1 1 0,1-1 0,0 0 0,-1-1 0,1 1 0,-1-1 0,1 0 0,-1-1 0,0 1 0,0-1 0,0 0 0,0 0 0,-1-1 0,1 1 0,-1-1 0,0 0 0,7-9 0,-5 6 0,0 0 0,-1 0 0,0 0 0,-1-1 0,1 0 0,-2 0 0,1 0 0,-1 0 0,0-1 0,-1 1 0,0-1 0,0 0 0,1-15 0,-3 23 0,0 1 0,0-1 0,0 0 0,0 0 0,0 0 0,0 0 0,0 0 0,0 0 0,-1 0 0,1 0 0,0 1 0,0-1 0,-1 0 0,1 0 0,-1 0 0,1 0 0,-1 1 0,1-1 0,-1 0 0,1 0 0,-1 1 0,1-1 0,-1 0 0,0 1 0,0-1 0,1 1 0,-1-1 0,0 1 0,0-1 0,0 1 0,1 0 0,-1-1 0,0 1 0,0 0 0,0 0 0,0-1 0,0 1 0,0 0 0,1 0 0,-1 0 0,0 0 0,0 0 0,0 0 0,0 1 0,0-1 0,0 0 0,0 0 0,0 1 0,1-1 0,-1 0 0,0 1 0,0-1 0,0 1 0,0 0 0,-4 1 0,0 1 0,0-1 0,0 1 0,0 0 0,1 1 0,0-1 0,-1 1 0,-2 4 0,-2 3 0,1 1 0,0-1 0,1 1 0,0 1 0,1-1 0,0 1 0,2 1 0,-1-1 0,1 0 0,1 1 0,1 0 0,0 0 0,-1 23 0,3-37 0,0 1 0,0-1 0,0 1 0,0-1 0,0 0 0,0 1 0,0-1 0,0 1 0,0-1 0,0 1 0,0-1 0,1 0 0,-1 1 0,0-1 0,0 0 0,0 1 0,1-1 0,-1 1 0,0-1 0,0 0 0,1 1 0,-1-1 0,0 0 0,1 0 0,-1 1 0,0-1 0,1 0 0,-1 0 0,0 1 0,1-1 0,-1 0 0,0 0 0,1 0 0,-1 0 0,1 0 0,-1 1 0,1-1 0,-1 0 0,0 0 0,2 0 0,19-10 0,15-23 0,-27 21 0,0 1 0,-1-1 0,0-1 0,-1 0 0,-1 0 0,0 0 0,0-1 0,-2 0 0,1 0 0,-2 0 0,0 0 0,0-1 0,-2 1 0,0-1 0,-1-17 0,0 32 0,0-1 0,1 1 0,-1 0 0,0-1 0,0 1 0,0 0 0,0 0 0,0-1 0,-1 1 0,1 0 0,0-1 0,0 1 0,0 0 0,0 0 0,0-1 0,0 1 0,0 0 0,0-1 0,-1 1 0,1 0 0,0 0 0,0 0 0,0-1 0,-1 1 0,1 0 0,0 0 0,0 0 0,-1-1 0,1 1 0,0 0 0,0 0 0,-1 0 0,1 0 0,0 0 0,0 0 0,-1-1 0,1 1 0,0 0 0,-1 0 0,1 0 0,-12 9 0,-5 18 0,7-5 0,2 1 0,0-1 0,1 2 0,2-1 0,0 1 0,-2 35 0,7-59-31,0 1 1,0 0-1,0-1 1,0 1-1,0-1 0,0 1 1,0-1-1,1 1 1,-1-1-1,0 1 0,0-1 1,0 1-1,1-1 1,-1 1-1,0-1 0,0 1 1,1-1-1,-1 0 1,1 1-1,-1-1 0,0 0 1,1 1-1,-1-1 1,1 0-1,-1 1 0,1-1 1,-1 0-1,1 0 1,-1 1-1,1-1 0,-1 0 1,1 0-1,-1 0 1,1 0-1,-1 0 0,1 0 1,-1 0-1,1 0 1,-1 0-1,1 0 0,-1 0 1,1 0-1,-1 0 0,1 0 1,-1 0-1,1 0 1,-1-1-1,1 1 0,-1 0 1,1 0-1,-1-1 1,1 1-1,-1 0 0,1-1 1,-1 1-1,1-1 1,2-1-574,0 1 0,-1-1 0,1 0 0,0 0 0,-1 0 0,1 0 0,-1-1 0,4-3 0,5-22-8263</inkml:trace>
</inkml:ink>
</file>

<file path=ppt/ink/ink5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5.3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 8040,'-3'170'3541,"-5"68"-3007,3-167-3970,-20 94-1,12-104 4842,-21 114 1711,30-137-6863,-1 44 0,3-23 13849,-1-3-7520,3-60-5844</inkml:trace>
</inkml:ink>
</file>

<file path=ppt/ink/ink5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6.3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15214,'0'0'4159,"6"10"-2910,187 234 2420,144 212-2827,-263-322-466,-7 3-1,67 189 1,-123-295 1,-7-17-212,2 1-1,0-1 1,0 0 0,15 21 0,-21-34-172,1 0 0,-1 0 1,1-1-1,-1 1 0,1 0 0,-1 0 1,1-1-1,-1 1 0,1 0 1,-1-1-1,1 1 0,0-1 1,0 1-1,-1-1 0,1 1 1,0-1-1,0 1 0,-1-1 0,1 0 1,0 1-1,0-1 0,0 0 1,0 0-1,0 0 0,1 1 1,-2-2-43,1 0 1,0 1-1,-1-1 1,1 0-1,-1 1 1,1-1-1,-1 0 1,1 0-1,-1 1 1,1-1-1,-1 0 1,0 0-1,1 0 1,-1 1-1,0-1 1,0 0-1,0 0 1,0 0-1,1-1 1,-3-50-2524,-2 39 1440,0 1 1,-2-1-1,1 1 0,-1 0 0,-13-18 1,-20-27-4709</inkml:trace>
</inkml:ink>
</file>

<file path=ppt/ink/ink5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6.7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0 550 15310,'0'0'8403,"11"2"-7084,-4 0-1161,0-1 0,0 0 1,0 0-1,0-1 0,0 0 0,0 0 1,0-1-1,0 0 0,0 0 1,0-1-1,0 1 0,-1-1 0,1-1 1,-1 0-1,1 0 0,-1 0 0,0 0 1,0-1-1,8-6 0,5-6 162,-1-1 0,0 0 0,-1-1-1,-1-1 1,0 0 0,-2-2-1,0 1 1,-2-2 0,19-41 0,-19 32-201,-2 0-1,-1 0 1,-2 0 0,-1-1 0,-1-1 0,-1 1-1,-2-35 1,5 73-204,3 10-6,1 6 73,2 0 0,0-1 1,1 0-1,2-1 0,0-1 0,1 0 0,0-2 0,2 1 1,0-2-1,1-1 0,0 0 0,1-2 0,41 20 0,-37-22-1440,0-1-1,1-2 0,1 0 1,35 4-1,8-2-7024</inkml:trace>
</inkml:ink>
</file>

<file path=ppt/ink/ink5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3.7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20724,'0'0'6203,"1"11"-5007,2 7-922,2-1 1,-1 0 0,2 0 0,0-1 0,1 0 0,1 0 0,1 0-1,0-1 1,1 0 0,0-1 0,1 0 0,16 15 0,24 21-472,102 76 0,-76-64-404,-69-56 219,20 19-962,-20-7-3747,-13-16-1771,3-2 5070,-14 0-5879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29:59.9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20083,'0'0'1345,"88"14"-1537,-34-14 192,11 0-641,8 0-448,4 0 0,3-1-672,-3-3-289,-4-1-288,-9 3-417,-5 0-2114</inkml:trace>
</inkml:ink>
</file>

<file path=ppt/ink/ink5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4.0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0 444 17360,'0'0'7944,"21"-60"-6471,20 24 1,8-8-577,9-6-385,1-4-320,1 0-128,-6 8-64,-9 9-704,-9 10-962,-10 9-1217,-13 6-2242,-5 7-3234</inkml:trace>
</inkml:ink>
</file>

<file path=ppt/ink/ink5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4.5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310 108 11563,'0'0'7500,"2"-10"-4569,6-36-1142,-8 44-1693,0 1 0,0-1 1,0 0-1,0 0 1,0 0-1,-1 0 0,1 0 1,-1 0-1,1 0 1,-1 0-1,1 1 1,-1-1-1,0 0 0,0 0 1,0 1-1,0-1 1,0 1-1,-1-1 0,1 1 1,0-1-1,-1 1 1,1 0-1,-1-1 1,1 1-1,-1 0 0,1 0 1,-1 0-1,0 1 1,0-1-1,1 0 0,-1 0 1,0 1-1,0-1 1,0 1-1,0 0 1,0 0-1,-2 0 0,-5-2-62,0 2-1,0-1 0,0 1 1,0 1-1,0 0 0,-11 2 1,13 0-17,-1-1 0,1 2 0,0-1 1,0 1-1,0 0 0,1 1 0,-1-1 1,1 1-1,0 1 0,0-1 0,1 1 1,-1 0-1,1 0 0,1 1 0,-1-1 1,-5 12-1,-3 8 207,0 1 1,1 1-1,-8 29 0,12-34-13,1 0 0,2 0 0,0 0-1,1 1 1,1-1 0,1 1 0,3 43 0,-1-64-199,1 1 1,-1-1-1,1 0 0,0 1 1,0-1-1,0 0 0,1 0 1,-1 0-1,1 0 1,0 0-1,0-1 0,0 1 1,0 0-1,0-1 0,0 1 1,1-1-1,-1 0 0,1 0 1,4 3-1,-2-2-1,0-1 1,1 0-1,-1 0 0,1 0 1,0-1-1,0 1 0,-1-1 0,1-1 1,0 1-1,9-1 0,-2-1 4,-1 0-1,1-1 1,0 0 0,-1-1-1,1-1 1,-1 1 0,0-2-1,-1 0 1,21-12 0,-20 9 56,-1-1 1,0 0-1,-1-1 1,0-1-1,-1 1 1,0-1-1,0-1 1,-1 0-1,-1 0 1,0-1-1,9-23 1,-8 15 47,-1 0 0,-1-1 0,-2-1 1,0 1-1,-1 0 0,0-38 0,-3 57-120,0 0-1,0-1 1,0 1-1,0 0 1,0 0 0,-1 0-1,1 0 1,-1-1-1,0 1 1,0 0 0,0 0-1,-1 1 1,1-1-1,-1 0 1,1 0 0,-1 1-1,0-1 1,0 1-1,0-1 1,-1 1 0,1 0-1,0 0 1,-1 0-1,1 0 1,-1 0 0,0 1-1,0-1 1,0 1-1,1-1 1,-1 1 0,0 0-1,-1 0 1,1 1-1,0-1 1,0 1 0,0-1-1,-6 1 1,-11 1-143,0 0-1,1 1 1,0 1 0,-1 1 0,-17 6 0,16-4-203</inkml:trace>
</inkml:ink>
</file>

<file path=ppt/ink/ink5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4.9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18385,'0'0'6438,"23"65"-2722,4-37-1057,6 3-1090,5-3-1569,7-1 0,3 0 0,2-1 0,-2-2 0,-3 2 0,-7 2 0,-7 0 0,-8-2 0,-5-3 0,-6-5 0,-7-10-3587</inkml:trace>
</inkml:ink>
</file>

<file path=ppt/ink/ink5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1.6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0 105 9577,'0'0'8008,"9"0"-6903,308 16 4025,-175-3-4604,33 1 16,73-19-366,273 12 630,-146-1 474,-207-9-1039,754-8 448,-329 5 510,-65 3-177,-182 3-862,-1054-6-1287,156-18 1111,240 6 6,-496 4-801,452 12 559,-289-32-369,-111 0-140,744 34 751,0 0 0,1 0 0,-1 1 0,0 1 0,1 0 0,0 1 0,-21 7 0,32-10 7,0 0 0,0 0 0,0 0 0,0 0-1,0 0 1,0 0 0,1 0 0,-1 0 0,0 0 0,0 0 0,0 0 0,0 0 0,0 0 0,0 0 0,0 0 0,0 0 0,1 0 0,-1 0 0,0 0 0,0 0 0,0 0 0,0 0 0,0 0 0,0 0 0,0 0 0,0 0 0,0 0 0,0 0 0,0 1 0,1-1-1,-1 0 1,0 0 0,0 0 0,0 0 0,0 0 0,0 0 0,0 0 0,0 0 0,0 0 0,0 1 0,0-1 0,0 0 0,0 0 0,0 0 0,0 0 0,0 0 0,0 0 0,0 0 0,0 0 0,0 1 0,0-1 0,0 0 0,0 0 0,0 0 0,0 0-1,0 0 1,-1 0 0,1 0 0,0 0 0,0 0 0,0 1 0,0-1 0,0 0 0,18 3-22,22-1 101,1413-20 132,-378 58-182,-532-19 18,52 4 14,-391-2-31,-109-10 5,147 1 0,-198-24-20,-37 8 110,-1 0-1,1 0 1,-1 1-1,1 0 1,8-1 0,-43 7-5386,11-6-2034</inkml:trace>
</inkml:ink>
</file>

<file path=ppt/ink/ink5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3.6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15695,'0'0'6785,"0"15"-5915,0 494 1271,4-200 1638,9-330-3635,-1-41-75,-2 1-1,3-101 0,-8 83-59,10-267 135,-34 536-40,4-59 70,14-120-161,-32 534 860,44-639-8320,-11 56 1382</inkml:trace>
</inkml:ink>
</file>

<file path=ppt/ink/ink5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8.20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 1 6758,'0'0'7784,"-25"33"-7528,26-33-160,5 7-64,-1 3-96,-2 3-1313,-3 1-2083</inkml:trace>
</inkml:ink>
</file>

<file path=ppt/ink/ink5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38.9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 5605,'0'0'5253,"48"-9"-6118,-37 11-3363</inkml:trace>
</inkml:ink>
</file>

<file path=ppt/ink/ink5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0.2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6406,'0'0'288,"61"0"-1505,-32 0-3715</inkml:trace>
</inkml:ink>
</file>

<file path=ppt/ink/ink5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0.5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0 1 1089</inkml:trace>
</inkml:ink>
</file>

<file path=ppt/ink/ink5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0.8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1 9673,'0'0'6054,"-48"28"-13837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0.3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55 3203,'0'0'3331,"52"12"-3075,-29-7 801,0-4 1346,1 0 608,-2-1-321,1 0-672,3 1-769,-1-1-384,4 0-737,1 0-64,5-2-32,-2-10-384,0-6-1474,-4-3-1345,-2 0-5509</inkml:trace>
</inkml:ink>
</file>

<file path=ppt/ink/ink5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1.2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16111,'0'0'256,"57"39"-2818,-2-11-2082</inkml:trace>
</inkml:ink>
</file>

<file path=ppt/ink/ink5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1.6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15246,'0'0'-448</inkml:trace>
</inkml:ink>
</file>

<file path=ppt/ink/ink5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8:41.9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1 142 14221,'0'0'-1601,"73"0"1441,-8 0-1698,16 0-1569</inkml:trace>
  <inkml:trace contextRef="#ctx0" brushRef="#br0" timeOffset="1">5266 87 18930,'0'0'-1506,"80"-58"770,-33 30-6599</inkml:trace>
</inkml:ink>
</file>

<file path=ppt/ink/ink5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4.6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 1 9097,'0'0'6822,"-33"69"-6854,18-32 96,11-2-64,4 1 32,0 1-64,4 5 0,10 8-256,-4 6-865,0 7-545,-5 3-2594</inkml:trace>
</inkml:ink>
</file>

<file path=ppt/ink/ink5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35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0 7815,'-21'91'737,"6"-6"-1474,8-8-1985</inkml:trace>
</inkml:ink>
</file>

<file path=ppt/ink/ink5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6.8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13068,'0'0'6791,"74"-34"-6215,-27 34-287,14 0-225,13 0 0,16 0-288,9 0-994,5 0-2177,3-3-4036</inkml:trace>
</inkml:ink>
</file>

<file path=ppt/ink/ink5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7.1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15 15951,'0'0'1666,"57"0"-1410,-19-5-64,8 0-160,11 4-993,5-1-1569,7 2-2563,2-1-3171</inkml:trace>
  <inkml:trace contextRef="#ctx0" brushRef="#br0" timeOffset="1">1071 28 12460,'58'0'2050,"-2"0"-1442,6 0-544,-2-5-832,3 0-3941</inkml:trace>
</inkml:ink>
</file>

<file path=ppt/ink/ink5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7.5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 5477,'95'0'1730,"2"-7"-1826</inkml:trace>
  <inkml:trace contextRef="#ctx0" brushRef="#br0" timeOffset="1">1113 87 12236,'56'0'3683,"3"-1"-2017,6-8-1282,9-1-352,11-5-1121,5-5-2627,5 1-6597</inkml:trace>
  <inkml:trace contextRef="#ctx0" brushRef="#br0" timeOffset="2">2582 45 8712,'92'3'577,"3"-3"-1922</inkml:trace>
</inkml:ink>
</file>

<file path=ppt/ink/ink5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9:47.9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12460,'0'0'7911,"66"9"-5765,-26-5-832,10 4-1058,9 0-256,8-2-1794,9-3-1729,4-3-2243,-3 0-2113</inkml:trace>
  <inkml:trace contextRef="#ctx0" brushRef="#br0" timeOffset="1">659 30 2787,'104'-12'10423,"1"5"-4353,20 4-2841,64 5-3486,-29-1-1362,-54-5 1518,-61 1-680,0 2-1,64 7 1,-105-6-4243</inkml:trace>
</inkml:ink>
</file>

<file path=ppt/ink/ink5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18.3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271 14 3395,'0'0'15268,"4"-14"-10869,-10 27-3942,2 1 1,0 0 0,0 0-1,1 0 1,1 0 0,0 0-1,1 18 1,-5 24-62,-13 227-217,12-120-91,3 346 304,7-268-272,-2-165 457,-3 86 1275,2-169-764,3-213-1428,10 86 27,47-522-1632,-31 434 1216,-9 81 705,-13 40-8,-49 221 99,6 2 1,6 2 0,5 0-1,5 2 1,-6 218 0,23-28-463,27-1201 747,2 391-208,-33 622-209,-32 186 0,15-155 46,11-64 20,-18 129 22,-3 266 1,36-475-44,3-15-29,5-25 96,69-560 64,-66 450-110,2-31-121,-7-207 0,-8 367 115,0 3 7,1 0-1,-1 0 1,0 1 0,-1-1-1,1 0 1,-1 0 0,1 0-1,-1 0 1,0 0 0,0 0-1,0 1 1,0-1 0,0 0-1,-1 1 1,-2-4-1,4 6-5,-1 1-1,0-1 0,0 0 0,0 1 1,0-1-1,1 1 0,-1-1 0,0 1 1,0-1-1,1 1 0,-1-1 0,0 1 1,1 0-1,-1-1 0,1 1 0,-1 0 0,1 0 1,-1-1-1,1 1 0,0 0 0,-1 0 1,1 0-1,0-1 0,-1 1 0,1 0 1,0 0-1,0 0 0,0 0 0,0 1 0,-10 34-88,10-35 89,-98 598-57,78-442 53,0-8 8,-2 237 0,22-386-1,0 1-1,0 0 1,0 0 0,0-1 0,0 1-1,0 0 1,0 0 0,0-1-1,1 1 1,-1 0 0,0 0 0,0-1-1,1 1 1,-1 0 0,0-1 0,1 1-1,-1 0 1,1-1 0,-1 1 0,1-1-1,-1 1 1,1 0 0,0-1-1,0 0-1,-1-1 1,1 1 0,-1 0 0,1 0-1,0 0 1,-1-1 0,1 1 0,-1 0-1,1-1 1,-1 1 0,1-1 0,-1 1 0,1 0-1,-1-1 1,1 1 0,-1-1 0,0 1-1,1-1 1,-1 1 0,0-1 0,1 0-1,-1 1 1,0-1 0,0 1 0,1-1-1,-1 0 1,0 1 0,0-2 0,11-35 45,-1-1 1,-3 1 0,6-62 0,-5 34-16,5-27-25,60-577-1,-71 646 10,-1 16-2,0 0-1,-1 0 0,0 0 0,0 0 1,0 0-1,0 0 0,-1 0 1,-2-7-1,2 13-10,1 1 0,0 0-1,0 0 1,-1-1 0,1 1 0,0 0-1,-1 0 1,1-1 0,0 1 0,-1 0-1,1 0 1,0 0 0,-1 0 0,1 0-1,-1-1 1,1 1 0,0 0 0,-1 0-1,1 0 1,0 0 0,-1 0 0,1 0-1,-1 0 1,1 0 0,0 1 0,-1-1-1,1 0 1,0 0 0,-1 0 0,1 0-1,0 0 1,-1 1 0,1-1 0,0 0-1,-1 0 1,1 0 0,0 1 0,-1-1-1,1 0 1,0 0 0,0 1 0,-1-1-1,1 0 1,0 1 0,0 0 0,-13 14-54,0 12 42,2 0 1,1 1-1,1 0 0,1 0 1,1 1-1,-4 48 0,6-45 11,-18 182 60,6 347 0,17-514-56,3-22-26,0-15 12,1-15 16,2-28-1,-1 0 0,1-52 0,-4 34-183,0 33 137,8-132-4684,37-194 0,-45 337 4551,-1 1-49,0 0 0,0 1 0,1-1 0,0 0 0,0 0 0,1 1 0,4-8 1,-3 15-2449,-2 11 1784,0 13 607,-6 33 1037,-3 0 0,-2 0 0,-3-1 0,-24 72 0,-8 40 3403,71-241-9699,-9 15-4138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9.6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485 1 17873,'0'0'1415,"10"6"-1549,7 1 143,0 0 0,0-1-1,1 0 1,-1-2 0,1 0-1,0-1 1,24 1 0,145 1 268,-135-6-325,50 0 91,-31-1 153,0 3-1,87 12 1,-150-12-89,-1 0 1,1 1-1,-1 0 0,0 0 1,1 0-1,-1 1 0,0 1 0,-1-1 1,1 1-1,-1 0 0,1 1 1,-1-1-1,-1 1 0,7 6 1,-9-7-33,0 0 0,-1 1 0,0-1 1,1 0-1,-1 1 0,-1-1 1,1 1-1,-1 0 0,0-1 1,0 1-1,0 0 0,-1 0 0,1 0 1,-1 0-1,0-1 0,-1 1 1,1 0-1,-1 0 0,0 0 0,0 0 1,-1-1-1,1 1 0,-4 6 1,-2 5 163,-1 0 0,-1-1 0,0 1 0,-1-2 0,-1 1 0,-22 22 0,-87 72 805,-337 238-36,131-105-1669,148-108-2638,58-50-2611,-11 4-7089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0:00.6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75 0 10858,'0'0'10506,"-42"71"-9577,35-46-96,4 0-705,3-1-128,5 3-352,8 2-1538,4 1-897,-2 4-1088,-3 2-1859</inkml:trace>
  <inkml:trace contextRef="#ctx0" brushRef="#br0" timeOffset="1">39 858 1185,'-11'53'8969,"2"1"-6279,1-4-480,2-7 289,2-9-738,3-9-447,1-9-578,0-9-159,0-10-513,0-12 160,0 1-704,0 1-1186,0 3-2498</inkml:trace>
</inkml:ink>
</file>

<file path=ppt/ink/ink6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20.3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69 111 5285,'0'0'4458,"-9"2"-2264,4-1-2072,-31 10 1268,35-10-1347,0 0-1,-1 0 0,1 0 0,0-1 1,0 1-1,0 0 0,0 0 0,0 1 1,0-1-1,0 0 0,0 0 0,0 0 1,0 1-1,1-1 0,-1 0 0,1 1 1,-1-1-1,1 1 0,-1-1 0,1 1 1,0-1-1,-1 1 0,1-1 0,0 1 1,0-1-1,0 1 0,1 2 0,0-3-15,-1 1 0,1-1 0,0 1 0,0-1 0,0 0 0,0 1 0,0-1 0,0 0-1,1 0 1,-1 1 0,0-1 0,1 0 0,-1 0 0,0 0 0,1-1 0,-1 1-1,1 0 1,0-1 0,-1 1 0,1-1 0,0 1 0,-1-1 0,1 0 0,3 1-1,49 4 783,-46-5-571,269 6 841,50 3-1058,403 26 86,-439-32 404,322-7 1279,37-67-1296,-333 28-460,491-3 623,-291 12-599,-37 0-20,-401 31-33,773-7 246,-655 24-174,229 46 0,-222-27-44,370 9 231,-276-29 102,141-2 969,-158-7-1218,-230-2 255,-1 2 0,1 2 0,-1 3 0,0 1 0,67 24 0,-120-34 75,-39 4 1181,41-4-1826,-1 1 0,1-1 0,-1 0 0,1 0 0,-1 0 0,1-1 0,-1 1 0,0 0-1,1 0 1,-1-1 0,1 1 0,0-1 0,-1 1 0,1-1 0,-1 0 0,1 0 0,0 1-1,-1-1 1,1 0 0,0 0 0,0 0 0,0 0 0,0-1 0,0 1 0,-1-1 0,1-9-5808</inkml:trace>
</inkml:ink>
</file>

<file path=ppt/ink/ink6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47.5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0 8616,'0'0'14638,"-10"51"-13901,10-31-417,0 0-288,0 3 0,1-1 0,4 0-256,-1 3-865,-1-2-769,0 0-1217,-1-1-2594</inkml:trace>
</inkml:ink>
</file>

<file path=ppt/ink/ink6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47.9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 1 13421,'0'0'1793,"-16"63"-447,11-33-802,2 0-480,0-1-288,0 3-2691,2-1-3459</inkml:trace>
</inkml:ink>
</file>

<file path=ppt/ink/ink6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48.2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 0 8488,'0'0'1025,"-6"72"-448,6-37 351,0-5-383,0-7 192,0-4-193,0-6-95,3-2 415,0 0-287,-2 0-449,-1 3-64,0 2-32,0-1-320,0-1-257,0 1-576,0-4-1057,1-1-865</inkml:trace>
  <inkml:trace contextRef="#ctx0" brushRef="#br0" timeOffset="1">22 464 13261,'0'0'3779</inkml:trace>
</inkml:ink>
</file>

<file path=ppt/ink/ink6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3.8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1636 5125,'-1'3'492,"1"-1"-1,-1 1 1,0-1 0,0 1 0,0-1 0,0 1-1,0-1 1,0 0 0,0 0 0,-1 1 0,1-1-1,-1 0 1,0 0 0,0 0 0,0-1 0,1 1-1,-2 0 1,1-1 0,0 1 0,0-1 0,0 0-1,-1 0 1,-4 2 0,32-30 229,136-94-293,-93 74-387,644-442 57,-466 322-212,-159 108 118,449-311-2,-364 261 31,-117 77-13,-2-2 0,-1-3-1,56-50 1,-105 85 87,-1 0-1,0 0 1,0 0 0,0 0 0,0 0 0,0-1-1,0 1 1,-1 0 0,1-1 0,-1 0-1,0 1 1,0-1 0,0 0 0,0 0-1,0 1 1,0-1 0,-1 0 0,1-5-1,21-32-12405,-18 27 5183</inkml:trace>
</inkml:ink>
</file>

<file path=ppt/ink/ink6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4.7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0 249 3299,'0'0'8947,"9"-7"-8258,3 1-556,0-1 1,1 2-1,0 0 1,0 0-1,0 2 1,1-1-1,-1 1 1,25-1-1,1058-45-1829,-775 44-2128,606-50 809,-531 15 4466,-64 8 3738,459 13 0,-573 38-4177,37-1-4186,-288-20-702,-21-5-4665</inkml:trace>
</inkml:ink>
</file>

<file path=ppt/ink/ink6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6.29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 41 5381,'0'0'4063,"-1"8"-2318,0 5-1109,2 0 0,-1 0 0,2 0 0,0 0 0,0-1-1,2 1 1,-1-1 0,11 23 0,2 12-344,-1 0 0,-2 1 0,9 73 0,4 153-2,-21-200-269,18 570 2301,-11-463-1832,-1 7 1433,-9-409 2212,-2-142-3533,-35-183-5521,6 70 3462,28 455 1455,2 7 8,-1-1 0,0 1 0,-1-1 1,-1 1-1,0 0 0,-1 0 0,-1 0 0,0 0 0,-10-22 0,13 35-1,1 0 0,0 0-1,-1 0 1,1 0 0,0 1 0,-1-1 0,1 0 0,-1 0 0,1 0 0,-1 0 0,0 1 0,1-1 0,-1 0 0,0 0 0,0 1-1,1-1 1,-1 1 0,0-1 0,0 1 0,0-1 0,0 1 0,0-1 0,0 1 0,0 0 0,0 0 0,0-1 0,0 1-1,0 0 1,0 0 0,0 0 0,0 0 0,0 0 0,0 0 0,0 0 0,0 0 0,0 1 0,0-1 0,0 0 0,1 1 0,-1-1-1,0 0 1,0 1 0,0-1 0,0 1 0,0 0 0,0-1 0,1 1 0,-1-1 0,0 1 0,1 0 0,-1 0 0,0 0-1,1-1 1,-1 1 0,1 0 0,-1 0 0,1 0 0,-1 1 0,-3 6-23,0-1 0,1 1 0,0 0-1,0 0 1,-2 13 0,-7 73 10,4 1 1,8 153-1,2-105 21,41 650 739,-41-770-680,0-12 12,0 0 1,-2 0-1,1 0 0,-1 0 1,-1 0-1,-3 20 0,3-29-47,-1 0 0,1 0 0,-1-1 0,1 1 0,-1-1-1,0 1 1,0-1 0,0 1 0,0-1 0,-4 2 0,6-2-121,-1-1 0,0 1 1,0-1-1,0 1 1,1-1-1,-1 1 0,0-1 1,0 0-1,0 1 0,0-1 1,0 0-1,0 0 1,0 0-1,0 0 0,0 0 1,0 0-1,0 0 0,1 0 1,-1 0-1,0 0 1,0 0-1,0-1 0,0 1 1,0 0-1,0-1 0,0 1 1,0-1-1,1 1 1,-2-1-1,7 1-2897,22 10 2946,-9-1 53,1 0 0,0-1 0,0-1 0,1 0 0,-1-2 0,1 0 0,1-1 0,21 0 0,174 0-435,-132-5-6,607-14-223,687-37 3117,-1363 51-2457,7 0 21,0-1-1,30-6 1,-104-1-1183,12 0-2952</inkml:trace>
</inkml:ink>
</file>

<file path=ppt/ink/ink6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9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1 834 7591,'0'0'10832,"12"-9"-9818,24-22-211,-1-1 0,42-52 0,68-94 427,-101 122-945,261-352 809,-299 399-1012,-5 7-55,1 0-1,-1 0 1,0 0 0,1 0 0,-1 0 0,1 0 0,0 1 0,-1-1 0,1 0 0,0 1 0,0-1 0,0 1 0,0 0 0,3-2 0,-2 36 133,-6 38 490,-18 100 1,0-10-142,13 155 853,8-244-1299,-15-102-5834,-3 2 1,-23-32-1,10 22-1570</inkml:trace>
</inkml:ink>
</file>

<file path=ppt/ink/ink6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0:59.3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 10154,'0'0'12043,"54"-10"-11114,3 3-32,8-5-577,9-2-224,5-4-929,-3-9-2690,-4-4-4164</inkml:trace>
</inkml:ink>
</file>

<file path=ppt/ink/ink6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3.5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12139,'0'0'7367,"4"49"-6662,-18-16 833,3 3-33,-2 6-192,2 1-480,4-6-545,5-1-128,2-10-128,6-4-32,8-7-800,1-6-770,-2-6-864,-4-3-1250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4:17.7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881 241 16912,'-1'0'87,"-24"-6"1181,-1 1 1,-35-1-1,53 5-1238,0 1 1,0 1-1,0 0 0,-1 0 1,1 0-1,1 1 0,-1 0 1,0 0-1,0 1 1,1 0-1,-1 1 0,-7 4 1,-5 8-6,-1 0 1,2 1-1,1 1 0,0 0 1,-29 40-1,-66 117-25,108-166 8,-59 100 3,5 3 1,6 3 0,-53 163-1,77-182 32,4 2 0,4 1 0,4 1 0,-5 172 0,22-236-32,1 1-1,1 0 0,2-1 0,2 0 0,1 0 1,2 0-1,2-1 0,18 42 0,-22-61 26,1-1 1,0 0-1,1-1 0,0 0 1,1-1-1,1 1 0,0-2 1,1 0-1,1 0 0,-1-1 0,2-1 1,0 0-1,0-1 0,0 0 1,1-1-1,0-1 0,1 0 1,0-1-1,0-1 0,18 4 1,-9-5 6,1-1 0,-1-1 0,1-2 0,-1 0 0,1-2 0,-1 0 0,0-2 0,1-1 0,-2-1 0,1-1 0,-1-1 0,0-1 0,0-1 0,37-23 0,0-5 22,-3-3-1,-1-2 0,-2-3 0,52-56 0,-12 4-22,-4-5 0,-4-3 0,89-146 0,-115 151-34,-5-2 0,-4-2 0,-4-3 0,36-126 0,-62 162 54,-4-1 0,13-113 0,-28 160 55,-1-1 0,-1 1 0,-2 0 0,-1-1 0,0 1 0,-2 0 0,-1 0 0,-1 1 0,-2-1 0,-17-40 0,18 51-66,-2 1 0,0 0 0,-1 0 0,0 1 0,-1 0 0,0 1 0,-1 0 0,0 0 0,-1 2 0,-1 0 0,-15-10 0,9 9-33,-2 0 1,1 2 0,-2 0-1,1 1 1,-1 2 0,0 0-1,-27-3 1,1 5-129,0 1 0,0 3-1,0 2 1,0 2 0,0 2 0,-93 24 0,36 1-813,-108 46 1,156-52-146,2 2-1,1 3 1,-69 50 0,62-29-1927,14-3-1954</inkml:trace>
</inkml:ink>
</file>

<file path=ppt/ink/ink6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3.9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98 10090,'0'0'2845,"4"-10"144,-2 4-2572,-1 3-275,0 0-1,1-1 0,-1 1 1,0 0-1,1 0 0,0 0 1,0 0-1,0 0 0,0 1 1,0-1-1,0 1 0,1-1 0,-1 1 1,1 0-1,0 0 0,0 0 1,0 0-1,0 0 0,0 0 1,5-1-1,31-6 554,0 2 0,1 1 0,-1 3 0,72 1 0,-102 2-677,-1 1-1,1 0 1,-1 0-1,1 0 0,-1 1 1,0 0-1,0 1 1,0 0-1,0 0 1,0 0-1,-1 1 1,1 1-1,11 8 0,-16-10 46,0 0-1,0 0 1,0 0-1,-1 1 1,1-1-1,-1 1 1,0-1-1,0 1 0,0 0 1,0 0-1,-1 0 1,0 0-1,1 1 1,-1-1-1,-1 0 1,1 0-1,-1 1 1,0-1-1,0 0 0,0 1 1,0-1-1,-1 0 1,0 0-1,1 1 1,-2-1-1,1 0 1,0 0-1,-4 7 1,-17 21 809,19-29-828,1 0 1,-1 1-1,0-1 0,1 1 0,0-1 1,0 1-1,0 0 0,0 0 1,1 0-1,-1 0 0,-1 7 1,5-8-116,0-1 0,-1 1 0,1-1 0,0 1 0,0-1 0,0 0 0,0 0 1,1 0-1,-1 0 0,0-1 0,1 1 0,0-1 0,-1 1 0,1-1 1,0 0-1,5 2 0,2 2-118,-3-2 112,-1 1 0,1 0-1,-1 0 1,0 0 0,-1 1 0,1 0-1,-1 0 1,0 1 0,0 0-1,0-1 1,-1 1 0,4 9 0,-6-12 103,-1 0 0,0 0-1,0 1 1,0-1 0,0 1 0,0-1 0,-1 1 0,0-1 0,0 1 0,0-1 0,0 1 0,0-1 0,-1 1 0,1-1 0,-1 1 0,0-1 0,0 1 0,0-1 0,-1 0 0,1 0 0,-1 0 0,0 0 0,0 0 0,0 0 0,0 0 0,0 0 0,-6 4 0,-7 6 405,0 0 0,-2-1 0,1-1 1,-2 0-1,1-1 0,-1-1 1,-1-1-1,0-1 0,0 0 0,0-1 1,-1-2-1,1 1 0,-1-2 1,0-1-1,-1-1 0,1 0 0,0-2 1,-26-3-1,42 4-525,0-1 0,-1 0 0,1 0 1,0 0-1,0-1 0,-1 1 0,1-1 0,0 0 0,1 0 0,-1-1 0,0 1 1,1-1-1,-1 0 0,-3-4 0,5 5-85,0-1 1,0 1-1,1-1 1,-1 1-1,1-1 1,0 0-1,0 0 1,0 0-1,0 0 1,0 0-1,0 0 0,1 0 1,0 0-1,-1 0 1,1 0-1,0 0 1,1 0-1,-1 0 1,0 0-1,1 0 1,0 0-1,1-3 0,12-24-6381</inkml:trace>
</inkml:ink>
</file>

<file path=ppt/ink/ink6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4.7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536 25 10762,'0'0'9193,"-10"-5"-7794,2 1-1240,-1 1 1,1 0 0,0 1 0,-1-1 0,1 2 0,-1-1-1,0 1 1,1 1 0,-1 0 0,0 0 0,0 0 0,1 1-1,-1 1 1,1-1 0,-1 1 0,-8 4 0,17-6-154,-175 59 1785,155-51-1478,1 1 0,0 1 0,0 0 0,1 2 0,0 0 0,-24 22 0,37-29-226,0 0 1,1 0-1,0 1 1,0-1 0,1 1-1,-1 0 1,-4 12-1,7-16-66,0 0-1,1 0 1,-1 0-1,0 0 1,1 1-1,0-1 1,-1 0-1,1 1 1,0-1-1,0 0 1,0 0-1,1 1 1,-1-1-1,1 0 1,-1 1-1,1-1 1,-1 0-1,1 0 1,0 0 0,0 0-1,0 0 1,1 0-1,-1 0 1,0 0-1,1 0 1,2 3-1,3 0-2,0-1 0,1 1-1,-1-1 1,1-1 0,0 1 0,0-1-1,0-1 1,0 1 0,0-1 0,1-1 0,10 2-1,21 0 63,43-2-1,-52-1-45,58 1-88,171-5-3976,-202-5-550,-10-7-2830</inkml:trace>
</inkml:ink>
</file>

<file path=ppt/ink/ink6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5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 13132,'0'0'6727,"15"52"-5318,-21-18-256,0 1-544,-2 2-353,3 1-128,1-3-96,1-1 0,0-7-576,0-3-1058,-2-8-1024,-6-9-1794,-4-7-4229</inkml:trace>
</inkml:ink>
</file>

<file path=ppt/ink/ink6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05.8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13869,'0'0'1746,"4"-8"640,-2 5-2287,-1 0 0,1 0 0,0 0 0,0 1 1,0-1-1,0 0 0,0 1 0,1 0 0,-1-1 0,1 1 0,-1 0 0,1 0 0,0 0 0,0 1 0,0-1 1,0 1-1,4-2 0,6 0 100,-1 0 1,1 1-1,0 0 1,16 0-1,59-2 446,136 10-1,-172 0-611,-1 1-1,-1 3 1,1 2 0,48 19-1,-88-27-38,0 1-1,0 0 0,-1 0 1,0 1-1,0 0 0,0 1 0,-1 0 1,11 12-1,-18-17 64,1 0 0,-1 0 0,-1 1 0,1-1 1,0 1-1,-1 0 0,1-1 0,-1 1 0,0 0 0,0 0 0,0 0 1,0 0-1,0 0 0,-1 0 0,1 0 0,-1 0 0,0 0 0,0 0 1,0 0-1,0 0 0,0 1 0,-1-1 0,0 0 0,1 0 0,-1 0 1,0-1-1,-1 1 0,1 0 0,0 0 0,-1 0 0,0-1 0,1 1 1,-1-1-1,0 1 0,-4 3 0,-9 9 481,-1-1 1,-1 0-1,0-1 1,-1-1-1,0 0 0,-1-2 1,0 0-1,-1-1 1,-25 8-1,-10 1 57,-1-3 0,-69 11 0,104-23-630,1 0 0,-1-2 0,0 0-1,-24-3 1,44 2-82,0 0-1,0 0 1,1-1 0,-1 1-1,0 0 1,1-1-1,-1 1 1,0 0-1,1-1 1,-1 1 0,1-1-1,-1 1 1,1-1-1,-1 0 1,1 1 0,-1-1-1,1 1 1,0-1-1,-1 0 1,1 1 0,0-1-1,-1 0 1,1 0-1,0 1 1,0-1-1,0 0 1,0 0 0,0 1-1,0-1 1,0 0-1,0 0 1,0 1 0,0-1-1,0 0 1,0 1-1,0-1 1,0 0-1,1 0 1,-1 1 0,1-2-1,11-29-7378,14-6-7286</inkml:trace>
</inkml:ink>
</file>

<file path=ppt/ink/ink6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7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14670,'0'0'8360,"26"49"-7047,-23-14-480,0 3-289,1-2-416,5 0 1,9-7-193,3-14-2050,4-14-3171</inkml:trace>
</inkml:ink>
</file>

<file path=ppt/ink/ink6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8.05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353 95 4068,'0'0'7415,"1"-10"-5285,4-6-1150,4-23 1708,-5 13 3039,-11 22-2475,-23 8-1827,11 2-1141,1 2 0,0 0 0,0 1-1,0 1 1,-16 12 0,-78 67 431,99-77-560,0 0-1,1 1 1,-15 22-1,23-29-100,0 0-1,0 1 1,0 0-1,1 0 1,0 0-1,1 0 1,0 0-1,0 0 1,0 0-1,-1 13 1,3-18-50,0 0 0,0 1 0,1-1 0,-1 0-1,0 0 1,1 0 0,-1 0 0,1 0 0,-1 0 0,1 0 0,0 0 0,0 0 0,0 0 0,0 0 0,0 0 0,1-1 0,-1 1 0,0 0 0,1-1 0,0 1 0,-1-1 0,1 0 0,0 1 0,-1-1 0,1 0 0,0 0 0,0 0 0,0 0 0,0-1 0,0 1 0,0 0 0,3 0 0,7 1 20,-1 0 1,1-1-1,0 0 0,19-2 1,-25 1-6,22-2-213,1-1 1,-1-1-1,0-2 1,-1-1 0,34-12-1,-32 7-1971,0 0 0,35-22 1,-22 5-5139</inkml:trace>
</inkml:ink>
</file>

<file path=ppt/ink/ink6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9.0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1 182 9961,'0'0'10976,"0"-8"-7938,0-2-2837,0-9 3072,4 43-1243,-3-18-2020,0 5 26,0-1 0,1 1 0,1-1 0,-1 0 0,7 15 0,-8-24-61,-1 0 0,1 1 0,-1-1 0,1 0 0,0 0 0,-1 0 0,1-1 0,0 1 0,0 0 0,0 0 0,0 0 0,0-1 0,0 1 0,0 0 0,0-1 0,0 1 0,0-1 0,0 1 0,0-1 0,0 1 0,1-1 0,0 0 0,1 0-72,-1 0-1,0-1 0,0 1 1,1-1-1,-1 0 1,0 0-1,0 0 0,0 0 1,0 0-1,0 0 1,0-1-1,0 1 1,0-1-1,0 1 0,-1-1 1,3-2-1,10-11-1430,0-1-1,-1-1 0,-1 0 1,18-32-1,-2-19-249,-25 58 2219,0 1 0,-1-1-1,-1 0 1,1-18 0,-3 34 162,0-1 1,0 1-1,-1-1 1,0 1-1,0-1 1,-3 5-1,-4 13-28,4-8-400,1 0 0,0 0 0,2 1-1,-1-1 1,2 1 0,0-1 0,2 26 0,-1-39-228,0 0 0,0-1 0,1 1 0,-1 0 0,1 0 0,-1 0 0,1-1 0,0 1 0,0 0 0,0-1 0,0 1 0,1 2 0,14 4-3187,6-6-4773</inkml:trace>
</inkml:ink>
</file>

<file path=ppt/ink/ink6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4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52 7783,'0'0'10037,"13"-2"-9071,135-11 1154,176 6 0,165 30-1505,-40-1-420,675-20 120,-621-2-283,-231 30 17,-185-17-15,111 4 0,45-17-114,-924-33-1998,190 3 2325,-917 22-1451,770 12 1341,620-4-86,-32 1 98,48-1-121,-1 0 1,1-1-1,0 1 0,0 0 1,0-1-1,-1 1 1,1-1-1,0 0 0,0 0 1,0 1-1,0-1 1,0-1-1,0 1 1,0 0-1,1 0 0,-3-3 1,4 4-21,0-1 0,0 1 0,0-1 0,0 1 1,0-1-1,0 1 0,0-1 0,0 1 0,0-1 0,0 1 0,1-1 1,-1 1-1,0 0 0,0-1 0,1 1 0,-1-1 0,0 1 0,0-1 1,1 1-1,-1 0 0,1-1 0,-1 1 0,0 0 0,1-1 0,-1 1 1,1 0-1,-1 0 0,0-1 0,1 1 0,-1 0 0,1 0 0,-1 0 1,1 0-1,-1-1 0,1 1 0,-1 0 0,1 0 0,-1 0 1,1 0-1,0 0 0,25-5 5,100-6 61,184 9 0,-155 4-57,518-4 54,708 4 1844,-733 33-1685,-643-35-227,-1 0-7,0 0-1,0 1 0,0-1 0,0 1 1,0-1-1,0 1 0,0 1 0,0-1 1,0 0-1,-1 1 0,7 3 0,-15-3 24,0-1-1,0 1 0,0-1 1,0-1-1,0 1 0,-6-1 0,-94 2-152,0-6 0,-154-24 0,61-5-4642,101 13-1080</inkml:trace>
</inkml:ink>
</file>

<file path=ppt/ink/ink6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5.1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103 115 7015,'0'-11'1895,"1"-4"-1156,0 1 484,0 1 0,-1 0 0,-1 0 0,-2-14 0,3 26-1118,0 1 1,0 0-1,0 0 0,0-1 0,0 1 0,0 0 1,0-1-1,0 1 0,0 0 0,0 0 0,0-1 0,0 1 1,0 0-1,0 0 0,-1-1 0,1 1 0,0 0 0,0 0 1,0-1-1,0 1 0,-1 0 0,1 0 0,0-1 1,0 1-1,0 0 0,-1 0 0,1 0 0,0 0 0,0 0 1,-1-1-1,1 1 0,0 0 0,0 0 0,-1 0 1,1 0-1,0 0 0,-1 0 0,1 0 0,0 0 0,0 0 1,-1 0-1,1 0 0,-1 0 0,-9 12 1488,-4 18-965,-3 39-14,4 0-1,3 1 1,3 1-1,2 71 0,0-36 116,-7 141 921,11 0-1,33 262 1,-29-482-1405,1 0 1,14 41-1,-18-88-2373,10 1-7472,-6 13 1373</inkml:trace>
</inkml:ink>
</file>

<file path=ppt/ink/ink6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6.62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4933,'0'0'14744,"8"9"-14007,-7-7-692,4 4 68,-1-1 1,1 0 0,0-1-1,0 1 1,1-1-1,-1 0 1,1 0-1,0 0 1,0-1 0,0 0-1,1 0 1,11 3-1,35 5 68,0-3 0,1-2 0,60-1 0,166-15 696,47 1-348,-279 14-512,-1 2 0,0 2-1,0 2 1,52 21 0,-45-14 7,2-3-1,73 12 1,-67-23 2,-1-3-1,1-2 1,104-17-1,-63 6-9,282 6 907,-99 7-720,-122-18 50,42 0 167,-123 17 279,6 1-149,92-10 0,-166 8-483,0 0-1,0 2 1,16 1 0,-18 0 0,-1-1 0,1-1 0,0 0 1,22-3-1,-31 2-67,0 0 0,0 0 0,0 0 0,0 1 0,0-1 0,0 1 0,0 0 0,1 0 0,-1 1 0,0-1 0,0 1 0,0 0 0,0 0 0,0 0 0,-1 1 0,1-1 0,0 1 0,-1 0 0,1 0 0,-1 0 0,1 0 0,-1 1 0,0 0 0,0-1 0,0 1 0,4 6 0,13 3 26,-17-11-23,-1 0 0,0 0 0,0 0 0,0 0-1,0 0 1,0 0 0,-1 1 0,1-1 0,0 1 0,0-1 0,-1 1 0,2 2 0,6 8-1,-1 1 0,-1 0 0,0 0 0,-1 1 0,-1 0-1,0 0 1,-1 0 0,0 0 0,-1 1 0,-1-1 0,0 1 0,-1 0 0,-1 19 0,-13 259 696,-55 315 1,64-582-703,-5 78 701,5 139-1,4-154-1283,1-84 228,-1-4 99,0 0 0,0 1 1,0-1-1,0 0 0,0 0 1,0 0-1,0 0 0,0 0 0,0 1 1,-1-1-1,1 0 0,0 0 1,-1 0-1,1 0 0,-1 0 0,1 0 1,-2 2-1,-6-2-6125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4:18.6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1615 539 16111,'-100'-12'870,"0"4"0,-1 5 0,-142 13-1,199-4-751,0 1 0,1 2 1,0 2-1,0 2 0,1 2 0,1 1 0,1 2 0,0 3 0,1 0 0,-44 34 0,36-17 154,2 2-1,2 1 1,2 3-1,1 1 1,3 2-1,-53 86 1,54-68-113,2 0 0,3 2 0,3 2 1,3 0-1,-17 74 0,33-104-164,1 0-1,2 1 1,2-1-1,1 1 1,6 79-1,-2-105-4,1 1 0,1 0 1,0-1-1,1 1 0,1-1 0,0 0 0,1 0 1,0-1-1,1 0 0,1 0 0,0 0 0,0-1 0,2 0 1,-1-1-1,1 0 0,1-1 0,0 0 0,1 0 0,13 8 1,0-4 22,1-1 1,0-1 0,0-2 0,1-1 0,0 0 0,1-2 0,0-2 0,0 0 0,1-2-1,-1-1 1,0-1 0,1-2 0,33-4 0,-5-3-2,-1-2 0,0-3 0,-1-2 0,-1-2 0,85-41 1,-11-7 167,-3-5 1,-4-6 0,-3-6-1,-4-4 1,-3-5 0,155-166 0,-182 164 437,132-191 1,-175 220-445,-3-2 0,-2-2 1,-4-1-1,31-92 0,-53 127-122,-1 0 0,-1 0-1,-2-1 1,-1 0 0,-1-52-1,-4 74-45,0 0 0,-1 0-1,-1 0 1,0 1 0,0-1-1,-2 0 1,1 1-1,-2 0 1,0 0 0,0 0-1,-1 0 1,0 1-1,-1 0 1,0 1 0,-1-1-1,0 1 1,-20-17-1,13 15-86,-1 1-1,-1 0 0,0 2 0,-1 0 0,0 1 0,0 0 0,0 2 0,-1 0 0,0 1 0,-29-4 0,-3 4-379,0 2 0,-100 6 0,50 8-672,1 3 1,0 6 0,-155 50 0,-283 134-6137,495-187 6532,-276 115-4836</inkml:trace>
</inkml:ink>
</file>

<file path=ppt/ink/ink6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44.6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197 317 4612,'0'0'171,"-5"-9"-112,1 0-61,0-1 0,1 1 1,-1-1-1,2 0 0,-1 1 0,1-1 0,1 0 1,-1-15-1,2 15 47,-1 0 0,-1 0 0,1 1 0,-2-1 0,-5-16 0,-15-17 3470,23 42-3447,0 1 0,0 0-1,-1-1 1,1 1 0,-1 0 0,1-1 0,0 1 0,-1 0-1,1-1 1,-1 1 0,1 0 0,-1 0 0,1 0 0,-1-1-1,1 1 1,-1 0 0,1 0 0,-1 0 0,1 0 0,-1 0 0,1 0-1,-1 0 1,1 0 0,-1 0 0,1 0 0,-1 0 0,1 0-1,-1 0 1,1 0 0,-1 1 0,1-1 0,-1 0 0,1 0 0,-1 1-1,1-1 1,-1 0 0,1 1 0,0-1 0,-1 0 0,1 1-1,0-1 1,-1 0 0,1 1 0,0-1 0,-1 1 0,1-1 0,0 1-1,0-1 1,0 1 0,-1-1 0,1 1 0,0-1 0,0 1-1,0-1 1,0 1 0,0-1 0,0 1 0,-11 33 641,-10 92 258,5 1-1,2 168 0,13-247-806,1-48-160,-2 324 1666,7-298-1648,-4-25-18,-1-1-1,0 0 1,0 0 0,0 0 0,0 1 0,1-1-1,-1 0 1,0 0 0,0 0 0,1 1 0,-1-1-1,0 0 1,0 0 0,1 0 0,-1 0 0,0 0-1,0 0 1,1 0 0,-1 0 0,0 1 0,1-1-1,-1 0 1,0 0 0,0 0 0,1 0 0,-1 0-1,0-1 1,1 1 0,-1 0 0,0 0 0,0 0-1,1 0 1,-1 0 0,0 0 0,0 0 0,1 0-1,-1-1 1,0 1 0,0 0 0,1 0 0,1-3 1,1 0 0,-1 0 0,0 1 0,0-1 0,0-1 0,-1 1 0,1 0 0,-1 0 0,0 0 0,2-6 0,18-91 70,-4-1-1,6-175 1,-15 155-48,5-268 62,-13 386-79,0 0 0,0 0 0,0 0 0,-1 0 0,1 0-1,-1 0 1,0 0 0,0 0 0,0 0 0,0 0 0,0 1-1,0-1 1,-1 0 0,-2-3 0,4 6-4,-1 0 0,1-1 0,0 1 0,-1 0-1,1-1 1,0 1 0,-1 0 0,1 0 0,-1 0 0,1-1 0,-1 1 0,1 0-1,-1 0 1,1 0 0,-1 0 0,1 0 0,-1 0 0,1 0 0,-1 0 0,1 0-1,0 0 1,-1 0 0,1 0 0,-1 0 0,1 0 0,-1 1 0,1-1 0,-1 0 0,1 0-1,-1 1 1,-16 22-14,0 19 19,1 1 0,2 0 1,-13 75-1,-7 139 12,28-192 66,3-1 1,5 67-1,-1-123-62,0 1 1,0 0-1,1 0 0,0-1 1,5 11-1,-7-17-129,1 0 0,0 0 0,0 0 0,0 0 0,0-1 0,0 1 0,0 0 0,0 0 0,1-1 0,-1 1 0,1-1-1,-1 1 1,1-1 0,0 0 0,-1 0 0,1 0 0,0 0 0,0 0 0,0 0 0,0 0 0,0 0 0,0-1 0,0 1 0,0-1 0,0 1 0,0-1 0,3 0 0,20-6-5030</inkml:trace>
</inkml:ink>
</file>

<file path=ppt/ink/ink6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45.4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1 13036,'0'0'3582,"-4"11"-2599,-2 16-562,0 1 1,2 0 0,1 0 0,1 41-1,-10 455 1896,11-510-2273,1 26-49,0-40 4,0 0 0,0 0-1,0 0 1,1 0 0,-1 0 0,0 0 0,0 0 0,0 0 0,0 0 0,0-1 0,0 1 0,0 0 0,0 0 0,1 0 0,-1 0 0,0 0 0,0 0 0,0 0 0,0 0-1,0 0 1,0 0 0,0 0 0,0 0 0,1 0 0,-1 0 0,0 0 0,0 0 0,0 1 0,0-1 0,0 0 0,0 0 0,0 0 0,0 0 0,1 0 0,-1 0 0,0 0 0,0 0-1,0 0 1,0 0 0,0 0 0,0 0 0,0 0 0,0 1 0,0-1 0,0 0 0,0 0 0,0 0 0,0 0 0,0 0 0,0 0 0,0 0 0,0 0 0,0 1 0,0-1 0,0 0-1,0 0 1,0 0 0,0 0 0,0 0 0,0 0 0,0 0 0,0 1 0,0-1 0,0 0 0,0 0 0,0 0 0,0 0 0,0 0 0,9-21-120,13-59-26,21-152 0,-12-86 36,-27 259 162,-4 48 28,-1 39-1,-24 231 183,-2 92 81,30-331-408,5-29-514,6-36-1085,4-83-5003,-11 51 2210</inkml:trace>
</inkml:ink>
</file>

<file path=ppt/ink/ink6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46.1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110 1 9353,'0'0'7682,"-7"11"-7020,4-7-603,0 0 0,0 1-1,0-1 1,0 1-1,0-1 0,1 1 1,0 0-1,0 0 1,0 0-1,1 0 0,0 1 1,0-1-1,0 0 0,0 0 1,1 1-1,0-1 1,0 0-1,0 1 0,2 5 1,24 103 300,-5 0 1,9 195-1,-37-70 438,-50 307-1,9-133-782,10 850-1204,41-772 1069,-3-324 519,8-118 82,3-28-311,-10-21-175,-1 0 0,1 1 0,-1-1 0,1 0 0,-1 0 0,1 1 0,-1-1 0,1 0 0,0 0 0,-1 0 0,1 0-1,-1 0 1,1 1 0,0-1 0,-1 0 0,1-1 0,-1 1 0,1 0 0,0 0 0,-1 0 0,1 0 0,-1 0 0,1 0 0,-1-1 0,1 1 0,-1 0 0,1-1 0,-1 1 0,1 0-1,-1-1 1,1 1 0,-1 0 0,1-1 0,0-1-130,1 0 0,-1 0 0,0 0 0,0 0 0,0 0 0,0 0 0,0 0 0,-1 0 0,1-1 0,-1 1 0,1 0 0,-1 0 0,0 0 0,0-1 0,0-2 0,-2-43-3740,1 39 2092,-6-51-10052</inkml:trace>
</inkml:ink>
</file>

<file path=ppt/ink/ink6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09.4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165 1 8008,'0'0'13879,"-6"1"-13259,5 0-563,-1-1 1,1 1-1,-1-1 1,1 1-1,-1 0 1,1 0-1,0 0 1,-1 0-1,1 0 1,0 0-1,0 0 1,-1 0-1,1 0 1,0 1-1,0-1 1,0 0 0,1 1-1,-1-1 1,0 0-1,0 1 1,1-1-1,-2 4 1,-1 44 1746,3-38-1595,-6 128 1657,-33 183 0,19-184-1423,-5 187 0,-6 373 165,24-627-351,7-71 148,21 0-816,9-8-3192,-5-12-4346,-12-2-2306</inkml:trace>
</inkml:ink>
</file>

<file path=ppt/ink/ink6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11.6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132 1769 10858,'0'0'6300,"9"2"-5478,19 1-275,1-1 0,-1-1 0,1-2 1,0-1-1,46-9 0,-9 3-483,-41 5-65,66-9 525,0 5-1,175 8 0,132 7 2529,-246-9-3125,-65-4 723,144-24 1,-11-1 633,-177 27-1231,0 2 0,-1 2 0,54 7 0,45 17 171,-62-10-130,129 8 0,33-23 116,179 12 471,-391-7-666,0 2 0,0 0-1,-1 2 1,0 1 0,30 16 0,33 12 94,-83-36-71,-1-1 1,1 1-1,-1-1 1,1 0-1,-1-1 1,1 0 0,-1 0-1,1 0 1,0-1-1,11-3 1,4-2 165,45-18 0,-62 21-223,1-1-1,-1 0 0,0 0 0,0 0 0,-1 0 1,1-1-1,-1 0 0,0-1 0,0 1 0,-1-1 1,5-7-1,41-76-349,-34 59 303,-8 12 37,0-1 0,-1 0-1,-1 0 1,-1 0 0,-1-1 0,3-21 0,3-126-240,-6 64 197,35-719 334,-53 730 469,14 89-725,-1 1-1,0 0 1,1-1-1,-1 1 1,0 0 0,0-1-1,-1 1 1,1 0-1,0 0 1,-1 0-1,0 0 1,1 0 0,-1 0-1,0 0 1,0 1-1,0-1 1,0 1 0,0-1-1,0 1 1,0 0-1,0 0 1,-1 0-1,1 0 1,-1 0 0,1 0-1,0 1 1,-5-1-1,-15-4-9,1 0 0,-29-1 0,24 4 20,-42-5-9,0 4-1,-1 3 0,1 3 0,0 2 0,-79 18 1,58-12 113,0-4 0,0-3 0,-1-5 0,1-3 0,-171-32 0,85 14 127,-313-2-1,112 12 147,272 3-302,-165-34 0,70-12-91,139 35 0,-2 3 0,-1 2 0,1 3 0,-99-6 0,117 21 0,1 1 0,-1 2 0,1 1 0,-82 28 0,124-35 0,-30 8 0,0-1 0,0-1 0,-1-2 0,1-1 0,-1-2 0,-50-3 0,38-10-2546,61 9-2318,6-8-2780</inkml:trace>
</inkml:ink>
</file>

<file path=ppt/ink/ink6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44.7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365 309 5541,'0'-11'4330,"0"-138"5097,0 150-9381,0-1 0,0 0-1,0 0 1,-1 0 0,1 1 0,0-1-1,0 0 1,0 0 0,0 0 0,0 0-1,0 1 1,0-1 0,0 0-1,-1 0 1,1 0 0,0 0 0,0 0-1,0 0 1,0 1 0,-1-1-1,1 0 1,0 0 0,0 0 0,0 0-1,0 0 1,-1 0 0,1 0 0,0 0-1,0 0 1,0 0 0,-1 0-1,1 0 1,0 0 0,0 0 0,0 0-1,-1 0 1,1 0 0,0 0 0,0 0-1,0 0 1,0 0 0,-1 0-1,1 0 1,0 0 0,0-1 0,0 1-1,0 0 1,-1 0 0,1 0 0,0 0-1,0 0 1,0 0 0,0-1-1,0 1 1,-1 0 0,1 0 0,0 0-1,0 0 1,0-1 0,0 1-1,0 0 1,0 0 0,0 0 0,0-1-1,-9 15 245,-16 47 336,3 1-1,3 0 1,2 1 0,3 1-1,-9 114 1,14 332 519,10-415-1314,5 30 229,-2-68 110,-2 0 1,-8 73-1,3-113 96,-1 0-1,-1 0 1,-7 17-1,3-7 285,9-28-498,1 0-1,0 1 1,-1-1-1,1 0 0,0 0 1,0 1-1,-1-1 1,1 1-1,0-1 1,0 1-1,0-1 0,0 1 1,0-1-1,0 1 1,0 0-1,0 0 1,0-1-1,0 1 0,0 0 1,0 0-1,0 0 1,0 0-1,0 0 1,0 0-1,0 0 0,0 1 1,0-1-1,0 0 1,0 1-1,0-1 1,0 0-1,0 1 0,0-1 1,1 2-1,34 17-68,-27-11 22,0-1 0,1-1 0,0 0-1,0 0 1,1-1 0,-1 0 0,1 0 0,0-2-1,1 1 1,-1-1 0,1-1 0,-1 0 0,1-1 0,0 0-1,-1-1 1,1 0 0,0-1 0,-1 0 0,23-5-1,43-9 5,-36 5-4,1 2-1,1 1 1,-1 3 0,1 1 0,59 5 0,-77 2 202,-1 2 1,0 1-1,41 17 1,-33-12 65,40 11 1,-9-12-274,-1-3 0,112 0 0,58 6 0,-19 28 0,-131-23 0,143 14 0,898-15 0,-791-19 0,-110 12 0,-217-12 0,1-1 0,-1 0 0,0 0 0,0-1 0,-1 0 0,1 1 0,0-2 0,-1 1 0,0 0 0,0-1 0,7-7 0,8-5 0,-8 7 0,1 1 0,-1-2 0,-1 1 0,1-2 0,-2 1 0,1-1 0,-2-1 0,1 0 0,-2 0 0,0 0 0,0-1 0,-1 0 0,0-1 0,-1 1 0,4-21 0,2-14-96,-3-1 0,-2 1 0,-2-1 0,-2-1 0,-8-88-1,-4 54-95,-5 0 0,-37-123 0,39 155 224,1-1 0,4 1-1,-4-89 1,14-160 74,-1 281-110,1-24 252,2 0-1,17-76 0,-21 120-161,0-3-76,0 0-1,0 0 1,0 0-1,0 0 1,-1 0 0,1 1-1,-1-1 1,0 0-1,-2-4 1,0 2-10,-1 0 0,-1 1 0,1-1 0,0 1 0,-1 0 0,0 0 0,0 0 0,0 1 0,-1-1 0,1 1 0,-1 1 0,0-1 0,0 1 0,0 0 0,0 0 0,-8-1 0,-18-3 0,1 2 0,-34 0 0,24 1 0,-296-12 0,125 8 0,-1040-21 0,1204 28 0,-672 17 0,577-6 0,1 7 0,1 7 0,-140 42 0,224-50 0,6 0 0,-1-2 0,-1-2 0,0-2 0,-102 6 0,153-17-402,-1 0 0,0-1 0,1 1 0,-1-1 0,0 1 0,1-1 0,-1 0 0,1 0 0,0 0 0,-1 0-1,1 0 1,0-1 0,-1 1 0,1-1 0,-3-2 0,-1-3-7611</inkml:trace>
</inkml:ink>
</file>

<file path=ppt/ink/ink6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3.26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2094 1 14382,'-9'5'1227,"-8"8"-909,0 1 0,1 0 0,0 1-1,2 1 1,-19 24 0,-65 103 581,50-69-277,-1405 1940 3926,1426-1979-4504,-138 187 297,142-188-321,3 1 0,1 1 0,1 1 1,-21 64-1,33-76-178,5-19-60,0 0 0,-1 0 0,0 0 0,0 0 0,0 0 0,-1 0 0,1-1 0,-5 7 0,6-11 68,1-1 0,-1 0-1,1 0 1,-1 1 0,1-1-1,-1 0 1,1 0 0,-1 0 0,1 0-1,-1 1 1,1-1 0,-1 0-1,1 0 1,-1 0 0,1 0-1,-1 0 1,1 0 0,-1 0-1,1-1 1,-1 1 0,1 0-1,-1 0 1,1 0 0,-1 0-1,1-1 1,-1 1 0,1 0-1,-1-1 1,1 1 0,-1 0-1,1-1 1,0 1 0,-1 0-1,1-1 1,0 1 0,-1-1-1,1 1 1,0 0 0,-1-1-1,1 1 1,0-1 0,0 1 0,-1-2-1,-13-28-9132</inkml:trace>
</inkml:ink>
</file>

<file path=ppt/ink/ink6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3.60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254 0 19058,'-7'16'-53,"-34"82"1163,5 2 1,-37 164-1,-8 235 651,80-487-1739,-6 45 307,2 0 0,2 1-1,4-1 1,9 77 0,-10-127-295,1-1 0,1 0 0,-1 0 0,1 0 0,0 0-1,0-1 1,1 1 0,-1 0 0,1-1 0,1 1 0,-1-1 0,1 0 0,0 0 0,0-1 0,0 1 0,0-1-1,1 0 1,0 0 0,0 0 0,0-1 0,1 0 0,-1 0 0,1 0 0,-1 0 0,1-1 0,0 0-1,0 0 1,0-1 0,0 0 0,0 0 0,0 0 0,1-1 0,-1 0 0,0 0 0,0 0 0,8-2 0,6-1 100,-1 0 0,0-2-1,-1 0 1,1-1 0,29-14 0,83-54 139,-92 50-250,417-264-2481,-164 78-7164,-167 112-2571</inkml:trace>
</inkml:ink>
</file>

<file path=ppt/ink/ink6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4.8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425 170 13613,'1'-11'2819,"1"3"-2501,0-2 466,-1 1-1,0-1 0,0 0 1,-2-16-1,1 23-544,0 0 0,-1-1 0,0 1-1,0 0 1,0 0 0,0 0 0,0 0 0,-1 0 0,1 0 0,-1 0-1,0 1 1,1-1 0,-2 0 0,1 1 0,0-1 0,0 1 0,-1 0-1,1 0 1,-1 0 0,-3-2 0,-1 0-78,-1 0 0,1 1 0,0 0 0,-1 0-1,0 1 1,0 0 0,0 0 0,0 1 0,0 0 0,0 0 0,0 1 0,0 0 0,0 0 0,-13 3-1,10 0-46,0 0-1,0 1 1,0 0-1,0 0 1,1 1-1,0 1 1,0 0-1,0 0 0,-13 12 1,10-6-46,-1 0 0,1 2 1,1 0-1,0 0 0,1 1 1,1 0-1,0 1 0,1 0 1,1 1-1,1 0 0,0 0 1,-7 29-1,12-37 8,0 0 0,1-1 0,0 1 0,0 0 1,1 0-1,0 0 0,1 0 0,0 0 0,3 13 0,-3-19-53,1 1 0,0 0 0,-1-1 0,1 1 0,0-1 0,1 0 0,-1 0 0,1 0 0,-1 0 0,1 0 0,0 0 0,0-1 0,0 1 0,0-1 0,1 0 0,-1 0 0,0 0 0,1 0 0,0-1 0,-1 0 0,1 1 0,0-1 0,6 1 0,7 0 34,0 0 0,0-1 0,-1 0-1,1-2 1,0 0 0,0-1 0,0 0-1,0-2 1,-1 0 0,1 0 0,-1-2-1,25-12 1,-22 9-36,0-1 0,-1-1-1,-1 0 1,0-1 0,0-1-1,-2-1 1,1 0 0,-2-1 0,25-33-1,-34 42-18,-1 0 0,-1-1-1,1 1 1,-1-1-1,0 0 1,0 0 0,-1 0-1,0 0 1,0 0-1,-1 0 1,0-1 0,0 1-1,-1-1 1,0-7-1,0 10-53,-1 1 0,0-1-1,-1 0 1,1 1 0,-1-1-1,0 1 1,0 0 0,0-1-1,-1 1 1,1 0 0,-1 0-1,0 1 1,0-1 0,-1 1-1,1-1 1,-1 1 0,1 0-1,-1 0 1,0 1 0,0-1-1,-1 1 1,-4-3 0,-1 1-280,-1 0 1,1 0 0,-21-4-1,-12 4-3846,42 4 3872,0 1-1,0-1 1,1 0 0,-1 1 0,0-1 0,0 0 0,0 1 0,1-1 0,-1 1-1,0-1 1,1 1 0,-1 0 0,0-1 0,1 1 0,-1 0 0,1-1 0,-1 1 0,1 0-1,-1 0 1,1-1 0,0 1 0,-1 0 0,1 0 0,0 0 0,0 0 0,-1-1-1,1 1 1,0 0 0,0 0 0,0 0 0,0 0 0,0 0 0,0 0 0,0-1 0,0 1-1,1 0 1,-1 2 0,1 1-1882,-1 15-7571</inkml:trace>
</inkml:ink>
</file>

<file path=ppt/ink/ink6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5.6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45 32 15663,'0'0'9454,"-7"9"-8568,-23 29 257,28-35-973,1 0 0,0 1-1,0-1 1,0 1 0,1 0 0,-1-1 0,1 1 0,0 0 0,0-1 0,0 1 0,0 0 0,1-1-1,0 1 1,-1-1 0,1 1 0,1 0 0,1 4 0,2 12 541,2 51 43,-7-56-632,1 1 0,0-1 0,1 0 0,1 0 0,0 0 0,1 0 0,1-1 0,11 25 0,-15-37-122,0 0 0,0 0 0,0-1 0,0 1 0,0-1 0,1 1 0,-1-1 0,1 1 0,-1-1 0,1 0 0,-1 1 0,1-1 0,0 0 0,0 0 0,-1 0 0,1 0 0,0-1 0,0 1 0,0 0 0,0-1 0,0 0 0,0 1 0,0-1 0,4 0 0,-3-1 0,1 0 0,-1 0 0,1 0 0,-1 0 0,0-1 0,0 1 0,1-1 0,-1 0 0,0 0 0,-1 0 0,1 0 0,5-6 0,2-3 0,-1 0 0,0-1 0,-1 0 0,0 0 0,11-24 0,-10 16 0,-2-1 0,-1 1 0,0-1 0,-1 0 0,-2 0 0,0 0 0,-1-1 0,-1 1 0,-1-1 0,-4-27 0,4 48 0,0-1 0,0 1 0,0 0 0,0-1 0,0 1 0,0 0 0,-1-1 0,1 1 0,0 0 0,-1 0 0,1-1 0,-1 1 0,1 0 0,-1 0 0,0 0 0,0 0 0,1 0 0,-1 0 0,0 0 0,0 0 0,0 0 0,0 0 0,0 0 0,0 1 0,0-1 0,0 0 0,-1 1 0,1-1 0,0 1 0,0-1 0,0 1 0,-1-1 0,1 1 0,-2 0 0,1 0 0,1 1 0,0 0 0,0 0 0,0 0 0,0-1 0,0 1 0,0 0 0,1 0 0,-1 0 0,0 1 0,0-1 0,1 0 0,-1 0 0,1 0 0,-1 0 0,1 1 0,-1-1 0,1 0 0,0 0 0,0 1 0,-1-1 0,1 0 0,0 1 0,0-1 0,0 0 0,1 1 0,-1-1 0,0 0 0,0 0 0,1 1 0,-1-1 0,1 0 0,-1 0 0,2 3 0,0 0 0,0 0 0,0-1 0,0 1 0,1 0 0,0-1 0,0 1 0,0-1 0,0 0 0,0 0 0,0 0 0,1-1 0,-1 1 0,1-1 0,0 0 0,0 0 0,0 0 0,0 0 0,0-1 0,0 1 0,1-1 0,-1 0 0,0 0 0,1-1 0,-1 1 0,5-1 0,5 1 0,-1-1 0,1 0 0,-1 0 0,1-2 0,-1 1 0,0-2 0,15-4 0,-16 3 0,0-1 0,0 0 0,15-11 0,-24 15 0,-1-1 0,1 1 0,-1-1 0,1 0 0,-1 0 0,1 0 0,-1 0 0,0 0 0,0-1 0,0 1 0,-1-1 0,1 1 0,0-1 0,-1 0 0,0 1 0,1-1 0,-1 0 0,0 0 0,1-6 0,-3 8 0,1 0 0,-1 0 0,0 0 0,1-1 0,-1 1 0,0 0 0,0 0 0,1 0 0,-1 0 0,0 0 0,0 0 0,0 0 0,0 1 0,0-1 0,0 0 0,-1 1 0,1-1 0,0 0 0,0 1 0,0-1 0,-1 1 0,1 0 0,0-1 0,-1 1 0,1 0 0,0 0 0,-1 0 0,1 0 0,0 0 0,-1 0 0,-1 1 0,-49 4 0,45-2 0,0 0 0,0 1 0,0 0 0,0 0 0,0 1 0,1 0 0,0 0 0,0 0 0,0 1 0,1 0 0,0 0 0,-8 11 0,10-13 0,0 0 0,0 1 0,1-1 0,-1 1 0,1 0 0,0 0 0,0 0 0,1 0 0,-1 0 0,1 0 0,0 0 0,1 0 0,-1 0 0,1 1 0,0-1 0,0 0 0,1 0 0,-1 1 0,1-1 0,3 8 0,-2-9 0,0-1 0,1 1 0,0-1 0,0 0 0,0 0 0,0 0 0,0 0 0,0-1 0,1 1 0,-1-1 0,1 0 0,0 0 0,0 0 0,0 0 0,0 0 0,5 0 0,77 18 0,-62-15 0,8 2 0,0-2 0,60 3 0,-90-8 0,1 0 0,-1 0 0,0 0 0,0-1 0,0 1 0,0 0 0,0-1 0,0 0 0,0 0 0,0 1 0,0-1 0,0 0 0,0 0 0,0-1 0,-1 1 0,1 0 0,0-1 0,-1 1 0,1-1 0,-1 1 0,0-1 0,2-2 0,-1 0 0,1-1 0,-2 1 0,1 0 0,0-1 0,-1 1 0,0-1 0,0 0 0,-1 0 0,1-8 0,-1 2 0,0 1 0,-1 0 0,0-1 0,-1 1 0,0 0 0,0 0 0,-1 0 0,-8-17 0,6 18 0,0 0 0,-1 0 0,0 1 0,-1 0 0,0 1 0,0-1 0,0 1 0,-1 0 0,-12-7 0,44 25-2052,0-1-1,47 15 1,-33-14 143,-12-2-887,0-2 1,28 4-1,0-5-3717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36.6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39 7623,'0'0'13149,"0"-6"-11612,0 4-1429,0 1 1,0-1-1,0 0 0,0 1 1,0-1-1,0 1 0,-1-1 0,1 1 1,-1-1-1,1 1 0,-1-1 1,1 1-1,-1 0 0,0-1 1,1 1-1,-1 0 0,0-1 0,0 1 1,0 0-1,-1-1 0,0 1-36,1 1-1,0 0 0,-1 0 0,1-1 0,0 1 1,0 0-1,-1 0 0,1 0 0,0 0 1,-1 1-1,1-1 0,0 0 0,-1 0 1,1 1-1,0-1 0,0 1 0,0-1 0,-1 1 1,1 0-1,0-1 0,0 1 0,0 0 1,0 0-1,0 0 0,0 0 0,0 0 1,0 0-1,1 0 0,-1 0 0,0 0 0,0 1 1,-4 3 40,1-1 1,0 1-1,0 0 1,0 0-1,1 1 1,-1-1-1,1 0 1,1 1-1,-1 0 1,1 0-1,0 0 1,0 0-1,0 7 1,2-12-110,0 0 0,0 0 0,1 1 0,-1-1 0,1 0 0,-1 0 1,1 0-1,-1 0 0,1 0 0,0 0 0,-1 0 0,1 0 0,0 0 0,0 0 1,0 0-1,0 0 0,0 0 0,0-1 0,0 1 0,0 0 0,0-1 0,0 1 1,0-1-1,0 1 0,0-1 0,1 1 0,-1-1 0,0 0 0,0 0 1,0 0-1,1 0 0,-1 0 0,0 0 0,0 0 0,3 0 0,50-3 232,-45 0-207,1 1 1,-1-1 0,0 0 0,1-1-1,-1 0 1,-1-1 0,12-7 0,-16 10 1,-1-1 1,1 1-1,0-1 1,-1 0 0,0 0-1,0 0 1,0 0-1,0-1 1,0 1 0,-1-1-1,1 0 1,-1 1-1,0-1 1,0 0 0,-1 0-1,1-1 1,-1 1-1,1-6 1,-2 10-23,0 0 0,0 0 0,0-1 1,1 1-1,-1 0 0,-1 0 0,1-1 0,0 1 0,0 0 1,0 0-1,0 0 0,0-1 0,0 1 0,0 0 0,0 0 1,0 0-1,0-1 0,0 1 0,0 0 0,-1 0 0,1 0 0,0 0 1,0-1-1,0 1 0,0 0 0,-1 0 0,1 0 0,0 0 1,0 0-1,0 0 0,0-1 0,-1 1 0,1 0 0,0 0 0,0 0 1,0 0-1,-1 0 0,1 0 0,0 0 0,0 0 0,-1 0 1,1 0-1,0 0 0,0 0 0,0 0 0,-1 0 0,-15 7 95,-11 12 73,15-7 92,5-7-87,1 0 0,1 0 0,-1 0 0,1 1 0,0 0 0,0 0 0,1 1 0,0-1 0,0 1 0,0 0 0,-4 14 0,8-20-179,0 0 0,0-1 0,1 1 0,-1 0 0,0-1 0,1 1 0,-1 0 1,0-1-1,1 1 0,-1-1 0,1 1 0,-1-1 0,1 1 0,-1-1 0,1 1 0,0-1 1,-1 1-1,1-1 0,-1 0 0,1 1 0,0-1 0,-1 0 0,1 0 0,0 0 0,0 1 1,-1-1-1,1 0 0,0 0 0,-1 0 0,1 0 0,0 0 0,0 0 0,-1 0 1,1 0-1,0-1 0,-1 1 0,1 0 0,0 0 0,-1 0 0,2-1 0,32-9-19,-31 9 17,-1-1 0,1 0 0,-1 0 0,0 0 0,1 0 0,-1 0 0,0 0 0,0-1 0,0 1 0,0-1 0,-1 0 0,1 1 0,-1-1 0,0 0 0,0 0 0,1 0 0,-2 0 0,1 0 0,0-4 0,-1 7 0,0-1 0,0 1 0,-1 0 0,1-1 0,0 1 0,-1-1 0,1 1 0,0 0 0,-1 0 0,1-1 0,-1 1 0,1 0 0,-1-1 0,1 1 0,0 0 0,-1 0 0,1 0 0,-1 0 0,1 0 0,-1-1 0,1 1 0,-1 0 0,1 0 0,-1 0 0,1 0 0,-1 0 0,1 0 0,-1 1 0,1-1 0,-1 0 0,1 0 0,-1 0 0,1 0 0,-1 0 0,1 1 0,0-1 0,-1 0 0,1 0 0,-1 1 0,1-1 0,0 0 0,-1 1 0,0 0 0,-20 11 0,16-7-89,0 0 0,0 0 0,0 0 0,1 1 0,0-1 0,-6 12 0,10-16 22,-1 0 0,1 0 0,-1 0-1,1 0 1,-1 0 0,1 0 0,0 0 0,-1 1 0,1-1 0,0 0 0,0 0 0,0 0 0,0 0 0,0 0 0,0 1 0,1-1-1,-1 0 1,0 0 0,0 0 0,1 0 0,-1 0 0,1 0 0,-1 0 0,1 0 0,-1 0 0,1 0 0,0 0 0,-1 0 0,1 0-1,0 0 1,0-1 0,0 1 0,0 0 0,0 0 0,-1-1 0,1 1 0,0-1 0,0 1 0,1-1 0,-1 1 0,0-1 0,0 0-1,0 1 1,0-1 0,0 0 0,0 0 0,0 0 0,1 0 0,1 0 0,11 1-6878</inkml:trace>
</inkml:ink>
</file>

<file path=ppt/ink/ink6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6.0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293 5 15214,'-11'-1'4079,"11"1"-4078,-11-1 668,0-1 1,0 2-1,0-1 0,0 2 0,0-1 0,0 1 0,0 1 0,0 0 0,0 1 0,-19 7 1,17-3-230,1 1 0,0 0 0,0 1 1,1 0-1,0 1 0,1 0 0,-12 15 1,17-20-338,1 1-1,1-1 1,-1 0 0,1 1 0,0 0 0,0 0 0,0 0 0,1 0 0,0 0 0,0 1 0,1-1-1,0 0 1,0 1 0,0 0 0,1-1 0,0 1 0,0-1 0,2 9 0,-2-12-89,1-1 0,0 0 0,0 0 0,-1 0 0,1 0 0,0 0 0,1 0 0,-1-1 0,0 1 0,1 0 0,-1 0 0,1-1 0,-1 1 0,1-1 0,0 0 0,-1 1 0,1-1 0,0 0 0,2 1 0,1 0 6,0 0 0,0 0 0,1-1-1,-1 0 1,0 0 0,0 0 0,11 0 0,-7-1-26,0 0 0,0-1 0,0 0 0,-1-1 0,1 0 0,0 0 0,-1 0 0,1-1 0,11-7 0,-9 3-68,0-1 1,-1 0-1,-1-1 1,1 0-1,-2 0 1,16-21 0,-19 23 73,-1 0 1,1 0-1,-2-1 1,1 1-1,-1-1 1,0 0 0,0 0-1,-1 0 1,0 0-1,0 0 1,0-14 0,-6 19-67,-4 8 38,-6 11 31,7-3 11,1 1-1,0-1 1,1 1 0,0 0 0,-4 24 0,8-30-16,-1 1 0,1-1 1,1 1-1,-1 0 1,1-1-1,1 1 1,0 0-1,0-1 1,1 1-1,0-1 0,3 9 1,-4-14-141,0 0 0,1 0 0,-1-1 0,1 1 0,-1-1-1,1 1 1,0-1 0,0 0 0,0 0 0,0 1 0,0-1 0,0-1 0,1 1 0,-1 0 0,1-1 0,-1 1 0,1-1-1,0 1 1,0-1 0,-1 0 0,1-1 0,0 1 0,0 0 0,0-1 0,0 1 0,0-1 0,0 0 0,0 0 0,0 0 0,0-1-1,0 1 1,0-1 0,4 0 0,-2-1-506,1 0 1,-1 0-1,0-1 0,1 1 0,-1-1 0,0 0 0,0-1 0,-1 1 0,1-1 1,-1 0-1,0 0 0,0 0 0,0-1 0,0 0 0,-1 1 0,4-7 1,11-32-4916</inkml:trace>
</inkml:ink>
</file>

<file path=ppt/ink/ink6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6.41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79 15439,'-5'14'2381,"-4"17"-562,2 0 0,0 1 0,-2 40 0,8-63-1623,0 1 0,0 0 0,1 0 0,1-1 0,0 1 0,0 0 0,1-1 0,0 1 0,0-1-1,1 1 1,1-1 0,-1 0 0,2 0 0,-1-1 0,1 1 0,10 13 0,-13-20-186,0 1 1,1-1-1,-1 0 1,0 0-1,1 0 1,-1-1-1,1 1 1,0 0-1,0-1 1,-1 0-1,1 0 0,0 0 1,0 0-1,0 0 1,0 0-1,0-1 1,1 1-1,-1-1 1,0 0-1,4 0 1,-3-1-5,1 0 1,-1-1-1,0 1 1,0-1-1,0 0 1,-1 0-1,1 0 1,0-1-1,-1 1 1,1-1-1,-1 0 1,6-6 0,3-6-53,-1 0 1,0 0-1,-1-1 1,-1-1-1,11-25 1,-5 9-65,-2 0 0,0-2 0,-3 1 1,-1-1-1,-1-1 0,4-61 0,-28 142 1221,8-16-548,2 1 0,1 0 1,2 0-1,1 0 0,2 50 0,1-67-625,0-1 0,1 1 0,0-1 0,1 0-1,0 1 1,1-2 0,0 1 0,1 0 0,0-1-1,1 0 1,1 0 0,-1 0 0,2-1-1,-1 0 1,1-1 0,12 11 0,16 3-3248,3-14-4164</inkml:trace>
</inkml:ink>
</file>

<file path=ppt/ink/ink6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8.2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3 453 13869,'-1'-9'2872,"1"7"-2747,0-2 130,-1 0 0,1 0-1,0 0 1,0 1-1,0-1 1,0 0-1,1 0 1,0 0 0,0 0-1,0 0 1,0 1-1,0-1 1,1 0 0,0 1-1,-1-1 1,1 1-1,1 0 1,-1-1-1,0 1 1,1 0 0,0 0-1,-1 1 1,6-5-1,2 1 125,-1 1-1,1 0 0,0 0 1,1 1-1,-1 1 0,1 0 0,18-4 1,-27 7-336,1-1 1,-1 1-1,1-1 1,-1 1-1,1 0 1,0 0 0,-1 0-1,1 0 1,-1 1-1,1-1 1,-1 1-1,1-1 1,-1 1 0,1 0-1,-1 0 1,0 0-1,1 0 1,-1 0-1,0 1 1,0-1 0,0 1-1,0-1 1,0 1-1,0 0 1,-1 0-1,1 0 1,0 0-1,-1 0 1,1 0 0,-1 0-1,0 1 1,0-1-1,0 0 1,0 1-1,0-1 1,-1 0 0,2 6-1,-1 3 68,0 0 1,-1 0-1,0 0 0,-1 0 0,0 0 0,-1 0 1,0 0-1,-1 0 0,-6 16 0,-6 8 73,-28 49-1,27-54-119,-24 57 0,39-85-61,0 0-1,0 0 1,1 0-1,-1 0 1,1 0 0,0 0-1,-1 0 1,1 0 0,0 0-1,0 0 1,0 0-1,0 0 1,1 0 0,-1-1-1,1 5 1,0-5 4,-1-1 0,1 1 0,0 0 1,-1-1-1,1 1 0,-1 0 0,1-1 0,0 1 0,0-1 1,-1 1-1,1-1 0,0 0 0,0 1 0,0-1 0,-1 0 0,1 1 1,0-1-1,0 0 0,0 0 0,0 0 0,0 0 0,-1 0 1,1 0-1,1 0 0,4-1 25,1 0 1,-1 0-1,-1-1 0,1 0 1,0 0-1,0 0 1,-1-1-1,10-5 1,5-6-41,0-1 1,0-1-1,-2-1 1,0-1 0,-1 0-1,-1-1 1,0-1 0,-2-1-1,0 0 1,-1 0 0,-2-2-1,0 1 1,-1-1 0,-1-1-1,6-26 1,-16 50 5,-5 27 28,2 1-1,0-1 1,2 1 0,1 44-1,1-66 8,1 1 0,0-1 0,1 1 0,0-1-1,0 1 1,0-1 0,0 0 0,1 0 0,0 0 0,8 10-1,-8-12-6,0-1 0,0 1-1,1-1 1,0 0 0,0 0-1,0-1 1,0 1 0,0-1-1,0 0 1,1 0 0,-1 0-1,1-1 1,-1 1 0,1-1-1,0 0 1,9 0 0,-8 0 30,1 0 1,0 0 0,-1-1-1,1 0 1,0-1-1,0 0 1,-1 0 0,1 0-1,-1-1 1,1 0 0,-1 0-1,0 0 1,0-1 0,0 0-1,0 0 1,0-1 0,0 0-1,-1 1 1,0-2 0,0 1-1,0-1 1,0 0-1,-1 0 1,0 0 0,0 0-1,0-1 1,-1 0 0,1 0-1,-1 0 1,-1 0 0,1 0-1,-1-1 1,0 1 0,-1-1-1,2-10 1,0 3-28,-2 0 0,1 0 0,-2-28 0,0 39-27,0 0 0,-1 0-1,1 0 1,-1 0 0,0 1 0,0-1 0,0 0 0,0 0-1,0 1 1,-1-1 0,-2-3 0,3 5-2,0 0 1,0 0-1,0 0 0,0 0 0,0 0 1,-1 0-1,1 1 0,0-1 0,-1 0 1,1 1-1,0-1 0,-1 1 0,1 0 1,-1-1-1,1 1 0,-1 0 0,1 0 1,-1 0-1,1 0 0,-1 0 0,1 0 1,-1 0-1,-2 1 0,3 0 0,-1-1 0,0 1 0,1 0 0,-1 0 0,1 0 0,0 0 0,-1 0 0,1 0 0,0 0 0,-1 1 0,1-1 0,0 0 0,0 1 0,0-1 0,0 1 0,0-1 0,1 1 0,-1-1 0,0 1 0,1 0 0,-1-1 0,1 1 0,-1 0 0,1 0 0,0-1 0,0 1 0,0 0 0,0 0 0,0-1 0,1 4 0,-1-1 0,0 0 0,0 0 0,1 0 0,-1 0 0,1 0 0,0-1 0,1 1 0,-1 0 0,0-1 0,1 1 0,0-1 0,0 1 0,3 3 0,-2-4 0,0 0 0,1 0 0,-1 0 0,1 0 0,0-1 0,0 0 0,0 0 0,0 0 0,0 0 0,1-1 0,-1 1 0,0-1 0,1 0 0,-1 0 0,1-1 0,-1 1 0,1-1 0,-1 0 0,1 0 0,-1-1 0,1 1 0,-1-1 0,1 0 0,-1 0 0,0-1 0,1 1 0,4-3 0,-1-1 0,0 1 0,0-1 0,0-1 0,-1 1 0,0-1 0,0-1 0,0 1 0,0-1 0,-1 0 0,-1-1 0,1 0 0,4-8 0,-9 14 0,31-63 0,-29 60 0,-1 0 0,-1 0 0,1-1 0,-1 1 0,0 0 0,0-1 0,0 1 0,-1-1 0,0 1 0,-1-11 0,-3 14 0,-1 1 0,0 1 0,1-1 0,-1 1 0,0 0 0,1 0 0,-1 0 0,0 0 0,1 1 0,-7 1 0,7 0 0,0-1 0,-1 1 0,1 0 0,0 0 0,0 1 0,1-1 0,-1 1 0,0 0 0,1 0 0,-1 0 0,1 0 0,0 1 0,0 0 0,1-1 0,-1 1 0,1 0 0,-1 0 0,1 0 0,1 0 0,-1 1 0,0-1 0,1 0 0,0 1 0,0-1 0,0 1 0,1 0 0,0-1 0,0 9 0,0 13 0,2 0 0,0 0 0,11 45 0,-11-63 0,-1 0 0,1-1 0,0 0 0,0 0 0,0 0 0,1 0 0,0 0 0,1-1 0,-1 1 0,1-1 0,1 0 0,8 11 0,-9-15 0,-1 1 0,1 0 0,0-1 0,-1 0 0,1 0 0,0 0 0,0 0 0,0-1 0,1 1 0,-1-1 0,0 0 0,0-1 0,1 1 0,-1-1 0,0 1 0,1-1 0,-1-1 0,1 1 0,-1-1 0,0 1 0,7-3 0,-3 0 0,0 0 0,-1 0 0,1-1 0,-1 0 0,1 0 0,-1-1 0,0 0 0,-1-1 0,1 1 0,-1-1 0,0 0 0,-1-1 0,8-9 0,5-10 0,-1-1 0,17-34 0,1-10 0,27-77 0,-52 118 0,0-1 0,-2-1 0,-1 0 0,-2 0 0,2-42 0,-6 72 0,-1 0 0,0 1 0,0-1 0,0 1 0,0-1 0,-1 1 0,1-1 0,0 0 0,-1 1 0,1-1 0,-1 1 0,1 0 0,-1-1 0,0 1 0,1-1 0,-1 1 0,-2-3 0,2 4 0,0-1 0,1 1 0,-1 0 0,0-1 0,0 1 0,0 0 0,0-1 0,0 1 0,0 0 0,1 0 0,-1 0 0,0 0 0,0 0 0,0 0 0,0 0 0,0 0 0,0 0 0,0 0 0,0 1 0,1-1 0,-1 0 0,-1 1 0,-4 2 0,1 0 0,0 0 0,0 0 0,0 1 0,0 0 0,0 0 0,-6 8 0,-12 15 0,1 0 0,1 2 0,2 0 0,-22 45 0,32-54 0,0 0 0,1 1 0,1 0 0,2 1 0,0-1 0,1 1 0,1 0 0,-1 26 0,4-43 0,0 0 0,0-1 0,1 1 0,-1 0 0,1 0 0,0-1 0,0 1 0,1-1 0,-1 1 0,1-1 0,0 1 0,0-1 0,1 0 0,-1 0 0,1 0 0,0 0 0,0 0 0,4 3 0,-1-3 0,-1 0 0,1 0 0,0-1 0,0 0 0,0 0 0,0-1 0,1 0 0,-1 0 0,1 0 0,-1-1 0,1 0 0,10 1 0,-7-2 0,-1 1 0,1-1 0,0-1 0,-1 0 0,1 0 0,0-1 0,-1 0 0,0-1 0,1 0 0,-1 0 0,0-1 0,-1 0 0,15-10 0,-10 5 0,-1 0 0,-1-1 0,0-1 0,-1 0 0,0 0 0,0-1 0,-1 0 0,7-14 0,7-18 0,-3 0 0,-1-1 0,-2-1 0,15-68 0,-26 89 0,-1 1 0,-1-1 0,1-42 0,-4 66 0,-1 1 0,0-1 0,0 0 0,0 1 0,0-1 0,0 0 0,0 1 0,0-1 0,0 0 0,0 1 0,-1-1 0,1 1 0,0-1 0,0 0 0,0 1 0,-1-1 0,1 1 0,0-1 0,-1 1 0,1-1 0,0 1 0,-1-1 0,1 1 0,-1-1 0,1 1 0,-1-1 0,1 1 0,-1-1 0,1 1 0,-1 0 0,1 0 0,-1-1 0,0 1 0,1 0 0,-1 0 0,1-1 0,-1 1 0,0 0 0,1 0 0,-1 0 0,0 0 0,1 0 0,-1 0 0,-1 0 0,0 1 0,0-1 0,0 1 0,0 0 0,0 0 0,0 0 0,0 0 0,0 0 0,1 0 0,-1 1 0,0-1 0,1 0 0,-1 1 0,-1 1 0,-7 11 0,2 0 0,-1 0 0,2 1 0,0 0 0,0 1 0,2-1 0,-8 30 0,-14 119 0,23-126-103,1 1 0,1-1 0,6 59 0,-2-83-34,0 0 0,1 0-1,1 0 1,0 0 0,1 0 0,0-1 0,1 0 0,0 0 0,2 0 0,-1-1 0,1 0 0,15 17 0,-21-27-883,7 7-1187,-5-7-1355</inkml:trace>
</inkml:ink>
</file>

<file path=ppt/ink/ink6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8.6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73 17553,'0'-2'7751,"10"0"-5445,6-1-672,4-3-1026,3-3-352,3-1-191,4 0-130,0 1-767,0 2-1090,2 1-1409,0 2-673,-1 3-224,-2 1-801,0-1-2434,-6-1 6983</inkml:trace>
</inkml:ink>
</file>

<file path=ppt/ink/ink6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39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229 108 8360,'0'0'7991,"-12"-5"-5658,7 3-2170,0-1 84,0 0-1,-1 1 1,1 0-1,0 0 1,-1 0-1,1 1 1,-1 0-1,0 0 1,1 0-1,-1 1 1,0-1-1,0 2 1,1-1-1,-1 0 1,0 1-1,1 0 1,-1 1-1,1-1 1,-8 4-1,6-1 70,0 0 1,0 0-1,0 1 0,1 0 1,0 0-1,0 0 0,0 1 1,0 0-1,1 0 0,0 1 0,1-1 1,-1 1-1,1 0 0,1 0 1,-5 11-1,8-17-301,-1 0 0,1-1 0,0 1 0,0-1 0,0 1-1,0 0 1,0-1 0,0 1 0,0 0 0,0 0 0,0-1 0,0 1 0,0-1 0,1 1 0,-1 0 0,0-1 0,0 1 0,1 0-1,-1-1 1,0 1 0,1-1 0,-1 1 0,0-1 0,1 1 0,-1-1 0,1 1 0,-1-1 0,1 1 0,-1-1 0,1 1 0,0-1 0,27 5 227,29-14-1,4-9-175,-41 11-69,1 1 0,1 1 0,-1 1 0,0 0 0,42 0 0,-61 4 10,0 0 0,-1 0 1,1 1-1,-1-1 0,1 1 0,-1-1 1,1 1-1,-1 0 0,1-1 0,-1 1 1,0 0-1,1 0 0,-1 0 0,0 0 1,0 0-1,0 0 0,0 0 0,0 1 1,0-1-1,0 0 0,0 1 0,0-1 1,0 0-1,-1 1 0,1-1 1,-1 1-1,1-1 0,-1 1 0,1 0 1,-1-1-1,0 3 0,1 8 316,0-1 0,-1 1 0,-1 17 0,0-7 304,1-22-620,0 0-1,0 0 1,0-1-1,0 1 1,0 0-1,0 0 1,0 0-1,0-1 1,0 1-1,1 0 1,-1 0-1,0 0 1,0 0-1,0 0 1,0-1-1,0 1 1,0 0-1,1 0 1,-1 0-1,0 0 1,0 0-1,0 0 1,0 0-1,1-1 1,-1 1-1,0 0 1,0 0-1,0 0 1,0 0-1,1 0 1,-1 0-1,0 0 1,0 0-1,0 0 1,1 0-1,-1 0 1,0 0-1,0 0 1,0 0-1,1 0 1,-1 0-1,0 0 1,0 1-1,0-1 1,0 0-1,1 0 1,-1 0-1,0 0 1,0 0-1,0 0 1,0 0-1,0 1 1,1-1-1,-1 0 1,0 0-1,0 0 1,0 0-1,0 1 1,0-1-1,0 0 1,0 0-1,0 0 1,0 0-1,0 1 1,1-1-1,-1 0 1,0 0-1,0 1 1,10-14 313,1-10-320,0 0 0,-2-1 0,-1-1 0,-1 1 0,-1-1 0,4-36 0,-9 60 0,-1 1 0,1-1 0,-1 0 0,1 1 0,-1-1 0,1 1 0,0-1 0,-1 1 0,1-1 0,0 1 0,-1 0 0,1-1 0,0 1 0,-1 0 0,1-1 0,0 1 0,0 0 0,-1 0 0,1 0 0,0-1 0,0 1 0,0 0 0,-1 0 0,1 0 0,0 0 0,0 1 0,0-1 0,-1 0 0,1 0 0,0 0 0,0 1 0,29 5 0,-12 0 0,-1-2 0,1 0 0,0-1 0,0-1 0,0-1 0,0-1 0,0 0 0,35-5 0,-51 4 0,1 1 0,-1-1 0,1 0 0,-1 0 0,1 0 0,-1 0 0,0-1 0,1 1 0,-1 0 0,0-1 0,0 0 0,0 1 0,0-1 0,0 0 0,-1 0 0,1 0 0,0 0 0,-1-1 0,0 1 0,1 0 0,-1-1 0,0 1 0,0-1 0,-1 1 0,1-1 0,0 1 0,-1-1 0,1 1 0,-1-1 0,0 0 0,0-3 0,-1 5 0,1 0 0,-1 0 0,0 0 0,0 0 0,0 0 0,0 0 0,0 0 0,0 0 0,0 0 0,0 1 0,0-1 0,0 0 0,0 1 0,-1-1 0,1 1 0,0-1 0,0 1 0,-1-1 0,1 1 0,0 0 0,-1 0 0,1 0 0,0 0 0,-1 0 0,1 0 0,-3 0 0,-38 2 0,35 0 0,-1 0 0,0 1 0,1-1 0,-1 1 0,1 1 0,0-1 0,0 1 0,0 1 0,1-1 0,-1 1 0,1 0 0,0 0 0,0 1 0,1 0 0,0 0 0,-9 13 0,12-16 0,-1 1 0,1-1 0,0 1 0,0 0 0,0-1 0,1 1 0,-1 0 0,1 0 0,0 0 0,0 1 0,0-1 0,1 0 0,0 0 0,-1 0 0,1 1 0,1-1 0,-1 0 0,1 0 0,-1 0 0,1 0 0,0 0 0,1 0 0,-1 0 0,1 0 0,0 0 0,0 0 0,0 0 0,0-1 0,0 1 0,1-1 0,0 0 0,0 0 0,3 4 0,0-3-242,1 1 0,-1 0 0,1-1 0,-1-1 0,1 1 0,10 3 0,-7-4-799,-1 0-1,1-1 0,0 0 0,16 1 0,26-2-7365</inkml:trace>
</inkml:ink>
</file>

<file path=ppt/ink/ink6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0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5 504 11691,'0'0'881,"-1"-11"-16,1 9-508,-3-47 165,8 19 1928,-5 28-2085,1 1 0,-1 0 0,1 0 0,0 0 1,-1 0-1,1-1 0,0 1 0,-1 0 1,1 0-1,0 0 0,0 0 0,0 1 0,0-1 1,0 0-1,0 0 0,0 1 0,2-2 0,3 6 4692,7 15-2191,0 0-1724,-8-16-1128,-1 0-1,1-1 1,0 0-1,-1 1 1,1-2-1,0 1 1,0 0 0,1-1-1,-1 0 1,0 0-1,0-1 1,0 1-1,1-1 1,-1 0-1,0-1 1,0 1 0,1-1-1,-1 0 1,0 0-1,0-1 1,0 0-1,0 1 1,5-4 0,-5 3-13,0 0 1,0-1 0,0 0-1,0 0 1,0 0 0,-1 0 0,1-1-1,-1 0 1,0 0 0,0 0-1,0 0 1,-1 0 0,1-1-1,-1 0 1,0 0 0,0 0-1,-1 0 1,0 0 0,0 0 0,0-1-1,1-5 1,-3 9-11,0 0 0,0 0 1,0-1-1,0 1 0,0 0 0,-1 0 0,1 0 0,-1 0 1,1 0-1,-1 0 0,0 0 0,0 0 0,0 0 0,0 0 1,0 0-1,0 0 0,0 1 0,-1-1 0,1 0 0,-1 1 1,1-1-1,-1 1 0,0 0 0,1-1 0,-1 1 0,0 0 1,0 0-1,0 0 0,0 0 0,0 1 0,0-1 0,0 0 1,0 1-1,0 0 0,-1-1 0,1 1 0,0 0 1,-3 0-1,-3 0-34,0-1 1,1 1-1,-1 1 1,0-1-1,0 2 1,1-1 0,-1 1-1,1 0 1,-15 6-1,14-3 39,-1 1-1,1 1 0,0-1 1,0 1-1,1 1 0,0-1 1,0 1-1,1 1 0,0-1 1,1 1-1,0 0 1,0 0-1,0 1 0,2-1 1,-1 1-1,1 0 0,0 0 1,1 0-1,0 0 0,1 0 1,0 1-1,1 14 1,0-21 6,0-1 0,1 0 0,-1 0 0,1 0 0,0 0 1,0 0-1,0 0 0,0 0 0,0-1 0,1 1 1,-1 0-1,1 0 0,0-1 0,-1 1 0,1-1 0,1 0 1,-1 0-1,0 1 0,0-1 0,1-1 0,-1 1 1,1 0-1,0-1 0,-1 1 0,1-1 0,0 0 0,0 1 1,0-2-1,0 1 0,0 0 0,0-1 0,0 1 1,0-1-1,4 0 0,3 1-4,0 0 0,1-1 1,-1-1-1,0 1 0,0-2 0,1 0 1,-1 0-1,0 0 0,15-7 0,-9 1-625,-1-1-1,0-1 0,0 0 1,-1-1-1,-1 0 0,0-1 0,0-1 1,-1 0-1,-1 0 0,0-1 1,-1-1-1,0 0 0,14-31 1,-5 3-1254,-2-1-1,-2 0 1,-2-1 0,8-49 0,-13 44 2159,-6 18 3149,-18 38-630,8 1-2450,1 1 1,0 0-1,1 0 0,0 0 1,0 1-1,1 0 0,0 0 0,-7 19 1,1 1 782,-12 54 1,16-36-588,2 0 0,2 1 0,2 0 0,2 0 0,12 77 0,2 80-428,-19-165-113,5-40 3,-1 1 0,0 0 0,0-1-1,0 1 1,0 0 0,0-1 0,0 1 0,0 0 0,-1-1 0,1 1 0,0 0-1,0 0 1,0-1 0,-1 1 0,1-1 0,0 1 0,-1 0 0,1-1 0,-1 1-1,1-1 1,0 1 0,-1-1 0,1 1 0,-1-1 0,1 1 0,-1-1 0,0 1-1,1-1 1,-1 0 0,1 1 0,-1-1 0,0 0 0,1 0 0,-1 1-1,0-1 1,1 0 0,-1 0 0,0 0 0,0 0 0,1 0 0,-1 0 0,0 0-1,1 0 1,-1 0 0,0 0 0,1 0 0,-1-1 0,-1 1 0,0-2 57,1 1 0,-1-1 0,1 0 0,-1 1 1,1-1-1,0 0 0,0 0 0,-1 0 0,1 0 1,1 0-1,-1 0 0,0 0 0,0 0 0,1 0 0,-1-4 1,-4-36 441,5 37-466,-3-34-19,2 0-1,2 0 0,2 0 1,2 0-1,14-64 0,-10 74-41,1 0-1,1 0 0,2 1 0,0 0 0,2 1 1,1 0-1,34-42 0,-9 25 67,26-35-771,-63 74 654,0-1 1,0 1-1,-1-1 0,0 0 0,0 0 1,-1-1-1,1 1 0,-1 0 1,-1-1-1,1 1 0,0-13 1,-2 18 70,0 1 1,0 0 0,0-1 0,0 1-1,-1 0 1,1-1 0,0 1 0,0 0 0,0-1-1,-1 1 1,1 0 0,0-1 0,0 1-1,-1 0 1,1-1 0,0 1 0,-1 0 0,1 0-1,0-1 1,-1 1 0,1 0 0,0 0-1,-1 0 1,1 0 0,0 0 0,-1-1 0,1 1-1,-1 0 1,1 0 0,0 0 0,-1 0-1,1 0 1,-1 0 0,1 0 0,0 0-1,-1 0 1,1 1 0,-1-1 0,1 0 0,0 0-1,-1 0 1,1 0 0,0 1 0,-1-1-1,1 0 1,0 0 0,-1 0 0,1 1 0,0-1-1,-1 0 1,1 1 0,0-1 0,0 0-1,-1 1 1,1-1 0,0 1 0,-21 18 102,13-4 48,1 2 0,1-1 0,0 1 0,1 0 1,1 0-1,1 1 0,-2 21 0,0 131 1211,5-122-1095,0 286 574,0-389-838,-1-3 0,1 0 0,4 0 0,20-109 0,-24 165 0,0 1 0,1-1 0,-1 1 1,1-1-1,0 0 0,-1 1 0,1-1 0,0 1 0,0 0 0,0-1 0,0 1 1,0 0-1,2-2 0,-3 2 0,1 1 0,-1 0 0,1 0 0,-1-1 0,1 1 1,0 0-1,-1 0 0,1 0 0,-1 0 0,1 0 0,0 0 0,-1 0 1,1 0-1,-1 0 0,1 0 0,0 0 0,-1 0 0,1 0 0,-1 0 0,1 0 1,0 1-1,-1-1 0,1 0 0,0 1 0,5 3 0,-1 1 0,0-1-1,0 1 1,-1 0 0,8 10-1,20 19-29,-30-33 15,0 1-1,1-1 1,-1 0-1,1 0 1,-1 0 0,1 0-1,-1 0 1,1 0-1,-1-1 1,1 0-1,0 1 1,-1-1-1,1 0 1,0 0-1,-1 0 1,1 0 0,0-1-1,-1 1 1,1-1-1,-1 0 1,1 1-1,-1-1 1,1 0-1,-1-1 1,1 1-1,-1 0 1,0-1-1,0 1 1,0-1 0,0 0-1,0 1 1,0-1-1,0 0 1,0 0-1,-1-1 1,1 1-1,-1 0 1,1 0-1,-1-1 1,0 1 0,0-1-1,0 1 1,0-1-1,-1 1 1,1-1-1,-1 0 1,1-3-1,-1 5 22,0 1 0,0-1 0,0 1 0,0-1 0,0 0 1,0 1-1,0-1 0,0 1 0,0-1 0,0 1 0,0-1 0,-1 1 0,1-1 0,0 1 0,0-1 0,-1 1 0,1-1 0,0 1 0,-1-1 0,1 1 0,0-1 0,-1 1 0,1 0 0,0-1 0,-1 1 0,1 0 0,-1-1 0,1 1 1,-1 0-1,1-1 0,-1 1 0,1 0 0,-1 0 0,1 0 0,-1-1 0,1 1 0,-1 0 0,1 0 0,-1 0 0,0 0 0,1 0 0,-1 0 0,1 0 0,-1 0 0,1 0 0,-1 1 0,1-1 0,-1 0 0,1 0 0,-2 1 0,-25 13 193,25-12-201,-1 1-1,1 0 0,0-1 0,0 1 0,0 0 0,0 0 1,0 0-1,0 1 0,1-1 0,0 0 0,0 1 0,0-1 1,0 0-1,0 1 0,0 5 0,1-9-72,0 1 1,0 0-1,1 0 1,-1 0-1,0 0 0,1 0 1,-1 0-1,0-1 0,1 1 1,-1 0-1,1 0 1,-1-1-1,1 1 0,-1 0 1,1 0-1,0-1 0,-1 1 1,1-1-1,0 1 0,-1-1 1,1 1-1,1 0 1,1 0-280,0 0 0,-1-1 1,1 1-1,0-1 0,-1 1 1,1-1-1,0 0 0,-1 0 1,1 0-1,0 0 0,2-1 1,1 0-778,0-1 1,0 0 0,0 0-1,0 0 1,-1 0-1,1-1 1,7-5 0,16-10-5725</inkml:trace>
</inkml:ink>
</file>

<file path=ppt/ink/ink6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0.9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162 15 7783,'1'-10'9955,"-6"6"-3897,-16 8-1824,-22 19-3111,34-17-845,0 1 0,1 0 1,0 1-1,0 0 0,1 1 0,0-1 1,1 1-1,0 1 0,-8 15 0,12-23-265,1 0 0,-1 1-1,1-1 1,0 1-1,0-1 1,0 1 0,1 0-1,-1-1 1,1 1-1,-1 0 1,1-1-1,0 1 1,0 0 0,0 0-1,0-1 1,0 1-1,1 0 1,-1-1 0,1 1-1,0 0 1,0-1-1,0 1 1,0-1 0,0 1-1,1-1 1,-1 0-1,1 1 1,-1-1 0,1 0-1,0 0 1,0 0-1,0 0 1,0 0-1,0-1 1,0 1 0,1-1-1,-1 1 1,0-1-1,1 0 1,-1 0 0,1 0-1,-1 0 1,6 1-1,-1 0-372,0-1-1,0 1 0,1-1 1,-1-1-1,0 1 0,1-1 0,-1 0 1,0-1-1,0 0 0,1 0 1,-1-1-1,0 1 0,0-2 0,0 1 1,11-6-1,-5 1-1465,-1-1-1,0 0 1,-1 0 0,1-1-1,-2-1 1,1 0 0,9-13-1,13-16-7557</inkml:trace>
</inkml:ink>
</file>

<file path=ppt/ink/ink6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1.2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225 55 11755,'-1'-7'3774,"1"6"-3526,-4-30 2183,4 31-2366,0-1 0,0 0 0,0 1 0,0-1-1,-1 0 1,1 1 0,0-1 0,0 0-1,-1 1 1,1-1 0,0 0 0,-1 1-1,1-1 1,-1 1 0,1-1 0,-1 1-1,1-1 1,-1 1 0,1-1 0,-1 1-1,1 0 1,-1-1 0,1 1 0,-1 0-1,0-1 1,1 1 0,-1 0 0,0 0-1,1-1 1,-1 1 0,0 0 0,1 0 0,-1 0-1,0 0 1,0 0 0,1 0 0,-1 0-1,0 0 1,1 0 0,-1 1 0,0-1-1,1 0 1,-1 0 0,0 0 0,1 1-1,-2 0 1,-1 2 86,-1 0 0,1 0 0,0 0 0,0 0 0,0 1 0,1-1 0,-1 1 0,1 0 0,0 0 0,0 0 0,0 0 0,0 0 0,0 6 0,-16 59 1434,17-67-1520,-7 55 848,2 1-1,2 0 1,7 97 0,2-124-876,-5-30-87,0 0 1,0 0-1,0 0 1,1-1-1,-1 1 1,0 0 0,1 0-1,-1 0 1,1 0-1,-1 0 1,1 0-1,-1-1 1,1 1-1,-1 0 1,1 0-1,0-1 1,-1 1 0,1 0-1,0-1 1,0 1-1,0-1 1,-1 1-1,1-1 1,0 0-1,2 1 1,-2-5-320,0-1-1,0 1 1,0-1-1,0 0 1,-1 1-1,0-1 1,0 0 0,0 0-1,-2-9 1,-3-1 533,0 0 1,-1 0 0,-1 0 0,0 0-1,-1 1 1,0 0 0,-20-23-1,-24-43 2448,49 74-2376,-1 0 1,2-1 0,-1 1 0,1 0-1,-1-1 1,2 1 0,-1-1-1,1 0 1,0 0 0,0 1-1,1-11 1,1 16-210,-1 0-1,1 0 1,0 0 0,-1 0-1,1 1 1,0-1 0,0 0-1,0 1 1,-1-1 0,1 1-1,0-1 1,0 1 0,0-1-1,0 1 1,0 0 0,0-1-1,0 1 1,0 0 0,0 0-1,0 0 1,0-1 0,0 1-1,0 0 1,0 1 0,0-1-1,1 0 1,-1 0 0,0 0-1,0 1 1,0-1 0,1 1-1,36 8-73,-2 5-132,30 10-2112,-18-16-3551,-2-7-4205</inkml:trace>
</inkml:ink>
</file>

<file path=ppt/ink/ink6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6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557 0 20820,'0'0'2952,"-4"16"-1890,-11 23-521,-1 0-1,-1-1 1,-41 63-1,-60 68-1290,-210 232 0,328-403-2812,6-16 1070,20-27-3540,11-16-3566</inkml:trace>
</inkml:ink>
</file>

<file path=ppt/ink/ink6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6.7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17072,'0'0'2066,"2"13"-358,3 17-645,-2 1-1,-2 0 0,-3 54 1,2-82-1022,-5 45 526,2-1 0,3 62 1,2-94-517,-1-1 0,2 1 0,0-1 0,1 1-1,0-1 1,1 0 0,1 0 0,0-1 0,1 0 0,0 0 0,16 20 0,18 8-330,10 11-1631,-49-49 1239,1 1-1,-1-1 1,1 1 0,-1 0 0,0 0-1,-1 0 1,3 7 0,-4 6-5484,-7-1-2873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38.1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43 27 8168,'0'0'5450,"-2"11"-3074,-32 198 6290,30-158-7120,1 1-1,6 67 1,3-96-1156,-6-23-361,0 0 0,0 0 0,0 1-1,0-1 1,0 0 0,1 0 0,-1 0 0,0 1 0,0-1 0,0 0 0,0 0 0,1 0-1,-1 0 1,0 1 0,0-1 0,1 0 0,-1 0 0,0 0 0,0 0 0,1 0 0,-1 0-1,0 0 1,0 0 0,1 0 0,-1 0 0,0 0 0,0 1 0,1-2 0,-1 1 0,0 0-1,0 0 1,1 0 0,-1 0 0,0 0 0,0 0 0,1 0 0,-1 0 0,2-2 91,0 0 0,-1 1 0,0-1 1,1 0-1,-1 0 0,0 0 0,0 0 1,0 0-1,0 0 0,0-1 0,0 1 1,0 0-1,0-4 0,27-155 131,-21 110-235,1 1 0,31-95 0,-37 140-33,0 0-1,0 1 1,0 0-1,1-1 1,0 1-1,0 0 1,0 1-1,1-1 1,-1 0-1,6-3 1,-8 6 10,0 0 0,0 1 0,0-1 0,0 0 0,0 1-1,0 0 1,0-1 0,0 1 0,0-1 0,0 1 0,0 0 0,0 0 0,1 0 0,-1 0 0,0 0 0,0 0 0,0 0 0,0 0 0,2 1 0,-1-1 2,-1 1 1,1 0 0,-1 0-1,0 0 1,0 0-1,1 0 1,-1 0 0,0 1-1,0-1 1,0 0 0,0 1-1,-1-1 1,1 0-1,0 1 1,0-1 0,-1 1-1,1-1 1,0 3 0,0 1-1,0 0 0,0 0 1,-1-1-1,1 1 1,-1 0-1,0 0 1,0 0-1,0 0 1,-1 0-1,0 0 0,0-1 1,0 1-1,-1 0 1,1-1-1,-1 1 1,0-1-1,-1 1 1,1-1-1,-1 0 0,1 0 1,-1 0-1,-1 0 1,1 0-1,0-1 1,-1 0-1,0 1 0,0-1 1,0-1-1,0 1 1,0-1-1,0 1 1,-1-1-1,1 0 1,-1-1-1,0 1 0,1-1 1,-1 0-1,0 0 1,0 0-1,0-1 1,0 0-1,1 0 0,-1 0 1,0 0-1,0-1 1,0 0-1,-6-1 1,9 1-52,1 0 0,-1 1 0,0-1 0,1 0 0,-1 0 0,1 0 0,-1 0 0,1-1 1,-1 1-1,1 0 0,0-1 0,0 1 0,0-1 0,0 1 0,0-1 0,0 1 0,0-1 0,0 0 1,0 1-1,1-1 0,-1 0 0,1 0 0,-1 1 0,1-1 0,0 0 0,0 0 0,0 0 0,0 1 0,0-1 1,0 0-1,1-2 0,-1 2-351,0 1-1,0-1 1,1 0 0,-1 1 0,1-1 0,-1 0 0,1 1 0,0-1-1,0 1 1,0-1 0,0 1 0,0 0 0,0-1 0,0 1 0,0 0-1,0 0 1,0-1 0,1 1 0,-1 0 0,1 0 0,1-1 0,17-6-4099,4-2-971</inkml:trace>
</inkml:ink>
</file>

<file path=ppt/ink/ink6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7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87 722 4644,'0'0'12012,"-61"0"-9930,44 0 64,8 0-96,9 4-1057,5-1-225,19-2-63,13-1 320,16 0-128,10-2-417,11-10-255,8-5-161,0-1-32,0-1-1185,-2-3-2115,-11-1-1472,-7-3-3748</inkml:trace>
  <inkml:trace contextRef="#ctx0" brushRef="#br0" timeOffset="1">1164 1 17969,'0'0'2915,"-39"65"-1474,34-30-224,3 4 0,2 6-128,7 0-448,9 4-449,4 1-96,1-4-32,0-2-1249,-6-8-1505,-5-6-2948,-2-9-5860</inkml:trace>
</inkml:ink>
</file>

<file path=ppt/ink/ink6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7.4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19 176 19571,'0'0'1740,"-5"-9"635,2 4-1932,2 4-374,0 0-1,0-1 1,0 1-1,0 0 0,0-1 1,0 1-1,1-1 1,-1 0-1,0 1 1,1-1-1,-1 1 0,1-1 1,0 0-1,-1 1 1,1-1-1,0 0 0,0 1 1,0-1-1,0 0 1,1 1-1,-1-1 1,0 0-1,1 1 0,-1-1 1,1 0-1,-1 1 1,1-1-1,0 1 0,0-1 1,-1 1-1,1-1 1,0 1-1,0 0 1,1-1-1,-1 1 0,0 0 1,3-2-1,19-10 253,1 1-1,0 2 0,0 0 1,2 1-1,-1 2 1,33-6-1,9 2-208,86-2 0,-123 11-135,19-1 51,59 5-1,-96-1-62,1 0-1,-1 1 0,1 1 0,-1 0 0,0 0 0,0 1 1,0 1-1,0 0 0,20 12 0,-29-15 22,0 0 0,-1 0 0,1 0 1,-1 0-1,1 0 0,-1 0 0,0 1 0,0-1 0,0 1 0,0 0 1,-1-1-1,1 1 0,-1 0 0,1 0 0,-1 0 0,0 0 1,0 0-1,0 1 0,-1-1 0,1 3 0,-1-1 65,-1-1 1,1 0-1,-1 1 0,0-1 1,0 0-1,0 0 0,-1 0 1,0 0-1,0 0 0,0 0 1,0 0-1,-5 7 0,-6 3 389,0 1 0,0-2 0,-2 0 0,1-1 0,-24 15 0,-59 33 245,85-53-657,-1-1 0,1 0 0,-1-1 0,-1-1 0,1 0 0,-15 2 0,27-6-92,1 0-1,-1 1 1,0-1-1,1 0 1,-1 0-1,0 0 1,0 0 0,1 0-1,-1 0 1,0 0-1,1 0 1,-1 0-1,0 0 1,0-1 0,1 1-1,-1 0 1,0 0-1,1-1 1,-1 1-1,0 0 1,1-1 0,-1 1-1,1-1 1,-1 1-1,1-1 1,-1 1-1,1-1 1,-2 0 0,3-20-7026,9-10-6469</inkml:trace>
</inkml:ink>
</file>

<file path=ppt/ink/ink6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8.2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498 54 19154,'0'0'2354,"-9"-8"-293,2 3-1815,1 0 1,-1 0-1,1 1 1,-1 0-1,0 0 1,-1 1-1,1 0 1,-1 0-1,1 1 1,-1 0-1,0 0 0,0 1 1,0 0-1,0 0 1,0 1-1,0 0 1,-10 1-1,-4 2-66,0 1 0,0 1-1,1 0 1,-1 2 0,2 0 0,-1 2-1,1 0 1,0 2 0,1 0-1,0 1 1,1 0 0,0 2 0,1 0-1,-29 32 1,44-44-184,1 0 0,-1 0 0,0 0 0,1 0 0,0 1 0,-1-1 0,1 0 0,0 1 0,0-1 0,0 1 0,1-1 0,-1 1 0,0-1 0,1 1 0,0 0 0,0-1 0,0 1 0,0 0 0,0 4 0,1-5 2,1 0-1,-1 0 0,0 0 0,0 0 0,1 0 1,-1 0-1,1 0 0,-1-1 0,1 1 0,0-1 0,0 1 1,0-1-1,0 1 0,0-1 0,0 0 0,0 0 1,4 1-1,11 3 14,-1 0 0,1-2 0,0 0-1,31 1 1,-37-3 17,51 2 24,76 9-93,-121-10 2,-1 1 1,0 1 0,-1 1 0,1 0 0,-1 1 0,16 8 0,-27-12 21,-1 0 1,1 0-1,-1 0 1,0 0-1,0 1 1,0 0 0,0-1-1,0 1 1,0 0-1,-1 1 1,1-1-1,-1 0 1,3 6-1,-4-6 22,0 0-1,-1-1 0,1 1 0,-1 0 0,1-1 0,-1 1 0,0 0 0,0 0 0,0-1 1,0 1-1,-1 0 0,1 0 0,-1-1 0,1 1 0,-3 4 0,0 0 89,-1-1-1,0 0 1,0 0 0,0 0-1,-1 0 1,0 0-1,0-1 1,-1 0 0,1 0-1,-1-1 1,0 1-1,0-1 1,-8 4-1,-10 3 12,0-1-1,0-1 0,-1-1 0,0-1 1,0-2-1,-1 0 0,0-2 0,1 0 0,-1-2 1,0-1-1,-28-3 0,52 3-208,0 0 0,0-1 0,0 1 1,0 0-1,0-1 0,0 0 0,0 1 0,0-1 0,0 0 0,0 0 1,0 0-1,0 0 0,1-1 0,-1 1 0,0 0 0,1-1 0,-1 1 0,1-1 1,-1 1-1,0-3 0,1 1-286,0 1 0,0-1 0,0 1 0,0-1 1,1 0-1,-1 1 0,1-1 0,0 0 0,0 0 0,0 1 0,0-1 0,0 0 1,0 1-1,1-1 0,1-3 0,8-20-9378</inkml:trace>
</inkml:ink>
</file>

<file path=ppt/ink/ink6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9.0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0 112 23254,'0'0'3171,"88"-17"-2018,-19 2-416,15-2-289,13 0-256,4 3-192,-2 0-416,-11 6-1794,-15 2-1698,-27 2-1185,-29 4-3074</inkml:trace>
</inkml:ink>
</file>

<file path=ppt/ink/ink6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9.3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1 100 18610,'0'0'3267,"67"5"-1538,-12-19 129,15 0-961,10-3-801,4 0-897,-4 1-2658,-3 0-2467,-6 6-5060</inkml:trace>
</inkml:ink>
</file>

<file path=ppt/ink/ink6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29.69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0 783 18610,'0'0'2002,"13"-10"-358,49-40 811,89-93 1,-91 78-1533,-4-3 1,-2-2-1,-4-3 1,-3-2 0,72-154-1,-127 289-864,-5 11-901,3 1 1,3 0-1,2 94 1,5-91-729,-3 0-1,-26 146 1,29-221 1295,0 1 1,0 0-1,0-1 0,0 1 0,0-1 0,0 1 1,-1 0-1,1-1 0,0 1 0,0-1 1,0 1-1,-1-1 0,1 1 0,0-1 1,-1 1-1,1-1 0,0 1 0,-1-1 1,1 1-1,-1-1 0,1 0 0,-1 1 1,1-1-1,-1 1 0,1-1 0,-1 0 0,1 0 1,-1 1-1,1-1 0,-1 0 0,0 0 1,-9 1-5534</inkml:trace>
</inkml:ink>
</file>

<file path=ppt/ink/ink6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0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15 135 15759,'0'0'6566,"-14"-57"-4196,32 47-704,14 1-513,9 0-288,11 0-385,13 2-352,4 2-128,5-1-1281,6-3-4100,-2-4-8552</inkml:trace>
</inkml:ink>
</file>

<file path=ppt/ink/ink6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1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385 1 14157,'0'0'10229,"-3"14"-9210,-8 22-767,-2 0 0,-1-1 0,-2 0 0,-28 44-1,-99 141-183,110-172 15,2 0-123,-13 17-342,13-25-3211,31-40 3492,0 0-1,0 0 1,0 0 0,0-1-1,0 1 1,0 0-1,0 0 1,0 0-1,0 0 1,0 0 0,0 0-1,0 0 1,0 0-1,0 0 1,0 0-1,0 0 1,0 0 0,-1-1-1522,1 1 1521,0 0 1,-1 0-1,1 0 1,0 0-1,1-20-5674</inkml:trace>
</inkml:ink>
</file>

<file path=ppt/ink/ink6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1.6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0 17585,'0'0'3357,"-4"13"-2412,-6 31 706,-10 74 0,18-101-1509,1 0-1,1 0 1,0 0-1,1-1 0,1 1 1,1 0-1,0-1 1,10 29-1,4-12-203,1-1 0,1-1 0,2 0 0,1-2 0,1-1 0,40 38 0,-22-23-3762,41 56 0,-66-73-1616,-7-6-3784</inkml:trace>
</inkml:ink>
</file>

<file path=ppt/ink/ink6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2.0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60 16816,'0'0'6278,"59"-1"-4709,3-7 545,18-3-448,12-2-769,7-1-641,-1 6-224,-10 6-1217,-9 0-3620,-22 2-4932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38.7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148 42 13196,'0'0'13971,"-6"9"-13410,-13 21-138,-1-2 1,-32 34-1,79-97 159,-25 30-672,1 0-1,-1 1 0,1-1 0,1 1 1,-1 0-1,0 0 0,1 0 0,0 1 0,0-1 1,0 1-1,0 0 0,1 0 0,-1 0 1,1 0-1,7-2 0,-11 5 73,-1 1 1,1-1-1,-1 1 1,1-1-1,0 0 1,-1 1-1,1-1 0,-1 1 1,1 0-1,-1-1 1,1 1-1,-1-1 1,0 1-1,1 0 0,-1-1 1,1 1-1,-1 0 1,0-1-1,0 1 1,0 0-1,1 0 0,-1-1 1,0 1-1,0 0 1,0 0-1,0-1 1,0 1-1,0 0 0,0 0 1,-1 0-1,1 33 56,0-30-49,-10 44 119,8-42-45,0 1 1,1-1-1,-1 1 1,1-1-1,1 1 1,-1-1-1,1 1 1,0-1-1,1 1 1,1 10-1,-2-16-53,0-1 1,0 0-1,0 1 0,0-1 0,0 1 1,0-1-1,0 0 0,0 1 0,0-1 1,1 0-1,-1 1 0,0-1 0,0 0 1,0 1-1,1-1 0,-1 0 0,0 1 0,0-1 1,1 0-1,-1 0 0,0 1 0,0-1 1,1 0-1,-1 0 0,0 1 0,1-1 1,-1 0-1,0 0 0,1 0 0,-1 0 1,1 0-1,-1 0 0,0 1 0,1-1 0,-1 0 1,0 0-1,1 0 0,-1 0 0,1 0 1,-1 0-1,0-1 0,1 1 0,-1 0 1,0 0-1,1 0 0,0 0 0,-1-1 18,1 0-1,0 1 1,-1-1-1,1 0 1,-1 0-1,1 1 1,-1-1-1,1 0 0,-1 0 1,0 0-1,0 1 1,1-1-1,-1 0 1,0 0-1,0 0 1,0 0-1,0 0 1,0 0-1,0-1 1,-3-13 6,-1 0 0,-1 0 0,0 0 0,-1 1 0,-1 0 0,-13-22 0,-2-5 0,19 35-26,-25-46-7,26 50 13,1 0 0,-1-1-1,1 1 1,-1 0 0,0 1 0,0-1 0,0 0 0,0 1 0,0-1 0,0 1 0,0-1 0,0 1 0,0 0 0,-1 0 0,1 0 0,-1 0 0,1 0 0,-1 1 0,-2-1 0,4 1-13,1 0 0,-1 1 0,0-1 0,1 0-1,-1 1 1,1-1 0,-1 1 0,1-1 0,0 1 0,-1-1 0,1 1-1,-1 0 1,1-1 0,0 1 0,0-1 0,-1 1 0,1 0 0,0-1 0,0 1-1,0 0 1,-1-1 0,1 1 0,0 0 0,0-1 0,0 1 0,0 0 0,0-1-1,1 1 1,-1 0 0,0-1 0,0 1 0,0 0 0,0-1 0,1 1-1,-1-1 1,0 1 0,1 0 0,-1-1 0,0 1 0,1-1 0,-1 1 0,1 0-1,9 5 24,-1 0-1,1-1 0,0 0 1,0 0-1,0-1 0,1 0 0,-1-1 1,1 0-1,13 1 0,19 8 49,-35-10-128,-1 1 1,0 0-1,0 0 1,0 1-1,0 0 1,0 0-1,-1 1 1,0 0-1,0 0 1,0 0-1,8 10 1,14 23-6710,-17-24-2860</inkml:trace>
</inkml:ink>
</file>

<file path=ppt/ink/ink6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4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380 24 17809,'0'0'2925,"-9"-4"-154,2 0-2463,0 1 0,0 1 0,0-1 0,0 1 0,-1 0 0,1 1 0,0 0 0,-1 0 0,1 0-1,-1 1 1,0 0 0,1 1 0,-1-1 0,1 2 0,-15 3 0,7 1-238,-1 1-1,2 1 1,-1 1 0,1 0-1,0 0 1,1 1-1,0 1 1,1 1 0,-17 18-1,20-19-57,0 0-1,0 0 0,2 1 1,-1 0-1,2 1 1,-1-1-1,2 1 0,0 0 1,0 1-1,1-1 1,-3 25-1,6-35-14,0 1 0,1-1 0,0 0 0,-1 1 0,1-1 0,1 0 0,-1 1 0,0-1 0,1 0 0,0 0 0,-1 1 0,2-1 0,-1 0 0,0 0 0,0 0 0,1 0 0,0 0 0,-1 0 0,1-1 0,0 1 0,0 0 0,1-1 0,-1 0 0,1 1 0,-1-1 0,1 0 0,-1 0 0,1-1 0,0 1 0,0 0 0,0-1 0,0 0 0,0 0 0,0 0 0,1 0 0,-1 0 0,0 0 0,1-1 0,-1 0 0,4 0 0,16 3-537,0-1 0,0-2-1,0 0 1,28-4 0,-29 0-1629,1 0 0,24-9 0,14-8-6683</inkml:trace>
</inkml:ink>
</file>

<file path=ppt/ink/ink6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4.8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292 10 23158,'-8'-2'1826,"4"1"-1685,-1-1 64,1 1-1,-1 0 0,0 0 0,0 0 0,0 1 0,1 0 1,-1 0-1,0 0 0,0 0 0,0 1 0,0 0 0,1 0 1,-1 0-1,0 0 0,1 1 0,-1 0 0,-5 2 1,-2 5-155,1 0 0,0 1 0,0 0 1,-16 20-1,23-25-62,0 1 0,0 0 0,0 0 0,1 0 0,-1 0 0,2 0 0,-1 1 0,1-1 1,0 1-1,0 0 0,0 0 0,0 8 0,3-13-31,-1 0 1,1 0-1,-1 0 1,1 0-1,0 0 1,-1-1-1,1 1 1,0 0-1,0 0 1,0-1-1,1 1 1,-1-1-1,0 1 1,0-1-1,1 0 1,-1 1-1,1-1 1,0 0-1,-1 0 1,1 0-1,0 0 1,-1 0-1,1 0 1,0-1 0,0 1-1,0 0 1,0-1-1,0 0 1,0 1-1,0-1 1,0 0-1,2 0 1,15 2-53,-1-1 0,29-1 0,-28-1 79,-18 1 17,17-1-51,-1 2 1,1 0-1,-1 0 1,0 2-1,23 6 1,-37-8 52,0 0 1,1 0-1,-1 0 1,0 1-1,0-1 1,0 1-1,0 0 1,0 0-1,0 0 1,-1 1-1,1-1 1,-1 1-1,1-1 1,-1 1-1,0 0 1,0 0 0,0 0-1,0 0 1,-1 0-1,1 0 1,-1 0-1,0 1 1,0-1-1,0 0 1,0 1-1,-1-1 1,1 1-1,-1-1 1,0 1-1,0-1 1,0 1-1,0-1 1,-2 5 0,1-2 159,-1 0 1,0 0-1,0 0 1,-1-1-1,0 1 1,0 0 0,0-1-1,-1 0 1,1 0-1,-1 0 1,0 0-1,-1-1 1,1 0 0,-1 0-1,0 0 1,0 0-1,0-1 1,-10 6-1,-2 0 358,0-1 0,0-1 0,-1 0 0,-36 8 0,29-10-506,0-1 1,-30 1-1,50-4-15,-1-1-1,0 0 1,1 0-1,-1 0 0,0-1 1,1 0-1,-1 0 1,1 0-1,-1-1 0,1 1 1,-1-2-1,1 1 1,0 0-1,0-1 1,-9-6-1,13 8-114,0 0-1,0-1 1,0 1-1,0 0 1,0 0 0,0-1-1,0 1 1,0 0-1,0-1 1,1 1 0,-1-1-1,0 1 1,1-1 0,0 1-1,-1-1 1,1 0-1,0 1 1,0-1 0,0 1-1,0-1 1,0 0-1,0 1 1,0-1 0,0 1-1,1-1 1,-1 0-1,0 1 1,1-1 0,0 1-1,-1-1 1,1 1-1,0 0 1,0-1 0,0 1-1,0 0 1,0-1 0,0 1-1,2-1 1,3-4-1207,1 0 1,0 1 0,0 0 0,0 1-1,14-6 1,17-9-6494</inkml:trace>
</inkml:ink>
</file>

<file path=ppt/ink/ink6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5.1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30 22421,'0'0'7559,"72"-2"-6181,-24-6-481,8 3-737,1-2-96,4 3-737,-7 1-768,-10 3-1250,-11-1-3074,-15 1-2723</inkml:trace>
</inkml:ink>
</file>

<file path=ppt/ink/ink6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35.50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62 19987,'0'0'6374,"73"15"-4516,-9-19-225,11-7-384,4-3-896,-1 1-289,-5 1-1185,-17 1-3043,-11-1-4260</inkml:trace>
</inkml:ink>
</file>

<file path=ppt/ink/ink6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5.0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0 612 13677,'0'0'13170,"13"-10"-12364,53-41 22,-3-2 1,71-79-1,111-147 418,-197 223-1107,-41 47-102,-5 7-24,-1 0-1,1 0 1,0 0 0,0 0-1,-1 0 1,1 0 0,0 1-1,1-1 1,-1 1 0,4-2-1,-5 4-17,-1 0-1,1 0 0,-1 0 0,1 0 0,-1 0 0,1 1 1,-1-1-1,0 0 0,1 0 0,-1 1 0,0-1 1,0 0-1,0 0 0,0 1 0,0-1 0,0 0 1,-1 2-1,1-1-2,-3 45 73,-2 0 1,-3 0-1,-1-1 0,-20 58 0,15-58-49,2 1 0,2-1 0,2 2 0,-2 61 0,17-83-65,-5-21-2397,-7-10-5485,-34-36-1278,10 12 3225</inkml:trace>
</inkml:ink>
</file>

<file path=ppt/ink/ink6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114 344 4773,'0'0'6245,"-59"-42"-992,35 29-2338,9 5-224,5 3-257,5 1-320,5-1-641,2 0-928,17-1-417,8-1-96,9 1 0,8-1-32,7 1-352,10 1-2083,-2-3-1376,0 0-1602,-2-2-8296</inkml:trace>
  <inkml:trace contextRef="#ctx0" brushRef="#br0" timeOffset="1">891 1 21781,'0'0'3491,"-40"72"-2690,39-36-193,1 0-416,0-2-128,1-1-224,7-5-865,2 0-224,-5-2-512,-2-1-802,-3 0-928,-1-3-2787</inkml:trace>
</inkml:ink>
</file>

<file path=ppt/ink/ink6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5.8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 22101,'0'0'2498,"86"-5"-2434,-28 5-64,14 0-128,7 3-3171,-3-3-2530</inkml:trace>
</inkml:ink>
</file>

<file path=ppt/ink/ink6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6.1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101 0 21140,'0'0'545,"-35"65"-513,29-41-193,1 8-928,0 6 737,-2 9 320,-4 5-96,1 2 320,1-1-96,2-4-96,2-13-1569,4-12-3973</inkml:trace>
</inkml:ink>
</file>

<file path=ppt/ink/ink6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6.7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1 113 20083,'0'0'2050,"9"-11"48,-6 9-1971,2-5 119,1 0 0,0 1 0,1 0 0,0 0 0,0 0 0,0 1 1,0 0-1,1 0 0,0 1 0,0 0 0,14-5 0,9 1 33,1 1 0,0 1 0,0 2-1,0 1 1,0 2 0,1 1 0,-1 1-1,42 8 1,-68-8-274,0 1-1,0 0 0,-1 0 0,1 0 1,0 1-1,-1 0 0,0 0 1,1 0-1,-1 1 0,5 4 1,-8-6 1,0-1 0,-1 1 0,1 0 0,-1 0 0,1 0 0,-1 0 0,0 0 0,1 0 1,-1 0-1,0 1 0,0-1 0,-1 0 0,1 1 0,0-1 0,-1 0 0,0 1 0,1-1 0,-1 1 0,0-1 1,0 1-1,0-1 0,-1 0 0,1 1 0,0-1 0,-1 1 0,0-1 0,1 0 0,-3 4 0,-2 3 57,-1-1-1,0 0 0,0 0 0,-1-1 0,0 1 1,0-1-1,-1-1 0,0 0 0,0 0 0,-11 6 1,-93 48 782,109-59-816,-12 6 156,-21 8 73,32-10-235,20-6-120,-6-1-19,23-3-247,1 1-1,0 1 0,35 3 1,-61 0 321,0 0 0,1 1 0,-1 1 0,0-1 0,0 1 1,0 1-1,0-1 0,0 1 0,0 1 0,-1 0 0,0 0 1,0 0-1,0 1 0,0 0 0,0 0 0,-1 0 0,0 1 1,6 7-1,-9-9 66,-1 0 0,1-1 0,-1 1 1,0 0-1,0 0 0,0 1 0,0-1 1,-1 0-1,0 1 0,0-1 0,0 0 1,0 1-1,-1 0 0,1-1 0,-1 1 0,0-1 1,-1 1-1,1-1 0,-2 5 0,0-2 75,-1 0 0,0 0 0,0 0 0,0 0 0,-1-1 0,0 1-1,0-1 1,-1 0 0,0 0 0,-9 8 0,-3 1 128,-1-1 0,0-1-1,-1 0 1,0-1 0,-1-2 0,-34 15 0,34-18-227,0 0 0,-1-1 0,0-2 0,0 0 0,-29 2 0,42-5 0,0-1 0,0 0 0,0-1 0,0 0 0,1 0 0,-1 0 0,0-1 0,1 0 0,-1-1 0,1 0 0,-1 0 0,1 0 0,0-1 0,1 0 0,-1-1 0,1 1 0,-9-9 0,3-8-1915,13-4-4108,6 8-3976</inkml:trace>
</inkml:ink>
</file>

<file path=ppt/ink/ink6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7.2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17969,'0'0'9833,"6"60"-8712,-6-16-448,0 3-449,0 2-160,0-5-32,0-2 0,2-6-736,6-6-866,1-7-1377,-6-9-960,-1-9-1891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45.9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329 13 6374,'0'0'8910,"-9"8"-7010,-170 180 5945,87-86-6679,44-75-1053,48-26-92,21-20 224,61-53-177,-23 21-48,76-84-1,-138 149-91,-9 11 53,-17 10 57,-42 39-1,3-4 6,225-223 103,-22 26-116,-188 174 771,-64 44 0,-25 21 282,138-109-2765,6-8-5314,0 2 4933,9-17-11384</inkml:trace>
</inkml:ink>
</file>

<file path=ppt/ink/ink6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7.64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19 116 6694,'0'0'20788,"-19"-55"-20243,53 47-385,12-1-128,10 1 0,8 2-577,6-2-2273,1-1-1987,-2-4-4131</inkml:trace>
</inkml:ink>
</file>

<file path=ppt/ink/ink6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7.98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428 1 22005,'0'0'3133,"-12"0"-1638,-1 1-1281,-1 1 0,1 0 1,-1 1-1,1 1 0,0 0 0,0 0 0,1 2 0,-18 9 0,2 0-229,-99 63 1592,111-67-1246,0 1-1,1 1 1,1 0-1,0 1 1,-17 22-1,28-33-305,1 0-1,0 1 1,0-1 0,0 0-1,1 1 1,-1-1 0,1 1-1,0-1 1,0 1 0,0 0-1,1-1 1,-1 8 0,1-10-26,0 1-1,0 0 1,0 0 0,1-1-1,-1 1 1,1 0 0,-1-1-1,1 1 1,0-1 0,0 1-1,0-1 1,0 1 0,0-1 0,0 1-1,0-1 1,0 0 0,0 1-1,1-1 1,-1 0 0,0 0-1,1 0 1,-1 0 0,1 0 0,-1-1-1,1 1 1,-1 0 0,1-1-1,2 2 1,13 2-63,1 0 0,-1-1-1,1-1 1,0-1 0,30-1 0,-8-2-1615,58-12 1,-38 0-3163,-22 3-1999,-3-2-6570</inkml:trace>
</inkml:ink>
</file>

<file path=ppt/ink/ink6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8.4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17809,'0'0'5317,"-1"67"-3427,-3-29-481,0 3-672,0 1-577,2-1-96,-1-4 32,3-2-96,0-4-705,3-7-1377,6-4-1089,-3-7-2146</inkml:trace>
</inkml:ink>
</file>

<file path=ppt/ink/ink6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8.9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 0 19987,'0'0'5381,"-17"80"-4644,17-39-545,0 1-128,3-2 0,7-3-128,-5-6-481,3-5-1088,0-7-673,-7-6-641,-1-5-1345</inkml:trace>
</inkml:ink>
</file>

<file path=ppt/ink/ink6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9.3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49 17232,'0'0'7271,"54"-26"-7175,-14 23-64,12 2-1345,4-3-1602,1-2-2562,2-2-6278</inkml:trace>
</inkml:ink>
</file>

<file path=ppt/ink/ink6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49.6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320 0 18642,'0'0'8739,"-13"1"-7656,-2 1-1015,0 0-1,1 1 0,0 0 0,-1 2 1,1-1-1,1 2 0,-1 0 0,1 0 1,-13 9-1,24-14-70,-21 14 111,0 1 1,-28 25 0,46-37-72,0 1 0,0 0 0,1 0 1,0 0-1,0 1 0,0-1 0,0 1 0,1 0 1,0 0-1,0 0 0,1 0 0,0 1 0,0-1 1,0 1-1,-1 10 0,3-15-33,1 1 1,-1-1-1,1 1 0,-1-1 1,1 1-1,0-1 0,0 0 0,0 1 1,0-1-1,0 0 0,1 0 1,-1 0-1,0 0 0,1 0 1,0 0-1,-1 0 0,1-1 0,0 1 1,0 0-1,0-1 0,0 0 1,0 1-1,1-1 0,-1 0 1,0 0-1,1 0 0,-1-1 0,0 1 1,1 0-1,-1-1 0,1 1 1,3-1-1,13 3-71,0-1 0,0-1 1,22-1-1,-25 0-246,-6 0-369,0-1 0,1 0-1,-1 0 1,0-1 0,0 0-1,11-4 1,-13 3-725,-1-1 0,0 1 0,0-1 0,0 0 0,7-6 1,17-19-11343</inkml:trace>
</inkml:ink>
</file>

<file path=ppt/ink/ink6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0.02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0 15535,'0'0'4463,"0"11"-2723,-4 145 2306,4-155-4088,0 1 0,0-1 0,0 0 0,0 0 0,0 0 0,0 1-1,1-1 1,-1 0 0,0 0 0,1 0 0,-1 0 0,1 0-1,-1 0 1,1 0 0,0 0 0,-1 0 0,1 0 0,0 0 0,0 0-1,0 0 1,-1-1 0,1 1 0,0 0 0,0 0 0,0-1 0,0 1-1,0-1 1,0 1 0,1-1 0,-1 1 0,0-1 0,0 0 0,0 0-1,0 1 1,0-1 0,1 0 0,-1 0 0,0 0 0,0 0 0,0 0-1,0-1 1,1 1 0,0-1 0,2 1-94,0-1 0,-1-1-1,1 1 1,0 0 0,-1-1 0,0 0 0,1 0-1,-1 0 1,0 0 0,0 0 0,0-1 0,4-4 0,2-6-280,-2-1 1,0 0-1,-1 0 1,10-29-1,-1-10 3310,-24 87-1615,4-21-848,1 1-1,1-1 1,0 1 0,1-1 0,1 1-1,0 0 1,2 21 0,-1-33-411,1 0-1,-1-1 1,1 1-1,0 0 1,0-1 0,0 1-1,0-1 1,0 1 0,0-1-1,0 0 1,0 1-1,1-1 1,-1 0 0,0 0-1,1 0 1,-1 0 0,1 0-1,-1 0 1,1 0-1,0 0 1,-1-1 0,1 1-1,0-1 1,-1 1 0,4-1-1,-1 1-409,0 0 0,0-1 0,0 1 0,0-1 0,0 0 0,0 0 0,0-1 0,0 1 0,-1-1 0,8-2 0,5-9-5562</inkml:trace>
</inkml:ink>
</file>

<file path=ppt/ink/ink6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0.3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9033,'0'0'17040,"40"89"-16240,-40-35-575,0 2-129,0-3-192,0-3-577,0-9-704,9-12-929,2-11-1154,-1-12-1793</inkml:trace>
</inkml:ink>
</file>

<file path=ppt/ink/ink6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0.7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19 19026,'0'0'5189,"84"12"-4581,-32-12-447,13 0-97,8 0-192,-1-3-2211,-1-8-2241,-5-5-3492</inkml:trace>
</inkml:ink>
</file>

<file path=ppt/ink/ink6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1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73 0 17360,'0'0'2627,"-53"78"-417,42-43-512,5 2-962,4 3-544,2 5-224,0 0-640,2-1-1795,1-4-1568,-3-6-3108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5:48.7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0 563 9993,'0'0'6732,"3"-8"-5926,-1 1-777,1 0 1,1 0-1,-1 1 0,1-1 0,1 1 0,-1 0 1,1 0-1,0 0 0,0 1 0,1 0 0,-1 0 0,1 0 1,0 1-1,12-7 0,82-64 58,-3-5 0,109-116 1,-205 196-72,-6 2 43,1 0 1,0 0 0,0 0-1,0 1 1,0 0 0,0-1 0,1 2-1,-5 4 1,-4 2 182,-46 36 860,-64 65 1,110-97-999,21-18 50,24-22 36,-17 11-163,248-228 950,-589 521 176,392-339-1008,65-56 212,-108 98-308,2 0 0,0 2 1,47-23-1,-91 50 2,1 1-1,0 1 1,-16 15 0,-7 4 200,-82 65 1762,121-95-1949,8-8 69,150-127-1089,-91 80 263,-102 82 705,-95 85 963,117-100-912,8-7-51,-1-1 0,2 1 0,-1 1 0,1-1 0,0 1 0,0 0 0,1 0 0,-4 8 0,8-14-27,0-1 0,0 0 0,1 1 0,-1-1 0,0 0 0,0 0 0,1 1 0,-1-1 0,0 0 0,1 0 0,-1 1 0,0-1 0,1 0 0,-1 0 0,0 0 0,1 0 0,-1 0 0,1 1 0,-1-1 0,0 0 0,1 0 0,-1 0 0,1 0 0,-1 0 0,0 0 0,1 0 0,-1 0 0,1 0 0,-1-1 0,0 1 1,1 0-1,-1 0 0,0 0 0,1 0 0,-1-1 0,0 1 0,1 0 0,-1 0 0,0 0 0,1-1 0,-1 1 0,0 0 0,1-1 0,21-9-645,34-24-2646,85-68 0,-21-2 2535,-382 327 6441,218-187-5350,74-72-993,-15 20 55,39-35 68,-50 47 36,1 0 0,-1 1-1,1-1 1,0 1 0,0 1 0,1-1 0,-1 1 0,0 0 0,11-3-1</inkml:trace>
</inkml:ink>
</file>

<file path=ppt/ink/ink6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1:51.43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5 109 14798,'-1'-9'4623,"0"7"-4463,0-1 0,1 0 0,-1 1 0,1-1 0,0 1 0,0-1 0,0 0 0,0 1 0,0-1 0,1 0 0,-1 1 0,1-1 0,-1 1 0,1-1 0,0 1 0,0-1 0,0 1 0,0 0 0,1-1 0,-1 1 0,1 0 0,-1 0 0,1 0 0,0 0 0,0 0 0,0 0 0,0 1 0,0-1 0,0 1 0,0-1 0,0 1 1,1 0-1,-1 0 0,1 0 0,-1 0 0,1 0 0,-1 0 0,5 0 0,19-5 187,1 1 0,-1 1 0,1 1 0,0 1 0,0 2-1,48 5 1,-25 2-297,-1 2 0,84 27 0,-128-35-45,136 53 47,-128-49-71,-1 2 0,0-1 1,-1 2-1,1-1 0,-1 1 0,-1 1 0,1 0 1,15 19-1,-23-24 7,0-1 0,-1 1-1,1 0 1,-1 0 0,0 0 0,0 1 0,0-1 0,-1 0 0,1 1-1,-1-1 1,0 1 0,0-1 0,-1 1 0,1 0 0,-1-1-1,0 1 1,-1 7 0,-1-6 109,0 0 0,0-1 0,0 1 0,0-1-1,-1 1 1,0-1 0,0 0 0,0 0 0,-1 0 0,0-1 0,-8 9 0,-7 3 387,0-2 0,-1 0 0,0-1 0,-1-1 1,-32 14-1,-4-2-371,1-3 0,-2-3 0,-1-2-1,0-2 1,-1-3 0,-99 5 0,152-16-123,-35-3-1157,40 3 979,1-1 0,0 1-1,-1-1 1,1 1 0,0-1 0,-1 0 0,1 0 0,0 0 0,0 0 0,0 0-1,0 0 1,0 0 0,0 0 0,0 0 0,0 0 0,0 0 0,1-1 0,-1 1-1,0 0 1,1-1 0,-1 1 0,1 0 0,0-1 0,-1 1 0,1-1 0,0-1-1,-2-29-10722</inkml:trace>
</inkml:ink>
</file>

<file path=ppt/ink/ink6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7.04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490 113 3972,'-115'-1'-453,"31"-2"478,-1 5-1,-94 13 1,153-8 1228,26-7-1212,0 0 0,0 0-1,0 1 1,0-1 0,0 0-1,0 0 1,0 0 0,0 1-1,0-1 1,0 0 0,0 0-1,0 0 1,0 1 0,0-1-1,0 0 1,0 0 0,0 0 0,0 1-1,0-1 1,0 0 0,0 0-1,0 0 1,0 1 0,0-1-1,0 0 1,1 0 0,-1 0-1,0 0 1,0 0 0,0 1-1,0-1 1,0 0 0,1 0-1,-1 0 1,0 0 0,0 0-1,0 0 1,0 1 0,1-1-1,-1 0 1,0 0 0,0 0-1,0 0 1,1 0 0,-1 0 0,0 0-1,0 0 1,0 0 0,1 0-1,-1 0 1,0 0 0,52 11 4142,-30-7-3445,22 8 469,-5 0-645,1-2 0,73 9 1,688-14 1453,-615-10-1683,78-1-72,1804-70 759,-1439 29-202,156-10 1106,5 35 170,-764 22-2080,0 1-1,0 2 0,0 0 1,0 2-1,41 12 0,-65-16-40,0 0 0,-1-1 0,1 1 0,0 0-1,-1 0 1,1 0 0,-1 1 0,1-1 0,-1 0-1,0 1 1,1-1 0,-1 0 0,0 1-1,0 0 1,0-1 0,0 1 0,0 0 0,1 2-1,-2-3-207,0 0 0,1 0 0,-1 1-1,0-1 1,0 0 0,0 0 0,0 1 0,0-1-1,0 0 1,0 1 0,-1-1 0,1 0-1,0 0 1,-1 1 0,1-1 0,-1 0-1,0 2 1,-8 4-5141</inkml:trace>
</inkml:ink>
</file>

<file path=ppt/ink/ink6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9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23 8072,'0'0'21748,"56"20"-19986,-22-20-833,1 0-673,3-3-256,-1-3 0,-4 0-352,0 3-1250,-7-1-1345,-3-4-1889,-7 4-1058,-5-5-6694</inkml:trace>
</inkml:ink>
</file>

<file path=ppt/ink/ink6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9.4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683 61 18642,'-17'-9'1585,"5"2"-1227,1 0-37,-1 1-1,0 0 0,0 1 0,0 1 1,-1 0-1,1 0 0,-1 1 0,-15-2 1,10 4-211,0 1 0,-1 1 0,1 0 0,0 1 0,0 1 0,0 1 0,1 0 0,-1 1 0,1 1 0,0 1 0,1 0 0,-1 2 0,2-1 0,-1 2 0,1 0 0,0 1 0,-14 14 0,7-5 4,0 0 1,1 2-1,1 1 1,1 0-1,1 1 1,-23 42-1,34-54-27,0 1 1,1 0-1,1 0 0,0 0 0,1 1 1,1 0-1,0 0 0,0 0 1,2 0-1,-1 0 0,2 0 0,0 1 1,1-1-1,0 0 0,1 0 1,4 15-1,-3-22-73,-1 0 0,1 0-1,0 0 1,1-1 0,-1 0 0,1 0 0,1 0 0,-1 0-1,1 0 1,0-1 0,0 0 0,11 8 0,-6-6 100,1 0-1,0-1 1,0 0 0,1-1 0,-1-1 0,24 7 0,1-4 350,1-1 1,0-2-1,0-2 1,38-2-1,-39-2-250,-1 0 1,1-3-1,-1-1 0,57-17 1,-76 18-160,0-1 0,0 0 1,-1-1-1,1-1 0,-2 0 0,1-1 1,-1-1-1,-1 0 0,0-1 0,0-1 1,20-23-1,-29 29-55,0 1 0,0-1 0,0 0 0,-1-1 0,0 1 0,0-1 0,-1 1 0,1-1 0,-2 0 0,1 0 0,-1 0 0,0 0 0,0 0 0,-1 0 0,0-13 0,-2 10 0,0 0 0,-1 1 0,0-1 0,0 1 0,-1 0 0,0 0 0,0 0 0,-1 0 0,0 1 0,-8-10 0,-6-4 0,-1 1 0,-1 0 0,-1 2 0,0 0 0,-2 2 0,-43-26 0,46 31-1123,0 1 1,-1 1-1,-1 1 0,-27-8 1,42 15 474,0 0 0,0 0 1,0 1-1,0 0 0,-1 1 1,1 0-1,0 0 0,0 0 1,0 1-1,0 1 0,0-1 1,0 1-1,0 1 0,0-1 1,0 1-1,-7 4 0,-13 12-12260</inkml:trace>
</inkml:ink>
</file>

<file path=ppt/ink/ink6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0.0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140 1 25208,'0'0'1089,"-60"68"-673,30-17 769,6 7-448,8 0-513,8-3-160,7-2-32,1-7-32,8-7-640,8-11-1058,1-10-576,-6-11-1474,-8-18-13356</inkml:trace>
</inkml:ink>
</file>

<file path=ppt/ink/ink6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0.3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34 12396,'0'0'6374,"-50"-7"-4581,50 15-415,18 4-706,23-2 129,21-1-96,17-6-449,16-3-160,11-3-160,4-12-1698,-11-9-1537,-15-3-3427</inkml:trace>
</inkml:ink>
</file>

<file path=ppt/ink/ink6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0.7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507 53 12011,'-34'11'435,"1"2"-1,0 0 0,1 3 1,1 0-1,1 2 0,-34 25 1,43-26 3,1 1 1,1 1-1,0 1 1,1 0 0,2 1-1,0 1 1,1 1 0,-20 41-1,22-35-326,1 1 1,1 1-1,2 0 0,1 0 0,2 1 0,1-1 0,1 2 0,2-1 0,1 0 1,2 0-1,8 62 0,-5-76-113,0 0 0,1 0 0,1-1 0,1 0 0,0 0-1,1 0 1,1-1 0,0 0 0,20 25 0,-19-30-2,1-1 0,-1 1 0,2-2 0,-1 1 0,2-2 0,-1 0 0,1 0 0,0-1 0,0-1-1,1 0 1,0 0 0,0-2 0,18 4 0,-2-3 431,-1-1-1,1-2 1,0-1 0,-1-1-1,1-1 1,0-2-1,-1-1 1,0-2 0,0 0-1,0-2 1,-1-1-1,31-15 1,-13 3 171,-1-2 0,-1-2 1,-1-3-1,-1 0 0,-1-3 0,47-47 0,-60 50-425,0-2 0,-2-1-1,-1-1 1,-1-1 0,35-68-1,-47 76-86,-1 0-1,-2 0 0,0-1 1,-2 0-1,0-1 1,-2 0-1,-1 0 0,-1 0 1,-2-46-1,-2 61-69,0 0 0,0 1 0,-2-1 0,1 0-1,-2 1 1,1-1 0,-1 1 0,-1 0 0,0 1 0,-1-1-1,0 1 1,-1 0 0,0 0 0,-10-11 0,5 9-21,0 1 1,-1 0 0,-1 1-1,1 1 1,-2 0 0,1 1-1,-1 0 1,0 1-1,-28-8 1,12 6-109,-1 3 0,0 0 1,0 2-1,0 1 0,0 2 0,-1 1 0,1 1 1,0 2-1,-1 2 0,2 0 0,-1 3 0,1 0 1,0 2-1,0 1 0,2 2 0,-1 0 0,-45 30 1,17 4-2405,55-45 1992,0 1 0,0 1 1,1-1-1,-1 0 0,1 1 0,0-1 1,0 1-1,0 0 0,0-1 0,1 1 1,-1 0-1,1 0 0,0 0 0,0 0 1,0 5-1,3 8-6886</inkml:trace>
</inkml:ink>
</file>

<file path=ppt/ink/ink6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4.9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3197 125 8008,'-112'-33'698,"-2"5"0,0 5 0,-2 5 0,0 5 1,-1 6-1,0 4 0,0 6 0,-227 34 0,201-11-701,2 7 0,1 6 0,2 6 0,2 6 0,2 6 0,-228 135 0,289-147 479,3 2 1,2 4 0,2 3-1,3 3 1,-103 119 0,136-137-110,2 0 0,1 3 0,3 0 0,-34 78 0,45-85-342,1 1 0,2 0-1,1 0 1,2 1 0,2 0-1,-1 70 1,6-84-57,1-1 0,1 0 1,1 0-1,0 0 0,2 0 0,1 0 0,1-1 1,1 0-1,0 0 0,2-1 0,0 0 0,1-1 1,1 0-1,1-1 0,1 0 0,0-1 0,1 0 1,1-2-1,0 0 0,2 0 0,-1-2 0,2 0 1,23 13-1,-4-8 48,1-1-1,1-1 1,0-3 0,0-1 0,2-2 0,79 9 0,-17-11 123,172-9 0,-70-17 510,-1-8 0,-1-9-1,367-114 1,-421 98 129,216-103 0,-280 110-288,-1-4 1,-2-3-1,125-105 1,-170 123-180,-1-2 0,-2-1 0,-1-2 0,52-78 0,-75 99-202,-1 0 0,0 0 0,-1-2 0,-1 1 0,-1-1 0,-1 0 0,0 0 0,-2-1 0,0 0 0,-1 0 0,-1 0 0,0 0 0,-2 0 0,-1 0 0,-2-20 0,0 26-91,-1 1 0,0-1-1,0 1 1,-2 0 0,1 1 0,-2-1 0,0 1-1,0 0 1,-1 1 0,-11-13 0,3 7-92,0 1-1,-1 1 1,-1 0 0,0 1 0,-32-18 0,0 6-562,-1 3 0,-1 1 1,-1 3-1,-67-14 1,-23 3-2231,-164-11 1,115 18-3362,77 6-3905</inkml:trace>
</inkml:ink>
</file>

<file path=ppt/ink/ink6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7.5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41 1 10314,'0'0'16463,"26"66"-15630,-26-16-577,-5 6-192,-6 5-128,-1 0-1025,3-3-993,-3-9-864,4-8-2051,-1-16-4580</inkml:trace>
</inkml:ink>
</file>

<file path=ppt/ink/ink6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7.86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63 21556,'0'0'6823,"89"-1"-5606,-26 2-224,16-1-352,12 0-321,5 0-224,1 0-32,-4-5-448,-6-3-1026,-7-5-1569,-12-2-2786,-11-6-5157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15.1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1922,'0'0'576,"49"4"-351,-31-1-193,0-1-128,0-1-545,0-1-320,-2 0 449,-3 0 512,-2 0 0,-4 0 0</inkml:trace>
</inkml:ink>
</file>

<file path=ppt/ink/ink6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8.7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0 363 3491,'1'-11'1153,"3"-16"-1014,1 0 0,2 1 0,0 0 0,19-44-1,25-17 2540,-24 44 3313,-1-2 4954,-26 58-9178,-7 101-204,-4 0 0,-34 151 0,37-224-1619,-4 46 120,12-86-65,0 0 1,0 0-1,-1-1 0,1 1 0,0 0 0,0 0 0,0-1 0,0 1 0,1 0 0,-1 0 0,0-1 0,0 1 0,0 0 1,1 0-1,-1-1 0,0 1 0,1 0 0,-1-1 0,0 1 0,1 0 0,-1-1 0,1 1 0,-1-1 0,1 1 0,-1-1 1,1 1-1,0-1 0,-1 1 0,1-1 0,-1 1 0,2-1 0,0 1 6,0-1 0,0 0 0,0-1 1,-1 1-1,1 0 0,0 0 0,0-1 0,-1 1 0,1-1 0,0 0 1,-1 1-1,1-1 0,1-1 0,48-36 219,60-82-120,-24 25-85,-86 94-15,-1 0 0,1 0 0,0 0 0,0 0 0,-1 0 0,1 0-1,0 0 1,0 0 0,0 1 0,0-1 0,0 0 0,0 0 0,0 1 0,0-1 0,1 1 0,-1-1 0,0 1 0,0 0-1,0-1 1,1 1 0,-1 0 0,0 0 0,0 0 0,1 0 0,1 0 0,-2 1 8,-1 0 1,1 0-1,-1 0 1,1 1-1,-1-1 0,1 0 1,-1 0-1,1 1 1,-1-1-1,0 0 0,0 1 1,0-1-1,0 1 1,0-1-1,0 0 1,0 1-1,0-1 0,-1 2 1,-16 68 445,-7-14-286,15-39-261,1 0-1,-9 35 0,30-63-7656,7-15 2771,2-11-3598</inkml:trace>
</inkml:ink>
</file>

<file path=ppt/ink/ink6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9.0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5 220 19474,'-1'10'2616,"-2"33"117,3-42-2611,0 1-1,0-1 0,0 0 1,0 1-1,0-1 0,1 0 1,-1 0-1,0 1 0,1-1 1,-1 0-1,1 0 0,-1 1 1,1-1-1,0 0 0,0 0 1,-1 0-1,1 0 0,0 0 1,0 0-1,0 0 0,0 0 1,0-1-1,0 1 0,0 0 1,1 0-1,-1-1 0,0 1 1,0-1-1,0 1 0,1-1 1,-1 0-1,0 1 0,0-1 1,1 0-1,-1 0 0,0 0 1,1 0-1,-1 0 0,0 0 1,1 0-1,-1 0 0,0-1 1,1 1-1,0-1 0,6 0 141,-1-1 0,1 0 0,-1 0 0,0-1-1,13-6 1,-4-1-177,-1 0-1,-1-1 1,1 0-1,-2-2 1,0 1 0,0-2-1,10-14 1,-16 19-67,-1 0 0,0 0 0,0-1 0,-1 0 1,0 0-1,0 0 0,-1-1 0,-1 0 0,0 1 0,0-1 1,-1 0-1,1-17 0,-3 27-18,0 0 0,0 0 0,0 0 0,0 0 0,0 0 0,-1 0 0,1 0 0,0 0 0,0 0 0,-1 0 0,1 0 0,-1 0 0,1 0 0,-1 1 0,1-1 0,-1 0 0,1 0 0,-1 0 0,0 1 0,1-1 0,-1 0 0,0 1 0,0-1 0,1 0 0,-1 1 0,0-1 0,0 1 0,0 0 0,0-1 0,0 1 0,0 0 0,0-1 0,0 1 0,0 0 0,0 0 0,0 0 0,0 0 0,0 0 0,0 0 0,0 0 0,-1 0 0,-2 1 0,0 0 0,0-1 0,0 1 0,1 1 0,-1-1 0,0 0 0,1 1 0,0 0 0,-1 0 0,-4 3 0,-5 8 0,0-1 0,0 2 0,2 0 0,-1 0 0,2 1 0,0 1 0,1-1 0,1 2 0,0-1 0,1 1 0,1 0 0,0 0 0,1 1 0,1 0 0,-3 33 0,7-48-33,0-1-1,1 0 1,-1 1-1,0-1 1,1 0-1,-1 0 1,1 1-1,0-1 1,0 0-1,0 0 1,0 0-1,0 0 1,0 0-1,0 0 1,1 0-1,-1-1 1,1 1-1,-1 0 1,1-1-1,0 1 1,-1-1-1,1 1 1,0-1-1,0 0 1,0 0-1,0 0 1,0 0-1,1 0 1,-1-1 0,0 1-1,0 0 1,1-1-1,3 1 1,3 0-497,1 0 0,-1-1 1,1 0-1,0 0 0,-1-1 1,1 0-1,9-3 0,31-14-7194</inkml:trace>
</inkml:ink>
</file>

<file path=ppt/ink/ink6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9.4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1 10154,'0'0'14413,"3"14"-12955,1-1-1066,-2 1 1,0-1 0,0 1 0,-1 0-1,-1-1 1,-3 29 0,3-40-371,-35 250 1882,26-83-3478,12-140-949,2-10-2358,-3-11 471</inkml:trace>
</inkml:ink>
</file>

<file path=ppt/ink/ink6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09.8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0 167 17617,'0'0'6630,"52"13"-5093,-3-13 161,14-5-417,14-11-544,9-3-321,3-3-159,-5 3-225,-3 0 0,-14 3-449,-13 2-544,-17-1-2018,-17-1-2145,-17-3-2692</inkml:trace>
</inkml:ink>
</file>

<file path=ppt/ink/ink6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0.1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0 138 18770,'0'0'11146,"82"-18"-9768,-9 8-385,11-4-705,5-3-224,3-1-705,-9 3-2658,-17-6-3139,-15-3-7751</inkml:trace>
</inkml:ink>
</file>

<file path=ppt/ink/ink6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0.76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 9001,'0'0'7286,"5"-10"-3378,13-33-897,-7 30-32,-5 18-1824,-1 23-915,-5-27-103,2 71 441,-2-52-549,0 0 0,1 0 0,1 0 1,1-1-1,8 28 0,-11-45-14,1 0 0,0 0 0,0-1 0,0 1 0,0-1 0,0 1 0,0-1 0,0 1 0,1-1 0,-1 0 0,0 0 0,1 1 0,-1-1 0,1 0 0,-1 0 0,1 0 0,0-1 0,-1 1 0,1 0 0,0 0 0,-1-1 0,1 0 0,0 1 0,0-1 0,0 0 0,0 0 0,-1 1 0,1-1 0,0-1 0,0 1 0,0 0 0,0 0 0,-1-1 0,1 1 0,0-1 0,0 0 0,2-1-1,7-2 237,0-1-1,-1 0 0,0-1 0,15-11 0,36-35 218,-48 39-367,0 1 0,1 1-1,0 0 1,1 1 0,25-14 0,-40 24-106,1-1 1,0 1-1,-1 0 1,1 0-1,0-1 1,-1 1-1,1 0 1,0 0-1,-1 0 1,1 0-1,0 0 0,0 0 1,-1 0-1,1 0 1,0 0-1,-1 0 1,1 0-1,0 1 1,-1-1-1,1 0 1,0 0-1,-1 1 0,1-1 1,0 0-1,-1 1 1,1-1-1,-1 0 1,2 2-1,6 21 22,-9 38 192,0-49-164,-3 13 1,3-21-34,0 1 0,0-1 0,0 1 0,1-1 0,0 1 0,-1-1-1,2 1 1,-1-1 0,2 10 0,-1-14 24,1 0 0,-1 0 0,0 0 0,1 0 0,-1-1 1,1 1-1,-1 0 0,0-1 0,1 1 0,-1-1 0,0 1 0,0-1 0,1 1 0,-1-1 0,2-1 0,13-10 33,-1 0 0,-1-1 1,0-1-1,13-16 0,-17 18-47,0 0 0,1 0 0,1 2 1,0-1-1,0 1 0,1 1 0,25-14 0,-38 22-52,1 1 0,0-1 0,0 1-1,0-1 1,0 1 0,0 0 0,0-1 0,0 1 0,0 0 0,0 0 0,0-1-1,0 1 1,0 0 0,0 0 0,0 0 0,0 0 0,0 0 0,0 1-1,0-1 1,1 0 0,-1 0 0,0 1 0,-1-1 0,1 1 0,0-1 0,0 1-1,0-1 1,0 1 0,0-1 0,0 1 0,0 0 0,-1-1 0,1 1 0,0 0-1,-1 0 1,1 0 0,0 0 0,-1-1 0,1 1 0,-1 0 0,0 0-1,1 0 1,-1 0 0,0 0 0,1 0 0,-1 0 0,0 0 0,0 0 0,0 0-1,0 1 1,0 0 0,0 11-1032,0 0 0,-1 0 0,-4 22-1,1-2-2314</inkml:trace>
</inkml:ink>
</file>

<file path=ppt/ink/ink6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1.6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67 0 17873,'0'0'7356,"-5"9"-6544,-2 9-426,0 0 0,1 0 0,1 1 0,1 0 1,0-1-1,0 25 0,-2 133 1208,5-90-911,-16 190 1063,30-291-1746,5-15 0,89-233 0,18-38 0,-124 298 0,1 0 0,-1 1 0,1-1 0,0 0 0,1 1 0,-1-1 0,0 1 0,1-1 0,-1 1 0,1 0 0,-1 0 0,1 0 0,0 1 0,3-2 0,-5 2 0,-1 1 0,1 0 0,0 0 0,-1 0 0,1-1 0,-1 1 0,1 0 0,-1 0 0,1 0 0,0 0 0,-1 0 0,1 0 0,-1 0 0,1 1 0,-1-1 0,1 0 0,0 0 0,-1 0 0,1 0 0,-1 1 0,1-1 0,-1 0 0,1 1 0,-1-1 0,1 0 0,-1 1 0,0-1 0,1 1 0,0 1 0,0 0 0,0-1 0,-1 1 0,1 0 0,-1-1 0,0 1 0,1 0 0,-1 0 0,0 0 0,0-1 0,0 1 0,0 0 0,-1 0 0,1 2 0,-2 0 0,1 1 0,0-1 0,-1 0 0,0-1 0,0 1 0,0 0 0,-1 0 0,1-1 0,-1 1 0,1-1 0,-1 0 0,-1 0 0,1 0 0,-4 3 0,-57 38 0,46-33 0,-101 47-7223,201-69-2834,-41 7 4339</inkml:trace>
</inkml:ink>
</file>

<file path=ppt/ink/ink6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2.08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167 194 4228,'0'0'11131,"1"-11"-7112,0 0-3237,0 4-156,1-1 0,-2 0-1,1 0 1,-1 0-1,0 1 1,-1-1 0,-2-13-1,2 20-572,1 0 0,-1 0 0,0 0 0,1 0 0,-1 0 0,0 0-1,1 1 1,-1-1 0,0 0 0,0 0 0,0 1 0,0-1 0,0 1 0,0-1 0,0 1 0,0-1-1,0 1 1,0 0 0,0-1 0,0 1 0,0 0 0,0 0 0,0-1 0,0 1 0,0 0 0,0 0 0,0 1-1,-1-1 1,1 0 0,0 0 0,0 0 0,-2 1 0,0 0 25,-1 0 1,1 0-1,0 1 1,-1-1-1,1 1 1,0-1-1,0 1 1,0 0-1,-3 3 1,-7 8 459,0 1 1,1 0 0,-17 29 0,24-35-410,1-1 0,0 1 1,0 0-1,0 1 0,1-1 1,1 1-1,0-1 0,0 1 1,-2 17-1,4-25-128,1-1-1,-1 1 1,0-1-1,0 1 1,0-1-1,0 1 1,0-1-1,0 1 1,1-1-1,-1 1 1,0-1-1,0 1 1,1-1 0,-1 0-1,0 1 1,1-1-1,-1 1 1,1-1-1,-1 0 1,0 1-1,1-1 1,-1 0-1,1 0 1,-1 1-1,1-1 1,-1 0-1,1 0 1,-1 0-1,1 0 1,-1 1-1,1-1 1,-1 0 0,1 0-1,26-1 51,22-14 94,1-10-36,-38 18-142,1 0-1,-1 1 1,1 0-1,1 1 1,-1 1-1,1 0 1,0 0-1,24-2 0,-37 7 34,0-1 0,0 0-1,0 1 1,0-1-1,0 1 1,-1-1-1,1 1 1,0 0-1,0-1 1,0 1-1,-1 0 1,1-1-1,0 1 1,-1 0-1,1 0 1,0 0-1,-1 0 1,1-1 0,-1 1-1,0 0 1,1 0-1,-1 0 1,0 0-1,1 0 1,-1 0-1,0 0 1,0 0-1,0 0 1,0 0-1,0 0 1,0 1-1,0-1 1,0 0-1,-1 0 1,1 1-1,0 0 39,0-1 0,0 0-1,0 1 1,-1-1-1,1 0 1,0 0 0,0 1-1,-1-1 1,1 0-1,-1 1 1,1-1 0,-1 0-1,1 0 1,-1 0 0,0 0-1,0 0 1,1 1-1,-1-1 1,0-1 0,0 1-1,0 0 1,0 0-1,0 0 1,0 0 0,0-1-1,-3 2 1,3-38 565,0 4-603,0 12 0,1-1 0,1 0 0,0 1 0,2 0 0,9-39 0,-11 57-128,0 0 1,0 0-1,0 0 0,0 0 1,1 1-1,-1-1 1,0 0-1,1 1 0,-1-1 1,1 0-1,0 1 0,-1 0 1,1-1-1,0 1 1,0 0-1,0 0 0,0 0 1,0 0-1,0 1 0,0-1 1,0 1-1,0-1 0,4 0 1,59 0-6368,-22 1 1725,-6-8-3676</inkml:trace>
</inkml:ink>
</file>

<file path=ppt/ink/ink6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2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177 88 2370,'0'-11'11787,"0"-57"-2877,0 68-8826,0 0 1,0-1-1,0 1 0,0 0 0,0 0 1,0-1-1,0 1 0,0 0 0,0-1 1,0 1-1,0 0 0,0-1 1,0 1-1,-1 0 0,1 0 0,0-1 1,0 1-1,0 0 0,0-1 0,0 1 1,-1 0-1,1 0 0,0 0 0,0-1 1,0 1-1,-1 0 0,1 0 0,0 0 1,0-1-1,-1 1 0,1 0 0,0 0 1,0 0-1,-1 0 0,1 0 0,0 0 1,-1-1-1,1 1 0,0 0 0,-1 0 1,1 0-1,0 0 0,0 0 0,-1 0 1,1 0-1,0 0 0,-1 1 1,1-1-1,0 0 0,0 0 0,-1 0 1,1 0-1,0 0 0,-1 0 0,1 0 1,0 1-1,0-1 0,-1 0 0,1 0 1,0 0-1,-1 1 0,-13 16 1023,0 9-946,1 2-1,2 0 1,1 0-1,-10 42 1,8-12-117,-7 78 1,15-93-31,3 0 0,3 46 1,1-73 10,1-23 30,0-26 25,-4 7 299,-1-1 0,-7-35 0,7 54-292,0 0 1,-1 1-1,0-1 1,-1 1-1,0-1 1,0 1-1,-1 0 1,1 0-1,-1 0 1,-1 1-1,0-1 1,-9-9-1,61 27-87,8-1-2714,30-8-6998,-65-2 7260,19 0-8743</inkml:trace>
</inkml:ink>
</file>

<file path=ppt/ink/ink6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3.2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10 131 11819,'0'0'15487,"12"5"-14943,-8-3-523,-1 0-1,1 0 0,0-1 0,0 1 1,0-1-1,-1 0 0,1 0 1,0-1-1,0 1 0,0-1 1,1 0-1,-1 0 0,0 0 0,0 0 1,0-1-1,0 0 0,0 0 1,-1 0-1,1 0 0,0 0 0,0-1 1,-1 0-1,1 0 0,-1 0 1,1 0-1,-1 0 0,0-1 0,0 1 1,6-7-1,-4 4 23,0-1-1,-1 0 1,1-1 0,-1 1 0,4-11 0,-6 14 19,-1 1 1,0-1 0,0 1 0,0-1 0,0 1 0,-1-1 0,1 0 0,-1 0 0,0 1 0,1-1 0,-1 0 0,0 1 0,-1-1 0,1 0 0,0 0 0,-1 1 0,0-1 0,1 1 0,-2-4 0,1 5-55,0 0-1,0 0 1,0 0 0,0 0 0,0 0-1,0 0 1,0 0 0,0 1 0,0-1-1,0 0 1,-1 1 0,1-1 0,0 0-1,0 1 1,-1 0 0,1-1-1,0 1 1,-1 0 0,1 0 0,0-1-1,-1 1 1,1 0 0,-1 0 0,1 1-1,0-1 1,-1 0 0,1 0 0,0 1-1,-1-1 1,1 1 0,0-1-1,0 1 1,-1-1 0,1 1 0,0 0-1,0-1 1,0 1 0,-1 1 0,-4 2-7,0 0 1,1 0 0,-1 1 0,1 0 0,0 0 0,-4 6 0,-47 73 132,52-76 36,0 0 1,0 0-1,1 1 0,0-1 0,0 1 0,1 0 0,0 0 0,-1 18 1,3-26-158,0 0 1,0-1 0,1 1 0,-1 0-1,0 0 1,1-1 0,-1 1 0,1 0-1,-1-1 1,1 1 0,-1 0 0,1-1 0,0 1-1,-1-1 1,1 1 0,0-1 0,-1 1-1,1-1 1,0 0 0,-1 1 0,1-1-1,0 0 1,0 1 0,0-1 0,-1 0 0,1 0-1,0 0 1,0 0 0,0 0 0,0 0-1,1 0 1,35 0 154,-29-1-131,16-1-9,0-1 0,44-12 0,-47 9-15,2 1-1,-1 1 1,36-1-1,-57 5-12,0 0 1,0 0-1,0 0 1,-1 0-1,1 0 1,0 1-1,0-1 1,0 0-1,0 1 1,0-1-1,-1 1 1,1-1-1,0 1 1,0-1-1,-1 1 1,1-1-1,0 1 1,-1 0-1,1-1 1,0 1-1,-1 0 1,1 0-1,-1-1 1,0 1-1,1 0 1,-1 0-1,1 0 1,-1 0-1,0 0 1,0 0-1,0-1 1,1 3-1,-1-1 1,0 0 0,0 0 1,0 1-1,0-1 0,0 0 0,0 0 1,0 1-1,-1-1 0,1 0 0,-1 0 1,0 0-1,-1 4 0,2-41-1,5 7 0,2-7 0,-2 0 0,1-47 0,-5 84-177,-1-1-1,1 1 1,0-1-1,0 1 1,-1-1-1,1 0 1,0 1-1,0-1 1,0 0 0,0 0-1,0 0 1,1 0-1,1 2 1,2 1-1080,-1-1-1,0 0 1,1 0 0,0 0-1,-1-1 1,10 4 0,2-4-7925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18.64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36 406 5285,'0'0'4319,"-33"12"4548,32-11-8749,1 0 0,0 0 0,-1 0 0,1 0 0,0 0 0,0 0 0,-1 0 0,1 0 0,0 0 0,0 0 0,0 0-1,0 0 1,0 0 0,1-1 0,-1 1 0,0 0 0,0 0 0,1 0 0,-1 0 0,0 0 0,1 0 0,-1 0 0,1 0 0,-1-1 0,1 1 0,-1 0 0,1 0 0,0-1 0,-1 1 0,1 0 0,0-1 0,0 1 0,-1-1 0,1 1 0,0-1 0,0 1 0,0-1 0,0 0 0,0 1 0,0-1 0,0 0 0,0 0 0,-1 1 0,1-1 0,2 0 0,53 2 371,-44-3 33,168-13 572,-7-1-234,-114 15-788,297-17 1270,-277 8-1089,188-28-84,23-6-167,-72 15 28,54 5-42,-13 3 24,-235 14-3,-32 2-103,-40 1-8,-143 2 127,-672 29 4,-27 36 3,847-64-37,31 0-19,31 0 26,324-22 94,-162 6-96,-57 7-8,296-14-2626,-1433 77 3931,987-52-1279,11-1-3,0 0 0,0 1-1,1 1 1,-1 0 0,-17 6 0,26-3-14,16-3 8,17-1 66,802-50 327,7-1-665,-666 42 290,233-41 1,-395 47-30,94-9 2,187 8 0,-142 4 0,-29 0 9,160-7 9,-275 5-18,-1 0 0,0-1 0,1 1 0,-1 0 0,0-1 0,1 1 0,-1-1 0,0 0 1,0 0-1,0 0 0,1 0 0,-1 0 0,0 0 0,-1-1 0,4-2 0,-5 4-2,0 0 0,1 0 1,-1-1-1,0 1 0,0 0 0,0-1 0,0 1 0,0 0 0,0 0 1,0-1-1,0 1 0,0 0 0,-1-1 0,1 1 0,0 0 1,0 0-1,0-1 0,0 1 0,0 0 0,0 0 0,-1-1 1,1 1-1,0 0 0,0 0 0,0-1 0,-1 1 0,1 0 1,0 0-1,0 0 0,0-1 0,-1 1 0,1 0 0,0 0 0,0 0 1,-1 0-1,0 0 0,-25-7-27,-89-1 79,-135 8 1,98 3 51,-425 41 156,197-6-212,205-27-46,-690 65-64,787-65-104,-31 6 105,-155 3 0,264-20 15,65-11-139,664-55-1457,930-83 1447,-1470 137 186,198 13 0,-288 11-5,-76-8 24,0-1 1,0-1 0,1-1-1,44-3 1,41-35-4,-34 25-37,-123 9-337,15 0 306,-110-3 38,-318 3 157,460 3-132,-41 5 6,40-5-6,0 0-1,0 0 1,0 0-1,0 1 1,1-1 0,-1 1-1,0 0 1,0-1 0,1 1-1,-1 0 1,0 0 0,1 0-1,-1 0 1,1 0 0,-1 0-1,1 1 1,-3 2 0,9-2 27,0-1 1,1 1 0,-1 0 0,1-1-1,-1 0 1,1-1 0,-1 1 0,8-1-1,-8 0-4,131 10 100,241-15 0,-336-1-163,-1-2 0,63-20-1,37-8-255,-128 34 283,0 0 1,0 0-1,0 2 0,0-1 0,1 2 0,-1-1 0,0 2 1,0-1-1,18 7 0,-90-8-3628,30-15-1238,-1-8-5499</inkml:trace>
</inkml:ink>
</file>

<file path=ppt/ink/ink6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6.7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211 106 7847,'10'-16'5321,"-6"11"-4091,0 0-1,0-1 0,-1 1 1,0-1-1,-1 0 1,1 0-1,-1 0 1,0 0-1,0 0 0,1-12 1,-3 17-1138,0 0 0,0 1-1,0-1 1,0 1 0,0-1 0,0 1 0,-1-1-1,1 0 1,0 1 0,0-1 0,0 1 0,-1-1-1,1 1 1,0-1 0,-1 1 0,1-1-1,0 1 1,-1-1 0,1 1 0,0 0 0,-1-1-1,1 1 1,-1 0 0,1-1 0,-1 1 0,1 0-1,-1-1 1,1 1 0,-1 0 0,0 0 0,-22 0 983,-23 17-624,31-7-403,1 0 0,0 1 0,0 0 0,1 1 0,1 1 0,-19 23 0,23-26-21,2 0 0,-1 0 0,1 0 1,1 0-1,0 1 0,0 0 0,1 0 1,0 1-1,1-1 0,-3 23 0,6-33-26,-1 1 0,1 0 0,0 0 0,0-1-1,0 1 1,0 0 0,0 0 0,0 0 0,1-1-1,-1 1 1,1 0 0,-1 0 0,1-1 0,-1 1-1,1 0 1,0-1 0,0 1 0,0-1 0,0 1-1,0-1 1,0 0 0,0 1 0,1-1 0,-1 0-1,0 0 1,1 1 0,-1-1 0,1-1 0,-1 1-1,1 0 1,0 0 0,-1 0 0,1-1 0,0 1-1,-1-1 1,1 1 0,0-1 0,0 0 0,-1 0-1,1 0 1,0 0 0,0 0 0,0 0 0,1 0-1,6-1 17,-1-1 0,1 0 0,-1 0-1,0 0 1,0-1 0,0 0 0,0-1-1,9-5 1,3-4-9,0-1 0,-1 0-1,34-34 1,-46 40-11,0 1-1,0-1 1,-1-1-1,0 1 1,0-1-1,-1 0 1,0-1-1,0 1 1,-1-1-1,-1 0 1,5-16 0,-13 58-206,-1 51 1,6-82 209,0 0 0,0 0 0,0 0 0,1 0 0,-1-1 0,0 1 0,1 0 0,-1 0 0,0-1 0,1 1 0,-1 0 0,1 0 0,-1-1 0,1 1 0,-1-1 0,1 1 0,-1 0 0,1-1 0,0 1 0,-1-1 0,1 1 0,0-1 0,0 0 0,-1 1 0,1-1 0,0 0 0,1 1 0,31 3 71,29-11 36,-56 5-58,0 1 0,0 0-1,0 0 1,0 1 0,0 0-1,0 0 1,0 0-1,0 1 1,10 2 0,-13-2-27,-1 0 0,0 0 1,1 1-1,-1-1 1,0 1-1,0 0 0,0 0 1,0-1-1,-1 1 0,1 1 1,0-1-1,-1 0 0,1 0 1,-1 0-1,0 1 0,0-1 1,0 1-1,0-1 1,0 1-1,-1-1 0,1 1 1,-1-1-1,1 4 0,-1-5-22,0-1 1,0 1-1,0-1 0,0 0 0,0 1 0,0-1 0,0 1 1,0-1-1,0 0 0,0 1 0,0-1 0,0 1 0,0-1 0,0 0 1,1 1-1,-1-1 0,0 0 0,0 1 0,0-1 0,1 0 1,-1 1-1,0-1 0,1 0 0,-1 1 0,0-1 0,0 0 0,1 0 1,-1 0-1,0 1 0,1-1 0,-1 0 0,1 0 0,-1 0 1,0 0-1,1 1 0,0-1 0,10-12 10,5-22-22,7-86 11,-23 120 0,1-1 0,-1 0 0,0 1 0,1-1 0,-1 1 0,0-1 0,1 0 0,-1 1 0,1-1 0,-1 1 0,1-1 0,-1 1 0,1 0 0,-1-1 0,1 1 0,-1-1 0,1 1 0,-1 0 0,1 0 0,0-1 0,-1 1 0,1 0 0,0 0 0,-1 0 0,1-1 0,0 1 0,-1 0 0,1 0 0,0 0 0,-1 0 0,1 0 0,0 1 0,-1-1 0,1 0 0,0 0 0,-1 0 0,1 0 0,1 1 0,30 12 0,-22-9 0,6 2 0,0-1 0,0 0 0,1-2 0,0 0 0,22 1 0,-31-3 0,0-1 0,1 0 0,-1 0 0,0-1 0,0 0 0,0 0 0,0-1 0,0 0 0,0 0 0,0-1 0,-1 0 0,1-1 0,7-4 0,-13 6 0,0 1 0,0-1 0,0 1 0,0-1 0,0 0 0,-1 0 0,1 0 0,0 0 0,-1 0 0,0 0 0,1 0 0,-1 0 0,0-1 0,0 1 0,0 0 0,-1-1 0,1 1 0,0-1 0,-1 1 0,0-1 0,1 1 0,-1-1 0,0 1 0,0-1 0,-1 1 0,1-1 0,0 1 0,-2-4 0,1 4 0,0 0 0,0 0 0,0 0 0,-1 0 0,1 0 0,-1 0 0,1 1 0,-1-1 0,0 0 0,1 1 0,-1 0 0,0-1 0,0 1 0,0 0 0,0 0 0,0 0 0,-1 0 0,1 0 0,0 0 0,0 1 0,-1-1 0,1 1 0,0 0 0,0-1 0,-1 1 0,1 0 0,0 0 0,-1 1 0,1-1 0,-3 1 0,0 0 0,1 1 0,-1-1 0,1 1 0,-1 0 0,1 0 0,0 1 0,-1-1 0,1 1 0,1 0 0,-1 0 0,0 0 0,1 1 0,-1-1 0,1 1 0,0 0 0,0 0 0,1 0 0,-3 5 0,1-3 0,2-1 0,-1 1 0,1 0 0,-1-1 0,1 1 0,1 0 0,-1 0 0,1 1 0,1-1 0,-1 0 0,1 0 0,0 0 0,0 0 0,1 7 0,0-10 4,1 0 0,-1-1 0,0 1 0,1 0 0,0 0 0,0-1 0,0 1 0,0-1 0,0 0 0,0 0 0,0 0 0,1 0 0,-1 0 0,1 0 0,0 0 0,0-1 0,-1 1 0,7 1 0,2 2-99,1-1 0,0-1 0,18 4 0,19-2-2631,2-5-4184,3 0-2913</inkml:trace>
</inkml:ink>
</file>

<file path=ppt/ink/ink6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7.71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78 1 15471,'0'0'5018,"0"14"-2862,0 18-970,-2-1-1,-1 1 0,-11 44 0,7-50-825,0-1-20,1 0 0,1 0 0,1 1 0,-1 50 1,6-74-336,-1-1 0,0 0 0,1 0 1,-1 0-1,1 0 0,-1 0 0,1 0 1,-1 0-1,1 0 0,-1 0 0,1 0 1,0 0-1,0 0 0,0-1 1,-1 1-1,1 0 0,0 0 0,0-1 1,0 1-1,0-1 0,0 1 0,0-1 1,0 1-1,0-1 0,0 0 1,1 1-1,-1-1 0,0 0 0,0 0 1,0 0-1,0 0 0,0 0 0,1 0 1,-1 0-1,0 0 0,0 0 0,0-1 1,2 0-1,48-13 185,-6-7-103,50-21-49,-85 39-41,0 1 1,0-1 0,-1 1 0,1 1 0,0 0 0,0 0 0,1 1 0,10 1 0,-18 0 7,-1-1-1,0 1 1,1 0-1,-1 0 1,0 0-1,0 0 1,0 0-1,0 1 0,0-1 1,0 1-1,0-1 1,-1 1-1,1 0 1,0-1-1,-1 1 1,1 0-1,-1 0 1,0 0-1,0 0 1,0 1-1,0-1 0,0 0 1,0 0-1,0 1 1,-1-1-1,1 0 1,-1 1-1,0-1 1,1 0-1,-1 1 1,0-1-1,-1 1 1,1 2-1,0 1 87,-1 1 0,1 0 0,-1-1 0,-1 1 0,1 0 0,-1-1 0,0 0 0,0 1 0,-1-1 0,0 0 0,-3 6 0,-2-4-14,0 1-1,0-1 1,0 0 0,-1-1-1,0 0 1,0 0 0,-1-1-1,0 0 1,0-1-1,0 0 1,-19 6 0,14-6 5,-1-1 0,1-1-1,-1 0 1,0-1 0,0-1 0,0 0 0,-28-3 0,39 2-117,0-2-1,0 1 1,0 0-1,1-1 1,-1 0-1,0 0 1,1 0-1,-1-1 1,1 0 0,0 0-1,0 0 1,0 0-1,0 0 1,0-1-1,1 0 1,-1 0 0,-4-7-1,7 9-4,0 0-1,0 0 0,0 0 1,0 0-1,0 0 1,1 0-1,-1 0 1,1 0-1,-1 0 1,1 0-1,0-1 1,0 1-1,-1 0 1,2 0-1,-1 0 1,0 0-1,0-1 0,1 1 1,-1 0-1,1 0 1,0 0-1,-1 0 1,1 0-1,0 0 1,0 0-1,1 1 1,-1-1-1,0 0 1,0 0-1,1 1 1,-1-1-1,1 1 0,0-1 1,-1 1-1,1 0 1,0-1-1,0 1 1,0 0-1,0 0 1,0 1-1,0-1 1,4-1-1,22-8-2845,1 0 1,39-6-1,-10 2-3170,-6 0-2923</inkml:trace>
</inkml:ink>
</file>

<file path=ppt/ink/ink6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8.05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3 170 17905,'0'0'2877,"9"-4"294,-2 1-2382,105-48 4502,-98 44-5225,-1-1 0,0 0-1,0-1 1,-1 0 0,0-1-1,14-16 1,-25 25-59,0 0 1,0 0-1,0-1 0,0 1 1,0 0-1,0 0 1,0-1-1,-1 1 0,1 0 1,0-1-1,-1 1 1,1-1-1,-1 1 0,0-1 1,1 1-1,-1-1 1,0-1-1,0 2 9,-1 1-1,1-1 1,0 1-1,0-1 1,-1 1 0,1-1-1,-1 1 1,1-1 0,0 1-1,-1-1 1,1 1-1,-1 0 1,1-1 0,-1 1-1,1 0 1,-1-1-1,0 1 1,1 0 0,-1 0-1,1 0 1,-1-1-1,0 1 1,1 0 0,-1 0-1,1 0 1,-1 0-1,-1 0 1,-2 0 54,-1 1 1,1-1-1,-1 1 1,1 0-1,-1 0 1,1 0-1,0 1 1,0-1-1,-1 1 1,-4 3-1,-6 6-1,0 0 0,1 1 0,0 0 0,1 1 0,1 1 1,0 0-1,-13 20 0,18-22-35,-1 0 0,1 0 0,1 1 1,0 0-1,1 0 0,1 0 0,0 1 0,1-1 1,0 1-1,-1 16 0,4-28-34,0 0 0,0 0 0,0 0 0,0 0 0,0 0 0,0 0 0,1 0 0,-1 0 0,1 0 0,0 0 0,-1 0 0,1 0 0,0 0 0,0 0 0,0 0 0,0 0 0,1-1 0,-1 1 0,0-1 0,1 1 0,-1-1 0,1 1 0,-1-1 0,1 0 0,0 0 0,0 1 0,0-1 0,-1-1 0,1 1 0,0 0 0,0 0 0,0-1 0,0 1 0,0-1 0,0 1 0,1-1 0,-1 0 0,0 0 0,0 0 0,0 0 0,0 0 0,0-1 0,2 0 0,7 0 0,-1-1 0,0 0 0,0 0 0,0-1 0,0-1 0,-1 0 0,16-8 0,-6 0-1367,0-1-1,23-21 1,-27 20-841,-1-1 0,0 0 0,-1-1 0,0-1 0,12-21 0,-6 2-10839</inkml:trace>
</inkml:ink>
</file>

<file path=ppt/ink/ink6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8.5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18257,'0'0'5456,"0"10"-3934,-6 155 2891,-1-23-2554,6-141-1848,1 0 0,0 0 0,0 0 0,0 0-1,0 0 1,0 0 0,0 0 0,0 0 0,0 0 0,0 0-1,1 0 1,-1-1 0,0 1 0,1 0 0,-1 0 0,0 0-1,1 0 1,-1 0 0,1 0 0,0-1 0,-1 1 0,1 0-1,-1 0 1,1-1 0,0 1 0,0 0 0,0-1 0,-1 1-1,1-1 1,0 1 0,0-1 0,0 1 0,0-1 0,0 0 0,0 1-1,0-1 1,0 0 0,0 0 0,0 0 0,0 0 0,0 0-1,0 0 1,0 0 0,0 0 0,0 0 0,-1 0 0,1 0-1,0-1 1,0 1 0,0 0 0,0-1 0,0 1 0,0-1-1,0 1 1,1-2 0,6-2 52,-1 0-1,1 0 1,-1-1-1,0 0 1,8-8-1,39-41 38,-30 28-94,43-34 1,-65 58-14,1 0 1,-1 0 0,1 1 0,-1-1 0,1 1-1,-1 0 1,1 0 0,0 0 0,5-1 0,-8 2 3,1 0 1,0 0 0,0 0 0,-1 0 0,1 0-1,0 0 1,-1 0 0,1 0 0,0 1-1,-1-1 1,1 0 0,0 1 0,-1-1 0,1 0-1,-1 1 1,1-1 0,0 0 0,-1 1 0,1-1-1,-1 1 1,1-1 0,-1 1 0,0 0 0,1-1-1,-1 1 1,1-1 0,-1 1 0,0 0-1,0-1 1,1 1 0,-1 0 0,0-1 0,0 1-1,0 0 1,0-1 0,0 1 0,0 0 0,0 0-1,0-1 1,0 1 0,0 1 0,0 34 111,-8 52 0,0 2-7,9-90-113,-1 0-1,0 0 1,0 0-1,0-1 1,1 1 0,-1 0-1,0 0 1,0 0-1,1 0 1,-1 0-1,0 0 1,0-1 0,1 1-1,-1 0 1,0 0-1,0 0 1,1 0 0,-1 0-1,0 0 1,0 0-1,1 0 1,-1 0 0,0 0-1,1 0 1,-1 0-1,0 0 1,0 0-1,1 1 1,-1-1 0,0 0-1,0 0 1,1 0-1,-1 0 1,0 0 0,0 0-1,0 1 1,1-1-1,-1 0 1,0 0 0,0 0-1,0 1 1,1-1-1,-1 0 1,0 0-1,0 1 1,0-1 0,0 0-1,0 0 1,0 1-1,0-1 1,0 0 0,1 0-1,-1 1 1,0-1-1,0 0 1,0 0 0,0 1-1,0-1 1,0 0-1,0 1 1,-1-1-1,1 0 1,0 0 0,0 1-1,0-1 1,0 0-1,0 0 1,0 1 0,11-13-2715,3-13-2628,1-9-2851</inkml:trace>
</inkml:ink>
</file>

<file path=ppt/ink/ink6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19.1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21 389 18129,'-3'9'3193,"3"-8"-3054,-16 47 3749,14-18-1286,3-29-2519,-1 0-1,0 0 1,0 0 0,0 0 0,1-1 0,-1 1-1,0 0 1,1 0 0,-1-1 0,1 1-1,-1 0 1,1-1 0,-1 1 0,1-1 0,0 1-1,-1 0 1,1-1 0,0 1 0,-1-1-1,1 0 1,0 1 0,-1-1 0,1 0 0,0 1-1,0-1 1,0 0 0,1 1 0,8-1 6,0 0 1,1 0-1,-1-1 1,0-1-1,0 1 1,0-2-1,0 1 1,0-2 0,0 1-1,-1-1 1,1 0-1,-1-1 1,0 0-1,-1-1 1,13-10-1,-2 1-85,0 0-1,-2-2 0,0 0 0,0-1 0,22-33 1,-34 43 61,0 0 0,-1 0 1,0-1-1,0 1 1,-1-1-1,0 0 0,-1 0 1,0 0-1,0-1 1,-1 1-1,0 0 0,0 0 1,-1-1-1,-1 1 1,-1-16-1,3 20-65,0-1 0,0 0 0,1 0 0,0 1 0,0-1 0,1 1 0,-1 0 0,1 0 0,1 0 0,-1 0 0,1 0 0,5-6 0,17-27 0,-12 9 0,-10 24 0,-9 21 0,-30 31 0,34-46-216,1 1 1,-1 0-1,0-1 0,1 1 1,-1-1-1,0 1 0,0-1 1,0 1-1,0-1 0,0 0 1,-1 1-1,1-1 0,0 0 1,0 0-1,-1 0 0,1 0 1,-1 0-1,1 0 0,-1 0 1,1 0-1,-1-1 0,0 1 1,1-1-1,-1 1 0,-2-1 0,1 1 139,1 1-98,-1-1 1,1 0 0,0 0 0,0 1-1,0-1 1,0 1 0,1-1 0,-1 1 0,0 0-1,1 0 1,-1 0 0,1 0 0,-2 2-1,-3 5-3447,-1-2-3476</inkml:trace>
</inkml:ink>
</file>

<file path=ppt/ink/ink6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0.9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0 673 4452,'0'0'24610,"14"-9"-22608,35-31-1789,-1-1 0,-3-3 0,-1-2 0,-2-1-1,-3-2 1,-1-2 0,39-72 0,-76 121-213,2-3 0,0 0 0,0-1 0,0 1 0,-1-1 0,0 0 0,0 0 0,0 0 0,-1 0 0,1-7 0,-2 13 0,-1-1 0,1 1 0,0-1 0,0 1 0,-1-1 0,1 1 0,0-1 0,-1 1 0,1-1 0,-1 1 0,1 0 0,-1-1 0,1 1 0,0 0 0,-1-1 0,1 1 0,-1 0 0,1 0 0,-1-1 0,1 1 0,-1 0 0,0 0 0,1 0 0,-1 0 0,1 0 0,-1 0 0,1 0 0,-1 0 0,1 0 0,-1 0 0,0 0 0,1 0 0,-1 0 0,1 0 0,-1 1 0,1-1 0,-1 0 0,1 0 0,-1 1 0,1-1 0,-1 0 0,1 0 0,-1 1 0,0 0 0,-25 12 0,-1 9 0,1 2 0,1 0 0,1 1 0,2 2 0,0 0 0,2 1 0,1 1 0,2 1 0,-26 57 0,41-82 0,0 1 0,0 0 0,0 0 0,1 0 0,-1 0 0,1 0 0,1 0 0,-1 0 0,1 0 0,0 0 0,2 11 0,-1-13 0,1-1 0,-1 1 0,1-1 0,-1 0 0,1 0 0,0 0 0,0 0 0,1 0 0,-1 0 0,1 0 0,-1 0 0,1-1 0,0 0 0,0 1 0,0-1 0,0 0 0,0 0 0,1-1 0,5 3 0,10 4 0,0 0 0,0-2 0,30 7 0,-44-12 0,0 0 0,1 0 0,-1-1 0,1 0 0,-1 0 0,1 0 0,0 0 0,-1-1 0,0 0 0,1 0 0,-1 0 0,1-1 0,-1 0 0,0 0 0,0 0 0,0-1 0,8-5 0,31-34 0,-3-2 0,-1-2 0,-3-1 0,38-62 0,-51 72 0,-1-1 0,19-46 0,-34 66 0,-1 0 0,-1 0 0,0-1 0,-2 0 0,0 0 0,-1 0 0,1-25 0,-4 43 0,0 0 0,0 0 0,0 0 0,0 1 0,0-1 0,0 0 0,-1 0 0,1 1 0,0-1 0,0 0 0,0 0 0,-1 1 0,1-1 0,-1 0 0,1 1 0,0-1 0,-1 0 0,1 1 0,-1-1 0,1 0 0,-1 1 0,0-1 0,1 1 0,-1-1 0,1 1 0,-1 0 0,0-1 0,1 1 0,-1 0 0,0-1 0,0 1 0,1 0 0,-1 0 0,0-1 0,0 1 0,1 0 0,-1 0 0,0 0 0,0 0 0,0 0 0,1 0 0,-1 0 0,0 1 0,0-1 0,1 0 0,-1 0 0,0 1 0,0-1 0,1 0 0,-1 1 0,0-1 0,1 0 0,-1 1 0,0-1 0,0 2 0,-5 1 0,0 0 0,1 0 0,0 1 0,-1 0 0,-8 8 0,1 4 0,0 1 0,2 0 0,0 0 0,0 1 0,2 1 0,0-1 0,-9 29 0,-33 148 0,42-152 0,-6 22 0,-81 383 0,95-445 0,0-8 0,-1-18 0,4-36 0,4 29 0,1-1 0,2 1 0,1 0 0,1 0 0,19-34 0,-1 13 0,66-91 0,-99 161 0,4-18 0,0-1 0,0 1 0,0 0 0,0-1 0,0 1 0,0-1 0,0 1 0,0-1 0,0 1 0,0-1 0,0 1 0,0 0 0,0-1 0,1 1 0,-1-1 0,0 1 0,0-1 0,1 1 0,-1-1 0,0 0 0,1 1 0,-1-1 0,0 1 0,1-1 0,-1 0 0,1 1 0,-1-1 0,1 0 0,-1 1 0,1-1 0,-1 0 0,1 0 0,-1 1 0,1-1 0,-1 0 0,1 0 0,0 0 0,3 0 0,0-1 0,-1 0 0,1 0 0,-1 0 0,1-1 0,-1 1 0,0-1 0,0 1 0,1-1 0,-1 0 0,0-1 0,-1 1 0,1 0 0,0-1 0,2-3 0,44-53 0,-26 30 0,-12 16 0,-1 0 0,0 0 0,-1-1 0,9-16 0,-50 91 0,-16 33 0,43-84 0,2 1 0,-1 0 0,1-1 0,0 2 0,1-1 0,-1 22 0,3-32 0,1 0 0,-1 0 0,1 0 0,-1-1 0,0 1 0,1 0 0,-1 0 0,1-1 0,0 1 0,-1 0 0,1-1 0,0 1 0,-1-1 0,1 1 0,0-1 0,-1 1 0,1-1 0,0 0 0,0 1 0,0-1 0,0 0 0,-1 1 0,1-1 0,0 0 0,0 0 0,0 0 0,0 0 0,0 0 0,-1 0 0,1 0 0,0 0 0,0 0 0,0 0 0,0-1 0,0 1 0,-1 0 0,1 0 0,0-1 0,0 1 0,1-1 0,40-15 0,-5-10 0,46-40 0,6-5 0,-87 70 0,-1 0 0,0 0 0,1 0 0,-1 0 0,1 0 0,-1 0 0,1 0 0,-1 0 0,1 1 0,-1-1 0,1 1 0,0-1 0,-1 1 0,1 0 0,0 0 0,-1-1 0,1 1 0,3 1 0,-5-1 0,1 1 0,0-1 0,-1 1 0,1-1 0,0 1 0,-1 0 0,1-1 0,-1 1 0,1 0 0,-1 0 0,1-1 0,-1 1 0,0 0 0,1 0 0,-1 0 0,0 0 0,0 0 0,1-1 0,-1 1 0,0 0 0,0 0 0,0 0 0,0 0 0,0 1 0,-2 11 0,1 0 0,-2 0 0,-5 20 0,5-22 0,2-10 0,0 0 0,1 0 0,0 0 0,-1 0 0,1 0 0,0 0 0,-1 0 0,1 0 0,0 0 0,0 0 0,0 0 0,0 0 0,0 1 0,0-1 0,0 0 0,0 0 0,0 0 0,1 0 0,-1 0 0,0 0 0,1 0 0,-1 0 0,1 0 0,-1 0 0,1 0 0,-1 0 0,1-1 0,0 1 0,-1 0 0,1 0 0,0 0 0,0-1 0,1 2 0,0-2 0,1 0 0,0 1 0,0-1 0,0 0 0,0-1 0,-1 1 0,1 0 0,0-1 0,0 0 0,-1 1 0,1-1 0,4-2 0,28-12 0,-26 11 0,0 0 0,-1 0 0,2 1 0,-1 0 0,0 1 0,1 0 0,-1 0 0,1 1 0,14 0 0,-23 2-10,0-1 0,0 1 0,0-1 0,0 1 0,0-1 0,0 1 0,0 0 0,-1-1 0,1 1 0,0 0-1,0 0 1,-1-1 0,1 1 0,-1 0 0,1 0 0,-1 0 0,1 0 0,-1 0 0,1 0 0,-1 0 0,0 0 0,1 0 0,-1 0 0,0 0 0,0 0 0,0 0 0,0 0 0,0 1 0,0-1 0,0 0-1,0 0 1,-1 0 0,1 0 0,0 0 0,-1 0 0,0 1 0,2 20-630,0-21 611,-1-1-1,1 1 1,-1-1 0,1 1 0,-1-1 0,1 0 0,-1 1 0,1-1 0,-1 0-1,1 0 1,-1 1 0,1-1 0,-1 0 0,1 0 0,0 0 0,-1 0 0,1 0 0,-1 0-1,1 0 1,-1 0 0,1 0 0,0 0 0,-1 0 0,1 0 0,-1 0 0,1 0-1,0 0 1,-1-1 0,1 1 0,-1 0 0,1 0 0,-1-1 0,1 1 0,-1 0 0,2-1-1,5-3-1426,-1-1-1,1 1 1,-1-1-1,0 0 1,0-1-1,0 0 1,8-11-1,-5 8-754,21-25-7233</inkml:trace>
</inkml:ink>
</file>

<file path=ppt/ink/ink6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1.5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1 19346,'-19'24'2040,"1"0"-1,2 2 0,0 0 0,-21 52 1,33-67-1892,0-1-1,0 1 1,1 1 0,1-1 0,0 0 0,0 1-1,2-1 1,-1 0 0,1 1 0,1 0 0,0-1-1,0 0 1,1 1 0,1-1 0,7 20 0,-10-30-158,0-1 1,0 0 0,0 1-1,0-1 1,0 0 0,0 1 0,0-1-1,1 0 1,-1 1 0,0-1-1,0 0 1,0 1 0,0-1 0,1 0-1,-1 0 1,0 1 0,0-1-1,1 0 1,-1 0 0,0 1 0,0-1-1,1 0 1,-1 0 0,0 0-1,1 0 1,-1 1 0,0-1 0,1 0-1,-1 0 1,0 0 0,1 0 0,-1 0-1,0 0 1,1 0 0,-1 0-1,0 0 1,1 0 0,-1 0 0,1 0-1,9-14-141,7-32 9,-15 39 38,4-14 1,-2 11 73,0 24 223,-2-3-56,-1-7-121,0-1-1,0 1 1,0-1 0,0 0-1,1 0 1,-1 0-1,1 0 1,0 0-1,0 0 1,0 0-1,0 0 1,0-1 0,1 1-1,-1-1 1,1 0-1,0 0 1,0 0-1,3 2 1,0-1 38,0 0-1,1 0 1,-1-1 0,1 0 0,0-1-1,-1 1 1,1-1 0,12 0 0,-3-1 27,-1 0 1,1-2-1,-1 0 0,0 0 1,0-2-1,0 1 1,24-11-1,15-14-81,-53 28 0,-1 0 0,0 0 0,1 0 0,-1 0 0,0 0 0,0 0 0,1 0 0,-1 0 0,0 0 0,1 0 0,-1 0 0,0 0 0,0 0 0,1 0 0,-1 0 0,0 0 0,1 1 0,-1-1 0,0 0 0,0 0 0,0 0 0,1 0 0,-1 1 0,0-1 0,0 0 0,1 0 0,-1 1 0,0-1 0,0 0 0,0 0 0,0 1 0,0-1 0,1 0 0,-1 0 0,0 1 0,0-1 0,0 0 0,0 0 0,0 1 0,0-1 0,0 0 0,0 1 0,0-1 0,0 0 0,0 1 0,0-1 0,0 0 0,0 1 0,-1 11 0,-3 8 0,-3 19 0,7-38 0,0-1 0,0 1 0,0 0 0,0 0 0,0-1 0,0 1 0,0 0 0,0 0 0,0 0 0,0-1 0,1 1 0,-1 0 0,0 0 0,0-1 0,1 1 0,-1 0 0,1-1 0,-1 1 0,0 0 0,1-1 0,-1 1 0,1-1 0,-1 1 0,1-1 0,0 1 0,-1-1 0,1 1 0,0-1 0,-1 1 0,1-1 0,0 0 0,-1 1 0,1-1 0,0 0 0,0 0 0,0 1 0,18-1-442,1-1-1,-1-1 1,0 0-1,-1-1 1,1-1-1,22-8 1,-19 5-165,-1 2 1,1 0 0,0 1 0,28-1 0,-47 5-81,-1-1 0,0 0 1,1 0-1,-1 0 0,0 0 1,0 0-1,0-1 1,1 1-1,-2-1 0,1 1 1,0-1-1,0 0 0,2-2 1,3-3-4249,4-3-5042</inkml:trace>
</inkml:ink>
</file>

<file path=ppt/ink/ink6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1.9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139 0 13805,'0'0'11958,"-2"9"-10303,-6 26-748,1 1 1,2 0-1,-1 54 0,12 117-400,-1-39 460,-5-160-926,-1 1-1,-1-1 1,1 0-1,-1 1 1,-4 10-1,5-18-39,1 0-1,-1 1 1,1-1-1,-1 0 1,0 0-1,1 0 1,-1 1-1,0-1 1,0 0 0,0 0-1,0 0 1,0 0-1,0 0 1,0-1-1,0 1 1,0 0-1,-2 1 1,2-2-2,0 0 1,0-1 0,-1 1 0,1 0-1,0 0 1,0 0 0,0-1 0,0 1-1,0 0 1,0-1 0,0 1 0,0-1-1,0 0 1,0 1 0,0-1 0,0 0-1,0 1 1,1-1 0,-1 0 0,0 0-1,0 0 1,1 0 0,-1 0-1,0 0 1,0-1 0,-9-14 0,1-1 0,1 1 0,0-2 0,1 1 0,1-1 0,1 0 0,0 0 0,2 0 0,0-1 0,0 1 0,2-1 0,2-32 0,0 45-39,0 0 1,0 0-1,1 1 0,0-1 1,0 0-1,0 1 0,1-1 1,0 1-1,0 0 0,0 0 1,1 0-1,-1 0 0,1 1 1,1 0-1,-1-1 0,0 2 1,9-7-1,8-4-708,1 0-1,44-19 1,-26 13-644,14-10-5533,1-5-5686</inkml:trace>
</inkml:ink>
</file>

<file path=ppt/ink/ink6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2.36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 1 11275,'0'0'11210,"16"83"-9320,-25-29-1057,-3 5-545,5 4-192,-1-6-32,8-10-256,0-12-1025,14-10-833,7-16-929,6-9-544,7-12-3620</inkml:trace>
</inkml:ink>
</file>

<file path=ppt/ink/ink6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2.7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289 10 15983,'0'0'3054,"-8"-3"-289,-3 1-2375,1 0 1,-1 1-1,0 0 1,1 0-1,-1 1 0,0 1 1,1 0-1,-1 0 1,0 1-1,1 0 1,-1 1-1,1 0 0,0 1 1,-14 7-1,-1-2 265,16-6-482,0 0 0,1 0 0,-1 1-1,0 0 1,1 1 0,0 0 0,0 0-1,-8 7 1,16-11-172,0-1 0,1 1 0,-1-1-1,0 1 1,0-1 0,0 0 0,0 1 0,1-1-1,-1 1 1,0-1 0,1 1 0,-1-1 0,0 0-1,1 1 1,-1-1 0,0 0 0,1 1 0,-1-1-1,1 0 1,-1 0 0,0 1 0,1-1-1,-1 0 1,1 0 0,-1 0 0,1 0 0,-1 1-1,1-1 1,-1 0 0,1 0 0,-1 0 0,1 0-1,-1 0 1,1 0 0,-1 0 0,1 0 0,-1-1-1,1 1 1,34 5 67,-24-4-55,15 2-9,0 1 0,-1 1 0,0 1 0,0 1 0,0 1 0,-1 2 0,24 12 0,-46-21 14,0 0-1,0 0 0,-1 0 0,1 0 0,0 0 1,-1 0-1,1 1 0,-1-1 0,1 0 1,-1 1-1,0-1 0,0 1 0,1 0 0,-1-1 1,0 1-1,0 0 0,-1 0 0,1-1 0,0 1 1,-1 0-1,1 0 0,-1 0 0,1 0 1,-1 0-1,0 0 0,0 0 0,0 0 0,0 0 1,0 0-1,0 0 0,-1 0 0,1 0 0,-1 0 1,1 0-1,-1-1 0,0 1 0,0 0 1,0 0-1,0 0 0,0-1 0,0 1 0,0-1 1,0 1-1,-1-1 0,1 1 0,-1-1 0,1 0 1,-3 2-1,-6 6 188,-1 0-1,-1-1 1,0-1-1,0 1 1,-18 6 0,12-5-108,0-2 1,0 0 0,-1-1-1,0-1 1,-1-1-1,-22 2 1,41-5-115,1-1 0,-1 0-1,0 0 1,0 0 0,1 1 0,-1-1 0,0 0-1,0 0 1,1 0 0,-1 0 0,0 0 0,0-1-1,0 1 1,1 0 0,-1 0 0,0 0 0,0-1 0,1 1-1,-1 0 1,0-1 0,1 1 0,-1-1 0,0 1-1,1 0 1,-1-1 0,1 0 0,-1 1 0,1-1-1,-1 1 1,1-1 0,-1-1 0,1 1-73,0-1 1,0 1-1,1 0 1,-1-1-1,0 1 0,1-1 1,-1 1-1,1 0 1,0-1-1,0 1 1,-1 0-1,1 0 0,0 0 1,0 0-1,1-2 1,43-37-4121,-6 15-920,5-1-1516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1:06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5255 773 24535,'-263'-85'352,"-136"-26"-5927,125 37 4301,127 32 1267,-609-142-373,669 171 361,0 3-1,-1 4 1,1 4-1,-1 4 1,0 4 0,-160 31-1,150-11 67,1 5-1,1 4 1,2 4-1,2 4 1,2 5-1,2 3 0,-99 76 1,53-23 194,5 7-1,5 4 1,-167 203 0,162-155 105,7 5 0,7 5 0,8 6 0,-105 239 0,123-207-291,9 3-1,9 4 1,-70 378-1,117-447-74,6 2 0,7 0 0,7 0 0,6 1 0,7-1-1,7 0 1,6-1 0,74 261 0,-24-191 320,9-5 0,10-2 0,9-5 0,249 380 0,-277-484-194,5-3 0,4-4 1,164 153-1,-192-204-85,3-2 1,1-3 0,2-2-1,1-3 1,2-2-1,2-4 1,0-2 0,92 26-1,-63-32-12,2-4-1,0-5 0,0-4 1,1-3-1,0-6 1,174-19-1,562-147-13,-784 154 3,1141-271 270,-380 88 382,-571 124-425,309-137 0,212-183-533,-31-53-179,-136 45 444,-460 299 85,-5-5 1,148-158 0,-228 212-7,-3-2-1,-2-2 1,-2-2-1,-3-2 0,-2-1 1,-3-1-1,-3-2 1,-3-1-1,-2-1 1,-4-1-1,-2-1 1,-3-1-1,8-92 1,-13 3 170,-6 0 0,-26-236 1,-87-310-52,-36 73-189,93 456-61,-113-260 0,124 350 90,-3 1 1,-3 2-1,-4 2 1,-75-88 0,74 108 35,-2 2 0,-3 2 0,-2 3 1,-3 3-1,-93-59 0,40 44 7,-2 5 0,-2 4 0,-3 7 0,-198-52 0,-526-64-249,470 115-35,-1 17 1,-404 18-1,608 23-347,2 8 0,0 6 0,-184 52 0,207-33-3060,-258 111-1,80 5-8133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04.1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1602,'0'0'-705</inkml:trace>
</inkml:ink>
</file>

<file path=ppt/ink/ink7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3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0 19891,'0'0'4238,"-5"12"-2422,4-9-1681,-23 47 1719,23-47-1711,0 0 0,0 0 0,0-1-1,0 1 1,0 0 0,0 0-1,1 0 1,0 1 0,-1-1 0,1 0-1,0 0 1,1 0 0,-1 0 0,1 0-1,-1 0 1,1 0 0,1 5 0,1-7-121,-1 1 1,0-1-1,1 1 1,-1-1-1,1 0 1,0 1-1,-1-1 1,1-1-1,0 1 1,0 0 0,0-1-1,-1 1 1,1-1-1,0 0 1,0 0-1,0 0 1,4-1-1,53-7 112,-29-1-62,47-22 0,-59 22-70,1 0-1,0 2 1,0 0-1,0 2 1,1 0-1,30-3 1,-50 8 10,0 0 0,0 0 0,0 1 0,-1-1 0,1 0 0,0 0 0,0 1 0,0-1 0,0 1 0,-1-1 0,1 1 0,0-1 0,0 1 0,-1-1 0,1 1 0,0 0 0,-1 0 0,1-1 0,-1 1 0,1 0 0,-1 0 0,1-1 0,-1 1 0,0 0 0,1 0 0,-1 0 0,0 0 0,0 0 0,1-1 0,-1 1 0,0 0 0,0 0 0,0 0 0,0 0 0,0 0 0,0 0 1,-1 0-1,1 0 0,0 1 0,-10 52 805,5-26-546,6-28-271,-1 1 0,1-1 0,-1 1 0,1-1 0,-1 1 0,1-1 0,-1 1 0,1-1 0,-1 0 0,1 1 0,0-1 0,-1 0 0,1 0 0,0 0 0,-1 1 0,1-1 0,0 0 0,-1 0 0,1 0 0,0 0 0,-1 0 0,1 0 0,0 0 0,-1 0 0,1-1 0,0 1 0,-1 0 0,1 0 0,0 0 0,0-1 0,26-6 0,84-45-59,8-3-122,-104 50 139,0 0 0,0 1 0,1 0 0,0 2 0,-1 0 0,19-1 0,-33 3 16,0 0 1,0 0-1,0 1 0,-1-1 1,1 0-1,0 0 0,-1 0 0,1 1 1,0-1-1,0 0 0,-1 0 1,1 1-1,0-1 0,-1 1 0,1-1 1,-1 1-1,1-1 0,-1 1 1,1-1-1,-1 1 0,1 0 0,-1-1 1,1 1-1,-1-1 0,0 1 1,1 0-1,-1 0 0,0-1 1,1 1-1,-1 0 0,0-1 0,0 1 1,0 0-1,0 0 0,0-1 1,0 1-1,0 0 0,0 0 0,0 0 1,0-1-1,0 1 0,0 0 1,-1-1-1,1 1 0,0 0 0,-1 0 1,0 0-1,-8 20-1863,-2-6-3972</inkml:trace>
</inkml:ink>
</file>

<file path=ppt/ink/ink7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3.47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7 12043,'0'0'5478,"51"-7"-12557</inkml:trace>
</inkml:ink>
</file>

<file path=ppt/ink/ink7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3.7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224 0 21973,'0'0'2818,"-75"7"321,36 2-1185,2 4-480,6 1-65,8 4-1409,11 0 0,6-1 0,6-1 0,0 1 0,11-3 0,9 2 0,3-1-1025,6-1-673,3-2-768,2-2-865,4-3-2210,-2-5-3876</inkml:trace>
  <inkml:trace contextRef="#ctx0" brushRef="#br0" timeOffset="1">380 84 15535,'0'0'10575,"11"8"-10132,-4-3-413,0 0 0,0 0 0,1-1 1,-1 0-1,1-1 0,-1 0 0,1 0 0,1 0 0,-1-1 0,0 0 0,0-1 1,1 0-1,9 0 0,26-7 460,-42 6-435,-1 0 0,0-1 0,0 1 0,0-1 0,1 1 0,-1-1 0,0 1 0,0-1 0,0 0 0,0 1 0,0-1 0,0 0 0,0 0 0,0 0 0,0 0 0,-1 0 0,1 0 0,0 0 0,-1 0-1,1 0 1,0 0 0,-1 0 0,1 0 0,-1-1 0,0 1 0,1 0 0,-1 0 0,0 0 0,0-1 0,0 1 0,0 0 0,0 0 0,0-2 0,-1 2-11,0-1 1,0 1-1,0-1 0,-1 1 0,1 0 0,0-1 0,-1 1 0,1 0 0,-1 0 0,1 0 0,-1 0 0,1 0 0,-1 1 0,0-1 0,1 0 0,-1 1 0,0-1 0,0 1 0,1 0 0,-1-1 0,0 1 0,0 0 0,0 0 0,0 0 0,-2 1 1,-50 1 539,48-1-556,0 1 0,0-1-1,0 1 1,1 0 0,-1 1 0,1 0 0,0-1-1,0 2 1,0-1 0,0 1 0,0-1 0,1 1 0,-1 0-1,1 1 1,0-1 0,-5 9 0,7-11-41,0 1 0,0-1 0,1 1 0,-1-1 0,1 1 0,0 0 0,-1 0 1,1-1-1,1 1 0,-1 0 0,0 0 0,1 0 0,-1 0 0,1 0 0,0 0 0,0 0 1,0 0-1,0 0 0,1 0 0,-1 0 0,1 0 0,0 0 0,0 0 0,0 0 0,0-1 0,0 1 1,1 0-1,-1-1 0,1 1 0,0-1 0,0 1 0,0-1 0,0 0 0,2 3 0,1-2-458,-1 1-1,1-1 0,0 0 1,0 0-1,0-1 1,0 1-1,10 2 0,42 3-8108,-8-7-1664</inkml:trace>
</inkml:ink>
</file>

<file path=ppt/ink/ink7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4.6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1 11147,'0'0'15524,"-6"15"-14430,-10 25-577,2 1 0,3 1 0,0 0 0,3 1 0,-5 76 0,13-112-443,0 7 39,0 0 0,0 0 0,2 0 0,5 24 0,-7-36-103,0 0 1,1 0-1,0 0 1,-1 0-1,1 0 1,0 0-1,0 0 0,0 0 1,0 0-1,0-1 1,1 1-1,-1 0 1,0-1-1,1 1 1,-1-1-1,1 1 0,0-1 1,0 0-1,-1 0 1,1 0-1,0 0 1,0 0-1,0 0 1,0 0-1,0 0 0,0-1 1,0 1-1,0-1 1,0 0-1,0 1 1,1-1-1,-1 0 1,0 0-1,0-1 1,0 1-1,0 0 0,0-1 1,0 1-1,0-1 1,3 0-1,-1-1-58,0 0 0,0-1 0,0 1-1,0-1 1,-1 0 0,1 0 0,-1 0 0,1 0-1,-1-1 1,0 1 0,-1-1 0,1 0 0,0 0 0,-1 0-1,0 0 1,0 0 0,0-1 0,2-7 0,1-3-364,-1-1 0,-1 1 1,0-1-1,0-19 1,-1 19 8,0-50-749,-2 61 1098,-1 0 1,1 1 0,-1-1 0,1 1-1,-1-1 1,-1 1 0,1-1 0,-1 1 0,1-1-1,-5-6 1,6 11 47,-1-1 0,1 0 0,-1 1 0,1-1 0,0 1 0,-1-1 0,1 1 0,-1-1 0,1 1 0,-1-1 0,1 1 0,-1-1 0,0 1 0,1 0 0,-1-1 0,1 1 0,-1 0 0,0-1 0,1 1 0,-1 0 0,0 0 0,0 0 0,-6 10-12,6-7 65,1 0 0,-1 0 0,1 0 0,0 0 0,0 0 0,1 0 1,-1 0-1,0 0 0,2 4 0,0-4 7,0 0-1,0-1 1,1 1-1,-1 0 1,1-1 0,0 0-1,-1 1 1,1-1-1,0 0 1,0-1-1,0 1 1,1 0 0,-1-1-1,0 0 1,1 1-1,-1-1 1,1-1 0,-1 1-1,1 0 1,-1-1-1,8 0 1,2 1 136,0-1 0,0 0 1,0-1-1,25-5 0,-27 3-75,1-1-1,-1 0 1,0-1-1,0-1 1,0 0-1,-1 0 1,0-1-1,0 0 1,0 0-1,11-13 1,-16 15-53,-1 1 0,1-1 0,-1-1 0,0 1 0,0 0 0,-1-1 0,1 0 0,-1 0 0,-1 0 0,1 0 0,-1 0 0,0-1 0,0 1 0,-1-1 0,0 1 0,0-1 0,-1 0 0,1 1 0,-1-1 0,-2-9 0,2 15-62,0 0 0,0 0 0,0 1 0,0-1 0,0 0 0,-1 0 0,1 0 0,0 1 0,-1-1 0,1 0 0,0 0 0,-1 1 0,1-1 0,-1 0 0,1 1 0,-1-1 0,0 0 0,1 1 0,-1-1 0,0 1-1,1-1 1,-1 1 0,0-1 0,1 1 0,-1 0 0,0-1 0,0 1 0,0 0 0,-1-1 0,0 1-5,0 1 0,0-1 0,1 0 0,-1 1 0,0-1 0,0 1 0,0-1 0,0 1 0,1 0 0,-1 0 0,0 0 0,-2 2 0,-2 1-14,-1 1-1,1 1 1,0-1 0,1 1 0,-8 10 0,-5 12 112,-27 54 1,40-70-63,0 1 1,0 0-1,1 1 0,0-1 1,2 1-1,-1-1 0,1 16 1,1-27-26,1 0 1,0 0 0,1 0-1,-1 0 1,0 0 0,0-1-1,1 1 1,-1 0 0,1 0-1,0-1 1,-1 1 0,1 0-1,0-1 1,0 1 0,0 0-1,0-1 1,0 0 0,1 1-1,-1-1 1,0 0 0,1 1-1,-1-1 1,3 1 0,0 0 8,-1 0 1,1-1-1,0 1 1,0-1 0,0 0-1,0 0 1,0-1-1,0 1 1,0-1 0,6 0-1,5-1-94,1-1 0,-1 0 0,1-1 0,24-9 0,21-13-943,-45 17 856,0 1 0,1 1-1,0 0 1,19-3 0,-35 9 173,-1 0 1,1 1-1,0-1 0,-1 0 0,1 1 0,-1-1 1,1 0-1,-1 1 0,1-1 0,-1 1 0,1-1 0,-1 1 1,0-1-1,1 1 0,-1 0 0,1-1 0,-1 1 1,0-1-1,0 1 0,1 0 0,-1-1 0,0 1 1,0 0-1,0-1 0,0 1 0,0 0 0,0-1 0,0 1 1,0 0-1,0-1 0,0 1 0,0 0 0,0-1 1,0 1-1,-1 0 0,1-1 0,-1 2 0,-4 29 585,-6 0-277,7-22-276,1 1 0,0 0 0,0 0 0,1 0 1,-1 18-1,3-28-82,0 1-1,0 0 1,0-1 0,0 1 0,1-1-1,-1 1 1,0-1 0,1 1 0,-1-1 0,0 1-1,1-1 1,-1 1 0,1-1 0,-1 1-1,1-1 1,-1 0 0,1 1 0,-1-1-1,1 0 1,-1 1 0,1-1 0,-1 0 0,1 0-1,-1 1 1,1-1 0,0 0 0,-1 0-1,1 0 1,0 0 0,-1 0 0,1 0-1,-1 0 1,1 0 0,0 0 0,-1 0 0,1 0-1,-1 0 1,1-1 0,0 1 0,-1 0-1,1 0 1,-1-1 0,1 1 0,-1 0-1,1-1 1,-1 1 0,1-1 0,29-15-6573,-15-1-356</inkml:trace>
</inkml:ink>
</file>

<file path=ppt/ink/ink7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5.3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0 158 14990,'0'0'10826,"13"0"-9043,-6 0-1676,0 0 0,1 0 0,-1-1 0,0 0-1,0 0 1,0-1 0,1 0 0,-2 0-1,1 0 1,0-1 0,0 0 0,-1-1-1,0 1 1,1-1 0,10-10 0,27-33 42,-42 45-143,-1 0 1,1-1-1,0 0 0,-1 1 0,1-1 0,-1 0 0,0 0 1,0 0-1,0 1 0,-1-1 0,1 0 0,-1 0 1,1-1-1,-1 1 0,0 0 0,0 0 0,0 0 0,-1-5 1,0 7-11,1 1 0,-1-1 0,0 0 0,1 0 0,-1 1 1,0-1-1,0 1 0,1-1 0,-1 1 0,0-1 0,0 1 1,0-1-1,1 1 0,-1 0 0,0-1 0,0 1 0,0 0 1,0 0-1,0-1 0,0 1 0,0 0 0,0 0 1,0 0-1,0 0 0,0 0 0,1 1 0,-1-1 0,0 0 1,0 0-1,0 1 0,0-1 0,0 0 0,0 1 0,0-1 1,1 1-1,-1-1 0,0 1 0,-1 1 0,-32 20-145,25-13 159,2 0 0,-1 1 0,1 0 0,-6 12 0,10-18 52,1 1 0,-1 0-1,1 0 1,1 0 0,-1 0 0,1 0 0,-1 0 0,2 0-1,-1 1 1,0-1 0,1 0 0,1 7 0,-1-11-51,0 1 0,1 0 0,0-1 0,-1 1 1,1-1-1,0 0 0,0 1 0,0-1 0,0 1 0,0-1 1,0 0-1,0 0 0,0 0 0,0 0 0,1 0 0,-1 0 0,0 0 1,1 0-1,-1 0 0,1-1 0,-1 1 0,1 0 0,-1-1 0,1 1 1,0-1-1,-1 0 0,1 0 0,1 1 0,54 0 151,-48-1-140,7-2-88,1 0 0,-1-1-1,0-1 1,0 0 0,-1-1 0,1-1 0,-1 0 0,0-1-1,15-10 1,-3 0-269,0-2 0,-1 0 0,40-40 0,-75 69 470,0-1 0,1 1 0,1 1 0,0 0 1,0 0-1,1 0 0,0 1 0,-7 23 0,11-31-74,1 1 0,0 0 1,-1-1-1,2 1 0,-1 0 0,0 0 1,1 0-1,0 0 0,0 0 0,1 0 1,-1-1-1,1 1 0,0 0 0,0 0 0,1-1 1,-1 1-1,1 0 0,0-1 0,0 0 1,1 1-1,-1-1 0,1 0 0,0 0 1,0-1-1,7 7 0,26 19-157,-18-16-1031,-1 2 0,26 26 0,-38-35 932,0 0-1,-1 0 1,1 1-1,-1 0 0,-1 0 1,1 0-1,-1 0 0,0 1 1,-1-1-1,0 1 1,2 11-1,-2-6 275,-1 0 0,-1 1 0,0-1 0,0 1 0,-2-1 0,1 1 0,-2-1 0,0 0 0,-8 23 0,8-27 258,-1-1 0,0 0 0,-1 0-1,0 0 1,0-1 0,-1 0 0,0 1 0,0-2 0,-11 10 0,16-14-294,-1-1 1,1 1-1,-1-1 1,0 0 0,0 1-1,1-1 1,-1 0-1,0 0 1,0 0 0,0-1-1,0 1 1,0 0 0,-1-1-1,1 1 1,0-1-1,0 0 1,0 0 0,0 0-1,-3 0 1,4 0 5,-1-1 0,1 0 0,0 1 1,-1-1-1,1 0 0,0 0 0,-1 0 0,1 0 0,0 0 0,0 0 0,0 0 1,0 0-1,0-1 0,0 1 0,0 0 0,1-1 0,-1 1 0,0 0 0,0-4 1,-2-6 139,0 0 0,1 0 0,1 0 0,0 0 0,0-18 0,1 2-840,1 0 1,2 1-1,0-1 1,2 1-1,1 0 1,16-46-1,-16 57 35,1 1 0,1-1-1,0 2 1,0-1-1,2 1 1,-1 0 0,2 1-1,0 0 1,0 1 0,1 0-1,0 1 1,24-15-1,9-2-7732</inkml:trace>
</inkml:ink>
</file>

<file path=ppt/ink/ink7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5.92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254 51 15086,'0'0'5040,"0"-9"-2350,0 7-2541,0 1 0,0-1-1,0 0 1,0 0 0,-1 1-1,1-1 1,-1 0 0,1 0 0,-1 1-1,1-1 1,-1 0 0,0 1-1,0-1 1,0 1 0,0-1-1,0 1 1,0-1 0,0 1-1,0 0 1,0 0 0,-1-1 0,1 1-1,-1 0 1,-2-1 0,1 1 5,-1 0 0,1 1 1,-1-1-1,0 1 0,1 0 1,-1 0-1,1 1 1,-1-1-1,0 1 0,1-1 1,-1 1-1,1 0 0,-1 1 1,1-1-1,-5 3 0,-3 1-89,0 0 0,1 1-1,-1 0 1,1 0 0,1 1-1,-1 1 1,1-1 0,1 1-1,-1 1 1,2 0 0,-1 0-1,1 1 1,0-1 0,1 2-1,0-1 1,1 1 0,0-1-1,0 2 1,2-1 0,-1 0-1,1 1 1,1-1-1,0 1 1,0 0 0,2 0-1,0 23 1,0-32-72,1 0-1,-1 1 1,1-1-1,0 0 1,0 0-1,0 0 1,0 0-1,1-1 1,-1 1-1,1 0 1,0 0-1,0-1 1,-1 1-1,2-1 1,-1 0-1,0 0 1,0 1-1,1-1 1,3 2-1,0-1-206,0 0 0,1 0 0,-1 0 0,1-1 0,-1 0-1,1 0 1,0-1 0,11 1 0,2-1-909,-1-1 1,1 0-1,0-2 0,-1-1 0,31-7 0,14-13-3217,0-5-1628</inkml:trace>
</inkml:ink>
</file>

<file path=ppt/ink/ink7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6.2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186 2 15214,'-11'2'2200,"2"0"-1830,0 1 0,-1-1 1,1 2-1,1-1 0,-1 1 0,0 1 0,1 0 1,0 0-1,0 0 0,1 1 0,-1 0 1,1 1-1,1 0 0,-1 0 0,1 0 1,-7 11-1,-13 31 1337,25-47-1647,0 0 0,0 1-1,0-1 1,0 0-1,0 1 1,1-1 0,-1 1-1,1-1 1,-1 1-1,1 0 1,0-1 0,0 1-1,0-1 1,1 1-1,-1-1 1,0 1 0,1-1-1,1 5 1,0-6-37,-1 0 1,1 1-1,0-1 1,0-1-1,-1 1 1,1 0-1,0 0 1,0-1-1,0 1 1,0-1-1,0 1 0,0-1 1,0 0-1,0 0 1,0 0-1,0 0 1,0 0-1,0 0 1,-1-1-1,1 1 1,0 0-1,0-1 1,0 0-1,0 1 1,3-3-1,46-22 402,-23 5-407,-2 0 0,-1-2 0,-1-1 0,0-1-1,34-45 1,-69 106-306,-18 52 601,27-82-294,0 0-1,1 1 1,0-1 0,0 0-1,1 1 1,0-1-1,0 0 1,1 1 0,0-1-1,3 12 1,-3-18-30,0 1 1,0 0 0,0 0 0,0-1-1,0 1 1,1-1 0,-1 1-1,0-1 1,1 1 0,-1-1 0,1 0-1,0 0 1,-1 1 0,1-1-1,0 0 1,0-1 0,0 1 0,0 0-1,0-1 1,0 1 0,3 0 0,1 0-446,0 0 0,0-1 0,1 0 0,-1 0 1,0 0-1,8-2 0,27-10-5117</inkml:trace>
</inkml:ink>
</file>

<file path=ppt/ink/ink7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7.2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 0 17713,'0'0'4820,"-3"12"-4062,-2 4-432,1-1 0,0 1-1,2 0 1,0 0 0,0 0-1,2 0 1,1 23 0,-1-37-319,1-1 1,-1 1 0,1-1 0,-1 1 0,1 0 0,-1-1-1,1 1 1,0-1 0,0 0 0,-1 1 0,1-1 0,0 0 0,1 1-1,-1-1 1,0 0 0,0 0 0,0 0 0,1 0 0,-1 0-1,0 0 1,1 0 0,-1 0 0,1-1 0,1 2 0,1-1 15,0-1 0,0 1 1,0-1-1,0 0 0,-1 0 1,1 0-1,0 0 0,0-1 1,0 0-1,4-1 0,6-2 47,-1-1-1,0 0 1,0-1 0,20-13-1,83-61 97,-116 79-169,0 1 0,0 0 1,1-1-1,-1 1 0,0 0 1,1 0-1,-1 0 1,0-1-1,0 1 0,1 0 1,-1 0-1,1 0 0,-1-1 1,0 1-1,1 0 0,-1 0 1,0 0-1,1 0 0,-1 0 1,1 0-1,-1 0 0,0 0 1,1 0-1,-1 0 0,0 0 1,1 0-1,-1 0 0,1 0 1,-1 0-1,0 1 0,1-1 1,-1 0-1,0 0 1,1 0-1,-1 1 0,0-1 1,1 0-1,-1 0 0,0 1 1,0-1-1,1 0 0,-1 0 1,0 1-1,1 22 344,-15 40 462,11-51-832,2-9-95,-3 24 169,3-27-145,1 1-1,0-1 1,0 0-1,0 1 1,0-1-1,0 0 1,0 1 0,0-1-1,0 0 1,0 1-1,0-1 1,0 0-1,0 1 1,0-1-1,0 0 1,0 1 0,0-1-1,1 0 1,-1 0-1,0 1 1,0-1-1,0 0 1,0 1-1,1-1 1,-1 0 0,0 0-1,0 1 1,0-1-1,1 0 1,-1 0-1,0 1 1,1-1-1,-1 0 1,0 0-1,0 0 1,1 0 0,-1 0-1,0 1 1,1-1-1,-1 0 1,0 0-1,1 0 1,-1 0-1,0 0 1,1 0 0,-1 0-1,0 0 1,1 0-1,-1 0 1,0 0-1,1 0 1,-1 0-1,0-1 1,1 1 0,-1 0-1,0 0 1,1 0-1,-1 0 1,0-1-1,0 1 1,1 0-1,-1 0 1,0-1 0,14-11-7097</inkml:trace>
</inkml:ink>
</file>

<file path=ppt/ink/ink7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8.1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392 34 11499,'0'0'14782,"-11"-7"-12689,6 4-1919,1 1-100,0-1 0,0 0 0,0 1 0,0 0 0,0 0 0,-1 0 0,1 0 0,-1 1 0,1-1 0,-1 1 0,1 1 0,-1-1 0,0 1 0,0-1 0,1 1 0,-1 1 0,0-1 0,0 1 0,-7 1 0,-13 7-34,0 0 0,1 2 1,0 0-1,0 2 0,2 0 0,0 2 0,0 1 0,1 0 0,-27 28 0,46-42-53,0 0 0,1 0 1,-1 0-1,0 1 0,0-1 1,1 0-1,0 1 1,-1-1-1,1 1 0,0-1 1,0 1-1,0-1 0,1 1 1,-1 0-1,0 5 0,1-7-27,1 1 0,0-1 1,-1 1-1,1-1 0,0 1 0,0-1 0,0 0 0,0 1 1,0-1-1,0 0 0,0 0 0,0 0 0,0 0 0,1 0 0,-1 0 1,0 0-1,1 0 0,-1-1 0,0 1 0,1 0 0,-1-1 0,1 1 1,0-1-1,-1 0 0,1 1 0,-1-1 0,3 0 0,116 18-990,-86-15 920,0 2-1,0 1 0,45 15 0,-77-21 123,0 1 0,0-1-1,0 1 1,-1-1 0,1 1 0,0 0 0,0 0 0,-1 0-1,1 0 1,0 0 0,-1 0 0,1 0 0,-1 1 0,1-1 0,-1 0-1,0 1 1,1-1 0,-1 1 0,0 0 0,0-1 0,1 4 0,-2-3 50,0-1 1,-1 1 0,1-1 0,0 1 0,-1-1 0,1 0 0,-1 1 0,0-1-1,1 0 1,-1 1 0,0-1 0,0 0 0,0 0 0,0 0 0,0 0 0,0 1-1,0-1 1,0-1 0,0 1 0,-1 0 0,0 1 0,-13 6 452,1 0 0,-1-1 0,-25 9 1,-81 22 360,109-35-815,0-1 0,0 0 0,-1 0 0,1-2 0,-1 1 0,1-1 0,-1-1 0,-13-3 0,26 4-110,-1 0 0,0 0 0,0 0 0,0 0 0,0-1-1,1 1 1,-1 0 0,0-1 0,0 1 0,1-1 0,-1 1 0,0-1 0,0 1 0,1-1-1,-1 1 1,1-1 0,-1 0 0,1 1 0,-1-1 0,1 0 0,-1 1 0,1-1 0,-1 0 0,1 0-1,0 1 1,-1-1 0,1 0 0,0 0 0,0 0 0,0 0 0,0 1 0,-1-1 0,1 0 0,0 0-1,1 0 1,-1 0 0,0 0 0,0 1 0,0-1 0,0 0 0,1 0 0,-1 0 0,0 1 0,1-1-1,-1 0 1,0 0 0,2 0 0,0-3-506,0 0-1,0 0 1,1 1-1,0-1 1,0 1-1,0 0 1,0 0-1,5-3 1,30-17-5937,8 1-2434</inkml:trace>
</inkml:ink>
</file>

<file path=ppt/ink/ink7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8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1 244 19346,'0'0'7688,"12"-6"-6156,7-5-1315,0 0 1,-1-2-1,26-22 1,-37 29-198,-1 1-1,1-1 1,-1 0-1,-1-1 1,0 1-1,0-1 1,0 0 0,0-1-1,-1 1 1,-1-1-1,1 1 1,-1-1-1,0 0 1,2-13-1,-5 20-4,0 0 0,1 0 0,-1 0 0,0 0 0,0 0 0,0 0-1,0 0 1,0 0 0,0 0 0,0 0 0,-1 0 0,1 0 0,0 0-1,0 0 1,-1 0 0,1 0 0,-1 1 0,1-1 0,-1 0 0,1 0-1,-1 0 1,1 0 0,-1 1 0,0-1 0,0 0 0,1 0 0,-1 1-1,0-1 1,0 1 0,0-1 0,0 1 0,1-1 0,-1 1 0,0-1-1,0 1 1,0 0 0,0 0 0,0-1 0,0 1 0,0 0 0,0 0-1,0 0 1,0 0 0,0 0 0,0 0 0,0 0 0,0 1 0,0-1-1,0 0 1,0 0 0,0 1 0,0-1 0,0 1 0,0-1-1,0 1 1,-1 0 0,-4 1 36,1 1-1,-1 0 0,0 0 0,1 0 1,-1 1-1,1 0 0,-8 8 1,3 1 4,0 0 0,1 1 0,1 0 0,0 0 0,1 1 0,1 0 0,0 0 0,1 0 0,0 1 0,2 0 0,0 0 0,-1 17 0,3-31-42,1-1 0,0 1 0,0-1 0,0 1 0,0-1 0,0 0 0,0 1 0,0-1 0,1 1 0,-1-1 0,0 1 0,1-1 0,-1 0 0,1 1 0,0-1 1,-1 0-1,1 0 0,0 1 0,0-1 0,0 0 0,0 0 0,0 0 0,0 0 0,0 0 0,0 0 0,0 0 0,2 0 0,-1 0 6,1 0 0,0 0 1,0-1-1,0 0 0,0 1 1,-1-1-1,1 0 0,0 0 0,0-1 1,0 1-1,0-1 0,-1 1 0,4-2 1,7-2 21,0-1 1,-1-1 0,1 0 0,20-13-1,-13 5-69,-2 0-1,1-2 0,-2 0 0,0-1 0,-1-1 0,0 0 0,-2-1 0,0-1 0,-1 0 0,-2 0 0,13-30 0,-23 50 55,-1-1-1,1 0 1,-1 0-1,1 0 0,-1 0 1,1 0-1,-1 0 0,0-1 1,1 1-1,-1 0 0,0 0 1,0 0-1,0 0 0,0 0 1,0 0-1,0 0 1,0 0-1,0-1 0,-1 0 1,0 1-23,0 1 1,0 0 0,0 0 0,0 0-1,0 0 1,0 1 0,0-1 0,0 0-1,0 0 1,0 1 0,0-1 0,0 0-1,0 1 1,0-1 0,0 1 0,0-1 0,0 1-1,1 0 1,-1-1 0,0 1 0,0 0-1,0 1 1,-24 20-20,24-21 15,-41 38 1,7-6 0,1 1 0,-31 39 0,63-71 0,1 0 0,-1 0 0,1 0 0,-1 0 0,1 0 0,0 0 0,0 0 0,-1 0 0,2 1 0,-1-1 0,0 1 0,0-1 0,1 0 0,-1 1 0,1-1 0,0 1 0,0-1 0,0 1 0,0-1 0,1 5 0,0-5 0,0 0 0,0 0 0,1-1 0,-1 1 0,0 0 0,1-1 0,-1 1 0,1-1 0,0 1 0,0-1 0,-1 0 0,1 0 0,0 1 0,0-1 0,0-1 0,0 1 0,0 0 0,4 0 0,11 3 0,0-1 0,0-1 0,1 0 0,25-2 0,-34 0 0,10 1-1076,-15-1 108,1 1 1,-1-1-1,1 0 0,-1 0 1,0 0-1,1-1 0,-1 1 1,0-1-1,1 0 0,-1 0 1,0-1-1,7-3 0,3-7-10296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05.7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43 312 9769,'0'0'12391,"-6"5"-11772,-15 12 1318,26-15 1133,19-11-1997,5-5-965,-1-2 0,0-1 0,-1-2 0,-1 0 0,37-36 0,34-24-30,-77 66-67,-15 10-9,0 1-1,0-1 1,-1-1-1,1 1 1,-1-1-1,7-7 1,-11 11 51,-4 1-38,1-1 1,-1 1-1,0 0 0,0 0 1,1 1-1,-1-1 0,-5 4 1,-221 151 185,114-73 1354,171-126-1346,66-64-1,52-43-160,-170 149-197,-5 6 61,-12 14 44,-21 25 95,-116 96 52,4-2 648,142-133-735,47-51 21,1 3 0,76-60 0,-64 57-25,16-15-155,-42 35 25,-22 20 64,-9 7 11,-342 306 17,345-307 26,331-291 96,-262 241-587,-69 49 373,-5 2 98,1 0 0,0 0 0,0 0 0,-1 1-1,1-1 1,0 1 0,0-1 0,0 1 0,-4 4 0,5-5 8,-75 56 11,-89 84 0,43-35 221,117-101-204,-27 22 270,57-49-118,83-70-349,152-98-1,-347 237-85,37-13 295,1 2 0,2 3 0,-53 55 0,96-83-17,17-14-5,19-14 25,112-100 9,82-59-63,-312 221 103,22 4 158,2 2 0,-68 73 0,67-62-157,125-115-8606,-23 7 2038,4-10-4285</inkml:trace>
</inkml:ink>
</file>

<file path=ppt/ink/ink7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29.7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197 0 14382,'-6'25'9955,"-13"27"-7619,2-7-913,-33 104 7,15-50 190,-31 145 1,63-213-3285,7-23 121,9-17 4,22-45-6725,-14 15 1736</inkml:trace>
</inkml:ink>
</file>

<file path=ppt/ink/ink7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0.0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1 17457,'0'0'6801,"-5"16"-6081,-17 63 433,4 1 0,4 1 1,3 1-1,-1 107 0,12-184-1321,-1-3 76,1 0 0,0 0 0,0 0 0,0 0 0,0 0 1,0 0-1,0 0 0,0 0 0,1 0 0,-1 0 0,1 0 0,-1 0 1,1 0-1,0 0 0,0 0 0,0-1 0,0 1 0,0 0 1,0-1-1,0 1 0,3 2 0</inkml:trace>
</inkml:ink>
</file>

<file path=ppt/ink/ink7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0.7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75 10762,'3'-9'3556,"0"-3"-2381,-1 6-415,0 0-1,-1 0 1,0 0 0,0 0-1,0-12 1,-1 17-689,-1 1 1,1 0-1,0-1 1,0 1-1,0 0 1,0 0-1,0-1 1,-1 1-1,1 0 1,0 0-1,0 0 0,0-1 1,-1 1-1,1 0 1,0 0-1,0 0 1,0 0-1,-1-1 1,1 1-1,0 0 0,0 0 1,-1 0-1,1 0 1,0 0-1,-1 0 1,1 0-1,0 0 1,0 0-1,-1 0 1,1 0-1,0 0 0,-1 0 1,1 0-1,0 0 1,0 0-1,-1 0 1,1 0-1,0 0 1,0 0-1,-1 0 1,1 1-1,0-1 0,0 0 1,-1 0-1,1 0 1,0 0-1,0 1 1,-1-1-1,1 0 1,0 0-1,0 1 1,0-1-1,0 0 0,-1 0 1,1 1-1,0-1 1,0 0-1,0 1 1,-15 13 367,4 4-66,0 1-1,2 0 1,0 1-1,2 0 1,0 0 0,1 0-1,-5 30 1,-13 153 2855,9 191-1376,18-380-1852,2-26 0,4-27 0,-4-21 0,-4 0 0,-2-1 0,-3 1 0,-2 0 0,-28-115 0,81 209-1585,-42-30 612,1 1 1,1-1 0,-1 0 0,1-1 0,-1 0 0,1 0 0,0 0 0,0-1 0,0 0 0,1 0 0,13 1 0,17-2-6918</inkml:trace>
</inkml:ink>
</file>

<file path=ppt/ink/ink7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1.0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1 107 16015,'0'0'11141,"1"9"-9897,1 3-1126,1 0-1,0 1 1,1-1-1,1-1 0,0 1 1,1-1-1,0 1 1,0-2-1,1 1 1,1-1-1,9 11 1,-10-13-100,16 14 67,-13-23 212,-2-16 349,-5-7-416,0-1 0,-2 1 0,-1 0-1,0 0 1,-2-1 0,-1 1 0,-7-26 0,5 18-158,5 31-70,0 0 0,0 0 0,0 1 0,0-1-1,0 0 1,0 0 0,0 0 0,0 0 0,0 0 0,1 1 0,-1-1 0,0 0 0,1 0 0,-1 1-1,0-1 1,1 0 0,-1 0 0,1 1 0,-1-1 0,1 0 0,-1 1 0,1-1 0,0 1 0,-1-1-1,1 1 1,0-1 0,-1 1 0,1-1 0,0 1 0,0 0 0,-1-1 0,1 1 0,0 0 0,0-1-1,0 1 1,0 0 0,-1 0 0,1 0 0,0 0 0,0 0 0,0 0 0,0 0 0,0 0 0,-1 0-1,1 1 1,0-1 0,1 1 0,52 12-178,-40-9-134,18 1-2599,-2-5-4133</inkml:trace>
</inkml:ink>
</file>

<file path=ppt/ink/ink7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1.8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62 104 10346,'0'0'10863,"5"11"-9000,2 9-1334,0 1 0,-2-1-1,-1 1 1,-1 0 0,0 0-1,-1 0 1,-2 0 0,0 0-1,-6 39 1,-48 207 307,38-197-600,12-55-209,-1 6 146,0 0 1,2 0-1,-2 26 0,9-44 26,6-10-76,6-12 62,16-36-70,-2-2 0,43-113 0,21-131 247,-53 164-305,-38 127-92,0-1 0,2 1 1,8-17-1,-13 26 30,1 0 0,-1-1-1,1 1 1,-1 0 0,1 0 0,0-1 0,0 1-1,0 0 1,0 0 0,0 0 0,0 0 0,0 0-1,0 0 1,0 0 0,0 0 0,1 1 0,-1-1-1,0 0 1,1 1 0,-1-1 0,0 1 0,1-1-1,-1 1 1,0 0 0,1 0 0,-1-1-1,1 1 1,-1 0 0,1 0 0,-1 0 0,1 1-1,-1-1 1,0 0 0,1 1 0,-1-1 0,1 0-1,-1 1 1,2 0 0,-1 1-7,0 0 0,-1 0 0,1 0 0,0 0 0,-1 0 0,1 0-1,-1 0 1,0 0 0,0 0 0,0 1 0,0-1 0,0 1 0,0-1 0,-1 0 0,1 1 0,-1-1 0,0 1 0,0 0-1,0-1 1,0 1 0,0-1 0,0 1 0,-1-1 0,1 1 0,-1-1 0,0 3 0,-1 2-13,0 0 1,0 0 0,0-1 0,-1 1 0,0-1-1,-1 0 1,1 1 0,-7 6 0,-7 5 35,-1 0 1,-1-2 0,-1 0-1,0-1 1,-1-1-1,0-1 1,-1-1 0,-1-1-1,0-1 1,-39 12 0,39-21-41,37-13-840,37-17-2312,45-17-7965,-45 22-1602</inkml:trace>
</inkml:ink>
</file>

<file path=ppt/ink/ink7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2.1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199 167 16111,'0'0'2915,"-2"-8"149,2 5-2931,-1 1 0,1 0 0,-1 0 0,1-1 0,-1 1 0,0 0 0,0 0 0,0 0 0,0 0 0,0 0 0,0 0 0,-1 0 0,1 0 0,0 1 0,-1-1 0,0 0 0,1 1 0,-1-1 0,0 1-1,0 0 1,0 0 0,0 0 0,0 0 0,0 0 0,0 0 0,0 0 0,-1 0 0,1 1 0,0-1 0,0 1 0,-1 0 0,1 0 0,0 0 0,-1 0 0,1 0 0,0 0 0,0 0 0,-1 1 0,1-1 0,0 1 0,0 0 0,-4 1 0,-2 2-1,0 0 1,0 0 0,0 1 0,0 0-1,1 0 1,-1 1 0,1 0-1,1 0 1,-8 8 0,10-10-32,1 0 0,-1 0 0,1 0 0,0 1 0,0-1 0,0 1-1,1-1 1,-1 1 0,1 0 0,0 0 0,1 0 0,-1 0 0,1 0 0,0 1 0,0-1 0,1 0 0,-1 6 0,2-9-81,0-1 0,0 1 0,0-1 0,0 1 0,0-1 0,0 1 0,0-1 0,0 0 0,1 0 0,-1 1 0,0-1 0,1 0 0,-1 0 0,1 0 0,-1-1 0,1 1 0,-1 0 0,1 0 0,0-1 0,0 1 0,-1-1 0,1 0 0,0 1 0,0-1 0,-1 0 0,1 0 0,0 0 0,2 0 0,55-3 270,-46 0-248,1-1 1,-1 0-1,0 0 1,0-1-1,-1-1 0,0 0 1,0-1-1,0 0 0,-1-1 1,0 0-1,14-14 1,-18 16-20,0 0 0,-1-1-1,0 1 1,0-1 0,0 0 0,-1-1 0,0 0 0,-1 0 0,1 0 0,-2 0 0,1 0 0,-1-1 0,0 1 0,-1-1 0,0 0 0,0 0 0,-1 0 0,0-11 0,-1 18-23,-1 1 0,1-1 0,0 1 0,-1-1 0,1 0 0,-1 1 0,0-1 0,1 1 0,-1-1 0,0 1 0,0-1 0,0 1 0,0 0 0,0 0 0,0-1 0,0 1 0,-1 0 0,1 0 0,0 0 0,-1 0 0,-1-1 0,-1 0 0,-1 0 0,1 1 0,0-1 0,-1 1 0,0 0 0,1 0 0,-9-1 0,3 2 0,-1 0 0,1 0 0,0 1 0,-1 0 0,1 0 0,-18 6 0,22-4-321,-1 0 0,1 1 0,0 0 1,-1 0-1,2 0 0,-1 0 0,0 1 0,1 0 0,-8 10 1,11-14 151,1 1 1,-1 0 0,1-1-1,0 1 1,0 0 0,0 0-1,0 0 1,0 0 0,0 0 0,0 0-1,0 0 1,1 0 0,-1 0-1,1 0 1,-1 1 0,1-1-1,0 0 1,0 0 0,0 0-1,0 0 1,1 1 0,-1-1 0,0 0-1,1 0 1,0 0 0,-1 0-1,1 0 1,0 0 0,0 0-1,0 0 1,0 0 0,1 0-1,-1 0 1,0-1 0,3 3 0,8 6-6196</inkml:trace>
</inkml:ink>
</file>

<file path=ppt/ink/ink7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2.52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33 1 19026</inkml:trace>
  <inkml:trace contextRef="#ctx0" brushRef="#br0" timeOffset="1">33 1 19026,'-33'7'1441,"33"8"1218,0 6-545,8-1-513,4 3-351,3 3-898,4-2-256,7-2-64,-1-4-1569,-2-7-2531,-2-6-4997</inkml:trace>
</inkml:ink>
</file>

<file path=ppt/ink/ink7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2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 1 18129,'0'0'5648,"2"10"-4639,0-5-935,0 0 0,0 1 0,0-1-1,1 0 1,-1 0 0,1 0 0,1-1 0,-1 1-1,1-1 1,-1 0 0,1 0 0,0 0 0,1 0-1,-1-1 1,1 1 0,-1-1 0,1 0 0,0-1-1,0 1 1,1-1 0,-1 0 0,9 2 0,29 10-252,52 8 0,-60-15-1919,0 2 0,61 22 0,-95-30 2053,1-1-1,0 1 0,0 0 0,-1 0 1,1 0-1,-1 0 0,1 0 0,0 0 1,-1 0-1,0 0 0,1 0 0,-1 1 1,0-1-1,0 0 0,1 1 0,-1-1 1,0 1-1,-1 0 0,1-1 0,0 1 1,1 3-1,-2-4 78,0 1 0,-1 0 0,1 0 0,0-1 0,-1 1 1,1 0-1,-1-1 0,1 1 0,-1 0 0,0-1 0,0 1 0,0-1 0,0 1 0,0-1 0,0 0 1,0 1-1,0-1 0,-2 2 0,-8 5 395,0 1 1,-1-1 0,0-1 0,-16 8-1,24-13-390,-302 132 1500,276-124-3578,9-8-3010</inkml:trace>
</inkml:ink>
</file>

<file path=ppt/ink/ink7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4.59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0 17745,'0'0'865,"-4"9"-246,-10 35 121,2 1-1,2 0 1,2 1 0,-5 84 0,4-29-729,-8 33 64,-13 148 1211,29-281-1175,1 0 0,0 0 0,-1 0 0,1 0 0,0 0-1,0 0 1,0 0 0,0 0 0,0 0 0,0 0 0,0 0 0,0 0-1,1 0 1,-1 1 0,0-1 0,1 0 0,-1 0 0,1 0-1,-1 0 1,1-1 0,-1 1 0,1 0 0,0 0 0,-1 0 0,2 1-1,-1-2-63,1-1 1,-1 1-1,0 0 0,0-1 0,0 1 0,0-1 0,0 1 0,0-1 0,1 1 0,-1-1 0,0 0 0,-1 1 0,1-1 0,0 0 0,0 0 0,0 0 0,0 0 1,0-1-1,44-62-35,-41 59 160,68-116-84,-4-3 1,-6-2-1,76-228 0,-130 333-94,-8 29-194,-12 35-139,5-23 281,-2 0 0,0-1 1,-2 0-1,0 0 0,-1-1 0,0-1 0,-2 0 0,0 0 0,0-2 0,-2 0 1,0 0-1,-35 23 0,35-28-578,-2-1-1,1 0 1,-1-1 0,0-1 0,-21 6 0,35-11-5655,16-4 1270,11-6-184</inkml:trace>
</inkml:ink>
</file>

<file path=ppt/ink/ink7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2:35.0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1 12588,'0'0'2327,"-8"5"-383,0 2-1546,1-1 1,-1 1-1,2 0 1,-1 1-1,1 0 0,0 0 1,0 0-1,1 0 1,0 1-1,1 0 1,0 0-1,0 1 1,-4 17-1,4-14-104,0 0 1,1 1-1,1 0 0,0-1 0,1 1 0,0 0 1,1 0-1,3 21 0,-3-34-278,0 0 0,0-1 0,1 1 0,-1-1 0,0 1 0,1-1 0,-1 1 1,0-1-1,1 1 0,-1-1 0,1 1 0,-1-1 0,1 0 0,-1 1 0,1-1 0,-1 0 0,1 1 0,0-1 0,-1 0 0,1 0 0,-1 1 0,1-1 0,0 0 1,-1 0-1,1 0 0,0 0 0,-1 0 0,1 0 0,-1 0 0,1 0 0,0 0 0,-1 0 0,1 0 0,0-1 0,-1 1 0,1 0 0,-1 0 0,1 0 0,0-1 0,0 0 1,25-13 878,-1-8-582,-1-2 0,-1-1 1,29-39-1,34-38 227,-99 149-332,2-20-171,1-1-1,1 1 1,2 1-1,0-1 1,-4 49-1,11-75-29,0 0 0,-1 0-1,1 0 1,0-1 0,0 1-1,0 0 1,0 0 0,0 0 0,0 0-1,0 0 1,0-1 0,0 1-1,0 0 1,1 0 0,-1 0-1,0 0 1,0-1 0,1 1 0,-1 0-1,1 0 1,-1-1 0,0 1-1,1 0 1,0-1 0,-1 1-1,1 0 1,-1-1 0,1 1 0,0-1-1,-1 1 1,1-1 0,0 1-1,0-1 1,-1 1 0,1-1-1,0 0 1,0 1 0,0-1-1,-1 0 1,1 0 0,0 0 0,0 0-1,0 0 1,0 0 0,-1 0-1,1 0 1,0 0 0,0 0-1,0 0 1,0 0 0,0-1 0,-1 1-1,1 0 1,0-1 0,0 1-1,1-1 1,4-2 91,1-1 1,-1 0-1,1 0 0,-1 0 1,7-7-1,18-19 591,-2-2 1,29-41 0,-41 51-4,-13 25-679,-4-3-272,0 1-1,1 0 1,-1-1-1,0 1 1,1-1-1,-1 1 0,0-1 1,1 1-1,-1-1 1,1 0-1,-1 1 1,1-1-1,-1 0 1,1 1-1,-1-1 1,1 0-1,0 1 1,-1-1-1,1 0 1,-1 0-1,1 0 1,0 0-1,-1 1 1,1-1-1,-1 0 0,1 0 1,0 0-1,0 0 1,16-7-10022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4.89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37 7271,'0'0'8296,"74"1"-7271,-38-5-417,4-2-512,5 0-192,1 0-1505,-3-1-1826,-4-1-2147</inkml:trace>
</inkml:ink>
</file>

<file path=ppt/ink/ink7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3.69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68 10378,'0'0'6470,"82"0"-4965,-19-5 321,18-6-288,8 0-546,3 0-415,-2 2-449,-3 1-96,-13 4-160,-9 0-705,-17 2-288,-14 1-512,-19-1-513</inkml:trace>
</inkml:ink>
</file>

<file path=ppt/ink/ink7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4.03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 15150,'0'0'5253,"87"4"-3875,-21-4-65,14-5-320,7 1-513,6 4-256,-4 0-95,-9 0-226,-12 9-831,-13 2-1475,-9-4-2145,-13-7-3428</inkml:trace>
</inkml:ink>
</file>

<file path=ppt/ink/ink7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4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258 9 16752,'9'-1'2498,"29"-4"-714,-1 3 1,58 2-1,-79 1-1622,-1 0 0,0 1 0,0 1-1,0 1 1,0 0 0,0 1 0,-1 0 0,0 1 0,21 12 0,-32-16-163,0 0 1,0 0-1,-1 0 0,1 0 0,0 1 1,-1-1-1,0 1 0,0 0 0,0-1 1,0 1-1,0 0 0,0 0 0,-1 0 0,1 0 1,-1 1-1,0-1 0,0 0 0,0 0 1,0 1-1,-1-1 0,1 1 0,-1-1 1,0 1-1,0-1 0,0 0 0,-1 1 1,1-1-1,-1 1 0,0-1 0,0 0 0,0 1 1,0-1-1,-2 3 0,-3 7 28,-1-1-1,0-1 1,-1 1 0,0-1-1,0 0 1,-21 18-1,-58 50 655,-109 72 0,77-61-1871,4 5-4240,69-53-4451</inkml:trace>
</inkml:ink>
</file>

<file path=ppt/ink/ink7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8.2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 0 22101,'4'0'2819,"-4"2"-1570,0 18 705,2 8-321,-2 9-448,0 11-544,0 8-481,-3 4-64,-1-2-128,1-4-544,3-9-930,0-8-224,0-10-448,0-9-1121,3-11-2274</inkml:trace>
</inkml:ink>
</file>

<file path=ppt/ink/ink7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8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96 17969,'0'0'11018,"77"-38"-9576,-17 27-353,8 0-705,7 2-256,1 1-128,-3 7-993,-6-2-1313,-12-1-2594,-9 1-2211,-10-4-7879</inkml:trace>
</inkml:ink>
</file>

<file path=ppt/ink/ink7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8.94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109 1 20499,'-8'15'2066,"-13"27"930,-31 89 0,46-111-2566,0 0-1,1 1 1,1-1-1,1 1 1,1 0-1,0 0 0,4 41 1,-2-59-431,0-1 0,1 0 1,-1 0-1,1 1 0,-1-1 0,1 0 0,-1 0 1,1 0-1,0 0 0,0 0 0,0 0 0,1 0 1,-1 0-1,0 0 0,1 0 0,-1-1 1,1 1-1,-1 0 0,1-1 0,0 1 0,0-1 1,0 0-1,0 0 0,0 0 0,0 0 0,0 0 1,0 0-1,0 0 0,0-1 0,0 1 1,1-1-1,-1 1 0,0-1 0,0 0 0,1 0 1,-1 0-1,0 0 0,1 0 0,-1-1 0,3 0 1,3-1-89,1 0 0,-1-1 0,1 0 0,-1-1 0,0 0 0,0 0 0,0 0 0,13-12 0,7-9-286,-22 18 348,0 1 1,1-1-1,0 1 1,1 1-1,-1 0 1,1 0-1,14-7 1,-22 12 31,0 0 0,1 0 0,-1 0 1,1 0-1,-1 0 0,0 0 0,1 0 0,-1 0 0,1 0 1,-1 0-1,0 0 0,1 0 0,-1 0 0,1 0 0,-1 1 1,0-1-1,1 0 0,-1 0 0,1 0 0,-1 0 1,0 1-1,1-1 0,-1 0 0,0 1 0,0-1 0,1 0 1,-1 0-1,0 1 0,1-1 0,-1 0 0,0 1 0,0-1 1,0 1-1,0-1 0,1 0 0,-1 1 0,0-1 0,0 1 1,0-1-1,0 0 0,0 1 0,0-1 0,0 1 0,0 24 171,0-19-109,-1 18 108,-2 0-1,0-1 1,-8 26 0,6-29-250,1 0 1,0 0-1,2 0 0,0 0 0,2 21 1,0-40-93,0 0 0,0 0 1,1-1-1,-1 1 0,0 0 1,1-1-1,-1 1 0,0 0 1,1-1-1,-1 1 0,1-1 0,-1 1 1,1-1-1,-1 1 0,1-1 1,0 1-1,-1-1 0,1 1 1,0-1-1,-1 0 0,1 1 1,0-1-1,-1 0 0,1 1 1,0-1-1,0 0 0,-1 0 1,1 0-1,0 0 0,0 0 1,-1 0-1,1 0 0,0 0 1,0 0-1,-1 0 0,1 0 1,0 0-1,0-1 0,-1 1 1,1 0-1,0-1 0,-1 1 1,1 0-1,0-1 0,-1 1 0,1-1 1,0 1-1,-1-1 0,1 1 1,-1-1-1,1 1 0,-1-1 1,1 0-1,14-20-7744</inkml:trace>
</inkml:ink>
</file>

<file path=ppt/ink/ink7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9.28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38 158 18353,'0'0'5152,"13"2"-3273,-5 0-1609,-3 0-156,0-1 1,-1 0-1,1 0 0,0 0 0,0-1 1,0 1-1,0-1 0,0 0 0,0-1 1,0 1-1,0-1 0,0 0 0,0-1 1,0 1-1,9-5 0,-3 0 106,0-1-1,-1 0 1,1-1-1,17-18 1,-25 23-72,0 0 0,-1 0 0,1 0 0,-1 0 0,0-1 0,1 1 0,-2 0 0,1-1 0,0 0 0,-1 1 0,1-1 0,-1 0 0,0 0 0,0 0 0,-1 0 0,1 0 0,-1 0 0,0 0 1,0 0-1,-1-5 0,1 8-120,-1-1 0,0 1 0,0 0 0,0-1 0,0 1 0,0 0 0,0 0 1,0 0-1,0 0 0,-1 0 0,1 0 0,0 0 0,-1 0 0,1 0 0,0 0 1,-1 1-1,1-1 0,-1 1 0,1-1 0,-1 1 0,0-1 0,1 1 0,-1 0 1,1 0-1,-1 0 0,1 0 0,-3 0 0,-3 0 21,1 0-1,-1 1 1,1 0-1,-1 0 1,-10 3-1,7 0-48,1 1 0,0 0 0,0 0 0,0 1 0,1 0 0,0 1 0,0 0 0,1 0 0,0 0 0,0 1 0,1 0 0,-9 13 0,9-11 0,0 0 0,1 0 0,0 0 0,0 1 0,1 0 0,0 0 0,1 0 0,1 0 0,-1 0 0,2 1 0,-1 11 0,2-21-20,0 1 1,0-1-1,1 1 0,-1-1 1,1 1-1,-1-1 1,1 0-1,0 1 0,0-1 1,0 0-1,0 0 0,0 0 1,1 0-1,-1 0 0,1 0 1,-1 0-1,1 0 1,0 0-1,3 2 0,-1-1-126,1-1 0,-1 1 0,1-1 0,0 0 0,-1 0 0,1 0 0,0-1 1,0 0-1,6 1 0,4-1-970,-1 0 0,0-1 0,0 0 1,0-1-1,0-1 0,21-4 1,19-14-14559</inkml:trace>
</inkml:ink>
</file>

<file path=ppt/ink/ink7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3:59.7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 1 15375,'0'0'10020,"-1"14"-8771,-3 17-552,-6 40 749,3 0-1,4 140 1,3-208-1431,0-1 0,1 1-1,-1-1 1,1 1 0,-1-1 0,1 1 0,0-1-1,-1 1 1,1-1 0,0 0 0,1 1 0,-1-1 0,0 0-1,1 0 1,-1 0 0,1 0 0,0 0 0,0 0-1,3 2 1,-3-3 5,0 0 0,0 0 0,1-1 0,-1 1 0,0-1 0,0 1 0,1-1 0,-1 0 0,0 0 0,1 0 0,-1 0 0,0 0 0,1 0 1,-1-1-1,0 1 0,1-1 0,1-1 0,8-2 41,-1-2 1,0 1 0,0-2 0,0 1-1,-1-1 1,13-12 0,-4 1-62,-14 12 0,0 1 0,0 1 0,0-1 0,1 1 0,-1-1 0,1 2 0,0-1 0,0 1 0,10-4 0,-15 7 0,0 0 0,0 0 0,0 0 0,0 0 0,0 0 0,0 0 0,0 0 0,0 1 0,0-1 0,0 1 0,0-1 0,0 1 0,0-1 0,0 1 0,0-1 0,0 1 0,-1 0 0,1-1 0,0 1 0,0 0 0,-1 0 0,1-1 0,0 1 0,-1 0 0,1 0 0,-1 0 0,1 0 0,-1 0 0,0 0 0,1 0 0,-1 0 0,0 0 0,0 0 0,0 0 0,1 0 0,-1 0 0,0 0 0,0 0 0,-1 2 0,2 53 0,-1-44 0,-2 17 38,1-21-73,0 0 0,1 0 0,0 0 0,0 0 0,1 0 0,0 0 0,0 0 0,4 13-1,-4-20-112,-1 0 0,1 0 0,-1 0 0,1-1 0,0 1 0,-1 0-1,1-1 1,0 1 0,0 0 0,0-1 0,-1 1 0,1-1-1,0 1 1,0-1 0,0 0 0,0 1 0,0-1 0,0 0 0,0 0-1,0 0 1,0 1 0,0-1 0,0 0 0,0 0 0,0 0-1,0-1 1,1 1 0,27-12-6508,-3-10-1416</inkml:trace>
</inkml:ink>
</file>

<file path=ppt/ink/ink7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0.4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183 0 16816,'-12'6'3406,"-3"2"-2490,-74 42 3381,83-47-4122,1 1-1,-1 0 1,1 0-1,0 0 0,0 1 1,1 0-1,-1-1 1,1 2-1,0-1 0,0 0 1,1 1-1,0 0 1,-4 8-1,7-14-174,0 1 0,0-1 0,0 1 0,0-1 0,0 1 1,0-1-1,0 0 0,0 1 0,0-1 0,0 1 0,0-1 0,0 1 0,0-1 0,0 1 0,1-1 0,-1 1 0,0-1 0,0 0 1,0 1-1,1-1 0,-1 1 0,0-1 0,1 0 0,-1 1 0,0-1 0,1 0 0,-1 1 0,0-1 0,1 0 0,-1 0 0,1 1 1,0-1-1,20 5 10,25-8 49,-45 3-56,22-4 20,1-1 1,-1-2-1,39-15 1,-44 14 134,0 1 0,1 1 0,0 0 1,0 2-1,0 0 0,29-2 0,-47 6-91,0 1 0,1-1 0,-1 0 1,0 1-1,1-1 0,-1 1 0,0-1 0,0 1 0,0-1 1,0 1-1,1 0 0,-1 0 0,0 0 0,0-1 0,0 1 1,0 0-1,-1 0 0,1 0 0,0 1 0,0-1 0,-1 0 1,1 0-1,0 0 0,-1 0 0,1 1 0,-1-1 0,0 0 1,1 1-1,-1-1 0,0 0 0,0 1 0,0-1 0,0 0 1,0 1-1,0-1 0,0 2 0,0-2-43,-1 1-1,1-1 1,0 1 0,0-1-1,0 1 1,1-1 0,-1 1-1,0-1 1,1 1 0,-1-1-1,1 1 1,-1-1-1,1 0 1,-1 1 0,1-1-1,0 0 1,0 1 0,0-1-1,0 0 1,0 0 0,0 0-1,0 0 1,0 0 0,0 0-1,0 0 1,1 0 0,-1 0-1,0-1 1,1 1 0,-1-1-1,0 1 1,1 0-1,-1-1 1,1 0 0,2 1-1,6-2-6,0 0-1,0-1 0,0 0 1,0-1-1,-1 0 0,1-1 0,-1 1 1,0-2-1,0 0 0,12-7 1,-12 6-8,0 0 1,1 1 0,0 0 0,-1 1 0,2 0 0,-1 1-1,0 0 1,1 0 0,19-1 0,-28 4-10,-1 0 0,1 1 0,-1-1 0,0 1 0,1-1 0,-1 1 0,0-1 0,1 1 0,-1 0 0,0 0 0,0 0 0,0 0 0,0 0 0,0 0 0,0 0 0,0 0 0,0 0 0,0 0 0,0 1 0,0-1 0,-1 0 0,1 0 0,0 1 0,-1-1 0,1 1 0,-1-1 0,0 0 0,1 1 0,-1-1 0,0 1 0,0-1 0,0 1 0,0-1 0,-1 3 0,1-2 0,0 0 0,0-1 0,0 1 0,0-1 0,0 1 0,0 0 0,1-1 0,-1 1 0,0-1 0,1 1 0,0-1 0,-1 1 0,1-1 0,0 1 0,-1-1 0,1 0 0,0 1 0,0-1 0,0 0 0,0 0 0,1 1 0,-1-1 0,0 0 0,0 0 0,1-1 0,-1 1 0,0 0 0,1 0 0,-1 0 0,3 0 0,4-1 2,0-1 0,0 1 0,0-2-1,0 1 1,-1-1 0,1 0 0,0-1 0,-1 1 0,1-2-1,-1 1 1,10-7 0,-8 5-18,1 0 0,-1 1 0,1 0 0,0 0-1,0 1 1,19-3 0,-28 6-22,1-1 0,0 1-1,-1 0 1,1 0 0,0 0 0,0 0-1,-1 0 1,1 0 0,0 0 0,-1 0-1,1 1 1,0-1 0,0 1 0,-1-1-1,1 1 1,-1 0 0,1-1 0,-1 1-1,1 0 1,-1 0 0,1 0 0,1 3-1,-1-1 11,-1 0 0,0 0 0,0 0 0,-1 0 0,1 0 0,-1 1 0,1-1 0,-1 0 0,0 0 0,0 4 0,0 8 58,0-13-59,1-1 0,-1 1 1,1-1-1,0 0 0,-1 1 1,1-1-1,0 0 0,0 1 0,0-1 1,0 0-1,0 0 0,0 0 1,0 0-1,1 0 0,-1 0 1,0 0-1,1 0 0,-1 0 0,0-1 1,1 1-1,-1-1 0,1 1 1,-1-1-1,1 1 0,-1-1 0,1 0 1,-1 0-1,1 1 0,-1-1 1,1 0-1,0-1 0,1 1 1,54-4-328,-40-1 407,0 0 1,0-1-1,-1-1 0,0 0 0,0-2 0,0 0 0,-1 0 1,0-1-1,-1-1 0,-1 0 0,18-19 0,-30 29-28,0 0-1,0 0 0,0 0 1,0-1-1,0 1 0,0 0 1,0-1-1,0 1 0,-1-1 1,1 1-1,0 0 0,-1-1 1,1 1-1,-1-1 0,0 0 1,0 1-1,1-1 0,-1-2 1,-1 3 2,1 1 0,-1-1 0,1 0 0,-1 1 0,1-1 0,-1 1 0,1-1 0,-1 0 0,1 1 1,-1-1-1,0 1 0,1 0 0,-1-1 0,0 1 0,1 0 0,-1-1 0,0 1 0,0 0 0,1 0 1,-1-1-1,0 1 0,0 0 0,0 0 0,1 0 0,-2 0 0,-4 0 61,1 0 0,-1 1 0,1-1 1,0 1-1,-1 0 0,1 1 0,0-1 0,-1 1 0,-5 3 0,2 0-86,-1 1 0,1 0 0,-15 14 0,22-19 0,0 1 0,-1 0 0,1 1 0,1-1 0,-1 0 0,0 0 0,1 1 0,-1-1 0,1 1 0,-1 0 0,1-1 0,0 1 0,0 0 0,1 0 0,-1-1 0,0 1 0,1 0 0,0 0 0,0 5 0,0-7-14,1 1 0,0-1 0,0 1 0,0-1-1,0 0 1,0 1 0,0-1 0,0 0 0,1 0 0,-1 0 0,0 0 0,1 0-1,-1 0 1,1 0 0,-1 0 0,1-1 0,-1 1 0,1 0 0,-1-1 0,1 1-1,0-1 1,-1 0 0,1 0 0,0 1 0,-1-1 0,4-1 0,49 2-2547,-53-1 2423,38-6-7998,5-10-9091</inkml:trace>
</inkml:ink>
</file>

<file path=ppt/ink/ink7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0.9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297 71 13837,'0'0'7068,"-1"-9"-3283,1 5-3502,-1 1 1,0 0-1,1 0 1,-1 0-1,0 0 1,-1 0-1,1 1 1,0-1-1,-1 0 1,0 1-1,1-1 0,-1 0 1,0 1-1,0 0 1,-5-4-1,4 4-145,-1 0-1,1 0 0,-1 1 1,1-1-1,-1 1 0,0 0 1,0 0-1,0 1 1,1-1-1,-1 1 0,0 0 1,0 0-1,0 0 0,0 0 1,0 0-1,-4 2 1,-1 0-130,0 1 0,1-1 0,-1 2 0,1-1 1,-1 1-1,1 1 0,1-1 0,-1 1 0,0 1 1,1-1-1,0 1 0,-9 11 0,4-4-11,1 0-1,1 0 1,0 1-1,0 0 0,-13 30 1,21-40-34,0 1 1,0-1-1,1 0 0,0 0 1,-1 1-1,1-1 0,1 1 1,-1-1-1,1 1 0,0-1 1,0 1-1,0-1 0,0 1 1,1-1-1,0 1 0,1 3 1,0-5-22,-1 0 0,1 0-1,0 0 1,0-1 0,0 1 0,0-1 0,0 0 0,0 1 0,1-1 0,-1 0 0,1 0 0,0-1 0,-1 1 0,1 0-1,0-1 1,0 0 0,0 1 0,0-1 0,0-1 0,1 1 0,-1 0 0,4 0 0,14 1-1211,-1 0 0,1-1-1,0 0 1,31-5 0,35-14-5881,-27 0-2187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5.23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62 11883,'0'0'5648,"11"-2"-4922,42-12-71,50-12-4390,-39 18-440,-70 8 8101,3-3-6416,3-5-3061</inkml:trace>
</inkml:ink>
</file>

<file path=ppt/ink/ink7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1.6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202 46 19378,'-13'0'2942,"-2"2"-2141,0-1 0,0 2 0,0 0 0,1 1 0,-1 0 0,-13 7 0,22-8-584,1 0 1,-1 0-1,1 0 1,0 0-1,0 1 1,0 0-1,0 0 0,1 0 1,-5 6-1,7-7-191,0 0-1,0 0 1,1 0 0,-1 0-1,1 0 1,-1 1-1,1-1 1,0 0 0,1 1-1,-1-1 1,0 1 0,1-1-1,0 0 1,0 1-1,0-1 1,0 1 0,2 6-1,-1-8-15,0 1 1,0-1-1,1 0 0,-1 0 0,1 0 0,-1 0 1,1 0-1,0 0 0,0-1 0,0 1 0,0-1 1,0 1-1,0-1 0,0 0 0,0 1 0,1-1 1,-1 0-1,0-1 0,1 1 0,-1 0 0,1-1 1,-1 1-1,1-1 0,-1 0 0,1 0 0,4 0 1,6 1 76,0-1 0,1-1 1,24-4-1,-29 3-54,0-1 0,0 0 1,0-1-1,-1 0 0,1 0 0,-1-1 1,0 0-1,0 0 0,-1-1 1,1 0-1,7-9 0,-10 10-2,0 0 0,-1-1 0,1 1 0,-1-1 1,0 0-1,0 0 0,-1 0 0,0-1 0,0 0 0,-1 1 0,1-1 0,-1 0 0,-1 0 0,0 0 1,1-9-1,-4 16-33,0 1 0,-1 0 0,1 0 1,0 0-1,0 0 0,-1 0 0,1 1 0,0-1 1,0 1-1,0-1 0,-2 4 0,-6 5 62,6-7-14,0 1 0,0 0 0,1 0 0,-1 0 0,1 1 0,0-1 1,0 1-1,0-1 0,1 1 0,0 0 0,0 0 0,0 1 0,-2 6 0,5-11-46,-1-1 0,1 1 0,-1-1 0,1 0 0,-1 1 0,1-1 0,-1 0 0,1 1 0,0-1 0,-1 0 0,1 1 0,0-1 0,-1 0 0,1 0 0,0 0 0,-1 0 0,1 0 0,0 0 0,-1 0 0,1 0 0,0 0 0,-1 0 0,1 0 0,0 0 0,-1 0 0,1 0 0,-1 0 0,2-1 0,22-5 0,-2-3-25,-1-1-1,0-1 1,22-16-1,34-17-139,-77 43 157,0 1-1,0 0 1,1 0 0,-1 0 0,0-1-1,0 1 1,1 0 0,-1 0-1,0 0 1,1 0 0,-1 0-1,0 0 1,1 0 0,-1-1-1,0 1 1,1 0 0,-1 0 0,0 0-1,1 0 1,-1 0 0,0 0-1,1 1 1,-1-1 0,0 0-1,0 0 1,1 0 0,-1 0-1,0 0 1,1 0 0,-1 1-1,0-1 1,1 0 0,-1 0 0,0 0-1,0 1 1,0-1 0,1 0-1,-1 0 1,0 1 0,0-1-1,0 0 1,1 0 0,-1 1-1,0-1 1,0 0 0,0 1 0,0-1-1,0 0 1,0 1 0,0-1-1,0 0 1,0 1 0,1-1-1,-1 0 1,-1 1 0,-2 30 138,2-28-98,0-1 0,0 1 1,1 0-1,-1-1 0,1 1 0,-1 0 1,1 0-1,0 0 0,0-1 0,1 1 1,-1 0-1,0 0 0,1-1 1,0 1-1,-1 0 0,1-1 0,2 4 1,0-4-32,1-1 1,-1 0-1,1 1 1,0-1-1,-1-1 1,1 1 0,0 0-1,0-1 1,0 0-1,0 0 1,-1 0-1,1 0 1,0-1 0,0 0-1,0 1 1,5-3-1,64-23-6,-64 22 5,-9 3 0,9-3 0,0 0 0,0 0 0,0 1 0,0 0 0,1 1 0,-1 0 0,1 0 0,-1 1 0,1 0 0,0 1 0,16 1 0,-24-1 0,-1 1 0,1 0 0,-1 0 0,1 0 0,-1 0 0,0 0 0,1 0 0,-1 0 0,0 0 0,0 0 0,0 1 0,0-1 0,0 0 0,0 1 0,0-1 0,0 1 0,-1-1 0,1 1 0,0 0 0,-1-1 0,0 1 0,1-1 0,-1 1 0,0 0 0,0-1 0,0 1 0,0 0 0,0 0 0,0-1 0,0 3 0,5 27 0,-5-30 0,1 0 0,0 0 0,0 0 0,0 0 0,0-1 0,-1 1 0,1 0 0,0 0 0,0 0 0,1-1 0,-1 1 0,0 0 0,0-1 0,0 1 0,0-1 0,0 0 0,1 1 0,-1-1 0,0 0 0,0 0 0,1 0 0,-1 1 0,0-1 0,3-1 0,8 1-655,0-2 0,1 0 0,-1 0 0,0-1 0,0 0 0,0-1 0,-1-1 0,1 0 0,14-9 0,-4 2-1960,-1-2 1,-1-1-1,33-30 1,-20 13-6419</inkml:trace>
</inkml:ink>
</file>

<file path=ppt/ink/ink7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2.3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132 0 11819,'0'0'10981,"-10"7"-8280,0 0-2273,0 2 0,0-1 0,1 1 0,0 1 0,0-1-1,1 2 1,1-1 0,-1 1 0,2 0 0,-1 0 0,2 1-1,0 0 1,-6 19 0,9-24-385,0 0 0,1 0 0,0 0 0,0 1 0,0-1 0,1 0 0,0 0 0,1 0 0,2 12-1,-3-17-63,1 1 0,0-1 0,0 0-1,1 1 1,-1-1 0,0 0 0,1 0-1,-1 0 1,1 0 0,0 0 0,-1 0-1,1-1 1,0 1 0,0-1 0,0 1-1,1-1 1,-1 0 0,0 1 0,0-1-1,1 0 1,-1-1 0,0 1 0,1 0-1,-1-1 1,1 1 0,-1-1 0,1 0-1,-1 0 1,6 0 0,152-4-3203,-160 3 3249,1 1 1,0 0 0,-1 0-1,1 0 1,0 0 0,-1 0-1,1 0 1,-1 1 0,1-1-1,0 0 1,-1 0 0,1 0 0,0 0-1,-1 1 1,1-1 0,-1 0-1,1 1 1,-1-1 0,1 0-1,-1 1 1,1-1 0,-1 1-1,1-1 1,-1 1 0,1-1 0,-1 1-1,0-1 1,1 1 0,-1-1-1,0 1 1,0-1 0,1 1-1,-1 0 1,0-1 0,0 1-1,0 0 1,0-1 0,0 2 0,-6 27 1132,2-11-900,29-20-301,-18-1 38,-1 0 0,1-1 0,-1 0-1,0 0 1,0 0 0,-1-1 0,1 0-1,-1 0 1,0-1 0,-1 1 0,7-10 0,-4 5-22,0-2 0,0 1 0,-1-1 0,0 0 0,5-18 0,-10 32 48,-1-1 1,0 1-1,0 0 0,0 0 1,1-1-1,-1 1 0,1 0 1,0-1-1,-1 1 0,1 0 1,0-1-1,0 1 0,0-1 1,0 1-1,0-1 0,0 0 1,0 0-1,1 1 0,-1-1 1,0 0-1,1 0 0,-1 0 0,1 0 1,-1 0-1,4 1 0,42 19-207,-36-20 144,-1 0 0,0 0-1,1-1 1,-1 0 0,0-1 0,1 0-1,-1 0 1,0-1 0,0-1-1,0 0 1,10-4 0,-10 4 42,-10 3-13,0 0-1,1 1 1,-1-1-1,0 0 1,0 0-1,0 1 1,0-1-1,1 0 1,-1 1-1,0-1 1,0 0-1,0 1 1,0-1-1,0 0 1,0 1-1,0-1 1,0 0-1,0 1 1,0-1-1,0 0 1,0 1 0,0-1-1,0 0 1,0 1-1,0-1 1,0 0-1,-1 1 1,1-1-1,0 0 1,0 1-1,0-1 1,0 0-1,-1 0 1,1 1-1,0-1 1,0 0-1,-1 0 1,1 1-1,-1-1 1,-11 24 86,9-18-71,-7 19 185,1 1-1,1 0 1,1 1 0,1 0 0,2-1 0,0 2 0,1 33 0,3-35-131,-2 0 0,0 0 0,-2 0 0,-1 0 0,-1-1 0,-1 0 0,-20 45 0,22-61 67,0 0 0,-1-1 1,0 1-1,-12 11 0,16-18-99,0 0 0,0 0 1,1 0-1,-1 0 0,0-1 0,0 1 0,-1-1 0,1 0 0,0 1 0,0-1 0,-1 0 0,1 0 0,-1-1 0,1 1 0,0 0 0,-1-1 0,0 0 0,1 1 0,-1-1 0,1 0 0,-1 0 0,1 0 0,-1-1 0,-3 0 0,5 0-24,0 0 0,-1 0 0,1 0 0,0 0 0,0 0 0,-1 0 0,1 0 0,0-1 0,0 1 0,0 0 0,0-1 0,1 1 0,-1-1 0,0 1 0,1-1 0,-1 1 0,1-1 0,-1 1 0,1-1 0,-1-2 0,-2-40 0,3 35 0,-2-17-28,2-1 1,1 1-1,1-1 1,1 1-1,13-48 1,-12 61-28,1 0 0,1 0 1,0 1-1,0-1 0,1 1 1,1 0-1,0 1 1,1 0-1,0 0 0,0 1 1,1 0-1,22-16 1,-2 6-2781,58-28 0,-23 15-3881</inkml:trace>
</inkml:ink>
</file>

<file path=ppt/ink/ink7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2.83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192 90 20339,'2'-8'3080,"0"0"-2545,-1 3 100,0 0 0,0 0 0,0 0 0,0 0 0,-1 0 0,-1-10 0,1 14-525,0 0 0,-1-1 0,1 1 1,-1-1-1,1 1 0,-1-1 0,0 1 0,1 0 0,-1 0 0,0-1 1,0 1-1,0 0 0,0 0 0,0 0 0,0 0 0,0 0 0,-1 0 1,1 0-1,0 0 0,0 0 0,-1 1 0,1-1 0,-1 1 0,1-1 1,0 1-1,-1-1 0,1 1 0,-1 0 0,1-1 0,-1 1 0,-2 0 1,-2 0-73,1 1 0,-1-1 0,0 1 1,0 0-1,0 0 0,1 1 0,-1 0 1,1 0-1,-1 0 0,1 0 0,0 1 1,0 0-1,0 0 0,0 1 1,1-1-1,-1 1 0,1 0 0,0 0 1,0 1-1,0-1 0,1 1 0,-1 0 1,-3 7-1,1-2-48,0 1 0,1-1-1,0 1 1,1 0 0,0 0 0,1 1-1,0-1 1,1 1 0,0-1 0,0 23 0,2-32-31,0 0-1,0 0 1,0 0 0,1 0 0,-1 0 0,1-1 0,-1 1 0,1 0 0,0 0-1,0 0 1,0-1 0,0 1 0,0 0 0,0-1 0,0 1 0,1-1 0,-1 1 0,0-1-1,1 0 1,-1 1 0,4 1 0,-1-1-184,0 0 0,0 0 0,1-1 0,-1 1 0,1-1 0,0 0 0,-1 0 0,10 0 0,0 0-948,-1-2 0,0 1 0,0-2 0,1 0 0,-1 0 0,13-5-1,21-14-5039</inkml:trace>
</inkml:ink>
</file>

<file path=ppt/ink/ink7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3.20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188 1 18930,'-13'8'3288,"1"0"-2383,-78 55 3867,83-57-4415,-1 0-1,2 0 1,-1 1-1,0 0 1,1 0-1,1 0 1,-1 1-1,1 0 1,0 0-1,-4 10 1,9-18-343,0 1 0,0-1 0,0 1-1,-1-1 1,1 1 0,0-1 0,0 1 0,0-1 0,0 1 0,0-1 0,0 1 0,0-1 0,0 1 0,0-1-1,0 1 1,0-1 0,0 1 0,0-1 0,1 1 0,-1-1 0,0 1 0,0-1 0,1 1 0,-1-1 0,0 1-1,0-1 1,1 0 0,-1 1 0,0-1 0,1 0 0,-1 1 0,1-1 0,-1 0 0,1 1 0,21 1 131,24-14-78,-11-4-20,59-36-1,-66 34-70,1 2 0,59-25 0,-87 41 26,0-1-1,-1 1 0,1 0 0,-1-1 1,1 1-1,0 0 0,-1 0 0,1-1 1,0 1-1,-1 0 0,1 0 0,0 0 1,0 0-1,-1 0 0,1 0 0,0 0 1,-1 0-1,1 0 0,0 0 0,0 0 1,-1 1-1,1-1 0,0 0 0,-1 0 1,1 1-1,-1-1 0,1 0 0,0 1 1,-1-1-1,1 1 0,-1-1 0,1 1 0,-1-1 1,1 1-1,-1-1 0,1 1 0,-1-1 1,0 1-1,1 0 0,-1-1 0,0 1 1,1 0-1,-1-1 0,0 1 0,0 0 1,0-1-1,0 1 0,1 0 0,-1-1 1,0 1-1,0 0 0,0-1 0,-1 1 1,1 0-1,0 0 0,0-1 0,0 1 1,0 0-1,-1 0 0,-18 56 127,12-36-101,6-20-27,1 0 0,0 0 0,-1 0 0,1 0 0,0 0 0,0 0 0,-1-1 0,1 1 0,0 0 0,0 0 0,0 0 0,0 0 0,0 0 0,1 0 0,-1 0 0,0 0 0,0 0 0,1 0 0,-1 0 0,0-1 0,1 1 0,-1 0 0,1 0 0,-1 0 0,1 0 0,-1-1 0,1 1 0,0 0 0,1 0 0,-1-1 0,1 1 0,-1-1 0,1 0 0,-1 0 0,1 0 0,-1 0 0,1 0 0,-1 0 0,1 0 0,-1 0 0,1 0 0,-1-1 0,1 1 0,2-2 0,55-28 0,-56 28 0,31-20 0,39-23 0,-67 42 0,-1 0 0,1 1 0,-1 0 0,1 0 0,0 0 0,0 1 0,0 0 0,0 0 0,0 0 0,11 1 0,-16 1 0,0-1 0,0 1 0,0 0 0,-1-1 0,1 1 0,0 0 0,-1 0 0,1 0 0,0-1 0,-1 1 0,1 0 0,-1 0 0,1 0 0,-1 0 0,0 0 0,1 0 0,-1 0 0,0 0 0,0 0 0,1 0 0,-1 1 0,0-1 0,0 0 0,0 0 0,0 0 0,-1 0 0,1 0 0,0 0 0,0 0 0,-1 0 0,1 0 0,-1 2 0,-11 36 0,5-25-197,4-7-556,-1 0 0,1 1 1,0-1-1,1 0 0,0 1 0,0-1 1,-1 13-1</inkml:trace>
</inkml:ink>
</file>

<file path=ppt/ink/ink7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3.9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314 8 13677,'0'0'9444,"-9"-2"-5008,1 0-4177,0 1 0,-1 0-1,1 0 1,0 1 0,0 0 0,0 0 0,0 1 0,0 0 0,-1 1 0,2-1 0,-1 2 0,0-1 0,0 1 0,1 0-1,-1 0 1,1 1 0,0 0 0,0 1 0,-7 5 0,2 0-257,0 0 0,0 1-1,2 1 1,-1 0 0,1 0 0,1 1-1,0 0 1,1 1 0,0 0 0,1 0 0,1 0-1,0 1 1,1 0 0,0 0 0,2 1-1,0-1 1,-3 31 0,7-44-11,-1 1 1,0-1-1,1 0 1,-1 0-1,1 1 1,0-1-1,-1 0 0,1 0 1,0 0-1,0 0 1,1 0-1,-1 0 1,0 0-1,1 0 1,-1 0-1,1-1 0,0 1 1,-1-1-1,1 1 1,0-1-1,0 0 1,0 1-1,0-1 0,0 0 1,0 0-1,0-1 1,0 1-1,1 0 1,-1-1-1,0 1 1,0-1-1,1 0 0,-1 1 1,0-1-1,3-1 1,6 2-202,0-1 0,1-1 0,-1 0 0,0-1 0,-1 0 0,16-5 0,-11 2-1300,1-2 1,-1 0-1,-1-1 0,0-1 0,23-17 0,16-19-6775</inkml:trace>
</inkml:ink>
</file>

<file path=ppt/ink/ink7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4.2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120 1 15439,'-7'9'2877,"-7"11"-1809,0 1-1,1 0 1,1 1 0,1 1-1,2 0 1,0 0 0,1 1-1,1 0 1,1 0 0,-3 37-1,9-60-1050,-1 0-1,1 1 0,0-1 1,0 1-1,0-1 0,1 0 0,-1 1 1,0-1-1,0 0 0,1 1 0,-1-1 1,1 0-1,-1 1 0,1-1 0,0 0 1,-1 0-1,1 0 0,0 1 1,0-1-1,0 0 0,0 0 0,0 0 1,0 0-1,0-1 0,0 1 0,2 1 1,0-1-48,0 0 0,0 0 0,0-1 1,0 1-1,0-1 0,0 0 0,1 0 0,-1 0 1,0 0-1,0 0 0,5-2 0,4-1-597,1 0 0,-1-1 1,0-1-1,22-12 0,-22 10 274,-8 4 292,1 0 1,-1 0-1,1 1 0,-1-1 1,1 1-1,9-2 0,-13 4 93,0 0-1,1 0 0,-1 0 0,0 0 0,0 0 0,0 0 0,0 0 0,0 1 0,0-1 0,0 0 0,0 1 0,0-1 1,0 1-1,0-1 0,0 1 0,0 0 0,0-1 0,0 1 0,0 0 0,-1 0 0,1-1 0,0 1 0,0 0 0,-1 0 0,1 0 1,-1 0-1,1 0 0,-1 0 0,1 0 0,-1 0 0,0 0 0,1 0 0,-1 0 0,0 0 0,0 1 0,0-1 0,0 1 1,5 22 738,-3-14-534,0-1 1,0 1 0,1-1-1,0 1 1,0-1 0,9 16-1,-10-23-217,-1 0 0,1 0 0,0 0 0,-1-1 0,1 1 0,0 0 0,0-1 1,0 0-1,0 0 0,1 1 0,-1-1 0,0 0 0,0-1 0,1 1 0,-1 0 0,1-1 0,-1 1 0,0-1 0,1 0 0,-1 0 0,1 0 0,-1 0 0,1 0 0,-1 0 0,0-1 0,1 1 0,-1-1 0,0 0 0,1 1 1,-1-1-1,0 0 0,0-1 0,3-1 0,-3 2-102,-1 1 0,0-1-1,1 0 1,-1 0 0,1 1 0,-1-1 0,1 1 0,-1-1 0,1 1 0,-1 0-1,1-1 1,-1 1 0,1 0 0,-1 0 0,1 0 0,-1 0 0,1 0 0,2 1 0,-3 1-416,0-1 1,-1 1-1,1-1 1,-1 1-1,1-1 1,-1 1-1,0 0 1,1-1-1,-1 1 1,0 0 0,0-1-1,0 1 1,0 0-1,-1 2 1,1 5-1771,0-3-3651</inkml:trace>
</inkml:ink>
</file>

<file path=ppt/ink/ink7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4.6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125 54 16111,'0'0'7047,"-10"3"-4666,-3 1-1689,0 0 1,1 1 0,-19 10-1,28-13-638,0-1 1,0 0-1,1 1 0,-1-1 0,1 1 1,-1 0-1,1 0 0,-1 0 0,1 0 0,0 1 1,0-1-1,0 1 0,0-1 0,1 1 0,-1-1 1,1 1-1,-1 0 0,1 0 0,0 0 1,0 0-1,0 0 0,0 0 0,1 0 0,0 0 1,-1 6-1,2-8-48,0 0 0,-1 0 0,1 0-1,0 0 1,0 0 0,0-1 0,0 1 0,0 0 0,0-1 0,0 1 0,0 0 0,0-1 0,0 0 0,1 1 0,-1-1-1,0 0 1,0 1 0,0-1 0,1 0 0,-1 0 0,0 0 0,2 0 0,36 2 70,-32-2-80,85 7-1428,7 2 3040,-97-12-1404,0 0 0,0 1 0,-1-1 0,1 0 0,-1 0 0,0 0 0,0 0 0,0 0 0,0 0 0,0 0 0,0-4 0,1-2 12,2-4-220,-2-1 0,1 0 0,-2 0 0,0 0 0,-1-26 0,0 14-84,9 29-2544,4 2 785,0 0 0,0-1 0,1 0 0,-1-1 0,1-1 0,25 2 0,2-3-3460</inkml:trace>
</inkml:ink>
</file>

<file path=ppt/ink/ink7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5.1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141 1 11115,'0'0'14221,"-8"8"-13527,1 1-635,0 0-1,0 0 1,1 1 0,0 0 0,1 0-1,0 1 1,0-1 0,1 1-1,1 0 1,0 0 0,0 0 0,1 1-1,-1 20 1,6 98 501,0-95-595,-2 0 1,-1 0-1,-9 62 1,-5-53 107,13-42-56,0 0-1,0 0 0,0 0 1,-1 0-1,1 0 1,0 0-1,-1 0 0,1-1 1,-1 1-1,0 0 1,1-1-1,-1 1 0,0-1 1,0 0-1,0 1 1,-4 0-1,5-2-4,1 0-1,-1 0 1,0 0 0,1 0-1,-1 0 1,1 0 0,-1 0-1,0 0 1,1 0 0,-1 0-1,1-1 1,-1 1 0,1 0-1,-1-1 1,1 1 0,-1 0-1,1-1 1,-1 1 0,1 0-1,-1-1 1,1 1 0,-1-1-1,1 1 1,0-1 0,-1 1-1,1-1 1,0 1 0,0-1-1,-1 1 1,1-1 0,0 0-1,0 1 1,0-1 0,0 1-1,-1-2 1,-2-24 109,2 25-112,0-14 1,1 0 0,0 1 0,1-1 0,1 1 0,0-1 0,1 1 0,0 0 0,1 0 0,1 0 0,0 0 0,1 1 0,8-15 0,-4 13 136,0 1 1,1 0 0,0 1-1,1 0 1,1 0 0,0 2-1,1-1 1,0 2 0,28-17-1,47-17 133,-59 30-406,0-1 0,35-24 1,-62 37 143,0 0 0,0-1 0,0 1 0,-1-1 0,0 1 0,1-1 0,-1 0 1,0 0-1,0 0 0,-1 0 0,1 0 0,0 0 0,0-5 0,-1 7 24,-1 0-1,0 0 1,0 1-1,0-1 1,0 0-1,0 0 0,0 0 1,0 0-1,0 0 1,0 0-1,0 1 1,-1-1-1,1 0 1,0 0-1,-1 0 1,1 1-1,0-1 0,-1 0 1,1 0-1,-1 1 1,0-2-1,0 1 30,-1 0 1,1 0-1,-1 0 0,1 0 0,-1 0 1,1 1-1,-1-1 0,0 1 0,1-1 0,-1 1 1,0 0-1,1-1 0,-1 1 0,0 0 0,-1 0 1,-5 0-14,1 0 0,0 0 1,0 1-1,0 0 0,-1 0 1,1 1-1,0 0 1,1 0-1,-12 6 0,15-7-45,0 1 0,0 0 0,0 0-1,0 0 1,0 0 0,1 0-1,-1 1 1,1-1 0,0 1 0,0 0-1,0-1 1,0 1 0,0 0 0,0 0-1,1 0 1,-1 1 0,1-1-1,0 0 1,0 0 0,0 1 0,1-1-1,-1 7 1,1-9-97,0 1-1,0 0 1,0-1-1,0 1 1,1-1 0,-1 1-1,0 0 1,1-1-1,0 1 1,-1-1-1,1 1 1,0-1 0,0 0-1,0 1 1,-1-1-1,2 0 1,-1 1 0,0-1-1,0 0 1,0 0-1,0 0 1,1 0 0,-1 0-1,1 0 1,-1 0-1,0-1 1,1 1-1,-1 0 1,1-1 0,0 1-1,2 0 1,6 1-1348,0-1 0,-1 1 0,1-2 0,11 1 0,-16-1 483,30 0-11104</inkml:trace>
</inkml:ink>
</file>

<file path=ppt/ink/ink7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6.5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133 98 12396,'5'-11'5792,"2"-3"-4199,14-32 3834,-28 83-1066,1-4-3763,-64 249 899,-5 15-394,75-297-1103,0 0 0,0 0 0,0 0 0,-1 0 0,1 0 0,0 0 0,0 0 0,0 0 0,0 0 0,0-1 0,0 1 0,-1 0 0,1 0 0,0 0 0,0 0 0,0 0 0,0 0 0,0 0 0,0 0 0,-1 0 0,1 0 0,0 0 0,0 0 0,0 0 0,0 0 0,0 0 0,-1 1 0,1-1 0,0 0 0,0 0 0,0 0 0,0 0 0,0 0 0,0 0 0,0 0 0,0 0 0,-1 0 0,1 0 0,0 0 0,0 1 0,0-1 0,-2-28 0,1-42 0,8-221-561,-8 277 299,-1 21-22,2 26 40,0-28 235,1-1 0,1 0-1,-1 0 1,1 0 0,0 0-1,0 0 1,0 0-1,0-1 1,0 1 0,1-1-1,0 1 1,0-1 0,0 0-1,0 0 1,0 0-1,1-1 1,-1 1 0,1-1-1,0 1 1,-1-1 0,1-1-1,0 1 1,0 0-1,0-1 1,1 0 0,4 1-1,-3-1 18,1 0 0,-1 0 0,1-1 0,-1 0 0,1-1 0,-1 1 0,0-1 0,1 0 0,-1-1 0,0 1 0,1-1 0,-1 0 0,0-1 0,0 0 0,-1 0 0,11-7 0,1-4 62,-2-1-1,0 0 1,0-1 0,-2-1 0,0 0-1,0-1 1,-2 0 0,-1-1-1,0 0 1,-1-1 0,-1 0-1,-1 0 1,-1-1 0,0 0 0,-2 0-1,3-35 1,-6 55-71,-1 0 0,0 1-1,0-1 1,0 0 0,0 1-1,0-1 1,0 0 0,0 1 0,0-1-1,0 1 1,0-1 0,0 0-1,0 1 1,-1-1 0,1 0 0,0 1-1,0-1 1,-1 1 0,1-1-1,0 0 1,-1 1 0,1-1 0,-1 1-1,1-1 1,0 1 0,-1 0-1,1-1 1,-1 1 0,1-1 0,-1 1-1,0 0 1,1-1 0,-1 1 0,1 0-1,-1 0 1,0-1 0,1 1-1,-1 0 1,1 0 0,-1 0 0,0 0-1,1 0 1,-1 0 0,0 0-1,1 0 1,-1 0 0,0 0 0,1 0-1,-1 0 1,0 1 0,1-1-1,-1 0 1,1 0 0,-1 1 0,0-1-1,1 0 1,-1 1 0,1-1-1,-1 0 1,0 2 0,-35 26-92,2 9 205,-39 54-1,64-78-85,1 0-1,0 0 1,0 1 0,2 0-1,-1 1 1,2-1 0,0 1-1,-5 26 1,10-39-30,0 0 0,0 0 0,0 0 0,0 0 0,0 0 1,0 0-1,1 0 0,-1 0 0,1 0 0,-1-1 0,1 1 0,0 0 0,0 0 0,0 0 0,0-1 1,0 1-1,0 0 0,0-1 0,1 1 0,-1-1 0,0 1 0,1-1 0,-1 0 0,1 0 0,0 0 0,-1 0 1,1 0-1,0 0 0,0 0 0,-1 0 0,1-1 0,0 1 0,0-1 0,0 1 0,0-1 0,0 0 0,2 1 1,13 1-110,-1-1 0,0-1 0,29-2 0,-19 0-125,3 1-364,-19 0 463,-1 0-1,1 1 1,0 0-1,-1 0 1,17 4-1,-23-3 139,-1 0 0,0-1 0,1 1 0,-1 1 0,0-1 0,0 0 0,0 0 0,0 1 0,0-1-1,0 1 1,0 0 0,0 0 0,-1-1 0,1 1 0,-1 0 0,1 0 0,-1 1 0,0-1 0,0 0-1,0 0 1,0 1 0,0-1 0,0 0 0,-1 1 0,1-1 0,0 5 0,0 10 173,0 1 0,-1-1 1,-1 0-1,-1 0 0,0 1 0,-6 20 0,-3 22-245,22-69-3192,6-14 689,17-57-6883,-18 32 3448</inkml:trace>
</inkml:ink>
</file>

<file path=ppt/ink/ink7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6.9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61 10346,'0'0'11589,"7"10"-9645,-4-6-1830,0 0 63,0 0 0,0 0 1,0 0-1,0 0 1,1 0-1,-1-1 0,1 1 1,0-1-1,0 0 1,0 0-1,1-1 0,-1 1 1,1-1-1,-1 0 1,1 0-1,0-1 1,0 1-1,0-1 0,6 1 1,2-2 90,1 0 0,0-1 1,-1-1-1,1 0 0,-1 0 0,1-2 1,18-6-1,-26 8-177,0-1 0,0 1 0,0-1 0,0 0 0,0-1 0,-1 0 0,1 0 0,-1 0 0,0 0 0,0-1 0,-1 0 0,0 0 0,1 0 0,-2 0 0,1-1 1,0 0-1,3-8 0,-7 13-66,1 0 1,-1 1 0,1-1 0,-1 0-1,0 0 1,0 1 0,1-1 0,-1 0-1,0 0 1,0 0 0,0 1-1,0-1 1,0 0 0,0 0 0,0 0-1,0 0 1,0 1 0,0-1 0,0 0-1,-1 0 1,1 0 0,0 1 0,0-1-1,-1 0 1,1 0 0,-1 1 0,1-1-1,-1 0 1,0 0 0,0 0-9,-1 1 1,1-1 0,0 1-1,-1 0 1,1-1 0,-1 1-1,1 0 1,-1 0 0,1 0-1,0 0 1,-1 1 0,1-1-1,-1 0 1,1 0 0,-2 2-1,-5 0 13,0 1 0,0 1 0,1-1-1,-1 1 1,-7 6 0,-3 4-1,1 1 1,1 1 0,1 0-1,-19 25 1,30-35-27,-1 0 1,1 0 0,0 1-1,0 0 1,1 0-1,0 0 1,0 0-1,1 0 1,-1 0-1,2 1 1,-1-1-1,1 1 1,0-1-1,1 1 1,-1 0-1,2 11 1,0-17-101,-1 0 0,1 0 0,-1-1 0,1 1 0,0 0 0,0 0 0,0-1 0,0 1 0,0 0 0,0-1 0,0 1 0,0-1 0,0 0 0,1 1 0,-1-1 0,1 0 0,-1 0 0,1 0 0,-1 0 0,1 0 0,0 0 0,0 0 0,3 1 0,1-1-1113,1 1 0,0-1 0,-1-1 0,1 1 0,11-2 0,31-1-11047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6.4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 0 17200,'0'0'5125,"-1"13"-3748,-7 340 5051,9-343-6254,3-9 154,7-19 568,9-28 343,-5 0-1239,-4 11 0,1 0 0,2 1 0,1 0 0,23-35 0,-37 66-2,1 1-1,-1 0 1,1 0-1,0-1 1,0 1-1,0 0 1,0 1 0,1-1-1,-1 0 1,1 1-1,-1-1 1,1 1-1,-1 0 1,1-1-1,-1 1 1,1 1 0,0-1-1,0 0 1,0 1-1,-1-1 1,1 1-1,5 0 1,-6 0 0,0 1 0,-1-1 0,1 1 0,0 0 0,-1-1 0,1 1 0,-1 0 0,1 0 0,-1 0 0,0 0 1,1 0-1,-1 0 0,0 1 0,0-1 0,0 0 0,0 1 0,0-1 0,0 1 0,0-1 0,0 1 0,-1-1 0,1 1 0,0 0 0,-1-1 0,1 1 0,-1 0 0,0-1 0,0 1 0,1 0 1,-1-1-1,0 1 0,-1 0 0,1 0 0,0-1 0,0 1 0,-2 3 0,1-1 4,0-1 1,0 1-1,-1 0 0,1-1 1,-1 1-1,0-1 0,0 1 1,-1-1-1,1 0 0,-1 0 1,1 0-1,-1 0 0,0-1 1,0 1-1,0-1 0,0 0 1,-1 1-1,1-2 0,-1 1 1,1 0-1,-1-1 0,1 1 1,-7 1-1,0 0 7,-1-1 0,1 0 0,0 0 0,0 0 0,-1-2 0,1 1 0,-20-3 0,2-12-191,27 14 159,0 0-1,1 0 0,-1-1 0,0 1 1,1 0-1,-1-1 0,1 1 0,-1 0 1,0-1-1,1 1 0,-1-1 0,1 1 1,-1-1-1,1 1 0,-1-1 0,1 0 1,0 1-1,-1-1 0,1 0 0,0 1 1,-1-1-1,1 0 0,0 1 0,0-1 1,0 0-1,0 1 0,-1-1 0,1 0 1,0 0-1,0 1 0,0-1 0,1 0 1,-1 0-1,0 1 0,0-1 0,0 0 1,0 1-1,1-1 0,-1 0 0,5 0-1178,0 0 0,0 0 0,0 1 0,0 0 0,-1 0 0,1 0-1,0 0 1,9 3 0,-5-2-1896,17 2-5267</inkml:trace>
</inkml:ink>
</file>

<file path=ppt/ink/ink7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7.6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 14253,'0'0'8809,"4"11"-6524,8 27-1000,-6-17-952,1 0 1,0 0-1,2-1 0,13 25 1,-20-43-312,0 1 1,0-1-1,0 0 1,0 0-1,1 0 1,-1 0-1,1 0 1,-1-1-1,1 1 1,0-1-1,-1 0 1,1 1-1,0-1 1,0 0 0,0-1-1,0 1 1,0 0-1,0-1 1,0 0-1,0 0 1,0 0-1,0 0 1,0 0-1,0 0 1,0-1-1,0 0 1,0 1-1,0-1 1,0 0-1,0-1 1,0 1-1,2-2 1,11-5 111,-1-1 1,-1 0-1,1-1 1,14-14-1,-24 21-135,31-30 64,-28 24-50,0 0 0,1 1 0,0 0 0,0 1 0,1 0 0,0 1 0,0 0 0,1 0 0,21-8 0,-32 14-10,0 0 0,1 0 0,-1 0 0,0 0 1,1 0-1,-1 1 0,0-1 0,1 0 0,-1 0 1,0 0-1,1 0 0,-1 0 0,0 1 0,1-1 1,-1 0-1,0 0 0,1 1 0,-1-1 0,0 0 0,0 0 1,0 1-1,1-1 0,-1 0 0,0 1 0,0-1 1,0 0-1,1 1 0,-1-1 0,0 0 0,0 1 1,0-1-1,0 0 0,0 1 0,0 0 0,2 22 267,-7 22 352,-28 85 19,33-130-631,0 0 1,0 1 0,1-1-1,-1 0 1,0 0-1,0 0 1,0 1-1,0-1 1,1 0 0,-1 0-1,0 0 1,0 0-1,0 0 1,1 0-1,-1 1 1,0-1 0,0 0-1,0 0 1,1 0-1,-1 0 1,0 0-1,0 0 1,1 0 0,-1 0-1,0 0 1,0 0-1,1 0 1,-1 0-1,0 0 1,0 0 0,1 0-1,-1 0 1,0 0-1,0-1 1,0 1-1,1 0 1,-1 0 0,0 0-1,0 0 1,0 0-1,1 0 1,-1-1-1,0 1 1,0 0 0,0 0-1,0 0 1,0-1-1,1 1 1,-1 0-1,0 0 1,17-15 111,0-1 0,25-30 1,-32 32-84,1 2 0,1-1-1,0 2 1,0-1 0,1 2 0,0 0 0,28-16 0,-40 26-39,-1-1 0,1 1 0,-1-1 0,1 1 0,-1 0 0,1-1 0,0 1 0,-1 0 0,1 0 0,0-1 0,-1 1 0,1 0 0,0 0 0,-1 0 0,1 0 0,0 0 0,-1 0 0,1 0 0,0 0 0,-1 0 0,1 0 0,0 1 0,-1-1 0,1 0 0,0 0 0,-1 0 0,2 1 0,-4 16 0,-19 16 0,-48 32 0,98-70-1666,2-7-1892,-12 6-1494,-8 1-1039</inkml:trace>
</inkml:ink>
</file>

<file path=ppt/ink/ink7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8.0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0 126 14926,'0'0'10554,"5"-9"-9465,1 1-894,1 0 0,-1 0 0,1 0 0,1 1-1,0 0 1,0 1 0,0 0 0,0 0 0,1 0 0,14-6-1,-10 6 20,0 1-1,0 0 0,0 0 0,0 1 1,1 1-1,-1 1 0,1 0 0,17-1 1,-30 3-201,0 0 0,0 0 0,0 0 1,0 0-1,0 0 0,0 1 0,0-1 0,0 0 1,0 1-1,0-1 0,0 0 0,0 1 1,0-1-1,0 1 0,-1-1 0,1 1 0,0 0 1,0-1-1,0 1 0,-1 0 0,1 0 1,0-1-1,-1 1 0,1 0 0,-1 0 0,1 0 1,-1 0-1,1 0 0,0 1 0,-1 2 68,1-1 0,0 1 0,-1-1-1,0 1 1,0 0 0,0-1 0,0 1 0,-2 6-1,-2 6 258,0-1-1,-12 28 0,14-39-536,-7 19-4225,9-18 1119,7-12 102,3-6-4276</inkml:trace>
</inkml:ink>
</file>

<file path=ppt/ink/ink7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8.5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173 15 18033,'0'0'5744,"-8"13"-3400,-4 6-1628,1 0 0,1 1 0,1 0 1,1 0-1,-9 34 0,-8 99 161,22-113-631,-3-1-1,-1 0 0,-2-1 0,-2 0 1,-26 63-1,55-165-245,51-114-408,55-119-561,-120 289 957,0 0 1,1 1-1,0 0 1,1 0-1,-1 0 1,1 1-1,0-1 1,14-9-1,-17 14 4,0 0 1,0 0-1,0 1 0,0-1 0,0 1 0,0 0 0,0 0 1,0 0-1,1 0 0,-1 0 0,0 1 0,1 0 0,-1 0 1,0 0-1,1 0 0,-1 0 0,0 0 0,1 1 0,-1 0 1,0-1-1,1 1 0,-1 1 0,0-1 0,0 0 0,0 1 1,4 2-1,-5-3 9,1 1 0,-1 0-1,0 0 1,1 0 0,-1 0 0,0 0 0,0 0 0,0 0 0,0 1 0,-1-1 0,1 1 0,-1-1-1,1 1 1,-1 0 0,0 0 0,0-1 0,0 1 0,0 0 0,-1 0 0,1 0 0,-1 0 0,0 0-1,1 0 1,-1 0 0,-1 0 0,1 0 0,0 0 0,-1 0 0,0 0 0,1 0 0,-1 0 0,0-1 0,-3 5-1,0 3 149,-1-1-1,0-1 1,-1 1-1,1-1 1,-2 0-1,1 0 0,-1 0 1,-13 10-1,12-11-142,-1 1 1,0-1-1,0-1 0,-1 0 0,0 0 0,0-1 0,0 0 0,-1-1 0,1 0 0,-1 0 0,0-2 1,0 1-1,-13 0 0,24-2-115,-1-1 0,0 0 0,1 0 0,-1 0 0,1 0 0,-1 0 0,1-1 0,-1 1 0,1 0 0,-1 0 0,1 0 0,0 0 0,-1 0 0,1-1 0,-1 1 0,1 0 0,-1 0 0,1-1 0,-1 1 0,1 0 0,0-1 0,-1 1 0,1 0 0,0-1 0,-1 1 0,1-1 0,0 1 0,0-1 0,-1 1 0,1-1 0,0 1 0,0 0 0,0-1 0,0 1 0,-1-1 0,1 1 0,0-1 0,0 1 0,0-1 0,0 1 0,0-1 0,0 0 0,0 1 0,1-1 0,-1 1 0,0 0 0,0-1 0,0 1 0,0-1 0,1 1 0,-1-1 0,16-25-6913,7 9 734</inkml:trace>
</inkml:ink>
</file>

<file path=ppt/ink/ink7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9.5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111 272 13805,'0'0'13261,"-8"8"-11863,-10 12-591,-27 39-1,40-52-716,0 1-1,0 0 0,1 0 0,0 0 0,1 0 1,0 1-1,0 0 0,1-1 0,0 1 0,-2 16 1,5-25-89,-1 1 0,0 0 1,1-1-1,-1 1 0,1-1 1,-1 1-1,1-1 0,-1 1 0,1-1 1,-1 1-1,1-1 0,-1 1 1,1-1-1,0 1 0,-1-1 1,1 0-1,0 1 0,-1-1 0,1 0 1,0 0-1,0 0 0,-1 0 1,1 1-1,0-1 0,-1 0 1,1 0-1,0 0 0,0 0 0,-1 0 1,1-1-1,0 1 0,0 0 1,-1 0-1,1 0 0,0-1 1,-1 1-1,2-1 0,31-9-216,-14 0 103,-1-1 0,0-1 0,0-1 0,-1 0 0,-1-1 0,0-1-1,20-24 1,-32 32 319,1 4 758,-4 4-960,-1-1 0,1 1 0,-1 0 1,1-1-1,-1 1 0,1-1 0,0 1 1,-1-1-1,1 1 0,0-1 0,-1 1 1,1-1-1,0 0 0,0 1 0,-1-1 1,1 0-1,0 0 0,0 1 0,-1-1 1,1 0-1,0 0 0,1 0 0,8 0-162,0 0 0,-1 0 0,1-1 0,-1-1 0,1 0-1,-1 0 1,1-1 0,-1 0 0,0 0 0,0-1 0,-1 0 0,1-1 0,-1 0-1,0 0 1,0-1 0,0 0 0,-1 0 0,0-1 0,10-12 0,-3 4 0,-2 0 1,1-1 0,-2-1 0,0 0 0,-1-1 0,-1 0-1,-1 0 1,9-29 0,-9-2 158,-8 48 3,0 1 0,0-1 1,0 0-1,0 0 0,0 1 1,0-1-1,0 0 0,0 0 0,0 1 1,0-1-1,0 0 0,0 0 1,0 1-1,-1-1 0,1 0 1,0 1-1,-1-1 0,1 0 1,0 1-1,-1-1 0,1 1 0,-1-1 1,1 0-1,-1 1 0,1-1 1,-1 1-1,1 0 0,-1-1 1,0 1-1,1-1 0,-1 1 1,0 0-1,1-1 0,-1 1 1,0 0-1,1 0 0,-1 0 0,0-1 1,0 1-1,1 0 0,-1 0 1,0 0-1,0 0 0,1 0 1,-1 0-1,0 1 0,1-1 1,-1 0-1,0 0 0,0 0 0,1 1 1,-1-1-1,0 0 0,1 1 1,-1-1-1,1 0 0,-1 1 1,0-1-1,0 2 0,-5 2 32,0 1 1,0 0-1,1 0 0,-1 1 0,1-1 0,0 1 0,1 0 1,0 1-1,0-1 0,0 1 0,1-1 0,-4 10 1,-6 17 278,-10 40 0,16-34-60,2 1 0,1-1 0,2 1 0,4 45 0,-2-10 2671,7-164-2638,1-62-194,-8 151-95,1-1 0,-1 1 0,0-1 0,0 1 0,0-1 0,1 1 0,-1 0 0,0-1 0,0 1 0,1-1 0,-1 1 0,0 0 0,1-1 0,-1 1 0,0 0 0,1-1 0,-1 1 0,0 0 0,1 0 0,-1-1 0,1 1 0,-1 0 0,1 0 0,-1 0 0,0-1 0,1 1 0,-1 0 0,1 0 0,-1 0 0,1 0 0,-1 0 0,1 0 0,-1 0 0,1 0 0,-1 0 0,1 0 0,-1 0 0,1 1 0,-1-1 0,1 0 0,-1 0 0,0 0 0,1 1 0,-1-1 0,1 1 0,31 12 0,-20-8 0,2-1 0,1 0 0,0 0 0,0-2 0,0 0 0,25 0 0,-35-2 0,0 0 0,-1 0 0,1 0 0,0-1 0,0 0 0,-1 1 0,1-2 0,-1 1 0,1-1 0,-1 1 0,1-1 0,-1 0 0,0-1 0,0 1 0,0-1 0,0 0 0,0 0 0,-1 0 0,1 0 0,-1-1 0,5-6 0,-7 9 0,-1 1 0,1-1 0,-1 0 0,1 1 0,-1-1 0,0 1 0,1-1 0,-1 0 0,0 1 0,1-1 0,-1 1 0,0-1 0,0 0 0,0 0 0,0 1 0,0-1 0,1 0 0,-1 1 0,0-1 0,-1 0 0,1 1 0,0-1 0,0 0 0,0 0 0,0 1 0,0-1 0,-1 0 0,1 1 0,0-1 0,-1 1 0,1-1 0,-1-1 0,0 2 0,-1-1 0,1 1 0,-1 0 0,1-1 0,0 1 0,-1 0 0,1 0 0,-1 0 0,1 0 0,-1 0 0,1 0 0,0 0 0,-1 1 0,-1 0 0,-5 1 0,1 0 0,-1 0 0,1 1 0,0 0 0,-8 5 0,9-3 0,-1 0 0,1 1 0,0-1 0,0 1 0,1 1 0,0-1 0,0 1 0,0 0 0,1 0 0,0 0 0,1 0 0,-1 1 0,1 0 0,1-1 0,-1 1 0,2 0 0,-1 1 0,1-1 0,-1 8 0,2-15 0,0 0 0,1 0 0,-1 0 0,0 0 0,0 0 0,1 0 0,-1 0 0,0 0 0,1 0 0,-1 0 0,1 0 0,-1 0 0,1 0 0,-1 0 0,1-1 0,0 1 0,0 0 0,-1 0 0,1-1 0,0 1 0,0-1 0,0 1 0,0 0 0,-1-1 0,1 0 0,2 2 0,1-2 0,-1 1 0,1 0 0,-1-1 0,1 1 0,-1-1 0,1 0 0,0 0 0,3-1 0,4-1 0,-1 0 0,0 0 0,0-1 0,19-8 0,-22 7 0,54-31 0,-59 33 0,1 1 0,-1-1 0,1 0 0,-1 0 0,0 0 0,0-1 0,0 1 0,0 0 0,0-1 0,0 1 0,0-1 0,-1 0 0,0 0 0,1 0 0,-1 1 0,0-1 0,0 0 0,0-5 0,-1 6 0,-1 1 0,0 0 0,0 0 0,0 0 0,1 0 0,-1 0 0,0 0 0,0 0 0,0 0 0,-1 0 0,1 0 0,0 0 0,0 1 0,0-1 0,-1 1 0,1-1 0,0 1 0,0-1 0,-1 1 0,1 0 0,0-1 0,-1 1 0,1 0 0,-1 0 0,1 0 0,0 0 0,-2 0 0,-7 1 0,35-1 0,34-8-2281,-39 3 345,0-1 0,-1 0 1,0-2-1,0 0 0,18-12 0,-20 9-4219</inkml:trace>
</inkml:ink>
</file>

<file path=ppt/ink/ink7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09.90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54 103 8520,'0'0'2349,"9"1"-1335,-3 1-859,0-1 0,0 0 1,1-1-1,-1 0 0,0 0 0,0 0 0,0 0 0,0-1 0,0 0 0,0 0 0,0-1 1,0 0-1,-1 0 0,1 0 0,0-1 0,-1 0 0,9-6 0,-10 6 406,0 0 0,0 0 0,0 0 0,-1-1 0,0 0 0,0 1 0,0-1 0,0-1 0,0 1 0,3-8 0,-5 11-373,-1 0 1,0 0 0,0 0-1,0 0 1,1 0-1,-1 0 1,0 0 0,0 1-1,0-1 1,0 0-1,0 0 1,-1 0 0,1 0-1,0 0 1,0 0-1,-1 0 1,1 0 0,0 1-1,-1-1 1,1 0-1,-1 0 1,1 0 0,-1 0-1,-1 0-53,0-1 0,0 1 0,1 0 0,-1 0 0,0 0 0,0 0 0,0 1 0,0-1 0,0 1 0,0-1 0,0 1 0,0-1 0,0 1 0,-4 0 0,-3 0 7,0 0 0,0 1 0,1 0 0,-1 0 0,0 1 0,0 0 1,1 0-1,-1 1 0,-7 4 0,12-6-55,1 1 0,-1 0-1,0 0 1,1 0 0,0 1 0,-1-1 0,1 1-1,0 0 1,0 0 0,1 0 0,-1 0 0,0 0-1,1 0 1,0 1 0,0-1 0,0 1 0,0 0 0,1-1-1,-1 1 1,1 0 0,-1 8 0,2-11-91,0 1 1,0-1-1,1 1 1,-1-1-1,1 1 1,-1-1-1,1 0 1,0 1-1,-1-1 1,1 0-1,0 0 1,0 1-1,0-1 1,0 0-1,0 0 1,0 0-1,0 0 0,0 0 1,1 0-1,-1 0 1,0-1-1,0 1 1,1 0-1,-1-1 1,1 1-1,-1-1 1,1 1-1,-1-1 1,2 1-1,53 10-622,-45-9 424,33 3-505,-31-4 596,0 0 0,0 0-1,0 1 1,0 1-1,-1 0 1,1 1-1,-1 0 1,0 1 0,20 11-1,-32-16 161,1 1 0,0 0 0,-1-1-1,1 1 1,0 0 0,-1 0 0,0 0 0,1 0 0,-1 0-1,1 0 1,-1-1 0,0 1 0,0 0 0,1 0 0,-1 0-1,0 0 1,0 0 0,0 0 0,0 0 0,0 0 0,0 0-1,0 0 1,-1 0 0,1 0 0,0 0 0,0 0 0,-1 0-1,1 0 1,-1 0 0,1 0 0,-1-1 0,1 1 0,-1 0 0,1 0-1,-1 0 1,0-1 0,1 1 0,-1 0 0,0-1 0,0 1-1,0-1 1,1 1 0,-1-1 0,0 1 0,-2 0 0,-47 27 2382,43-24-2315,-13 7-116,-1-1 0,0-1 0,-1 0 0,0-2 0,-1 0 0,1-2 0,-1 0 0,-26 1 0,48-6 3,0 0-76,1 0-1,-1 0 1,0 0-1,0 0 1,0 0-1,0 0 1,1 0-1,-1 0 1,0 0-1,0 0 1,0 0 0,0 0-1,1-1 1,-1 1-1,0 0 1,0-1-1,1 1 1,-1-1-1,0 1 1,1-1-1,-1 1 1,0-1-1,1 1 1,-1-1-1,1 0 1,-2 0-1,-2-14-6881</inkml:trace>
</inkml:ink>
</file>

<file path=ppt/ink/ink7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1.18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84 0 5317,'0'0'18551,"-6"15"-17035,-5 13-966,-35 94 465,41-107-881,1 0 1,0 0-1,1 0 0,1 0 0,1 0 0,0 26 0,1-38-124,0-1 1,1 0-1,-1 1 1,1-1-1,0 0 1,-1 1-1,1-1 0,0 0 1,1 0-1,-1 0 1,0 0-1,0 0 1,1 0-1,-1 0 1,1 0-1,0 0 1,0-1-1,-1 1 1,1-1-1,0 1 1,0-1-1,0 0 1,1 0-1,-1 0 1,0 0-1,0 0 0,1 0 1,-1-1-1,0 1 1,1-1-1,-1 1 1,1-1-1,-1 0 1,0 0-1,1 0 1,-1 0-1,1-1 1,-1 1-1,4-2 1,5 1 79,-1-2 1,0 1-1,0-1 1,-1-1-1,1 0 0,-1 0 1,1-1-1,9-6 1,-1-4-11,1-1 1,-2 0 0,0-1-1,-1-1 1,-1 0-1,-1-1 1,0-1-1,-1 0 1,-2-1 0,14-31-1,-47 134 683,21-79-749,-5 14 147,1 0-1,0 0 1,2 0 0,-3 30-1,9-46-133,-1 0 0,1 0 0,-1-1 1,1 1-1,0-1 0,-1 1 0,1-1 0,0 0 0,0 0 0,-1 0 0,1 0 0,0-1 0,2 0 0,86-18-2212,-31 0-7165,-52 17 6957,14-6-8726</inkml:trace>
</inkml:ink>
</file>

<file path=ppt/ink/ink7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1.6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278 1 21588,'0'0'1831,"-7"14"86,-146 327 2344,67-137-4219,84-199-33,-4 8 18,0 1 0,1 0 0,0 0 0,-3 18 0,8-33-28,1 1 1,-1 0-1,0 0 0,0 0 1,0 0-1,1 0 1,-1-1-1,0 1 1,0 0-1,1 0 0,-1 0 1,0 0-1,0 0 1,0 0-1,1 0 0,-1 0 1,0 0-1,0 0 1,1 0-1,-1 0 0,0 0 1,0 0-1,1 0 1,-1 0-1,0 0 0,0 1 1,1-1-1,-1 0 1,0 0-1,0 0 1,0 0-1,1 0 0,-1 1 1,0-1-1,0 0 1,0 0-1,0 0 0,0 0 1,1 1-1,-1-1 1,0 0-1,0 0 0,0 0 1,0 1-1,0-1 1,0 0-1,0 0 0,0 1 1,0-1-1,0 0 1,0 0-1,0 1 0,0-1 1,0 0-1,0 0 1,0 1-1,0-1 1,0 0-1,0 0 0,0 0 1,0 1-1,0-1 1,0 0-1,0 1 0,17-18 16,-15 15-7,25-29-116,0-2 0,41-69-1,32-84-569,23-36 186,-121 218 533,1 0 0,0 0 0,0 0 0,0 1 0,0-1 0,1 1 0,-1 0 0,1 0 0,0 0 0,6-4 0,-9 7-25,0-1 1,0 1-1,0 0 0,0 0 0,0-1 0,0 1 0,0 0 1,0 0-1,0 0 0,0 0 0,0 0 0,0 0 1,0 0-1,0 0 0,0 1 0,0-1 0,0 0 0,0 1 1,2 0-1,-1 0-4,-1 1 1,1-1-1,0 1 1,-1-1-1,1 1 1,-1-1 0,0 1-1,0 0 1,1 0-1,-1 0 1,-1 0-1,1 0 1,1 2-1,1 3 44,0 0-1,-1 1 0,0-1 1,0 0-1,-1 1 0,0-1 1,0 1-1,0-1 1,-1 1-1,0-1 0,-1 1 1,0 0-1,0-1 0,-1 0 1,0 1-1,0-1 0,0 0 1,-1 0-1,0 0 1,0 0-1,-1 0 0,0-1 1,0 0-1,-1 0 0,0 0 1,-10 11-1,-3-2 265,-1 0 1,0-1-1,-42 24 0,50-33-243,-1 1 0,1-1 0,-1-1 0,0 0 0,0-1 0,0-1-1,0 1 1,0-2 0,-18 1 0,28-2-161,1 0 0,-1-1 0,1 1 0,-1 0-1,1-1 1,-1 1 0,1-1 0,0 1 0,-1-1 0,1 0 0,-1 0 0,1 0 0,0 0-1,0 0 1,0 0 0,0 0 0,-1 0 0,1 0 0,0 0 0,1-1 0,-1 1 0,0 0-1,0-1 1,1 1 0,-1 0 0,0-1 0,1 1 0,0-1 0,-1 1 0,1-1-1,0 1 1,0-1 0,-1 0 0,1 1 0,1-1 0,-1 1 0,0-1 0,0 1 0,1-2-1,0-8-1374,1 0 0,0 0 0,0 0-1,7-14 1,9-24-7547</inkml:trace>
</inkml:ink>
</file>

<file path=ppt/ink/ink7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2.71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147 1 21845,'0'0'2995,"0"10"-1362,-4 81 1237,-1-18-2254,4 1-1,3-1 1,16 107 0,-10-111-2447,-8-68 1773,0-1 0,0 1 0,0-1 0,0 1 0,-1-1-1,1 1 1,0-1 0,0 1 0,0-1 0,-1 1 0,1-1 0,0 0 0,0 1 0,-1-1 0,1 1 0,0-1-1,-1 0 1,1 1 0,0-1 0,-1 0 0,1 0 0,-1 1 0,1-1 0,-1 0 0,1 0 0,-1 0-1,1 1 1,0-1 0,-1 0 0,1 0 0,-1 0 0,1 0 0,-1 0 0,1 0 0,-1 0 0,1 0 0,-1 0-1,1 0 1,-1 0 0,1 0 0,-1 0 0,1-1 0,-1 1 0,1 0 0,-1 0 0,1 0 0,0-1 0,-2 0-1,-23-14-3100,15 1 2269,-1 0 0,2-1 0,0 0-1,1 0 1,0-1 0,-9-31 0,-24-107 2635,37 134-1380,0-11 1880,4 30-2121,0 1 0,0-1 0,0 0 0,0 1 0,1-1 0,-1 1 0,0-1 0,0 1 0,0-1 1,1 0-1,-1 1 0,0-1 0,0 1 0,1-1 0,-1 1 0,1-1 0,-1 1 0,0 0 0,1-1 0,-1 1 0,1-1 0,-1 1 0,1 0 1,0-1-1,3 1 20,0 0 0,-1 0 1,1 0-1,-1 1 0,1-1 1,0 1-1,-1 0 0,1 0 1,-1 1-1,0-1 0,7 4 1,15 4-508,0 0 0,1-2-1,0-1 1,44 5 0,50-6-7927,-57-5-2381</inkml:trace>
</inkml:ink>
</file>

<file path=ppt/ink/ink7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3.0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127 61 17489,'-9'13'2087,"7"-10"-2000,-63 91 4314,57-81-3768,1 0-1,0 0 0,1 0 1,1 1-1,0 0 1,-6 27-1,11-39-626,0-1 1,-1 0-1,1 0 1,0 0-1,0 0 0,0 0 1,0 0-1,0 0 1,0 1-1,0-1 1,0 0-1,1 0 0,-1 0 1,0 0-1,1 0 1,-1 0-1,1 0 0,-1 0 1,1 0-1,-1 0 1,1 0-1,0 0 1,-1 0-1,1 0 0,0-1 1,0 1-1,0 0 1,-1 0-1,1-1 0,0 1 1,0-1-1,0 1 1,0-1-1,0 1 1,0-1-1,1 0 0,-1 1 1,0-1-1,0 0 1,0 0-1,0 0 0,0 0 1,0 0-1,0 0 1,1 0-1,-1 0 1,1 0-1,3-1 6,0 0 1,0 0-1,0-1 1,0 1-1,0-1 1,-1 0-1,1 0 0,-1 0 1,6-5-1,0 0 101,-1 0 1,0-2-1,-1 1 0,0-1 0,0 0 0,-1 0 0,0-1 0,-1 0 0,0 0 1,-1-1-1,0 0 0,0 0 0,-1 0 0,-1 0 0,1-1 0,-2 1 0,0-1 1,0 0-1,-1 0 0,-1-22 0,-1 30-95,0 1 0,0-1 0,0 1-1,0-1 1,0 1 0,-1 0 0,0 0 0,1 0 0,-1 0-1,0 0 1,0 0 0,-1 0 0,1 1 0,-1-1 0,1 1 0,-1 0-1,0 0 1,0-1 0,0 2 0,0-1 0,0 0 0,0 1 0,-1-1-1,1 1 1,0 0 0,-1 0 0,1 0 0,-1 1 0,1-1-1,-1 1 1,-5 0 0,8 1-220,0-1-1,0 1 0,0-1 1,-1 1-1,1 0 0,0 0 1,0-1-1,0 1 1,0 0-1,1 0 0,-1 0 1,0 0-1,0 0 0,0 0 1,1 1-1,-1-1 1,1 0-1,-1 0 0,1 0 1,-1 1-1,1-1 0,0 0 1,-1 0-1,1 1 1,0-1-1,0 0 0,0 1 1,0-1-1,0 0 0,0 1 1,0-1-1,1 2 1,-1 2-1248,0 14-6045</inkml:trace>
</inkml:ink>
</file>

<file path=ppt/ink/ink7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3.5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240 109 16432,'0'0'2904,"-1"-8"-555,0 6-2207,1-1 0,-1 1 1,1 0-1,-1 0 0,1 1 1,-1-1-1,0 0 0,0 0 1,0 0-1,0 0 0,0 1 1,-1-1-1,1 0 1,-1 1-1,1-1 0,-1 1 1,1 0-1,-1-1 0,1 1 1,-1 0-1,-2-1 0,1 1-7,0 1 0,0-1 0,0 1 0,0 0 0,0 0 0,0 0 0,0 0 0,0 0 0,0 0 0,0 1 0,0 0 0,0-1 0,0 1 0,1 0 0,-1 1 0,0-1 0,0 0 0,-4 4 0,-5 3 0,0 1-1,1 0 1,0 1 0,0 0 0,1 0 0,0 1 0,1 1 0,0 0 0,1 0 0,1 0 0,0 1 0,0 0 0,1 1 0,1-1 0,0 1 0,1 0 0,-3 16 0,7-29-133,0 0 0,0 0 0,0 0 1,-1 0-1,1 0 0,0 0 0,0 0 1,0 0-1,1 0 0,-1 0 0,0 0 1,0 0-1,1 0 0,-1 0 0,0 0 1,1 0-1,-1 0 0,1 0 0,-1 0 1,1 0-1,-1 0 0,1-1 0,0 1 1,-1 0-1,1 0 0,0-1 0,0 1 1,1 0-1,0 0 5,0-1 0,-1 0 1,1 0-1,0 0 0,0 0 1,0 0-1,0 0 0,0 0 1,0 0-1,-1-1 0,1 1 0,0-1 1,0 0-1,2 0 0,7-5 102,0 1-1,-1-2 1,19-13-1,-2-5 31,-1 0 0,-1-2 0,-1-1-1,-1 0 1,-2-2 0,-1-1 0,30-61-1,-61 135-215,7-18 117,-2-5-28,1 0 1,1 1-1,1-1 0,0 1 0,2-1 0,1 37 1,1-55-46,-1 1 0,0-1 1,1 0-1,0 1 1,0-1-1,0 0 1,0 0-1,0 0 1,0 1-1,0-1 1,1 0-1,-1-1 1,1 1-1,-1 0 1,1 0-1,0-1 1,0 1-1,0-1 0,0 1 1,0-1-1,0 0 1,0 0-1,0 0 1,0 0-1,3 1 1,1-1-469,0 1 1,0-1-1,0-1 1,0 1-1,1-1 1,-1 0-1,0 0 1,0-1-1,6-1 1,28-9-5143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26.9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21 54 3555,'0'0'27573,"-4"9"-26809,-11 28-369,15-36-390,-1-1 0,1 1 1,0-1-1,0 1 0,0-1 1,0 0-1,-1 1 0,1-1 1,0 1-1,0-1 0,0 1 1,0-1-1,0 1 0,0-1 1,0 1-1,0-1 0,1 1 1,-1-1-1,0 1 0,0-1 1,0 0-1,0 1 0,1-1 1,-1 1-1,0-1 0,0 0 1,1 1-1,-1-1 0,0 1 1,1-1-1,-1 0 0,0 1 1,1-1-1,-1 0 0,0 0 1,1 1-1,-1-1 0,1 0 1,-1 0-1,1 0 0,-1 0 1,1 1-1,-1-1 0,0 0 1,1 0-1,-1 0 0,1 0 1,-1 0-1,1 0 0,-1 0 1,1 0-1,-1 0 0,1 0 1,-1-1-1,1 1 0,0 0 1,25-6 170,-18 1-176,-1-1 0,1 1 0,-1-1 0,11-11 0,-11 9 0,0 2 0,1-1 0,0 1 0,10-6 0,-17 15 0,0-1 0,0 1 0,-1 0 0,1 0 0,-1 0 0,1 0 0,-1 0 0,0 0 0,0 0 0,-1 5 0,-15 70 0,16-78 0,0 1 0,0-1 0,0 0 0,0 0 0,0 1 0,0-1 0,0 0 0,0 0 0,0 0 0,0 1 0,0-1 0,0 0 0,0 0 0,1 0 0,-1 1 0,0-1 0,0 0 0,0 0 0,0 0 0,0 0 0,0 1 0,1-1 0,-1 0 0,0 0 0,0 0 0,0 0 0,0 0 0,1 0 0,-1 0 0,0 1 0,0-1 0,0 0 0,1 0 0,-1 0 0,0 0 0,0 0 0,0 0 0,1 0 0,-1 0 0,0 0 0,0 0 0,1 0 0,-1 0 0,0 0 0,0 0 0,0 0 0,1-1 0,14-6 0,11-13 0,-7 2-340,-1-1-1,-1 0 1,25-37 0,-40 52-4171,1-5-3230</inkml:trace>
</inkml:ink>
</file>

<file path=ppt/ink/ink7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4.2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170 0 15599,'0'0'3149,"-1"9"-714,-19 193 4981,-3 56-4833,23-171-2402,-1-88-194,-1 0 1,0 0-1,0 0 1,1 0-1,-1 0 1,1 0-1,-1 0 0,1-1 1,0 1-1,-1 0 1,1-1-1,0 1 0,-2-4 1,-12-17-514,-2-1 85,1-1 0,1-1 0,-22-50 0,36 74 438,1 0 0,-1 0 0,1 0 0,0 0 0,-1 0 0,1 0 0,0 0 0,0 0 0,-1 0 1,1 0-1,0 0 0,0 0 0,0 0 0,0 0 0,1 0 0,-1 0 0,0 0 0,0 0 0,0 0 1,1 0-1,-1 0 0,1 0 0,-1 0 0,1 0 0,-1 0 0,1 0 0,0 0 0,-1 0 0,1 1 0,0-1 1,-1 0-1,1 0 0,0 1 0,0-1 0,0 1 0,0-1 0,0 1 0,0-1 0,0 1 0,0-1 0,0 1 1,0 0-1,0-1 0,1 1 0,7-1 36,1 0 0,-1 1 0,0 0 0,14 1 0,0 1-46,-10-2-13,181-7-3277,-129-2-2398,-4-7-4311,-40 9 4204</inkml:trace>
</inkml:ink>
</file>

<file path=ppt/ink/ink7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4.84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139 324 4933,'0'0'12459,"-11"4"-10990,6-2-1298,0 0 7,-1 0-1,1 0 1,0 0-1,1 1 1,-1 0-1,0 0 0,1 0 1,-1 0-1,1 1 1,0 0-1,0 0 1,1 0-1,-1 0 1,1 1-1,-3 4 0,0 2 250,-29 62 2525,34-69-2813,-1 1-1,0-1 1,1 0-1,0 1 1,0 0-1,0-1 1,1 1-1,0-1 0,-1 1 1,2 0-1,-1-1 1,0 1-1,1 0 1,1 5-1,-1-9-131,0 0-1,1 0 1,-1 1 0,0-1-1,0 0 1,1 0-1,-1 0 1,0 0-1,1-1 1,-1 1 0,1 0-1,-1-1 1,1 1-1,-1 0 1,1-1 0,0 0-1,-1 1 1,1-1-1,-1 0 1,1 0 0,0 0-1,-1 0 1,1 0-1,0 0 1,-1-1-1,1 1 1,-1-1 0,1 1-1,0-1 1,2-1-1,4 0 32,-1 0-1,1-1 0,-1-1 0,0 1 0,8-6 0,-5 2 15,0 0 0,0-1 0,0 0 0,-1-1 0,0 0 0,-1-1 0,0 0-1,0 0 1,-1 0 0,0-1 0,-1 0 0,-1-1 0,1 1 0,-2-1 0,0 0 0,0 0 0,3-19-1,-9 26-114,-1 10 77,-4 12 68,7-16-78,0 1 1,-1-1-1,1 0 1,0 1-1,0-1 1,0 0-1,0 0 1,0 1-1,0-1 1,1 0 0,-1 1-1,0-1 1,1 0-1,-1 0 1,1 1-1,-1-1 1,1 0-1,-1 0 1,1 0 0,0 0-1,0 0 1,0 0-1,-1 0 1,1 0-1,1 1 1,0-2 12,0 1 0,0-1 0,-1 0 0,1 0 0,0 0 0,0 0 0,-1 0 0,1 0 0,0-1 0,0 1 0,-1 0 0,1-1 0,0 1 0,-1-1 0,1 0 0,0 0 0,-1 0 1,1 1-1,2-3 0,8-6 143,0 0 0,0-1 0,-1 0 0,0-1 0,-1 0 0,0-1 0,-1 0 0,14-23 0,-5 3 445,-1-1 1,18-50-1,-29 65-522,0-1 0,-1 0-1,3-28 1,-9 44-136,-4 11-65,-5 13-53,-10 31 226,3 1-1,2 0 0,3 1 0,1 1 1,-4 98-1,15-149-52,0 0 0,1 0-1,-1 0 1,1-1 0,0 1 0,0 0 0,0 0 0,1-1-1,0 1 1,1 3 0,-2-6-2,-1-1 0,1 1 0,-1 0 0,1-1 0,0 1 0,-1 0-1,1-1 1,0 1 0,-1-1 0,1 1 0,0-1 0,0 1 0,-1-1 0,1 0 0,0 1 0,0-1 0,0 0 0,-1 0 0,1 0-1,0 1 1,0-1 0,0 0 0,0 0 0,0 0 0,-1 0 0,1-1 0,0 1 0,0 0 0,0 0 0,0 0 0,0-1-1,-1 1 1,1 0 0,0-1 0,0 1 0,-1-1 0,1 1 0,0-1 0,-1 1 0,1-1 0,0 1 0,-1-1 0,1 0 0,-1 1-1,1-1 1,-1 0 0,1 0 0,-1 1 0,1-1 0,-1 0 0,1-1 0,3-5 0,0 0 0,0-1 0,-1 0 0,0 1 0,0-1 0,0 0 0,-1 0 0,-1-1 0,1 1 0,-1-10 0,1 3 0,-2-1 0,0 1 0,-1 0 0,-5-28 0,4 35 0,0 0 0,0 0 0,-1 0 0,-1 0 0,1 1 0,-1 0 0,0-1 0,-1 1 0,0 1 0,0-1 0,0 1 0,-1 0 0,-7-7 0,13 14 0,-1-1 0,1 0 0,0 1 0,-1-1 0,1 0 0,0 1 0,0-1 0,0 1 0,-1-1 0,1 0 0,0 1 0,0-1 0,0 1 0,0-1 0,0 1 0,0-1 0,0 0 0,0 1 0,0-1 0,0 1 0,0-1 0,0 1 0,0-1 0,0 0 0,0 1 0,0-1 0,0 1 0,1-1 0,-1 0 0,0 1 0,1 0 0,1 3-248,0 0 0,1 0 0,0 0 0,0 0 0,0-1 0,7 7-1,-2-4-858,0 0 0,0 0 0,1-1-1,-1 0 1,1-1 0,1 0 0,-1 0 0,16 3-1,18 2-5768</inkml:trace>
</inkml:ink>
</file>

<file path=ppt/ink/ink7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5.33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168 283 13132,'0'0'7640,"-12"11"-4736,-4 4-2260,-67 65 3307,77-73-3578,-1 0-1,1 0 0,1 1 0,0 0 1,0 0-1,0 0 0,1 1 1,0-1-1,0 1 0,-2 11 1,6-19-371,0-1 0,1 1 0,-1-1 1,0 1-1,0-1 0,0 0 0,1 1 0,-1-1 1,0 1-1,1-1 0,-1 1 0,0-1 1,1 0-1,-1 1 0,0-1 0,1 0 1,-1 1-1,1-1 0,-1 0 0,1 1 0,-1-1 1,1 0-1,-1 0 0,1 0 0,-1 0 1,1 1-1,-1-1 0,1 0 0,-1 0 1,1 0-1,-1 0 0,1 0 0,-1 0 1,1 0-1,-1 0 0,1-1 0,-1 1 0,1 0 1,-1 0-1,1 0 0,-1 0 0,1-1 1,-1 1-1,1 0 0,-1 0 0,1-1 1,28-10 68,-12 1-163,-1-1 1,0-1 0,-1-1-1,0 0 1,20-23-1,-25 26 37,-2-1 0,1 0-1,-1 0 1,-1-1 0,0 0-1,-1-1 1,0 1 0,7-25-1,-21 64-408,4-14 478,-1 0 0,2 1 0,-1-1-1,2 1 1,0 0 0,1 0 0,0 0 0,1 0 0,2 19 0,-1-31 3,0 0 0,0 0 0,0 0 0,0 0 1,0-1-1,0 1 0,0 0 0,1 0 0,-1-1 0,1 1 1,-1-1-1,1 1 0,0-1 0,-1 0 0,1 1 0,0-1 1,0 0-1,0 0 0,0-1 0,0 1 0,0 0 1,0 0-1,0-1 0,0 0 0,0 1 0,1-1 0,-1 0 1,0 0-1,0 0 0,0 0 0,0 0 0,4-1 0,2 0 56,-1-1 0,1 1-1,0-2 1,-1 1 0,1-1-1,-1 0 1,12-6 0,11-11-9,-1-1 0,0-1 0,-2-2 0,46-50 0,-59 58-51,-1-1-1,0 0 1,-1-1 0,-1 0 0,-1-1 0,0 0 0,-2-1-1,0 0 1,7-30 0,-14 43-13,1 1 0,-1-1 0,-1 1 0,0-1 0,0 1 0,-1-10 0,1 15 0,0 0 0,0 0 0,0 0 0,-1 0 0,1 0 0,-1 0 0,1 0 0,-1 0 0,1 0 0,-1 0 0,1 0 0,-1 1 0,0-1 0,1 0 0,-1 0 0,0 0 0,0 1 0,0-1 0,0 0 0,0 1 0,1-1 0,-1 1 0,0-1 0,0 1 0,0 0 0,0-1 0,0 1 0,-1 0 0,1 0 0,0-1 0,0 1 0,0 0 0,0 0 0,0 0 0,0 1 0,0-1 0,0 0 0,0 0 0,0 0 0,0 1 0,0-1 0,0 1 0,0-1 0,-2 1 0,-7 4 0,1 0 0,-1 0 0,1 1 0,0 0 0,1 0 0,-1 1 0,1 0 0,1 1 0,-12 14 0,1 0 0,1 0 0,-21 39 0,34-53 0,0 1 0,0-1 0,0 0 0,1 1 0,1 0 0,-1 0 0,1 0 0,1 0 0,0 0 0,0 0 0,1 11 0,0-17 0,1 1 0,-1 0 0,1-1 0,0 1 0,0-1 0,1 1 0,-1-1 0,1 1 0,0-1 0,-1 0 0,2 0 0,-1 0 0,0 0 0,0 0 0,1 0 0,0-1 0,0 1 0,-1-1 0,1 0 0,0 0 0,1 0 0,-1 0 0,0 0 0,1-1 0,-1 1 0,1-1 0,-1 0 0,1 0 0,4 0 0,9 2-623,1 0 0,0-1 1,-1-2-1,1 1 0,34-5 0,-8-8-7043</inkml:trace>
</inkml:ink>
</file>

<file path=ppt/ink/ink7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6.3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27 229 4004,'2'-3'1672,"18"-48"5372,-10 24-4069,-1 1 0,10-50 0,-16 31 3892,-3 52-6425,-1-1-1,-1 1 1,1 0-1,-1-1 0,-4 9 1,-3 14-123,-15 84 3,5 0 0,6 1-1,0 162 1,15-253-322,4-19 0,-5-6 0,1 0 0,-1 0 0,0 0 0,0 0 0,0 0 0,0-1 0,0 1 0,-1 0 0,1-1 0,-1 1 0,0 0 0,1-5 0,5-53 0,-3 0 0,-2 0 0,-9-88 0,8 148 0,0-1 0,1 1 0,-1-1 0,0 1 0,1-1 0,-1 1 0,1-1 0,-1 1 0,1-1 0,-1 1 0,1 0 0,-1-1 0,1 1 0,0 0 0,-1-1 0,1 1 0,-1 0 0,1 0 0,0 0 0,-1 0 0,1-1 0,0 1 0,-1 0 0,1 0 0,0 0 0,-1 0 0,1 1 0,0-1 0,-1 0 0,1 0 0,0 0 0,0 1 0,36 3 0,-23-3 0,8 0 0,1-1 0,-1-1 0,0-1 0,0-1 0,-1 0 0,32-11 0,-46 12 0,0 0 0,0 0 0,-1-1 0,1 0 0,-1 0 0,0-1 0,1 0 0,-2 0 0,1 0 0,0-1 0,-1 0 0,0 0 0,0 0 0,0-1 0,-1 1 0,0-1 0,0 0 0,0 0 0,-1-1 0,0 1 0,0-1 0,-1 0 0,4-12 0,-6 18 0,0 0 0,0 0 0,1 0 0,-1-1 0,0 1 0,0 0 0,0 0 0,0 0 0,0 0 0,0 0 0,-1 0 0,1 0 0,0 0 0,-1 0 0,1 0 0,0 0 0,-1 0 0,1 0 0,-2-1 0,2 2 0,-1-1 0,1 1 0,-1 0 0,1 0 0,-1-1 0,0 1 0,1 0 0,-1 0 0,0 0 0,1 0 0,-1 0 0,0-1 0,1 1 0,-1 0 0,1 1 0,-1-1 0,0 0 0,1 0 0,-1 0 0,0 0 0,1 0 0,-2 1 0,-2 1 0,-1 0 0,1 0 0,0 1 0,0 0 0,0-1 0,0 1 0,-3 4 0,-6 6 0,1 1 0,0 1 0,1 0 0,-17 29 0,24-36 0,0 1 0,0 0 0,0 0 0,1 0 0,0 1 0,1-1 0,0 1 0,1 0 0,0-1 0,0 20 0,1-28 0,0 1 0,1-1 0,-1 0 0,0 1 0,1-1 0,-1 0 0,1 1 0,0-1 0,-1 0 0,1 0 0,0 1 0,0-1 0,-1 0 0,1 0 0,0 0 0,0 0 0,0 0 0,1 0 0,-1 0 0,0-1 0,0 1 0,2 1 0,1-1 0,0 1 0,0-1 0,0 1 0,0-1 0,1 0 0,-1-1 0,6 1 0,4 0 0,-1-2 0,0 0 0,1 0 0,13-4 0,-6-1 0,0-1 0,0 0 0,-1-2 0,-1-1 0,1 0 0,22-17 0,-29 18 0,0 0 0,-1-1 0,-1 0 0,1-1 0,-2 0 0,1-1 0,-2 0 0,1 0 0,11-23 0,-20 33 0,0 0 0,0 0 0,0 0 0,0 0 0,0 0 0,-1 0 0,1-1 0,-1 1 0,0 0 0,1 0 0,-1 0 0,0-1 0,0 1 0,-1 0 0,1 0 0,0-1 0,-1 1 0,0-4 0,0 5 0,0-1 0,0 1 0,0 0 0,-1-1 0,1 1 0,0 0 0,0 0 0,-1 0 0,1 0 0,-1 0 0,1 0 0,-1 1 0,1-1 0,-1 0 0,1 1 0,-1-1 0,1 1 0,-1-1 0,-2 1 0,-2-1 0,0 1 0,1 0 0,-1 0 0,0 0 0,0 1 0,1 0 0,-1 0 0,0 1 0,1-1 0,-1 1 0,1 0 0,-1 1 0,-5 2 0,1 2 0,0 1 0,1-1 0,0 1 0,0 1 0,1 0 0,0 0 0,-9 13 0,13-16 0,1-1 0,-1 1 0,1 0 0,1 0 0,-1 0 0,1 0 0,0 1 0,0-1 0,1 0 0,0 1 0,0-1 0,0 1 0,1 0 0,0-1 0,1 8 0,0-12 0,-1 1 0,1-1 0,0 0 0,0 0 0,0 1 0,0-1 0,0 0 0,0 0 0,0 0 0,1 0 0,-1 0 0,1 0 0,-1-1 0,1 1 0,0 0 0,0-1 0,0 0 0,0 1 0,2 0 0,2 1 0,0 0 0,-1-1 0,1 0 0,0 0 0,0-1 0,0 0 0,10 1 0,-5-1 0,-1-1 0,1 0 0,0 0 0,-1-1 0,1-1 0,0 0 0,-1 0 0,16-7 0,-20 7-82,0-2 0,-1 1 0,0 0 0,0-1 0,0 0 0,0 0 0,-1-1 0,6-5 0,-9 8-36,0 1 0,0-1 0,1 1 0,-1-1 0,0 0 1,0 1-1,-1-1 0,1 0 0,0 0 0,-1 0 0,1 1 0,-1-1 0,1 0 0,-1 0 0,0 0 1,0 0-1,0 0 0,0 0 0,0 0 0,0 0 0,-1 0 0,1 0 0,-1 1 0,1-1 0,-1 0 0,0 0 1,1 0-1,-1 1 0,0-1 0,0 0 0,-2-1 0,-13-11-7607</inkml:trace>
</inkml:ink>
</file>

<file path=ppt/ink/ink7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7.37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304 340 15887,'1'-4'551,"0"0"-1,0 0 1,0 0 0,-1 0-1,1 0 1,-1 0 0,0 0-1,0 0 1,0-1 0,-1 1-1,0 0 1,1 0 0,-1 0-1,-1 0 1,1 0 0,-1 0-1,-3-6 1,2 7-332,0 0-1,0 0 1,0 0 0,0 1-1,0 0 1,-1-1 0,1 1-1,-1 0 1,1 1 0,-1-1-1,0 1 1,0 0 0,1-1-1,-1 2 1,0-1 0,0 0-1,0 1 1,-7 0 0,2 0-95,0 1 0,0 0 1,0 0-1,0 1 0,0 0 1,0 1-1,1 0 0,-1 0 1,1 1-1,0 0 0,0 0 0,0 1 1,0 0-1,1 0 0,0 1 1,0 0-1,-9 10 0,10-9-95,-1 0-1,1 0 1,1 1-1,-1 0 1,1 0 0,1 0-1,-1 0 1,2 1-1,-1 0 1,1 0-1,0 0 1,1 0-1,0 0 1,0 0-1,1 1 1,0 17-1,1-26-26,1 1-1,-1 0 1,0-1 0,0 1-1,1-1 1,-1 1-1,1 0 1,0-1 0,0 1-1,-1-1 1,1 1-1,0-1 1,0 0 0,0 1-1,0-1 1,0 0-1,1 0 1,-1 0 0,0 0-1,1 0 1,-1 0-1,3 2 1,0-2 1,0 1 0,0-1 0,0 0-1,0 0 1,0-1 0,0 1 0,0-1 0,0 0 0,6 0 0,1-1 0,0-1 1,0 0 0,0 0-1,0-1 1,-1 0-1,15-7 1,-9 2-4,0-1 0,-1-1 0,1 0 0,-2-1 0,0 0 0,0-1 0,-1-1 0,0 0 0,-1-1 0,-1-1 0,0 1 0,-1-2 0,-1 1 0,0-1 0,-1-1 0,-1 0 0,-1 0 0,0 0 0,-1-1 0,-1 1 0,0-1 0,1-34 0,-5 51-3,1 0 0,-1 0 0,0 0 0,0 0 0,0 0 0,0 0 0,0 0-1,0 0 1,0 0 0,0 0 0,0 1 0,-1-1 0,1 0 0,0 0 0,0 0 0,-1 0 0,1 0 0,-1 0 0,1 1 0,-1-1 0,1 0 0,-1 0-1,1 1 1,-1-1 0,0 0 0,1 1 0,-1-1 0,0 1 0,0-1 0,0 1 0,1-1 0,-1 1 0,0-1 0,0 1 0,0 0 0,-1-1 0,1 1-3,0 1 1,0-1 0,0 1-1,-1-1 1,1 1 0,0-1 0,0 1-1,0 0 1,0-1 0,0 1-1,0 0 1,0 0 0,0 0 0,1 0-1,-1 0 1,0 0 0,0 0-1,1 0 1,-1 0 0,1 0 0,-1 0-1,1 1 1,-1-1 0,1 0-1,-1 2 1,0 2-6,-1 0-1,1 1 1,0-1 0,0 0-1,1 1 1,0-1-1,0 11 1,1-15 13,-1 0 1,0 1-1,1-1 0,-1 0 0,1 0 1,-1 0-1,1 0 0,-1 0 0,1 0 1,0 0-1,-1 0 0,1 0 1,0 0-1,0 0 0,0 0 0,0 0 1,0-1-1,0 1 0,0 0 1,0-1-1,0 1 0,0-1 0,0 1 1,0-1-1,0 0 0,1 1 0,-1-1 1,0 0-1,0 0 0,0 0 1,1 1-1,-1-1 0,0-1 0,0 1 1,0 0-1,1 0 0,-1 0 1,0-1-1,1 0 0,6-1 13,-1-1 1,1 0-1,-1 0 0,0-1 1,0 0-1,0 0 0,-1-1 0,0 1 1,0-1-1,11-12 0,52-63 68,-68 79-83,23-38-133,-17 26 23,-16 23 22,-17 32 96,2 0-1,3 2 1,1 0 0,2 2-1,2 0 1,-13 59-1,24-82 29,0 0 0,2 0 0,0 0-1,2 47 1,2-56-26,1 1 0,0-1 0,1 0 0,0 0 0,2 0 0,0 0-1,0-1 1,1 0 0,9 15 0,10 11-10,-9-16 0,24 48 0,-37-66 0,-1 1 0,1 0 0,-1 0 0,-1 0 0,1 0 0,-1 1 0,0-1 0,0 0 0,-1 0 0,0 1 0,0-1 0,0 0 0,-3 13 0,2-16 0,0-1 0,-1 1 0,1-1 0,-1 1 0,0-1 0,0 1 0,0-1 0,0 0 0,0 0 0,0 0 0,-1 0 0,1 0 0,-1-1 0,1 1 0,-1-1 0,1 1 0,-1-1 0,0 0 0,0 0 0,0 0 0,0 0 0,0-1 0,0 1 0,0-1 0,0 0 0,-4 0 0,3 0 0,-1 1 0,0-1 0,1-1 0,-1 1 0,1-1 0,-1 0 0,0 0 0,1 0 0,0 0 0,-1-1 0,1 0 0,0 0 0,0 0 0,0 0 0,0-1 0,-6-4 0,3-2 0,1 0 0,1 0 0,0 0 0,0 0 0,1-1 0,0 0 0,0 0 0,1 0 0,1 0 0,-1-1 0,2 1 0,-1-14 0,-1-17 0,6-70 0,-1 91 0,0 1 0,1-1 0,1 0 0,1 1 0,1 0 0,0 0 0,2 1 0,9-19 0,-12 28 0,1 0 0,0 0 0,0 1 0,1-1 0,0 1 0,0 1 0,0 0 0,1 0 0,1 0 0,-1 1 0,1 0 0,0 0 0,0 1 0,0 1 0,1 0 0,20-7 0,164-20-2226,-123 13-4933</inkml:trace>
</inkml:ink>
</file>

<file path=ppt/ink/ink7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18.57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527 30 9577,'0'0'11793,"-10"-6"-9135,5 3-2445,-1 0 0,0 0 0,0 0 0,0 1 0,0 0 0,0 0 0,-1 0 0,1 1 0,0 0 0,-1 0 0,1 1 0,-1 0 0,1 0 0,-1 0 0,1 1 0,-1 0 1,1 0-1,0 1 0,-1 0 0,-9 4 0,-15 9 137,0 2 0,0 1 1,2 1-1,1 2 1,0 1-1,1 1 0,2 1 1,0 1-1,2 1 1,-30 45-1,46-62-313,2 1 1,-1 0 0,1 0-1,1 0 1,0 1-1,0-1 1,1 1-1,-3 18 1,6-26-36,-1 0 0,1 0 0,0 1 0,0-1 0,1 0 0,-1 0 0,0 0 0,1 0 0,0 0 1,0 0-1,0 0 0,0 0 0,0 0 0,1 0 0,-1-1 0,1 1 0,0 0 0,0-1 0,0 0 1,0 1-1,0-1 0,0 0 0,1 0 0,-1 0 0,1 0 0,-1 0 0,1-1 0,0 1 0,0-1 1,0 0-1,0 0 0,0 0 0,0 0 0,6 1 0,17 2-74,1 0 0,0-2 1,0-1-1,0-1 0,0-1 0,0-2 0,38-8 0,185-57-2047,-242 66 2010,28-10-3945,68-32-1,-54 15-4219</inkml:trace>
</inkml:ink>
</file>

<file path=ppt/ink/ink7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2.2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33 22 14894,'8'-11'3299,"-6"1"4260,-2 15-5573,0 14-1121,0 7-384,-2 7-225,-5 6-160,1 3-64,0 0 32,-3-1-64,3-3 64,0-3-480,5-7-1090,1-7-1601,0-10-1313</inkml:trace>
</inkml:ink>
</file>

<file path=ppt/ink/ink7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2.6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63 1 17168,'0'0'13677,"-4"13"-13026,-9 34-581,3 0-1,2 1 0,-3 86 0,9-70-3619,1-1-3554,-12-68-6328</inkml:trace>
</inkml:ink>
</file>

<file path=ppt/ink/ink7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3.0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57 15086,'0'0'13229,"76"3"-12108,-34-11-705,8 0-320,0-1-448,1-1-1698,0 4-1665,-2-3-2147,0 0-4388</inkml:trace>
</inkml:ink>
</file>

<file path=ppt/ink/ink7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3.3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315 56 6758,'0'0'16848,"-2"-9"-13613,1 6-3024,1 1-1,-1-1 1,0 1-1,0-1 1,0 1-1,0-1 1,0 1-1,0 0 1,-1-1-1,1 1 1,-1 0-1,0 0 1,0 0-1,0 0 1,0 0 0,-2-1-1,2 2-130,-1 0 1,0 0-1,1 0 1,-1 0-1,0 1 1,1 0-1,-1-1 1,0 1-1,0 0 1,1 0-1,-1 0 1,0 0-1,0 1 1,1-1-1,-1 1 1,0 0-1,1 0 1,-1 0-1,0 0 1,-3 2-1,-7 4-58,1 0 0,0 1-1,0 1 1,1-1 0,0 2-1,1 0 1,0 0 0,-16 21-1,6-5 128,2 1-1,-26 52 1,39-69-147,1-1 0,0 1 0,1-1 0,0 1 0,0 0 0,1 0 0,0 0 0,1 1 0,0 11 0,1-19-2,0 1 0,1-1 0,-1 0-1,1 0 1,0 1 0,0-1 0,0 0 0,0 0 0,0 0 0,1 0 0,0 0-1,-1-1 1,1 1 0,0 0 0,0-1 0,1 1 0,-1-1 0,0 0 0,1 0-1,0 0 1,-1 0 0,1 0 0,0 0 0,0-1 0,0 1 0,0-1 0,0 0-1,0 0 1,0 0 0,1-1 0,4 2 0,5 0-482,0-1-1,0 0 1,0 0-1,-1-1 1,23-3-1,-22 1-543,0-1-1,0-1 1,-1 0 0,1 0-1,-1-1 1,0-1-1,0 0 1,-1-1-1,13-8 1,19-21-9870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26:25.4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2671 83 12876,'-110'-27'1853,"-157"-20"-1,213 42-2096,1 2-1,-1 3 0,0 1 0,1 3 1,-64 14-1,28 3 285,1 5 1,1 3-1,-116 57 1,60-13 1026,-145 99-1,187-105-414,2 5 0,5 4-1,2 4 1,-109 122 0,154-147-426,2 3-1,3 1 1,2 2 0,4 2 0,1 1-1,4 2 1,3 1 0,-32 111 0,42-101-185,3 0 1,3 1 0,4 0-1,3 1 1,4-1 0,3 1-1,3-1 1,4 1 0,4-2-1,44 152 1,-36-167-8,2-1 0,3-1 0,3-1 0,2-2 0,3-1 0,2-2 0,3-1 0,1-2 0,3-2 0,2-2 0,3-1 0,1-3 0,90 61 0,-68-62 140,2-3 0,1-3 0,2-4 0,1-3 0,1-3 0,1-3 0,1-5-1,1-2 1,148 8 0,-105-20 31,0-6 0,-1-5 0,0-5 0,0-6-1,225-63 1,-200 34-137,-3-7 0,-3-6 0,-2-6 0,-3-6 0,-3-6 0,145-112 0,-169 105-26,-4-5 0,-4-5 0,-5-4 0,-4-4 0,-4-4 0,-5-4 0,76-134 0,-114 164-33,-4-2 1,-4-2 0,42-138 0,-62 161 26,-4-2 0,-2 0 0,-2 0 1,-4-1-1,-4-124 0,-5 155 72,-1-1 1,-2 1-1,-1 0 0,-2 0 1,-1 1-1,-2 0 0,-1 1 1,-2 0-1,-1 1 0,-1 1 1,-1 0-1,-2 2 0,-1 0 1,-1 1-1,-2 1 0,-51-43 1,23 27 117,-3 3 1,-1 3 0,-1 2-1,-2 2 1,-2 3 0,0 3 0,-2 3-1,-79-20 1,13 14 10,-1 4 1,0 7-1,-163-2 0,122 18-198,1 8-1,0 7 1,1 8-1,1 7 1,-169 52-1,156-25-542,2 9 0,3 7 0,4 8-1,-217 135 1,182-80-3609,-218 185-1,118-56-5569</inkml:trace>
</inkml:ink>
</file>

<file path=ppt/ink/ink7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3.7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60 72 13229,'0'0'10970,"-2"13"-8584,-28 122 1200,7-39-2960,22-92-649,0 1-1,0-1 1,0 0 0,1 1-1,0-1 1,0 1 0,0-1-1,0 1 1,1-1-1,1 8 1,-2-11-24,1 0 0,-1 0 0,1 0 0,-1 0 0,1-1 0,-1 1 1,1 0-1,0 0 0,-1-1 0,1 1 0,0-1 0,0 1 0,-1 0 0,1-1 0,0 1 0,0-1 0,0 0 0,0 1 0,-1-1 0,3 1 1,-1-1-91,1 0 1,-1 0 0,1 0 0,-1 0-1,1 0 1,-1-1 0,1 1 0,-1-1-1,1 1 1,-1-1 0,3-1 0,3-2-583,0-1-1,-1 1 1,1-1 0,-1-1 0,0 1 0,-1-1-1,0 0 1,0-1 0,0 1 0,0-1 0,5-10 0,2-4-1764,-1 0 0,18-43 0,-16 27 832,10-41 0,-13-3 14033,-18 86-10590,-5 11-840,-5 12 345,0 1-1,3 1 1,0 0 0,-12 41-1,21-54-1239,1 1 1,1 1-1,-1 27 0,3-29-1310,2-1 1,0 1-1,1-1 0,6 24 0,0-8-5371</inkml:trace>
</inkml:ink>
</file>

<file path=ppt/ink/ink7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6.3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1 5093,'-10'2'8632,"6"-1"-7420,-3-1-634,1 0-1,0 1 1,0 0-1,0 1 0,0-1 1,0 1-1,1 0 1,-1 1-1,0-1 1,-6 5-1,12-6-503,-1-1 0,1 1-1,0-1 1,0 0 0,0 1-1,0-1 1,0 1-1,0-1 1,0 0 0,0 1-1,0-1 1,0 1-1,0-1 1,0 0 0,1 1-1,-1-1 1,0 1 0,0-1-1,0 0 1,0 1-1,1-1 1,-1 0 0,0 1-1,0-1 1,1 0-1,-1 1 1,0-1 0,1 0-1,-1 1 1,0-1-1,1 0 1,-1 0 0,0 0-1,1 1 1,-1-1 0,0 0-1,1 0 1,-1 0-1,1 0 1,-1 0 0,0 0-1,1 0 1,-1 0-1,1 0 1,-1 0 0,0 0-1,1 0 1,-1 0 0,1 0-1,0 0 1,26 2 835,-25-1-763,406-16 3641,-239 4-5765,2 6-4998,-213 11-647,-6 2 1521</inkml:trace>
</inkml:ink>
</file>

<file path=ppt/ink/ink7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6.66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37 13389,'0'0'7367,"55"22"-5670,7-22 257,15 0-448,14-8-514,10-2-511,3 0-289,-5 1-128,-7 5-192,-14 0-1313,-13-1-2563,-20-3-4965</inkml:trace>
</inkml:ink>
</file>

<file path=ppt/ink/ink7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8.93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584 23 8840,'0'0'4800,"-13"-4"-2393,-1-1-2068,0 1 1,-1 1-1,0 0 0,1 2 0,-1-1 0,0 2 0,0 0 1,0 0-1,0 2 0,1 0 0,-1 0 0,0 2 0,1 0 0,-15 5 1,5 5-118,0 1 0,1 1 0,1 1 0,0 1 1,2 0-1,0 2 0,1 1 0,1 0 0,0 1 1,-26 47-1,31-48-66,2 1 1,0 0-1,2 1 1,0 0-1,2 1 1,0-1-1,2 1 1,1 1-1,0-1 1,2 0 0,1 1-1,3 40 1,-1-59-159,0 0 1,0-1 0,0 1-1,0-1 1,1 1 0,0-1-1,0 1 1,1-1 0,-1 0-1,1 0 1,0 0 0,1 0-1,-1-1 1,1 1 0,0-1 0,0 0-1,7 6 1,-4-7 58,-1 1-1,0-1 1,1 0 0,0 0 0,0-1-1,0 0 1,0 0 0,0 0 0,0-1-1,1 0 1,-1-1 0,10 0 0,2-1 227,1-2 0,-1 0 0,0-1 0,0 0 0,0-2 0,0 0 1,-1-1-1,0-1 0,25-16 0,-16 6-30,0-1 0,-1-1 0,-1-2 0,-1 0-1,-1-2 1,-1 0 0,22-33 0,-34 44-162,-1-1 1,-1 0-1,0 0 0,-1-1 0,0 0 0,-1 0 0,-1-1 1,-1 0-1,0 0 0,-1 0 0,0 0 0,-1 0 0,-1-1 0,-1 1 1,0-1-1,-4-21 0,1 28-135,-1 1 0,0-1 0,0 1 0,-1-1 0,0 1 0,-1 1 0,1-1 0,-2 1 0,1 0 0,-1 0 0,-1 1 0,1 0 0,-1 0 0,0 1 0,-1 0 0,0 0 0,-16-7 0,19 10-24,0 0 1,-1 0-1,1 1 1,-1 0-1,0 0 0,0 1 1,1 0-1,-1 0 1,0 1-1,0 0 1,0 0-1,-8 1 0,10 0 10,1 1-1,-1-1 1,0 1-1,1 0 1,-1 0-1,1 0 1,-1 0-1,1 1 0,0 0 1,0 0-1,0 0 1,1 0-1,-1 1 1,1-1-1,-1 1 0,1 0 1,0 0-1,-2 6 1,1-4-629,1 0 0,1 0-1,-1 0 1,1 1 0,0-1 0,0 1 0,0 8 0,-1 27-5986,3-14-951</inkml:trace>
</inkml:ink>
</file>

<file path=ppt/ink/ink7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9.27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30 0 6342,'0'0'22261,"1"10"-20969,0 25-767,-1 0 0,-2 0 0,-10 53 0,4-37-1927,0 62-1,7-101-166,1-5-917</inkml:trace>
</inkml:ink>
</file>

<file path=ppt/ink/ink7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29.66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53 17969,'0'0'9993,"56"-3"-8199,-5 3-449,6-5-640,7-1-577,-3-4-96,-2 2-64,-12-1-1217,-10 4-961,-13 1-1698,-17 1-1088</inkml:trace>
  <inkml:trace contextRef="#ctx0" brushRef="#br0" timeOffset="1">28 162 15983,'0'0'10762,"60"18"-9064,-6-29-673,11-1-641,7-2-320,2 1 0,-1 2-1921,-3-4-4293,-7 0-3780</inkml:trace>
</inkml:ink>
</file>

<file path=ppt/ink/ink7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1.2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74 1 23414,'0'0'3684,"-35"56"-1666,26-9-33,3 7-896,6 0-800,0-1-257,17-9 0,2-8-64,5-12-224,-5-6-225,-5-9-576,-11-8-737,-24-11-4868,-21-12 2146,-14-5-2563</inkml:trace>
</inkml:ink>
</file>

<file path=ppt/ink/ink7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1.6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1 110 16592,'0'0'7399,"89"27"-4869,-28-28-512,12-15-1153,7-3-673,1-4-448,1-3-1730,-8 0-1890,-10 1-3395</inkml:trace>
</inkml:ink>
</file>

<file path=ppt/ink/ink7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1.99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986 37 16015,'-43'1'446,"-1"3"0,1 1 1,0 2-1,0 2 0,1 2 0,1 2 0,-1 2 0,2 1 1,0 2-1,-67 42 0,68-34 27,1 1 1,2 2-1,1 1 0,1 2 1,1 1-1,2 2 0,2 1 1,1 1-1,-45 81 0,59-91-319,2 1 0,0 0 1,2 1-1,2 0 0,0 1 0,2-1 0,-3 45 0,7-59-140,2 0 0,0 0 0,1 0 0,0 0-1,1 0 1,1 0 0,0 0 0,1 0 0,1-1-1,0 0 1,1 0 0,0 0 0,1-1 0,1 1 0,0-2-1,16 20 1,-8-17-24,1-1 0,0 0 0,1-1 0,0 0 0,1-2 0,0 0 0,1-1 0,0-2 0,1 0 0,0 0 0,0-2 0,0-1 0,42 5 0,-25-6 26,0-2-1,0-1 1,1-2-1,-1-2 1,0-1-1,0-2 1,46-14-1,-30 2 363,-1-2-1,-1-3 0,0-1 0,-2-3 1,-1-2-1,-2-3 0,-1-1 0,-1-2 1,-2-2-1,-2-2 0,-1-2 0,-2-2 1,-2-1-1,36-58 0,-57 77-377,-1-1 0,-2 0 0,0-1 0,-2 0 0,0-1 0,8-46 0,-15 60 0,-1-1 0,-1 1 0,0-1 0,-1 1 0,0-1 0,-2 1 0,1 0 0,-2-1 0,0 1 0,0 0 0,-1 0 0,-1 1 0,0-1 0,-1 1 0,-10-15 0,3 10 2,0 2 0,-2 0-1,0 1 1,-1 0 0,0 1 0,-1 1-1,-1 0 1,0 1 0,-1 2 0,0-1 0,0 2-1,-1 1 1,0 0 0,-36-7 0,-1 2-29,0 2 0,-1 3 1,0 3-1,-72 1 0,101 5-254,0 1 0,0 1 0,0 1 0,-43 13 0,53-11-963,0 1 0,-29 16 0,33-15-1376,1 1 1,0 1 0,-20 17-1,23-15-11222</inkml:trace>
</inkml:ink>
</file>

<file path=ppt/ink/ink7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9.7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4639 480 9033,'-17'-20'398,"-2"0"1,1 2 0,-2 0 0,-1 1 0,0 1 0,0 1 0,-2 1 0,-24-11-1,-25-9-9,-103-33-1,24 20-118,-1 7 0,-235-31 0,-322 14 1002,-113 59-1122,591 15-9,-353 72 1,136 20-198,363-83 39,2 4 0,1 3 1,-92 51-1,149-70 206,1 2-1,0 0 1,2 2-1,-1 0 1,-30 34-1,42-39-95,0 1 0,1 0 0,0 1-1,1-1 1,1 2 0,1-1-1,0 1 1,1 0 0,0 1 0,-4 25-1,5-15-64,2 0-1,2 0 1,0 1-1,1-1 0,2 0 1,1 0-1,1 0 1,1-1-1,2 1 1,0-1-1,14 31 1,-2-15-1,2-1 1,2-2 0,1 0 0,2-1 0,59 66 0,-38-55-35,3-1 0,1-3 1,2-2-1,2-3 0,2-2 1,1-2-1,2-3 0,93 37 1,-69-39-24,1-4 0,1-4 1,1-4-1,0-3 1,1-4-1,95 0 1,3-13 118,323-41 0,181-77 1317,-584 99-978,899-226 1704,-841 191-1856,-2-7 0,-3-7 0,291-175-1,-394 207-245,-2-1 0,65-61-1,-103 84-17,-1 0 0,0-1 0,-1-1 0,-1 0-1,0-1 1,-2 0 0,0-1 0,-1 0 0,-1-1 0,14-41-1,-21 53 12,-1-1 0,1 1 0,-1-1 0,-1 0 0,0 0 0,0 1 0,0-1 0,-1 0 0,-1 0 0,0 1 0,0-1 0,0 1 0,-1-1 0,0 1 0,-1 0 0,0 0 0,0 1 0,0-1 0,-1 1 0,-1 0 0,1 0 0,-1 0 0,-9-7 0,-3-2 8,-1 2-1,0 1 1,-1 0-1,-1 1 0,0 1 1,0 1-1,-39-12 1,-18-1-181,-2 2-1,0 4 1,-83-6 0,-252-4-2777,344 24 2115,-178-8-3165,16-2-2371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53.9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513 1 22389,'-15'0'908,"-8"-1"-538,0 2 0,0 0 1,0 1-1,0 1 0,0 1 1,1 2-1,-41 14 1,52-15-311,1 1 1,0 0 0,0 1 0,0 0 0,1 0 0,0 1 0,-14 16 0,20-21-70,0 0 0,1 1 0,-1 0-1,1-1 1,0 1 0,0 0 0,0 0-1,0 0 1,1 0 0,-1 1-1,1-1 1,0 0 0,0 1 0,1-1-1,0 1 1,-1-1 0,1 0 0,1 1-1,-1-1 1,1 1 0,-1-1 0,1 0-1,1 1 1,1 3 0,-1-3-15,1-1 1,0 0-1,0 0 1,0 0-1,0 0 1,1 0-1,-1-1 1,1 0-1,0 1 1,0-1-1,1-1 1,-1 1 0,0-1-1,8 4 1,75 23-250,-60-21 268,-23-7 17,16 5-19,-1 0 0,1 1 0,-2 1 0,1 1 0,17 12 0,-32-19 18,0 1 0,-1-1 0,1 1 0,-1 0 0,0 0 1,0 1-1,0-1 0,0 1 0,0-1 0,-1 1 0,0 0 0,0 0 1,0 0-1,0 0 0,0 0 0,-1 0 0,0 1 0,0-1 1,0 0-1,0 1 0,-1-1 0,0 1 0,0-1 0,0 1 0,0-1 1,-1 1-1,0-1 0,0 0 0,-2 8 0,-1-4 175,0 0 1,0 0-1,0 0 0,-1-1 0,0 0 1,-1 0-1,1 0 0,-1-1 0,-1 0 1,1 0-1,-13 8 0,-8 4 1294,-52 28-1,53-32-1325,-2-1 0,0-1-1,0-1 1,-1-2 0,0-1-1,-1-1 1,1-1-1,-42 2 1,70-8-191,-1 0 0,1 0 0,-1 0 1,1 0-1,-1 0 0,1 0 0,-1 0 0,1-1 0,-1 1 1,1-1-1,-1 1 0,1-1 0,0 1 0,-1-1 0,1 0 0,0 0 1,-1 1-1,1-1 0,0 0 0,0 0 0,0 0 0,-2-2 1,2 0-313,0 0 0,0 1 1,0-1-1,1 0 1,-1 0-1,1 0 1,0 0-1,0 0 0,0 0 1,0-4-1,2-24-6916</inkml:trace>
</inkml:ink>
</file>

<file path=ppt/ink/ink7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2.6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1 957 17777,'0'0'2375,"11"3"-901,-5-2-1325,0-1 0,0 1 0,0-1 1,0 0-1,0 0 0,0-1 0,0 0 0,0 0 0,0-1 1,0 1-1,-1-1 0,1 0 0,-1-1 0,1 1 1,5-5-1,14-9 239,-2 0 0,26-24 1,-25 20-220,133-113 190,-7-6 1,256-307-1,-391 426-363,-5 9-5,-1-1-1,0 0 1,0 0 0,-2-1-1,1 0 1,8-23 0,-37 62-141,-4 16 234,2 1 0,2 1 0,2 1 0,2 0 1,-16 68-1,19-48 66,3 0 0,2 0 0,0 100 0,9-142-212,0 0 1,2-1-1,1 1 0,0 0 1,2-1-1,1 0 0,0 0 1,19 41-1,-23-60-130,14 36-1097,-15-38 1128,-1-1 0,1 1-1,-1 0 1,0-1 0,1 1-1,-1 0 1,0-1 0,0 1-1,0 0 1,1 0-1,-1-1 1,0 1 0,0 0-1,0 0 1,0 0 0,0-1-1,0 1 1,0 0 0,-1 0-1,1-1 1,0 1 0,0 0-1,-1 0 1,1-1 0,0 1-1,-1 0 1,1-1 0,0 1-1,-1 0 1,1-1-1,-1 1 1,1-1 0,-1 1-1,0-1 1,1 1 0,-1-1-1,0 1 1,1-1 0,-1 1-1,0-1 1,1 0 0,-2 1-1,-20-1-3478,-7 0-1704</inkml:trace>
</inkml:ink>
</file>

<file path=ppt/ink/ink7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3.00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80 41 13100,'0'0'2787,"-66"15"-673,53-9-737,13-4 289,20-2-513,24 0 545,15-7-641,15-2-321,8-2-255,8 6-289,5 4-128,6 1-64,1 0-1057,-4 0-1505,-2-8-2916,-5-15-8295</inkml:trace>
</inkml:ink>
</file>

<file path=ppt/ink/ink7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3.58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88 1 4004,'0'0'14312,"-1"11"-12924,-34 201 1065,-9 86-1682,41-263-529,1-10-30,0 1 0,2-1 1,1 0-1,5 37 0,-6-60-163,0-1-1,0 1 1,1-1 0,-1 1 0,0-1-1,0 0 1,1 1 0,-1-1-1,1 1 1,0-1 0,-1 0 0,1 0-1,0 1 1,0-1 0,-1 0 0,1 0-1,0 0 1,0 0 0,0 0-1,1 0 1,-1 0 0,0 0 0,0 0-1,0-1 1,1 1 0,-1 0 0,0-1-1,1 1 1,-1-1 0,0 1-1,1-1 1,-1 0 0,1 0 0,-1 1-1,1-1 1,-1 0 0,1 0 0,-1-1-1,0 1 1,1 0 0,-1 0-1,1-1 1,-1 1 0,0-1 0,1 1-1,-1-1 1,0 1 0,1-1 0,0-1-1,7-3 279,0-1 0,0 0 1,-1-1-1,0 1 0,13-15 0,40-48-186,-3-3 0,-3-3 0,-4-1-1,75-148 1,-117 204-185,0-1 0,-1 0 0,7-33 0,-14 53 44,-1 1 0,0-1-1,1 1 1,-1-1 0,0 0-1,0 0 1,0 1 0,0-1-1,1 0 1,-1 1 0,0-1-1,0 0 1,0 1 0,-1-1-1,1 0 1,0 0 0,0 1-1,0-1 1,0 0 0,-1 1-1,1-1 1,0 1 0,-1-1-1,1 0 1,-1 0 0,-12 10-46,-14 27 4,9-2 87,0 0-1,3 2 1,0-1-1,3 2 1,1 0-1,1 0 1,3 1-1,1 0 1,1 0-1,2 0 1,4 55-1,-1-83-34,2 1-1,0-1 1,0 0-1,0 1 1,1-1 0,1-1-1,0 1 1,0 0-1,1-1 1,0 0-1,11 15 1,-12-20-1,0 0-1,-1 0 1,1 0 0,0-1-1,1 0 1,-1 1-1,1-2 1,-1 1 0,1 0-1,0-1 1,0 0 0,0 0-1,0 0 1,0-1 0,1 0-1,-1 0 1,0 0-1,1-1 1,-1 1 0,1-1-1,-1-1 1,0 1 0,1-1-1,7-2 1,0-1 60,0 0 0,-1-1 0,0-1 0,0 0 0,0 0 0,-1-1 0,0-1 0,0 0 0,-1-1 0,12-11 0,9-13 126,46-62-1,-39 44 38,62-113 1,-88 139-314,-1 0 0,0 0 0,-2-1 1,-1 0-1,-1-1 0,-2 0 0,4-34 0,-9 59-6,0-1 0,1 1 0,-1 0 0,0-1 0,-1 1 0,1-1 0,0 1 0,-1 0 0,1-1 0,-1 1 0,0 0 0,0-1 0,-1-2 0,1 4-237,0 0 0,0 0 0,0 1 0,-1-1 0,1 0 0,0 1 0,0-1 0,0 0 0,-1 1 0,1 0 0,0-1 0,0 1 0,-1 0 0,1-1 0,0 1-1,-1 0 1,1 0 0,0 0 0,-1 0 0,1 1 0,0-1 0,-1 0 0,-1 1 0,-7 2-5783</inkml:trace>
</inkml:ink>
</file>

<file path=ppt/ink/ink7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4.0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32 18770,'0'0'2626,"104"5"-1569,-30-1 513,12 0-705,13-4-481,7 0-224,4 0-128,-5 0-1505,-15-6-1666,-15-11-2338,-25-4-9898</inkml:trace>
</inkml:ink>
</file>

<file path=ppt/ink/ink7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44.4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0 131 23254,'0'0'128,"92"-24"-128,-14 5 96,19-1 577,13 0 64,11 6-609,3 3-160,0 1-2435,-3-3-3394</inkml:trace>
</inkml:ink>
</file>

<file path=ppt/ink/ink7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6.71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1 659 12300,'0'0'9187,"7"-8"-7244,106-123 7,-7-5 1,135-225-1,-222 339-1024,-19 22-906,1 1-1,-1-1 1,0 1 0,1-1 0,-1 1 0,0-1 0,1 1 0,-1-1 0,0 1 0,0-1 0,0 1 0,0 0 0,0-1 0,0 1-1,0-1 1,0 1 0,0 0 0,0-1 0,0 1 0,0-1 0,0 1 0,0 0 0,0-1 0,0 1 0,-1 0 0,-14 62 276,14-58-290,-17 67 37,3 1 1,4 0-1,2 0 1,4 1 0,5 76-1,3-131-265,0 0-1,2 0 0,12 34 1,-12-39-5279,-18-31-15168</inkml:trace>
</inkml:ink>
</file>

<file path=ppt/ink/ink7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7.05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0 277 14830,'0'0'12428,"52"-22"-12204,-7 22-160,6 0-320,4-4-1218,1-4-1344,-3-6-1763,-3-4-2914</inkml:trace>
  <inkml:trace contextRef="#ctx0" brushRef="#br0" timeOffset="1">581 0 14350,'0'0'8199,"3"58"-7014,-3-20-704,0 7-257,0 5-128,0 2-32,0-3-64,0-3 32,0-3-32,0-6-640,0-10-1250,0-12-897,-1-12-3651</inkml:trace>
</inkml:ink>
</file>

<file path=ppt/ink/ink7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7.3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65 19731,'0'0'6726,"52"0"-5189,-11 0-608,6-4-736,5-4-193,1-2-769,-5 0-1505,-2-4-1186,-6-4-2657</inkml:trace>
</inkml:ink>
</file>

<file path=ppt/ink/ink7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7.74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40 1 15727,'0'0'3139,"-7"77"-1153,-3-34-353,2 5-416,0 2-608,4 2-257,2-1-224,2-4-96,0-4-352,2-5-1409,2-8-1507,-4-8-1792,0-10-5574</inkml:trace>
</inkml:ink>
</file>

<file path=ppt/ink/ink7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8.11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1 119 13933,'6'-11'2792,"-1"4"-2328,-1 0 0,2 0-1,-1 0 1,1 0 0,0 1 0,0 0-1,0 0 1,1 1 0,0 0-1,0 0 1,1 0 0,-1 1 0,1 0-1,15-4 1,-5 3 137,0 0 0,0 2 0,1 0 0,0 1 0,-1 1 0,32 3 0,-44-2-555,0 0 0,-1 1 0,1 0 0,0 0 0,0 0 0,-1 0 0,1 1 0,-1 0 0,1 1 0,-1-1 0,0 1 0,0 0 0,0 0 0,0 1 0,0-1 0,-1 1 0,0 0 0,0 0 0,0 0 0,0 1 0,0 0 0,-1 0 0,0-1 0,0 2 0,2 4 0,-4-6 28,0 1 0,0-1 1,-1 0-1,1 0 0,-1 1 1,0-1-1,-1 0 1,1 1-1,-1-1 0,1 0 1,-1 0-1,-1 0 1,1 1-1,0-1 0,-1 0 1,0-1-1,0 1 1,0 0-1,0-1 0,-1 1 1,0-1-1,1 1 1,-1-1-1,0 0 0,-1 0 1,1-1-1,0 1 0,-1-1 1,-5 4-1,-6 3 69,-1 0-1,0-1 0,0-1 0,-1 0 1,-31 8-1,57-17-607,1 1 0,0 0-1,0 1 1,0 0 0,-1 0-1,1 1 1,15 3 0,69 21-3289,-88-23 3724,4 1 53,-1 0-1,0 1 1,0 0-1,0 0 0,0 1 1,0 0-1,-1 0 1,0 1-1,10 9 1,-15-12 9,-1 0 0,1 1 0,-1-1 0,0 0 0,0 1 0,0-1 0,0 1 0,0 0 0,-1 0 0,0-1 0,0 1 0,0 0 0,0 0 0,0 0 0,-1 0 0,0 0 0,0 0 0,0 0 0,0 0 0,-1 0 0,1 0 0,-1 0 0,0 0 0,-1 0 0,1 0 0,-2 4 0,-2 2 287,-1-1 0,0 0 0,0 0 0,0 0 0,-1-1 0,-1 1 0,1-2 0,-1 1 0,-1-1 0,1-1 0,-17 10 0,7-4 318,-1-2 1,0 0-1,-1-2 1,-41 13-1,50-18-624,-1 0 0,1-1 0,-1-1 0,0 0 0,1 0 0,-17-2 0,26 1-27,-1 0 0,0-1 1,1 1-1,-1-1 0,0 1 0,1-1 1,-1 0-1,1 0 0,-1 0 0,1-1 1,0 1-1,-1 0 0,1-1 0,0 0 1,0 1-1,0-1 0,0 0 0,0 0 0,0 0 1,1 0-1,-1 0 0,1-1 0,0 1 1,-1 0-1,1-1 0,0 1 0,0-1 1,0 1-1,1-1 0,-1 0 0,1 1 1,-1-6-1,2-24-3095,0 29 2341,-1-1 0,1 1 1,0-1-1,1 1 0,-1 0 1,0-1-1,1 1 1,0 0-1,0 0 0,0 0 1,3-3-1,18-16-7079</inkml:trace>
  <inkml:trace contextRef="#ctx0" brushRef="#br0" timeOffset="1">751 88 8136,'0'0'20115,"1"65"-18866,-1-29-865,2 4-256,2 2-128,7-2-64,1 0-384,0-4-929,0-6-1218,-4-5-608,-8-8-576,0-10-2467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54.7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91 1 25656,'0'0'1185,"-15"62"-768,-5-17-161,-1 10-128,3 4-32,8 0-64,4-1-128,6 0-1089,6-6-1730,9-9-1793,0-7-5254</inkml:trace>
</inkml:ink>
</file>

<file path=ppt/ink/ink7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8.55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60 16207,'0'0'6823,"64"-42"-5542,-20 36-640,12 3-545,8 3-160,8 0-1282,-1-2-1729,7-5-3939</inkml:trace>
</inkml:ink>
</file>

<file path=ppt/ink/ink7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9.1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362 29 4292,'0'0'15732,"-9"-6"-13324,5 4-2245,0-1 0,0 0 0,0 1 0,0 0 0,-1 0-1,1 0 1,-1 1 0,1-1 0,-1 1 0,0 0 0,0 0 0,1 1 0,-1 0 0,0-1 0,0 2 0,0-1 0,1 0 0,-1 1-1,0 0 1,0 0 0,1 0 0,-1 1 0,1 0 0,-8 3 0,-8 6 132,1 0 0,0 2 1,0 0-1,1 1 0,1 1 0,-25 27 0,33-32-129,1-1-1,1 1 0,0 1 0,0-1 0,1 1 0,0 1 0,1-1 0,0 1 0,1 0 0,1 0 0,-1 0 0,2 0 0,-2 21 1,4-30-152,0 1 0,0-1 0,0 0 0,0 1 0,1-1 0,0 0 0,-1 1 0,1-1 0,1 0 0,-1 0 0,0 0 1,1 0-1,-1 0 0,1 0 0,0 0 0,0-1 0,0 1 0,3 2 0,0-1 11,0 0-1,0-1 1,0 0-1,0 0 1,0 0-1,1 0 1,-1-1-1,1 0 1,9 2-1,11 1-101,1-2 0,-1 0 0,47-3 0,-54 0-138,13-1-1269,0 0-1,48-10 1,-64 8-335,-1-2 0,0 1 0,0-2-1,15-7 1,8-10-5831</inkml:trace>
</inkml:ink>
</file>

<file path=ppt/ink/ink7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9.48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115 0 6598,'0'0'14382,"-69"68"-12204,48-29-577,6 3 65,7 1-545,7-5-544,1-2-353,13-9-128,12-2-64,-2-6-961,1-6-1505,-4-3-1954,-3-6-2979</inkml:trace>
</inkml:ink>
</file>

<file path=ppt/ink/ink7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4:59.84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0 17617,'0'0'6854,"-3"76"-4964,-1-45-128,-1 2-1026,2 2-415,3 2-225,0 0-32,0 1-32,11-3-513,-1-3-576,-3-4-1377,-2-4-705,-5-9-448,0-6-898,-15-9-1568</inkml:trace>
</inkml:ink>
</file>

<file path=ppt/ink/ink7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0.1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8 128 7111,'0'0'2658,"-7"-55"-127,7 35-33,0 2-512,14 7-224,7 1-481,4 6-513,7 2-511,6 2-225,5 0-513,6 0-1537,5 0-2081,4-8-3749</inkml:trace>
</inkml:ink>
</file>

<file path=ppt/ink/ink7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0.5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294 1 15439,'0'0'3309,"-10"0"-719,-2 0-2065,0 1 0,0 0 1,0 1-1,1 0 0,-1 1 1,1 1-1,-1 0 1,1 0-1,0 1 0,0 0 1,-19 14-1,16-10-60,0 1 0,1 1 0,0 0 0,1 1 0,-16 19 0,25-27-401,-1 1 0,1-1 0,0 1 0,0 0 0,0 0 0,1 0 0,0 0 0,0 0-1,0 1 1,1-1 0,-1 1 0,1-1 0,1 1 0,-1-1 0,1 1 0,0 0 0,0-1-1,0 1 1,1-1 0,2 9 0,-1-10-55,0-1 0,0 1 0,1 0 0,-1-1-1,1 1 1,0-1 0,0 0 0,0 0 0,0 0 0,1 0 0,-1 0-1,1-1 1,0 0 0,-1 0 0,1 0 0,0 0 0,0 0 0,1-1-1,-1 0 1,0 1 0,7-1 0,8 3-822,1-1-1,0-1 1,25-1-1,-38 0-120,-1-1 0,0-1 0,0 1-1,0-1 1,0 0 0,0 0 0,0-1-1,0 0 1,8-3 0,15-14-6812</inkml:trace>
</inkml:ink>
</file>

<file path=ppt/ink/ink7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0.8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43 27 16816,'0'0'3817,"-6"12"-1837,-1 1-1383,2 1 0,-1 0 0,2-1 0,0 2 0,-5 26 0,8-36-522,1 0 0,-1 1 0,1-1 0,0 0 0,0 0 0,1 1 0,-1-1 0,1 0 0,0 0 0,1 0 0,-1 0 0,1 0 0,0 0 0,0 0 0,1 0 0,-1-1 0,1 1 0,0-1 0,1 0 0,-1 0 0,0 0 0,9 7 0,-8-8-180,0 0-1,1 0 1,-1 0 0,1-1 0,-1 0 0,1 0 0,0 0-1,-1 0 1,1-1 0,0 0 0,0 0 0,1 0 0,-1-1 0,0 0-1,0 0 1,0 0 0,0 0 0,0-1 0,0 0 0,7-2-1,-6 1-237,0 0 0,-1-1 0,1 0 0,-1 0 0,0-1 0,0 0 0,0 0 0,-1 0 0,1 0 0,-1-1 0,0 1 0,0-1 0,0 0 0,-1 0 0,0-1 0,4-7 0,1-5-202,-1-1 1,0 0-1,-2 0 0,6-31 1,-4-37 2893,-8 103-663,-1 0 0,-6 28 0,-3 20-578,10-48-982,-1 5 407,1 1 1,2 22-1,-1-39-717,1-1-1,-1 0 1,1 0 0,0 0 0,0 0-1,0 0 1,0 0 0,1 0 0,-1 0-1,1 0 1,0-1 0,1 1 0,-1-1-1,0 0 1,1 1 0,0-1 0,4 3-1,7 0-5270,1-5-5356</inkml:trace>
</inkml:ink>
</file>

<file path=ppt/ink/ink7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1.23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0 17104,'0'0'4677,"46"61"-2467,-30-24-993,-10 8 32,3 5-608,-4 1-385,0-2-128,4-4-192,0-6-1313,4-10-1570,-6-12-1826,-3-9-3843</inkml:trace>
</inkml:ink>
</file>

<file path=ppt/ink/ink7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1.59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 15727,'0'0'1697,"54"6"1058,-10-3-577,8 1-608,7 1-577,1-5-801,3 0-192,-4 0-2242,-3-14-3268</inkml:trace>
</inkml:ink>
</file>

<file path=ppt/ink/ink7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2.3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18481,'0'0'4421,"8"59"-3204,-3-19-384,3 9-577,4 4-192,6 3-32,3-3-641,3-7-480,-2-7-672,-3-10-1442,-9-9-897,-8-13-865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6:55.1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1 104 20179,'0'0'1303,"7"-9"69,1 2-1125,1-1 0,0 1 0,0 1 0,0 0 0,1 0 0,-1 1 0,1 0 0,1 0 0,-1 1 1,1 1-1,-1 0 0,1 0 0,11 0 0,53-8 165,0 3 0,0 4 0,0 3 0,76 9 1,-128-6-416,0 2 1,0 0 0,-1 2 0,0 0 0,0 1-1,0 2 1,-1 0 0,36 21 0,-47-23-2,-1-1 0,0 2 0,0-1 1,0 1-1,-1 1 0,0-1 0,-1 1 0,0 1 0,0-1 1,-1 1-1,0 0 0,-1 1 0,0-1 0,-1 1 1,0 0-1,-1 0 0,0 0 0,0 1 0,0 12 0,-1-9 200,-1 0 1,-1 0-1,0-1 0,-1 1 0,0 0 0,-2-1 0,1 1 0,-2-1 0,0 1 0,-1-1 0,0-1 0,-1 1 0,0-1 0,-1 0 0,-1 0 0,0-1 1,-1 0-1,0 0 0,-1-1 0,0-1 0,-13 11 0,-4 3-183,-2-3 1,0 0-1,-2-1 1,0-2 0,-1-2-1,0 0 1,-1-3-1,-1 0 1,-1-2-1,1-2 1,-1-1-1,-56 5 1,81-12-3,0-1-1,0 0 1,0-1-1,1 0 1,-1-1-1,0 0 0,1 0 1,-1-1-1,1 0 1,0-1-1,0 0 1,0 0-1,0-1 1,-9-7-1,9 5-75,0-1-1,0 0 1,1-1-1,0 0 0,0-1 1,1 1-1,1-1 1,0-1-1,0 1 0,1-1 1,-6-15-1,-7-35-4090,11 19-2205,4 2-4977</inkml:trace>
</inkml:ink>
</file>

<file path=ppt/ink/ink7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2.71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49 1 17489,'0'0'5509,"15"0"-3673,175 22 1728,-89-2-3224,101 33 0,-188-49-331,0 1 0,0 0 0,-1 1-1,0 0 1,0 1 0,-1 1 0,18 13-1,-26-17-1,0 0 0,0-1 0,-1 1 0,0 1-1,0-1 1,0 0 0,0 1 0,-1-1 0,1 1-1,-1 0 1,0 0 0,-1 0 0,1 0 0,-1 0-1,0 0 1,-1 1 0,1-1 0,-1 0 0,0 0-1,0 1 1,0-1 0,-1 0 0,0 0 0,-1 6-1,-2 1 125,0-1 0,-1 0 0,0 0-1,0 0 1,-1 0 0,-1-1-1,0 0 1,0 0 0,-1-1-1,0 0 1,-1 0 0,-13 10 0,3-4 141,-1 0 1,0-2 0,-1 0 0,-1-1 0,-30 11 0,6-7-260,-1-3 0,0-2 0,-1-2 0,0-2 0,0-3 0,-73-1 0,112-3-261,-24-2-288,20-4-2406,7-7-3865,5-4-5893</inkml:trace>
</inkml:ink>
</file>

<file path=ppt/ink/ink7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3.6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19 4292,'0'0'16624,"80"8"-16176,-10-6 545,15 0 513,12-2-129,9 0-640,1 0-609,-3 0-128,-5 0-1506,-8-9-3458,-14-12-6663</inkml:trace>
</inkml:ink>
</file>

<file path=ppt/ink/ink7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7.0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1 861 12043,'0'0'10506,"14"-11"-8546,43-38-600,85-96 1,52-83-837,102-177-86,-276 383-138,-19 22-292,-1 0 0,0 0-1,0 0 1,1 0 0,-1 0 0,0 0 0,1 0 0,-1 0 0,0 0 0,1 0 0,-1 0-1,0 0 1,0 0 0,1 0 0,-1 0 0,0 1 0,0-1 0,1 0 0,-1 0-1,0 0 1,0 1 0,1-1 0,-1 0 0,0 0 0,0 0 0,0 1 0,1-1 0,-1 0-1,0 0 1,0 1 0,0-1 0,0 0 0,0 1 0,0-1 0,0 0 0,0 0-1,1 1 1,-1-1 0,0 0 0,0 1 0,0-1 0,-1 1 0,-2 53 335,-24 101 141,1-13-421,-12 213-1,35-263 165,1-23-871,1-41-3178,-2-85-4298,-10 19 2259</inkml:trace>
</inkml:ink>
</file>

<file path=ppt/ink/ink7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7.4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40 16303,'0'0'9289,"85"-7"-8392,-34 7-481,3 0-319,5 0-578,0-11-3331,-3-11-6886</inkml:trace>
</inkml:ink>
</file>

<file path=ppt/ink/ink7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07.77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17 15407,'0'0'8648,"97"18"-7751,-31-18-577,17 0-224,12-3-737,7-11-2594,-4-3-3395</inkml:trace>
</inkml:ink>
</file>

<file path=ppt/ink/ink7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8.77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468 0 16271,'-16'0'1575,"-32"0"-304,0 2-1,-1 2 1,-81 18-1,111-16-1046,1 0 0,0 1 0,0 1 0,0 1 0,-16 10 0,30-17-158,1 1 1,-1-1-1,1 0 0,0 1 1,0 0-1,0 0 0,0 0 1,0 0-1,0 0 1,1 0-1,0 1 0,0-1 1,0 1-1,0 0 0,0-1 1,1 1-1,-1 0 0,1 0 1,0 0-1,0 0 0,1 0 1,-1 0-1,1 0 0,0 1 1,0-1-1,0 0 1,1 0-1,-1 0 0,1 0 1,2 5-1,-1-4 9,1 0 1,0 0-1,0 0 0,1-1 0,0 0 1,-1 1-1,1-2 0,1 1 1,-1 0-1,0-1 0,1 0 1,0 0-1,0 0 0,0 0 0,0-1 1,0 0-1,0 0 0,9 2 1,13 3 32,0-1 1,35 4-1,-17-4-122,64 7-1698,-36-8-3331,-29-5-610</inkml:trace>
</inkml:ink>
</file>

<file path=ppt/ink/ink7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9.17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51 0 17553,'0'0'6438,"-6"54"-4773,-5-12-576,-2 3-608,1 5-353,5 0 0,6-3-64,1-4-64,8-8-1409,10-9-1826,6-13-3908</inkml:trace>
</inkml:ink>
</file>

<file path=ppt/ink/ink7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9.61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17136,'0'0'1185,"-21"57"737,10-18-609,2 5 1,-1 0-257,5 1-673,4 1-320,1-5 0,1-2-1249,7-11-1890,0-7-2082,-3-10-4132</inkml:trace>
</inkml:ink>
</file>

<file path=ppt/ink/ink7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19.95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14 15759,'0'0'3011,"59"-13"-2146,-18 13 224,8 0-737,4 0-352,5 0-2242,5 3-3396</inkml:trace>
</inkml:ink>
</file>

<file path=ppt/ink/ink7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0.29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340 9 15182,'0'0'6043,"-10"-3"-4057,3 1-1831,0 1-1,0 0 0,0 0 0,0 1 0,0-1 1,-1 2-1,1-1 0,0 1 0,0 0 0,0 0 1,0 1-1,0 0 0,0 1 0,1-1 1,-1 1-1,1 0 0,-8 6 0,-10 3 51,1 2 0,0 0-1,-40 35 1,58-44-165,-1-1 1,1 2-1,0-1 0,0 0 0,1 1 0,-1 0 1,1 0-1,0 1 0,1-1 0,0 1 0,0 0 1,0-1-1,1 1 0,0 0 0,0 1 0,1-1 1,0 0-1,0 0 0,1 13 0,0-17-40,1 0-1,-1-1 1,1 1 0,0 0-1,0-1 1,0 1 0,0 0-1,1-1 1,-1 1-1,1-1 1,-1 0 0,1 1-1,0-1 1,0 0 0,0 0-1,0 0 1,3 2-1,1-1-114,-1 1 0,1-1 0,0 0 0,0-1 0,0 0 0,0 0 0,9 2 0,3-1-1308,0 0-1,0-2 0,0 0 1,33-3-1,-5-6-4304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2:20.24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8357 1725 12396,'-20'-2'-330,"0"-1"1,0-1 0,0-1-1,1-1 1,-1 0-1,1-2 1,0 0 0,1-1-1,0 0 1,1-2 0,0 0-1,0-1 1,-21-21-1,-15-19 77,1-3 0,-60-85 0,4 6 1978,9 28-1673,-5 4 1,-163-124-1,-264-129 148,404 282 524,-3 5-1,-3 6 0,-251-81 1,302 121-408,-1 3 0,-1 3 1,-1 5-1,1 2 0,-2 5 1,1 3-1,-168 22 0,139 1-141,1 4 0,1 6 0,-208 90 0,-294 198 759,184-61-371,-674 535 0,898-614-345,7 8 1,8 9-1,10 8 1,-187 274-1,186-206 92,12 8 0,13 7 1,-142 362-1,217-435-71,8 3 1,-77 393 0,124-444-135,6 1 0,9 0 0,6 2 0,24 241 0,-2-288-48,5 0 0,5-2 0,6-1 0,4-2 1,85 185-1,-72-203-19,4-2 1,5-3 0,3-2 0,5-3-1,3-3 1,119 116 0,-122-145-94,2-3 1,3-3-1,2-3 1,3-3 0,1-4-1,2-3 1,133 46 0,3-18-172,390 70 0,-43-52 341,8 1-69,-149-2 6,88 15-21,4-32-24,389-47-56,-2-71 98,-255-38-59,-521 61 18,-2-6 0,-1-4 0,128-62 0,-73 13 130,179-120 0,144-135 50,-367 245-153,-5-5 1,127-132-1,-194 171-4,-2-3 0,-4-3 1,-3-2-1,-3-2 0,65-132 1,-62 83 114,-5-2 0,-5-1 1,46-257-1,6-403 301,-67 515-406,31-232 78,14-151 365,-59 497 82,-16-278-1,-5 333-420,-5 1-1,-4 1 0,-57-177 0,13 105-88,-164-316-1,167 383-30,-5 3 0,-4 3 0,-4 3-1,-86-87 1,88 114 7,-3 4-1,-3 3 1,-3 3-1,-2 4 1,-3 4 0,-1 3-1,-121-47 1,-26 7-268,-408-94 0,-306-19-2701,-9 33-3137,13 29-65,630 109 3502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8:22.92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 1538 11339,'0'0'7207,"-14"-13"-4480,29 0-2169,0 1 0,2 1 0,-1 1 0,26-13 0,9-5-497,177-104-20,175-116 9,-311 186-38,177-88 0,1 1 119,157-115-25,11 24 907,-116 70 1001,-294 159-569,-26 10-4598,-9 1-2153,1-1-3556</inkml:trace>
</inkml:ink>
</file>

<file path=ppt/ink/ink8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0.6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72 1 15182,'0'0'1762,"-7"11"-32,-5 11-470,1 2-1,-13 39 1,20-51-1056,1 0 0,0 0 0,0 1 0,1-1 1,1 1-1,0-1 0,1 1 0,2 22 0,-1-33-282,-1 1 0,1 0 0,1-1 0,-1 1 0,0-1 0,1 0 0,-1 1 0,1-1 0,0 0 0,-1 0 0,1 0 0,0 0 0,1 0 0,-1 0 0,0-1 0,0 1 0,1-1 0,-1 1 0,1-1 0,-1 0 0,1 0 0,-1 0 0,1 0 0,0-1 0,0 1 0,-1-1 0,1 1 0,0-1 0,0 0 0,3-1 0,1 2-463,-1-2 1,0 1-1,0-1 1,1 1 0,-1-2-1,0 1 1,0-1-1,0 0 1,0 0-1,-1 0 1,1-1-1,8-5 1,-6 1-628,-1 0-1,0-1 1,0 1 0,-1-1-1,0-1 1,0 1-1,0-1 1,5-12 0,16-44 750,-12 28 4070,1 3 3570,-13 33-2029,-4 12-3372,-4 17-459,-5 1-106,-14 46 925,22-69-2091,1 1 0,0-1 1,1 0-1,-1 1 0,1-1 1,1 0-1,-1 1 1,1-1-1,3 12 0,-4-16-173,1 0 0,0 0 0,0 0 0,0 0 0,0 0 0,1-1 0,-1 1-1,0 0 1,1-1 0,-1 1 0,1-1 0,0 1 0,0-1 0,-1 0 0,1 1-1,0-1 1,0 0 0,0 0 0,2 0 0,27 4-7084,-16-5-1514</inkml:trace>
</inkml:ink>
</file>

<file path=ppt/ink/ink8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1.33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1 759 10186,'0'0'5285,"51"0"-3043,12-19-288,26-9-449,35-12-672,28-9-353,25-6 289,14-8-96,14-4-513,8-5-96,-10 0-160,-11 5-577,-18 3-512,-29 6-513,-29 3-640,-33 5-5381</inkml:trace>
</inkml:ink>
</file>

<file path=ppt/ink/ink8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1.97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1044 10826,'0'0'9775,"15"-11"-8435,76-51-34,149-75 1,127-39-1217,-169 84 25,-81 36-70,294-145-1304,-18-28-5225,-331 185 1680,-21 9-3866</inkml:trace>
</inkml:ink>
</file>

<file path=ppt/ink/ink8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2.65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0 828 10346,'0'0'5637,"54"41"-4452,-7-51-96,16-25-128,24-18 0,26-20 0,22-12-224,20-9-193,20-6-416,5-3-64,-4 8-608,-12 13-930,-25 9 193,-26 7-5221</inkml:trace>
</inkml:ink>
</file>

<file path=ppt/ink/ink8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3.23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54 750 12075,'0'0'4613,"-53"45"-1795,69-65-1408,28-22-385,27-18-481,25-13-191,23-16-129,22-4-96,16-7-64,7 0-576,5-5-2371,-7-8-4420</inkml:trace>
</inkml:ink>
</file>

<file path=ppt/ink/ink8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4.46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64 6502,'0'0'9898,"106"-19"-7881,-25 10-735,14-2-546,12 4-159,5-2-129,1 4-256,-7 1-95,-9 4-97,-17 0-673,-22 0-1601,-25 1-1858,-27 4-4036</inkml:trace>
</inkml:ink>
</file>

<file path=ppt/ink/ink8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4.80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64 37 17136,'0'0'673,"-64"20"640,64-18-961,16-2-223,33 0 896,24-6 320,17-10-865,18 2-384,11 0-32,3 6-448,-6 7-1442,-14 1-1120,-15 0-2948</inkml:trace>
</inkml:ink>
</file>

<file path=ppt/ink/ink8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5.585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 1 12075,'0'0'4325,"0"54"-2308,-7-15-223,-4 10-385,2 4-672,0 6-577,4-1-96,3-2-768,2-10-1570,0-12-2211,0-9-6309</inkml:trace>
</inkml:ink>
</file>

<file path=ppt/ink/ink8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6.06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3 200 16271,'-1'-13'1378,"0"8"-1195,1 0 1,-1-1 0,1 1-1,0 0 1,1 0-1,-1 0 1,1-1 0,0 1-1,0 0 1,1 0-1,-1 0 1,1 0 0,0 1-1,0-1 1,1 0-1,0 1 1,0-1 0,0 1-1,0 0 1,0 0-1,1 0 1,0 1 0,0-1-1,0 1 1,0 0-1,0 0 1,6-3 0,12-4 145,0 1 0,1 0 0,0 2 0,1 1 0,-1 0 0,1 2 0,47-2 0,-29 4-124,0 3 1,-1 1-1,74 14 0,-100-13-173,0 1-1,0 0 0,0 2 0,0-1 0,-1 2 0,21 12 0,-32-18-24,-1 0 0,1 1 0,-1 0 0,1 0 0,-1 0 0,0 0 0,0 0 0,0 0 0,0 0 0,0 1 0,0-1 0,-1 1 0,1-1 0,-1 1 0,1-1 0,-1 1 0,0 0 0,0 0 0,-1 0 0,1 0 0,0 0 0,-1 0 0,0 0 0,0 0 1,0 0-1,0 0 0,0 0 0,0 0 0,-1 0 0,1 0 0,-1-1 0,0 1 0,0 0 0,0 0 0,-1 0 0,1-1 0,0 1 0,-1-1 0,0 1 0,0-1 0,-3 4 0,-5 5 163,0 1 1,-1-2-1,0 0 1,-1 0-1,0-1 1,-17 10-1,-88 43 529,79-43-509,-5 0 93,33-16-178,-1 1 1,1 1 0,0 0-1,0 0 1,1 1-1,-1 0 1,1 1 0,-12 11-1,23-17-103,1 0-1,-1 0 0,0 0 1,0-1-1,0 1 1,1-1-1,-1 1 1,0-1-1,1 0 1,2 0-1,104-1-263,-73 0-50,1 0 0,0 3-1,39 6 1,-72-7 303,1-1-1,-1 2 0,0-1 0,1 0 1,-1 1-1,0 0 0,0 0 0,0 0 1,0 0-1,-1 1 0,1 0 0,-1-1 1,1 1-1,-1 0 0,0 1 1,0-1-1,3 4 0,-5-4 12,0 0 1,1 0-1,-1 0 0,0 0 1,-1 1-1,1-1 0,0 0 1,-1 0-1,0 0 0,0 1 1,0-1-1,0 0 0,0 0 0,-1 1 1,1-1-1,-1 0 0,0 0 1,0 0-1,0 0 0,0 0 1,-1 0-1,1 0 0,-1 0 1,-2 3-1,-5 7 181,-1-1-1,-1 0 1,0-1-1,0 0 1,-1 0-1,-1-2 1,1 1 0,-2-2-1,1 1 1,-25 10-1,-1-3 578,0-1-1,-75 18 1,74-24-755,-1-1 0,1-3 1,-67 1-1,105-6-8,0 0 0,0 0 0,1 0 0,-1 0 0,0 0 0,0 0 0,1-1 1,-1 1-1,0-1 0,1 1 0,-1-1 0,0 0 0,1 1 0,-1-1 0,1 0 0,-1 0 0,1 0 0,-1 0 0,-1-3 0,2 3-9,1 0 0,-1-1-1,1 1 1,-1 0-1,1-1 1,0 1 0,-1 0-1,1-1 1,0 1 0,0-1-1,0 1 1,0-1 0,0 1-1,0 0 1,0-1-1,1 1 1,-1-1 0,1-1-1,2-4-155,0 0-1,1 0 0,0 1 0,0-1 0,0 1 0,0 0 1,10-9-1,20-16-5020,45-31-1,-55 44 1881,27-20-5670</inkml:trace>
</inkml:ink>
</file>

<file path=ppt/ink/ink8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6.40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150 0 20628,'0'0'1889,"-18"52"225,-5-15 513,-4 9-673,-3 4-673,4-1-641,8 1-479,11-5-129,7-6-32,1-9-673,18-7-1217,3-11-1473,-3-9-385,-4-3-1761,-7-13-6726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15.12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1124 111 897,'0'0'6112,"-10"-4"-2626,-58-22-351,-1 2 0,-105-21-1,149 41-3004,0 0-1,-1 2 0,1 0 0,-1 2 0,1 1 1,-1 1-1,1 1 0,0 2 0,0 0 0,0 1 0,-27 12 1,20-4-76,0 2 0,1 1 0,1 2 0,0 1 1,2 1-1,1 2 0,0 0 0,2 2 0,0 1 1,2 0-1,1 2 0,-22 37 0,30-42-14,1 0-1,1 1 1,2 1 0,0 0-1,1 0 1,2 1-1,0 0 1,2 0-1,1 1 1,1-1 0,1 1-1,1 0 1,2 0-1,1-1 1,1 1-1,10 46 1,-7-53 14,1-1-1,1 1 1,0-1 0,2-1 0,0 1 0,1-2-1,0 1 1,2-2 0,0 1 0,1-2-1,0 0 1,1-1 0,1 0 0,1-1 0,-1-1-1,23 12 1,-9-8 75,1-1 0,1-1 0,0-2 0,0-2 0,1-1 0,1-1 1,0-2-1,0-1 0,37 0 0,-22-3 223,-1-3 0,1-1 0,-1-3 0,0-2 0,0-2 0,-1-2 0,0-2 0,-1-2 0,-1-3 0,0-1 0,-1-2 0,-1-2 0,-2-1 0,0-3 0,50-42 0,-64 44-250,-1-1 0,-1-1 0,-1-1 0,-1-1 0,-2-1 0,-1-1 0,-1-1 0,-2-1 0,-2 0 0,0-1 0,-2-1 0,-2 0 0,-1-1 0,-2 0 0,-2 0 0,-1 0 0,1-68 0,-6 88-146,-1 0-1,0 0 1,-1 0-1,0 0 1,-2 1 0,0-1-1,0 1 1,-2 0-1,0 0 1,-8-15 0,8 22-24,1 0 1,-1 0 0,-1 0 0,1 1 0,-1-1 0,-1 2-1,1-1 1,-1 1 0,0 0 0,-1 1 0,1 0 0,-1 0-1,0 1 1,0 0 0,-1 0 0,1 1 0,-14-3-1,-10 1-794,0 2 0,-1 0 0,1 3 0,-1 0 0,1 2 0,0 2-1,0 1 1,0 1 0,-55 20 0,-79 28-5080</inkml:trace>
</inkml:ink>
</file>

<file path=ppt/ink/ink8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6.75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1 245 16303,'0'0'6951,"63"-7"-5125,-19 7-737,11 0-737,3 0-320,6 0-416,-2 0-2051,0-6-2914,-1-12-5285</inkml:trace>
  <inkml:trace contextRef="#ctx0" brushRef="#br0" timeOffset="1">868 1 13229,'0'0'4996,"-21"51"-3010,11-19-96,5 8-577,0 4-704,5 2-481,0 7-32,0 1-96,0 0-384,-8-5-1730,-5-9-2114,-5-8-4453</inkml:trace>
</inkml:ink>
</file>

<file path=ppt/ink/ink8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27.07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87 147 7431,'4'-12'8098,"-2"5"-7767,1 1-1,0-1 1,0 1-1,0-1 1,1 1-1,-1 0 1,2 1-1,-1-1 1,1 1-1,-1 0 1,1 0-1,1 0 0,-1 1 1,1-1-1,0 1 1,0 1-1,0-1 1,0 1-1,1 0 1,8-3-1,11-1 66,1 1-1,-1 1 0,1 1 0,0 2 0,0 0 1,0 2-1,48 5 0,-40 0-187,0 2 0,0 1 0,-1 1 0,0 2 0,46 22 0,-60-24 89,-1 1 0,-1 1 0,0 0 0,0 2 0,26 24 0,-40-33-227,0-1 0,0 1 0,0 0 0,-1 1 0,1-1 0,-1 0 0,0 1 0,-1 0 0,1 0 0,-1 0 0,0 0 0,0 0 0,-1 0 0,1 1 0,-1-1 0,0 0 0,-1 1 0,1-1 0,-1 1 0,0-1 0,0 1 0,-1-1 0,0 1 0,0-1 0,0 0 0,0 1 0,-5 7 0,2-4 37,-2-1 1,1 0-1,-1-1 1,0 0-1,-1 0 1,1 0-1,-1 0 0,-1-1 1,1 0-1,-1-1 1,-15 8-1,-6 2 179,-1-1-1,-37 12 1,-17-1-349,-2-2 0,0-5-1,-1-4 1,0-3 0,-135-1 0,208-12-2592,17-9-3392,14-8-4026</inkml:trace>
</inkml:ink>
</file>

<file path=ppt/ink/ink8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0.65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293 0 7015,'-54'5'544,"-4"-1"4357,4 3-3620,5-4 1249,10 3-480,11 2-160,18 0-577,10 2-544,27-2-192,26 1-1,22 3-127,26-4-321,22-1-96,19-5-1602,7-2-992,1 0-1474,-5-17-1729</inkml:trace>
</inkml:ink>
</file>

<file path=ppt/ink/ink8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0.98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87 14189,'-12'-6'2456,"-37"-22"-486,48 27-1846,-1 1 0,1-1 0,0 0 0,0 1 0,0-1 0,0 0 0,-1 0 0,1 0 0,1 0 0,-1 0 0,0 0 0,0 0 0,0 0 0,0 0 0,1-1 0,-1 1 0,1 0 0,-1 0 0,0-3 0,1 3-80,0 1 0,1-1 0,-1 0-1,0 0 1,1 1 0,-1-1 0,1 0 0,-1 1 0,0-1 0,1 0 0,0 1 0,-1-1-1,1 1 1,-1-1 0,1 1 0,0-1 0,-1 1 0,1 0 0,0-1 0,-1 1 0,1 0-1,0-1 1,1 1 0,52-10 248,-50 9-236,57-3-22,0 1 1,69 8-1,-92-2 5,0 2 1,0 2-1,-1 2 0,58 20 0,-86-25 46,1 0 0,0 1 0,-1 0 0,0 0 0,16 14 0,-23-18-46,0 1 0,0 0 0,-1-1 0,1 1 0,0 0 0,-1 0 0,1 0 0,-1 0 0,0 0 0,1 0 0,-1 1 0,0-1 0,-1 0-1,1 1 1,0-1 0,-1 0 0,1 1 0,-1-1 0,0 1 0,1-1 0,-1 1 0,-1-1 0,1 1 0,0-1 0,0 1 0,-1-1 0,0 0-1,1 1 1,-1-1 0,0 0 0,-1 3 0,-3 2 101,1 0 0,-1-1 0,0 1 0,-1-1 0,0-1-1,1 1 1,-2-1 0,-8 7 0,-64 35 713,51-31-680,-412 222-637,376-208-3626,13-11-2882</inkml:trace>
</inkml:ink>
</file>

<file path=ppt/ink/ink8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1.61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75 0 9897,'0'0'128,"56"18"4645,-37 16-3460,-7 9-96,-10 13-480,-2 8-417,-8 3-159,-9 0-65,1-6 0,-5-4-513,0-6-447,1-9-802,-8-8-2114,-5-11-5540</inkml:trace>
</inkml:ink>
</file>

<file path=ppt/ink/ink8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1.9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0 253 10762,'13'-15'2386,"5"-5"-1862,1 0 0,1 2 0,1 0 0,0 1 0,2 1-1,0 1 1,36-17 0,-14 14-65,1 3-1,0 2 0,1 2 1,1 1-1,-1 3 1,2 2-1,89 3 1,-125 2-465,-1 0 1,1 2-1,0-1 1,-1 2-1,1 0 1,-1 0-1,0 1 1,14 7-1,-22-9-4,0 0 0,0 0 0,-1 1 0,1-1 0,-1 1 0,0 0 0,0 0 0,0 0 0,0 0 0,-1 1 0,1-1 0,-1 1 0,0 0 0,0 0-1,0-1 1,0 1 0,-1 0 0,0 1 0,0-1 0,0 0 0,0 0 0,0 0 0,-1 1 0,0-1 0,0 0 0,0 0 0,-1 8 0,-2-1 208,1 0 0,-2 0 0,1 0 0,-1-1 1,-1 0-1,0 0 0,0 0 0,-1 0 1,-1-1-1,1 0 0,-1 0 0,-9 8 0,-10 9 775,-1-1-1,-41 29 0,34-28-494,-1-2 1,-1-2-1,-1-1 1,0-2-1,-2-1 0,-1-2 1,-40 10-1,75-25-478,0 0 1,0 0-1,0-1 0,0 1 0,1-1 0,-11-1 0,13 0-265,0 1 0,-1-1 0,1 0 0,0 1-1,0-1 1,-1 0 0,1 0 0,0 0 0,0-1 0,0 1 0,0 0 0,-2-3-1,2 2-114,1 0 1,0-1-1,-1 1 0,1 0 0,0-1 0,0 1 0,0-1 0,0 1 0,1-1 0,-1 0 0,1 1 0,-1-1 1,1 0-1,0 1 0,0-1 0,0 0 0,1 1 0,-1-1 0,1 0 0,-1 1 0,1-1 0,0 1 0,0-1 1,0 1-1,0-1 0,3-3 0,16-24-4414</inkml:trace>
</inkml:ink>
</file>

<file path=ppt/ink/ink8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2.28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220 143 15855,'0'0'8130,"8"-10"-7905,-8 10-229,6-8 82,0 0-1,0-1 1,-1 0 0,8-16-1,-12 24-38,0-1 0,0 0-1,0 0 1,-1 0 0,1 1 0,-1-1-1,1 0 1,-1 0 0,0 0-1,1 0 1,-1 0 0,0 0-1,0 0 1,-1 0 0,1 0-1,0 0 1,-1 0 0,1 1 0,-1-1-1,1 0 1,-1 0 0,0 0-1,0 1 1,0-1 0,0 0-1,0 1 1,0-1 0,0 0-1,-1 1 1,1 0 0,0-1 0,-1 1-1,1 0 1,-1 0 0,0 0-1,1 0 1,-1 0 0,0 0-1,-2-1 1,-3 0-12,1 0 1,0 1-1,-1 0 0,1 0 0,-1 0 1,0 1-1,1 0 0,-1 0 0,1 1 1,-1 0-1,1 0 0,-1 0 1,1 1-1,-1 0 0,1 0 0,0 1 1,0 0-1,0 0 0,1 0 0,-1 0 1,1 1-1,-1 0 0,1 0 0,0 1 1,1 0-1,-8 8 0,4-4-2,1 0 0,0 1 0,1 0 0,0 0 0,0 0 0,1 1 0,0 0 0,1 0 0,1 0 0,-1 0 0,2 0 0,-1 1 0,2 0 0,-1 14-1,2-22-18,0-1 0,0 0-1,1 0 1,0 0 0,-1 1-1,1-1 1,0 0 0,0 0-1,1 0 1,-1 0 0,1-1-1,-1 1 1,1 0 0,0-1-1,0 1 1,0-1 0,0 1-1,1-1 1,1 2 0,2 0-59,-1-1 0,1 0 0,-1 0 1,1 0-1,0-1 0,0 0 0,0 0 1,1 0-1,6 0 0,8 1-856,1-2 1,-1 0-1,0-2 0,0 0 0,22-4 1,26-13-5157,0-8-4868</inkml:trace>
</inkml:ink>
</file>

<file path=ppt/ink/ink8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2.626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167 0 14606,'-11'4'2482,"-5"3"-1604,0 1 0,0 0 0,-26 17-1,37-21-665,0-1 0,0 1 0,0 0 0,1 0 0,0 0-1,-1 0 1,2 1 0,-1 0 0,0-1 0,1 2 0,0-1-1,0 0 1,1 1 0,-1-1 0,1 1 0,0-1 0,-1 9-1,3-14-206,0 1 0,0 0 0,0 0 0,0 0-1,0 0 1,0 0 0,0 0 0,1 0-1,-1 0 1,0-1 0,0 1 0,1 0-1,-1 0 1,1 0 0,-1-1 0,1 1 0,-1 0-1,1 0 1,-1-1 0,1 1 0,0-1-1,-1 1 1,1 0 0,0-1 0,0 1 0,1 0-1,29 6 214,-21-7-158,0-1 0,0 0 0,0 0 0,14-4-1,-15 1-99,0 0 0,0 0 0,0 0 0,0-1 0,-1-1 0,0 1 0,0-2 0,0 1 0,-1-1 0,0 0 0,0 0 0,-1-1 0,0 0 0,0 0 0,-1 0 0,0-1 0,0 0 0,-1 0 0,5-16 0,-9 25 58,0 0 0,0 0 0,0 0 1,0 1-1,0-1 0,0 0 0,0 0 1,0 0-1,0 0 0,0 0 1,0 0-1,-1 0 0,1 0 0,0 0 1,0 0-1,0 0 0,0 0 0,0 0 1,0 0-1,0 0 0,0 0 0,0 0 1,0 0-1,0 0 0,-1 0 1,1 0-1,0 0 0,0 0 0,0 0 1,0 0-1,0 0 0,0 0 0,0 0 1,0 0-1,0 0 0,0 0 0,0 0 1,-1 0-1,1 0 0,0 0 1,0 0-1,0 0 0,0 0 0,0 0 1,0 0-1,0 0 0,0-1 0,0 1 1,0 0-1,0 0 0,0 0 1,0 0-1,0 0 0,0 0 0,0 0 1,0 0-1,0 0 0,0 0 0,0 0 1,0 0-1,0-1 0,-11 11 253,-9 12-249,13-12 108,1 1 0,0-1 0,0 1 0,1 0-1,1 1 1,0-1 0,0 1 0,1 0 0,1 0 0,0 0 0,-1 17 0,3-28-113,1 0 1,-1 1-1,0-1 1,0 0-1,1 1 1,-1-1-1,0 0 1,1 0-1,0 1 1,-1-1-1,1 0 1,0 0 0,-1 0-1,1 0 1,0 0-1,0 0 1,0 0-1,0 0 1,0 0-1,0 0 1,0 0-1,2 1 1,1-1 1,-1 1 0,1 0 1,0-1-1,0 0 1,0 0-1,0 0 0,7 0 1,2 0-489,0 0-1,0-2 1,0 0 0,14-2-1,-16 0-1123,1-1 0,0 0 0,-1 0 0,0-1 0,0-1 0,11-6 0,21-19-7936</inkml:trace>
</inkml:ink>
</file>

<file path=ppt/ink/ink8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2.96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128 271 12460,'0'0'6630,"1"-8"-4767,1-1-1346,-1 7-370,0-1 0,0 0-1,-1 0 1,1 0 0,-1 0-1,0 0 1,0 0 0,0-1-1,0 1 1,0 0-1,-1 0 1,0-3 0,0 5-108,1 0 0,-1 0 0,1 1 1,-1-1-1,0 1 0,1-1 0,-1 1 0,0-1 1,1 1-1,-1-1 0,0 1 0,0-1 0,1 1 0,-1 0 1,0 0-1,0-1 0,0 1 0,1 0 0,-1 0 1,0 0-1,0 0 0,0 0 0,0 0 0,0 0 1,1 0-1,-1 0 0,0 0 0,0 1 0,0-1 1,0 0-1,1 0 0,-1 1 0,0-1 0,0 1 1,1-1-1,-1 1 0,0-1 0,1 1 0,-1-1 0,0 2 1,-30 20-110,21-11 184,-1 0 1,2 1-1,-11 17 0,17-24-4,0 0 0,1-1 0,0 1-1,0 0 1,0 1 0,0-1 0,1 0 0,0 0-1,0 1 1,0-1 0,1 1 0,0 8 0,0-13-96,0 0 0,1 0 0,-1 0 0,0 0 0,1 0 0,-1 0 0,1 0 0,0 0 0,-1-1-1,1 1 1,0 0 0,0 0 0,-1 0 0,1-1 0,0 1 0,0 0 0,0-1 0,0 1 0,0-1 0,0 1 0,0-1 0,0 1 0,0-1 0,0 0 0,0 1 0,0-1 0,0 0 0,0 0 0,1 0 0,0 0 0,38-1 320,-37 0-301,13-1 23,0-2 0,0 0 0,-1-1-1,1-1 1,-1 0 0,0-1-1,-1-1 1,1 0 0,22-19 0,-6 3-105,-2-1 1,-1-2-1,26-31 0,-43 46-18,0-1 0,0-1 0,-1 0-1,-1 0 1,0-1 0,-1 0 0,-1 0-1,0-1 1,5-20 0,-12 36 64,1-1 0,-1 1-1,0 0 1,0 0 0,0-1 0,0 1 0,1 0 0,-1-1 0,0 1 0,0 0-1,0-1 1,0 1 0,0 0 0,0-1 0,0 1 0,0 0 0,0-1 0,0 1-1,0 0 1,0-1 0,0 1 0,0 0 0,0-1 0,0 1 0,-1 0 0,1-1-1,0 1 1,0 0 0,0 0 0,0-1 0,-1 1 0,1 0 0,0-1 0,0 1-1,0 0 1,-1 0 0,1 0 0,0-1 0,-1 1 0,1 0 0,0 0-1,0 0 1,-1 0 0,1 0 0,0-1 0,-1 1 0,1 0 0,0 0 0,-1 0-1,1 0 1,0 0 0,-1 0 0,1 0 0,0 0 0,-1 0 0,1 0 0,0 0-1,-1 0 1,1 1 0,0-1 0,-1 0 0,1 0 0,0 0 0,-1 0 0,1 0-1,0 1 1,0-1 0,-1 0 0,1 1 0,-21 16-152,9-2 210,1 0 0,0 1 1,1 1-1,1-1 0,0 1 0,2 1 0,0 0 0,0 0 1,2 0-1,1 1 0,0 0 0,1 0 0,1 0 0,1 0 1,0 0-1,2 0 0,3 24 0,-3-38-305,0 0-1,1 1 1,-1-1-1,2 0 0,-1 0 1,0 0-1,1-1 1,0 1-1,0 0 1,0-1-1,1 0 1,-1 0-1,1 0 1,0 0-1,0-1 1,1 1-1,-1-1 1,1 0-1,-1 0 1,1-1-1,0 0 1,0 1-1,0-2 1,1 1-1,-1 0 0,0-1 1,8 1-1,25-1-7190</inkml:trace>
</inkml:ink>
</file>

<file path=ppt/ink/ink8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4.1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58 0 13004,'0'0'9759,"-9"13"-9017,3-5-530,1 1 0,-1-1 1,1 1-1,1 0 0,0 0 0,0 0 0,1 1 1,0-1-1,0 1 0,1 0 0,1 0 0,-1 0 1,2 0-1,-1 0 0,3 18 0,-1-25-155,0 0 0,0-1 0,0 1 0,1 0 1,0 0-1,-1-1 0,1 1 0,0-1 0,0 1 0,1-1 0,-1 0 0,0 0 0,1 0 0,-1 0 0,1 0 0,0 0 1,-1-1-1,1 0 0,0 1 0,0-1 0,0 0 0,0 0 0,0-1 0,0 1 0,0 0 0,0-1 0,1 0 1,-1 0-1,0 0 0,4 0 0,3 0 6,0-1 0,0 1 0,-1-2 0,1 1 1,0-1-1,-1-1 0,1 0 0,14-6 0,-11 2-42,-1-1 0,1 0 0,-2-1-1,1-1 1,14-15 0,-21 20-35,-1 0 0,1 0 0,-1 0 0,-1 0 0,1-1 0,-1 0 0,0 1 0,0-1 0,0 0 0,-1-1 0,0 1 0,0 0 0,-1-1 0,2-10 0,-4 17 8,1 0 0,0 0 0,-1 0 0,1-1 0,0 1 0,0 0 0,-1 0 0,1 0 0,0 0 0,-1 0 0,1 0 0,0 0 0,-1 0 0,1 0 0,0 0 0,-1 0 0,1 0 0,0 0 1,0 0-1,-1 0 0,1 0 0,0 1 0,-1-1 0,1 0 0,0 0 0,-1 0 0,1 0 0,0 1 0,0-1 0,0 0 0,-1 0 0,1 0 0,0 1 0,0-1 0,-1 0 0,1 0 0,0 1 0,0-1 0,0 0 0,0 1 0,0-1 0,-1 0 0,-11 13 7,8-7 13,1 1 0,-1 0 0,1 0 1,1 1-1,-1-1 0,1 1 0,0-1 0,1 1 1,0-1-1,0 1 0,1 0 0,0 0 0,0 0 1,3 14-1,-3-18 0,1 0 0,0 0 0,1 0 0,-1 0 0,1 0 0,0-1 0,-1 1 0,2-1 1,-1 1-1,0-1 0,1 1 0,-1-1 0,1 0 0,0 0 0,0-1 0,0 1 0,1-1 0,-1 1 0,1-1 0,-1 0 0,1 0 0,0 0 0,0-1 1,-1 1-1,1-1 0,0 0 0,0 0 0,1-1 0,3 1 0,0 0 10,-1-1 0,1 0 0,-1-1 0,1 0 0,-1 0 0,1 0 0,-1-1 0,0 0 0,0-1-1,0 0 1,0 0 0,0 0 0,11-8 0,-14 8-14,0 0 0,1 0-1,-2-1 1,1 1 0,0-1 0,-1 0-1,1 0 1,-1-1 0,-1 1-1,1-1 1,0 1 0,-1-1-1,0 0 1,0 0 0,-1 0 0,1 0-1,-1 0 1,0 0 0,0 0-1,0-8 1,-1 10-10,-1 1 1,1 0-1,0 0 0,-1 0 0,1-1 1,-1 1-1,0 0 0,1 0 1,-1 0-1,0 0 0,0 0 0,-1 0 1,1 1-1,0-1 0,-1 0 0,1 0 1,-1 1-1,1-1 0,-1 1 1,0-1-1,1 1 0,-1 0 0,0 0 1,0 0-1,0 0 0,0 0 1,0 0-1,0 1 0,0-1 0,-1 0 1,1 1-1,0 0 0,0-1 0,0 1 1,-1 0-1,1 0 0,0 1 1,-4 0-1,5-1 2,1 0 0,-1 0 1,1 0-1,0 0 1,-1 1-1,1-1 0,0 0 1,-1 0-1,1 0 0,0 1 1,0-1-1,-1 0 0,1 1 1,0-1-1,0 0 0,-1 0 1,1 1-1,0-1 0,0 0 1,0 1-1,0-1 0,0 1 1,-1-1-1,1 0 0,0 1 1,0-1-1,0 0 1,0 1-1,0-1 0,0 1 1,0-1-1,0 0 0,0 1 1,0-1-1,1 0 0,-1 1 1,0-1-1,0 1 0,0-1 1,0 0-1,0 1 0,1-1 1,-1 0-1,0 0 0,0 1 1,1-1-1,-1 0 0,0 1 1,0-1-1,1 0 1,-1 0-1,0 0 0,1 1 1,-1-1-1,0 0 0,1 0 1,19 17 87,-7-14-46,1 1 0,-1-1 0,1-1 0,0-1 0,0 0-1,0 0 1,-1-2 0,1 1 0,26-6 0,-28 4-24,-1-1-1,0 0 1,0-1 0,0 0-1,-1-1 1,1 0-1,-1 0 1,0-1 0,-1 0-1,0-1 1,1 0-1,9-11 1,-17 16-16,-1 1-1,1-1 1,-1 1 0,1-1-1,-1 0 1,0 0 0,0 1 0,0-1-1,0 0 1,0 0 0,-1 0-1,1 0 1,0 0 0,-1 0-1,0 0 1,1-1 0,-1 1 0,0-2-1,0 3 1,-1 0 1,0 0-1,1 0 0,-1 0 0,0 0 0,1 0 0,-1 0 1,0 0-1,0 1 0,0-1 0,0 0 0,0 1 1,0-1-1,0 0 0,0 1 0,0-1 0,0 1 0,0-1 1,0 1-1,0 0 0,0 0 0,0-1 0,0 1 1,-1 0-1,1 0 0,0 0 0,0 0 0,0 0 0,0 0 1,-1 1-1,1-1 0,-1 1 0,-2-1 20,1 1 1,0 0-1,1 1 0,-1-1 0,0 0 1,0 1-1,0 0 0,1 0 0,-1-1 0,1 2 1,0-1-1,-1 0 0,1 0 0,0 1 0,0-1 1,0 1-1,1-1 0,-1 1 0,1 0 1,-1 0-1,1 0 0,0 0 0,0 0 0,0 0 1,1 0-1,-1 0 0,0 4 0,0-4-5,0 1 0,1 0-1,-1 0 1,1 0 0,0 0-1,0 0 1,0 0 0,0 0-1,1-1 1,-1 1 0,1 0-1,0 0 1,0 0 0,1-1-1,-1 1 1,1 0 0,0-1 0,0 0-1,0 1 1,0-1 0,5 5-1,-2-5-8,1 1 0,-1-2-1,1 1 1,0 0-1,0-1 1,0 0 0,0-1-1,1 1 1,-1-1 0,1 0-1,-1-1 1,0 0 0,1 0-1,-1 0 1,1-1 0,-1 1-1,0-2 1,1 1 0,-1-1-1,0 0 1,0 0 0,0 0-1,0-1 1,-1 0-1,10-6 1,-8 5 1,0-1-1,-1 1 0,0-1 1,0 0-1,0 0 1,0-1-1,-1 0 1,0 0-1,0 0 0,0 0 1,-1-1-1,0 0 1,0 0-1,-1 0 0,0 0 1,0-1-1,-1 1 1,0-1-1,0 0 1,1-12-1,-4 20-11,1 0 1,-1-1-1,0 1 0,1 0 1,-1 0-1,1 0 0,-1-1 1,0 1-1,1 0 1,-1 0-1,0 0 0,1 0 1,-1 0-1,1 0 0,-1 1 1,0-1-1,1 0 0,-1 0 1,0 0-1,1 0 0,-1 1 1,1-1-1,-1 0 0,1 1 1,-1-1-1,1 0 1,-1 1-1,1-1 0,-1 1 1,1-1-1,-1 1 0,0 0 1,-5 6-1,0 0 1,0 1-1,1-1 1,0 1-1,0 0 0,1 1 1,0-1-1,0 1 1,-4 17-1,6-23 2,1 1 0,0 0 0,1-1 0,-1 1 0,1 0 0,-1-1 0,1 1 0,0 0 0,0 0 0,1-1 0,-1 1 0,1 0 0,0-1 0,0 1 0,0-1 0,0 1 0,1-1-1,-1 1 1,1-1 0,0 0 0,0 0 0,0 0 0,1 0 0,-1 0 0,0 0 0,1-1 0,4 4 0,7 2-495,-1-2-1,1 0 1,0 0 0,1-2-1,-1 1 1,1-2 0,0 0-1,0-1 1,30 1 0,-45-3 204,1 0 0,-1 0 1,1 0-1,-1 0 0,1 0 1,-1 0-1,1 0 0,-1 0 1,1 0-1,0 0 1,-1 0-1,1-1 0,-1 1 1,1 0-1,-1 0 0,1-1 1,-1 1-1,0 0 0,1 0 1,-1-1-1,1 1 0,-1-1 1,0 1-1,1 0 1,-1-1-1,0 1 0,1-1 1,-1 1-1,0-1 0,0 1 1,1-1-1,-1 1 0,0-1 1,0 0-1,7-16-9485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18.26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35 186 6951,'0'0'9144,"0"-10"-6774,0 1-1592,0-34 1724,-5 15 3192,3 17-2591,3-8-2713,-1 8 164,-12 38-426,11-25-113,-1 53-13,2-54 0,0 0 0,1 1 0,-1-1 0,0 0 0,1 1 0,-1-1 0,0 0 0,1 1 0,-1-1 0,1 0 0,0 0 0,-1 0 0,1 0 0,0 0 0,1 2 0,-1-3 4,-1 0 0,1 1 1,0-1-1,0 0 0,0 0 0,-1 0 0,1 1 1,0-1-1,0 0 0,0 0 0,0 0 1,-1 0-1,1-1 0,0 1 0,0 0 0,0 0 1,-1 0-1,1-1 0,0 1 0,0 0 1,-1-1-1,1 1 0,0 0 0,-1-1 1,1 1-1,0-1 0,-1 1 0,1-2 0,3-1 31,-1 0 0,0 0 0,0 0-1,-1 0 1,1-1 0,-1 0-1,1 1 1,-1-1 0,0 0-1,-1 0 1,1 0 0,-1 0 0,2-5-1,-1 0 33,0 0-1,-1-1 0,0 1 0,0 0 1,-2-13-1,1 21-68,0 0 0,0 1 0,0-1 0,0 0 0,0 1 0,0-1 0,0 0 0,-1 1 0,1-1 0,0 1 0,0-1 0,-1 0 0,1 1 0,-1-1 0,1 1 0,0-1 0,-1 1 0,1-1 0,-1 1 0,1-1 0,-1 1 0,1-1 0,-1 1 0,0 0 0,1-1 0,-1 1 0,1 0 0,-1 0 0,0-1 0,1 1 0,-1 0 0,0 0 0,1 0 0,-1 0 0,0 0 0,1 0 0,-1 0 0,0 0 0,1 0 0,-1 0 0,0 0 0,1 0 0,-1 0 0,0 1 0,1-1 0,-1 0 0,0 1 0,1-1 0,-1 0 0,0 1 0,-2 0 0,0 1 0,1-1 0,-1 1 0,0 0 0,1-1 0,-1 1 0,1 0 0,0 0 0,0 1 0,-3 2 0,1 2 0,0 0 0,0 0 0,1 1 0,0-1 0,1 1 0,-1 0 0,1-1 0,1 1 0,-1 0 0,1 14 0,1-22 0,0-1 0,0 1 0,0 0 0,0 0 0,0-1 0,0 1 0,0 0 0,0 0 0,1 0 0,-1-1 0,0 1 0,0 0 0,0 0 0,0 0 0,0 0 0,1-1 0,-1 1 0,0 0 0,0 0 0,0 0 0,0 0 0,1 0 0,-1 0 0,0-1 0,0 1 0,0 0 0,1 0 0,-1 0 0,0 0 0,0 0 0,1 0 0,-1 0 0,0 0 0,0 0 0,0 0 0,1 0 0,-1 0 0,0 0 0,0 0 0,1 0 0,-1 0 0,0 0 0,0 1 0,0-1 0,1 0 0,-1 0 0,0 0 0,0 0 0,0 0 0,1 0 0,-1 1 0,0-1 0,0 0 0,0 0 0,0 0 0,0 0 0,1 1 0,-1-1 0,0 0 0,0 0 0,0 0 0,0 1 0,0-1 0,0 0 0,0 0 0,0 1 0,0-1 0,11-13 0,1-8 0,14-20 0,-24 73 0,-4-19 0,0-9 0,1 1 0,0 0 0,1 0 0,0-1 0,-1 1 0,1 0 0,2 8 0,16-42 0,-15 22 0,1 0 0,-1 0 0,0-1 0,-1 1 0,0-1 0,0 0 0,0 1 0,0-13 0,-2 19 0,0 1 0,-1 0 0,1-1 0,0 1 0,0 0 0,-1-1 0,1 1 0,0 0 0,-1-1 0,1 1 0,0 0 0,-1-1 0,1 1 0,0 0 0,-1 0 0,1 0 0,0-1 0,-1 1 0,1 0 0,-1 0 0,1 0 0,-1 0 0,1 0 0,0 0 0,-1 0 0,1-1 0,-1 2 0,1-1 0,-1 0 0,1 0 0,-1 0 0,1 0 0,0 0 0,-1 0 0,1 0 0,-1 0 0,1 1 0,0-1 0,-1 0 0,1 0 0,-1 1 0,1-1 0,0 0 0,-1 0 0,1 1 0,-21 10 0,11 0 0,1 0 0,0 1 0,-15 24 0,24-35 0,60-127 0,-65 148-104,1-1 1,0 1-1,2 0 1,0 25-1,2-41-530,1 13-2589,5-10-4568,7-7-7653</inkml:trace>
</inkml:ink>
</file>

<file path=ppt/ink/ink8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4.479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 0 13773,'0'0'12556,"13"72"-14190,10-46-1793,-2 1-1890,2-1-4388</inkml:trace>
</inkml:ink>
</file>

<file path=ppt/ink/ink8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5.302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251 229 8456,'0'0'10549,"-8"14"-8633,-2 3-1252,0 0 1,1 1-1,1 1 0,1 0 1,1 0-1,0 0 0,1 1 1,-2 24-1,7-22-500,1 1 0,1-1 0,1 0-1,2 0 1,0 0 0,1 0 0,1-1 0,11 25 0,4 14-123,-19-52-54,0 1 0,-1 0 0,1 0 0,-2-1-1,1 1 1,-2 1 0,1-1 0,-1 10 0,-1-16 48,1-1 1,-1 1 0,1-1 0,-1 1 0,0-1-1,0 1 1,0-1 0,0 0 0,-1 0-1,1 0 1,0 1 0,-1-1 0,0 0 0,1-1-1,-1 1 1,0 0 0,0 0 0,0-1 0,0 1-1,0-1 1,-1 0 0,1 0 0,0 0-1,-1 0 1,1 0 0,0 0 0,-1 0 0,1-1-1,-1 1 1,1-1 0,-1 0 0,-3 0 0,-1 1 97,1 0 1,-1-1 0,0 0 0,0-1 0,0 1 0,0-1 0,1 0 0,-1-1 0,0 0 0,1 0 0,0 0 0,-1-1 0,1 0 0,0 0 0,0-1-1,-9-6 1,8 4-150,1-1-1,0 0 0,0-1 1,0 1-1,1-1 0,0 0 1,0-1-1,1 1 0,0-1 1,0 0-1,-3-14 0,4 11-124,0 0-1,0 0 0,2 0 1,-1-1-1,1 1 1,1 0-1,0-1 1,1 1-1,1 0 0,0 0 1,0 0-1,1 0 1,0 0-1,1 0 1,1 1-1,0-1 0,0 1 1,1 0-1,1 1 1,0 0-1,0 0 1,1 0-1,0 1 0,12-11 1,135-116-1028,-115 105 1100,-1-2-1,-2-1 1,-1-2-1,52-68 1,-72 67 856,-17 27 72,-16 19-551,6 2-236,0 1-1,1 1 1,1 0 0,0 0 0,1 1 0,0 0 0,1 0 0,1 0 0,0 1 0,1 0 0,0 1 0,2-1 0,-1 1 0,2 0-1,0-1 1,1 1 0,1 0 0,2 27 0,-2-42-66,1 1 0,-1-1-1,0 1 1,1-1 0,-1 1-1,1-1 1,-1 1 0,1-1-1,0 1 1,0-1 0,-1 0-1,1 1 1,0-1 0,0 0-1,0 0 1,1 0 0,-1 0-1,0 0 1,0 0 0,0 0-1,1 0 1,-1 0 0,1-1 0,-1 1-1,0 0 1,1-1 0,-1 1-1,1-1 1,-1 0 0,1 1-1,0-1 1,-1 0 0,1 0-1,-1 0 1,4 0 0,4-1-26,-1-1 0,1 0 0,-1 0 0,1 0-1,7-5 1,-8 5-128,-8 1 138,1 1 0,-1 0 0,1 0 0,-1 0 0,1 0 0,-1 0 0,1 0 0,-1 0 0,1 0 1,-1 0-1,1 0 0,-1 1 0,1-1 0,-1 0 0,0 0 0,1 0 0,-1 0 0,1 1 0,-1-1 0,0 0 0,1 0 0,-1 1 0,1-1 0,-1 0 0,0 1 0,1-1 0,-1 1 0,0-1 0,0 0 0,1 1 0,-1-1 0,0 1 0,0-1 0,0 1 0,1-1 1,-1 0-1,0 1 0,0-1 0,0 1 0,0-1 0,0 1 0,0 0 0,3 32-21,-1-6 68,-1-25-89,0 0-1,-1 1 1,1-1-1,0 0 1,0 0-1,1 0 1,-1 0 0,0 0-1,1 0 1,-1 0-1,1 0 1,0 0-1,0-1 1,-1 1-1,1-1 1,0 1-1,0-1 1,1 0-1,-1 0 1,0 0-1,0 0 1,1 0-1,-1 0 1,0 0-1,1-1 1,-1 1-1,0-1 1,1 0-1,-1 0 1,1 0-1,-1 0 1,1 0-1,-1 0 1,0-1-1,4 0 1,3-1-573,-1-1-1,0 0 1,0 0 0,0 0 0,0-1 0,0 0-1,-1-1 1,13-9 0,-4-1-132,0-1 1,0 0-1,-2-1 1,0-1-1,-1 0 1,-1-1-1,19-39 1,-13 18-967,13-45 1,-6 1 3142,-46 151 7064,11-37-8205,1-1 1,1 2-1,1-1 1,-3 41-1,8-40-254,2 1-1,1-1 1,2 1-1,1-1 0,1 0 1,14 46-1,-19-77-41,0 0 0,0 0 0,0 0 0,1 0 0,-1 0 0,0 0 0,0 0 0,0 0 0,0 0 0,0 0 0,0 0 0,0 0 0,0 0 0,0 0 1,0 0-1,1 0 0,-1 0 0,0 0 0,0 0 0,0 0 0,0 0 0,0 0 0,0 0 0,0 0 0,0 0 0,0 0 0,0 0 0,0 0 0,0 0 0,0 0 0,0 0 0,1 0 0,-1 0 0,0 1 0,0-1 0,0 0 0,0 0 0,0 0 0,0 0 0,0 0 0,0-15-800,-5-23-515,-10-5 1394,-37-72 1,33 75 1334,-28-80 1,46 118-1376,1-1 1,-1 0-1,0 1 0,1-1 0,0 1 1,0-1-1,0 0 0,0 1 1,0-1-1,0 0 0,1-2 0,-1 4-8,1 0-1,-1 0 1,1 0-1,-1 0 1,1 0-1,-1 0 1,1 1-1,-1-1 1,1 0-1,0 0 1,0 0-1,-1 1 1,1-1-1,0 0 1,0 1-1,0-1 1,0 1-1,0-1 1,1 0-1,4 0-8,-1 0 0,1 1 0,-1-1 0,0 1 0,1 1 0,-1-1 0,1 1 0,-1-1 0,9 4 0,47 12-667,-38-9-1370,1-1 0,40 5 0,2-9-7657</inkml:trace>
</inkml:ink>
</file>

<file path=ppt/ink/ink8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6.154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130 19 11050,'0'-1'237,"0"1"0,1-1 0,-1 1-1,0-1 1,0 1 0,0-1 0,0 1-1,0-1 1,1 1 0,-1-1 0,0 1-1,0-1 1,0 1 0,0-1 0,0 1-1,-1-1 1,1 0 0,0 1 0,0-1-1,0 1 1,0 0 0,-1-1 0,1 1-1,0-1 1,0 1 0,-1-1 0,1 1-1,0-1 1,-1 1 0,1 0 0,0-1-1,-1 1 1,1 0 0,-1-1-1,1 1 1,-1 0 0,1 0 0,-1-1-1,0 1 1,-14 19 2313,-13 40-1528,9-9 594,-24 97 0,37-119-1085,1-1 0,2 1 0,1 1-1,1-1 1,3 39 0,-1-62-530,0-1 0,0 1-1,1-1 1,-1 1 0,1-1 0,0 1 0,0-1 0,0 0 0,1 0-1,-1 0 1,1 0 0,0 0 0,0-1 0,1 1 0,-1-1 0,1 0-1,0 0 1,-1 0 0,1-1 0,0 1 0,1-1 0,-1 0 0,0 0-1,1 0 1,-1-1 0,1 0 0,-1 1 0,6-1 0,0 1-445,-1-1 0,0 0 0,0-1 0,0 0 0,0 0 0,11-2 0,-12 1-395,-1-1-1,1 0 0,-1 0 0,0 0 0,0-1 0,1 0 0,6-5 1,23-20-6240,-4-7-4692</inkml:trace>
</inkml:ink>
</file>

<file path=ppt/ink/ink8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6.497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142 12 14734,'-11'7'3048,"-1"0"-2273,1 1 1,-1 0-1,2 1 0,-1 0 0,-14 18 0,20-21-481,-1 1-1,1 0 1,1 0-1,-1 1 1,1-1-1,0 1 1,1 0-1,0 0 1,0 0-1,1 1 1,0-1-1,-1 10 1,3-16-249,0 0-1,0 0 1,0 1 0,0-1-1,0 0 1,1 0 0,-1 1 0,1-1-1,-1 0 1,1 0 0,0 0 0,0 0-1,0 1 1,0-1 0,0-1 0,0 1-1,1 0 1,-1 0 0,1 0-1,-1-1 1,1 1 0,2 2 0,1-2-2,-1 1 1,1-1 0,0 1-1,0-1 1,0-1 0,0 1-1,0-1 1,0 0 0,9 1-1,-1-1-4,-1 0 0,0-1 0,0-1 0,0 0 0,1-1-1,-1 0 1,-1 0 0,17-7 0,-18 4-8,-1 0-1,0 0 1,0-1 0,0 0 0,-1-1 0,0 0-1,0 0 1,-1-1 0,0 0 0,8-12 0,-12 16-8,0-1 0,0 1 1,0-1-1,-1 0 0,1 0 1,-1 0-1,-1 0 0,1 0 1,-1 0-1,0-1 0,0 1 1,0 0-1,-1-1 0,1 1 1,-1-1-1,-1 1 0,1 0 1,-1-1-1,0 1 0,0-1 1,-1 1-1,-2-6 0,3 8-18,-1 0 0,0 1-1,0-1 1,1 0 0,-2 1 0,1 0-1,0-1 1,0 1 0,-1 0-1,1 0 1,-1 1 0,0-1 0,1 0-1,-1 1 1,0 0 0,0-1-1,0 1 1,0 1 0,0-1-1,0 0 1,0 1 0,0-1 0,-1 1-1,1 0 1,0 0 0,0 0-1,0 0 1,0 1 0,-6 1 0,5-1-30,-1 0 0,1 0 1,0 0-1,-1 1 1,1 0-1,0 0 1,0 0-1,0 0 1,1 0-1,-1 1 1,0 0-1,1 0 1,0 0-1,-1 0 1,1 0-1,1 1 1,-1 0-1,0-1 1,1 1-1,-3 5 1,4-6-147,0 0 1,0 0 0,0 0 0,0 0 0,0 0-1,1 1 1,-1-1 0,1 0 0,0 0-1,0 1 1,0-1 0,0 0 0,1 0 0,-1 0-1,1 1 1,0-1 0,0 0 0,0 0-1,0 0 1,1 0 0,-1 0 0,1-1-1,3 6 1,-1-5-419,-1 0 0,1 0 0,0 0 0,0 0 0,0-1-1,0 1 1,1-1 0,-1 0 0,1 0 0,-1-1 0,1 0 0,0 1 0,-1-2-1,1 1 1,6 0 0,39 0-7578</inkml:trace>
</inkml:ink>
</file>

<file path=ppt/ink/ink8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6.823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235 18 12492,'0'0'9342,"-13"-4"-7655,4 1-1444,4 1-143,0 0 0,0 0 1,0 1-1,0 0 0,0 0 1,-1 0-1,1 1 0,-1 0 1,1 0-1,0 0 0,-1 0 1,1 1-1,0 0 0,-1 0 1,1 0-1,-5 3 0,1 0 76,-4 1 92,0 0 0,1 1 0,0 1-1,0 0 1,0 1 0,-17 15-1,29-23-262,-1 1-1,1-1 0,-1 1 0,1-1 0,-1 1 1,1 0-1,-1-1 0,1 1 0,0 0 0,-1-1 1,1 1-1,0 0 0,-1 0 0,1-1 1,0 1-1,0 0 0,0 0 0,0 0 0,0-1 1,0 1-1,0 0 0,0 0 0,0 0 0,0-1 1,0 1-1,0 0 0,1 0 0,-1-1 1,0 1-1,1 0 0,-1 0 0,0-1 0,1 1 1,-1 0-1,1-1 0,-1 1 0,1-1 0,-1 1 1,1 0-1,0-1 0,-1 1 0,1-1 1,0 0-1,-1 1 0,1-1 0,0 1 0,-1-1 1,1 0-1,0 0 0,0 1 0,-1-1 0,1 0 1,1 0-1,52 12 47,-47-10-25,85 9-303,-46-6-190,47 12-1,-91-17 467,-1 0-1,1 0 1,-1 1 0,0-1-1,1 0 1,-1 1 0,0-1-1,1 1 1,-1-1 0,0 1-1,0 0 1,1-1 0,-1 1-1,0 0 1,0 0 0,0 0-1,0 0 1,0 0 0,0 0-1,1 2 1,-2-2 31,0 0 1,-1 0-1,1 0 1,0-1-1,0 1 1,-1 0-1,1 0 0,0 0 1,-1-1-1,1 1 1,-1 0-1,1 0 1,-1-1-1,1 1 0,-1 0 1,0-1-1,1 1 1,-1-1-1,0 1 1,0-1-1,1 1 0,-1-1 1,-1 1-1,-60 26 1762,58-26-1702,-26 10 500,0-1-1,-1-1 1,0-2 0,-1-2 0,-60 4 0,92-9-624,-1 0 1,1 0-1,0 0 0,-1 0 1,1 0-1,0 0 1,-1 0-1,1 0 0,-1 0 1,1 0-1,0 0 1,-1 0-1,1 0 0,0 0 1,-1 0-1,1 0 0,0-1 1,-1 1-1,1 0 1,0 0-1,-1 0 0,1-1 1,0 1-1,0 0 0,-1 0 1,1-1-1,0 1 1,0 0-1,0 0 0,-1-1 1,1 1-1,0 0 1,0-1-1,0 1 0,0 0 1,-1-1-1,1 1 0,0 0 1,0-1-1,0 1 1,0 0-1,0-1 0,0 0 1,11-17-2376,21-14-2880,6 3-546,5-5-2215</inkml:trace>
</inkml:ink>
</file>

<file path=ppt/ink/ink8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5:37.18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448 1 2402,'0'0'12076,"-14"4"-7261,-2 1-3998,0 1 0,0 1-1,1 0 1,-23 15 0,34-20-681,0 1 0,0 0 1,0 0-1,0 0 0,0 0 0,1 0 1,-1 1-1,1 0 0,0 0 0,0 0 0,1 0 1,-1 0-1,1 0 0,0 1 0,0-1 1,0 1-1,1-1 0,-1 1 0,1 0 1,1 0-1,-1-1 0,0 1 0,1 0 0,0 7 1,1-9-124,1 0 0,-1 0 1,0 0-1,1 0 0,0 0 0,-1-1 1,1 1-1,0 0 0,0-1 1,1 0-1,-1 1 0,1-1 0,-1 0 1,1 0-1,-1 0 0,1 0 1,0-1-1,0 1 0,0-1 0,0 0 1,0 0-1,4 1 0,13 5-72,0-2-1,26 5 1,-30-7-95,68 11-291,-47-9 355,-1 1 0,0 2-1,46 17 1,-80-25 120,-1 1-1,0-1 1,0 1 0,0-1-1,0 0 1,0 1 0,0 0 0,0-1-1,-1 1 1,1-1 0,0 1-1,0 0 1,0 0 0,-1 0 0,1-1-1,0 1 1,-1 0 0,1 0-1,0 2 1,-1-3 31,0 1 0,0 0 0,0-1 0,0 1 0,0-1 0,0 1 0,-1 0 0,1-1 0,0 1 0,-1-1 0,1 1 0,0 0 0,-1-1 0,1 1 0,0-1 0,-1 1 0,1-1 0,-1 1 0,1-1 0,-1 0 1,1 1-1,-1-1 0,0 1 0,-42 17 2167,-172 40 244,-41 12-2542,170-45-1863,30-10-2866,-4-2-4901</inkml:trace>
</inkml:ink>
</file>

<file path=ppt/ink/ink8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6:52.2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40 263 23959,'0'0'2370,"9"1"-1575,-6 0-735,-1-1-1,0 1 1,1-1-1,-1 0 1,0 0-1,1 0 1,-1 0-1,1 0 1,-1 0-1,0 0 1,1-1-1,-1 0 1,0 1-1,1-1 1,-1 0-1,0 0 1,0 0-1,0 0 1,0 0-1,0-1 1,0 1-1,0-1 1,0 1-1,0-1 1,-1 0-1,1 1 1,-1-1-1,1 0 1,-1 0-1,0 0 1,1 0-1,-1-1 1,0 1-1,-1 0 1,1 0-1,0-1 1,-1 1-1,1 0 1,-1-1-1,1-3 1,3-14 527,-1 1 0,0-41 1,-2 54-485,-1 0 0,-1-1-1,1 1 1,-1 0 0,0 0 0,-1-1 0,1 1 0,-1 0 0,0 0 0,-1 1 0,1-1 0,-1 0 0,-5-7 0,7 12-103,0-1 0,0 1 0,0 0 0,0-1 0,0 1 0,-1 0 0,1 0 0,0 0 0,0-1 0,-1 1 0,1 1 0,-1-1 0,1 0 0,-1 0 0,1 1 0,-1-1 0,0 0 0,1 1 0,-1 0 0,0-1 0,1 1 0,-1 0 0,0 0 0,1 0 0,-1 0 0,0 0 0,0 0 0,1 0 0,-1 1 0,0-1 0,1 1 0,-1-1 0,1 1 0,-1 0 0,1 0 0,-1-1 0,1 1 0,-1 0 0,1 0 0,0 0 0,-1 1 0,1-1 0,0 0 0,0 0 0,0 1 0,0-1 0,0 0 0,0 1 0,-1 1 0,-2 5 0,-1 1 0,1 0 0,0-1 0,1 1 0,0 1 0,0-1 0,-2 15 0,3-7-107,1 0 0,0 1 1,2 19-1,3-28-2624,-1-10-2412,-2-8-2539</inkml:trace>
</inkml:ink>
</file>

<file path=ppt/ink/ink8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6:53.30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838 266 6694,'-17'1'1890,"-3"1"-1297,0 1-1,1 1 1,-1 1-1,1 0 1,0 1-1,0 2 1,0-1 0,-27 18-1,16-2-370,0 2 1,2 0-1,1 2 0,1 1 1,1 1-1,2 2 0,0 0 0,3 1 1,-18 37-1,-10 29-132,-66 198-1,66-142 712,8 3 0,6 1 0,7 2-1,7 1 1,7 0 0,7 1 0,26 270-1,-6-317-863,6-1 0,5-1-1,54 151 1,-49-182-174,4-1 0,4-2 0,3-2 0,3-1-1,59 74 1,-84-126 216,0-1-1,1 0 0,1-2 0,1-1 1,1 0-1,1-2 0,1 0 1,26 13-1,-40-25 16,0-1 0,0 0 0,0-1 0,1 0 0,-1-1 0,1 0 1,0-1-1,0-1 0,0 1 0,0-2 0,0 0 0,0 0 0,0-1 0,0-1 0,-1 0 1,1 0-1,0-1 0,-1-1 0,1 0 0,-1 0 0,0-1 0,17-11 0,-3-2 7,0 0-1,-1-3 1,0 0 0,-2-1-1,-1-1 1,-1 0-1,28-43 1,-5-3 77,60-131-1,-38 47 59,-7-4 0,-6-1 0,-8-3 0,30-204-1,-44 141-122,-10-1-1,-14-365 0,-14 453-54,-6 1 0,-5 0 0,-7 2 0,-6 1 1,-68-186-1,75 256 198,-48-87 0,62 131 67,0 0 1,-2 1-1,0 1 0,-1 0 1,-1 1-1,0 0 0,-1 1 1,-26-18-1,35 28-116,-1 0-1,-1 0 1,1 1 0,-1 0-1,1 1 1,-1 0 0,0 0-1,-1 1 1,1 0 0,0 0-1,0 1 1,-1 0 0,-14 1-1,12 2-70,0 0 0,0 0 0,0 1 0,1 1 0,-1 0 0,1 0 1,0 1-1,0 1 0,-14 9 0,-4 7-91,0 1 1,2 2-1,0 1 1,2 0-1,-41 57 1,-29 58-2294,-92 180 0,168-286 1583,-83 150-5097</inkml:trace>
</inkml:ink>
</file>

<file path=ppt/ink/ink8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1.98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2382 5029,'0'0'438,"11"-6"-1,70-42-340,-3-4 0,130-110-1,132-158 5,-59 52-65,232-171 58,-124 109 10,-308 259-224,318-264 673,-303 262-119,4 4 0,137-71 0,-219 131-424,1 0 1,0 1 0,20-5 0,-42 1-2553,-10-5-2166</inkml:trace>
</inkml:ink>
</file>

<file path=ppt/ink/ink8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3.1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1843 3728 3748,'-11'7'309,"-2"0"-183,8-5-68,0 1 1,0-1-1,0 1 1,0 1-1,0-1 0,1 1 1,0 0-1,-5 5 0,25-11 167,20-18-84,0 0 0,-2-3 0,35-28 1,1-1 472,582-413 2047,184-129-2273,1823-1247 1149,-1852 1247-192,-789 579-1327,-10 10-2,-1 0-1,0-1 0,0 0 1,-1 0-1,0-1 0,0 0 1,-1 0-1,1 0 1,-1-1-1,4-8 0,-9 16-9,0-1-1,0 1 1,1-1-1,-1 1 1,0-1-1,0 1 1,0-1-1,0 1 1,0-1-1,0 1 1,0-1-1,0 1 1,0-1 0,0 1-1,0-1 1,0 1-1,0-1 1,0 1-1,0-1 1,-1 1-1,1 0 1,0-1-1,0 1 1,0-1-1,-1 1 1,1-1-1,0 1 1,-1 0-1,1-1 1,0 1-1,-1 0 1,1-1-1,0 1 1,-1 0-1,1-1 1,-1 1 0,1 0-1,-1 0 1,1 0-1,0-1 1,-2 1-1,-21-1 201,17 1-190,-10 1-15,1 0 0,0 2 0,-1-1 0,1 2 0,1 0 0,-1 1 1,-17 8-1,-100 56 10,97-49-10,-1005 648-57,50 77-77,495-365 55,-1012 748-4470,667-501 507,-259 181 1693,563-418 2059,309-223-923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49:53.951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42 73 4004,'0'0'4938,"-4"-8"-2707,1 2-1686,-14-25 1352,0 9 3135,17 22-4889,0-1 0,0 1 0,0 0 0,0 0-1,0 0 1,0 0 0,0 0 0,0-1 0,0 1 0,0 0 0,0 0 0,0 0-1,0 0 1,0 0 0,0-1 0,0 1 0,0 0 0,0 0 0,0 0 0,0 0 0,0 0-1,0 0 1,0-1 0,0 1 0,0 0 0,0 0 0,1 0 0,-1 0 0,0 0-1,0 0 1,0 0 0,0-1 0,0 1 0,0 0 0,1 0 0,-1 0 0,0 0 0,0 0-1,0 0 1,0 0 0,0 0 0,0 0 0,1 0 0,-1 0 0,0 0 0,0 0-1,0 0 1,0 0 0,0 0 0,1 0 0,-1 0 0,0 0 0,0 0 0,0 0 0,0 0-1,0 0 1,1 0 0,-1 0 0,0 0 0,0 1 0,0-1 0,0 0 0,22 1 1861,25 7-2002,19 17 817,90 46 1,-147-65-712,0 0 1,0 1-1,0 0 1,-1 0 0,0 0-1,14 18 1,-14-15-51,2 0 0,-1 0 1,1-1-1,14 10 0,129 100 364,-88-72-422,96 64 0,-140-98 0,0 1 0,0 0 0,-2 2 0,0 0 0,-1 1 0,0 1 0,19 25 0,-18-20 0,2 0 0,1-1 0,46 35 0,-43-37 0,8 5 0,1-3 0,41 22 0,-34-22 0,44 33 0,66 78 0,-23-19 0,-113-104 0,0 0 0,1-1 0,20 9 0,-21-11 0,1 1 0,-1 0 0,24 20 0,251 176 0,-113-86 0,-113-74 0,-19-14 0,-1 1 0,-2 2 0,61 63 0,-81-74-423,10 10-1895,-30-28 58,-17-15-939,-12-11-10093</inkml:trace>
</inkml:ink>
</file>

<file path=ppt/ink/ink8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3.4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2189 0 609,'-204'146'96,"-9"0"128,10 3-96,-2 5-96,2 4 64,4 2-32,-4 4-64,11 1 32,-3 3-160,5-1 256,9-5-736</inkml:trace>
</inkml:ink>
</file>

<file path=ppt/ink/ink8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03.8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68 9215 4164,'-13'11'411,"-15"13"-184,1-1 378,60-55-268,1167-1061 1713,88 9-1676,1874-1331 10,727-310-224,-3736 2621-158,2135-1502 114,-2225 1561-124,-18 13 16,-1-1 0,52-53 0,-95 86-8,0-1 1,-1 1-1,1-1 1,0 1 0,-1-1-1,1 0 1,0 0-1,-1 1 1,1-1 0,-1 0-1,1 0 1,-1 1-1,1-1 1,-1 0-1,1 0 1,-1 0 0,0 0-1,0 0 1,1 0-1,-1 0 1,0-1-1,-16 3-159,-34 21-239,49-22 393,-495 279-313,294-159 342,-3253 2135 435,1309-578-3656,1702-1295 1328</inkml:trace>
</inkml:ink>
</file>

<file path=ppt/ink/ink8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7:33.4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168 311 9129,'0'0'1975,"12"-6"-1810,32-13-21,0 3 1,1 1-1,81-15 0,-59 23 244,0 3 1,1 3-1,86 10 0,43 1 456,-92-14-659,0-3 0,152-32 0,-134 17-80,1 4 0,178-1 0,370-21 66,-261 24-5,-80 7 63,-112-17 344,-123 12-470,126-3 0,-212 17-10,20-1-355,-26 3 554,-16 1 712,-540 70-410,313-48-553,-697 54 776,121-24-395,-259 9-134,699-59-32,812-37-334,-204 8 103,2141-34-191,-1781 75-1329,140 2-5284,-393-18 1643</inkml:trace>
</inkml:ink>
</file>

<file path=ppt/ink/ink8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38:44.1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3085 173 6534,'-448'-80'5376,"210"54"-3947,-1 11 0,-343 21 0,438 7-973,1 6 1,1 6 0,1 7 0,1 5 0,2 7 0,-167 77-1,235-89-278,-89 56-1,141-77-81,1 1-1,0 0 0,1 1 1,1 1-1,0 1 1,1 0-1,0 0 0,1 2 1,1-1-1,-11 23 0,19-32-38,1 1 0,0-1 0,0 1-1,1 0 1,0 0 0,0 0 0,1 1-1,0-1 1,0 0 0,1 0 0,0 1-1,1-1 1,0 0 0,3 14 0,0-10-8,0-1 1,1 0-1,0 0 1,0 0-1,1-1 1,1 0 0,0 0-1,0-1 1,11 11-1,10 6 16,1-1 0,1-1-1,1-2 1,2-1 0,43 22-1,11-1-2,2-4 0,1-4-1,2-4 1,1-4-1,116 17 1,10-12 196,261 2 0,344-44 2538,-664-3-2411,-1-7 0,-1-7 0,173-54-1,-255 58-255,-2-3-1,-1-4 0,130-74 1,-175 88-101,0-1 0,-2-2-1,0 0 1,-1-2 0,-2-1 0,0 0 0,-1-2 0,-2-1-1,0 0 1,-2-1 0,-1-1 0,14-31 0,-24 41-16,0-1 0,-1 1 1,-1-1-1,-1 0 0,-1-1 0,-1 1 1,0 0-1,-1-1 0,-1 1 0,-5-35 1,2 39-7,0 0 0,-1 0 0,-1 0 1,0 1-1,-1 0 0,-1 0 1,0 0-1,-1 1 0,0 0 1,-1 0-1,0 1 0,-1 0 1,-1 1-1,-12-11 0,-3 1-9,-1 2 0,-1 1 0,-1 1-1,-1 1 1,0 2 0,0 1 0,-2 1 0,1 2-1,-57-11 1,-11 5-29,-199-7 0,68 21-745,1 11-1,-371 61 1,-89 91-8512,470-93 1916</inkml:trace>
</inkml:ink>
</file>

<file path=ppt/ink/ink8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0:09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0 391 6406,'0'0'9764,"14"6"-8381,13 3-978,1-1 0,1-2-1,-1 0 1,1-2 0,0-1 0,33-2 0,1350 4 2649,491-107-640,-1734 90-2367,169-2-10,-318 17-56,-15 3-27,-7-4 44,1-1-1,0 1 1,-1-1-1,1 0 1,0 1 0,-1-1-1,0 0 1,1 0-1,-1 0 1,0 0-1,1 0 1,-1-1 0,0 1-1,-3 0 1,-28 9 64,0-1 1,0-2-1,-1-1 1,-40 1-1,-144-4 11,134-4-85,-1021-16 71,176 40-12,-2 0 8,3161 0-2,-330-5 337,-1893-18-382,19 0 27,0-2-1,28-4 1,-40-2 34,-25 0 1,-27-2-44,-767-110 74,-14 78 9,161 38-80,-661 84 0,629 9-1,220-26-520,1567-188-5992,6 17 5108,1102-77 2584,-2111 178-1182,261-30 50,-319 29-428,-34 5-178,-8 1-137,-61-3-1836,-68 5-1005,-49 0-501</inkml:trace>
</inkml:ink>
</file>

<file path=ppt/ink/ink8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0:56.99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449 55 5990,'-98'-3'4933,"-50"-6"-1955,-44-2 316,192 11-3283,-1 0 0,1-1 1,0 1-1,0 0 0,-1 0 1,1 0-1,0 0 0,-1 0 0,1 0 1,0 0-1,-1 0 0,1 0 0,0 0 1,-1 0-1,1 1 0,0-1 0,-1 0 1,1 0-1,0 0 0,0 0 0,-1 0 1,1 0-1,0 1 0,-1-1 1,1 0-1,0 0 0,0 1 0,0-1 1,-1 0-1,1 0 0,0 1 0,0-1 1,0 0-1,0 0 0,-1 1 0,1-1 1,0 0-1,0 1 0,0-1 0,0 0 1,0 1-1,0-1 0,0 0 1,0 1-1,9 17 51,22 13-145,-15-19-113,1-2 1,0 0-1,1 0 1,-1-2-1,2 0 1,-1-2-1,1 0 1,0-1-1,0 0 1,23 1-1,28 1-350,107-4 0,-112-4 730,1046-30 3024,-258 2-1654,1666-34-460,-190 20 756,2 31-1247,-919 7-574,3064 13 5262,-4406-7-5255,101 0-102,293 40 0,-496-34-1320,12-1 241,-29 2-2522,-12-3-2051</inkml:trace>
</inkml:ink>
</file>

<file path=ppt/ink/ink8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2:27.46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0 222 8456,'4'11'1981,"-1"-5"-1826,0 5-95,1 0 1,1-1-1,0 1 1,0-1 0,1 0-1,0 0 1,1-1 0,0 0-1,0 0 1,10 8 0,-5-9-42,1 0 0,1-1 1,-1 0-1,1-1 0,0-1 1,1 0-1,-1-1 0,1-1 1,0 0-1,29 1 0,16-1 51,82-8-1,-114 4-63,356-38 46,-29 3 233,508 12 1522,-254 14-1220,-2-37 19,-161-14-310,295-34 557,5 49 165,-99 68-874,-628-20-202,204 4-345,-195-7-510,1-2-1,-1 0 1,0-2 0,0-1-1,44-16 1,23-23-5734</inkml:trace>
</inkml:ink>
</file>

<file path=ppt/ink/ink8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2:28.36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1 195 4805,'0'0'3187,"10"-2"-3102,425-5 1896,-252 9-1362,1394 40 3272,662-32-1339,-1458-77-2260,-8-50-3039,-512 62-1476</inkml:trace>
</inkml:ink>
</file>

<file path=ppt/ink/ink8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0.95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 9993,'0'0'193,"54"7"-1,-13-3 224,8-2 1,10 0-225,4-1-64,6-1-96,-1 0 32,1 0-64,-3 0 0,2 0-64,0-7-256,-2-2-705,7-2-2851</inkml:trace>
</inkml:ink>
</file>

<file path=ppt/ink/ink8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1.3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12844,'0'0'5285,"57"0"-4516,-28 0-353,16 0-224,16 0-127,21 0-33,14 0-993,11 0-1826,0 1-1729,-3 0-2147</inkml:trace>
  <inkml:trace contextRef="#ctx0" brushRef="#br0" timeOffset="1">1118 12 9545,'0'0'7783,"54"-7"-6918,-35 5-352,6 2-193,5-2-192,6 2-64,3 0-32,2 0 0,2 0-32,-2 0 32,-2 0-32,-2 0 32,-3 0-32,3 0-865,-1 0-3779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27.7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0 13293,'0'0'6982,"-5"96"-6822,5-27-64,0 12-96,0 8 64,5 0-31,-1-1 31,0-7-64,1-9-64,-2-14-1058,-1-13-1728,-2-17-2531</inkml:trace>
</inkml:ink>
</file>

<file path=ppt/ink/ink8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8.6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60 145 1537,'0'0'15626,"9"-3"-13336,17-5-289,50-6 0,95-1-698,-17 3-1141,-95 3 58,-46 6 208,-39 5-62,-127 15 600,-219 12 2792,357-32-3333,14-3-38,2 5-377,0 0 0,0 0 1,0 0-1,0 0 1,0 1-1,0-1 0,0 0 1,1 1-1,-1-1 0,0 0 1,1 1-1,-1-1 0,0 1 1,1 0-1,1-1 0,107-10-16,115 2 1,-133 7 6,12 2-7,-339 16 44,-7 1 191,233-16-191,7-1-29,-1 1 0,1-1 1,0 0-1,0 1 0,0-1 0,0 0 1,-1-1-1,1 1 0,0 0 0,0 0 1,0-1-1,0 0 0,0 1 0,0-1 1,0 0-1,0 0 0,0 0 0,-2-1 1,4 1-8,0 0 1,0 0-1,0 0 1,0 1-1,0-1 1,0 0-1,1 1 1,-1-1-1,0 0 1,1 0-1,-1 1 1,0-1-1,1 0 1,-1 1-1,1-1 1,-1 1-1,1-1 1,-1 1-1,1-1 1,0 1-1,-1-1 1,1 1-1,0-1 1,-1 1-1,1 0 1,0-1-1,-1 1 1,1 0-1,0 0 1,0-1-1,1 1 1,30-9-74,-28 8 67,117-21-540,147-8 0,-34 6 52,-207 18 548,-37 3 81,-45 2 182,49 1-287,-572 32 1511,571-31-1682,-22 3 381,28-4-329,0 0 0,0 0 0,1 0 1,-1 0-1,0 0 0,0 0 0,1 1 0,-1-1 1,0 0-1,1 1 0,-1-1 0,0 0 0,1 1 1,-1-1-1,1 1 0,-1-1 0,1 1 1,-1-1-1,1 1 0,-1-1 0,1 1 0,-1 0 1,1-1-1,0 1 0,-1 0 0,1-1 0,-1 2 1,7 3-5046,10-4 1605,-12-1 1642,26 0-8151</inkml:trace>
</inkml:ink>
</file>

<file path=ppt/ink/ink8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14.7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69 288,'0'0'18450,"8"-1"-17708,221-17 3659,129 20-3715,-135 15-585,54 1-42,-131-19-24,156-19 0,-199 8-26,2 4 0,172 9-1,-240 2-2,-10-2 7,46 9 1,-182-7 306,-190-5-344,-331 5-48,403 11 179,-147 3 218,270-17 1100,104 0-1427,0 1-1,0-1 0,0 0 0,-1 1 0,1-1 1,0 1-1,0-1 0,0 0 0,0 1 0,0-1 1,0 0-1,0 1 0,0-1 0,0 1 0,0-1 0,0 0 1,0 1-1,0-1 0,0 1 0,0-1 0,0 0 1,0 1-1,0-1 0,1 0 0,-1 1 0,0-1 0,0 0 1,0 1-1,1-1 0,-1 0 0,0 1 0,0-1 1,1 0-1,-1 1 0,0-1 0,1 0 0,-1 0 1,0 0-1,1 1 0,-1-1 0,0 0 0,1 0 0,-1 0 1,1 0-1,-1 0 0,0 0 0,1 0 0,-1 0 1,0 0-1,1 0 0,-1 0 0,1 0 0,-1 0 1,1 0-1,45 5 35,1-3 0,0-1 0,0-3 0,71-11 1,-54 6-34,918-63-410,-765 59 341,104-2 65,-320 12 5,-1 1-1,1 0 1,-1 0-1,0 0 1,1 0-1,-1 0 1,1 0-1,-1 0 1,1 0-1,-1 0 1,1 0 0,-1 0-1,1 0 1,-1 0-1,1 0 1,-1 0-1,1 0 1,-1 1-1,0-1 1,1 0-1,-1 0 1,1 0 0,-1 1-1,0-1 1,1 0-1,-1 1 1,0-1-1,1 0 1,-1 1-1,0-1 1,1 0-1,-1 1 1,0-1 0,0 1-1,1-1 1,-1 1-1,0-1 1,0 0-1,0 1 1,0-1-1,0 1 1,0-1-1,0 1 1,1 0 0,-2 0 2,1 0 1,-1 0-1,1 0 1,-1 0 0,0 0-1,1-1 1,-1 1 0,0 0-1,1 0 1,-1 0-1,0-1 1,0 1 0,0 0-1,0-1 1,0 1 0,0-1-1,0 1 1,1-1-1,-3 1 1,-25 6 19,-1-1 0,0-1 0,-1-2 0,-38 1 0,5-1-4,-653 9-44,439-15 20,35 0-6,-128 2-29,331 10-10,38-8 44,-1-1 1,1 1-1,-1-1 1,1 1-1,0 0 0,-1-1 1,1 1-1,0 0 1,-1 0-1,1 0 1,0 0-1,0 0 1,0 0-1,0 0 0,0 1 1,0-1-1,0 0 1,0 1-1,1-1 1,-1 0-1,0 1 1,1-1-1,-1 3 1,29-4-283,-4-1 305,1-2 0,28-7-1,16-1-3,1058-52-1421,-643 73 1281,-368-7-977,-168 0-4842,15-3-1276</inkml:trace>
</inkml:ink>
</file>

<file path=ppt/ink/ink8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25.6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 50 10826,'0'0'14878,"8"8"-13853,-2-3-889,0 0 0,1 0 0,0 0 0,0-1 0,1 0 0,-1 0 0,1-1 0,0 0 0,-1 0 0,1-1 0,0 0 0,1-1 0,-1 1 0,11-1 0,211-7 519,-55-1-478,-144 10-141,-30-3-28,1 1 0,-1-1 0,0 0-1,0 1 1,0-1 0,0 0-1,0 1 1,0-1 0,0 1 0,0 0-1,0-1 1,0 1 0,0 0 0,-1 0-1,1-1 1,0 1 0,0 0 0,-1 0-1,1 0 1,-1 0 0,1 0 0,-1 0-1,1 0 1,0 2 0,-1-3 7,0 0 1,0 1-1,0-1 0,0 1 0,0-1 1,0 0-1,0 1 0,0-1 1,-1 1-1,1-1 0,0 0 1,0 1-1,0-1 0,0 0 1,-1 1-1,1-1 0,0 0 1,0 1-1,-1-1 0,1 0 1,0 1-1,-1-1 0,1 0 1,0 0-1,-1 0 0,1 1 0,0-1 1,-1 0-1,1 0 0,0 0 1,-1 0-1,1 1 0,-1-1 1,1 0-1,0 0 0,-1 0 1,0 0-1,-19 1 384,17-1-328,-47-2 320,0-2 0,1-3 1,-51-12-1,49 8-290,0 2 0,-85-3 0,123 11-90,-31 3-2,43-2-9,1 0 0,-1 0 0,0 0-1,0 1 1,0-1 0,1 0 0,-1 1 0,0-1 0,0 0 0,1 1 0,-1-1 0,0 1 0,0-1 0,1 1-1,-1-1 1,1 1 0,-1-1 0,1 1 0,-1 0 0,1-1 0,-1 1 0,1 0 0,-1 0 0,1-1 0,0 1 0,-1 0-1,1 0 1,0 0 0,0-1 0,0 1 0,-1 0 0,1 0 0,0 0 0,0 0 0,0-1 0,0 1 0,1 0 0,-1 0-1,0 0 1,0-1 0,0 1 0,1 1 0,0 0 0,1 0 0,-1 0 0,0 0 0,1 0 0,0 0 0,-1 0 0,1 0 0,0-1 0,0 1 0,0-1 0,0 1 0,0-1 0,0 0 0,1 0 0,-1 0 0,0 0 0,0 0 0,1 0 0,-1-1 0,4 1 0,53 7 0,-9-8 0,-1-3 0,0-1 0,61-15 0,-42 7 0,-41 9 0,45 1 0,-65 2 0,-81 14 0,-345 10 0,458-22 0,1-2 0,0-2 0,0-2 0,0-1 0,-1-2 0,63-20 0,-36-1 0,-50 20 0,1 0 0,-1 1 0,1 1 0,0 1 0,1 0 0,-1 1 0,20-1 0,-37 4 0,0 1 0,1 0 0,-1 0 0,0 0 0,1 0 0,-1 0 0,0 0 0,1 0 0,-1 0 0,0 0 0,1 0 0,-1 0 0,0 1 0,1-1 0,-1 0 0,0 0 0,0 0 0,1 0 0,-1 0 0,0 0 0,0 1 0,1-1 0,-1 0 0,0 0 0,0 1 0,1-1 0,-1 0 0,0 0 0,0 1 0,0-1 0,1 0 0,-1 0 0,0 1 0,0-1 0,0 0 0,0 1 0,0-1 0,0 0 0,0 0 0,0 1 0,0-1 0,0 0 0,0 1 0,0-1 0,0 0 0,0 1 0,0-1 0,0 0 0,0 1 0,0-1 0,0 1 0,-13 12 0,-10-7 0,0 0 0,-1-2 0,-39 3 0,-5 1 0,-165 39 0,218-41 0,14-2 0,24 1 0,43-2 0,-31-5-70,-1-3-1,-1 0 1,1-2 0,-1-2 0,61-24-1,-62 20-30,1 2-1,0 1 1,0 1 0,1 2-1,67-5 1,-96 12 27,1 0 0,0 0 0,0 1 0,-1-1 0,1 2 0,-1-1 0,1 0 0,7 4 0,-12-4 84,0 0 0,0-1 0,1 1-1,-1 0 1,0 0 0,0 0-1,0 0 1,0 1 0,0-1-1,0 0 1,-1 0 0,1 0-1,0 1 1,-1-1 0,1 0-1,-1 1 1,1-1 0,-1 1 0,0-1-1,1 1 1,-1-1 0,0 0-1,0 1 1,0-1 0,0 1-1,0-1 1,0 1 0,-1-1-1,1 1 1,0-1 0,-1 0 0,1 1-1,-1-1 1,1 1 0,-1-1-1,0 0 1,0 0 0,0 1-1,-1 1 1,-1 1 28,-1 1 0,0-1 0,0 0 1,0 0-1,-1 0 0,1 0 0,-1-1 0,0 1 0,0-1 0,0-1 0,0 1 0,-1-1 0,1 1 1,-1-2-1,1 1 0,-1-1 0,0 0 0,0 0 0,-11 0 0,1 1 40,-1-2 0,1 0 0,0-1 0,0 0 0,0-2 0,-18-4 0,-76-36-78,144 62-70,-26-14-100,1 1 1,-1-2-1,1 1 0,16 4 1,34 1-3524,2-8-5400,-25-4-1066</inkml:trace>
</inkml:ink>
</file>

<file path=ppt/ink/ink8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26.8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129 1 11211,'-11'3'1051,"0"0"-868,1 1-1,-1 0 1,1 1-1,0 0 1,-12 8-1,18-11-134,1 0 1,1 0-1,-1 0 0,0 0 0,0 0 1,1 1-1,-1 0 0,1-1 0,0 1 0,0 0 1,0 0-1,0 0 0,0 0 0,1 0 1,-1 1-1,1-1 0,0 0 0,0 1 1,0-1-1,1 1 0,-1-1 0,1 1 0,-1-1 1,1 1-1,1 4 0,-1-7-13,1 0 0,0 0-1,-1 0 1,1 0 0,-1 0 0,1 0 0,0 0-1,0-1 1,0 1 0,0 0 0,0 0-1,-1-1 1,1 1 0,0 0 0,0-1 0,1 1-1,-1-1 1,0 1 0,0-1 0,0 0-1,0 1 1,0-1 0,2 0 0,34 5 576,-26-4-295,161 20 1877,463 61 552,-440-55-2670,2-8-1,0-9 1,0-9 0,267-32 0,-259 3-126,512-62 2532,1 55-683,-664 38-1645,73 14 0,-40-5 1350,-93-13-1359,-32-4-7260,7 2-3160</inkml:trace>
</inkml:ink>
</file>

<file path=ppt/ink/ink8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29.1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12460,'0'0'6475,"14"9"-5845,-10-6-577,10 6 132,0-1 1,0 0-1,1-1 1,0 0-1,0-1 0,27 6 1,455 70 2293,-179-33-2390,100 16 1138,671 18 1,746-112 4180,-1706 25-5091,-13 2-264,0-5-1,176-32 1,-224 17-3009,-24 0-2779,-5-2-1701</inkml:trace>
</inkml:ink>
</file>

<file path=ppt/ink/ink8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0.6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5541,'0'0'7015,"58"-33"-6791,-22 33-96,4 0-32,0 0-64,0 4-32,2 6-1153,6-2-1890,7-3-1793</inkml:trace>
</inkml:ink>
</file>

<file path=ppt/ink/ink8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0.9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 9705,'0'0'1121,"51"0"-1025,-31 0-64,5-1 32,5 1-128,5 0-608,6 0-674,3 0-287,4 0-737,1 1 544,0 4-416</inkml:trace>
</inkml:ink>
</file>

<file path=ppt/ink/ink8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1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6 929,'0'0'12428,"11"0"-12028,78-2 598,-41-1-3301,0 2 0,0 2 0,0 2 0,69 14 0,-107-15 6780,5-2-3474,-15 0-1005,19-3-1189</inkml:trace>
</inkml:ink>
</file>

<file path=ppt/ink/ink8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1.70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40 5701,'0'0'2883,"75"-16"-2787,-32 13 353,9 0 319,10 1-255,13 1-257,8 0-160,9 0-64,0-1-32,-1 1-224,-5-1-545,-4 1 257,-12-3-481,-5 2-1570</inkml:trace>
</inkml:ink>
</file>

<file path=ppt/ink/ink8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2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50 897,'0'0'8104,"63"-7"-6695,-40 3-865,6 1-319,5 0-129,9-1-64,6-1 32,3 1-32,4 3 64,3 0-96,-3 1 0,-2 0 32,0 0-513,-3 0-928,-1 0-2114</inkml:trace>
  <inkml:trace contextRef="#ctx0" brushRef="#br0" timeOffset="1">972 20 4260,'0'0'1377,"57"-4"-672,-22 0-641,7 2-192,6-1-993,4 2-865</inkml:trace>
  <inkml:trace contextRef="#ctx0" brushRef="#br0" timeOffset="2">1453 3 3171,'0'0'1890,"50"-2"-673,-32 2-1025,-1 0-320,4 0-1762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28.0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10 106 16432,'-2'16'1009,"-3"38"450,2 99 0,4-127-1027,2-1 0,0 1 0,2-1-1,1 0 1,0 0 0,19 42 0,-24-63-365,1 0-1,0-1 1,0 0-1,0 1 1,1-1-1,-1 0 1,1 0-1,0 0 1,0 0-1,0-1 1,0 1-1,4 2 1,-5-4-16,-1-1 0,1 1 0,0-1 0,-1 1 0,1-1 0,0 0 0,0 1-1,-1-1 1,1 0 0,0 0 0,0 0 0,-1 0 0,1-1 0,0 1 0,0 0 0,-1-1 0,1 1 0,0-1 0,-1 0 0,1 0 0,0 1 0,-1-1 0,1 0 0,-1 0 0,0 0 0,1-1 0,-1 1 0,0 0 0,1 0 0,0-2 0,17-22 311,-2 0 0,0-1 1,-2 0-1,-1-2 0,19-48 0,-12 28-314,37-98-929,-31 44-5989,-16 27-5740</inkml:trace>
</inkml:ink>
</file>

<file path=ppt/ink/ink8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2.39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21 2659,'0'0'6117,"61"-5"-4451,-37 2-833,-2 2-225,-1-2 33,0 3-129,-2 0-287,4-1-161,-4-2-32,4 2 32,-2-1-64,0 0 32,2 2-32,-1 0-224,4 0-801,-1 0-961,4 0-2082</inkml:trace>
</inkml:ink>
</file>

<file path=ppt/ink/ink8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4.1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 1 8456,'0'0'10671,"0"14"-9550,-24 712 3056,23-699-4019,0-11-92,-3 49 800,7-56-339,7-40-144,17-93 223,-5 0 0,-6-2 0,0-202 0,-16 319-513,1 6-38,-1-1 0,0 0 0,0 0 0,0 0 0,0 0 0,-1 0-1,0 1 1,1-1 0,-1 0 0,-1 0 0,1 1 0,0-1 0,-1 1 0,0-1-1,-4-6 1,5 10-45,1 0-1,0 0 1,-1 0-1,1 0 1,-1 0-1,1 0 1,-1 0-1,1 0 1,-1 0-1,1 0 0,0 0 1,-1 0-1,1 0 1,-1 1-1,1-1 1,-1 0-1,1 0 1,0 0-1,-1 1 1,1-1-1,0 0 1,-1 0-1,1 1 1,0-1-1,-1 0 1,1 1-1,0-1 1,-1 0-1,1 1 1,0-1-1,0 1 1,0-1-1,-1 0 0,1 1 1,0-1-1,0 1 1,0-1-1,0 1 1,0-1-1,0 1 1,0-1-1,0 0 1,0 1-1,0-1 1,0 2-1,-5 26 283,5-26-283,-43 430 76,33-319-74,2 29-38,12-129-1057,5-21-555,6-22-1862,1-23-2580</inkml:trace>
</inkml:ink>
</file>

<file path=ppt/ink/ink8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8.38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3075,'0'0'1473</inkml:trace>
</inkml:ink>
</file>

<file path=ppt/ink/ink8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9.19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6086,'13'-49'6481,"-11"39"149,17 37-422,-16-25-5986,0-1-1,-1 0 1,1 1-1,0-1 0,0 0 1,0-1-1,0 1 1,0 0-1,0-1 0,0 0 1,0 0-1,0 1 0,3-2 1,-6 1-167,1 0 1,0 0-1,-1 1 0,1-1 0,-1-1 1,1 1-1,0 0 0,-1 0 1,1 0-1,0 0 0,-1 0 1,1 0-1,-1-1 0,1 1 1,0 0-1,-1-1 0,1 1 0,-1 0 1,1-1-1,-1 1 0,1 0 1,-1-1-1,1 1 0,-1-1 1,0 1-1,1-1 0,-1 1 1,0-1-1,1 1 0,-1-1 1,0 0-1,0 1 0,1-1 0,-1 1 1,0-1-1,0 0 0,0 1 1,0-1-1,0 0 0,0 1 1,0-1-1,0 1 0,0-1 1,0 0-1,0 1 0,0-1 0,0 0 1,-1 1-1,1-1 0,0 1 1,0-1-1,-1 1 0,1-1 1,0 0-1,-1 1 0,1-1 1,-1 1-1,1-1 0,-1 1 1,1 0-1,-1-1 0,0 0-45,1 0-1,-1 1 1,1-1 0,0 0-1,-1 1 1,1-1 0,-1 1-1,1-1 1,-1 1 0,0-1-1,1 1 1,-1-1-1,1 1 1,-1-1 0,0 1-1,0 0 1,1-1 0,-1 1-1,0 0 1,1 0 0,-1 0-1,0 0 1,0-1-1,1 1 1,-1 0 0,0 0-1,0 0 1,1 0 0,-1 1-1,0-1 1,0 0 0,1 0-1,-1 0 1,0 1-1,0-1 1,1 0 0,-1 1-1,0-1 1,1 0 0,-1 1-1,1-1 1,-1 1 0,0-1-1,1 1 1,-1-1-1,1 1 1,0 0 0,-1-1-1,1 1 1,-1 0 0,1-1-1,0 1 1,-1 0 0,1-1-1,0 1 1,0 0-1,0 0 1,-1 1 0,-11 44 254,14-35-264,5-23 0,4-23 0,-11 34 0,7-62 0,-7 61 0,1 0 0,-1 0 0,0 0 0,0 0 0,0 1 0,0-1 0,0 0 0,-1 0 0,1 0 0,0 0 0,-1 1 0,1-1 0,-1 0 0,0 0 0,0 1 0,0-1 0,0 1 0,0-1 0,0 1 0,0-1 0,0 1 0,0-1 0,-1 1 0,1 0 0,0 0 0,-1 0 0,1-1 0,-1 2 0,-1-2 0,2 2 0,0 0 0,0 0 0,0-1 0,0 2 0,1-1 0,-1 0 0,0 0 0,0 0 0,0 0 0,0 0 0,0 1 0,1-1 0,-1 0 0,0 1 0,0-1 0,1 1 0,-1-1 0,0 1 0,1-1 0,-1 1 0,0-1 0,1 1 0,-1 0 0,1-1 0,-1 1 0,0 1 0,-10 27 0,6 33 0,5-61 0,-1 17 0,1 44 0,0-60 0,-1 0 0,2 0 0,-1-1 0,0 1 0,0 0 0,1-1 0,-1 1 0,0 0 0,1-1 0,0 1 0,-1-1 0,1 1 0,0-1 0,0 1 0,0-1 0,0 1 0,0-1 0,0 0 0,0 1 0,1-1 0,-1 0 0,0 0 0,1 0 0,-1 0 0,1 0 0,-1 0 0,3 0 0,-3-1 0,1 0 0,0 0 0,0-1 0,0 1 0,-1 0 0,1-1 0,0 1 0,0-1 0,-1 0 0,1 0 0,0 1 0,-1-1 0,1 0 0,-1-1 0,1 1 0,-1 0 0,0 0 0,1 0 0,-1-1 0,0 1 0,0-1 0,0 1 0,0-1 0,0 1 0,0-1 0,0 0 0,-1 1 0,1-3 0,17-52 0,-18 55 0,2-4 0,-1-1 0,0 1 0,0 0 0,0-1 0,-1 1 0,0-1 0,0 1 0,0-1 0,-2-8 0,1 14 0,1 1 0,-1-1 0,1 0 0,-1 0 0,1 0 0,-1 1 0,1-1 0,-1 0 0,1 1 0,-1-1 0,1 0 0,-1 1 0,1-1 0,-1 1 0,1-1 0,0 0 0,-1 1 0,1-1 0,0 1 0,0-1 0,-1 1 0,1 0 0,0-1 0,0 1 0,0-1 0,-1 1 0,1-1 0,0 1 0,0 0 0,-8 20 0,2 14 0,1 0 0,1 0 0,3 59 0,1-91 0,3 9 0,4-17 0,4-18 0,-6 4 0,-1 0 0,-1 0 0,-1 0 0,0-1 0,-3-30 0,1 48 0,0 0 0,-1 1 0,1-1 0,0 0 0,-1 0 0,1 1 0,-1-1 0,0 0 0,0 1 0,0-1 0,0 1 0,0-1 0,0 1 0,0-1 0,0 1 0,-2-2 0,3 3 0,-1 0 0,1-1 0,-1 1 0,1 0 0,-1 0 0,0-1 0,1 1 0,-1 0 0,1 0 0,-1 0 0,1 0 0,-1 0 0,1 0 0,-1 0 0,0 0 0,1 0 0,-1 0 0,1 0 0,-1 0 0,1 0 0,-1 0 0,0 1 0,1-1 0,-1 0 0,1 0 0,-1 1 0,1-1 0,-1 0 0,1 1 0,0-1 0,-1 0 0,1 1 0,-1-1 0,1 1 0,0-1 0,-1 1 0,1-1 0,0 1 0,-1-1 0,1 1 0,0-1 0,0 1 0,0-1 0,-1 1 0,1-1 0,0 1 0,0-1 0,0 1 0,0 0 0,0-1 0,0 1 0,-4 17 0,2 0 0,0 0 0,0 0 0,2 24 0,0-30 0,0-12 0,0 0 0,1-1 0,-1 1 0,0-1 0,0 1 0,0 0 0,1 0 0,-1-1 0,0 1 0,0 0 0,1-1 0,-1 1 0,0 0 0,1 0 0,-1-1 0,0 1 0,1 0 0,-1 0 0,0 0 0,1 0 0,-1 0 0,0-1 0,1 1 0,-1 0 0,1 0 0,-1 0 0,0 0 0,1 0 0,-1 0 0,1 0 0,-1 0 0,0 0 0,1 0 0,-1 0 0,0 1 0,1-1 0,-1 0 0,0 0 0,1 0 0,-1 0 0,0 1 0,1-1 0,-1 0 0,0 0 0,1 1 0,-1-1 0,0 0 0,1 0 0,-1 1 0,0-1 0,0 0 0,0 1 0,1-1 0,-1 0 0,0 1 0,0-1 0,0 0 0,0 1 0,0-1 0,0 1 0,0-1 0,0 0 0,0 1 0,1-1 0,-2 1 0,1-1 0,0 0 0,0 1 0,0 0 0,21-26 0,-14 12 0,0 0 0,-1-1 0,-1 0 0,0 0 0,-1 0 0,-1 0 0,0-1 0,-1 0 0,1-27 0,-3 42 0,0 0 0,0 0 0,0 0 0,0 0 0,0 0 0,0 1 0,-1-1 0,1 0 0,0 0 0,0 0 0,0 0 0,0 0 0,0 0 0,0 0 0,-1 0 0,1 0 0,0 1 0,0-1 0,0 0 0,0 0 0,-1 0 0,1 0 0,0 0 0,0 0 0,0 0 0,0 0 0,-1 0 0,1 0 0,0 0 0,0 0 0,0 0 0,0 0 0,-1 0 0,1 0 0,0 0 0,0-1 0,0 1 0,0 0 0,0 0 0,-1 0 0,1 0 0,0 0 0,0 0 0,0 0 0,0 0 0,0-1 0,0 1 0,0 0 0,-1 0 0,1 0 0,0 0 0,0 0 0,0-1 0,0 1 0,0 0 0,0 0 0,0 0 0,0 0 0,0-1 0,0 1 0,0 0 0,0 0 0,-9 13 0,5 4-230,0 0 0,1 0 0,1 0 1,1 0-1,0 20 0,8 44-3879,-4-62-5521</inkml:trace>
</inkml:ink>
</file>

<file path=ppt/ink/ink8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4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57 11499,'1'-8'1996,"-1"1"-1364,-1 4-361,1 0 1,0 0-1,0 0 0,0 1 1,0-1-1,1 0 0,-1 0 1,1 0-1,-1 1 0,1-1 0,0 0 1,2-4-1,-2 7-188,-1 0 1,0 0-1,1 0 1,-1 0-1,0 0 1,1 0-1,-1 1 1,0-1-1,1 0 1,-1 0-1,0 0 1,1 1-1,-1-1 0,0 0 1,0 0-1,1 1 1,-1-1-1,0 0 1,0 1-1,0-1 1,0 0-1,1 1 1,-1-1-1,0 0 1,0 1-1,0-1 0,0 0 1,0 1-1,0-1 1,0 0-1,0 1 1,0-1-1,0 0 1,0 1-1,0-1 1,0 1-1,0-1 1,0 0-1,0 1 0,-1 0 1,12 181 4599,-13 98-2810,0-219-1372,-5 90 84,1-69-74,10 156 0,7-189 2,1-26-2412,-12-22 1402,1 0 1,0 0-1,-1-1 1,1 1-1,0 0 1,0 0-1,0-1 0,-1 1 1,1-1-1,0 1 1,0-1-1,0 1 1,0-1-1,0 1 0,0-1 1,0 0-1,1 1 1</inkml:trace>
</inkml:ink>
</file>

<file path=ppt/ink/ink8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5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10 12908,'0'0'11056,"10"5"-10197,-9-4-836,6 3 238,1 0 1,0-1-1,0 0 1,0 0-1,0-1 1,0 0-1,1 0 1,-1-1-1,12 1 1,413-24 1989,-88 2-1273,-177 25 277,-31 0-433,-38-5-822,-123 14-1319,3-13-3645,-3-1-3935</inkml:trace>
</inkml:ink>
</file>

<file path=ppt/ink/ink8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36.5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43 8936,'0'0'18535,"9"2"-17120,22 4-784,0-2 1,1-1-1,-1-1 1,38-4-1,137-19-78,-123 5-476,-59 10-61,0 0-1,0 2 1,0 1 0,1 1-1,45 3 1,-46 12-2097,-2-1-3894</inkml:trace>
</inkml:ink>
</file>

<file path=ppt/ink/ink8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1.6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92 6054,'0'0'6310,"2"-9"-3251,1-9-2077,1-8 454,1 2 2685,-2 45 405,2 12-4488,0 56 1046,-5 1 0,-4 0 0,-29 174-1,39-386 823,36-84-1906,-33 169 0,3 1 0,1 1 0,28-54 0,-37 80-10,1 1 0,1-1 0,0 1 0,11-12 1,-14 18 1,-1 0 1,0 0 0,1 0 0,-1 0-1,1 0 1,-1 1 0,1-1 0,0 1 0,-1-1-1,1 1 1,0 0 0,0 1 0,0-1-1,0 0 1,0 1 0,0-1 0,0 1-1,6 0 1,-7 1-3,-1-1-1,0 1 1,1-1-1,-1 1 1,0 0-1,0 0 1,1-1-1,-1 1 1,0 0 0,0 0-1,0 0 1,0 0-1,0 0 1,0 0-1,-1 1 1,1-1-1,0 0 1,-1 0-1,1 1 1,0-1-1,-1 0 1,0 1-1,1-1 1,-1 0 0,0 1-1,1-1 1,-1 1-1,0-1 1,0 0-1,0 1 1,0-1-1,-1 1 1,0 2-1,1 1 11,-1 0 0,1 0 0,-1 0-1,-1 0 1,1 0 0,-1 0 0,0 0 0,-4 7-1,-4 2 48,0-1 0,-2 0 0,1-1-1,-2 0 1,-23 17 0,28-23-25,1-1 0,-2 0 0,1 0 0,-1 0 0,1-1 0,-1-1 0,0 1 0,0-1 0,-1-1 0,1 0 0,-16 2 0,21-7-350,12-3-572,13-5-2121,43-5-6145,-27 7 2370</inkml:trace>
</inkml:ink>
</file>

<file path=ppt/ink/ink8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2.05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0 310 8232,'0'0'19197,"6"-10"-17521,187-289 1052,-192 334-3374,-23 65 703,16-80-38,1 0 0,0 1 1,2-1-1,0 1 0,1 0 1,2 38-1,10-39-2771,-8-18 2020,0 0 0,0 0-1,0 0 1,1 0 0,-1-1 0,1 1 0,-1-1 0,1 1 0,-1-1 0,1 0-1,0 0 1,0 0 0,0-1 0,-1 1 0,1 0 0,3-1 0</inkml:trace>
</inkml:ink>
</file>

<file path=ppt/ink/ink8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2.3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0 104 11307,'0'0'12043,"39"-48"-11883,-2 40-160,4-3 32,-1-7-2434,0 0-3876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29.9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104 0 15407,'0'0'3923,"-7"14"-3197,4-8-654,-4 7 89,1-1 0,0 2 1,1-1-1,1 0 1,0 1-1,-2 16 0,-5 42 120,-33 298 501,78-664-3846,-28 80 4361,-3 247-727,1-1 1,13 48 0,-3-12-169,-9-41-91,22 99 1062,-23-114-1306,0 0 0,0-1 0,1 1 0,1-1 0,0 0 0,0 0 0,15 18 1,-21-28-66,1 0 1,-1 0 0,1-1 0,0 1-1,-1 0 1,1 0 0,-1-1 0,1 1 0,0 0-1,0-1 1,-1 1 0,1-1 0,0 1 0,0-1-1,0 1 1,0-1 0,-1 0 0,1 1-1,0-1 1,0 0 0,0 0 0,0 1 0,0-1-1,0 0 1,0 0 0,0 0 0,0 0 0,0 0-1,1-1 1,-1 0 14,0 0 0,0 0 0,0 0 0,0 0 0,-1-1 0,1 1 0,0 0 0,-1-1 0,1 1 0,-1-1 1,1 1-1,-1 0 0,0-1 0,1 1 0,-1-1 0,0-1 0,-2-64 336,0 51-337,-2 1 0,0-1 0,-1 1 0,0 0 0,-12-22 0,12 28-10,0 0 0,0 0 0,-1 0 0,0 1-1,0 0 1,-1 0 0,0 0 0,-1 1 0,-13-10-1,21 16-5,-1 1-1,1-1 1,-1 0-1,1 1 0,-1-1 1,0 1-1,1-1 0,-1 1 1,0 0-1,1-1 1,-1 1-1,0 0 0,1-1 1,-1 1-1,0 0 0,0 0 1,0-1-1,1 1 1,-1 0-1,0 0 0,0 0 1,1 0-1,-1 0 0,0 0 1,0 0-1,0 0 1,1 1-1,-1-1 0,0 0 1,0 0-1,1 1 0,-1-1 1,0 0-1,1 1 1,-1-1-1,0 1 0,1-1 1,-1 1-1,0-1 0,1 1 1,-1-1-1,1 1 1,-1 0-1,1-1 0,0 1 1,-1 0-1,1-1 0,0 1 1,-1 0-1,1 0 1,0-1-1,0 1 0,-1 0 1,1 0-1,0 0 0,0-1 1,0 1-1,0 0 1,0 0-1,0-1 0,1 3 1,-1 1 5,0 1 1,0-1-1,1 1 1,0-1-1,0 1 1,0-1-1,0 0 0,1 1 1,3 6-1,-3-9-2,-1 1-1,1-1 0,-1 0 1,1 0-1,0 0 0,0 0 0,0 0 1,0 0-1,1 0 0,-1-1 1,0 1-1,1-1 0,-1 1 0,1-1 1,-1 0-1,1 0 0,0 0 1,-1 0-1,1-1 0,0 1 1,0-1-1,0 0 0,-1 0 0,1 0 1,0 0-1,0 0 0,0 0 1,-1-1-1,1 1 0,0-1 0,0 0 1,-1 0-1,1 0 0,-1 0 1,1-1-1,-1 1 0,1 0 0,-1-1 1,0 0-1,0 0 0,3-2 1,3-2 66,0-2 0,-1 1 1,0-1-1,0 0 1,-1 0-1,0-1 0,0 0 1,-1 0-1,8-17 0,-4-9 497,-7 27 256,2 33-456,-4-24-369,2 10 98,-1 3-24,1-1-1,1 1 1,5 15 0,-8-26-64,1-1 0,0 0 0,-1 0 1,1 0-1,0 0 0,0 0 0,0 0 0,0 0 0,1 0 0,-1-1 0,1 1 0,-1 0 0,1-1 1,-1 1-1,1-1 0,0 1 0,0-1 0,0 0 0,0 0 0,0 0 0,0 0 0,0 0 1,0 0-1,0 0 0,0-1 0,0 1 0,3-1 0,-2 0 30,-1-1-1,1 0 1,0 0-1,-1 0 1,1 0-1,-1-1 1,0 1 0,0-1-1,1 1 1,-1-1-1,0 0 1,0 0-1,0 0 1,-1 0 0,1 0-1,0 0 1,-1-1-1,1 1 1,-1 0-1,0-1 1,0 1 0,0-1-1,0 0 1,0 1-1,-1-1 1,1-4-1,3-9 279,-1 1 0,0-1 0,0-20 0,-4-1 156,1 20-510,7 41-136,-4-15 157,0 0 1,0 0 0,1 0-1,0 0 1,1-1-1,-1 0 1,2 0 0,9 12-1,-14-18-127,0-1-1,1 1 0,-1 0 1,1-1-1,-1 1 1,1-1-1,0 1 0,0-1 1,-1 0-1,1 0 1,0 0-1,0 0 1,0 0-1,0 0 0,0-1 1,1 1-1,-1-1 1,0 1-1,0-1 0,0 0 1,0 0-1,1 0 1,-1 0-1,0 0 1,0 0-1,0 0 0,1-1 1,-1 1-1,0-1 1,0 0-1,0 0 0,0 0 1,0 0-1,0 0 1,0 0-1,-1 0 0,1 0 1,0-1-1,0 1 1,-1-1-1,1 0 1,1-2-1,2-2-760,-1-1 0,0 1 0,-1-1 0,1 0 1,-1 0-1,-1 0 0,1 0 0,-1 0 0,0-1 0,-1 1 0,0 0 0,0-10 1,1-29-7151</inkml:trace>
</inkml:ink>
</file>

<file path=ppt/ink/ink8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3.1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36 18 11307,'0'0'8584,"5"9"-7629,32 72 33,-27-55-660,1-1 0,1 0 0,1-1 0,1 0 0,2-1 0,23 28 0,-18-25-2899,-20-26 2534,-1 0-1,0 0 1,0 0 0,0 0 0,0 0-1,0 1 1,0-1 0,0 0-1,0 0 1,0 0 0,0 0 0,0 0-1,0 0 1,0 1 0,0-1-1,0 0 1,0 0 0,0 0 0,0 0-1,0 0 1,0 0 0,0 1-1,0-1 1,0 0 0,0 0 0,0 0-1,0 0 1,0 0 0,0 0-1,0 1 1,0-1 0,0 0-1,0 0 1,0 0 0,0 0 0,-1 0-1,1 0 1,0 0 0,0 1-1,0-1 1,0 0 0,0 0 0,0 0-1,0 0 1,-1 0 0,1 0-1,0 0 1,0 0 0,0 0 0,0 0-1,0 0 1,0 0 0,-1 0-1,1 0 1,-19-6-1491,-18-10-251,-41-18 285,1-2 5968,76 35-3604,43-1 1271,-26-1-1939,0-1 1,-1 0-1,1-1 1,20-11 0,-30 14-178,-1 0 1,0-1-1,0 0 1,-1 0-1,1 0 1,0-1-1,-1 0 1,0 1-1,0-1 1,0-1-1,-1 1 1,1-1-1,-1 1 1,0-1-1,0 0 1,2-6-1,-10 15-4899,-21 29 3501,-13 16 622,35-45 599,0 0 0,1 0 0,-1 0 1,0-1-1,-1 0 0,1 0 0,0 0 1,-1 0-1,0-1 0,0 0 0,0 0 1,-8 2-1,11-3 110,0-1 0,-1 0 1,1 0-1,0 0 0,-1 0 0,1-1 1,0 1-1,0-1 0,-1 1 0,1-1 1,0 0-1,0 0 0,0 0 0,0 0 1,0 0-1,0-1 0,0 1 0,0 0 1,0-1-1,1 0 0,-1 1 0,0-1 1,1 0-1,0 0 0,-1 0 0,1 0 1,0 0-1,0 0 0,0 0 0,-1-3 1,-1-1 50,0 1 1,1 0 0,0-1 0,0 0 0,0 0 0,1 1-1,0-1 1,0 0 0,0 0 0,1 0 0,-1 0 0,2 0-1,-1 0 1,1 0 0,-1 0 0,2 0 0,-1 0 0,1 0-1,0 1 1,0-1 0,0 1 0,1-1 0,0 1 0,0 0-1,0 0 1,1 0 0,0 0 0,-1 1 0,2-1 0,-1 1-1,0 0 1,1 0 0,0 1 0,0-1 0,0 1 0,0 0 0,9-3-1,-3 1 117,0 0 0,0 1 0,1 0-1,-1 0 1,1 1 0,0 1 0,0 0-1,20 0 1,-31 2-73,-3 3-53,1-1 0,-1 1 0,0-1 1,0 1-1,-1-1 0,1 0 0,0 0 0,-1 0 0,1 0 0,-7 3 0,-2 3-54,-3 7 332,0 1-1,2 0 1,0 0-1,1 1 1,0 1 0,1 0-1,2 0 1,0 1-1,0 0 1,2 1 0,0-1-1,-4 33 1,10-52-314,0 0 1,0 0-1,0 0 0,0 0 1,0 0-1,0 1 1,-1-1-1,1 0 0,0 0 1,0 0-1,0 0 1,0 0-1,0 0 1,0 1-1,0-1 0,0 0 1,0 0-1,0 0 1,0 0-1,0 0 0,0 0 1,0 1-1,0-1 1,0 0-1,1 0 0,-1 0 1,0 0-1,0 0 1,0 0-1,0 0 0,0 1 1,0-1-1,0 0 1,0 0-1,0 0 0,0 0 1,0 0-1,1 0 1,-1 0-1,0 0 1,0 0-1,0 0 0,0 0 1,0 0-1,0 0 1,1 1-1,-1-1 0,0 0 1,0 0-1,0 0 1,0 0-1,0 0 0,0 0 1,1 0-1,-1 0 1,0 0-1,0 0 0,0-1 1,0 1-1,0 0 1,0 0-1,1 0 0,9-9-1648,7-14-2119,-5-7-2502</inkml:trace>
</inkml:ink>
</file>

<file path=ppt/ink/ink8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3.54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0 3940,'0'0'8167,"-42"63"-6437,32-37-321,5-3 65,5-1-1,0-5-480,20-8-384,6-4 63,12-5-287,9 0-161,4 0-128,8 1-352,-5 0-2179,-1 2-4163</inkml:trace>
</inkml:ink>
</file>

<file path=ppt/ink/ink8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53.8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6342,'0'0'4708,"62"16"-4708,-44-16-224,-5 0-384,2 0-385,-3 0-545,-1 1-768</inkml:trace>
</inkml:ink>
</file>

<file path=ppt/ink/ink8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2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6919,'0'0'8167,"74"12"-7494,-41-12-385,7 0-128,7-3-96,0-3-288,-2-1-545,-2 3-191,-6 3-194,-4-3-319,-5 4-705,1-2-2723</inkml:trace>
</inkml:ink>
</file>

<file path=ppt/ink/ink8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2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15 5061,'0'0'13164,"69"26"-13068,-25-24-160,10-2-1089,6 0-544,6 0-866,-2 0 353,-1-9-3555</inkml:trace>
  <inkml:trace contextRef="#ctx0" brushRef="#br0" timeOffset="1">733 6 6246,'0'0'2370,"62"0"-704,-29 0-801,3 0-353,3 0 193,0 0 127,8 0-543,2 0-97,5 0-128,7 0-32,2 0-512,-2 0-2403,4-6-3683</inkml:trace>
</inkml:ink>
</file>

<file path=ppt/ink/ink8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2.83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51 11979,'0'0'2755,"66"-10"-1698,-34 5-737,10 1-288,6-3-32,9 2-672,7-1-1667,3-2-992,2 3-3940</inkml:trace>
</inkml:ink>
</file>

<file path=ppt/ink/ink8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3.1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34 4965,'11'-1'2487,"286"-13"6033,-152 7-7876,-4 0-3578,97 6 4924,0 0-590,-231-2 385</inkml:trace>
</inkml:ink>
</file>

<file path=ppt/ink/ink8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34.3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279 88 12043,'-10'0'3326,"-101"6"4958,56-2-3838,43-3-3260,15-1-1115,71-4-2625,125-23 0,-170 22 2478,-4 0-28,-24 5 140,0 0-1,0 0 1,-1 0-1,1 0 1,0-1-1,0 1 1,0 0-1,-1 0 1,1-1-1,0 1 0,0 0 1,-1-1-1,1 1 1,0-1-1,-1 1 1,1-1-1,0 1 1,-1-1-1,1 1 1,-1-1-1,1 0 1,-1 1-1,1-2 1,-4 1 104,0 0 1,-1 0-1,1 0 1,-1 0-1,1 1 1,-1-1 0,1 1-1,-1 0 1,0 0-1,1 1 1,-4 0 0,-3-1 131,-286 9 2610,443-28-4009,-18 2 258,-17 8-289,-211 14 2506,-100 17 0,58-4-585,605-71-2637,-732 61 4847,204-5-2411,33-2-437,0 1 0,0 1 1,-44 11-1,83-15-211,-1 0 0,0 0 0,0 1 0,0 0 0,11 2 0,10 0-114,298-15-3345,-142 5 4992,-308 9 230,-223 32-1,389-31-2503,42-3-353,321-32-3374,-606 33 9965,111-2-7217,-117 11 0,104 2-4034,60-10 363</inkml:trace>
</inkml:ink>
</file>

<file path=ppt/ink/ink8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9.1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3748,'0'0'896,"69"1"-1088,-36-1-3876</inkml:trace>
</inkml:ink>
</file>

<file path=ppt/ink/ink8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9.47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15 3683,'0'0'369,"8"0"-102,69-5-119,-51 2 363,1 0 1,-1 3 0,1 0 0,53 8-1,-52-4-572,0-2-1,0 0 1,31-3-1,-29 1-861,29-1-2178</inkml:trace>
  <inkml:trace contextRef="#ctx0" brushRef="#br0" timeOffset="1">824 2 4965,'0'0'1153,"75"0"-993,-38 0-96,5 0-64,4-1 32,4 0-32,0 1-769,1 0-1313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0.30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15919,'0'0'5194,"0"14"-3699,-1 6-889,2-1-1,0 1 1,1 0-1,2-1 1,0 1-1,9 28 1,3-14-568,1-1 1,1-1 0,24 31-1,21 37-667,-46-64 816,-13-28 228,-11-28-222,2 8-174,0 0 0,0 0 0,-1 0 1,-1 0-1,0 1 0,0 0 0,-1 1 0,-1-1 0,0 2 0,0-1 0,-11-7 1,8 11 143,11 9-8,2-2-179,0 1-1,0-1 1,0 0-1,0 0 0,0-1 1,0 1-1,1 0 1,-1 0-1,0-1 0,1 1 1,-1 0-1,0-1 1,1 1-1,-1-1 0,3 1 1,8 0-2099,1 0-1,-1 0 1,21-3-1,-7-2-3251</inkml:trace>
</inkml:ink>
</file>

<file path=ppt/ink/ink8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49.8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25 2242,'0'0'1858,"56"8"-993,-25-8-161,5 1-287,4-1-161,6 2-160,1-2-64,1 0 0,-3 0 0,0 0-32,-3 0 0,-5 0 0,-1 0 32,-3 0-32,3 0-64,3 0-833,5 0-2338</inkml:trace>
  <inkml:trace contextRef="#ctx0" brushRef="#br0" timeOffset="1">1071 4 9065,'0'0'2178,"69"0"-1986,-28 0-128,7 0-833,9 0-2370,4-3-2979</inkml:trace>
</inkml:ink>
</file>

<file path=ppt/ink/ink8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4:50.1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5765,'0'0'1089,"65"0"-704,-26 0-353,5 0-224,2 0 96,3 0-1154,-2 0 610,-1 0-417,-3 0-609,0 0 1026</inkml:trace>
</inkml:ink>
</file>

<file path=ppt/ink/ink8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54.88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20724,'0'0'7121,"3"8"-6945,10 24 22,-12-32-164,-1 1 1,0-1 0,0 0-1,0 1 1,0-1-1,1 1 1,-1-1 0,0 1-1,0-1 1,1 0 0,-1 1-1,0-1 1,1 0-1,-1 1 1,0-1 0,1 0-1,-1 0 1,0 1 0,1-1-1,-1 0 1,1 0-1,-1 1 1,1-1 0,-1 0-1,0 0 1,1 0 0,-1 0-1,1 0 1,-1 0-1,1 0 1,-1 0 0,1 0-1,-1 0 1,1 0 0,-1 0-1,1 0 1,-1 0-1,0 0 1,1-1 0,-1 1-1,1 0 1,0 0 0,5-1-3574,-3 12-4698,-3-4 1676</inkml:trace>
</inkml:ink>
</file>

<file path=ppt/ink/ink8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22.46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101 132 7847,'0'0'18808,"-2"5"-18616,1-4-163,-6 17 163,7-18-174,0 0 1,0-1-1,1 1 1,-1 0-1,0 0 0,0-1 1,0 1-1,0 0 1,1 0-1,-1-1 1,0 1-1,0 0 0,1 0 1,-1 0-1,0 0 1,0 0-1,1-1 1,-1 1-1,0 0 0,1 0 1,-1 0-1,0 0 1,0 0-1,1 0 0,-1 0 1,0 0-1,1 0 1,-1 0-1,0 0 1,0 0-1,1 0 0,-1 0 1,0 0-1,1 0 1,-1 1-1,0-1 1,0 0-1,1 0 0,-1 0 1,0 0-1,0 0 1,1 1-1,-1-1 1,0 0-1,0 0 0,0 0 1,1 1-1,-1-1 1,0 0-1,0 0 0,0 1 1,0-1-1,0 0 1,1 0-1,-1 1 1,0-1-1,0 0 0,0 1 1,0-1-1,0 0 1,0 1-1,0-1 1,0 0-1,0 0 0,0 1 1,0-1-1,0 0 1,0 1-1,-1-1 0,4-1 100,-1-1-1,0 0 0,0-1 0,0 1 0,0 0 0,0 0 1,0-1-1,-1 1 0,1-1 0,-1 0 0,1 1 0,-1-1 0,0 0 1,0 0-1,-1 0 0,1 1 0,0-1 0,-1 0 0,0 0 0,0-4 1,1 5-91,-1 1 1,0-1-1,0 0 1,0 0-1,0 1 1,0-1-1,0 0 1,0 0-1,-1 1 1,1-1-1,-1 0 1,1 1-1,-1-1 1,1 0-1,-1 1 1,0-1-1,0 1 1,0-1-1,0 1 1,0-1-1,0 1 1,0 0-1,-1 0 1,1-1-1,0 1 1,-1 0-1,1 0 1,-1 0-1,1 0 1,-1 1-1,0-1 1,1 0-1,-4 0 1,1 1 1,0 0 0,-1 0 0,1 1 0,0-1 0,0 1 0,0 0 0,0 0 0,0 1 0,0-1 0,0 1-1,0 0 1,1 0 0,-1 0 0,1 0 0,-1 1 0,1-1 0,0 1 0,0 0 0,0 0 0,0 0 0,0 0 0,1 1 0,0-1 0,-1 1 0,1 0 0,1-1 0,-1 1 0,0 0 0,1 0 0,0 0 0,0 0 0,0 0 0,0 0 0,1 5 0,0-8-29,-1-1 0,1 1 0,1 0 0,-1-1 0,0 1 0,0 0 0,0 0 0,0-1 0,0 1 0,1 0 0,-1-1 0,0 1 0,0 0 0,1-1 0,-1 1 0,1-1 0,-1 1 0,0-1 0,1 1 0,-1-1 0,1 1 0,0-1 0,-1 1 0,1-1 0,-1 1 0,1-1 0,-1 0 0,2 1 0,24 1 0,-19-4 0,0 1 0,0-1 0,0 0 0,-1 0 0,10-6 0,-3 1 0,-1-1 0,-1-1 0,1 0 0,16-17 0,-24 22 0,0-1 0,0 1 0,-1-1 0,1 1 0,-1-1 0,0 0 0,0 0 0,-1-1 0,0 1 0,0 0 0,0-1 0,-1 1 0,1-1 0,0-9 0,-2 15 0,0-1 0,0 1 0,0 0 0,0 0 0,0 0 0,0-1 0,0 1 0,0 0 0,0 0 0,0 0 0,0 0 0,0-1 0,0 1 0,0 0 0,0 0 0,0 0 0,0 0 0,-1-1 0,1 1 0,0 0 0,0 0 0,0 0 0,0 0 0,0 0 0,0-1 0,-1 1 0,1 0 0,0 0 0,0 0 0,0 0 0,0 0 0,-1 0 0,1 0 0,0 0 0,0 0 0,0 0 0,0 0 0,-1-1 0,1 1 0,0 0 0,0 0 0,0 0 0,-1 0 0,1 0 0,0 1 0,-12 4 0,-7 11 0,14-11 0,0 1 0,0-1 0,0 1 0,1 0 0,0 1 0,1-1 0,-1 1 0,1 0 0,0-1 0,1 1 0,0 1 0,0-1 0,0 0 0,0 9 0,3-15 0,-1 0 0,0 0 0,0 0 0,1-1 0,-1 1 0,1 0 0,-1 0 0,1 0 0,0 0 0,-1 0 0,1-1 0,0 1 0,-1 0 0,1-1 0,0 1 0,0 0 0,-1-1 0,1 1 0,0-1 0,0 1 0,0-1 0,0 1 0,0-1 0,0 0 0,0 0 0,0 1 0,0-1 0,0 0 0,0 0 0,0 0 0,0 0 0,0 0 0,0 0 0,1-1 0,40-3 0,-31 1 0,-1-1 0,0-1 0,0 0 0,0 0 0,0-1 0,13-10 0,-19 13 0,0 1 0,0-1 0,0 0 0,-1-1 0,1 1 0,-1-1 0,0 1 0,0-1 0,0 0 0,-1 0 0,1 0 0,-1-1 0,0 1 0,0-1 0,0 1 0,-1-1 0,2-7 0,-4 12 0,1-1 0,-1 0 0,1 0 0,-1 1 0,1-1 0,-1 0 0,0 1 0,1-1 0,-1 0 0,0 1 0,1-1 0,-1 1 0,0 0 0,0-1 0,0 1 0,1-1 0,-1 1 0,0 0 0,0 0 0,0-1 0,0 1 0,0 0 0,1 0 0,-1 0 0,0 0 0,0 0 0,0 0 0,0 0 0,0 0 0,0 1 0,0-1 0,-1 1 0,-34 6 0,24-2 0,0 0 0,1 1 0,-1 1 0,1 0 0,-13 11 0,18-13 0,0 0 0,0 0 0,0 1 0,1-1 0,-1 2 0,1-1 0,1 0 0,-1 1 0,-5 14 0,10-21 0,-1 0 0,1 1 0,0-1 0,0 0 0,0 1 0,0-1 0,0 0 0,0 1 0,0-1 0,0 1 0,0-1 0,0 0 0,0 1 0,0-1 0,0 0 0,0 1 0,0-1 0,0 1 0,0-1 0,0 0 0,1 1 0,-1-1 0,0 0 0,0 1 0,0-1 0,1 0 0,-1 1 0,0-1 0,0 0 0,1 0 0,-1 1 0,0-1 0,1 0 0,-1 0 0,0 0 0,1 1 0,-1-1 0,0 0 0,1 0 0,-1 0 0,0 0 0,1 0 0,24 0 0,24-12 0,-35 6 0,0-1 0,-1-1 0,21-14 0,-31 20 0,0 0 0,0 0 0,-1-1 0,1 1 0,0-1 0,-1 1 0,0-1 0,1 0 0,-1 0 0,0 0 0,-1 0 0,1 0 0,0 0 0,-1 0 0,0-1 0,0 1 0,0 0 0,0-1 0,0 1 0,-1-1 0,1-6 0,-2 9 0,1 0 0,-1 0 0,0 0 0,1 1 0,-1-1 0,0 0 0,0 0 0,0 1 0,0-1 0,1 0 0,-1 1 0,0-1 0,0 1 0,0-1 0,0 1 0,0 0 0,0-1 0,0 1 0,-1 0 0,1 0 0,0 0 0,0 0 0,0-1 0,0 2 0,0-1 0,-2 0 0,-32 3 0,25 0 0,0 1 0,0 1 0,0 0 0,-17 11 0,22-13 0,-1 0 0,1 1 0,1 0 0,-1 0 0,0 0 0,1 1 0,0-1 0,0 1 0,0 0 0,-3 6 0,8-10 0,-1-1 0,0 1 0,0-1 0,1 0 0,-1 1 0,0-1 0,1 0 0,-1 1 0,0-1 0,1 0 0,-1 1 0,1-1 0,-1 0 0,0 0 0,1 1 0,-1-1 0,1 0 0,-1 0 0,1 0 0,-1 0 0,1 1 0,-1-1 0,1 0 0,-1 0 0,1 0 0,-1 0 0,1 0 0,-1 0 0,1-1 0,-1 1 0,1 0 0,-1 0 0,1 0 0,0-1 0,22-1 0,-9-2 0,-1-1 0,1 0 0,-1-1 0,0 0 0,-1-1 0,1 0 0,-1-1 0,-1-1 0,16-13 0,-26 21 0,0 1 0,-1-1 0,1 1 0,0-1 0,0 0 0,-1 0 0,1 1 0,0-1 0,-1 0 0,1 0 0,-1 1 0,1-1 0,-1 0 0,1 0 0,-1 0 0,0 0 0,1 0 0,-1 0 0,0 0 0,0 0 0,0 0 0,0 0 0,0-2 0,0 3 0,-1-1 0,0 1 0,0-1 0,1 1 0,-1 0 0,0-1 0,0 1 0,0 0 0,0 0 0,0 0 0,0 0 0,1-1 0,-1 1 0,0 0 0,0 0 0,0 1 0,0-1 0,0 0 0,-1 1 0,-6 0 0,0 1 0,0 0 0,1 1 0,-15 6 0,-1 6 0,0 1 0,0 1 0,2 2 0,0 0 0,-23 28 0,43-46 0,0 0 0,0 0 0,0 0 0,1-1 0,-1 1 0,0 0 0,1 0 0,-1 0 0,1 0 0,-1 0 0,1 0 0,0 0 0,-1 0 0,1 0 0,0 0 0,0 1 0,-1 1 0,14-2 0,25-17 0,-33 14-36,65-47-5196,-65 45 4558,0 1 0,0-2-1,0 1 1,-1 0 0,0-1 0,0 0 0,0 0 0,-1 0-1,1-1 1,3-9 0,-6 9-5540</inkml:trace>
</inkml:ink>
</file>

<file path=ppt/ink/ink8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50.3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0 145 2530,'0'0'7314,"9"-7"-7095,-2 0-43,1 0-1,1 1 1,-1 0 0,1 1 0,0-1 0,0 2 0,0-1-1,1 2 1,0-1 0,0 1 0,0 0 0,0 1-1,0 1 1,16-2 0,187 18-532,-139-7-2114,104-2 0,-177-6 2503,0 1-1,0-1 1,-1 0-1,1 0 0,0 0 1,0 0-1,0 0 1,-1 0-1,1 0 0,0 0 1,0 0-1,0 0 1,-1 0-1,1 0 0,0-1 1,0 1-1,0 0 1,-1-1-1,1 1 0,0 0 1,-1-1-1,1 1 1,0-1-1,-1 1 1,1-1-1,0 1 0,-1-1 1,1 0-1,-1 1 1,1-1-1,0-1 0,-2 1 165,0-1 1,0 1-1,0 0 0,0 0 0,0 0 0,0 0 0,0 0 0,0 0 0,-1 1 0,1-1 0,0 0 1,0 0-1,-1 1 0,1-1 0,-3 0 0,-12-9 2339,17 1-1029,22-6-990,-12 8-1642,-25 5-757,-256 13 2256,269-13-2273,8-4 918,10-4 188,19 3 752,1 1 0,56-1 0,0-1 1285,-240 27 2264,105-10-4640,-81 7 0,80-16-5317</inkml:trace>
</inkml:ink>
</file>

<file path=ppt/ink/ink8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3.68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120 130 8904,'0'0'7004,"-8"-2"-4228,-26-5-523,43 7 2323,16-2-2867,16 0-1326,584-8 1192,-962 36-720,-2-1 1188,375-39-1552,73-12-469,0 5-1,174-10 1,-615 58-87,239-17 112,-121 9 104,275-22-151,65-12 0,9-1 0,260-2-710,-1045 41 1420,623-24-684,39-5 7,48-8-198,-51 12 25,76-20-4077,-28 0-5504,-4-4-8670</inkml:trace>
</inkml:ink>
</file>

<file path=ppt/ink/ink8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4.96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55 5990,'0'0'16768,"6"2"-15071,68 8-660,1-3 0,148-6-1,-103-3-783,-68 2-208,137 1 98,256-32 0,-479 33 158,-63-3 0,25-1-187,-304 18 239,-3 0 933,406-17-1196,50-9 1,1-1-86,547-9 24,-315 16-95,-482 5 35,-247 12-66,237 8 65,396-35-434,-71 2 174,-32 7 162,226-20-39,-327 23 277,-12 1-15,-25-2 55,-49 2 37,-405 19 74,-113-1-1880,529-24-2713,21-15-2996</inkml:trace>
</inkml:ink>
</file>

<file path=ppt/ink/ink8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6.41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99 109 8488,'-10'0'1981,"-39"0"353,10 0 5111,536-17-2426,592 37-3872,-1018-15-1136,-168 3 133,-727-7 200,425-2 946,457-10-980,-17 1-295,332-23-102,5 30 14,-241 4 89,298 11-91,-1666-54 70,824 48 69,806-7-1349,737 12 531,-891-4 460,-1423-68 273,1142 61 20,-71-1 83,0 5 0,-141 22 1,225-20-100,23-6 16,0 0 0,0 0 0,0 0 1,1 0-1,-1 0 0,0 0 0,0 0 0,0 0 0,0 0 0,0 0 0,0 0 1,0 0-1,1 0 0,-1 0 0,0 0 0,0 0 0,0 0 0,0 0 0,0 0 0,0 0 1,0 0-1,0 0 0,0 0 0,1 0 0,-1 1 0,0-1 0,0 0 0,0 0 0,0 0 1,0 0-1,0 0 0,0 0 0,0 0 0,0 0 0,0 0 0,0 0 0,0 1 0,0-1 1,0 0-1,0 0 0,0 0 0,0 0 0,0 0 0,0 0 0,0 0 0,0 1 0,0-1 1,0 0-1,0 0 0,0 0 0,0 0 0,0 0 0,0 0 0,0 0 0,0 0 1,0 1-1,0-1 0,0 0 0,0 0 0,0 0 0,0 0 0,0 0 0,0 0 0,0 0 1,0 0-1,-1 0 0,1 0 0,0 1 0,42 2-7,1400 6-334,-1249-8 353,-248-13 176,-801-19 205,389 27-2925,378-2-3739</inkml:trace>
</inkml:ink>
</file>

<file path=ppt/ink/ink8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08.91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192 35 5573,'0'0'10917,"12"0"-9358,149 5 187,197-18-1,-500 17 100,17 0-1885,47 1 45,-97 12 32,194-19 43,1 1-1,0 1 0,23 2 0,12 0-27,290-20 23,-340 17-59,-11-1 29,-30 0 92,-55 0 86,3 5-89,-1 4-1,-147 31 1,411-34-118,-129-3-62,20 0 50,1-3 1,119-18 0,-315 15 1073,-59 7-645,-199-4 965,484-9-1275,346 4-2622,-358 7 2195,-210 2 387,-172-6 1382,453-4-1166,-54 6-617,219-15-394,-307 12 1386,-38 2-208,-45-1 241,65 4-690,-25-1-4,-1 2 1,1 1 0,0 1 0,-46 11-1,34-7-3151,15-6-2809,-4-1-8675</inkml:trace>
</inkml:ink>
</file>

<file path=ppt/ink/ink8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2.013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63 11883,'0'0'8771,"10"0"-7095,299-17 5035,-75 4-6471,-644 17-139,410-4-26,28 0 53,360-13-160,-301 14 112,-52 0-25,-29 0-36,-11-1-13,0 0-6,-450 18-21,510-22 55,57 4 1,-22 1-8,-77-2-27,65 0 14,139-20-1,-194 14 27,-31 1-8,-37 1-61,-424 25 55,418-18 209,48-2-95,30 0-237,-15 1-514,6-1-1522,-8-3-3803,-3-4-4464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0.7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59 185 12139,'0'0'7399,"-7"13"-6267,-1 3-726,0 0 0,1 0-1,1 0 1,1 1 0,0 0 0,-4 29-1,6 43 1223,3-88-1617,0-1-1,0 1 0,0-1 0,0 1 0,0 0 0,0-1 0,0 1 0,0-1 0,0 1 0,0-1 1,0 1-1,0-1 0,0 1 0,1-1 0,-1 1 0,0-1 0,0 1 0,1-1 0,-1 0 1,0 1-1,1-1 0,-1 1 0,0-1 0,1 0 0,-1 1 0,1-1 0,-1 0 0,0 1 0,1-1 1,-1 0-1,1 0 0,-1 1 0,1-1 0,-1 0 0,1 0 0,-1 0 0,1 0 0,-1 0 1,1 0-1,-1 1 0,1-1 0,0 0 0,-1-1 0,1 1 0,-1 0 0,1 0 0,-1 0 0,1 0 1,-1 0-1,1 0 0,-1-1 0,1 1 0,-1 0 0,1 0 0,-1-1 0,0 1 0,1 0 1,-1-1-1,1 1 0,-1-1 0,29-24 254,33-59-79,-40 50-122,39-43-1,-36 59 293,-24 18-324,-1 0 0,1-1 0,-1 1 0,1 0-1,-1 0 1,1 0 0,0 0 0,-1 0 0,1 0-1,-1 1 1,1-1 0,-1 0 0,1 0 0,-1 0 0,1 0-1,0 1 1,-1-1 0,1 0 0,-1 1 0,1-1-1,-1 0 1,0 1 0,1-1 0,-1 0 0,1 1-1,-1-1 1,1 1 0,1 4 222,0 0 1,0-1-1,0 1 0,-1 0 1,0 0-1,0 0 1,1 8-1,3 13 324,-2-85 1986,-3 45-2555,-2 0 0,1 0 0,-2 1 0,0-1 0,-1 1 0,-7-18 1,3 6-13,43 23-1064,-20 0 303,0 0-1,0-2 0,0 0 1,-1 0-1,17-8 1,-21 7-1602,-1 1 1,0-2-1,0 1 1,15-13-1,-9 2-6468</inkml:trace>
</inkml:ink>
</file>

<file path=ppt/ink/ink8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3.305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91 73 8616,'0'0'2637,"-8"-6"-517,-74-44 4446,110 45-2498,22 3-3454,315 31 1667,-72-1-1968,-293-28-313,258 3 120,-217-5-88,-1-2 1,1-2 0,-1-1-1,51-17 1,-99 26-41,1-1-1,-1 0 1,1-1-1,-1 1 1,-9-2-1,-15 1 81,-84 4 131,115-3-329,1-1 0,-1 0 1,0 0-1,0 0 0,0 0 0,0-1 0,0 1 0,0 0 0,1 0 0,-1 0 1,0-1-1,0 1 0,0-1 0,0 1 0,1 0 0,-1-1 0,0 1 0,1-1 0,-1 1 1,0-1-1,1 0 0,-1 1 0,0-1 0,1 0 0,-1 0 0,1 1 0,-1-1 1,1 0-1,0 0 0,-1 0 0,-5-20-6718</inkml:trace>
</inkml:ink>
</file>

<file path=ppt/ink/ink8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7.25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85 66 7431,'-9'1'2509,"-53"11"1464,48-9-578,51-10-2424,37-5-301,1 3 1,84 0-1,153 15-269,-297-5-406,307 16 37,324 3-1735,-639-20 1697,8 0-19,0 0 0,1-1 0,-1-1 0,0 0 0,-1-1 0,28-9 0,-41 12 32,0 0 1,-1-1-1,1 1 1,0 0-1,0-1 1,-1 1-1,1 0 1,0-1-1,0 1 1,-1-1-1,1 1 0,0-1 1,-1 1-1,1-1 1,-1 1-1,1-1 1,-1 0-1,1 1 1,-1-1-1,1 0 1,-1 0-1,0 1 1,1-1-1,-1 0 1,0-1-1,-12-10 431,-30-1 307,-9 7-555,0 2 1,-74 5-1,47 0-910,63-4-1939,4-14-3790</inkml:trace>
</inkml:ink>
</file>

<file path=ppt/ink/ink8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6.167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59 151 3940,'0'0'12369,"-7"-2"-11670,-2 0-507,-27-3 721,30 6 431,9 1 631,15 1-511,35-6-904,1-3-1,92-22 0,-14 3-21,179-2-474,-118 15-32,-61 7-5,-132 5-54,-29 0 86,23 0-56,-358 14-113,248-7-157,401-20 249,55-6 89,-521 22 121,136 0-179,-21 1 1,66-4-13,1 0 0,-1 0 1,0 0-1,0 1 0,0-1 0,0 0 1,0 0-1,0 0 0,0 0 0,-1 0 0,43 0 24,305-11 33,-406 11-79,0 2 0,-110 19-1,196-23 9,49 4 0,4 0-9,281-16-15,-342 12 61,-28 0 28,-32 2 16,-81 14-62,59-5 52,-69-1 1,141-8-49,1-2 1,0 1-1,-1-1 1,11-4 0,25-5-16,47 5-47,-61 5 28,0-1 1,31-7-1,-78 11 1,0-1 0,-1-1 0,-26-2-1,-5-1-17,-262 8 447,734-30-1255,-417 23 811,-13 1 8,-33-2-9,-59 3 56,-20 7 260,-208 38 1,310-39-230,38-4-8,50-3-41,-66 0-11,430-33-9304,-422 33 9156,-10 1 192,0 0 1,0 0-1,0 0 1,0-1-1,0 1 1,0-1-1,0 0 1,-1 0-1,1-1 1,0 1-1,6-4 1,-36 4 2358,-288 27 2618,256-18-4364,134-17-4370,53-7 1839,-150 23 419,-9 2-945,1-1 1,-49 7-1,15-13-3785</inkml:trace>
</inkml:ink>
</file>

<file path=ppt/ink/ink8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18.969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81 79 3908,'-9'0'2306,"-44"0"552,35 0 1928,215-2 36,266-22-2495,-377 15-1698,684-34 578,-760 43-1204,-1 0-1,1 0 1,0 1 0,0 1-1,0 0 1,-1 0 0,1 1-1,-1 0 1,10 5 0,-19-8-3,0 0 1,-1 0-1,1 0 0,0 0 1,0 0-1,-1 0 1,1 0-1,0 0 1,0 0-1,-1 0 1,1 0-1,0 0 1,0 0-1,-1 0 0,1 0 1,0 0-1,0 0 1,-1 1-1,1-1 1,0 0-1,0 0 1,0 0-1,-1 0 1,1 0-1,0 1 1,0-1-1,0 0 0,0 0 1,-1 1-1,1-1 1,0 0-1,0 0 1,0 0-1,0 1 1,0-1-1,0 0 1,0 0-1,0 1 0,0-1 1,0 0-1,0 0 1,0 1-1,0-1 1,0 0-1,0 1 1,0-1-1,0 0 1,0 0-1,0 1 0,0-1 1,0 0-1,0 0 1,0 0-1,0 1 1,1-1-1,-1 0 1,0 0-1,0 1 1,0-1-1,0 0 1,1 0-1,-1 0 0,0 0 1,0 1-1,1-1 1,-27 3 72,25-3-59,-217 11 43,87-6-32,-156 26 0,279-28-27,10-1-4,22 1-10,37-1 8,752-14 93,-587 15-69,-540 2 10,143 0 28,-122-4 309,855-21-272,-249 17-54,-252-3 270,-56 4-192,-7 1-14,-33-1 6,-161 1-42,-401 13-92,792-12-1007,-82 2 899,495-15 177,-1112 26 1213,374-5-1380,-97 4-69,76-8-3945,30-4-5747</inkml:trace>
</inkml:ink>
</file>

<file path=ppt/ink/ink8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1.994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47 0 3683,'0'0'1122,"-36"49"-1122,34-41 0,1-2-97,0-3 33,-1-1-416,1 1-385,-2-2-2434</inkml:trace>
</inkml:ink>
</file>

<file path=ppt/ink/ink8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3.981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7 5506 4837,'0'0'3720,"-6"8"6824,12-10-10249,0 0 0,0-1 1,0 0-1,-1 0 0,1 0 1,-1-1-1,0 1 0,0-1 1,8-9-1,38-45 94,197-252-90,-68 109-267,-111 133-33,-47 48 3,-1-1 0,30-38 0,324-401 115,-343 421-97,-2-1-1,31-53 1,38-52-4,21-17 13,125-221 1,-233 362-30,198-288 0,-91 140 0,22-73 15,-4 7 7,170-238 272,-26 108-96,-168 226-151,155-220 46,-234 313-90,92-116 18,39-57 12,-81 103 95,149-159 0,-158 191 609,73-104-1,-142 176-1103,-15 17-2031,-11 8-4045,5-8-4197</inkml:trace>
</inkml:ink>
</file>

<file path=ppt/ink/ink8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5.542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521 107 12332,'1'-9'3443,"1"-1"-2995,0 3 425,0 0 0,-1-1 0,0 1 0,0 0 0,-1-9 0,0 15-679,0-1-1,0 1 0,-1-1 1,1 1-1,0-1 1,0 1-1,-1-1 0,1 1 1,-1-1-1,0 1 1,1 0-1,-1-1 1,0 1-1,0 0 0,0 0 1,0 0-1,0 0 1,0-1-1,0 1 0,0 1 1,0-1-1,0 0 1,-1 0-1,1 0 0,0 1 1,-1-1-1,1 0 1,0 1-1,-1-1 1,1 1-1,-1 0 0,1-1 1,-3 1-1,-13 0 138,0 0 0,0 2 0,1 0 0,-1 0 0,1 2 0,-1 0 0,1 1 0,0 0 0,1 1 0,-17 10 0,-24 14 202,-64 45-1,120-74-529,-19 11 11,-46 34-2,61-43-12,0 0-1,1 0 1,-1 1-1,1 0 1,-1 0 0,1 0-1,0 0 1,1 0 0,-1 0-1,1 1 1,0-1-1,-2 6 1,4-9 0,0 0 0,1 1 0,-1-1 0,0 0 0,1 0 0,-1 0 0,1 1 0,0-1 0,-1 0 0,1 0 0,0 0 0,-1 0 0,1 0 0,0 0 0,0 0 0,0-1 0,0 1 0,0 0 0,0 0 0,0-1 0,0 1 0,1 0 0,-1-1 0,0 1 0,0-1 0,0 0 0,1 1 0,-1-1 0,0 0 0,0 0 0,1 0 0,1 0 0,54 9 0,-48-9 0,93 8-20,-63-7-25,1 2 0,77 17 0,-114-19 32,0-1-1,0 1 1,0 0 0,0 0-1,0 1 1,0-1-1,-1 1 1,1-1 0,0 1-1,-1 0 1,1 0-1,-1 0 1,0 1 0,1-1-1,-1 0 1,0 1-1,-1-1 1,1 1 0,3 5-1,-5-5 24,1-1-1,-1 0 1,0 1 0,0-1-1,0 0 1,0 1-1,0-1 1,-1 0-1,1 0 1,0 1 0,-1-1-1,0 0 1,0 0-1,1 0 1,-1 1-1,-1-1 1,1 0 0,0 0-1,0-1 1,-1 1-1,1 0 1,-1 0-1,1-1 1,-1 1-1,0-1 1,0 1 0,-3 1-1,-13 10 3,-1 0 0,0-2 0,-2 0 0,1-1 0,-1-1 0,0-1 0,-1-1-1,0 0 1,0-2 0,0-1 0,-1 0 0,-31 0 0,52-4-10,1 0 0,0 0 1,-1 0-1,1 0 0,0 0 0,-1 0 0,1 0 1,0-1-1,0 1 0,-1 0 0,1-1 1,0 1-1,0-1 0,-1 1 0,1-1 0,0 0 1,0 1-1,0-1 0,0 0 0,0 0 0,0 0 1,0 0-1,0 0 0,0 0 0,0 0 0,1 0 1,-1 0-1,0 0 0,1 0 0,-1-1 1,0-1-1,1 1-16,0 1-1,0-1 1,0 0 0,0 1 0,1-1 0,-1 1 0,0-1 0,1 0-1,-1 1 1,1-1 0,0 1 0,0-1 0,-1 1 0,1-1 0,0 1-1,0 0 1,0-1 0,1 1 0,-1 0 0,0 0 0,0 0 0,1 0-1,-1 0 1,2-1 0,23-16-3810,-10 3-3733,9-10-11272</inkml:trace>
</inkml:ink>
</file>

<file path=ppt/ink/ink8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26.208"/>
    </inkml:context>
    <inkml:brush xml:id="br0">
      <inkml:brushProperty name="width" value="0.025" units="cm"/>
      <inkml:brushProperty name="height" value="0.025" units="cm"/>
      <inkml:brushProperty name="color" value="#AB008B"/>
    </inkml:brush>
  </inkml:definitions>
  <inkml:trace contextRef="#ctx0" brushRef="#br0">1 0 11755,'0'0'16421,"1"11"-15295,1 26-1,-3 55-1,-1-17 65,2-74-1188,0 0 0,0 0 0,0 0-1,0-1 1,0 1 0,1 0 0,-1 0 0,0 0-1,1 0 1,-1 0 0,1-1 0,-1 1 0,1 0-1,-1 0 1,1-1 0,-1 1 0,1 0 0,0-1-1,-1 1 1,1 0 0,0-1 0,0 1 0,0-1-1,-1 0 1,1 1 0,0-1 0,0 1 0,0-1-1,0 0 1,0 0 0,0 0 0,-1 1 0,1-1-1,0 0 1,0 0 0,0 0 0,0 0 0,0 0-1,0-1 1,0 1 0,1-1 0,42-12-8,-13-4 7,0-1 0,34-28 0,19-12 0,-52 43 0,-31 15 0,0 0 0,-1 0 0,1 0 0,-1 0 0,1 0 0,-1 0 0,1 0 0,0 0 0,-1 0 0,1 1 0,-1-1 0,1 0 0,-1 0 0,1 0 0,-1 1 0,1-1 0,-1 0 0,1 1 0,-1-1 0,1 0 0,-1 1 0,0-1 0,1 0 0,-1 1 0,1-1 0,-1 1 0,0-1 0,1 1 0,-1-1 0,0 1 0,0-1 0,0 1 0,1-1 0,-1 1 0,0 0 0,0-1 0,0 1 0,0-1 0,0 1 0,0-1 0,0 1 0,0-1 0,0 1 0,0 0 0,0-1 0,0 1 0,0-1 0,-1 1 0,1-1 0,0 2 0,-3 9 0,1 0 0,-1 0 0,-1 0 0,0 0 0,-1-1 0,-5 11 0,5-12 0,0 0 0,1 1 0,0-1 0,0 1 0,1 0 0,1 0 0,0 0 0,-2 14 0,5-24 0,-1 1 0,0-1 0,0 1 0,1-1 0,-1 0 0,0 0 0,1 1 0,-1-1 0,0 0 0,1 0 0,-1 1 0,1-1 0,-1 0 0,0 0 0,1 0 0,-1 0 0,1 1 0,-1-1 0,1 0 0,-1 0 0,0 0 0,1 0 0,-1 0 0,1 0 0,-1 0 0,1 0 0,-1 0 0,0-1 0,1 1 0,-1 0 0,1 0 0,-1 0 0,1 0 0,-1-1 0,0 1 0,1 0 0,-1 0 0,0-1 0,1 1 0,-1 0 0,0 0 0,1-1 0,-1 1 0,0-1 0,1 1 0,19-14 0,22-30 0,64-87 0,-77 92 0,-20 25-2008,-5 3-4285,3-10-8820</inkml:trace>
</inkml:ink>
</file>

<file path=ppt/ink/ink8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37.40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60 64 9001,'-50'-5'8662,"40"2"-4522,35 1-3180,120-3-18,222-37 0,-345 37-528,-40 4 109,-38 4-200,-204 33 574,782-43-897,-784 26 198,105-4-193,44-5 55,66-6-24,36-2-24,14-2-8,401-21-48,-250 11 40,-133 9 19,-8 1 0,0-1 0,0 0 0,0-1 1,19-6-1,-41 10-2,0-1 0,-1-1 1,1 1-1,-1-2 0,-12-1 1,-15 0 2,-281 30-80,434-44-691,3 0 572,134-2 0,-413 26 349,-198 34 1,220-22-159,-51 9-590,208-30-890,1-1 0,-1 0 0,35-10 0,24-9-3930</inkml:trace>
</inkml:ink>
</file>

<file path=ppt/ink/ink8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2.81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1 109 5701,'0'0'12829,"2"-5"-11356,-1 3-1423,0 0 1,0 0-1,0 1 1,0-1-1,0 1 1,0-1-1,1 1 1,-1-1-1,1 1 0,-1-1 1,1 1-1,-1 0 1,1 0-1,0 0 1,0 0-1,-1 0 1,1 1-1,0-1 0,0 0 1,0 1-1,2-1 1,54-5 497,-26 4-322,788-32 939,-643 33-1022,-124-1 126,-49 2 6,-7-1 40,-29 1 348,-197 6-581,-280 44 1,542-53-189,43 1 0,22-1 158,36-10-38,373-46 106,-643 68-24,-578 102 299,678-109-192,949-128-1367,-902 125 1164,-3 0 15,-10 0 25,-22 1 88,-44 4 110,-556 84 189,404-53-389,185-29-87,32-5-320,8 0-132,58-5-1345,-23-2-733,50-13 1,-17 0-3914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1.3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 13164,'0'0'5334,"1"10"-3445,8 34-421,3 0-1,1-1 0,2 0 0,22 42 1,-9-18-936,-20-49-378,17 40 180,-23-54-315,0 0 1,0 0 0,0-1 0,1 1 0,-1-1 0,1 0 0,0 0 0,0 0-1,0 0 1,1 0 0,4 2 0,-7-4 13,0 0 0,0-1 0,0 0 0,1 1 0,-1-1 0,0 0 0,0 1-1,1-1 1,-1 0 0,0 0 0,0 0 0,1 0 0,-1 0 0,0 0 0,1-1 0,-1 1 0,0 0 0,0-1 0,0 1 0,1-1-1,-1 1 1,0-1 0,0 1 0,0-1 0,0 0 0,0 0 0,0 0 0,0 1 0,0-1 0,0 0 0,0 0 0,-1 0-1,1 0 1,0 0 0,0-3 0,20-45 1213,-21 48-1227,10-43 201,-2-1 0,-2 1-1,-3-1 1,-1 0 0,-4-50-1,1 19-223,8 109-8885,-4-8-1302,-3-12 1714</inkml:trace>
</inkml:ink>
</file>

<file path=ppt/ink/ink8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7.11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83 161 609,'-23'-1'2299,"-14"0"968,14 5 5132,23-4-8327,1 0 0,-1 0 1,0 0-1,0 0 0,0 0 0,1 0 1,-1 0-1,0 0 0,0 1 1,0-1-1,0 0 0,1 0 0,-1 0 1,0 0-1,0 0 0,0 0 1,0 0-1,0 1 0,0-1 0,1 0 1,-1 0-1,0 0 0,0 0 1,0 1-1,0-1 0,0 0 0,0 0 1,0 0-1,0 1 0,0-1 1,0 0-1,0 0 0,0 0 0,0 0 1,0 1-1,0-1 0,0 0 1,0 0-1,0 0 0,0 1 0,0-1 1,0 0-1,0 0 0,0 0 1,0 0-1,-1 1 0,1-1 0,0 0 1,0 0-1,0 0 0,0 0 1,0 0-1,0 1 0,-1-1 0,1 0 1,0 0-1,0 0 0,18 5-68,220-27 2074,-153 12-1791,74-15 652,25-3-506,-510 55 181,204-23-540,177-19-58,111-5 8,179 0 0,-622 40 54,-7-1-33,341-39-72,4 8 5,0 2-1,72-2 1,127 9 54,-173 3-29,-86 0 88,-49-3-34,1 2 0,-58 6 0,-1 0-78,-181-5 218,347-11-83,-15 2-121,114-6 20,209 7 1,-341 12-15,-27-4 1,0 0 0,1 0 0,-1 0 0,0 1 0,0-1 0,0 0 0,0 0 1,0 0-1,0 0 0,0 1 0,0-1 0,0 0 0,0 0 0,0 0 0,0 1 0,0-1 0,0 0 0,0 0 0,0 0 0,0 1 0,0-1 0,0 0 0,0 0 0,0 0 0,0 1 0,0-1 0,0 0 0,-1 0 0,1 0 0,0 0 0,0 1 0,0-1 0,0 0 0,0 0 0,0 0 0,-1 0 0,1 0 0,0 0 0,0 1 1,0-1-1,0 0 0,-1 0 0,1 0 0,0 0 0,0 0 0,0 0 0,-1 0 0,1 0 0,0 0 0,0 0 0,0 0 0,-1 0 0,1 0 0,-50 13 25,-581 19 216,639-33-224,-1 0 0,1 0 1,0-1-1,13-5 0,22-5-45,372-9-260,-1172 65 379,907-60-188,170-12-212,-127 21 248,441-8 277,-632 15-200,-13 0 5,-611 23-68,57-1 495,834-25-946,261 5-2848,-547-2 2912,0 2 0,-28 5 0,-5 2 204,-115 5-1489,55-10-2242,14-4-3908</inkml:trace>
</inkml:ink>
</file>

<file path=ppt/ink/ink8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8.84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115 62 3171,'0'0'3406,"-8"-6"-1682,0-1-1130,-1 1 0,1 0 0,-1 1 0,-11-5 0,15 7 54,0 1 0,0 1-1,-1-1 1,1 1 0,-1 0-1,0 0 1,-8 0 0,14 1 3,9-3-347,0 1-1,1 0 1,0 1 0,-1 0-1,1 0 1,-1 1 0,1 0-1,12 3 1,12-2 198,1482-5 3150,-1846 16-3636,-563 91 0,864-96-122,29-7 102,0 0 1,0 0-1,0 0 1,0 1-1,0-1 1,0 0 0,0 0-1,0 0 1,0 0-1,0 0 1,0 1-1,0-1 1,0 0 0,0 0-1,0 0 1,0 0-1,0 1 1,0-1-1,0 0 1,0 0-1,0 0 1,0 0 0,0 0-1,0 1 1,0-1-1,0 0 1,1 0-1,-1 0 1,0 0 0,0 0-1,0 0 1,0 1-1,0-1 1,0 0-1,0 0 1,1 0 0,-1 0-1,0 0 1,0 0-1,0 0 1,0 0-1,0 0 1,1 0-1,-1 0 1,0 0 0,0 0-1,0 0 1,0 0-1,1 0 1,-1 0-1,0 0 1,0 0 0,0 0-1,0 0 1,0 0-1,1 0 1,-1 0-1,0 0 1,0 0 0,0 0-1,0 0 1,0 0-1,1 0 1,-1-1-1,0 1 1,0 0-1,55 3-300,676-48 484,-399 16-141,-206 17-53,49-2 140,-513 45 229,179-11-336,65-9 73,-240 15 926,367-34-816,-9 0-297,136-26-958,1 7-1,211-8 1,-407 40 904,-46 13 0,2 0 265,7-4-58,-271 43 76,334-56-418,-27 2-578,21-11-4440,11-15-7297</inkml:trace>
</inkml:ink>
</file>

<file path=ppt/ink/ink8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1.946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122 1 4676,'-10'3'2285,"-16"8"-492,-60 20 6557,86-31-8316,1 0 0,-1 0 0,0 0 0,0 0 0,0 0 0,0 0 0,1 0 0,-1 0-1,0 1 1,0-1 0,0 0 0,0 0 0,0 0 0,1 0 0,-1 0 0,0 0 0,0 0 0,0 0 0,0 0 0,0 1 0,0-1-1,1 0 1,-1 0 0,0 0 0,0 0 0,0 0 0,0 1 0,0-1 0,0 0 0,0 0 0,0 0 0,0 0 0,0 0-1,0 1 1,0-1 0,0 0 0,0 0 0,0 0 0,0 0 0,0 1 0,0-1 0,0 0 0,0 0 0,0 0 0,0 0 0,0 1-1,0-1 1,0 0 0,0 0 0,0 0 0,0 0 0,-1 0 0,1 0 0,0 1 0,0-1 0,0 0 0,0 0 0,0 0 0,0 0-1,-1 0 1,1 0 0,0 0 0,0 0 0,0 0 0,0 1 0,0-1 0,-1 0 0,14 6-51,32 2 626,0-2-1,0-2 1,0-2-1,52-4 1,-24 1-198,669-5 1037,397 3-1097,-945 7 1534,-389-13-3594,191 9 1352,2 0 98,1 0 0,0 0 1,-1 0-1,1 0 0,0 0 0,-1 0 0,1 0 1,0 0-1,0 0 0,-1-1 0,1 1 0,0-1 1,0 1-1,-1-1 0,1 1 0,0-1 0,0 0 1,0 1-1,0-1 0,-2-1 0,1-10-6440</inkml:trace>
</inkml:ink>
</file>

<file path=ppt/ink/ink8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38.618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119 139 6598,'0'0'7965,"-7"-8"-6064,4 6-1885,-32-33 3003,33 33-2787,0 1 0,0 0 0,0-1 0,0 1 0,0 0 0,0 0 0,0 0 0,0 0 1,0 1-1,-1-1 0,1 0 0,0 1 0,0 0 0,-1-1 0,1 1 0,0 0 0,-1 0 0,1 0 1,0 1-1,-1-1 0,1 0 0,0 1 0,-4 1 0,5-1-206,0-1-1,0 1 1,1 0 0,-1 0-1,0-1 1,1 1-1,-1 0 1,0 0 0,1 0-1,-1 0 1,1 0 0,-1 0-1,1 0 1,0 0-1,0 0 1,-1 0 0,1 0-1,0 0 1,0 0 0,0 0-1,0 0 1,0 0-1,0 0 1,0 0 0,0 0-1,0 0 1,1 0 0,-1 0-1,0 0 1,1 0-1,-1 0 1,1 0 0,-1 0-1,1 0 1,-1-1 0,1 1-1,0 0 1,-1 0-1,1 0 1,0-1 0,0 1-1,-1 0 1,1-1 0,0 1-1,0-1 1,0 1-1,0-1 1,0 1 0,2-1-1,6 3 49,0-1 0,0 0 0,1-1 0,-1 0 0,1-1 0,-1 0 0,1 0 0,-1-1 0,1-1 0,15-3 0,-22 4-60,1 0 0,-1 0 1,1 0-1,-1-1 1,0 0-1,0 1 0,0-1 1,0 0-1,0 0 1,0-1-1,0 1 0,-1 0 1,1-1-1,-1 0 1,0 0-1,0 1 0,0-1 1,0-1-1,0 1 1,-1 0-1,1 0 0,-1-1 1,0 1-1,0 0 1,0-1-1,0 1 1,-1-1-1,1 0 0,-1 1 1,0-7-1,0 9-6,0-1-1,-1 0 1,1 1 0,0-1-1,-1 1 1,1-1 0,-1 1-1,1-1 1,-1 1 0,1 0-1,-1-1 1,0 1 0,0 0-1,0-1 1,0 1-1,0 0 1,0 0 0,0 0-1,0 0 1,-1 0 0,1 0-1,-2-1 1,0 0 12,-1 1 0,1 0 1,-1 0-1,1 0 0,-1 0 0,1 0 1,-1 1-1,1-1 0,-7 1 0,3 0 30,1 0 0,-1 1-1,0 0 1,0 0-1,1 1 1,-1 0-1,1 0 1,-1 0 0,1 1-1,-8 4 1,7-1 31,0 0 1,0 0-1,1 1 0,0 0 1,1 0-1,-1 0 1,1 1-1,-5 10 1,9-17-69,0 1 0,0 0 0,-1 0 0,2 0 1,-1 1-1,0-1 0,0 0 0,1 0 1,-1 0-1,1 1 0,-1-1 0,1 0 1,0 0-1,0 1 0,0-1 0,0 0 0,1 0 1,-1 1-1,1-1 0,-1 0 0,1 0 1,0 0-1,0 1 0,0-1 0,0 0 1,0 0-1,0 0 0,0-1 0,1 1 1,-1 0-1,1 0 0,-1-1 0,1 1 0,0-1 1,0 1-1,2 1 0,7 1 39,-1 0 1,1 0-1,0-1 0,0-1 0,1 0 0,-1 0 1,23 0-1,-25-2-24,0 0 1,0 0-1,-1-1 1,1 0-1,0 0 1,-1-1-1,1 0 1,-1-1-1,1 0 1,14-7 0,-21 8-18,1 1 0,-1-1 0,0 1 0,0-1 0,0 0 0,0 0 0,0 0 0,-1 0 0,1 0 0,0-1 0,-1 1 0,0 0 0,1-1 0,0-2 0,-2 3-6,1 1 0,-1-1 0,0 1 0,0-1 0,0 1 0,0-1 0,0 1 0,-1 0 0,1-1 0,0 1 0,-1-1 0,1 1 0,0 0 0,-1-1 0,0 1 0,1 0 0,-1-1 0,0 1 0,-1-2 0,-2 0-7,1-1 0,-1 1 1,0 0-1,0 0 0,0 0 0,0 1 0,-1 0 1,1-1-1,-1 2 0,1-1 0,-1 0 0,0 1 1,-9-2-1,-3 1-8,0 0 1,0 1 0,0 1-1,-19 2 1,32-2 21,-1 1-1,0-1 1,1 1-1,-1 0 1,1 1 0,-1-1-1,1 1 1,-1-1 0,1 1-1,0 0 1,0 1 0,0-1-1,0 1 1,0 0-1,1 0 1,-1 0 0,1 0-1,0 1 1,0-1 0,-3 5-1,6-7-6,-1 0-1,1-1 0,0 1 1,-1 0-1,1-1 0,0 1 1,0 0-1,-1-1 1,1 1-1,0 0 0,0-1 1,0 1-1,0 0 0,0 0 1,0-1-1,0 1 0,0 0 1,0 0-1,1-1 1,-1 1-1,0 0 0,0-1 1,0 1-1,1 0 0,-1-1 1,1 1-1,-1 0 0,0-1 1,1 1-1,-1-1 1,1 1-1,-1 0 0,1-1 1,-1 0-1,1 1 0,0-1 1,-1 1-1,1-1 0,0 0 1,-1 1-1,1-1 1,0 0-1,-1 1 0,1-1 1,0 0-1,-1 0 0,2 0 1,42 4 177,-37-4-147,-2 0-15,26 1 63,0-1 0,45-7 0,-69 6-70,-1 0 1,1 0-1,-1-1 1,1 0-1,-1 0 0,0 0 1,0-1-1,0 0 1,0 0-1,0 0 0,0-1 1,-1 0-1,0 0 1,0 0-1,0-1 0,0 0 1,-1 0-1,5-6 1,-8 10-12,-1 0 1,1 0-1,0 0 1,-1 0-1,1 0 1,-1 0 0,1 1-1,-1-2 1,1 1-1,-1 0 1,0 0-1,0 0 1,1 0 0,-1 0-1,0 0 1,0 0-1,0 0 1,0 0-1,0 0 1,0 0 0,-1 0-1,1-1 1,0 1-1,0 0 1,-1 0-1,1 0 1,-1 0 0,1 0-1,-1 0 1,1 0-1,-2-1 1,0 1-7,0 0 0,0 0-1,-1 0 1,1 0 0,0 0 0,-1 0 0,1 1 0,0-1-1,-1 1 1,1 0 0,-1 0 0,1 0 0,-4 0 0,-6 1-22,0 0 1,0 1 0,0 0 0,-22 8 0,20-4 26,0 1 0,0 1 0,-21 15 0,31-20 9,0-1 0,1 1 1,-1 1-1,1-1 1,0 0-1,-1 1 1,1 0-1,1-1 1,-1 1-1,1 0 1,-1 1-1,1-1 1,0 0-1,1 1 1,-1-1-1,-1 8 1,3-11-7,0 0 0,1 1 0,-1-1 1,0 0-1,1 1 0,-1-1 0,1 0 0,0 1 1,-1-1-1,1 0 0,0 0 0,0 0 1,0 0-1,-1 0 0,1 0 0,0 0 1,0 0-1,1 0 0,-1 0 0,0 0 1,0 0-1,0-1 0,1 1 0,-1-1 0,0 1 1,0-1-1,1 1 0,-1-1 0,1 0 1,-1 1-1,0-1 0,1 0 0,1 0 1,57 3 176,-51-3-154,-9 0-25,20 0 46,0 0 0,0-2 0,26-5 0,-42 6-38,0 1 1,0-1-1,0 0 0,0-1 1,0 1-1,0-1 1,-1 0-1,1 1 0,-1-2 1,1 1-1,-1 0 0,0-1 1,0 1-1,0-1 1,0 0-1,0 0 0,-1 0 1,1 0-1,-1-1 0,0 1 1,0-1-1,0 1 1,2-8-1,-3 9-15,-1 1 0,1-1 0,-1 1 0,0-1 0,0 1 0,0-1 0,0 1 0,0-1 0,0 0-1,0 1 1,-1-1 0,1 1 0,0-1 0,-1 1 0,1-1 0,-1 1 0,0 0 0,1-1 0,-1 1 0,0 0 0,0-1 0,0 1 0,-2-2 0,0 1-3,0-1 0,0 1 1,0 1-1,-1-1 0,1 0 1,0 1-1,-1 0 0,1-1 1,-1 1-1,-3 0 0,-12-2-14,-1 1 0,1 1-1,-22 2 1,28-1 13,-59 7 6,69-7 11,-1 1 1,1 0-1,-1-1 1,1 1-1,-1 1 1,1-1-1,0 0 1,-1 1-1,1 0 1,0 0-1,0 0 0,0 0 1,0 0-1,1 1 1,-1-1-1,1 1 1,-4 4-1,6-7-8,0 0 0,0 1 0,0-1-1,0 0 1,1 1 0,-1-1 0,0 0 0,0 1-1,0-1 1,0 0 0,0 1 0,1-1 0,-1 0-1,0 0 1,0 1 0,1-1 0,-1 0 0,0 0 0,0 1-1,1-1 1,-1 0 0,0 0 0,1 0 0,-1 1-1,0-1 1,1 0 0,-1 0 0,0 0 0,1 0-1,-1 0 1,0 0 0,1 0 0,-1 0 0,0 0-1,1 0 1,-1 0 0,1 0 0,19 3 60,-16-3-38,60 14-674,-25-4-5369,-24-8-1399</inkml:trace>
</inkml:ink>
</file>

<file path=ppt/ink/ink8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0.011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0 2434,'0'0'32</inkml:trace>
</inkml:ink>
</file>

<file path=ppt/ink/ink8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41.540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105 9 3331,'-9'1'1516,"-7"0"-1998,-55 6 8097,62-3-3420,49-3-2881,207-9 2017,-285 8-1425,-72 0-860,65 0-558,36 0-227,13 0 20,108 0-117,276 9-77,-666-3 482,221-3-508,-163 7 30,801-16-91,-729 4 47,-257 11 50,626-16-33,90-1-144,-570 24 155,-7-1 357,437-24-569,86-4-84,-230 13 242,19 0 95,-43 0-80,-7 0-2,-27 0 26,-331 2 1366,421-11-1441,-14 1-152,260-3-1415,-218 10 1509,-65-1 116,-26-1 176,-38-1 32,-28 2-518,0 3 0,-126 18 0,141-12-3456,20-6-2537,-1-1-6910</inkml:trace>
</inkml:ink>
</file>

<file path=ppt/ink/ink8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0.95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4 192 1890,'0'0'11531,"0"-8"-9914,-2-4-953,1-6-2,0-3 4610,337 19-1602,446-30-3453,-619 12-179,-91 9-36,94-1 1,-722 2 55,529 8-63,37-1-7,48-2 3,276-4 22,99-8 6,-371 8 509,-61 8 502,-25 1-928,-474 21-1746,801-38 1590,-171 17 86,-406 22-30,137-8-14,58-7-30,-2-2 36,-85 19 0,245-30-125,-23 4-453,223-13-3200,-135 10-397,-132 3 17,-9-3-3267</inkml:trace>
</inkml:ink>
</file>

<file path=ppt/ink/ink8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3.193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0 150 10762,'0'0'6337,"11"2"-5670,73 6 896,1-3 0,88-7 0,-41-1-1212,290-22 182,-139 10 1332,-12 2-1690,-90-5 1005,86-12-92,-189 22-760,136 3-1,-5 0-245,-72 3 22,-89 3 639,-1-2 0,54-8 0,-97 8-1400,18-4 3490,-18 1-5035,-3-1-4546,-1-10-1692</inkml:trace>
</inkml:ink>
</file>

<file path=ppt/ink/ink8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5.557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186 194 5381,'0'0'2189,"-10"-4"-1485,5 2-619,-3-1 14,1 0-1,0-1 1,0 1-1,0-1 1,0-1 0,1 1-1,0-1 1,0 0 0,0 0-1,1-1 1,-1 0-1,-4-6 1,-9-25 166,16 28-88,-1 0 0,-1 1 0,1 0 0,-1 0 0,-1 0 0,1 0 0,-2 1 0,-10-11 0,17 18-84,0-1 0,0 1 0,-1 0 1,1 0-1,0 0 0,0 0 0,0 0 0,0-1 1,0 1-1,0 0 0,0 0 0,-1 0 0,1 0 0,0 0 1,0 0-1,0 0 0,0 0 0,0 0 0,-1 0 1,1 0-1,0-1 0,0 1 0,0 0 0,0 0 0,0 0 1,-1 0-1,1 0 0,0 0 0,0 0 0,0 0 1,0 0-1,-1 1 0,1-1 0,0 0 0,0 0 0,0 0 1,0 0-1,0 0 0,-1 0 0,1 0 0,0 0 1,0 0-1,0 0 0,0 0 0,0 1 0,0-1 1,-1 0-1,1 0 0,0 0 0,0 0 0,0 0 0,0 1 1,0-1-1,0 0 0,0 0 0,0 0 0,0 0 1,0 0-1,0 1 0,0-1 0,0 0 0,0 0 0,0 1 1,3 16 2549,11 19-659,-6-23-1659,1 0 0,0 0 0,1 0 0,0-1 0,1-1 0,14 13 0,81 55-250,-3-3 725,324 304 1522,-221-217-2212,-119-97-38,-59-41 103,-2 2 1,0 0 0,-2 2-1,-1 0 1,27 48 0,22 27 136,-23-46-81,60 56 0,-18-21-143,-62-57-5,-1 1-1,44 78 1,16 24-69,123 115 22,-40-50 13,4 3 26,37 50 21,64 141 149,-64-143-62,-77-99-147,60 105 83,13 15-29,180 157-32,-359-399-45,40 61 0,-53-69-13,2 0 0,1-1 0,2-1 1,0-1-1,26 21 0,-43-41-75,0 0 1,1 0-1,-1-1 0,1 0 1,0 0-1,0 0 0,-1 0 1,7 0-1,10-4-2414,-20 1 2235,0 1 0,0-1 0,-1 1 0,1-1 0,0 0 0,-1 1 1,1-1-1,-1 0 0,1 0 0,-1 1 0,1-1 0,-1 0 0,0 0 0,1 0 0,-1 0 1,0 0-1,0 0 0,0 1 0,1-1 0,-1 0 0,0 0 0,-1-2 0,1-7-5153</inkml:trace>
</inkml:ink>
</file>

<file path=ppt/ink/ink8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7:59.625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41 16 9769,'22'-16'14834,"-20"37"-9417,-2-1-5627,-3 25 888,-1 0 0,-12 52 1,7-51-1361,2 0 0,-1 55 0,9-96-411,-2 23-644,0-21-1982,-16-4-11139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3:38.04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11627,'0'0'2360,"11"10"-1437,10 12-902,2-1-1,1-1 1,0-1-1,1-2 1,1 0 0,43 20-1,-34-25-31,1-3 0,0 0 0,0-3-1,61 4 1,151-9 134,-208-2-83,384-27 757,22 0-179,-229 30 73,389 56 0,7 11-474,-463-62-200,0-6-1,167-22 1,93-34 196,410-35 1592,277 88-673,-441 45-764,-262-12-176,-339-27-15,97-6-1,-135 0-441,0 0 1,0-1-1,0-1 0,0-1 0,-1 0 0,0-1 0,0-1 1,0 0-1,26-18 0,-25 12-1673,0-1 0,20-21 0,30-42-10030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39:31.9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0 193 12139,'0'0'2691,"3"10"37,-1-4-2624,17 38 3064,-18-42-2975,1 0-1,-1 1 1,1-1-1,0 0 1,0 0-1,0 0 1,0 0-1,0-1 0,1 1 1,-1 0-1,1-1 1,-1 0-1,1 1 1,-1-1-1,1 0 1,-1 0-1,1-1 0,0 1 1,3 0-1,0-1-171,0 1 0,0-2 0,0 1 0,0-1 0,0 0-1,0 0 1,0 0 0,8-4 0,-7 3-495,0-2-1,0 1 1,-1-1-1,1 0 1,-1 0-1,10-8 1,-12 8-10,0 1-1,-1-1 1,1 0 0,-1 0 0,1 0 0,-1 0 0,-1-1-1,1 1 1,-1-1 0,1 0 0,-1 0 0,-1 1 0,1-1-1,-1 0 1,0-1 0,0 1 0,0 0 0,-1 0 0,1 0-1,-1-1 1,-1 1 0,0-10 0,0 14 656,1 0 0,0 0 0,-1 0 0,1 0 0,-1 0 0,1 0 0,-1 0 0,1 0 0,-1 0 0,0 1 0,1-1 0,-1 0 0,0 0 0,0 0 0,0 1 0,1-1 0,-1 0 0,0 1 0,0-1 0,0 1 0,0-1 0,0 1 0,0 0 0,0-1 0,0 1 0,-1 0 0,1 0 0,0-1 0,0 1 0,0 0 0,0 0 0,0 0 0,0 0 0,0 1 0,0-1 0,-1 0 0,1 0 0,0 1 0,0-1 0,0 0 0,0 1 0,0-1 0,0 1 0,0 0 0,0-1 1,1 1-1,-1 0 0,0-1 0,0 1 0,0 0 0,1 0 0,-1 0 0,0 0 0,1 0 0,-1 0 0,1 0 0,-1 0 0,1 0 0,0 0 0,-1 0 0,1 0 0,-1 2 0,1 0 14,0 0 1,0 0 0,0 0-1,0 0 1,0 0-1,1 0 1,0 0-1,-1 0 1,1 0 0,0 0-1,0 0 1,1 0-1,-1 0 1,0 0 0,1-1-1,0 1 1,0-1-1,0 1 1,0-1-1,3 3 1,-4-4-167,1 0 0,0 0 0,-1 0 0,1-1 1,0 1-1,0 0 0,0-1 0,0 1 0,0-1 0,0 0 0,0 0 0,0 0 0,0 0 0,0 0 1,0 0-1,-1 0 0,1-1 0,0 1 0,0-1 0,0 1 0,0-1 0,0 0 0,0 0 0,-1 1 1,1-1-1,0 0 0,-1-1 0,1 1 0,-1 0 0,1 0 0,-1-1 0,0 1 0,2-3 0,11-13 267,0 0-1,-2-1 0,0 0 1,-1-1-1,0 0 0,-2-1 0,10-29 1,-16 83-443,-1-20 253,1 7 206,1 0 1,1-1-1,0 0 1,2 1-1,0-2 1,1 1-1,21 35 1,6-3 285,55 66 0,-88-116-597,9 11 17,-1 0 0,-1 1-1,0 1 1,11 25 0,-16-32 41,-2 0 0,1 1 0,-1 0 0,0-1-1,0 1 1,-1 0 0,-1 0 0,0 0 0,0 0 0,-2 13 0,2-20-41,0 0 0,0 0 1,0 0-1,-1 0 1,1 0-1,-1 0 0,0 0 1,1 0-1,-1-1 1,0 1-1,0 0 1,0 0-1,-1 0 0,1-1 1,0 1-1,-1-1 1,1 1-1,-1-1 0,1 0 1,-1 1-1,1-1 1,-1 0-1,0 0 0,0 0 1,0 0-1,0 0 1,0-1-1,0 1 1,0 0-1,0-1 0,0 0 1,0 1-1,0-1 1,0 0-1,0 0 0,-4-1 1,2 1-1,0-1-1,0 0 1,-1 0 0,1 0-1,0-1 1,0 1 0,1-1 0,-1 0-1,0 0 1,1-1 0,-1 1-1,1-1 1,-1 0 0,1 0 0,0 0-1,-5-6 1,0-5-9,1 0 0,0 0 0,1-1 0,0 1 0,1-1 0,1-1 0,0 1 0,1-1 0,-1-15 0,3 18 0,0 1 0,1-1 0,0 0 0,1 1 0,0-1 0,1 1 0,1 0 0,0-1 0,0 1 0,1 0 0,11-22 0,4 5-1452,2 2-1,37-41 1,-14 17-2642,15-20-5840</inkml:trace>
</inkml:ink>
</file>

<file path=ppt/ink/ink9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0.01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100 40 15567,'0'0'8952,"15"-5"-7025,15-3-993,1 0-1,0 3 0,0 0 0,57 0 0,-22 4-432,-19-2-332,-1 3-1,0 2 0,80 13 1,-119-14-168,0 1 1,-1 0-1,1 0 0,-1 0 1,0 1-1,0 0 1,0 0-1,0 1 1,0 0-1,-1 0 1,9 7-1,-12-7-7,1-1-1,0 1 1,-1 0-1,0 0 1,0 0-1,0 0 0,0 0 1,-1 0-1,1 0 1,-1 1-1,0-1 1,0 0-1,-1 1 1,0-1-1,1 1 0,-1-1 1,-1 1-1,0 4 1,-1 6 30,-2-1-1,0 0 1,0 0 0,-1 0 0,-1-1 0,0 0-1,-1 0 1,0 0 0,-1-1 0,-1 0 0,-13 15-1,-10 8 78,-1-2-1,-45 36 1,46-42-101,-1-2 0,-2-1 0,-47 24 0,70-42 0,1 0 0,-2-1 0,1 0 0,-1-1 0,1-1 0,-1 0 0,0 0 0,0-1 0,-1-1 0,1-1 0,0 0 0,0 0 0,-1-1 0,-18-4 0,24 2 0,0 0 0,1-1 0,-1 1 0,1-2 0,0 1 0,1-1 0,-1 0 0,1 0 0,0 0 0,0-1 0,0 0 0,1-1 0,0 1 0,0-1 0,-6-11 0,6 10 0,1-1 0,0 0 0,0 0 0,0 0 0,1-1 0,1 1 0,-1-1 0,2 0 0,-1 0 0,1 0 0,1 1 0,1-17 0,-1 24-151,0 0 1,1 1-1,-1-1 0,1 0 0,-1 1 1,1-1-1,0 0 0,0 1 0,0-1 1,0 1-1,0-1 0,0 1 1,2-3-1,33-16-7866,-33 19 7446,24-9-8109</inkml:trace>
</inkml:ink>
</file>

<file path=ppt/ink/ink9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0.794"/>
    </inkml:context>
    <inkml:brush xml:id="br0">
      <inkml:brushProperty name="width" value="0.025" units="cm"/>
      <inkml:brushProperty name="height" value="0.025" units="cm"/>
      <inkml:brushProperty name="color" value="#66CC00"/>
    </inkml:brush>
  </inkml:definitions>
  <inkml:trace contextRef="#ctx0" brushRef="#br0">64 0 22357,'0'0'1426,"-1"11"260,-4 23 931,-17 60 1,13-62-2108,1 0 1,1 0-1,-3 60 1,10-90-511,-1 0 1,1-1-1,0 1 1,0 0-1,0 0 1,0-1-1,0 1 1,1 0 0,-1 0-1,0-1 1,1 1-1,-1 0 1,1-1-1,0 1 1,-1 0-1,1-1 1,0 1-1,0-1 1,0 1 0,0-1-1,0 0 1,1 1-1,-1-1 1,0 0-1,1 0 1,-1 0-1,1 0 1,-1 0-1,1 0 1,-1 0 0,1 0-1,-1-1 1,1 1-1,0-1 1,0 1-1,-1-1 1,1 0-1,0 1 1,0-1-1,-1 0 1,1 0 0,0 0-1,0-1 1,-1 1-1,1 0 1,0-1-1,0 1 1,2-2-1,4 0 0,0-1-1,0 0 1,0-1-1,0 0 0,-1 0 1,1-1-1,-1 0 1,12-10-1,-2-4 1,0-1 0,14-21 0,10-14 0,-41 55 0,0 0 0,0 0 0,0 1 0,0-1 0,0 0 0,0 0 0,0 0 0,0 0 0,0 0 0,0 0 0,0 1 0,0-1 0,0 0 0,0 0 0,0 0 0,0 0 0,1 0 0,-1 0 0,0 0 0,0 1 0,0-1 0,0 0 0,0 0 0,0 0 0,0 0 0,0 0 0,0 0 0,0 0 0,1 0 0,-1 0 0,0 0 0,0 1 0,0-1 0,0 0 0,0 0 0,0 0 0,0 0 0,1 0 0,-1 0 0,0 0 0,0 0 0,0 0 0,0 0 0,0 0 0,0 0 0,1 0 0,-1 0 0,0 0 0,0 0 0,0 0 0,0 0 0,0 0 0,0-1 0,1 1 0,-1 0 0,0 0 0,0 0 0,0 0 0,0 0 0,0 0 0,0 0 0,0 0 0,0 10 0,-21 43 0,17-44 0,0-1 0,0 1 0,0 0 0,2 0 0,-1 0 0,1 0 0,0 1 0,1-1 0,0 0 0,1 17 0,0-25 0,1 0 0,-1 1 0,1-1 0,0 0 0,0 0 0,-1 0 0,1 0 0,0 0 0,0-1 0,0 1 0,0 0 0,0 0 0,0-1 0,1 1 0,-1 0 0,0-1 0,0 1 0,0-1 0,0 0 0,1 1 0,-1-1 0,0 0 0,1 0 0,-1 1 0,0-1 0,0 0 0,1-1 0,-1 1 0,0 0 0,0 0 0,1 0 0,-1-1 0,0 1 0,0-1 0,1 1 0,0-1 0,49-18 0,-32 8 0,-1-2 0,0 0 0,0-2 0,-2 1 0,0-2 0,0 0 0,-2-1 0,0-1 0,-1 0 0,15-26 0,-34 50-1634,1-4-5738</inkml:trace>
</inkml:ink>
</file>

<file path=ppt/ink/ink9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3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 1 17136,'0'0'993,"0"63"-865,-9-24 225,1 7 191,4 4-384,4 1-128,0 3-64,9 5-448,6 4-257,0-1-993,-2 2-1344,0-1-4646</inkml:trace>
</inkml:ink>
</file>

<file path=ppt/ink/ink9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5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461 0 9897,'0'0'385,"-59"1"63,31 2-416,1-2 32,-2 4-32,0-4 0,-2 2 0,-1 0 0,1-1-32,0 2 64,-2-1-64,2 0-224,-1 0-384,0 1-930,-4-1-1569</inkml:trace>
</inkml:ink>
</file>

<file path=ppt/ink/ink9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5.65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616 1 448,'-11'0'1463,"-30"0"-756,0 2 1,0 1-1,-55 13 0,13-1-1750,24-11 4881,-81-6 0,40 0-6766,97 2 120</inkml:trace>
</inkml:ink>
</file>

<file path=ppt/ink/ink9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6.5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317 21 9449,'-12'0'827,"-159"2"3839,291-1-4279,-36 2-318,0-4-1,130-18 1,-205 16 650,-11 2-150,-27-1 205,-44 2-87,-167 37 1149,7 0-330,756-91-2755,-462 45 1275,-150 6 529,-453 49 1498,524-44-1986,254-5-270,-51-3-444,209-14-1007,-368 16 1771,-23 1 157,-42-2 301,-394 19 1235,129-1-2381,261-13-2253,15-1-3262</inkml:trace>
</inkml:ink>
</file>

<file path=ppt/ink/ink9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4.03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1 16656,'-8'81'1025,"1"-5"-705,7 1-224,0-4-96,7-2 0,5-3 0,5 2-1794,-3-3-1473,-3 1-1665</inkml:trace>
</inkml:ink>
</file>

<file path=ppt/ink/ink9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4.3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3844,'0'94'-161,"9"-4"226,-2-6 287,1-8-64,1-6 385,-2-3 1345,-1-3 640,0-3-1473,-2-5-864,1 0-225,0-5-64,-2-3-128,0-5-1346,-2-3-992,-1-5 1441,0-4-993</inkml:trace>
  <inkml:trace contextRef="#ctx0" brushRef="#br0" timeOffset="1">95 1527 13196,'0'0'833,"-15"50"-128,9-29 608,2-5-864,2-6-385,2-2 192,0-5-96,0-2-224,2-1-32,5 0-513,-1 0-992,-1 0-3076</inkml:trace>
</inkml:ink>
</file>

<file path=ppt/ink/ink9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5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487 39 3812,'0'0'6085,"10"-6"-164,49-27 244,-57 34-3046,-5 8-1641,-14 17-403,-2-1 0,0-1 0,-35 31 0,25-25-651,-374 343 404,393-368-2729,7-8-2212,8-16-2913,-5 16 6853,12-29-7599</inkml:trace>
</inkml:ink>
</file>

<file path=ppt/ink/ink9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5.9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7399,'0'0'18898,"49"43"-17265,-30-12-640,3 2-384,5 3-33,5 0-255,4 4-225,4-1-32,4-2-801,1 1-1377,0-3-1858,-7-5-2209,-8-7-7240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5.06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287 1 12172,'-54'51'706,"-73"74"1587,110-105-1790,1 0 0,0 1 0,2 0 0,-21 41 0,34-61-497,0 0-1,0 1 1,0-1 0,1 1-1,-1 0 1,1-1-1,-1 1 1,1-1 0,-1 1-1,1 0 1,0-1 0,0 1-1,0 0 1,0-1-1,0 1 1,0 0 0,0-1-1,0 1 1,2 2 0,-2-3-11,1 0 1,0-1 0,0 1 0,-1-1 0,1 1-1,0-1 1,0 1 0,0-1 0,0 0 0,0 1-1,-1-1 1,1 0 0,0 0 0,0 1 0,0-1-1,0 0 1,0 0 0,0 0 0,0 0 0,0 0-1,0-1 1,0 1 0,2-1 0,7-1-39,0-1 0,0-1 0,0 0 0,12-7 0,-16 8 10,9-5 14,1 0 0,25-8 0,-37 15 14,-1 0 1,0 0-1,1 0 0,-1 1 0,0 0 1,1-1-1,-1 1 0,7 1 1,-9-1-2,0 1 1,0-1-1,0 0 1,0 1 0,0-1-1,0 1 1,0-1 0,0 1-1,0-1 1,-1 1-1,1 0 1,0-1 0,0 1-1,0 0 1,-1 0 0,1 0-1,0-1 1,-1 1 0,1 0-1,-1 0 1,1 0-1,-1 0 1,1 0 0,-1 0-1,0 0 1,1 2 0,1 9 71,-1 0 0,0 1-1,0-1 1,-2 1 0,1-1 0,-1 0 0,-1 1 0,-3 11 0,-36 101 439,30-96-419,1 1 0,1 0-1,-7 42 1,15-65-83,0-1 0,1 0 0,-1 0 0,1 0 0,0 1 0,1-1-1,0 0 1,1 7 0,-1-12-7,0 1 0,0-1 0,0 1-1,0-1 1,0 1 0,1-1-1,-1 1 1,0-1 0,1 0 0,-1 0-1,1 0 1,-1 0 0,1 0 0,0 0-1,-1 0 1,1 0 0,0-1 0,-1 1-1,1-1 1,0 1 0,0-1 0,0 0-1,0 0 1,-1 0 0,1 0 0,0 0-1,0 0 1,0 0 0,2-1 0,10-1-163,0 0 0,-1-1 0,1-1 0,-1 0 0,1-1 1,-1-1-1,18-10 0,-20 10 3,0 0-1,0 1 1,0 0-1,1 1 1,0 0-1,0 1 1,0 0 0,0 1-1,25-1 1,-36 3 166,1 0 0,-1 1 1,1-1-1,-1 0 1,0 1-1,1-1 0,-1 1 1,0-1-1,0 1 1,1 0-1,-1-1 0,0 1 1,0 0-1,0 0 0,0 0 1,0 0-1,0 0 1,0 0-1,0 0 0,0 0 1,0 0-1,-1 1 1,2 1-1,0 1 46,-1 1 0,1-1 0,-1 1 0,0-1 0,0 1-1,-1 0 1,1 6 0,-2 9 307,0 1 0,-6 28 0,7-46-323,-8 32 450,-14 42-1,12-46-97,1-1 0,-4 33-1,12-61-342,1-1 0,0 1 0,0 0 0,-1-1 0,1 1 0,0-1 0,1 1 0,-1-1 1,0 1-1,0 0 0,1-1 0,-1 1 0,0-1 0,1 1 0,0-1 0,-1 0 0,1 1 0,1 1 0,-1-3-28,-1 1 0,1 0 1,0-1-1,0 0 0,0 1 0,0-1 0,0 1 1,0-1-1,0 0 0,-1 0 0,1 0 0,0 1 0,0-1 1,0 0-1,0 0 0,0 0 0,0 0 0,0-1 1,0 1-1,0 0 0,2-1 0,5-2-7,0 0 0,1-1 0,-1 0 0,14-10 0,187-148-3198,-26 18-551,-144 121 3490,-20 19 295,-18 4-35,-1 0 0,1 0 0,-1 1 0,0-1 1,1 0-1,-1 0 0,0 0 0,1 1 0,-1-1 0,0 0 0,1 0 0,-1 1 0,0-1 0,1 0 0,-1 1 0,0-1 0,0 0 0,0 1 0,1-1 0,-1 1 0,0-1 0,0 0 1,0 1-1,0-1 0,0 0 0,0 1 0,0-1 0,0 1 0,0-1 0,0 1 0,0-1 0,0 0 0,0 1 0,0-1 0,0 1 0,0-1 0,0 0 0,0 1 0,-3 12 306,-1-1-1,0 0 1,0 0-1,-1 0 1,-1-1-1,0 1 1,-9 11-1,-62 82 1399,45-64-1101,-42 52 912,41-55-731,2 2 1,1 1-1,-35 67 0,62-99-705,8-7-109,13-11-88,198-158-265,-141 104 41,96-61 0,-164 120 295,32-20-125,48-22 0,-78 41 168,1 1 0,-1 1 0,1-1-1,0 2 1,0-1 0,0 1 0,0 1-1,0 0 1,0 0 0,0 1 0,14 1-1,-22 0 25,0-1 0,0 1 0,-1 0 0,1 0 0,0 0 0,0 0 0,0 1 0,-1-1 0,1 0 0,0 1 0,-1-1 0,1 1 0,-1 0 0,0-1 0,0 1 0,0 0 0,1 0 0,-2 0 0,1 0 0,0 0 0,0 0 0,-1 0 0,1 0 0,-1 0 0,1 0 0,-1 0 0,0 0 0,0 4 0,1 9 171,-1-1 0,-1 1 0,-2 15 0,2-17-134,-2 7 49,-2 46 55,5-64-168,0 0-1,0-1 0,0 1 1,1 0-1,-1 0 0,0-1 1,1 1-1,-1 0 0,1 0 1,0-1-1,-1 1 0,1-1 1,0 1-1,0 0 0,0-1 1,0 0-1,0 1 0,0-1 1,1 0-1,-1 1 0,0-1 1,1 0-1,-1 0 0,1 0 1,-1 0-1,1 0 0,0-1 0,3 2 1,3 0-5,0-1 1,0-1-1,0 1 0,1-1 1,-1-1-1,0 1 1,0-1-1,0-1 0,0 0 1,10-3-1,9-5-241,43-23 0,-53 24 94,1 0-1,0 1 1,0 1-1,1 1 1,23-6-1,-41 12 149,1 0-1,-1-1 0,1 1 0,-1 0 1,1 0-1,-1 0 0,1 0 1,-1 0-1,1 0 0,-1 0 0,1 0 1,-1 1-1,1-1 0,-1 1 0,1-1 1,-1 1-1,0-1 0,1 1 0,-1 0 1,0 0-1,0 0 0,1 0 0,-1 0 1,0 0-1,0 0 0,0 0 0,1 2 1,-1-1 26,0 1 1,0 0 0,0 0 0,0 0-1,-1 0 1,0 0 0,1 0 0,-1 0-1,0 0 1,0 0 0,-1 0 0,0 6-1,-4 12 257,-1-1 0,-1 0 0,-10 22 0,13-33-138,-13 29 149,8-22-158,1 1 0,1-1 0,1 1 1,0 0-1,2 0 0,0 1 1,0 0-1,2-1 0,-1 22 1,3-37-131,1 0 1,-1 1 0,1-1-1,-1 0 1,1 0 0,0 0 0,0 0-1,0 0 1,0 0 0,0 0-1,0 0 1,1-1 0,-1 1-1,1 0 1,-1-1 0,1 1 0,0-1-1,-1 1 1,1-1 0,0 0-1,0 0 1,0 0 0,0 0-1,0 0 1,0 0 0,0 0-1,0-1 1,0 1 0,1-1 0,3 1-1,8 0 6,-1 0 0,1-1 0,26-3 0,-30 3 15,15-4-74,0-1-1,46-15 0,-56 14 1,1 1 0,0 0-1,0 2 1,0-1 0,0 2 0,1 0 0,-1 1 0,1 1-1,22 2 1,-36-1 45,0 1 0,0-1 0,0 0 0,0 1 0,0 0 0,0-1 0,0 1 0,-1 1 0,1-1 0,-1 0 0,1 0 0,-1 1 0,0 0 0,0-1 0,0 1 0,0 0-1,-1 0 1,1 0 0,-1 0 0,0 0 0,1 0 0,-1 0 0,-1 1 0,2 2 0,2 15 94,-1 0 1,2 37-1,-3-23 108,0-24-153,-1 1 1,2-1-1,-1 0 1,1 0-1,1-1 1,0 1-1,7 13 1,-8-19-40,1 0 1,-1 0 0,1-1-1,-1 1 1,2-1 0,-1 0-1,0 0 1,1 0 0,-1-1-1,1 0 1,0 0 0,0 0-1,1 0 1,-1-1 0,0 0-1,7 2 1,6 1-1,0-2 1,1 0-1,-1-1 1,0-1-1,1-1 0,-1 0 1,1-1-1,-1-1 1,22-6-1,19-7-612,85-34-1,-103 33 310,2 1-1,0 2 1,87-15 0,-122 28 274,-1-1 0,1 1 0,0 0 1,-1 0-1,1 1 0,-1 0 0,1 0 0,8 4 1,-13-4 22,0 0 1,0 1 0,0 0-1,0 0 1,0-1-1,0 2 1,-1-1 0,1 0-1,-1 0 1,1 1-1,-1 0 1,0-1-1,0 1 1,0 0 0,0 0-1,-1 0 1,1 0-1,-1 0 1,2 6 0,2 15 128,-1 0 0,0 0 0,-2 0 0,-1 0 1,-1 1-1,-1-1 0,-7 41 0,4-35 253,2 0-1,0 0 1,2 0-1,6 43 0,-6-70-368,1 1 0,0-1-1,0 0 1,0 0-1,0 0 1,1 0 0,-1 0-1,1 0 1,0 0-1,0-1 1,0 1 0,0 0-1,0-1 1,1 0-1,-1 1 1,1-1 0,3 3-1,0-2-20,0 0-1,1 0 1,-1-1 0,0 1-1,1-1 1,0-1-1,-1 1 1,9 0 0,11 0-233,1-2 0,0 0 0,36-7 0,-58 7 173,17-3-53,-8 1 78,1 0 1,-1 1 0,0 0-1,0 1 1,24 3-1,-34-2 46,-1 0-1,1 0 0,-1 1 0,1-1 0,-1 1 1,1-1-1,-1 1 0,0 0 0,0 0 0,0 1 0,0-1 1,0 0-1,-1 1 0,1 0 0,-1 0 0,0 0 0,1 0 1,-1 0-1,-1 0 0,1 0 0,0 1 0,-1-1 0,1 1 1,-1-1-1,0 1 0,0 5 0,4 27 172,-4-25-74,0 0 0,1-1 0,0 1-1,4 12 1,-5-21-89,0 0 0,0 1-1,0-1 1,0 0 0,0 0 0,1 0-1,-1 0 1,0 0 0,1-1-1,0 1 1,-1 0 0,1-1 0,0 1-1,0-1 1,0 1 0,0-1-1,0 0 1,0 0 0,0 0-1,1 0 1,-1 0 0,0-1 0,5 2-1,4-1 8,0-1 0,1 0 0,-1-1 0,0 0 0,0 0 0,0-1 0,0-1 0,0 0 0,0-1 0,-1 1 0,14-8 0,14-10-257,58-39 0,-52 30-349,-13 9 138,33-20-193,-59 38 597,0 0 0,0 1 0,1-1 1,-1 1-1,1 1 0,-1-1 0,1 1 0,0 0 1,9-1-1,-14 3 50,0-1 0,0 1 0,-1-1 0,1 1 1,0 0-1,0-1 0,0 1 0,-1 0 0,1-1 0,0 1 1,-1 0-1,1 0 0,-1 0 0,1 0 0,-1 0 0,1 0 1,-1 0-1,1 0 0,-1 0 0,0 0 0,0 0 0,0 0 1,1 0-1,-1 0 0,0 0 0,0 0 0,0 0 0,0 0 1,-1 0-1,1 0 0,0 0 0,0 0 0,-1 0 0,0 1 1,-7 39 513,-26 34 590,27-62-920,0 0 0,0 1-1,2 0 1,0 0 0,-6 27 0,10-40-184,1-1 1,0 1-1,0-1 0,0 1 1,0 0-1,0-1 0,0 1 0,0-1 1,0 1-1,0 0 0,0-1 1,0 1-1,0-1 0,0 1 1,0-1-1,1 1 0,-1 0 0,0-1 1,0 1-1,1-1 0,-1 1 1,0-1-1,1 1 0,-1-1 1,1 0-1,-1 1 0,0-1 1,1 1-1,-1-1 0,1 0 0,-1 1 1,2-1-1,19-2-506,21-21-1315,-29 13 1466,-2 0 1,1-1 0,-2 0-1,16-20 1,-26 30 366,0 1 0,0 0 0,-1 0 1,1-1-1,0 1 0,-1 0 0,1 0 0,0 0 1,-1 0-1,1-1 0,0 1 0,-1 0 0,1 0 1,-1 0-1,1 0 0,0 0 0,-1 0 0,1 0 0,0 0 1,-1 0-1,1 0 0,-1 0 0,1 0 0,0 0 1,-1 0-1,1 1 0,0-1 0,-1 0 0,1 0 1,0 0-1,-1 0 0,1 1 0,0-1 0,-1 0 1,1 0-1,0 1 0,-1-1 0,-37 23 1067,-45 36-1,0 0-518,83-59-562,-58 38 552,-85 41-1,125-70-544,0-1 0,-1-1 1,1-1-1,-1-1 0,-1 0 0,1-2 0,0 0 0,-1-1 0,-36-1 0,47-3-279,-1 1 0,1-1 0,-1-1 0,1 0 0,0-1 1,0 1-1,0-2 0,1 1 0,-14-10 0,-7-8-1482,-35-33-1,42 34 698,-1 1-1,-27-17 0,29 25 1332,-1 1 0,0 2 0,0 0 0,-1 1 0,0 1 0,-1 1 0,0 1 0,0 1-1,0 2 1,0 0 0,0 1 0,-43 5 0,-21 7 1785,1 5 1,-101 30-1,40-9-1425,103-27-219,0-1 0,-92 4 0,121-13-549,-1-1 0,1 0 0,0-1 0,-1-1 0,1 0 0,0-1 0,1-1 0,-1-1 0,1 0 0,0-1 0,-25-15 0,-40-37-2199,48 34 1233,-57-33 1,76 51 1107,0 0 0,-1 2 1,0-1-1,0 2 0,0 0 0,0 1 1,-1 0-1,-18-1 0,12 4 307,0 1 0,1 0 0,0 2-1,-1 0 1,1 1 0,0 1 0,0 1 0,-28 14 0,-16 10 1067,-70 46 1,-19 9-111,143-80-1170,1-1 0,-1 0 0,0 0 0,-17 3 0,25-7-120,1 0 1,-1 1-1,1-1 0,0 0 0,-1 0 0,1 0 0,-1 0 0,1 0 0,-1 0 1,1 0-1,0-1 0,-1 1 0,1-1 0,0 1 0,-1-1 0,1 1 0,0-1 0,-1 1 1,1-1-1,0 0 0,0 0 0,0 0 0,0 0 0,0 0 0,0 0 0,0 0 1,0 0-1,0 0 0,0 0 0,1-1 0,-1 1 0,0 0 0,1 0 0,-1-1 1,1 1-1,-1 0 0,1-1 0,0 1 0,0-1 0,-1 1 0,1-2 0,-2-39-2509,4-62-1,1 75 2059,-2-1 0,-1 1 1,-2-1-1,-10-57 0,12 82 533,-1 1 0,0-1-1,-1 1 1,1-1 0,-1 1-1,0 0 1,0 0-1,0 0 1,-1 0 0,1 0-1,-1 0 1,0 1 0,0-1-1,0 1 1,-1 0 0,1 0-1,-1 0 1,0 0-1,0 1 1,1-1 0,-2 1-1,1 0 1,0 1 0,0-1-1,-1 0 1,1 1-1,-1 0 1,1 0 0,-1 1-1,1-1 1,-1 1 0,0 0-1,1 0 1,-8 1 0,-4 2 410,-1 1 0,1 1 1,1 0-1,-1 1 1,1 0-1,0 2 0,0-1 1,-18 15-1,-93 71 1324,83-58-1483,-2-2 1,-64 35-1,102-64-265,-1-1 0,1 1-1,-1-1 1,0-1 0,-9 3 0,16-5-59,-1 0 1,0 1 0,0-1-1,0 0 1,0 0 0,0 0 0,0 0-1,0-1 1,1 1 0,-1 0 0,0-1-1,0 1 1,0-1 0,1 0 0,-1 0-1,0 1 1,0-1 0,1 0-1,-1-1 1,1 1 0,-1 0 0,1 0-1,0-1 1,-1 1 0,1 0 0,0-1-1,0 1 1,-1-3 0,-3-9-361,0 0 1,1 0-1,1-1 1,0 1 0,1-1-1,1 0 1,0 0-1,0 1 1,3-17-1,-2-3-308,18-449-2240,-2 220 3997,-14-3 3517,-3 240-4563,0 0-1,2 0 1,1-1 0,1 1-1,1 0 1,8-28-1,33-65-1966,-27 74 607,-1 0 1,19-90 0,-94 378 2524,37-170-677,3 0 0,3 1 1,-5 86-1,19-148-574,1 1 0,0-1-1,1 0 1,0 1 0,4 13-1,-4-24 28,0 1 0,0-1-1,0 0 1,1 0-1,0 0 1,-1 0 0,1 0-1,0 0 1,0 0-1,0 0 1,1-1 0,-1 1-1,1-1 1,-1 0-1,1 1 1,0-1-1,0 0 1,0-1 0,0 1-1,0-1 1,0 1-1,0-1 1,7 2 0,7 0-110,0-1 0,0-1 1,0 0-1,0-1 0,0-1 1,0-1-1,0 0 0,-1-1 1,1-1-1,31-11 0,13-9-315,85-47-1,-98 46 357,3-1 137,163-75-112,-188 91 234,1 1 1,0 2-1,0 0 0,0 2 1,1 1-1,38-1 0,-54 5-41,1 1 0,-1 0-1,0 2 1,0-1 0,0 1-1,0 1 1,0 0 0,0 1-1,-1 0 1,0 1 0,16 10-1,5 8 76,0 1 0,35 36 0,-36-30-180,54 39 1,-64-56-144,1-1 1,0-1 0,1-2-1,0 0 1,1-1-1,0-1 1,1-1 0,43 6-1,4-6-2274,123-3 0,47 3 863,-231-5 1726,0 0 0,0 0 1,0 1-1,-1 0 0,1 1 0,-1 0 0,0 0 1,0 2-1,-1-1 0,1 1 0,-1 0 1,-1 1-1,1 0 0,-1 0 0,0 1 0,0 0 1,-1 0-1,7 12 0,6 13 867,-2 0 1,-1 1-1,-2 1 0,12 37 1,-12-30-684,1-1 1,23 39 0,-32-67-355,1-2 1,0 1-1,1-1 0,0 0 0,0-1 1,1 0-1,1-1 0,-1 0 0,1 0 1,1-1-1,22 12 0,-18-14-164,0 0 0,0-1 0,1 0 0,-1-1 0,1-1 0,0-1 0,0 0 1,0-1-1,23-2 0,-10-1-820,-1-2 1,1-1-1,-1-1 1,0-2-1,48-18 0,130-77-2940,-197 97 3990,15-4 1433,-42 36 3882,-17 16-3033,-58 55-1,73-80-2298,0-1 0,-1 0 0,-1-1 0,0-2 0,-33 17 0,48-27-175,-1-1 0,0 1 0,1-1 0,-1-1 0,0 1 0,-1-1 0,1 0 0,0-1 0,0 1 0,0-2 0,0 1 0,-1-1-1,1 0 1,0 0 0,0-1 0,0 0 0,1 0 0,-1-1 0,0 0 0,-8-4 0,-7-8-1596,1 0 1,1-1 0,0-1-1,-24-26 1,-25-22-2982,28 33 2798,0 3 0,-53-29 0,51 35 2239,-2 2 0,-54-17 0,43 21 1179,-1 2 0,-1 3 0,0 3 0,-1 2 0,-63 0 0,-144 16 3287,-35-2-700,288-7-4062,0-1 0,0-1 0,0 0 0,0-1 0,0 0 0,0-1 0,1 0 0,0-1 0,0-1 0,0 0 0,1 0 0,-1-1 0,2-1 0,-18-14 0,19 12-262,-1 0-1,2-1 1,-1 0 0,1-1 0,1 1 0,0-1 0,1-1 0,0 1 0,1-1 0,1 0-1,0-1 1,0 1 0,-2-26 0,6 39 203,-3-22-325,0-1 1,3-33 0,0 51 317,0 0 1,0 0-1,1-1 1,0 1 0,0 0-1,0 0 1,1 0-1,0 0 1,0 0-1,0 1 1,0-1 0,1 1-1,0-1 1,0 1-1,0 0 1,0 0-1,6-5 1,-6 7 47,0 1-1,0 0 1,-1-1-1,1 1 1,0 0-1,0 1 1,1-1-1,-1 1 1,0-1-1,5 1 1,-3 0-15,-1-1 1,1 1-1,-1-1 0,1 0 1,-1 0-1,1-1 0,4-1 1,43-30 44,-2-3 0,-1-1 0,-2-2 1,47-51-1,-52 49-107,30-30-151,-35 33-406,1 1 1,83-61-1,-99 90 256,-12 15 221,-10-5 126,1 1-1,-1 0 0,0 0 0,1 0 0,-1-1 0,-1 1 1,1 0-1,0 0 0,-1 0 0,-1 5 0,-12 32 183,-1-1 1,-2-1-1,-1 0 0,-25 36 0,9-14-32,-8 22-34,-11 20-343,14-43-2932,27-45-2376</inkml:trace>
</inkml:ink>
</file>

<file path=ppt/ink/ink9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06.3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26 21 20595,'0'0'2040,"-5"9"-150,1 4-1127,0 0 0,0 0 1,1 1-1,1-1 1,0 0-1,0 25 1,2-31-540,1-1 1,-1 1-1,1-1 0,1 0 1,-1 1-1,1-1 1,0 0-1,4 10 0,-4-14-221,0 1 0,-1 0 0,1 0-1,0-1 1,1 1 0,-1-1-1,0 0 1,1 0 0,-1 0-1,1 0 1,-1 0 0,1 0-1,0-1 1,0 1 0,0-1-1,0 0 1,0 0 0,4 1 0,-2-1 16,-1-1 1,0 0 0,0 0-1,0 0 1,0-1 0,1 1-1,-1-1 1,0 0 0,0 0-1,0-1 1,0 1 0,0-1-1,-1 0 1,1 0 0,0 0 0,-1 0-1,0-1 1,1 1 0,4-7-1,9-7 111,-2 0 0,21-29 0,-17 21-86,-9 11-44,-7 8 0,0 1 0,0 0 0,1 0 0,-1 1 0,1-1 0,7-5 0,-10 11 0,0-1 0,-1 1 0,1-1 0,-1 1 0,0-1 0,1 1 0,-1-1 0,0 1 0,0 0 0,0-1 0,0 1 0,0-1 0,0 1 0,-1 0 0,0 2 0,-10 40 0,7-30 0,0-1 0,1 0 0,1 1 0,0 0 0,1-1 0,0 1 0,2 17 0,-1-30 0,0 0 0,1 0 0,-1 0 0,1 0 0,-1 0 0,1 0 0,-1 0 0,1 0 0,0 0 0,-1-1 0,1 1 0,0 0 0,0 0 0,0 0 0,-1-1 0,1 1 0,0-1 0,0 1 0,0-1 0,0 1 0,0-1 0,0 1 0,0-1 0,0 0 0,1 1 0,-1-1 0,0 0 0,0 0 0,0 0 0,0 0 0,0 0 0,0 0 0,0 0 0,0 0 0,1-1 0,-1 1 0,1-1 0,3 0 0,1 0 0,-1 0 0,1-1 0,-1 0 0,0 0 0,7-4 0,2-3-241,0-2 1,0 0-1,-1-1 1,-1 0-1,0 0 1,0-2-1,11-17 1,-4 3-2692,-1-1 0,24-55 1,-33 63-14889</inkml:trace>
</inkml:ink>
</file>

<file path=ppt/ink/ink9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13.16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253 130 2530,'0'0'15236,"-9"1"-14718,5 0-583,-15 0 946,1 1 0,0 1 0,-1 0 0,1 2 0,-19 7 0,130-45 5195,-30 16-5580,0 3 0,70-6 0,158 9 657,-13 2-1067,-105 4-43,7-16-19,-7 1 16,-80 12-46,-93 8-20,-23 0 116,-187 17-41,30-2-34,-481 17-9,85-17-3909,589-17-2070,4-7-4010</inkml:trace>
</inkml:ink>
</file>

<file path=ppt/ink/ink9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14.17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78 125 11211,'0'0'8605,"-2"12"-7041,-11 188 2215,11-126-2663,-3-1 0,-3 0 0,-25 102 0,24-152-491,9-23-610,0 0-1,0 0 1,0 0-1,0 0 1,0 1-1,0-1 1,-1 0-1,1 0 1,0 0-1,0 0 1,0 0 0,0 0-1,0 0 1,0 0-1,-1 0 1,1 0-1,0 0 1,0 0-1,0 0 1,0 0-1,0 0 1,-1 0 0,1 0-1,0 0 1,0 0-1,0-1 1,0 1-1,0 0 1,0 0-1,0 0 1,-1 0-1,1 0 1,0 0 0,0 0-1,0 0 1,0 0-1,0 0 1,0-1-1,0 1 1,0 0-1,0 0 1,0 0 0,0 0-1,-1 0 1,1 0-1,0-1 1,0 1-1,0 0 1,0 0-1,0 0 1,0 0-1,0 0 1,0-1 0,0 1-1,0 0 1,0 0-1,0 0 1,0 0-1,0 0 1,1 0-1,-1-1 1,0 1-1,0 0 1,-2-45 1498,2 36-1438,0-49-75,3 1 0,2 0 0,2 0 0,3 0 0,2 1 0,3 1 0,2 0 0,30-65 0,-42 110 0,1 0 0,-1 1 0,2 0 0,-1 0 0,1 0 0,1 1 0,-1 0 0,2 0 0,-1 1 0,14-9 0,-17 13 0,-1 0 0,1 1 0,0-1 0,0 1 0,0 0 0,0 1 0,0-1 0,0 1 0,1 0 0,-1 0 0,0 1 0,1 0 0,-1 0 0,0 0 0,1 0 0,-1 1 0,0 0 0,1 0 0,-1 0 0,0 1 0,0 0 0,0 0 0,7 3 0,-9-3 0,0 0 0,0 0 0,0 0 0,0 0 0,0 0 0,-1 1 0,1-1 0,0 1 0,-1 0 0,0 0 0,0-1 0,0 1 0,0 1 0,0-1 0,-1 0 0,1 0 0,-1 1 0,0-1 0,0 1 0,0-1 0,0 1 0,-1-1 0,0 1 0,1 0 0,-1-1 0,0 1 0,-1 0 0,1-1 0,-1 1 0,0-1 0,1 1 0,-3 3 0,0 2 0,0-1 0,-1 0 0,0 0 0,-1 0 0,0 0 0,0-1 0,-1 0 0,1 0 0,-1 0 0,-1-1 0,-12 11 0,4-7 0,-1 1 0,0-2 0,-1 0 0,-26 9 0,35-15 0,0 0 0,-1 0 0,1-1 0,-1-1 0,0 1 0,1-2 0,-1 1 0,0-1 0,0 0 0,0-1 0,-14-2 0,21 2-14,1 1 0,-1-1 0,1 1 0,-1-1 0,1 1 1,-1-1-1,1 0 0,-1 0 0,1 1 0,-1-1 0,1 0 0,0 0 0,0-1 0,-1 1 0,1 0 0,0 0 0,0-1 1,0 1-1,0 0 0,1-1 0,-1 1 0,0-1 0,1 1 0,-1-1 0,0 1 0,1-1 0,0 0 0,-1 1 0,1-1 1,0 1-1,0-1 0,0 0 0,0 1 0,0-1 0,0 0 0,1 1 0,-1-1 0,0 0 0,1 1 0,0-1 0,-1 1 1,1-1-1,0 1 0,-1-1 0,1 1 0,0 0 0,0-1 0,0 1 0,0 0 0,1 0 0,-1 0 0,0-1 0,0 1 1,1 0-1,-1 1 0,1-1 0,-1 0 0,1 0 0,-1 1 0,4-2 0,83-10-12168,-55 4 4906</inkml:trace>
</inkml:ink>
</file>

<file path=ppt/ink/ink9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14.6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41 67 8456,'0'0'6251,"-2"-8"-3363,-3-26-507,1 31 2014,0 11-3185,-2 11-441,3-3 256,-2 3-433,1 1 0,1-1 0,0 1 0,2-1 0,0 1 0,1 0-1,4 20 1,-4-39-583,0 1 0,1-1-1,-1 0 1,1 1 0,0-1-1,-1 0 1,1 0 0,0 1-1,0-1 1,0 0 0,0 0-1,0 0 1,0 0 0,0 0-1,0 0 1,0 0 0,0 0-1,1-1 1,-1 1 0,0 0-1,0-1 1,1 1 0,-1-1-1,1 1 1,-1-1 0,0 0-1,1 0 1,-1 0 0,1 1-1,-1-1 1,1 0 0,-1-1-1,1 1 1,-1 0 0,0 0-1,1-1 1,-1 1-1,1-1 1,-1 1 0,0-1-1,1 1 1,0-2 0,6-1 31,-1 0 1,1-1 0,-1 0-1,0 0 1,-1-1-1,8-5 1,-4 0-41,1 1 0,-2-2 0,1 1 0,-2-1 0,1-1 0,-2 1 0,1-1 0,-2-1 0,10-22 0,-27 70 0,5-20 0,2 0 0,-1 1 0,2 0 0,0-1 0,-1 23 0,4-38 0,1 1 0,-1-1 0,0 1 0,1-1 0,-1 1 0,1-1 0,-1 1 0,1-1 0,-1 1 0,1-1 0,-1 1 0,1-1 0,-1 0 0,1 1 0,0-1 0,-1 0 0,1 0 0,-1 1 0,1-1 0,0 0 0,-1 0 0,1 0 0,0 0 0,-1 0 0,1 0 0,0 0 0,-1 0 0,1 0 0,0 0 0,-1 0 0,1 0 0,0 0 0,-1-1 0,1 1 0,0 0 0,0-1 0,28-8 0,-14-1 0,0 0 0,-1-1 0,0-1 0,-1 0 0,-1-1 0,0 0 0,0 0 0,-1-2 0,-1 1 0,-1-1 0,0-1 0,-1 0 0,0 0 0,-2 0 0,7-21 0,-12 35-324,-1 11-1204,0-4-779,1 2-4649</inkml:trace>
</inkml:ink>
</file>

<file path=ppt/ink/ink9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2.6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11531,'0'0'2915,"60"0"-2339,-13 7 129,12 6-97,15 0-415,13 3-129,14-4-224,10-3-1890,9-9-2691</inkml:trace>
</inkml:ink>
</file>

<file path=ppt/ink/ink9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4.2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834 32 5477,'0'0'12972,"-58"-32"-12299,4 35 288,-12 5 0,-12 2-417,-9-1-351,-2 1-129,0-1-32,2-4-1057,7 0-1313,6-5-1955,2 0-3330</inkml:trace>
</inkml:ink>
</file>

<file path=ppt/ink/ink9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6.67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1 13581,'-16'93'-865,"1"-5"-4452</inkml:trace>
</inkml:ink>
</file>

<file path=ppt/ink/ink9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0.1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 71 6887,'7'-5'1261,"1"0"0,0 1 1,1 1-1,-1-1 0,1 1 1,-1 1-1,17-4 1,-7 5-261,1 0 0,33 3 1,165-1-736,-115-2-559,-68-2-695,-33 3 807,-14 0-161,-27 0 281,-70-1 259,-1 5 1,-137 21-1,228-17 112,20-8-302,0 1 0,0-1 0,0 0 0,0 0 0,-1 1 0,1-1 0,0 0 0,0 0 0,0 0 0,0 1 0,0-1 0,0 0 0,0 0 0,0 1 0,0-1 0,0 0 0,0 0 1,0 1-1,0-1 0,0 0 0,0 0 0,0 1 0,0-1 0,1 0 0,-1 0 0,0 1 0,0-1 0,0 0 0,0 0 0,0 0 0,1 1 0,-1-1 0,0 0 0,0 0 0,0 0 0,0 0 0,1 1 0,-1-1 0,0 0 1,3 2 13,0-1 1,0 0 0,0 1-1,0-1 1,-1 0-1,1 0 1,1-1 0,-1 1-1,0-1 1,3 1 0,84-2 939,141-18 1,-55 1-86,37 1-294,80-4-231,-443 28-341,-153 26 1,-72 6 77,374-39-78,0 0 0,0 1 1,0-1-1,0 0 1,0 0-1,0 0 0,1 0 1,-1 0-1,0 0 0,0 0 1,0 0-1,0 0 0,0 0 1,0-1-1,0 1 1,0 0-1,0 0 0,1-1 1,-1 1-1,0-1 0,0 1 1,-1-2-1,19-8 18,40-8-132,21 3 63,129-9 0,82 15 44,-192 8 13,-87 0 73,-14 1-47,-29 1-45,-57 2-17,-421 21 78,767-24-35,316-40 0,-729 56-88,-598 74 64,991-107-2306,384-34 69,-1285 144 4440,571-76-2682,21-7-3445,8-5-5509</inkml:trace>
</inkml:ink>
</file>

<file path=ppt/ink/ink9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30.75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32 7143,'0'0'7078,"66"-2"-6501,-42-2-289,-1-1-224,0-2-32,-2 4 0,0 2-32,-3-1 0,-4 2 32,-1 0-128,6-2-736,0 1-994,8-4-2690</inkml:trace>
</inkml:ink>
</file>

<file path=ppt/ink/ink9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31.11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25 9705,'0'0'4805,"59"-22"-4517,-31 21-256,5 0 0,9 1-673,4 0-640,5 0-512,4 0-2115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5.7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 2348 14510,'0'0'1660,"-1"-11"-560,0 2-1037,1-1 0,0 1 0,1 0-1,0 0 1,0-1 0,1 1 0,0 0 0,1 0 0,5-14 0,48-86 468,-32 65-229,114-197 994,10 6-1,305-370 0,-216 338-1444,453-397 0,-678 653 189,42-36-255,-47 40-255,-32 24-353,-16 12-1628,-10 1-1889</inkml:trace>
</inkml:ink>
</file>

<file path=ppt/ink/ink9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31.44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 5317,'0'0'2899,"8"-1"-764,48-3-206,66 2 0,154 27-5061,-182-17 1881,-50-8 5667,50-5 0,-84 5-4638,14 0-26,-15-4-7124,-5-2-3316</inkml:trace>
</inkml:ink>
</file>

<file path=ppt/ink/ink9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0.67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7 8232,'0'0'6758,"80"-4"-5829,-37 2-192,8 2-289,11 0-256,7 0-160,8 0 32,0 0-128,3 0-800,-4 0-1090,-3 0-64,-7 0-449,-7 0-1857</inkml:trace>
</inkml:ink>
</file>

<file path=ppt/ink/ink9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1.00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 3876,'0'0'10079,"8"3"-9076,26 3-312,1 0 1,-1-3-1,64 0 0,119-16-2529,-155 8 457,133-18-4886,-182 19 3801,-7-2-2600</inkml:trace>
</inkml:ink>
</file>

<file path=ppt/ink/ink9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1.79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80 6246,'0'0'7660,"8"1"-7104,44 1-320,-1-2 0,1-3 0,-1-2 0,56-12 0,15 0-2078,-37 9 2255,111 2-6472,-108 5 6437,1-3 5819,-10-7-5323,-21 2-1983,-19 7-2906,-28 2-699</inkml:trace>
</inkml:ink>
</file>

<file path=ppt/ink/ink9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42.28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54 8520,'0'0'7180,"12"-1"-6940,156-5 987,133-10-873,-164 6-618,24-4-6322,-136 8 3442</inkml:trace>
</inkml:ink>
</file>

<file path=ppt/ink/ink9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4.62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1103 0 3683,'-101'11'2211,"6"-2"-97,14 0-1250,6 1-639,8-3-97,9-3-224,2-3-1538,6-1-1985</inkml:trace>
  <inkml:trace contextRef="#ctx0" brushRef="#br0" timeOffset="1">218 64 2434,'-78'10'1153,"7"3"-640,3-3-737</inkml:trace>
</inkml:ink>
</file>

<file path=ppt/ink/ink9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4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358 1 9705,'0'0'865,"-93"0"96,45 0-769,6 8-96,3-2-64,10 0-32,7-1 32,8-2-32,8-1-64,19-2-4901,9 0 3300,6-5 1152,4 0-672,-2 0-1057</inkml:trace>
  <inkml:trace contextRef="#ctx0" brushRef="#br0" timeOffset="1">208 15 4869,'0'0'2434,"-56"3"160,30-3-1216,4 0-578,4 0 33,2 0 416,2 0-160,0 0-384,2 0-417,-1 0-224,5 0-32,2 0-32,4 0 0,9 0-448,15 0-929,4-1-1474,4-6-1729</inkml:trace>
</inkml:ink>
</file>

<file path=ppt/ink/ink9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5.3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209 13 5285,'0'0'6054,"-72"8"-4036,34-6-833,4 0-417,5-1-191,6-1 224,11 0-289,11 0-352,4 0-31,23-3-354,12-2-1376,12 0-609,7 1-353,3 0 161,1 1-1410,-4 1-672</inkml:trace>
</inkml:ink>
</file>

<file path=ppt/ink/ink9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6.3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83 1 10890,'0'0'3620,"-50"67"-3236,39-31 129,4 12-65,-1 7-64,3 12 97,4 12-129,1 10-224,0 13-128,0 8-1089,1 7-2626,1 4-3396</inkml:trace>
</inkml:ink>
</file>

<file path=ppt/ink/ink9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7.37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0 8552,'0'0'2103,"-1"12"-143,-11 233 2511,-7 247-3786,53 77-2953,-17-380-132,-11-63-1932,-3-17-2998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6.4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512 168 8456,'7'-14'4388,"-3"4"-3728,22-46 1107,-24 51-1396,-1 1 0,1-1 1,-1 0-1,0 0 0,0 0 0,-1 0 0,0 0 1,1 0-1,-1 0 0,-1 0 0,-1-8 0,1 12-237,1-1 0,-1 1-1,0-1 1,-1 1-1,1 0 1,0 0 0,0 0-1,0-1 1,-1 1-1,1 0 1,-1 1 0,1-1-1,-1 0 1,1 0-1,-1 1 1,1-1 0,-1 0-1,0 1 1,1 0-1,-1-1 1,0 1 0,1 0-1,-1 0 1,0 0-1,-2 0 1,-47 6 1362,32 0-1307,1 0 0,0 2 0,1 0 1,0 1-1,0 1 0,1 1 0,0 0 0,-22 20 0,2 3-5,1 1-1,-36 47 1,49-54 42,2 1-1,1 1 1,-21 42-1,32-55-81,1 2 1,0-1-1,1 1 0,1 0 0,1 0 0,1 1 0,-2 27 0,5-42-140,-1 0 0,2 0-1,-1-1 1,0 1 0,1 0 0,0 0-1,0-1 1,0 1 0,1-1-1,-1 1 1,1-1 0,0 0-1,1 1 1,-1-1 0,1 0-1,-1 0 1,5 4 0,-2-4-60,-1-1 0,1 0 0,0 0 0,0 0 0,0 0 0,0-1 0,0 0 0,0 0-1,1 0 1,-1-1 0,1 1 0,0-1 0,-1-1 0,9 1 0,6-1-448,0 0 0,1-2 0,-1 0 0,-1-1 1,1-1-1,32-11 0,-2-3-2374,63-33 0,-15-1-2519</inkml:trace>
</inkml:ink>
</file>

<file path=ppt/ink/ink9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2.31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28 11179,'0'0'1409,"83"0"-384,-40 0-673,12 0-160,8 0-128,9 0-32,5 0-224,3 0-448,6-5 127,-1 0-31,1-1-1154,2-5-3651</inkml:trace>
</inkml:ink>
</file>

<file path=ppt/ink/ink9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3:02.6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77 16303,'0'0'2910,"7"-10"-1981,-2 5-853,-2 0-64,0 1-1,0 0 0,0 1 0,1-1 0,0 1 0,-1-1 1,1 1-1,0 0 0,1 0 0,-1 1 0,0-1 1,1 1-1,0 0 0,-1 0 0,1 1 0,7-2 1,31-3-836,-1 3 1,0 2 0,55 5 0,128 24-6468,-88-9 4171,-102-16 3761,-14-3 3186,-18-8 1695,10-10-3458,2 15-2219,0 1 0,-1 0 0,1 1-1,0 1 1,0 0 0,18 3 0,14-1-4572,-20-2-1973</inkml:trace>
</inkml:ink>
</file>

<file path=ppt/ink/ink9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5.23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93 30 8968,'0'0'9353,"-1"13"-8392,-25 272 4199,11-147-4004,13-117-897,1-9-107,0 0-1,0 1 1,-1-1 0,-1 0 0,0 0-1,-1 0 1,-4 11 0,8-22-175,0-1-1,0 0 1,0 0 0,0 0-1,0 0 1,0 1 0,-1-1-1,1 0 1,0 0-1,0 0 1,0 0 0,0 1-1,0-1 1,0 0 0,0 0-1,0 0 1,0 0 0,-1 0-1,1 0 1,0 1 0,0-1-1,0 0 1,0 0 0,0 0-1,-1 0 1,1 0 0,0 0-1,0 0 1,0 0 0,0 0-1,0 0 1,-1 0 0,1 0-1,0 1 1,0-1 0,0 0-1,-1 0 1,1 0-1,0-1 1,0 1 0,0 0-1,0 0 1,-1 0 0,1 0-1,0 0 1,0 0 0,0 0-1,0 0 1,-1 0 0,1 0-1,0 0 1,0-1 0,-5-11-855,2-19-397,3-199-3720,3 185 4723,2 1 1,2 0 0,14-51 0,-19 89 465,0 0 1,0 1 0,1-1 0,0 0 0,0 1 0,0 0-1,0-1 1,1 2 0,0-1 0,0 0 0,0 1 0,1-1-1,0 1 1,0 0 0,0 1 0,9-6 0,-11 8-85,1-1 0,-1 1 1,0 0-1,1 0 0,-1 0 1,1 1-1,-1-1 0,1 1 1,-1 0-1,1 0 0,-1 0 0,1 0 1,-1 1-1,1 0 0,-1-1 1,1 1-1,-1 0 0,0 1 1,1-1-1,-1 1 0,0-1 1,0 1-1,0 0 0,0 0 0,0 0 1,-1 0-1,1 1 0,0-1 1,-1 1-1,3 4 0,-2-4-8,0 1-1,0 0 1,-1 1-1,1-1 1,-1 0-1,0 1 1,0-1-1,0 1 1,-1 0-1,0 0 0,0-1 1,0 1-1,0 0 1,-1 0-1,0 0 1,0 0-1,0 0 1,-1 0-1,1 0 1,-1 0-1,0-1 1,-4 10-1,2-5 276,-1 0-1,-1 0 1,1-1-1,-2 0 1,1 0-1,-1 0 1,0 0-1,-1-1 1,0 0-1,-12 10 1,13-12-262,-1 0 0,0 0 1,0-1-1,0 0 0,0 0 0,-1-1 1,1 0-1,-1 0 0,0 0 0,0-1 1,0-1-1,0 1 0,-1-1 0,1 0 1,0-1-1,-14-1 0,21 1-144,0-1 1,0 1-1,-1-1 1,1 1-1,0-1 1,0 1-1,0-1 1,0 0-1,0 1 0,0-1 1,0 0-1,0 0 1,0 0-1,0 0 1,0 0-1,0 0 1,1 0-1,-1 0 0,0 0 1,1 0-1,-1 0 1,1 0-1,-1-1 1,1 1-1,0 0 1,-1 0-1,1-1 0,0 1 1,0 0-1,0 0 1,0-1-1,0 1 1,0 0-1,0-1 1,1 1-1,-1 0 1,1-2-1,0-1-180,-1 1 1,1-1-1,1 1 1,-1 0-1,0-1 1,1 1-1,0 0 1,0 0-1,0 0 1,0 1-1,0-1 1,4-4-1,55-28-9864,-26 19 1809</inkml:trace>
</inkml:ink>
</file>

<file path=ppt/ink/ink9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5.77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1 308 6854,'0'0'14291,"8"-4"-12598,4-3-1299,-1 1 1,1-2-1,-1 0 1,0 0-1,-1-1 1,0 0-1,-1-1 1,0 0-1,14-19 1,5-14 478,30-59 1,-29 48-128,-27 68-386,-3 12-331,-15 56 94,7-42-155,2 1 0,-4 71 0,15-99-2399,3-9-7592</inkml:trace>
</inkml:ink>
</file>

<file path=ppt/ink/ink9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6.09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95 14318,'0'0'9288,"66"-37"-9288,-27 25-416,2-7-3171,5-7-6663</inkml:trace>
</inkml:ink>
</file>

<file path=ppt/ink/ink9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6.7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231 71 14798,'0'0'15492,"0"14"-14408,-5 61-620,-3-1 1,-26 102-1,34-173-519,0-1 0,-1 0 0,1 0 0,-1 1 1,0-1-1,0 0 0,0 0 0,0 0 0,0 0 0,0 0 0,-1 0 0,1 0 0,-1 0 1,1-1-1,-1 1 0,0-1 0,0 1 0,1-1 0,-1 1 0,0-1 0,0 0 1,0 0-1,-3 1 0,3-2-19,0 0 0,0 0 1,0 0-1,0-1 1,0 1-1,0 0 0,0-1 1,1 0-1,-1 1 0,0-1 1,0 0-1,1 0 0,-1 0 1,0 0-1,1 0 1,-1 0-1,1-1 0,0 1 1,-1 0-1,1-1 0,0 1 1,0-1-1,0 1 0,0-1 1,0 0-1,0 1 0,-1-5 1,-4-7-377,1-1-1,0 0 1,1 0 0,1 0 0,0 0 0,0-1-1,2 1 1,0-1 0,1 0 0,0 1 0,1-1-1,1 0 1,0 1 0,6-20 0,-6 23 676,1 0 0,1 1 0,-1 0 0,2-1 0,0 1 0,0 1 0,0-1 0,1 1 1,1 0-1,0 0 0,0 1 0,0 0 0,1 0 0,1 0 0,-1 1 0,1 1 0,0 0 0,0 0 0,17-8 0,-22 13-107,-1-1-1,0 1 1,1 0-1,-1 0 1,0 0-1,1 1 0,-1-1 1,1 1-1,-1 0 1,1 0-1,-1 0 1,1 0-1,-1 1 1,1-1-1,-1 1 0,5 1 1,-7-1-64,1 1 1,0-1-1,-1 0 0,1 1 1,-1-1-1,1 1 0,-1 0 0,1 0 1,-1-1-1,0 1 0,0 0 1,0 0-1,0 0 0,-1 0 1,1 0-1,0 0 0,-1 0 1,1 0-1,-1 1 0,0-1 1,0 0-1,0 0 0,0 0 1,0 0-1,0 1 0,-1 2 1,0 3 43,-1 0 0,0 0 0,-1-1 0,1 1 0,-2 0 0,1-1 0,-1 0 0,0 0 0,0 0 0,-1 0-1,-9 10 1,1-2 130,0-1 0,-1-1 0,-30 23 0,30-30-229,16-13 0,14-12 0,-9 15 0,0 0 0,0 1 0,0 0 0,0 0 0,0 0 0,1 1 0,-1 0 0,1 1 0,0 0 0,-1 0 0,1 1 0,0-1 0,-1 2 0,1-1 0,11 3 0,-17-2 0,0 1 0,1-1 0,-1 0 0,0 1 0,-1 0 0,1-1 0,0 1 0,0 0 0,-1 0 0,1 0 0,-1 0 0,0 0 0,1 1 0,-1-1 0,0 0 0,0 1 0,-1-1 0,1 0 0,0 1 0,-1-1 0,1 1 0,-1-1 0,0 1 0,0-1 0,0 1 0,0-1 0,-1 4 0,1 1 0,-1 1 0,0-1 0,0 0 0,0 0 0,-1 0 0,0 0 0,-1 0 0,-4 10 0,-2-4 0,0-1 0,-1 0 0,0 0 0,-1-1 0,0-1 0,-1 1 0,0-2 0,-1 0 0,0 0 0,-17 7 0,23-12 0,-1-1 0,1 0 0,-1 0 0,0-1 0,0 0 0,0 0 0,0-1 0,0 0 0,-11-1 0,14 0 0,0-1 0,0 1 0,0-1 0,0-1 0,0 1 0,0-1 0,1 1 0,-1-1 0,1-1 0,-1 1 0,1-1 0,0 1 0,0-1 0,0-1 0,0 1 0,-4-5 0,6 6-200,0 0 0,1 0 1,-1 0-1,0 0 0,1 0 0,-1-1 1,1 1-1,0-1 0,0 1 0,0-1 0,0 1 1,0-1-1,1 0 0,-1 1 0,1-1 1,0 0-1,-1 0 0,1 1 0,0-1 0,1 0 1,-1 1-1,0-1 0,1 0 0,0 1 1,1-5-1,2-1-1034,-1 1 0,2 0 0,-1 1 0,1-1 1,0 1-1,0-1 0,9-6 0,14-16-9742</inkml:trace>
</inkml:ink>
</file>

<file path=ppt/ink/ink9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5:07.57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225 1 10826,'0'0'16149,"-1"9"-14718,-3 37 238,1 57 1,3-90-1603,1 0 0,1 0 0,-1 0 0,2 0 0,0 0 0,0 0 0,2-1 0,-1 1 0,13 22 0,-16-33-73,0-1 0,0 1 0,0-1 1,0 0-1,0 0 0,0 1 0,0-1 1,0 0-1,0 0 0,1 0 0,-1 0 1,0 0-1,1 0 0,-1-1 1,1 1-1,-1 0 0,1-1 0,-1 1 1,1-1-1,-1 1 0,1-1 0,2 0 1,-3 0-23,0 0 0,0-1 1,0 1-1,1-1 1,-1 1-1,-1-1 0,1 0 1,0 1-1,0-1 1,0 0-1,0 0 0,0 0 1,-1 0-1,1 1 1,0-1-1,-1 0 0,1 0 1,-1 0-1,1 0 1,-1-1-1,1 1 0,-1 0 1,0 0-1,0 0 1,1 0-1,-1 0 0,0 0 1,0-1-1,0 1 1,0-2-1,0-5-168,0-1 0,-1 0 1,0 0-1,0 1 0,-1-1 0,0 0 0,-1 1 0,-4-10 1,6 14 160,0 1 1,-1-1 0,0 1 0,0-1 0,0 1-1,0 0 1,0 0 0,-1 0 0,1 0 0,-1 0 0,0 1-1,0-1 1,0 1 0,0 0 0,0 0 0,0 0 0,-1 0-1,1 0 1,-1 1 0,1-1 0,-6 0 0,8 2 26,-1 0 0,1 0 0,-1 0 1,1 1-1,0-1 0,-1 0 0,1 1 0,0-1 1,-1 1-1,1 0 0,0-1 0,-1 1 0,1 0 1,0 0-1,0-1 0,0 1 0,0 0 0,0 0 1,0 0-1,0 1 0,0-1 0,0 0 1,1 0-1,-1 0 0,0 1 0,1-1 0,-1 0 1,1 1-1,-1-1 0,1 0 0,0 1 0,-1-1 1,1 1-1,0 1 0,-5 54 116,5-55-98,0 2 7,0 1 0,0-1 1,0 0-1,1 1 0,0-1 0,0 1 1,0-1-1,0 0 0,0 0 0,1 0 1,0 0-1,0 0 0,0 0 0,5 7 1,-5-9-13,1 0 0,-1 0 1,1-1-1,-1 1 1,1-1-1,0 1 1,0-1-1,0 0 1,-1 0-1,1 0 1,0-1-1,0 1 1,0-1-1,0 1 0,0-1 1,0 0-1,0 0 1,0-1-1,0 1 1,0 0-1,0-1 1,0 0-1,4-1 1,-2 0-39,-1 0 0,0-1 0,0 1 1,0-1-1,0 0 0,0 0 1,0 0-1,-1-1 0,1 1 0,-1-1 1,0 0-1,0 0 0,-1 0 0,1 0 1,-1-1-1,0 1 0,0-1 1,0 1-1,0-1 0,0-6 0,-1 8 21,0-1 0,0 1 0,-1 0 0,0-1-1,1 1 1,-1 0 0,-1-1 0,1 1 0,0-1 0,-1 1-1,0 0 1,1-1 0,-3-3 0,2 5 12,0 1 1,0-1-1,0 0 0,-1 0 1,1 1-1,0-1 1,-1 1-1,1-1 0,-1 1 1,0 0-1,1 0 1,-1 0-1,0-1 0,0 2 1,0-1-1,0 0 0,0 0 1,0 1-1,0-1 1,0 1-1,0-1 0,-4 1 1,3 0-7,0 0 0,0 1 0,0-1 0,0 1 0,1 0 1,-1 0-1,0 0 0,0 0 0,0 1 0,1-1 0,-1 1 0,1-1 0,-1 1 1,1 0-1,0 0 0,0 0 0,-1 1 0,2-1 0,-1 0 0,0 1 0,0-1 1,1 1-1,-1-1 0,0 4 0,-7 10 103,2 0-1,-10 28 1,17-42-91,-2 3 36,0-1 0,0 1-1,1 0 1,0 0-1,0 0 1,1 0 0,-1 0-1,1 0 1,1 9 0,-1-14-44,0 1 1,0-1 0,1 0-1,-1 0 1,0 0 0,0 0 0,0 0-1,1 0 1,-1 0 0,0 0-1,0 0 1,1 0 0,-1 0-1,0 0 1,0 0 0,1 0 0,-1 0-1,0 0 1,0 0 0,1 0-1,-1 0 1,0 0 0,0 0-1,0 0 1,1 0 0,-1-1 0,0 1-1,0 0 1,0 0 0,1 0-1,-1 0 1,0 0 0,0-1-1,0 1 1,0 0 0,1 0 0,-1 0-1,0-1 1,0 1 0,0 0-1,0 0 1,0-1 0,0 1-1,0 0 1,0 0 0,0 0 0,0-1-1,0 1 1,0 0 0,0 0-1,0-1 1,0 1 0,0 0 0,0 0-1,0-1 1,6-15-674,-6 10 425,0 0-1,-1 1 0,0-1 1,0 0-1,0 1 0,-1-1 1,0 1-1,0-1 0,0 1 1,-1 0-1,0 0 0,0 0 1,0 0-1,-1 0 0,1 1 0,-1-1 1,0 1-1,0 0 0,-1 0 1,1 1-1,-1-1 0,0 1 1,-8-4-1,-6-4 549,0 1 0,-1 1 0,-1 1-1,-40-10 1,80 20 163,0 0-1,-1-1 1,31-3-1,-3 1-348,-5 0-248,75-11 0,-12-12-7765,-46 4-9470</inkml:trace>
</inkml:ink>
</file>

<file path=ppt/ink/ink9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2.55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214 0 641,'0'0'3042,"-57"0"-2753,29 0 255,2 0 417,3 0-1377,0 0 2049,5 1-287,5 1-1282,2 0 0,4-1 32,2 2-64,3-1 32,2 1-64,13-3-1473,7 0-4357</inkml:trace>
</inkml:ink>
</file>

<file path=ppt/ink/ink9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2.8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173 5 9289,'0'0'1025,"-58"-2"-32,34-1-673,4 3-192,2 0-64,3 0-96,2 0-1025,1 5-1505,0-1-2019</inkml:trace>
</inkml:ink>
</file>

<file path=ppt/ink/ink9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3.79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761 39 4901,'0'0'1409,"-11"1"-293,-32 0-581,-2 2-913,1-3 1,-56-5-1,36-5 2801,-2 4-5172,-5 3 614,-213-13 2973,251 13-3192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1:56.78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619 13 18193,'-15'-3'3289,"8"2"-2875,-5-2-32,0 1 0,0 0-1,-1 1 1,1 1-1,0 0 1,-1 0-1,1 1 1,-22 5 0,7 4-193,0 1 1,1 1 0,0 1 0,1 1-1,-32 25 1,22-12 233,0 1 0,-54 59 0,78-74-341,0 0-1,1 1 1,-9 16-1,16-27-82,1 1 1,0 0-1,1-1 1,-1 1-1,1 0 1,-1 0-1,1 0 0,0 0 1,1 0-1,-1 0 1,1 0-1,0 0 1,-1 0-1,2 0 0,-1 0 1,0 0-1,1 0 1,1 5-1,0-7-6,0 1-1,0-1 0,0 0 1,0 0-1,1 0 0,-1 0 1,1 0-1,-1 0 0,1-1 1,0 1-1,-1-1 0,1 0 1,0 0-1,0 0 0,0 0 1,0 0-1,0-1 0,0 1 1,0-1-1,0 0 0,0 0 1,4 0-1,73-5 40,-40-3 9,-1-2 0,76-29 0,-81 26-34,0 1-1,1 1 0,1 2 1,42-5-1,-77 13 5,0 1-1,0 0 1,0-1 0,-1 1-1,1 0 1,0 0 0,0 0-1,0 0 1,0 0 0,0 0-1,0 0 1,-1 0 0,1 0 0,0 0-1,0 0 1,0 0 0,0 1-1,0-1 1,-1 0 0,1 0-1,0 1 1,0-1 0,-1 1-1,1-1 1,0 1 0,0-1 0,-1 1-1,1 0 1,-1-1 0,1 1-1,0 0 1,-1-1 0,1 1-1,-1 0 1,0 0 0,1-1-1,-1 1 1,0 0 0,1 0 0,-1 0-1,0 0 1,0-1 0,0 1-1,1 0 1,-1 0 0,0 0-1,0 0 1,0 0 0,-1 0-1,1-1 1,0 1 0,0 0 0,0 0-1,-1 1 1,-2 4 198,1 0 0,-1-1-1,0 1 1,0-1 0,-1 1 0,-6 7 0,-16 15 116,-2-1 1,-1-1-1,0-1 0,-66 40 1,-143 59 700,214-113-1026,-44 19 0,62-28 0,1 0 0,-1-1 0,0 1 0,1-1 0,-1-1 0,0 1 0,0-1 0,1 0 0,-11-1 0,16 1-1,0 0 0,0 0 0,-1 0-1,1 0 1,0 0 0,0 0 0,-1 0 0,1 0 0,0-1 0,0 1-1,-1 0 1,1 0 0,0 0 0,0 0 0,0-1 0,-1 1 0,1 0 0,0 0-1,0 0 1,0-1 0,0 1 0,-1 0 0,1 0 0,0-1 0,0 1-1,0 0 1,0 0 0,0-1 0,0 1 0,0 0 0,0-1 0,0 1-1,0 0 1,0 0 0,0-1 0,0 1 0,0 0 0,0 0 0,0-1 0,0 1-1,0 0 1,0-1 0,0 1 0,0 0 0,0 0 0,1-1 0,1-7-758,1 0 0,0 0 1,0 0-1,1 1 0,0-1 1,0 1-1,1 0 0,7-8 1,27-38-8344</inkml:trace>
</inkml:ink>
</file>

<file path=ppt/ink/ink9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4.1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645 2 4805,'0'0'1985,"-70"0"-1184,45-1 192,1 0 128,-3 1-512,3 0-577,2 0-353,1 0-2465</inkml:trace>
  <inkml:trace contextRef="#ctx0" brushRef="#br0" timeOffset="1">217 25 8040,'0'0'1345,"-64"0"-320,31 0-577,1 0-352,-1-1 0,5-2-352,2-2-1762</inkml:trace>
</inkml:ink>
</file>

<file path=ppt/ink/ink9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6:14.48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522 26 7719,'-13'0'961,"-185"-12"-1658,-32-1 1085,159 19-1595,62-6-448</inkml:trace>
</inkml:ink>
</file>

<file path=ppt/ink/ink9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1.06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87 1 1409,'0'0'2947,"-49"22"-2178,35-14-513,2-3 96,5 2 161,2-2-257,5-1-160,0 1-128,8-2 0,5 0 224,4-2-160,1 1-352,0 0-545,-3 0 161,-6-1 511,-3 1-639,-6 2-1891</inkml:trace>
</inkml:ink>
</file>

<file path=ppt/ink/ink9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1.6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158 20 3459,'0'0'5504,"-9"0"-4922,-3 0-628,-54-1 1922,-5-6 5642,122-5-2810,-6 15-8295,-17-3-8425,-17-2 8398</inkml:trace>
</inkml:ink>
</file>

<file path=ppt/ink/ink9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2.1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32 40 5990,'0'0'14162,"-6"-5"-12982,-19-12-160,79 12 1798,14 5-2465,406 8 773,-342-7-850,133-16 1,-187 10 56,26 3 217,-101 5-1120</inkml:trace>
</inkml:ink>
</file>

<file path=ppt/ink/ink9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3.12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0 162 15214,'0'0'1842,"10"1"-721,191-17 328,-56 2-1654,601 1-15171,-543 13 17449,-57 1 870,178-2-255,-1-10-4139,-156-2 1343,80-21 8965,-107 12-9043,70-1-5969,-135 16 4014,24-2-3908</inkml:trace>
</inkml:ink>
</file>

<file path=ppt/ink/ink9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3.4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26 6342,'72'0'4869,"-3"0"-2403,3 0-1185,0 0-672,-1 0-385,4-1-160,0-4-128,-1 0-801,1 1-1185,-3-1-608,-5-1-289</inkml:trace>
  <inkml:trace contextRef="#ctx0" brushRef="#br0" timeOffset="1">1001 16 9129,'0'0'7687,"78"20"-7591,-33-15-1730,16 0-2497,8 0-2308</inkml:trace>
</inkml:ink>
</file>

<file path=ppt/ink/ink9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3.8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55 11339,'15'1'3374,"159"3"1059,555-5-6395,-711-1 1962,19 1 201,0-3 0,40-9 0,-75 13-80,0 0-1,0-1 1,-1 1-1,1 0 0,-1-1 1,1 0-1,0 1 0,-1-1 1,1 0-1,-1 0 1,1 0-1,-1 0 0,0 0 1,3-2-1,-4 3-55,0 0 0,0-1 0,0 1 0,-1-1 0,1 1 1,0-1-1,0 1 0,0 0 0,0-1 0,0 1 0,0-1 0,-1 1 0,1-1 0,0 1 0,0 0 0,0-1 0,-1 1 0,1 0 1,0-1-1,-1 1 0,1 0 0,0-1 0,-1 1 0,1 0 0,0 0 0,-1 0 0,1-1 0,-1 1 0,1 0 0,0 0 0,-1 0 0,0-1 1,-48-11 1383,-79 9-1639,81 3-2946,7 0-4236</inkml:trace>
</inkml:ink>
</file>

<file path=ppt/ink/ink9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1.61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 0 7207,'0'49'6758,"0"9"-6245,-4 6-321,-2 8-64,2 0-128,2 4-737,2 1-2306</inkml:trace>
</inkml:ink>
</file>

<file path=ppt/ink/ink9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2.62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 0 16592,'0'0'1505,"-3"59"-224,3-16 385,0 16-577,0 19-224,0 20-385,0 15-256,0 17-160,-2 6-31,1 5-866,1-3-513,0-7-255,0-4-161,0-4-1473,0-3-1057,0 0-4933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2.51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33 473 12300,'0'0'1788,"-6"9"246,-20 27-518,136-217 3941,60-124-4352,-153 274-743,-14 35-160,-1 18 86,0 25 81,-4 28-351,3 81 75,0-135-83,2 0 0,0 0 0,1 0 0,1 0 0,9 22 0,4-18-1594,-7-17-3,-10-8 1544,-1 0 0,0 0 0,0 0 0,1 0 0,-1 0 0,0 0 0,0-1-1,1 1 1,-1 0 0,0 0 0,0 0 0,1 0 0,-1 0 0,0 0 0,0-1 0,0 1 0,1 0-1,-1 0 1,0 0 0,0-1 0,0 1 0,1 0 0,-1 0 0,0 0 0,0-1 0,0 1 0,0 0-1,0 0 1,0-1 0,0 1 0,0 0 0,0-1 0,0 1 0,0 0 0,0 0 0,0-1 0,0 1-1,0 0 1,0 0 0,0-1 0,-2-13-4462,-10-2-2259</inkml:trace>
</inkml:ink>
</file>

<file path=ppt/ink/ink9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6.9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11 0 18962,'7'0'2050,"-4"5"-1185,-3 19 832,0 10-255,1 7-97,-1 9-672,0 4-545,0 4-64,0 0-256,0-3-353,0-6-512,0-7-1057,-1-8-993,-7-12-993,-5-15-3811</inkml:trace>
</inkml:ink>
</file>

<file path=ppt/ink/ink9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7.4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5 135 15855,'-1'-11'2071,"1"4"-1554,-1 4-320,0-1 1,0 1-1,1 0 0,0-1 1,-1 1-1,1-1 0,1 1 1,-1 0-1,0-1 0,1 1 0,0 0 1,0-1-1,0 1 0,0 0 1,0 0-1,1 0 0,-1 0 1,1 0-1,3-5 0,3 2 161,-1 1 1,1 0-1,-1 1 0,1 0 0,1 0 0,-1 1 0,0 0 0,1 0 1,0 1-1,-1 0 0,19-1 0,9 0 202,56 4 1,-80-1-550,-1 1 0,1 0 0,-1 1 0,1 1 0,-1 0 1,0 0-1,0 1 0,0 0 0,0 1 0,11 7 0,-19-9-29,1-1 0,-1 0 0,0 1 0,0 0 0,0 0 1,-1 0-1,1 0 0,-1 0 0,1 1 0,-1-1 0,0 1 0,0-1 0,-1 1 0,1 0 0,-1-1 0,0 1 0,0 0 0,0 0 0,0 0 0,-1 0 0,1 0 0,-1 0 0,0 0 0,-1 1 0,1-1 1,-1 0-1,1 0 0,-1 0 0,0-1 0,-1 1 0,1 0 0,-4 6 0,0 2 56,-1-1 1,-1 0-1,0-1 1,0 0-1,-1 0 1,0 0-1,-13 11 1,-75 58 1244,18-17 703,63-43-1619,15-18-365,0-1 1,0 0-1,0 1 1,0-1 0,0 0-1,0 1 1,0-1-1,0 0 1,0 1-1,0-1 1,0 0-1,0 1 1,0-1-1,0 0 1,0 0 0,1 1-1,-1-1 1,0 0-1,0 1 1,0-1-1,0 0 1,1 0-1,-1 1 1,0-1-1,0 0 1,1 0-1,-1 0 1,0 1 0,0-1-1,1 0 1,-1 0-1,0 0 1,0 0-1,1 0 1,0 1-1,41 0-368,-24-1 119,29-2-760,-18 0 176,0 1-1,39 5 1,-61-3 674,0 0-1,0 0 0,-1 1 1,1 0-1,0 0 1,-1 1-1,1-1 1,-1 1-1,0 1 0,0-1 1,0 1-1,-1 0 1,1 1-1,-1-1 1,5 6-1,-7-7 114,-1 0 0,1 1 0,-1-1 0,0 0 0,0 1 0,0 0 0,0-1 0,0 1 0,-1 0 0,0 0 0,0 0 0,0 0 0,0 0 0,-1 0-1,0 0 1,1 0 0,-2 0 0,1 6 0,-2-4 207,1 0-1,-1 0 1,0-1-1,-1 1 1,1-1-1,-1 1 1,0-1-1,-1 0 1,1 0-1,-1 0 1,-5 5-1,-5 3 614,0 0 0,-1-2 0,0 1 0,-1-2 0,0 0 0,-34 15 0,30-17-620,0-1 1,-1-1-1,0-1 0,0 0 1,0-2-1,-35 2 0,49-5-139,0 1-1,0-1 0,0-1 0,0 1 0,0-1 1,0 0-1,0-1 0,0 0 0,0 0 1,0 0-1,1-1 0,-1 0 0,1-1 1,0 1-1,0-1 0,0 0 0,1 0 1,-1-1-1,1 0 0,0 0 0,0 0 1,0-1-1,-4-6 0,8 11-105,0 0 1,1 0-1,-1 0 0,0 0 1,1 0-1,-1 0 0,0 0 1,1 0-1,-1 0 1,1 0-1,0 0 0,-1 0 1,1-1-1,0 1 0,0 0 1,-1 0-1,1 0 0,0 0 1,0-1-1,0 1 1,1 0-1,-1 0 0,0 0 1,0 0-1,1-1 0,-1 1 1,0 0-1,1 0 0,-1 0 1,1 0-1,0 0 0,-1 0 1,1 0-1,0 0 1,0 0-1,-1 0 0,1 1 1,2-3-1,2 2-915,0-1 0,0 0 1,0 1-1,1 0 0,-1 1 0,0-1 0,8 1 0,6-2-2488,11-2-10676</inkml:trace>
</inkml:ink>
</file>

<file path=ppt/ink/ink9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8.25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284 1 12204,'0'0'10329,"-13"0"-8578,0-1-1368,0 1 1,0 1-1,0 0 0,0 1 0,-1 0 0,2 1 1,-1 0-1,-15 7 0,15-5-216,0 1-1,1 0 1,-1 1 0,1 1-1,1 0 1,-1 1 0,1 0-1,-16 17 1,27-26-166,-1 1-1,1 0 1,-1-1-1,1 1 1,-1 0 0,1-1-1,0 1 1,-1 0-1,1 0 1,0-1 0,0 1-1,-1 0 1,1 0 0,0 0-1,0 0 1,0-1-1,0 1 1,0 0 0,0 0-1,0 0 1,0-1-1,1 1 1,-1 0 0,0 0-1,0 0 1,1-1-1,-1 1 1,0 0 0,1 0-1,-1-1 1,1 1 0,-1 0-1,1-1 1,-1 1-1,1 0 1,-1-1 0,1 1-1,0-1 1,-1 1-1,1-1 1,0 0 0,0 1-1,39 13-49,-29-11 29,17 5-113,64 22-263,-86-28 365,0 1 0,-1 0 0,1 0 0,0 1 0,-1-1 0,0 1 0,1 0-1,-2 1 1,1-1 0,0 1 0,6 9 0,-10-12 28,0 0-1,0 0 1,0 0-1,0 0 1,0 0 0,0 0-1,-1 0 1,1 0-1,0 0 1,-1 1 0,0-1-1,0 0 1,0 0-1,0 1 1,0-1 0,0 0-1,0 0 1,-1 0-1,1 1 1,-1-1 0,-1 3-1,1-2 84,-1 1 0,0-1 0,-1 0 0,1-1 0,-1 1 0,1 0 0,-1 0 0,0-1 0,0 0 0,0 0 0,-6 4 0,-3 0 372,-1 0 0,0-1 0,0 0 1,0-1-1,-26 4 0,36-8-423,-8 2 143,-1 0-1,1-1 1,0 0-1,-1-1 0,-15-2 1,25 2-225,0-1 0,0 1 0,0-1 0,0 1 1,0-1-1,0 0 0,1 1 0,-1-1 0,0 0 0,1 0 0,-1 0 0,1-1 1,-1 1-1,1 0 0,-1 0 0,1-1 0,0 1 0,-1-1 0,1 1 1,0-1-1,0 0 0,0 0 0,1 1 0,-1-1 0,0 0 0,1 0 0,-1 0 1,1 1-1,-1-1 0,1 0 0,0 0 0,0 0 0,0 0 0,0 0 1,0 0-1,0 0 0,1 0 0,-1 0 0,1-2 0,1-4-996,1 1-1,0-1 1,0 1 0,1-1-1,0 1 1,0 0 0,0 0-1,1 1 1,0-1-1,0 1 1,1 0 0,0 1-1,6-6 1,26-23-9932</inkml:trace>
</inkml:ink>
</file>

<file path=ppt/ink/ink9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9.22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1 444 18481,'0'0'8766,"10"-8"-8408,2 0-271,66-49-205,-69 50 65,0 0 0,0-1 1,-1 0-1,-1 0 0,1-1 0,10-17 0,-18 26 75,0 0-1,0 0 0,1 0 1,-1 0-1,0-1 0,0 1 0,0 0 1,0 0-1,1-1 0,-1 1 1,0 0-1,0 0 0,0-1 0,0 1 1,0 0-1,0 0 0,0-1 1,0 1-1,0 0 0,0 0 1,0-1-1,0 1 0,0 0 0,0 0 1,0-1-1,0 1 0,0 0 1,0 0-1,0-1 0,0 1 0,0 0 1,-1 0-1,1-1 0,0 1 1,0 0-1,0 0 0,0 0 1,0-1-1,-1 1 0,1 0 0,0 0 1,0 0-1,-1-1 0,-13 4 816,-15 13 432,17-5-1089,0 1 0,1 0 0,1 1 0,0 0 0,0 1 0,2 0 0,0 0 0,0 0 0,1 1 0,1 1 0,1-1 0,0 1 0,-4 23 0,9-37-180,0-1 0,0 1 0,0 0 1,1 0-1,-1 0 0,0-1 0,1 1 0,-1 0 0,1 0 0,0-1 0,-1 1 1,1 0-1,0-1 0,0 1 0,0-1 0,0 1 0,1-1 0,-1 0 0,0 1 1,0-1-1,1 0 0,-1 0 0,1 0 0,-1 0 0,1 0 0,0 0 0,-1-1 1,1 1-1,0 0 0,-1-1 0,1 1 0,0-1 0,0 0 0,-1 1 1,1-1-1,0 0 0,0 0 0,0 0 0,0 0 0,1-1 0,7 1-3,0-1-1,-1 0 0,1 0 0,-1-1 0,1 0 0,14-6 1,-8 1-127,0-1 1,-1-1-1,0 0 1,0-1 0,-1 0-1,0-1 1,22-24 0,-30 29 84,-1 0 1,0 0 0,0 0 0,0-1 0,-1 1 0,0-1 0,0 0 0,-1-1 0,0 1 0,0-1 0,-1 1 0,0-1 0,0 0 0,-1 0 0,0 0-1,0 0 1,-1 0 0,0 0 0,-1-13 0,0 20 32,0 0 0,1 0 0,-1 0 0,0 0 0,0 0 0,0 0 0,1 0-1,-1 1 1,0-1 0,0 0 0,0 0 0,0 1 0,-1-1 0,1 1 0,0-1 0,0 1 0,0 0-1,0-1 1,0 1 0,-1 0 0,1 0 0,0 0 0,0-1 0,-1 1 0,0 1 0,1-2-49,0 1 0,0 0 0,0 0 1,0 0-1,1 0 0,-1 0 0,0 0 1,0 0-1,0 0 0,0 0 0,0 1 0,0-1 1,0 0-1,1 0 0,-1 1 0,0-1 0,0 1 1,0-1-1,1 1 0,-1-1 0,0 1 1,1-1-1,-1 1 0,0-1 0,1 1 0,-1 0 1,1 0-1,-1-1 0,1 1 0,-1 0 1,1 0-1,-1-1 0,1 2 0,1-2 49,0 0 0,0 0-1,0 0 1,1 0 0,-1-1-1,0 1 1,0-1-1,0 1 1,0-1 0,0 1-1,0-1 1,0 1 0,0-1-1,0 0 1,1-1 0,26-28 166,-1-2 0,-2-1-1,-2 0 1,0-2 0,21-47 0,-42 79-45,0-1 0,0 1 0,-1-1 0,1 0 0,-1 1 0,0-1 0,0 0-1,0 0 1,0-4 0,-3 8-66,0 1 1,0-1-1,0 1 0,0 0 0,0-1 0,0 1 0,0 0 1,0 0-1,0 0 0,1 1 0,-3 1 0,-29 29 49,3 1-1,1 1 1,1 2-1,2 0 1,1 2-1,-21 47 1,30-56 110,-18 48 1,31-68-192,0 0-1,0 0 1,1 0 0,0 0 0,1 1-1,0-1 1,0 0 0,1 1-1,1-1 1,1 13 0,-2-20-7,1 0 0,0 0 0,0 0 1,0 0-1,0 0 0,0-1 0,1 1 0,-1 0 0,1-1 1,-1 1-1,1-1 0,-1 1 0,1-1 0,0 0 0,-1 1 1,1-1-1,0 0 0,0 0 0,0 0 0,0-1 0,0 1 1,0 0-1,0-1 0,0 1 0,1-1 0,-1 0 0,0 0 1,0 0-1,0 0 0,0 0 0,0 0 0,1-1 0,1 0 1,5 0 11,-1 0 0,0-1 1,0 0-1,0 0 0,0-1 1,0 0-1,10-5 0,3-7 2,0-1-1,-1-1 1,0 0 0,-2-1-1,0-2 1,-1 0 0,-1 0-1,23-39 1,-10 8 101,-2-1 1,34-97 0,-54 127-88,-9 20-32,-6 9 0,-6 12 0,-12 20 0,-76 125 0,87-137 0,2 2 0,0 0 0,2 0 0,-8 32 0,17-54 0,0 1 0,1-1 0,0 1 0,0-1 0,1 0 0,0 1 0,1 12 0,0-18 0,-1 0 0,1 0 0,-1 0 0,1 1 0,0-2 0,0 1 0,0 0 0,0 0 0,1 0 0,-1 0 0,0-1 0,1 1 0,-1-1 0,1 1 0,-1-1 0,1 1 0,0-1 0,0 0 0,-1 0 0,1 0 0,0 0 0,0 0 0,0 0 0,0 0 0,0-1 0,1 1 0,-1-1 0,0 0 0,0 1 0,3-1 0,3 1-341,0-1 1,0 0-1,0 0 1,-1 0-1,1-1 1,0 0-1,0-1 0,0 0 1,-1 0-1,11-4 1,-13 3-191,0 0 0,0 0 0,-1 0 0,1-1 0,-1 0 0,0 0 0,0 0 0,0 0 1,0-1-1,-1 1 0,0-1 0,0 0 0,0 0 0,0 0 0,1-7 0,6-14-10770</inkml:trace>
</inkml:ink>
</file>

<file path=ppt/ink/ink9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9.61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238 2 18610,'0'0'4046,"-9"0"-805,5-1-3058,-12 0 1203,1 1-1,-29 3 0,38-2-1190,0 0-1,1 1 1,-1-1 0,1 1 0,-1 0-1,1 1 1,0-1 0,-1 1-1,1 0 1,1 0 0,-1 1-1,-8 6 1,11-7-216,-1-1-1,1 1 1,-1 0-1,1 0 1,0 0-1,0 0 1,0 0-1,1 0 1,-2 4-1,7 6-141,17-7 55,5-6-273,0 2 1,-1 1-1,0 1 0,0 1 0,37 13 0,-60-18 400,0 1 1,0-1-1,-1 1 0,1 0 0,0-1 0,-1 1 0,1 0 0,-1 0 0,1 1 0,-1-1 0,1 0 0,-1 0 0,0 1 0,0-1 0,0 0 0,1 1 0,-1-1 1,-1 1-1,1 0 0,0-1 0,1 3 0,-2-2 31,0 0 0,-1-1 0,1 1 1,0 0-1,0-1 0,-1 1 0,1-1 0,-1 1 1,1 0-1,-1-1 0,0 1 0,0-1 0,0 0 1,1 1-1,-1-1 0,-1 0 0,1 1 0,-2 1 1,-5 4 182,0 0-1,-1 0 1,0-1 0,-1 0 0,-12 6 0,-5 0-1289,-50 17 1,60-24-184,1-1 0,-1-1 0,0 0 0,-27 0-1</inkml:trace>
</inkml:ink>
</file>

<file path=ppt/ink/ink9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0.15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186 1 19058,'0'0'2440,"-1"11"-241,-13 210 5765,13 13-7659,6-186-5248,-11-54-2023,-7-8 5321,-67-99-3051,58 79 7023,-23-53-1,36 59 1166,9 27-3414,0 0-1,0 1 1,1-1 0,-1 0 0,0 1 0,0-1 0,1 1-1,-1-1 1,0 1 0,1-1 0,-1 1 0,0-1 0,1 1-1,-1-1 1,1 1 0,-1-1 0,1 1 0,-1 0-1,1-1 1,-1 1 0,1 0 0,0-1 0,-1 1 0,1 0-1,-1 0 1,1-1 0,0 1 0,-1 0 0,1 0 0,0 0-1,-1 0 1,1 0 0,0 0 0,-1 0 0,1 0 0,-1 0-1,2 1 1,120 1-1136,-61 0-2578,1-1-3425,-6-1-6002</inkml:trace>
</inkml:ink>
</file>

<file path=ppt/ink/ink9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0.5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0 17585,'-9'4'3331,"-9"5"-2067,1 0 0,0 1 0,1 1 0,-23 18 0,33-24-973,1 1-1,-1-1 1,1 1 0,0 0 0,1 1-1,-1-1 1,-3 9 0,7-12-264,-1 0 0,1 1 0,0 0 1,0-1-1,0 1 0,0 0 0,1-1 0,-1 1 0,1 0 0,0 0 1,0-1-1,1 1 0,-1 0 0,1 0 0,1 6 0,0-8 3,0 1-1,-1-1 0,1 0 1,0 0-1,0 0 0,0 0 1,0 0-1,1-1 1,-1 1-1,1 0 0,-1-1 1,1 0-1,-1 0 0,1 0 1,-1 0-1,1 0 0,0 0 1,0-1-1,0 1 0,-1-1 1,1 0-1,0 1 0,0-2 1,3 1-1,7 0 128,-1 0-1,0-1 1,0-1-1,18-3 0,-18 1-65,0-1 0,0 0 0,0-1 0,0 0 0,-1-1 0,0 0 0,14-12 0,-20 15-62,0 0 0,-1-1 1,1 1-1,-1-1 0,0 1 1,0-1-1,-1-1 0,1 1 0,-1 0 1,0-1-1,0 0 0,-1 1 1,0-1-1,0 0 0,0 0 0,-1-1 1,1-7-1,-2 12-29,0 1 0,0-1 0,0 1 0,-1-1 0,1 1 0,0-1 0,-1 1 0,1-1 0,-1 1 0,0 0 0,0-1 0,1 1 0,-1 0 0,0-1 0,0 1 0,0 0 0,0 0 0,0 0 0,-1 0 0,1 0 0,-3-2 0,0 1 0,0 0 0,0 0 0,-1 0 0,1 1 0,-1-1 0,1 1 0,-8-1 0,0 1 0,0 0 0,0 1 0,0 0 0,0 0 0,-15 4 0,23-3-95,0 0 0,0 0 0,-1 0-1,1 1 1,0-1 0,1 1 0,-1 0 0,0 1 0,0-1-1,1 0 1,0 1 0,-1 0 0,1 0 0,0 0 0,0 0-1,1 1 1,-1-1 0,1 1 0,-1-1 0,1 1 0,0 0-1,-2 6 1,5 0-5361,7-6-3779</inkml:trace>
</inkml:ink>
</file>

<file path=ppt/ink/ink9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1.36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0 573 16432,'0'0'10783,"10"0"-8696,-1-1-1939,0-1 0,-1 0 0,1 0 0,-1-1 0,1 0 0,-1-1 0,0 0-1,0 0 1,-1-1 0,1 0 0,-1 0 0,8-7 0,93-89 1282,-79 71-1318,23-23-112,58-75 0,-89 101 0,-2-2 0,0 0 0,-2-2 0,25-61 0,-62 184 0,11-54 0,-44 183 0,45-174 0,1 1 0,0 81 0,6-127-29,1 0 1,0 0-1,0 1 1,0-1-1,0 0 0,1 1 1,-1-1-1,0 0 0,1 0 1,0 1-1,-1-1 1,1 0-1,0 0 0,0 0 1,0 0-1,0 0 0,1 0 1,-1 0-1,0 0 1,1-1-1,0 1 0,-1 0 1,1-1-1,0 1 0,0-1 1,0 0-1,0 0 1,0 0-1,0 0 0,0 0 1,0 0-1,0 0 1,0 0-1,1-1 0,3 1 1,-4-7-4814,-10-18 256,-30-28-5130,14 21 3177</inkml:trace>
</inkml:ink>
</file>

<file path=ppt/ink/ink9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1.72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61 100 4869,'0'0'5092,"-40"-59"-896,26 37-96,8 9-64,6 8-545,3 4-800,20 1-1218,11 0-127,7 9-642,7 2-608,8 2-64,-1-5-1377,1-4-3427,-2-4-6631</inkml:trace>
</inkml:ink>
</file>

<file path=ppt/ink/ink9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7.0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70 1 4388,'-47'294'7255,"25"4"-4863,33 96-6256,0-78 2039,-15-105 8298,4 20-5186,4-191-1208,1-1-1,2 0 1,22 69 0,-24-94-285,13 36-106,0-23-2955,-12-24-1970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02.84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0 123 13933,'0'0'5317,"90"-31"-4580,-43 5-545,7-4-1025,-6-5-4676</inkml:trace>
</inkml:ink>
</file>

<file path=ppt/ink/ink9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27.746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6566,'3'81'2338,"0"0"-1953,1-1-417,1-1-769,2-2-224,1-5-256,4-2-1634</inkml:trace>
  <inkml:trace contextRef="#ctx0" brushRef="#br0" timeOffset="1">95 851 1698,'57'336'10907,"-37"-232"-8474,-12-45 765,1 76-1,-5-52-1814,-3-74-1939,-1-16-1037,-1-14-1543,-4-11-2127</inkml:trace>
</inkml:ink>
</file>

<file path=ppt/ink/ink9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5.50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47 426 10442,'-13'8'2764,"11"-7"-2280,0 0 1,0 0-1,0 0 1,0 1-1,0-1 1,0 0-1,0 1 0,1-1 1,-1 1-1,1-1 1,-1 1-1,1 0 1,-1 0-1,1 0 1,0 0-1,0 0 1,0 0-1,0 0 1,0 0-1,1 0 0,-1 0 1,0 5-1,1-7-381,0 1 0,1-1 0,-1 0-1,1 1 1,-1-1 0,0 1-1,1-1 1,-1 0 0,1 1 0,-1-1-1,1 0 1,-1 0 0,1 1-1,-1-1 1,1 0 0,0 0 0,-1 0-1,1 0 1,-1 0 0,1 0-1,-1 0 1,1 0 0,-1 0 0,1 0-1,0 0 1,-1 0 0,1 0-1,-1 0 1,2-1 0,20-3 824,7-10-436,0-1 0,-1-2 0,-1-1 0,0-1 0,35-33 0,-36 30-394,18-15-13,-2-2 0,-1-1-1,-2-3 1,-2-1 0,46-72-1,-102 170-195,0-9 141,2 1 1,3 1-1,1 1 1,3 0-1,1 0 0,3 1 1,0 53-1,6-96-31,0 1 1,1-1-1,0 0 1,0 0-1,0 1 0,1-1 1,0 0-1,4 9 1,14 9-1911,-18-23 1424,0 0-1,0 0 1,0 0 0,0 0-1,0 0 1,0 0 0,0-1-1,1 1 1,-1-1 0,0 1-1,0-1 1,4 0-1,-6 0 355,0 0 0,0 0 0,1 0 0,-1 0 0,0 0-1,0 0 1,1 0 0,-1 0 0,0 0 0,0 0-1,1 0 1,-1 0 0,0 0 0,0 0 0,1 0 0,-1 0-1,0 0 1,0 0 0,1 0 0,-1-1 0,0 1-1,0 0 1,0 0 0,1 0 0,-1 0 0,0 0 0,0-1-1,0 1 1,0 0 0,0 0 0,1 0 0,-1-1-1,0 1 1,0 0 0,0 0 0,0-1 0,0 1 0,0 0-1,0 0 1,0-1 0,0 1 0,0 0 0,0 0-1,0-1 1,0 1 0,0 0 0,0 0 0,0 0 0,0-1-1,0 1 1,0 0 0,0 0 0,0-1 0,0 1-1,0 0 1,0 0 0,-1 0 0,1-1 0,-2-17-5354</inkml:trace>
</inkml:ink>
</file>

<file path=ppt/ink/ink9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5.86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15887,'0'0'9353,"64"0"-8809,-13 9-415,8-2-1,5-5-1762,-7-2-3138,-7-14-6343</inkml:trace>
</inkml:ink>
</file>

<file path=ppt/ink/ink9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6.53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80 0 11531,'0'0'10084,"1"11"-8285,-1 12-805,0 0 1,-2 0-1,-1 0 0,0 0 1,-2-1-1,-14 43 0,9-34-632,2 1 0,1 0 0,-5 48 0,12-77-354,0-1 1,0 0-1,0 0 1,0 0-1,0 0 0,0 0 1,1 0-1,-1 0 0,1 0 1,0 0-1,-1 0 1,1 0-1,0 0 0,0 0 1,0-1-1,0 1 0,0 0 1,1 0-1,-1-1 0,0 1 1,1-1-1,2 2 1,-1-1 8,0-1 0,0 1 0,0-1 0,0 0 0,0 0 0,0 0 1,0-1-1,1 1 0,-1-1 0,0 0 0,1 0 0,5 0 0,5-2-46,0-1 0,0 0 0,0 0 0,-1-2 0,21-8-1,-4-2-314,-19 9 184,0 0 1,0 1-1,0 1 0,1 0 0,19-4 1,-30 8 153,-1 0 0,1 0 0,0 0 0,0 0 1,0 0-1,0 0 0,-1 0 0,1 1 0,0-1 0,0 0 1,0 1-1,-1-1 0,1 0 0,0 1 0,-1-1 1,1 1-1,0-1 0,-1 1 0,1 0 0,0-1 0,-1 1 1,1-1-1,-1 1 0,1 0 0,-1 0 0,0-1 0,1 1 1,-1 0-1,0 0 0,1-1 0,-1 1 0,0 0 0,0 0 1,0 0-1,0 0 0,1-1 0,-1 1 0,-1 0 0,1 0 1,0 0-1,0 0 0,0-1 0,0 1 0,0 0 1,-1 0-1,1 0 0,-1 1 0,-15 41 574,11-35-494,0-1 0,-1 0 0,-1 0 1,1 0-1,-1-1 0,0 0 0,0 0 0,-1-1 0,1 0 0,-1 0 0,-1-1 0,-13 6 1,7-5 19,1-1 0,-1 0 1,0-1-1,1-1 1,-1-1-1,0 0 1,-16-1-1,28 0-304,0-1-1,0 1 1,1-1 0,-1 1 0,0-1-1,1 0 1,-1 0 0,0 0-1,1 0 1,-1 0 0,1-1-1,0 1 1,-1-1 0,1 0 0,0 0-1,0 0 1,0 0 0,0 0-1,1 0 1,-1 0 0,0 0-1,1-1 1,0 1 0,-1-1 0,1 1-1,0-1 1,0 1 0,1-1-1,-1 0 1,0 0 0,1 1 0,0-1-1,-1 0 1,1 0 0,0 1-1,0-1 1,1 0 0,-1 0-1,1 0 1,-1 1 0,1-1 0,0 0-1,0 1 1,0-1 0,0 1-1,1-1 1,-1 1 0,1 0-1,-1-1 1,1 1 0,0 0 0,0 0-1,0 0 1,0 0 0,0 1-1,0-1 1,1 0 0,-1 1 0,0 0-1,5-3 1,7-1-1382,1 0-1,0 1 1,-1 1-1,1 0 1,1 1 0,14 0-1,18 0-3131</inkml:trace>
</inkml:ink>
</file>

<file path=ppt/ink/ink9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6.99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15 29 9321,'0'0'18609,"0"6"-18406,-2 7-100,2 35 317,0-47-407,0 1-1,1-1 0,-1 1 0,1-1 0,-1 0 0,1 1 0,-1-1 0,1 0 0,0 1 0,0-1 0,-1 0 0,1 0 0,0 0 0,0 0 0,0 0 0,0 0 0,0 0 0,1 0 0,-1 0 1,0 0-1,0-1 0,1 1 0,-1 0 0,0-1 0,1 1 0,-1-1 0,1 0 0,-1 1 0,0-1 0,2 0 0,4 1 22,-1-2 0,0 1-1,0-1 1,0 1 0,0-2-1,0 1 1,0-1 0,0 0 0,0 0-1,0 0 1,-1-1 0,1 0 0,-1 0-1,0 0 1,9-8 0,-6 4-4,-1 0-1,0 0 1,0 0 0,-1-1 0,0 0 0,0 0 0,-1-1 0,0 1-1,4-12 1,-23 56 128,2 1-1,-15 70 1,23-87-82,2 0-1,0 0 1,2 0 0,0 0 0,1 0-1,1 0 1,6 28 0,-2-25-72,-2 1 0,3 36 0,-6-56 17,-1 1 0,0 0-1,0-1 1,0 1 0,0 0-1,-1 0 1,1-1 0,-1 1 0,0 0-1,-1-1 1,1 1 0,-1-1 0,0 0-1,0 1 1,-1-1 0,1 0-1,-1 0 1,0-1 0,-6 8 0,7-10 0,1 0 0,-1 0 0,0 0 0,0 0 1,0-1-1,0 1 0,0 0 0,0-1 0,0 1 0,0-1 1,0 0-1,-1 0 0,1 0 0,0 0 0,0 0 1,0 0-1,0-1 0,0 1 0,0 0 0,0-1 0,0 0 1,0 0-1,0 1 0,0-1 0,0 0 0,0-1 0,1 1 1,-1 0-1,0 0 0,1-1 0,-1 1 0,1-1 1,-1 1-1,1-1 0,0 0 0,0 0 0,-2-2 0,-5-7 97,1-1 0,1 0 0,-1 0-1,-5-18 1,2 3-742,-10-47 0,18 64 346,0 0-1,1 1 1,0-1 0,1-1-1,0 1 1,0 0 0,1 0-1,3-13 1,-3 20-185,0 0-1,1 1 1,-1-1-1,1 0 1,0 1-1,-1-1 1,1 1-1,0 0 1,1-1-1,-1 1 1,0 0-1,1 0 1,-1 1-1,1-1 1,-1 0-1,4-1 1,20-10-5746</inkml:trace>
</inkml:ink>
</file>

<file path=ppt/ink/ink9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7.60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39 0 4100,'0'0'19223,"-1"11"-17215,-14 60 518,8-44-1881,1 0 1,-4 47 0,10-73-643,0-1 1,0 0 0,0 0 0,0 1 0,0-1 0,0 0-1,0 0 1,0 0 0,0 1 0,1-1 0,-1 0 0,0 0-1,0 0 1,0 1 0,0-1 0,0 0 0,0 0 0,1 0-1,-1 1 1,0-1 0,0 0 0,0 0 0,0 0 0,1 0 0,-1 0-1,0 0 1,0 0 0,0 1 0,1-1 0,-1 0 0,0 0-1,0 0 1,0 0 0,1 0 0,-1 0 0,0 0 0,0 0-1,1 0 1,-1 0 0,0 0 0,0 0 0,0 0 0,1 0-1,14-6 126,11-9 33,-13 2-214,0 0 1,0-1-1,-1-1 1,11-18-1,-1 2-91,-22 31 135,0-1 0,0 1 0,1 0 0,-1 0 1,0 0-1,0 0 0,1 0 0,-1 0 0,0 0 0,0 0 0,1 0 0,-1 0 0,0 0 0,0 0 0,1 0 0,-1 0 0,0 0 0,0 0 0,1 0 0,-1 0 0,0 0 0,0 0 0,1 0 1,-1 0-1,0 0 0,0 0 0,1 0 0,-1 1 0,0-1 0,0 0 0,0 0 0,0 0 0,1 0 0,-1 1 0,0-1 0,0 0 0,0 0 0,0 1 0,1-1 0,-1 0 0,0 0 0,0 0 1,0 1-1,0-1 0,0 0 0,0 0 0,0 1 0,0-1 0,0 0 0,0 0 0,0 1 0,0-1 0,0 0 0,0 1 0,0-1 0,0 0 0,0 0 0,0 1 0,0-1 0,-1 0 0,5 24-219,-3-20 192,1 8-402,0-1 1,1 0-1,0 0 1,8 16 0,9 4-3946,-18-28 3402,1-1 1,0 0-1,-1 1 1,1-1-1,0 0 1,0 0-1,0-1 1,5 3-1,18 3-12361</inkml:trace>
</inkml:ink>
</file>

<file path=ppt/ink/ink9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8.02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208 50 14798,'0'0'7383,"0"-8"-4586,2-26-330,-2 34-2422,0 0 0,0-1 0,0 1 0,0 0 0,1 0 0,-1-1 0,0 1-1,0 0 1,0 0 0,0-1 0,0 1 0,-1 0 0,1 0 0,0-1 0,0 1 0,0 0 0,0 0 0,0 0 0,0-1 0,0 1 0,0 0 0,0 0 0,-1-1 0,1 1 0,0 0 0,0 0 0,0 0 0,0-1 0,-1 1 0,1 0 0,0 0 0,0 0 0,-1 0 0,1 0 0,0 0 0,0-1 0,0 1 0,-1 0 0,1 0 0,0 0 0,0 0 0,-1 0 0,1 0 0,0 0 0,0 0 0,-1 0 0,1 0 0,0 0 0,0 0 0,-1 0 0,1 0 0,0 0 0,0 1 0,-1-1 0,1 0 0,0 0 0,0 0 0,-1 0 0,1 0 0,0 0 0,0 1 0,-1-1 0,-9 8-98,4-3 72,0 0 0,1 0 0,-1 1 1,1 0-1,1 0 0,-1 1 0,1-1 0,0 1 0,1 0 0,0 0 1,0 0-1,0 0 0,1 1 0,0-1 0,0 1 0,0 8 1,2-15-29,1 0 1,-1 0-1,1 0 1,0-1-1,-1 1 1,1 0-1,0 0 1,-1-1 0,1 1-1,0 0 1,0-1-1,0 1 1,-1-1-1,1 1 1,0-1-1,0 1 1,0-1-1,0 0 1,0 0 0,0 1-1,0-1 1,0 0-1,2 0 1,32 5-369,-26-5 199,2 2-94,2-1-110,0 1-1,0 0 0,25 8 1,-37-9 365,1-1 0,0 0 1,-1 1-1,1 0 1,-1-1-1,1 1 0,-1 0 1,1 0-1,-1 0 1,0-1-1,1 2 0,-1-1 1,0 0-1,0 0 1,0 0-1,0 0 1,0 1-1,0-1 0,0 1 1,0-1-1,0 0 1,-1 1-1,1-1 0,-1 1 1,1 0-1,-1-1 1,1 1-1,-1-1 0,0 1 1,0 0-1,0-1 1,0 1-1,0 0 0,0-1 1,0 1-1,-1 0 1,1-1-1,0 1 0,-1-1 1,-1 3-1,0 0 167,-1 0-1,1-1 1,-1 1-1,0-1 1,-1 1-1,1-1 0,-1 0 1,1-1-1,-1 1 1,0 0-1,0-1 1,-7 3-1,-59 24 770,51-23-781,-70 25-11,59-23-2497,0-2-3565,13-4-2073</inkml:trace>
</inkml:ink>
</file>

<file path=ppt/ink/ink9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9.21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107 1 10634,'0'0'9316,"-9"6"-8211,2-2-928,1 1 1,0-1 0,1 2 0,-1-1 0,1 0 0,0 1-1,0 0 1,1 0 0,0 1 0,0-1 0,0 1 0,1 0-1,0 0 1,0 0 0,-3 12 0,-1 13 801,1 1 1,1-1-1,2 1 1,2 57-1,22 135 428,-2-24-1043,-19-95 1835,-8-149-2199,1 0 0,0-56 0,7 83 0,0 0 0,2 0 0,-1 1 0,2-1 0,0 0 0,1 1 0,0 0 0,1 0 0,13-25 0,-16 36-9,1-1 0,0 1 0,0 0-1,1 1 1,-1-1 0,1 0 0,0 1 0,0 0 0,0 0-1,0 0 1,0 0 0,1 1 0,-1-1 0,1 1 0,0 1-1,0-1 1,0 0 0,0 1 0,0 0 0,0 0 0,6 1-1,-7-1 1,-1 1 0,1 1 0,0-1 0,-1 0 0,1 1 0,0 0 0,-1 0 0,1 0-1,-1 0 1,1 1 0,-1-1 0,0 1 0,0 0 0,0 0 0,0 0 0,0 0-1,0 1 1,0-1 0,-1 1 0,1 0 0,-1-1 0,0 1 0,1 0 0,-1 1 0,-1-1-1,1 0 1,0 0 0,-1 1 0,2 4 0,0 10 68,0-1 1,-1 1-1,-1-1 0,-1 1 1,0-1-1,-1 1 1,-6 28-1,7-46-59,0 0 0,0 1 0,0-1 0,0 0 0,0 0 0,1 0 0,-1 0 0,0 1 0,0-1 0,0 0 0,0 0 0,0 0 0,0 0 0,0 1 0,0-1 0,1 0 0,-1 0 0,0 0 0,0 0 0,0 0 0,0 0 0,1 0 0,-1 0 0,0 1 0,0-1 0,0 0 0,0 0 0,1 0 0,-1 0 0,0 0 0,0 0 0,0 0 0,1 0 0,-1 0 0,0 0 0,0 0 0,0 0 0,0 0 0,1 0 0,-1 0 0,0-1 0,0 1 0,0 0 0,0 0 0,1 0 0,-1 0 0,0 0 0,0 0 0,0 0 0,0 0 0,0-1 0,1 1 0,-1 0 0,0 0 0,0 0 0,0 0 0,0 0 0,0-1 0,10-6 0,1-5 0,-1-1 0,0 0 0,-1 0 0,-1-1 0,0 0 0,-1-1 0,-1 0 0,0 0 0,-1 0 0,0-1 0,-1 0 0,-1 0 0,-1 0 0,0 0 0,-1-29 0,-2 41 0,1-1 0,-1 1 0,0 0 0,-1 0 0,1-1 0,-1 1 0,0 0 0,0 1 0,0-1 0,0 0 0,-1 0 0,1 1 0,-4-4 0,5 6 0,0 0 0,0 0 0,0 0 0,0-1 0,0 2 0,0-1 0,0 0 0,0 0 0,0 0 0,0 0 0,0 1 0,-1-1 0,1 0 0,0 1 0,0-1 0,-1 1 0,1 0 0,-1-1 0,1 1 0,0 0 0,-1 0 0,1 0 0,0 0 0,-1 0 0,1 0 0,-1 0 0,1 1 0,0-1 0,-1 0 0,1 1 0,0-1 0,-1 1 0,1-1 0,0 1 0,0 0 0,0-1 0,-1 1 0,1 0 0,0 0 0,0 0 0,0 0 0,0 0 0,-1 2 0,1-2-103,-1 0-1,1 0 1,0 1 0,0-1-1,0 1 1,0-1 0,0 1-1,0-1 1,0 1 0,0 0-1,0-1 1,1 1 0,-1 0-1,1 0 1,-1 0 0,1-1-1,0 1 1,0 0 0,-1 0-1,1 0 1,1 0 0,-1-1-1,0 1 1,0 0 0,1 0-1,-1 0 1,1 0 0,-1-1-1,1 1 1,0 0 0,0-1-1,0 1 1,0-1 0,0 1-1,0-1 1,0 1 0,0-1-1,1 1 1,-1-1 0,0 0-1,1 0 1,-1 0 0,1 0-1,0 0 1,-1 0 0,3 1-1,6 2-744,-1 0 0,1-1 0,0 0-1,0 0 1,0-1 0,0-1-1,13 1 1,51 1-8221,1-6 3540,0-9 5290,-61 8 1940,0 0 0,0-1-1,13-7 1,-18 7 848,2 1 5267,-11 11-1554,-2 15-6223,1-20 15,1 0 1,0 0-1,0 0 0,0 0 1,0 0-1,0 0 0,0 0 0,0 0 1,1 0-1,-1 0 0,1-1 1,-1 1-1,1 0 0,0 0 1,0 0-1,0-1 0,0 1 0,0 0 1,0-1-1,0 1 0,2 1 1,1-1-22,0-1 1,-1 0-1,1 0 1,0 0 0,-1 0-1,1 0 1,0-1-1,0 0 1,0 0 0,6 0-1,177-9-326,-184 9 326,-1 0 1,1 1-1,0-1 1,-1 1-1,1 0 1,0-1 0,-1 1-1,1 1 1,-1-1-1,0 0 1,1 1-1,-1-1 1,0 1-1,0-1 1,0 1-1,0 0 1,0 0 0,0 0-1,0 0 1,-1 0-1,1 1 1,-1-1-1,0 0 1,1 1-1,-1-1 1,0 1-1,-1-1 1,1 1 0,1 4-1,-2-4 4,1 0-1,0 0 1,0 0 0,0 0 0,0 0-1,1-1 1,-1 1 0,1 0-1,0-1 1,0 0 0,0 1-1,0-1 1,0 0 0,0 0 0,0 0-1,1 0 1,-1 0 0,1 0-1,3 1 1,-2-2-37,0 0 0,0 0 0,0-1 0,0 0 0,0 1 0,1-1 0,-1-1 0,0 1 0,0 0 0,0-1 0,0 0 0,7-3 0,50-24 0,-50 22 0,-1 0 0,1 1 0,0 1 0,21-6 0,-29 9-5,0 0 1,1 0-1,-1 1 1,0 0-1,1-1 1,-1 1-1,1 1 1,-1-1-1,0 0 0,1 1 1,3 1-1,-5-1 3,-1 0 0,0 0 0,1 0 1,-1 0-1,0 1 0,0-1 0,0 0 0,0 1 0,0-1 0,0 1 0,0-1 0,-1 1 0,1-1 0,0 1 0,-1 0 0,0-1 0,1 1 0,-1 0 0,0 0 0,0-1 0,0 1 0,0 0 1,0 1-1,0-1-125,0 0 1,0 0-1,1 0 0,-1 0 1,0 0-1,1-1 1,-1 1-1,1 0 1,0 0-1,-1 0 1,1-1-1,0 1 1,0 0-1,0-1 0,0 1 1,0-1-1,1 1 1,-1-1-1,0 0 1,1 1-1,-1-1 1,3 1-1,-2-1-321,0 0 0,0-1 0,0 1 0,1-1-1,-1 0 1,0 0 0,0 0 0,0 0 0,0 0 0,1 0 0,-1 0 0,0-1-1,0 1 1,0-1 0,0 1 0,0-1 0,0 0 0,0 0 0,0 0-1,0 0 1,2-2 0,21-18-9487</inkml:trace>
</inkml:ink>
</file>

<file path=ppt/ink/ink9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9.55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30 7 13645,'0'-6'11403,"0"8"-9962,-6 20-64,1 8 65,-4 6-770,4 6-447,1 1-129,4-1-64,0-1-96,0-1-513,1-8-160,5-3-1441,-3-9-640,-3-11-1827</inkml:trace>
</inkml:ink>
</file>

<file path=ppt/ink/ink9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49.94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58 121 6438,'0'-9'7426,"0"5"-7087,0 0 1,1 0-1,-1 0 1,1 0-1,0 0 1,0 0-1,0 0 1,1 0-1,-1 0 1,1 1-1,0-1 1,0 1-1,0-1 1,0 1-1,1 0 1,0-1-1,-1 1 1,1 1-1,0-1 1,0 0-1,1 1 1,-1-1-1,1 1 0,-1 0 1,1 0-1,-1 1 1,1-1-1,0 1 1,0 0-1,0 0 1,4-1-1,17-4 177,0 2-1,1 0 1,0 2 0,-1 0-1,1 2 1,48 6-1,-67-5-510,-1 0 0,0 0 1,0 1-1,0 0 0,0 0 0,0 0 0,-1 1 0,1 0 1,0 0-1,-1 1 0,0-1 0,9 9 0,-12-10 47,0 1 1,0-1-1,0 1 0,0-1 0,-1 1 0,1 0 0,-1 0 1,0 0-1,0 0 0,0 0 0,0 0 0,0 0 1,-1 0-1,1 0 0,-1 0 0,0 0 0,0 0 0,0 0 1,0 1-1,-1-1 0,1 0 0,-1 0 0,0 0 0,0 0 1,0 0-1,0 0 0,0 0 0,-2 2 0,-3 4 211,0 0 0,0-1-1,0 0 1,-1 0-1,-1 0 1,-12 10 0,10-10-61,2 0 1,-1 1-1,1 0 1,-8 11-1,44-16-202,55-8-456,-55 1 200,0 2 1,-1 0-1,31 5 0,-56-4 252,0 0 0,-1 0 0,1 0 0,0 1 0,0-1 0,0 1-1,-1-1 1,1 1 0,0-1 0,-1 1 0,1 0 0,-1 0 0,1 0 0,-1 0 0,1 0-1,-1 0 1,1 1 0,-1-1 0,0 0 0,0 1 0,0-1 0,0 1 0,0-1 0,0 1-1,0-1 1,0 1 0,0 0 0,-1-1 0,1 1 0,-1 0 0,1 0 0,-1-1 0,0 1-1,0 0 1,0 2 0,0 0 27,-1 0-1,0-1 1,0 1-1,0 0 1,0-1-1,0 1 1,-1-1-1,0 1 1,0-1-1,0 0 1,0 0 0,0 0-1,-1 0 1,1 0-1,-1 0 1,-3 2-1,-19 14 181,-2 0 0,-1-2-1,0-1 1,-56 23 0,-130 31 0,184-62-1576,-1-1-1,-49 4 0,16-10-6650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2:39.248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555 307 11243,'-11'-3'1639,"-3"-1"-1513,-1 0 0,0 1 0,1 1 1,-1 1-1,0 0 0,0 1 0,0 0 1,0 1-1,1 1 0,-1 1 0,0 0 1,1 0-1,0 2 0,-1 0 0,2 0 1,-1 1-1,1 1 0,0 0 0,-14 11 1,11-4-47,1 1 0,1 0 0,0 1 0,1 0 1,0 1-1,2 1 0,0 0 0,1 1 1,1-1-1,1 2 0,0-1 0,1 1 0,-6 37 1,1 10 247,3 1 1,1 129-1,8-145-132,2 0-1,3 0 1,2 0-1,26 96 1,-22-112-182,2-1 0,1-1 0,2 0 0,1-2-1,2 0 1,1 0 0,41 48 0,-37-53-19,1-1-1,1-1 0,2-1 1,0-2-1,1-1 0,1-1 1,1-1-1,0-2 0,56 22 1,-66-32-1,-1-1 0,1 0 0,0-1 1,0-2-1,1 0 0,-1-1 0,1-2 1,-1 0-1,1-1 0,-1-1 0,0-1 1,1 0-1,-2-2 0,1-1 0,0 0 1,-1-2-1,26-13 0,-25 10 13,-1-2 0,0 0 0,-1-1 0,0-1 0,-2-1 0,1 0 0,-2-1 0,0-1 0,-2-1 0,0 0-1,-1-1 1,0 0 0,9-23 0,-8 9 23,-1-1 0,-2 0 0,-1 0 0,-2-1 0,-1-1 0,-2 1 0,1-64-1,-6 15 132,-4 0 0,-3 1-1,-4 0 1,-4 0 0,-3 2 0,-4 0-1,-3 1 1,-4 1 0,-42-81-1,55 130-37,-1 1 0,-2 1 0,-1 1 0,-1 0 0,-1 2 0,-1 1 0,-43-37 0,54 52-106,0 1 1,-1 0 0,0 1-1,-1 0 1,0 1-1,0 1 1,0 0-1,-1 1 1,0 0-1,0 1 1,-1 1 0,1 0-1,0 1 1,-1 1-1,0 1 1,1 0-1,-1 1 1,1 0-1,-18 5 1,14-1-108,0 2 0,0 0 0,1 2 0,-1 0 0,2 1 0,0 0 0,0 2 0,1 0 0,0 0 0,1 2 0,0 0 0,1 1 0,-19 26 0,-5 12-627,3 1 1,2 1-1,-26 63 0,-39 99-2598,0 16-1196</inkml:trace>
</inkml:ink>
</file>

<file path=ppt/ink/ink9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51.235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195 19 2306,'0'0'2573,"10"11"-1003,-5-4-1244,1 0 0,1-1 1,-1 0-1,1 0 1,0 0-1,1-1 0,-1 0 1,1 0-1,0-1 0,0 0 1,0-1-1,1 0 0,-1 0 1,11 2-1,37 2 1860,1-2 0,85-4-1,116-21 936,-204 15-2950,132-12 194,262-30 2,-491 47 3233,-64 1-3351,-1028 106 2671,1072-101-2917,31-4 7,0 2 0,1 0 0,-53 16 0,84-20-12,1 0 1,-1 0 0,0 0 0,0 0-1,0 0 1,0 0 0,0 0 0,0 0 0,0 0-1,0 0 1,0 1 0,0-1 0,0 0 0,0 0-1,1 0 1,-1 0 0,0 0 0,0 0-1,0 0 1,0 0 0,0 0 0,0 0 0,0 0-1,0 1 1,0-1 0,0 0 0,0 0 0,0 0-1,0 0 1,0 0 0,0 0 0,0 0-1,0 0 1,0 1 0,0-1 0,0 0 0,0 0-1,0 0 1,0 0 0,0 0 0,-1 0 0,1 0-1,0 0 1,0 0 0,0 0 0,16 2-61,140-11 59,288-53 1,-274 33-126,-88 15 93,289-49 64,-1396 228 3543,918-159-3407,107-6-166,0 0-1,0 0 0,0 0 1,0 0-1,0 0 1,0 0-1,0-1 1,0 1-1,1 0 1,-1 0-1,0 0 1,0 0-1,0 0 0,0 0 1,0 0-1,0 0 1,0 0-1,0 0 1,0 0-1,0-1 1,0 1-1,0 0 0,0 0 1,0 0-1,0 0 1,0 0-1,0 0 1,0 0-1,0 0 1,0 0-1,0 0 0,0-1 1,-1 1-1,1 0 1,0 0-1,0 0 1,0 0-1,0 0 1,0 0-1,0 0 0,0 0 1,0 0-1,0 0 1,0 0-1,0 0 1,0 0-1,0 0 1,-1 0-1,18-8-202,26-7-327,720-90-2865,-615 91 3135,-107 10 198,215-17-226,-329 28 738,-105 24 1,82-12-415,-23 3-482,-203 33 456,108-37-9127,123-17-4212</inkml:trace>
</inkml:ink>
</file>

<file path=ppt/ink/ink9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3.0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11115,'0'0'2626,"2"96"-2178,-2-48 97,0-3-193,0-2-224,0-5-96,1-5 129,-1-6 671,3-5-223,-1-8 64,-1-5 191,1-3-511,1 0-289,0 1-449,0 1-415,0 4-1827,-2 1-1633</inkml:trace>
</inkml:ink>
</file>

<file path=ppt/ink/ink9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1.94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0 609,'4'79'192,"-1"-7"-993</inkml:trace>
</inkml:ink>
</file>

<file path=ppt/ink/ink9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2.28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54 1 2594,'-4'80'6762,"-19"110"0,11-112-4235,-2 112 0,22-20-1627,36 202-1,-34-296-1139,0-44 671,-7-25-3013,-2-26-17486</inkml:trace>
</inkml:ink>
</file>

<file path=ppt/ink/ink9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3.9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29 1 13132,'0'0'2696,"-4"9"-1954,-1 2-449,1 1-1,0 1 0,1-1 0,0 0 0,1 1 0,0 0 0,1-1 1,1 1-1,0 0 0,2 16 0,6 214 1871,-5-68-2287,8-193-180,1-14-1266,11-46 0,-5 1-3493,-17 71 4479,11-44-5069</inkml:trace>
</inkml:ink>
</file>

<file path=ppt/ink/ink9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34.243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34 0 9321,'0'0'3427,"-15"70"-1217,7-47 192,3-13-672,2-8-321,2-2-736,1-7-577,0-6-801,0 4-2177,-1 0-5734</inkml:trace>
</inkml:ink>
</file>

<file path=ppt/ink/ink9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8:52.09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169 50 10570,'0'0'12252,"14"-8"-11500,-2 1-637,1 1-1,0 1 0,0 0 0,1 0 1,-1 1-1,1 1 0,0 1 0,0 0 0,19-1 1,719 23 2084,-579-8-2071,-361-13 2147,74 3-1555,-15-2-52,-642 21 522,722-16-1708,39-1-2444,27-3 754,33 0-987,37-3-2224,19-10-1990</inkml:trace>
</inkml:ink>
</file>

<file path=ppt/ink/ink9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1:49:08.75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2282 0 10858,'-306'138'-1581,"-93"46"2966,326-144-1018,1 2-1,2 4 1,-81 70 0,29-10-323,6 6-1,4 4 1,5 6 0,-109 162 0,192-247-40,1 1 1,-26 63 0,42-83 29,0-1 0,2 1 0,0 1 0,1-1 0,1 1 0,1 0 0,0-1 0,2 28 0,2-35-31,0 0-1,0-1 1,1 1-1,1-1 1,-1 0 0,2 0-1,-1 0 1,2-1-1,-1 0 1,1 0 0,0 0-1,1 0 1,0-1-1,1 0 1,-1-1 0,18 14-1,11 5 20,1-2 0,71 35 0,-90-49 7,174 85 78,292 100-1,-401-170 26,0-3-1,1-4 1,1-4-1,1-3 1,110-1-1,-72-12 50,0-7-1,0-4 1,128-32-1,378-100 354,214-44 309,-681 157-617,213-44 137,-12-29 212,-329 92-450,0-1 0,-1-2 0,0-1 0,-2-2 0,0-2 0,-1 0-1,44-41 1,-64 52-39,-1 0 0,-1-1 1,0 1-1,0-2 0,-1 0 0,-1 0 0,0 0 0,0-1 0,-1 0 0,-1 0 0,0 0 0,-1-1 0,-1 1 0,0-1 0,0 0 0,-2 0 0,1-1 0,-2 1 0,0 0 0,-1 0 0,0 0 0,-1 0 0,-5-17 0,0 10 84,-1-1-1,-1 1 1,-1 1-1,-1 0 1,-1 0-1,-1 1 1,0 0-1,-2 2 1,0-1 0,-31-27-1,-9-2 142,-2 2 0,-69-41 0,-54-22-247,-3 8 0,-5 8 0,-4 9 0,-373-109 0,419 154-293,-2 6-1,-1 7 1,0 6 0,-247 1-1,292 21 219,1 5 1,0 4-1,0 5 0,2 4 0,0 5 0,1 4 1,-154 69-1,155-47-90,2 3 0,2 5 0,3 3 0,3 5 0,3 3 0,-89 97 0,9 13-2258,-243 349 1,191-226-1929,-2-17-3315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3:58.9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50 31 4452,'0'0'2467,"-49"-30"-5703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02T10:54:32.640"/>
    </inkml:context>
    <inkml:brush xml:id="br0">
      <inkml:brushProperty name="width" value="0.025" units="cm"/>
      <inkml:brushProperty name="height" value="0.025" units="cm"/>
      <inkml:brushProperty name="color" value="#E71224"/>
    </inkml:brush>
  </inkml:definitions>
  <inkml:trace contextRef="#ctx0" brushRef="#br0">157 124 12107,'0'0'7608,"-7"-2"-7016,-22-7 108,-2-9 4966,9-7-4288,20 22-1396,0 0 1,0 0-1,0 0 1,-1 0-1,1 1 0,-1-1 1,1 1-1,-1 0 1,0-1-1,0 1 0,0 1 1,0-1-1,0 0 0,0 1 1,-1-1-1,1 1 1,-1 0-1,1 0 0,0 1 1,-1-1-1,-4 0 1,9 1 6,-1 0 1,0 0 0,1 0 0,-1 0 0,1 0 0,-1 0 0,0 0-1,1 0 1,-1 1 0,0-1 0,1 0 0,-1 0 0,1 0 0,-1 0-1,0 1 1,1-1 0,-1 0 0,0 0 0,1 0 0,-1 1 0,0-1 0,0 0-1,1 1 1,-1-1 0,0 0 0,0 1 0,1-1 0,-1 0 0,0 1-1,0-1 1,0 0 0,0 1 0,0-1 0,1 0 0,-1 1 0,0-1 0,0 1-1,0-1 1,0 0 0,0 1 0,0-1 0,0 1 0,0-1 0,0 0-1,-1 1 1,1-1 0,0 1 0,0-1 0,0 0 0,0 1 0,0-1 0,-1 0-1,1 1 1,0-1 0,0 0 0,-1 1 0,1-1 0,0 0 0,-1 0-1,1 1 1,0-1 0,0 0 0,-1 0 0,1 0 0,-1 1 0,1-1-1,0 0 1,-1 0 0,3 0-99,0 0-1,1-1 1,-1 1 0,0-1-1,0 0 1,1 1-1,-1-1 1,0 0 0,0 0-1,0 0 1,0-1 0,0 1-1,-1 0 1,1-1-1,0 1 1,-1-1 0,1 0-1,0 1 1,-1-1-1,0 0 1,2-3 0,12-13-3282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8DB8-530C-4269-8329-B8EA10861C27}" type="datetimeFigureOut">
              <a:rPr lang="de-DE" smtClean="0"/>
              <a:t>02.04.2026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571D5-6680-4734-923E-3B58AF67DB7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83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FAEA85-5BB6-5250-5A6C-B38951D72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009D8B2-535D-3FF0-DB64-2C36F4F3F1A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F4695EB-C8AA-5257-785B-6106C0C29B3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90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15BB3-17A5-2C5D-2D6C-B44CA3C50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42331ED-7B83-F17C-6DB3-0756954E50E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5B444D0-30D9-52CF-CF7F-6D47414779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5517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4D27C-25E5-1BFE-DFB2-0CC418179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E75E935-2F8F-1790-FEFC-E2F0E99025B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9284C35-33D4-B434-3F62-ED6472C1004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8962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51A38-91A0-EF0B-5360-EE6C997B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208740-2C74-9D32-0662-F02A2D6CF83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6FF0EF-945D-8477-6455-774C7C274F5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39480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1B7A8C-6536-711C-39EB-2B360C149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C48428-59D1-56D5-6358-8313F11EF0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958CCCA-83F8-5401-2B69-32E5F43886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86763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F3684-124F-9EAE-7975-14DBC1391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49942A-E2BF-5209-BE90-028E6DBAEEF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3E78089-DEA7-E234-BCD4-4F54A12E16A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7018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657E6-88FD-9986-9742-EDCB25F42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0F32BDA-4323-2C27-05E7-04A0F65512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24E1D1-747C-7BD2-AF0C-DC8C9741F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8440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4EC693-66F5-3E62-189E-1777C7C9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2AE6CE4-33FB-4C99-35F1-4DA6A84D1A2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77EF151-D20B-A4A6-B9B6-33EA365F0E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4896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D6FC3-1C5E-33B6-6780-782D20F38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83B904-1E0C-F61C-055C-5B69B15F5C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424C810-05B0-88A1-302B-3CAE8C88EA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00917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51BF-FD96-D619-B855-EEE35211B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2F864ED-C099-013D-7625-D0C9053E5E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4CD0CD8-2DB3-9B44-B0AC-B63706467DC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83236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56C91-B7EC-0A88-4413-7F7415D43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3403CF0-7CE0-C789-6479-6B55F41FED7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DF617D2-75CB-5E2F-65C0-D35540E02E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5348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73491-3613-E15A-8395-866023DFE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0DA4A0C-D2EA-03F1-7522-BF9CD44CAC1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29CB1D9-CDBC-487C-7EA6-AC493783D56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37997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9B32B-0031-B4A9-FF6C-381425F2D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CE8307-D2D2-FE3F-0CAC-DEC7120FFBC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67A6AB-8083-0DA1-C9EB-0AFDA7B0249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5071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3DEF6-68B8-C19B-F015-28113E454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606DC40-2246-E270-9A07-556BFD62498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BA5825-33EF-7D54-BEFB-70E8A7547C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6383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85863-73F6-22F9-0515-F9AEAFF54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E741E34-F741-8BF3-4283-D051DC6423C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690A8C3-7B84-E181-B177-2DE7EFEAE31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589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78777-EBA3-72BE-06F6-B59C42A04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7EF06E7-61E1-8616-A99E-E43E6B4AEC6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81957BE-F9FB-59CF-6B05-E6535673149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7598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78777-EBA3-72BE-06F6-B59C42A04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7EF06E7-61E1-8616-A99E-E43E6B4AEC6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81957BE-F9FB-59CF-6B05-E6535673149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8209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D7825-2266-5239-B1C2-1D6DEA6CD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5284C75-9888-B295-EC0E-E13EF0C1BDA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47B44B4-E844-1926-DABE-77E7F492C87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53548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F6848-3718-0D1E-6C3A-0FDA45B72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43606CB-61A4-C6D0-0638-B4943FBE3BC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D16F98E-07D2-AB2E-34B5-B9F2C9444DB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3744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F08641-1081-D79F-2CB9-3EBAB72C0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816EA78-61FE-657C-4A36-9C5A436EE7D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A539219-3235-D0AB-2E63-344FF12903F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0927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5A1D9-AAC1-B917-6EE4-E11185617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7912F6F-DE22-C543-4CD2-4C37B8A9454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30966D9-78C7-625D-8F34-A21441F2E87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4071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A744D-B7CC-2B77-B5E9-B3352AA06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E77EFC9-58B4-67BD-2D2D-7FA656D9371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-458788" y="982663"/>
            <a:ext cx="8610601" cy="484346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EF1E6E4-DB7B-AA02-5C25-39178381CBA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97934" y="5318756"/>
            <a:ext cx="5583468" cy="276999"/>
          </a:xfrm>
        </p:spPr>
        <p:txBody>
          <a:bodyPr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0435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B3BC38-0E54-4E83-9C64-1B0FE8E89F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C9CF90-778D-4430-989D-B06B207AD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ED90CBE-81D9-4643-A1AE-B86217ACC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4D1A4-8FFF-4BFB-90C9-FC24F5E6DCA6}" type="datetime1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430AE-4C6A-4F3A-BF2A-58629ABF7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8FF889-B734-4B7E-8C08-21F1DFED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26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25FA87-5309-445C-9DF0-8120FB89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5B6BD61-2396-495A-BFAA-9C771E69D4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91E7EB-A39D-416C-A164-E12DC448A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224E-D163-457A-82D1-D92A750C1CC3}" type="datetime1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05BF50-DB73-4D9C-A233-232EF43F2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E98847C-98C6-4E04-B0E3-25C67DADE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8832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9DF09E4-1D7F-4436-BB2D-7BBA2DFAA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FB841EE-956E-461C-A772-D99AEC8E26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8F7EA14-14D1-4580-B7B3-29A6990D5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B4B2-FA34-4BF0-B75E-975C258D12B6}" type="datetime1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8F3D65-3CE9-43EF-BC85-7C75F4364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32D8BE-F679-4B2A-88DB-2FF5CF793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46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5057A8-F611-4FAA-B2BA-81B3F30C3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70FC1B-9290-445A-A5BA-7821E22B5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A07C6F-E1A4-42EA-8DA9-D15F0C56B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0476A-BEE6-49D0-91FF-E09CB16D9188}" type="datetime1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EC9CDB-7938-478F-8860-68E65DC3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443BFFA-0090-4167-924A-A28E136B0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494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5E69AB-0989-4918-8829-5B0AD31C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C99E048-9AC8-4172-A009-61338CF2D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99301D-3635-494B-B445-07057B44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9F584-F1B5-4C5C-802A-C88B9ABFDAC1}" type="datetime1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B211C6-2A75-4A02-B91E-AF4317E25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7F28D0-1ACA-4356-ABE5-F6326394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0525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1A188-A70B-4B7E-BCBE-00830D5D4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A53C92-5708-4369-8C8B-E13D65EC9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CEEE671-CCEF-4F19-BC77-7AB2D9DD8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CBA611-0CEB-4900-BB6B-BFD24572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7E3F-C99D-4F7A-B9BF-3D4AD8B01801}" type="datetime1">
              <a:rPr lang="de-DE" smtClean="0"/>
              <a:t>02.04.2026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E67985-3E25-4FF3-8259-412544912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D3AE17-1B1A-441A-ADAB-EA753EFAF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4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E6D44B-ECB2-494B-B8DD-1ECD56F8D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788603-C259-4996-B635-C72A6C532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5EE397-1447-4365-8C4D-5FF9A09D7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5F77450-0CED-4F63-AFF7-A0A89B354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992E2A0-8BDB-4F76-9EFD-16D48B207E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46F1C1-333C-4E5A-8A21-0E00CC52B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FBC1-A306-442D-9E8E-CCD47A24BC39}" type="datetime1">
              <a:rPr lang="de-DE" smtClean="0"/>
              <a:t>02.04.2026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B140476-F72C-43CA-B524-0F82D8BB9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74420F6-8C8B-4711-AE1B-287E00167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27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29DFFF-4E57-4515-ACFA-89CD362EC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AE44362-E8E0-474C-90E4-0F4FEE906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E0AF1-C575-4C63-B2E4-2F9A4D8AF6FD}" type="datetime1">
              <a:rPr lang="de-DE" smtClean="0"/>
              <a:t>02.04.2026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DB84C6F-AD33-4F88-A79E-033B17A4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A6BF78-29DB-4B06-A37A-C12BFB3A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5482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B09D0F-C34E-4F2E-A969-A4A7F8B97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CFDE-4171-468A-8ECB-9DD48FB7C024}" type="datetime1">
              <a:rPr lang="de-DE" smtClean="0"/>
              <a:t>02.04.2026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7DA608D-A34D-41DE-A4B0-ED9CBA5D3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BC1171-87BC-4E9C-9CA5-040C0BF2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9468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0AE8FB-302A-47F7-8EF6-814F266C2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B1ED2AE-63C2-4A88-8E72-1C8A8ADFBB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82D1504-586F-4EEF-B44E-8DCF11D09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8C045F-E74E-4EB9-A608-C48C206C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A3E57-014D-4E4B-B56F-66D884F50570}" type="datetime1">
              <a:rPr lang="de-DE" smtClean="0"/>
              <a:t>02.04.2026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F301431-C3F5-4240-8C69-5B2793FF5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411E00E-D6B7-4E10-9B25-9B938B79F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736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86D5B-B035-4C6E-B32C-E5BB0DB6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3C39EE-6645-4E2B-8C44-42420026A3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9FD9577-3F00-433F-A5B5-D5EDE2FFDE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B6D8129-7F67-461A-ABC5-A539B51B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44EC-1717-4AC2-9F9C-14F02B911630}" type="datetime1">
              <a:rPr lang="de-DE" smtClean="0"/>
              <a:t>02.04.2026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2C1295-848A-4E26-9974-D57A161E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616B5E-694A-44C5-8863-49AC0D6C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19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B59945B-5C60-4625-AD95-0F99A2DB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0D677A7-E942-4AD7-8973-E54D531E9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8964EDA-3920-4803-A501-3B8BD18C1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3248A-B1E1-44F8-AED8-AFF90FB38D03}" type="datetime1">
              <a:rPr lang="de-DE" smtClean="0"/>
              <a:t>02.04.2026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16B5C8-851E-463F-BE62-78864A5EA3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5A3770-135E-4C5B-87D8-C7193A65D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15BC7-5F82-419E-A605-7DD15ECFCF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63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customXml" Target="../ink/ink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895.xml"/><Relationship Id="rId21" Type="http://schemas.openxmlformats.org/officeDocument/2006/relationships/customXml" Target="../ink/ink847.xml"/><Relationship Id="rId63" Type="http://schemas.openxmlformats.org/officeDocument/2006/relationships/customXml" Target="../ink/ink868.xml"/><Relationship Id="rId159" Type="http://schemas.openxmlformats.org/officeDocument/2006/relationships/customXml" Target="../ink/ink916.xml"/><Relationship Id="rId170" Type="http://schemas.openxmlformats.org/officeDocument/2006/relationships/image" Target="../media/image912.png"/><Relationship Id="rId226" Type="http://schemas.openxmlformats.org/officeDocument/2006/relationships/image" Target="../media/image940.png"/><Relationship Id="rId268" Type="http://schemas.openxmlformats.org/officeDocument/2006/relationships/image" Target="../media/image961.png"/><Relationship Id="rId32" Type="http://schemas.openxmlformats.org/officeDocument/2006/relationships/image" Target="../media/image54.png"/><Relationship Id="rId74" Type="http://schemas.openxmlformats.org/officeDocument/2006/relationships/image" Target="../media/image864.png"/><Relationship Id="rId128" Type="http://schemas.openxmlformats.org/officeDocument/2006/relationships/image" Target="../media/image891.png"/><Relationship Id="rId5" Type="http://schemas.openxmlformats.org/officeDocument/2006/relationships/customXml" Target="../ink/ink839.xml"/><Relationship Id="rId181" Type="http://schemas.openxmlformats.org/officeDocument/2006/relationships/customXml" Target="../ink/ink927.xml"/><Relationship Id="rId237" Type="http://schemas.openxmlformats.org/officeDocument/2006/relationships/customXml" Target="../ink/ink955.xml"/><Relationship Id="rId279" Type="http://schemas.openxmlformats.org/officeDocument/2006/relationships/customXml" Target="../ink/ink976.xml"/><Relationship Id="rId22" Type="http://schemas.openxmlformats.org/officeDocument/2006/relationships/image" Target="../media/image839.png"/><Relationship Id="rId43" Type="http://schemas.openxmlformats.org/officeDocument/2006/relationships/customXml" Target="../ink/ink858.xml"/><Relationship Id="rId64" Type="http://schemas.openxmlformats.org/officeDocument/2006/relationships/image" Target="../media/image859.png"/><Relationship Id="rId118" Type="http://schemas.openxmlformats.org/officeDocument/2006/relationships/image" Target="../media/image886.png"/><Relationship Id="rId139" Type="http://schemas.openxmlformats.org/officeDocument/2006/relationships/customXml" Target="../ink/ink906.xml"/><Relationship Id="rId85" Type="http://schemas.openxmlformats.org/officeDocument/2006/relationships/customXml" Target="../ink/ink879.xml"/><Relationship Id="rId150" Type="http://schemas.openxmlformats.org/officeDocument/2006/relationships/image" Target="../media/image902.png"/><Relationship Id="rId171" Type="http://schemas.openxmlformats.org/officeDocument/2006/relationships/customXml" Target="../ink/ink922.xml"/><Relationship Id="rId192" Type="http://schemas.openxmlformats.org/officeDocument/2006/relationships/image" Target="../media/image923.png"/><Relationship Id="rId206" Type="http://schemas.openxmlformats.org/officeDocument/2006/relationships/image" Target="../media/image930.png"/><Relationship Id="rId227" Type="http://schemas.openxmlformats.org/officeDocument/2006/relationships/customXml" Target="../ink/ink950.xml"/><Relationship Id="rId248" Type="http://schemas.openxmlformats.org/officeDocument/2006/relationships/image" Target="../media/image951.png"/><Relationship Id="rId269" Type="http://schemas.openxmlformats.org/officeDocument/2006/relationships/customXml" Target="../ink/ink971.xml"/><Relationship Id="rId12" Type="http://schemas.openxmlformats.org/officeDocument/2006/relationships/image" Target="../media/image834.png"/><Relationship Id="rId33" Type="http://schemas.openxmlformats.org/officeDocument/2006/relationships/customXml" Target="../ink/ink853.xml"/><Relationship Id="rId108" Type="http://schemas.openxmlformats.org/officeDocument/2006/relationships/image" Target="../media/image881.png"/><Relationship Id="rId129" Type="http://schemas.openxmlformats.org/officeDocument/2006/relationships/customXml" Target="../ink/ink901.xml"/><Relationship Id="rId280" Type="http://schemas.openxmlformats.org/officeDocument/2006/relationships/image" Target="../media/image967.png"/><Relationship Id="rId54" Type="http://schemas.openxmlformats.org/officeDocument/2006/relationships/image" Target="../media/image854.png"/><Relationship Id="rId75" Type="http://schemas.openxmlformats.org/officeDocument/2006/relationships/customXml" Target="../ink/ink874.xml"/><Relationship Id="rId96" Type="http://schemas.openxmlformats.org/officeDocument/2006/relationships/image" Target="../media/image875.png"/><Relationship Id="rId140" Type="http://schemas.openxmlformats.org/officeDocument/2006/relationships/image" Target="../media/image897.png"/><Relationship Id="rId161" Type="http://schemas.openxmlformats.org/officeDocument/2006/relationships/customXml" Target="../ink/ink917.xml"/><Relationship Id="rId182" Type="http://schemas.openxmlformats.org/officeDocument/2006/relationships/image" Target="../media/image918.png"/><Relationship Id="rId217" Type="http://schemas.openxmlformats.org/officeDocument/2006/relationships/customXml" Target="../ink/ink945.xml"/><Relationship Id="rId6" Type="http://schemas.openxmlformats.org/officeDocument/2006/relationships/image" Target="../media/image831.png"/><Relationship Id="rId238" Type="http://schemas.openxmlformats.org/officeDocument/2006/relationships/image" Target="../media/image946.png"/><Relationship Id="rId259" Type="http://schemas.openxmlformats.org/officeDocument/2006/relationships/customXml" Target="../ink/ink966.xml"/><Relationship Id="rId23" Type="http://schemas.openxmlformats.org/officeDocument/2006/relationships/customXml" Target="../ink/ink848.xml"/><Relationship Id="rId119" Type="http://schemas.openxmlformats.org/officeDocument/2006/relationships/customXml" Target="../ink/ink896.xml"/><Relationship Id="rId270" Type="http://schemas.openxmlformats.org/officeDocument/2006/relationships/image" Target="../media/image962.png"/><Relationship Id="rId44" Type="http://schemas.openxmlformats.org/officeDocument/2006/relationships/image" Target="../media/image849.png"/><Relationship Id="rId65" Type="http://schemas.openxmlformats.org/officeDocument/2006/relationships/customXml" Target="../ink/ink869.xml"/><Relationship Id="rId86" Type="http://schemas.openxmlformats.org/officeDocument/2006/relationships/image" Target="../media/image870.png"/><Relationship Id="rId130" Type="http://schemas.openxmlformats.org/officeDocument/2006/relationships/image" Target="../media/image892.png"/><Relationship Id="rId151" Type="http://schemas.openxmlformats.org/officeDocument/2006/relationships/customXml" Target="../ink/ink912.xml"/><Relationship Id="rId172" Type="http://schemas.openxmlformats.org/officeDocument/2006/relationships/image" Target="../media/image913.png"/><Relationship Id="rId193" Type="http://schemas.openxmlformats.org/officeDocument/2006/relationships/customXml" Target="../ink/ink933.xml"/><Relationship Id="rId207" Type="http://schemas.openxmlformats.org/officeDocument/2006/relationships/customXml" Target="../ink/ink940.xml"/><Relationship Id="rId228" Type="http://schemas.openxmlformats.org/officeDocument/2006/relationships/image" Target="../media/image941.png"/><Relationship Id="rId249" Type="http://schemas.openxmlformats.org/officeDocument/2006/relationships/customXml" Target="../ink/ink961.xml"/><Relationship Id="rId13" Type="http://schemas.openxmlformats.org/officeDocument/2006/relationships/customXml" Target="../ink/ink843.xml"/><Relationship Id="rId109" Type="http://schemas.openxmlformats.org/officeDocument/2006/relationships/customXml" Target="../ink/ink891.xml"/><Relationship Id="rId260" Type="http://schemas.openxmlformats.org/officeDocument/2006/relationships/image" Target="../media/image957.png"/><Relationship Id="rId281" Type="http://schemas.openxmlformats.org/officeDocument/2006/relationships/customXml" Target="../ink/ink977.xml"/><Relationship Id="rId34" Type="http://schemas.openxmlformats.org/officeDocument/2006/relationships/image" Target="../media/image844.png"/><Relationship Id="rId55" Type="http://schemas.openxmlformats.org/officeDocument/2006/relationships/customXml" Target="../ink/ink864.xml"/><Relationship Id="rId76" Type="http://schemas.openxmlformats.org/officeDocument/2006/relationships/image" Target="../media/image865.png"/><Relationship Id="rId97" Type="http://schemas.openxmlformats.org/officeDocument/2006/relationships/customXml" Target="../ink/ink885.xml"/><Relationship Id="rId120" Type="http://schemas.openxmlformats.org/officeDocument/2006/relationships/image" Target="../media/image887.png"/><Relationship Id="rId141" Type="http://schemas.openxmlformats.org/officeDocument/2006/relationships/customXml" Target="../ink/ink907.xml"/><Relationship Id="rId7" Type="http://schemas.openxmlformats.org/officeDocument/2006/relationships/customXml" Target="../ink/ink840.xml"/><Relationship Id="rId162" Type="http://schemas.openxmlformats.org/officeDocument/2006/relationships/image" Target="../media/image908.png"/><Relationship Id="rId183" Type="http://schemas.openxmlformats.org/officeDocument/2006/relationships/customXml" Target="../ink/ink928.xml"/><Relationship Id="rId218" Type="http://schemas.openxmlformats.org/officeDocument/2006/relationships/image" Target="../media/image936.png"/><Relationship Id="rId239" Type="http://schemas.openxmlformats.org/officeDocument/2006/relationships/customXml" Target="../ink/ink956.xml"/><Relationship Id="rId250" Type="http://schemas.openxmlformats.org/officeDocument/2006/relationships/image" Target="../media/image952.png"/><Relationship Id="rId271" Type="http://schemas.openxmlformats.org/officeDocument/2006/relationships/customXml" Target="../ink/ink972.xml"/><Relationship Id="rId24" Type="http://schemas.openxmlformats.org/officeDocument/2006/relationships/image" Target="../media/image840.png"/><Relationship Id="rId45" Type="http://schemas.openxmlformats.org/officeDocument/2006/relationships/customXml" Target="../ink/ink859.xml"/><Relationship Id="rId66" Type="http://schemas.openxmlformats.org/officeDocument/2006/relationships/image" Target="../media/image860.png"/><Relationship Id="rId87" Type="http://schemas.openxmlformats.org/officeDocument/2006/relationships/customXml" Target="../ink/ink880.xml"/><Relationship Id="rId110" Type="http://schemas.openxmlformats.org/officeDocument/2006/relationships/image" Target="../media/image882.png"/><Relationship Id="rId131" Type="http://schemas.openxmlformats.org/officeDocument/2006/relationships/customXml" Target="../ink/ink902.xml"/><Relationship Id="rId152" Type="http://schemas.openxmlformats.org/officeDocument/2006/relationships/image" Target="../media/image903.png"/><Relationship Id="rId173" Type="http://schemas.openxmlformats.org/officeDocument/2006/relationships/customXml" Target="../ink/ink923.xml"/><Relationship Id="rId194" Type="http://schemas.openxmlformats.org/officeDocument/2006/relationships/image" Target="../media/image924.png"/><Relationship Id="rId208" Type="http://schemas.openxmlformats.org/officeDocument/2006/relationships/image" Target="../media/image931.png"/><Relationship Id="rId229" Type="http://schemas.openxmlformats.org/officeDocument/2006/relationships/customXml" Target="../ink/ink951.xml"/><Relationship Id="rId240" Type="http://schemas.openxmlformats.org/officeDocument/2006/relationships/image" Target="../media/image947.png"/><Relationship Id="rId261" Type="http://schemas.openxmlformats.org/officeDocument/2006/relationships/customXml" Target="../ink/ink967.xml"/><Relationship Id="rId14" Type="http://schemas.openxmlformats.org/officeDocument/2006/relationships/image" Target="../media/image835.png"/><Relationship Id="rId35" Type="http://schemas.openxmlformats.org/officeDocument/2006/relationships/customXml" Target="../ink/ink854.xml"/><Relationship Id="rId56" Type="http://schemas.openxmlformats.org/officeDocument/2006/relationships/image" Target="../media/image855.png"/><Relationship Id="rId77" Type="http://schemas.openxmlformats.org/officeDocument/2006/relationships/customXml" Target="../ink/ink875.xml"/><Relationship Id="rId100" Type="http://schemas.openxmlformats.org/officeDocument/2006/relationships/image" Target="../media/image877.png"/><Relationship Id="rId282" Type="http://schemas.openxmlformats.org/officeDocument/2006/relationships/image" Target="../media/image968.png"/><Relationship Id="rId8" Type="http://schemas.openxmlformats.org/officeDocument/2006/relationships/image" Target="../media/image832.png"/><Relationship Id="rId98" Type="http://schemas.openxmlformats.org/officeDocument/2006/relationships/image" Target="../media/image876.png"/><Relationship Id="rId121" Type="http://schemas.openxmlformats.org/officeDocument/2006/relationships/customXml" Target="../ink/ink897.xml"/><Relationship Id="rId142" Type="http://schemas.openxmlformats.org/officeDocument/2006/relationships/image" Target="../media/image898.png"/><Relationship Id="rId163" Type="http://schemas.openxmlformats.org/officeDocument/2006/relationships/customXml" Target="../ink/ink918.xml"/><Relationship Id="rId184" Type="http://schemas.openxmlformats.org/officeDocument/2006/relationships/image" Target="../media/image919.png"/><Relationship Id="rId219" Type="http://schemas.openxmlformats.org/officeDocument/2006/relationships/customXml" Target="../ink/ink946.xml"/><Relationship Id="rId230" Type="http://schemas.openxmlformats.org/officeDocument/2006/relationships/image" Target="../media/image942.png"/><Relationship Id="rId251" Type="http://schemas.openxmlformats.org/officeDocument/2006/relationships/customXml" Target="../ink/ink962.xml"/><Relationship Id="rId25" Type="http://schemas.openxmlformats.org/officeDocument/2006/relationships/customXml" Target="../ink/ink849.xml"/><Relationship Id="rId46" Type="http://schemas.openxmlformats.org/officeDocument/2006/relationships/image" Target="../media/image850.png"/><Relationship Id="rId67" Type="http://schemas.openxmlformats.org/officeDocument/2006/relationships/customXml" Target="../ink/ink870.xml"/><Relationship Id="rId272" Type="http://schemas.openxmlformats.org/officeDocument/2006/relationships/image" Target="../media/image963.png"/><Relationship Id="rId88" Type="http://schemas.openxmlformats.org/officeDocument/2006/relationships/image" Target="../media/image871.png"/><Relationship Id="rId111" Type="http://schemas.openxmlformats.org/officeDocument/2006/relationships/customXml" Target="../ink/ink892.xml"/><Relationship Id="rId132" Type="http://schemas.openxmlformats.org/officeDocument/2006/relationships/image" Target="../media/image893.png"/><Relationship Id="rId153" Type="http://schemas.openxmlformats.org/officeDocument/2006/relationships/customXml" Target="../ink/ink913.xml"/><Relationship Id="rId174" Type="http://schemas.openxmlformats.org/officeDocument/2006/relationships/image" Target="../media/image914.png"/><Relationship Id="rId195" Type="http://schemas.openxmlformats.org/officeDocument/2006/relationships/customXml" Target="../ink/ink934.xml"/><Relationship Id="rId209" Type="http://schemas.openxmlformats.org/officeDocument/2006/relationships/customXml" Target="../ink/ink941.xml"/><Relationship Id="rId220" Type="http://schemas.openxmlformats.org/officeDocument/2006/relationships/image" Target="../media/image937.png"/><Relationship Id="rId241" Type="http://schemas.openxmlformats.org/officeDocument/2006/relationships/customXml" Target="../ink/ink957.xml"/><Relationship Id="rId15" Type="http://schemas.openxmlformats.org/officeDocument/2006/relationships/customXml" Target="../ink/ink844.xml"/><Relationship Id="rId36" Type="http://schemas.openxmlformats.org/officeDocument/2006/relationships/image" Target="../media/image845.png"/><Relationship Id="rId57" Type="http://schemas.openxmlformats.org/officeDocument/2006/relationships/customXml" Target="../ink/ink865.xml"/><Relationship Id="rId262" Type="http://schemas.openxmlformats.org/officeDocument/2006/relationships/image" Target="../media/image958.png"/><Relationship Id="rId78" Type="http://schemas.openxmlformats.org/officeDocument/2006/relationships/image" Target="../media/image866.png"/><Relationship Id="rId99" Type="http://schemas.openxmlformats.org/officeDocument/2006/relationships/customXml" Target="../ink/ink886.xml"/><Relationship Id="rId101" Type="http://schemas.openxmlformats.org/officeDocument/2006/relationships/customXml" Target="../ink/ink887.xml"/><Relationship Id="rId122" Type="http://schemas.openxmlformats.org/officeDocument/2006/relationships/image" Target="../media/image888.png"/><Relationship Id="rId143" Type="http://schemas.openxmlformats.org/officeDocument/2006/relationships/customXml" Target="../ink/ink908.xml"/><Relationship Id="rId164" Type="http://schemas.openxmlformats.org/officeDocument/2006/relationships/image" Target="../media/image909.png"/><Relationship Id="rId185" Type="http://schemas.openxmlformats.org/officeDocument/2006/relationships/customXml" Target="../ink/ink929.xml"/><Relationship Id="rId9" Type="http://schemas.openxmlformats.org/officeDocument/2006/relationships/customXml" Target="../ink/ink841.xml"/><Relationship Id="rId210" Type="http://schemas.openxmlformats.org/officeDocument/2006/relationships/image" Target="../media/image932.png"/><Relationship Id="rId26" Type="http://schemas.openxmlformats.org/officeDocument/2006/relationships/image" Target="../media/image841.png"/><Relationship Id="rId231" Type="http://schemas.openxmlformats.org/officeDocument/2006/relationships/customXml" Target="../ink/ink952.xml"/><Relationship Id="rId252" Type="http://schemas.openxmlformats.org/officeDocument/2006/relationships/image" Target="../media/image953.png"/><Relationship Id="rId273" Type="http://schemas.openxmlformats.org/officeDocument/2006/relationships/customXml" Target="../ink/ink973.xml"/><Relationship Id="rId47" Type="http://schemas.openxmlformats.org/officeDocument/2006/relationships/customXml" Target="../ink/ink860.xml"/><Relationship Id="rId68" Type="http://schemas.openxmlformats.org/officeDocument/2006/relationships/image" Target="../media/image861.png"/><Relationship Id="rId89" Type="http://schemas.openxmlformats.org/officeDocument/2006/relationships/customXml" Target="../ink/ink881.xml"/><Relationship Id="rId112" Type="http://schemas.openxmlformats.org/officeDocument/2006/relationships/image" Target="../media/image883.png"/><Relationship Id="rId133" Type="http://schemas.openxmlformats.org/officeDocument/2006/relationships/customXml" Target="../ink/ink903.xml"/><Relationship Id="rId154" Type="http://schemas.openxmlformats.org/officeDocument/2006/relationships/image" Target="../media/image904.png"/><Relationship Id="rId175" Type="http://schemas.openxmlformats.org/officeDocument/2006/relationships/customXml" Target="../ink/ink924.xml"/><Relationship Id="rId196" Type="http://schemas.openxmlformats.org/officeDocument/2006/relationships/image" Target="../media/image925.png"/><Relationship Id="rId200" Type="http://schemas.openxmlformats.org/officeDocument/2006/relationships/image" Target="../media/image927.png"/><Relationship Id="rId16" Type="http://schemas.openxmlformats.org/officeDocument/2006/relationships/image" Target="../media/image836.png"/><Relationship Id="rId221" Type="http://schemas.openxmlformats.org/officeDocument/2006/relationships/customXml" Target="../ink/ink947.xml"/><Relationship Id="rId242" Type="http://schemas.openxmlformats.org/officeDocument/2006/relationships/image" Target="../media/image948.png"/><Relationship Id="rId263" Type="http://schemas.openxmlformats.org/officeDocument/2006/relationships/customXml" Target="../ink/ink968.xml"/><Relationship Id="rId37" Type="http://schemas.openxmlformats.org/officeDocument/2006/relationships/customXml" Target="../ink/ink855.xml"/><Relationship Id="rId58" Type="http://schemas.openxmlformats.org/officeDocument/2006/relationships/image" Target="../media/image856.png"/><Relationship Id="rId79" Type="http://schemas.openxmlformats.org/officeDocument/2006/relationships/customXml" Target="../ink/ink876.xml"/><Relationship Id="rId102" Type="http://schemas.openxmlformats.org/officeDocument/2006/relationships/image" Target="../media/image878.png"/><Relationship Id="rId123" Type="http://schemas.openxmlformats.org/officeDocument/2006/relationships/customXml" Target="../ink/ink898.xml"/><Relationship Id="rId144" Type="http://schemas.openxmlformats.org/officeDocument/2006/relationships/image" Target="../media/image899.png"/><Relationship Id="rId90" Type="http://schemas.openxmlformats.org/officeDocument/2006/relationships/image" Target="../media/image872.png"/><Relationship Id="rId165" Type="http://schemas.openxmlformats.org/officeDocument/2006/relationships/customXml" Target="../ink/ink919.xml"/><Relationship Id="rId186" Type="http://schemas.openxmlformats.org/officeDocument/2006/relationships/image" Target="../media/image920.png"/><Relationship Id="rId211" Type="http://schemas.openxmlformats.org/officeDocument/2006/relationships/customXml" Target="../ink/ink942.xml"/><Relationship Id="rId232" Type="http://schemas.openxmlformats.org/officeDocument/2006/relationships/image" Target="../media/image943.png"/><Relationship Id="rId253" Type="http://schemas.openxmlformats.org/officeDocument/2006/relationships/customXml" Target="../ink/ink963.xml"/><Relationship Id="rId274" Type="http://schemas.openxmlformats.org/officeDocument/2006/relationships/image" Target="../media/image964.png"/><Relationship Id="rId27" Type="http://schemas.openxmlformats.org/officeDocument/2006/relationships/customXml" Target="../ink/ink850.xml"/><Relationship Id="rId48" Type="http://schemas.openxmlformats.org/officeDocument/2006/relationships/image" Target="../media/image851.png"/><Relationship Id="rId69" Type="http://schemas.openxmlformats.org/officeDocument/2006/relationships/customXml" Target="../ink/ink871.xml"/><Relationship Id="rId113" Type="http://schemas.openxmlformats.org/officeDocument/2006/relationships/customXml" Target="../ink/ink893.xml"/><Relationship Id="rId134" Type="http://schemas.openxmlformats.org/officeDocument/2006/relationships/image" Target="../media/image894.png"/><Relationship Id="rId80" Type="http://schemas.openxmlformats.org/officeDocument/2006/relationships/image" Target="../media/image867.png"/><Relationship Id="rId155" Type="http://schemas.openxmlformats.org/officeDocument/2006/relationships/customXml" Target="../ink/ink914.xml"/><Relationship Id="rId176" Type="http://schemas.openxmlformats.org/officeDocument/2006/relationships/image" Target="../media/image915.png"/><Relationship Id="rId197" Type="http://schemas.openxmlformats.org/officeDocument/2006/relationships/customXml" Target="../ink/ink935.xml"/><Relationship Id="rId201" Type="http://schemas.openxmlformats.org/officeDocument/2006/relationships/customXml" Target="../ink/ink937.xml"/><Relationship Id="rId222" Type="http://schemas.openxmlformats.org/officeDocument/2006/relationships/image" Target="../media/image938.png"/><Relationship Id="rId243" Type="http://schemas.openxmlformats.org/officeDocument/2006/relationships/customXml" Target="../ink/ink958.xml"/><Relationship Id="rId264" Type="http://schemas.openxmlformats.org/officeDocument/2006/relationships/image" Target="../media/image959.png"/><Relationship Id="rId17" Type="http://schemas.openxmlformats.org/officeDocument/2006/relationships/customXml" Target="../ink/ink845.xml"/><Relationship Id="rId38" Type="http://schemas.openxmlformats.org/officeDocument/2006/relationships/image" Target="../media/image846.png"/><Relationship Id="rId59" Type="http://schemas.openxmlformats.org/officeDocument/2006/relationships/customXml" Target="../ink/ink866.xml"/><Relationship Id="rId103" Type="http://schemas.openxmlformats.org/officeDocument/2006/relationships/customXml" Target="../ink/ink888.xml"/><Relationship Id="rId124" Type="http://schemas.openxmlformats.org/officeDocument/2006/relationships/image" Target="../media/image889.png"/><Relationship Id="rId70" Type="http://schemas.openxmlformats.org/officeDocument/2006/relationships/image" Target="../media/image862.png"/><Relationship Id="rId91" Type="http://schemas.openxmlformats.org/officeDocument/2006/relationships/customXml" Target="../ink/ink882.xml"/><Relationship Id="rId145" Type="http://schemas.openxmlformats.org/officeDocument/2006/relationships/customXml" Target="../ink/ink909.xml"/><Relationship Id="rId166" Type="http://schemas.openxmlformats.org/officeDocument/2006/relationships/image" Target="../media/image910.png"/><Relationship Id="rId187" Type="http://schemas.openxmlformats.org/officeDocument/2006/relationships/customXml" Target="../ink/ink930.xml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933.png"/><Relationship Id="rId233" Type="http://schemas.openxmlformats.org/officeDocument/2006/relationships/customXml" Target="../ink/ink953.xml"/><Relationship Id="rId254" Type="http://schemas.openxmlformats.org/officeDocument/2006/relationships/image" Target="../media/image954.png"/><Relationship Id="rId28" Type="http://schemas.openxmlformats.org/officeDocument/2006/relationships/image" Target="../media/image842.png"/><Relationship Id="rId49" Type="http://schemas.openxmlformats.org/officeDocument/2006/relationships/customXml" Target="../ink/ink861.xml"/><Relationship Id="rId114" Type="http://schemas.openxmlformats.org/officeDocument/2006/relationships/image" Target="../media/image884.png"/><Relationship Id="rId275" Type="http://schemas.openxmlformats.org/officeDocument/2006/relationships/customXml" Target="../ink/ink974.xml"/><Relationship Id="rId60" Type="http://schemas.openxmlformats.org/officeDocument/2006/relationships/image" Target="../media/image857.png"/><Relationship Id="rId81" Type="http://schemas.openxmlformats.org/officeDocument/2006/relationships/customXml" Target="../ink/ink877.xml"/><Relationship Id="rId135" Type="http://schemas.openxmlformats.org/officeDocument/2006/relationships/customXml" Target="../ink/ink904.xml"/><Relationship Id="rId156" Type="http://schemas.openxmlformats.org/officeDocument/2006/relationships/image" Target="../media/image905.png"/><Relationship Id="rId177" Type="http://schemas.openxmlformats.org/officeDocument/2006/relationships/customXml" Target="../ink/ink925.xml"/><Relationship Id="rId198" Type="http://schemas.openxmlformats.org/officeDocument/2006/relationships/image" Target="../media/image926.png"/><Relationship Id="rId202" Type="http://schemas.openxmlformats.org/officeDocument/2006/relationships/image" Target="../media/image928.png"/><Relationship Id="rId223" Type="http://schemas.openxmlformats.org/officeDocument/2006/relationships/customXml" Target="../ink/ink948.xml"/><Relationship Id="rId244" Type="http://schemas.openxmlformats.org/officeDocument/2006/relationships/image" Target="../media/image949.png"/><Relationship Id="rId18" Type="http://schemas.openxmlformats.org/officeDocument/2006/relationships/image" Target="../media/image837.png"/><Relationship Id="rId39" Type="http://schemas.openxmlformats.org/officeDocument/2006/relationships/customXml" Target="../ink/ink856.xml"/><Relationship Id="rId265" Type="http://schemas.openxmlformats.org/officeDocument/2006/relationships/customXml" Target="../ink/ink969.xml"/><Relationship Id="rId50" Type="http://schemas.openxmlformats.org/officeDocument/2006/relationships/image" Target="../media/image852.png"/><Relationship Id="rId104" Type="http://schemas.openxmlformats.org/officeDocument/2006/relationships/image" Target="../media/image879.png"/><Relationship Id="rId125" Type="http://schemas.openxmlformats.org/officeDocument/2006/relationships/customXml" Target="../ink/ink899.xml"/><Relationship Id="rId146" Type="http://schemas.openxmlformats.org/officeDocument/2006/relationships/image" Target="../media/image900.png"/><Relationship Id="rId167" Type="http://schemas.openxmlformats.org/officeDocument/2006/relationships/customXml" Target="../ink/ink920.xml"/><Relationship Id="rId188" Type="http://schemas.openxmlformats.org/officeDocument/2006/relationships/image" Target="../media/image921.png"/><Relationship Id="rId71" Type="http://schemas.openxmlformats.org/officeDocument/2006/relationships/customXml" Target="../ink/ink872.xml"/><Relationship Id="rId92" Type="http://schemas.openxmlformats.org/officeDocument/2006/relationships/image" Target="../media/image873.png"/><Relationship Id="rId213" Type="http://schemas.openxmlformats.org/officeDocument/2006/relationships/customXml" Target="../ink/ink943.xml"/><Relationship Id="rId234" Type="http://schemas.openxmlformats.org/officeDocument/2006/relationships/image" Target="../media/image944.png"/><Relationship Id="rId2" Type="http://schemas.openxmlformats.org/officeDocument/2006/relationships/notesSlide" Target="../notesSlides/notesSlide10.xml"/><Relationship Id="rId29" Type="http://schemas.openxmlformats.org/officeDocument/2006/relationships/customXml" Target="../ink/ink851.xml"/><Relationship Id="rId255" Type="http://schemas.openxmlformats.org/officeDocument/2006/relationships/customXml" Target="../ink/ink964.xml"/><Relationship Id="rId276" Type="http://schemas.openxmlformats.org/officeDocument/2006/relationships/image" Target="../media/image965.png"/><Relationship Id="rId40" Type="http://schemas.openxmlformats.org/officeDocument/2006/relationships/image" Target="../media/image847.png"/><Relationship Id="rId115" Type="http://schemas.openxmlformats.org/officeDocument/2006/relationships/customXml" Target="../ink/ink894.xml"/><Relationship Id="rId136" Type="http://schemas.openxmlformats.org/officeDocument/2006/relationships/image" Target="../media/image895.png"/><Relationship Id="rId157" Type="http://schemas.openxmlformats.org/officeDocument/2006/relationships/customXml" Target="../ink/ink915.xml"/><Relationship Id="rId178" Type="http://schemas.openxmlformats.org/officeDocument/2006/relationships/image" Target="../media/image916.png"/><Relationship Id="rId61" Type="http://schemas.openxmlformats.org/officeDocument/2006/relationships/customXml" Target="../ink/ink867.xml"/><Relationship Id="rId82" Type="http://schemas.openxmlformats.org/officeDocument/2006/relationships/image" Target="../media/image868.png"/><Relationship Id="rId199" Type="http://schemas.openxmlformats.org/officeDocument/2006/relationships/customXml" Target="../ink/ink936.xml"/><Relationship Id="rId203" Type="http://schemas.openxmlformats.org/officeDocument/2006/relationships/customXml" Target="../ink/ink938.xml"/><Relationship Id="rId19" Type="http://schemas.openxmlformats.org/officeDocument/2006/relationships/customXml" Target="../ink/ink846.xml"/><Relationship Id="rId224" Type="http://schemas.openxmlformats.org/officeDocument/2006/relationships/image" Target="../media/image939.png"/><Relationship Id="rId245" Type="http://schemas.openxmlformats.org/officeDocument/2006/relationships/customXml" Target="../ink/ink959.xml"/><Relationship Id="rId266" Type="http://schemas.openxmlformats.org/officeDocument/2006/relationships/image" Target="../media/image960.png"/><Relationship Id="rId30" Type="http://schemas.openxmlformats.org/officeDocument/2006/relationships/image" Target="../media/image843.png"/><Relationship Id="rId105" Type="http://schemas.openxmlformats.org/officeDocument/2006/relationships/customXml" Target="../ink/ink889.xml"/><Relationship Id="rId126" Type="http://schemas.openxmlformats.org/officeDocument/2006/relationships/image" Target="../media/image890.png"/><Relationship Id="rId147" Type="http://schemas.openxmlformats.org/officeDocument/2006/relationships/customXml" Target="../ink/ink910.xml"/><Relationship Id="rId168" Type="http://schemas.openxmlformats.org/officeDocument/2006/relationships/image" Target="../media/image911.png"/><Relationship Id="rId51" Type="http://schemas.openxmlformats.org/officeDocument/2006/relationships/customXml" Target="../ink/ink862.xml"/><Relationship Id="rId72" Type="http://schemas.openxmlformats.org/officeDocument/2006/relationships/image" Target="../media/image863.png"/><Relationship Id="rId93" Type="http://schemas.openxmlformats.org/officeDocument/2006/relationships/customXml" Target="../ink/ink883.xml"/><Relationship Id="rId189" Type="http://schemas.openxmlformats.org/officeDocument/2006/relationships/customXml" Target="../ink/ink931.xml"/><Relationship Id="rId3" Type="http://schemas.openxmlformats.org/officeDocument/2006/relationships/customXml" Target="../ink/ink838.xml"/><Relationship Id="rId214" Type="http://schemas.openxmlformats.org/officeDocument/2006/relationships/image" Target="../media/image934.png"/><Relationship Id="rId235" Type="http://schemas.openxmlformats.org/officeDocument/2006/relationships/customXml" Target="../ink/ink954.xml"/><Relationship Id="rId256" Type="http://schemas.openxmlformats.org/officeDocument/2006/relationships/image" Target="../media/image955.png"/><Relationship Id="rId277" Type="http://schemas.openxmlformats.org/officeDocument/2006/relationships/customXml" Target="../ink/ink975.xml"/><Relationship Id="rId116" Type="http://schemas.openxmlformats.org/officeDocument/2006/relationships/image" Target="../media/image885.png"/><Relationship Id="rId137" Type="http://schemas.openxmlformats.org/officeDocument/2006/relationships/customXml" Target="../ink/ink905.xml"/><Relationship Id="rId158" Type="http://schemas.openxmlformats.org/officeDocument/2006/relationships/image" Target="../media/image906.png"/><Relationship Id="rId20" Type="http://schemas.openxmlformats.org/officeDocument/2006/relationships/image" Target="../media/image838.png"/><Relationship Id="rId41" Type="http://schemas.openxmlformats.org/officeDocument/2006/relationships/customXml" Target="../ink/ink857.xml"/><Relationship Id="rId62" Type="http://schemas.openxmlformats.org/officeDocument/2006/relationships/image" Target="../media/image858.png"/><Relationship Id="rId83" Type="http://schemas.openxmlformats.org/officeDocument/2006/relationships/customXml" Target="../ink/ink878.xml"/><Relationship Id="rId179" Type="http://schemas.openxmlformats.org/officeDocument/2006/relationships/customXml" Target="../ink/ink926.xml"/><Relationship Id="rId190" Type="http://schemas.openxmlformats.org/officeDocument/2006/relationships/image" Target="../media/image922.png"/><Relationship Id="rId204" Type="http://schemas.openxmlformats.org/officeDocument/2006/relationships/image" Target="../media/image929.png"/><Relationship Id="rId225" Type="http://schemas.openxmlformats.org/officeDocument/2006/relationships/customXml" Target="../ink/ink949.xml"/><Relationship Id="rId246" Type="http://schemas.openxmlformats.org/officeDocument/2006/relationships/image" Target="../media/image950.png"/><Relationship Id="rId267" Type="http://schemas.openxmlformats.org/officeDocument/2006/relationships/customXml" Target="../ink/ink970.xml"/><Relationship Id="rId106" Type="http://schemas.openxmlformats.org/officeDocument/2006/relationships/image" Target="../media/image880.png"/><Relationship Id="rId127" Type="http://schemas.openxmlformats.org/officeDocument/2006/relationships/customXml" Target="../ink/ink900.xml"/><Relationship Id="rId10" Type="http://schemas.openxmlformats.org/officeDocument/2006/relationships/image" Target="../media/image833.png"/><Relationship Id="rId31" Type="http://schemas.openxmlformats.org/officeDocument/2006/relationships/customXml" Target="../ink/ink852.xml"/><Relationship Id="rId52" Type="http://schemas.openxmlformats.org/officeDocument/2006/relationships/image" Target="../media/image853.png"/><Relationship Id="rId73" Type="http://schemas.openxmlformats.org/officeDocument/2006/relationships/customXml" Target="../ink/ink873.xml"/><Relationship Id="rId94" Type="http://schemas.openxmlformats.org/officeDocument/2006/relationships/image" Target="../media/image874.png"/><Relationship Id="rId148" Type="http://schemas.openxmlformats.org/officeDocument/2006/relationships/image" Target="../media/image901.png"/><Relationship Id="rId169" Type="http://schemas.openxmlformats.org/officeDocument/2006/relationships/customXml" Target="../ink/ink921.xml"/><Relationship Id="rId4" Type="http://schemas.openxmlformats.org/officeDocument/2006/relationships/image" Target="../media/image830.png"/><Relationship Id="rId180" Type="http://schemas.openxmlformats.org/officeDocument/2006/relationships/image" Target="../media/image917.png"/><Relationship Id="rId215" Type="http://schemas.openxmlformats.org/officeDocument/2006/relationships/customXml" Target="../ink/ink944.xml"/><Relationship Id="rId236" Type="http://schemas.openxmlformats.org/officeDocument/2006/relationships/image" Target="../media/image945.png"/><Relationship Id="rId257" Type="http://schemas.openxmlformats.org/officeDocument/2006/relationships/customXml" Target="../ink/ink965.xml"/><Relationship Id="rId278" Type="http://schemas.openxmlformats.org/officeDocument/2006/relationships/image" Target="../media/image966.png"/><Relationship Id="rId42" Type="http://schemas.openxmlformats.org/officeDocument/2006/relationships/image" Target="../media/image848.png"/><Relationship Id="rId84" Type="http://schemas.openxmlformats.org/officeDocument/2006/relationships/image" Target="../media/image869.png"/><Relationship Id="rId138" Type="http://schemas.openxmlformats.org/officeDocument/2006/relationships/image" Target="../media/image896.png"/><Relationship Id="rId191" Type="http://schemas.openxmlformats.org/officeDocument/2006/relationships/customXml" Target="../ink/ink932.xml"/><Relationship Id="rId205" Type="http://schemas.openxmlformats.org/officeDocument/2006/relationships/customXml" Target="../ink/ink939.xml"/><Relationship Id="rId247" Type="http://schemas.openxmlformats.org/officeDocument/2006/relationships/customXml" Target="../ink/ink960.xml"/><Relationship Id="rId107" Type="http://schemas.openxmlformats.org/officeDocument/2006/relationships/customXml" Target="../ink/ink890.xml"/><Relationship Id="rId11" Type="http://schemas.openxmlformats.org/officeDocument/2006/relationships/customXml" Target="../ink/ink842.xml"/><Relationship Id="rId53" Type="http://schemas.openxmlformats.org/officeDocument/2006/relationships/customXml" Target="../ink/ink863.xml"/><Relationship Id="rId149" Type="http://schemas.openxmlformats.org/officeDocument/2006/relationships/customXml" Target="../ink/ink911.xml"/><Relationship Id="rId95" Type="http://schemas.openxmlformats.org/officeDocument/2006/relationships/customXml" Target="../ink/ink884.xml"/><Relationship Id="rId160" Type="http://schemas.openxmlformats.org/officeDocument/2006/relationships/image" Target="../media/image907.png"/><Relationship Id="rId216" Type="http://schemas.openxmlformats.org/officeDocument/2006/relationships/image" Target="../media/image935.png"/><Relationship Id="rId258" Type="http://schemas.openxmlformats.org/officeDocument/2006/relationships/image" Target="../media/image95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olicy.trade.ec.europa.eu/eu-trade-relationships-country-and-region/countries-and-regions/united-states_en" TargetMode="External"/><Relationship Id="rId4" Type="http://schemas.openxmlformats.org/officeDocument/2006/relationships/image" Target="../media/image9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3.png"/><Relationship Id="rId4" Type="http://schemas.openxmlformats.org/officeDocument/2006/relationships/image" Target="../media/image97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2.png"/><Relationship Id="rId7" Type="http://schemas.openxmlformats.org/officeDocument/2006/relationships/hyperlink" Target="https://www.wisu.de/zeitschrift/allebeitraege.ph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7.png"/><Relationship Id="rId5" Type="http://schemas.openxmlformats.org/officeDocument/2006/relationships/image" Target="../media/image976.png"/><Relationship Id="rId4" Type="http://schemas.openxmlformats.org/officeDocument/2006/relationships/image" Target="../media/image97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61.xml"/><Relationship Id="rId21" Type="http://schemas.openxmlformats.org/officeDocument/2006/relationships/customXml" Target="../ink/ink13.xml"/><Relationship Id="rId42" Type="http://schemas.openxmlformats.org/officeDocument/2006/relationships/image" Target="../media/image23.png"/><Relationship Id="rId63" Type="http://schemas.openxmlformats.org/officeDocument/2006/relationships/customXml" Target="../ink/ink34.xml"/><Relationship Id="rId84" Type="http://schemas.openxmlformats.org/officeDocument/2006/relationships/image" Target="../media/image44.png"/><Relationship Id="rId138" Type="http://schemas.openxmlformats.org/officeDocument/2006/relationships/image" Target="../media/image71.png"/><Relationship Id="rId107" Type="http://schemas.openxmlformats.org/officeDocument/2006/relationships/customXml" Target="../ink/ink56.xml"/><Relationship Id="rId11" Type="http://schemas.openxmlformats.org/officeDocument/2006/relationships/customXml" Target="../ink/ink8.xml"/><Relationship Id="rId32" Type="http://schemas.openxmlformats.org/officeDocument/2006/relationships/image" Target="../media/image18.png"/><Relationship Id="rId53" Type="http://schemas.openxmlformats.org/officeDocument/2006/relationships/customXml" Target="../ink/ink29.xml"/><Relationship Id="rId74" Type="http://schemas.openxmlformats.org/officeDocument/2006/relationships/image" Target="../media/image39.png"/><Relationship Id="rId128" Type="http://schemas.openxmlformats.org/officeDocument/2006/relationships/image" Target="../media/image66.png"/><Relationship Id="rId5" Type="http://schemas.openxmlformats.org/officeDocument/2006/relationships/customXml" Target="../ink/ink5.xml"/><Relationship Id="rId90" Type="http://schemas.openxmlformats.org/officeDocument/2006/relationships/image" Target="../media/image47.png"/><Relationship Id="rId95" Type="http://schemas.openxmlformats.org/officeDocument/2006/relationships/customXml" Target="../ink/ink50.xml"/><Relationship Id="rId22" Type="http://schemas.openxmlformats.org/officeDocument/2006/relationships/image" Target="../media/image13.png"/><Relationship Id="rId27" Type="http://schemas.openxmlformats.org/officeDocument/2006/relationships/customXml" Target="../ink/ink16.xml"/><Relationship Id="rId43" Type="http://schemas.openxmlformats.org/officeDocument/2006/relationships/customXml" Target="../ink/ink24.xml"/><Relationship Id="rId48" Type="http://schemas.openxmlformats.org/officeDocument/2006/relationships/image" Target="../media/image26.png"/><Relationship Id="rId64" Type="http://schemas.openxmlformats.org/officeDocument/2006/relationships/image" Target="../media/image34.png"/><Relationship Id="rId69" Type="http://schemas.openxmlformats.org/officeDocument/2006/relationships/customXml" Target="../ink/ink37.xml"/><Relationship Id="rId113" Type="http://schemas.openxmlformats.org/officeDocument/2006/relationships/customXml" Target="../ink/ink59.xml"/><Relationship Id="rId118" Type="http://schemas.openxmlformats.org/officeDocument/2006/relationships/image" Target="../media/image61.png"/><Relationship Id="rId134" Type="http://schemas.openxmlformats.org/officeDocument/2006/relationships/image" Target="../media/image69.png"/><Relationship Id="rId139" Type="http://schemas.openxmlformats.org/officeDocument/2006/relationships/customXml" Target="../ink/ink72.xml"/><Relationship Id="rId80" Type="http://schemas.openxmlformats.org/officeDocument/2006/relationships/image" Target="../media/image42.png"/><Relationship Id="rId85" Type="http://schemas.openxmlformats.org/officeDocument/2006/relationships/customXml" Target="../ink/ink45.xml"/><Relationship Id="rId12" Type="http://schemas.openxmlformats.org/officeDocument/2006/relationships/image" Target="../media/image8.png"/><Relationship Id="rId17" Type="http://schemas.openxmlformats.org/officeDocument/2006/relationships/customXml" Target="../ink/ink11.xml"/><Relationship Id="rId33" Type="http://schemas.openxmlformats.org/officeDocument/2006/relationships/customXml" Target="../ink/ink19.xml"/><Relationship Id="rId38" Type="http://schemas.openxmlformats.org/officeDocument/2006/relationships/image" Target="../media/image21.png"/><Relationship Id="rId59" Type="http://schemas.openxmlformats.org/officeDocument/2006/relationships/customXml" Target="../ink/ink32.xml"/><Relationship Id="rId103" Type="http://schemas.openxmlformats.org/officeDocument/2006/relationships/customXml" Target="../ink/ink54.xml"/><Relationship Id="rId108" Type="http://schemas.openxmlformats.org/officeDocument/2006/relationships/image" Target="../media/image56.png"/><Relationship Id="rId124" Type="http://schemas.openxmlformats.org/officeDocument/2006/relationships/image" Target="../media/image64.png"/><Relationship Id="rId129" Type="http://schemas.openxmlformats.org/officeDocument/2006/relationships/customXml" Target="../ink/ink67.xml"/><Relationship Id="rId54" Type="http://schemas.openxmlformats.org/officeDocument/2006/relationships/image" Target="../media/image29.png"/><Relationship Id="rId70" Type="http://schemas.openxmlformats.org/officeDocument/2006/relationships/image" Target="../media/image37.png"/><Relationship Id="rId75" Type="http://schemas.openxmlformats.org/officeDocument/2006/relationships/customXml" Target="../ink/ink40.xml"/><Relationship Id="rId91" Type="http://schemas.openxmlformats.org/officeDocument/2006/relationships/customXml" Target="../ink/ink48.xml"/><Relationship Id="rId96" Type="http://schemas.openxmlformats.org/officeDocument/2006/relationships/image" Target="../media/image50.png"/><Relationship Id="rId140" Type="http://schemas.openxmlformats.org/officeDocument/2006/relationships/image" Target="../media/image72.png"/><Relationship Id="rId145" Type="http://schemas.openxmlformats.org/officeDocument/2006/relationships/customXml" Target="../ink/ink7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23" Type="http://schemas.openxmlformats.org/officeDocument/2006/relationships/customXml" Target="../ink/ink14.xml"/><Relationship Id="rId28" Type="http://schemas.openxmlformats.org/officeDocument/2006/relationships/image" Target="../media/image16.png"/><Relationship Id="rId49" Type="http://schemas.openxmlformats.org/officeDocument/2006/relationships/customXml" Target="../ink/ink27.xml"/><Relationship Id="rId114" Type="http://schemas.openxmlformats.org/officeDocument/2006/relationships/image" Target="../media/image59.png"/><Relationship Id="rId119" Type="http://schemas.openxmlformats.org/officeDocument/2006/relationships/customXml" Target="../ink/ink62.xml"/><Relationship Id="rId44" Type="http://schemas.openxmlformats.org/officeDocument/2006/relationships/image" Target="../media/image24.png"/><Relationship Id="rId60" Type="http://schemas.openxmlformats.org/officeDocument/2006/relationships/image" Target="../media/image32.png"/><Relationship Id="rId65" Type="http://schemas.openxmlformats.org/officeDocument/2006/relationships/customXml" Target="../ink/ink35.xml"/><Relationship Id="rId81" Type="http://schemas.openxmlformats.org/officeDocument/2006/relationships/customXml" Target="../ink/ink43.xml"/><Relationship Id="rId86" Type="http://schemas.openxmlformats.org/officeDocument/2006/relationships/image" Target="../media/image45.png"/><Relationship Id="rId130" Type="http://schemas.openxmlformats.org/officeDocument/2006/relationships/image" Target="../media/image67.png"/><Relationship Id="rId135" Type="http://schemas.openxmlformats.org/officeDocument/2006/relationships/customXml" Target="../ink/ink70.xml"/><Relationship Id="rId13" Type="http://schemas.openxmlformats.org/officeDocument/2006/relationships/customXml" Target="../ink/ink9.xml"/><Relationship Id="rId18" Type="http://schemas.openxmlformats.org/officeDocument/2006/relationships/image" Target="../media/image11.png"/><Relationship Id="rId39" Type="http://schemas.openxmlformats.org/officeDocument/2006/relationships/customXml" Target="../ink/ink22.xml"/><Relationship Id="rId109" Type="http://schemas.openxmlformats.org/officeDocument/2006/relationships/customXml" Target="../ink/ink57.xml"/><Relationship Id="rId34" Type="http://schemas.openxmlformats.org/officeDocument/2006/relationships/image" Target="../media/image19.png"/><Relationship Id="rId50" Type="http://schemas.openxmlformats.org/officeDocument/2006/relationships/image" Target="../media/image27.png"/><Relationship Id="rId55" Type="http://schemas.openxmlformats.org/officeDocument/2006/relationships/customXml" Target="../ink/ink30.xml"/><Relationship Id="rId76" Type="http://schemas.openxmlformats.org/officeDocument/2006/relationships/image" Target="../media/image40.png"/><Relationship Id="rId97" Type="http://schemas.openxmlformats.org/officeDocument/2006/relationships/customXml" Target="../ink/ink51.xml"/><Relationship Id="rId104" Type="http://schemas.openxmlformats.org/officeDocument/2006/relationships/image" Target="../media/image54.png"/><Relationship Id="rId120" Type="http://schemas.openxmlformats.org/officeDocument/2006/relationships/image" Target="../media/image62.png"/><Relationship Id="rId125" Type="http://schemas.openxmlformats.org/officeDocument/2006/relationships/customXml" Target="../ink/ink65.xml"/><Relationship Id="rId141" Type="http://schemas.openxmlformats.org/officeDocument/2006/relationships/customXml" Target="../ink/ink73.xml"/><Relationship Id="rId146" Type="http://schemas.openxmlformats.org/officeDocument/2006/relationships/image" Target="../media/image75.png"/><Relationship Id="rId7" Type="http://schemas.openxmlformats.org/officeDocument/2006/relationships/customXml" Target="../ink/ink6.xml"/><Relationship Id="rId71" Type="http://schemas.openxmlformats.org/officeDocument/2006/relationships/customXml" Target="../ink/ink38.xml"/><Relationship Id="rId92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29" Type="http://schemas.openxmlformats.org/officeDocument/2006/relationships/customXml" Target="../ink/ink17.xml"/><Relationship Id="rId24" Type="http://schemas.openxmlformats.org/officeDocument/2006/relationships/image" Target="../media/image14.png"/><Relationship Id="rId40" Type="http://schemas.openxmlformats.org/officeDocument/2006/relationships/image" Target="../media/image22.png"/><Relationship Id="rId45" Type="http://schemas.openxmlformats.org/officeDocument/2006/relationships/customXml" Target="../ink/ink25.xml"/><Relationship Id="rId66" Type="http://schemas.openxmlformats.org/officeDocument/2006/relationships/image" Target="../media/image35.png"/><Relationship Id="rId87" Type="http://schemas.openxmlformats.org/officeDocument/2006/relationships/customXml" Target="../ink/ink46.xml"/><Relationship Id="rId110" Type="http://schemas.openxmlformats.org/officeDocument/2006/relationships/image" Target="../media/image57.png"/><Relationship Id="rId115" Type="http://schemas.openxmlformats.org/officeDocument/2006/relationships/customXml" Target="../ink/ink60.xml"/><Relationship Id="rId131" Type="http://schemas.openxmlformats.org/officeDocument/2006/relationships/customXml" Target="../ink/ink68.xml"/><Relationship Id="rId136" Type="http://schemas.openxmlformats.org/officeDocument/2006/relationships/image" Target="../media/image70.png"/><Relationship Id="rId61" Type="http://schemas.openxmlformats.org/officeDocument/2006/relationships/customXml" Target="../ink/ink33.xml"/><Relationship Id="rId82" Type="http://schemas.openxmlformats.org/officeDocument/2006/relationships/image" Target="../media/image43.png"/><Relationship Id="rId19" Type="http://schemas.openxmlformats.org/officeDocument/2006/relationships/customXml" Target="../ink/ink12.xml"/><Relationship Id="rId14" Type="http://schemas.openxmlformats.org/officeDocument/2006/relationships/image" Target="../media/image9.png"/><Relationship Id="rId30" Type="http://schemas.openxmlformats.org/officeDocument/2006/relationships/image" Target="../media/image17.png"/><Relationship Id="rId35" Type="http://schemas.openxmlformats.org/officeDocument/2006/relationships/customXml" Target="../ink/ink20.xml"/><Relationship Id="rId56" Type="http://schemas.openxmlformats.org/officeDocument/2006/relationships/image" Target="../media/image30.png"/><Relationship Id="rId77" Type="http://schemas.openxmlformats.org/officeDocument/2006/relationships/customXml" Target="../ink/ink41.xml"/><Relationship Id="rId100" Type="http://schemas.openxmlformats.org/officeDocument/2006/relationships/image" Target="../media/image52.png"/><Relationship Id="rId105" Type="http://schemas.openxmlformats.org/officeDocument/2006/relationships/customXml" Target="../ink/ink55.xml"/><Relationship Id="rId126" Type="http://schemas.openxmlformats.org/officeDocument/2006/relationships/image" Target="../media/image65.png"/><Relationship Id="rId147" Type="http://schemas.openxmlformats.org/officeDocument/2006/relationships/customXml" Target="../ink/ink76.xml"/><Relationship Id="rId8" Type="http://schemas.openxmlformats.org/officeDocument/2006/relationships/image" Target="../media/image6.png"/><Relationship Id="rId51" Type="http://schemas.openxmlformats.org/officeDocument/2006/relationships/customXml" Target="../ink/ink28.xml"/><Relationship Id="rId72" Type="http://schemas.openxmlformats.org/officeDocument/2006/relationships/image" Target="../media/image38.png"/><Relationship Id="rId93" Type="http://schemas.openxmlformats.org/officeDocument/2006/relationships/customXml" Target="../ink/ink49.xml"/><Relationship Id="rId98" Type="http://schemas.openxmlformats.org/officeDocument/2006/relationships/image" Target="../media/image51.png"/><Relationship Id="rId121" Type="http://schemas.openxmlformats.org/officeDocument/2006/relationships/customXml" Target="../ink/ink63.xml"/><Relationship Id="rId142" Type="http://schemas.openxmlformats.org/officeDocument/2006/relationships/image" Target="../media/image73.png"/><Relationship Id="rId3" Type="http://schemas.openxmlformats.org/officeDocument/2006/relationships/customXml" Target="../ink/ink4.xml"/><Relationship Id="rId25" Type="http://schemas.openxmlformats.org/officeDocument/2006/relationships/customXml" Target="../ink/ink15.xml"/><Relationship Id="rId46" Type="http://schemas.openxmlformats.org/officeDocument/2006/relationships/image" Target="../media/image25.png"/><Relationship Id="rId67" Type="http://schemas.openxmlformats.org/officeDocument/2006/relationships/customXml" Target="../ink/ink36.xml"/><Relationship Id="rId116" Type="http://schemas.openxmlformats.org/officeDocument/2006/relationships/image" Target="../media/image60.png"/><Relationship Id="rId137" Type="http://schemas.openxmlformats.org/officeDocument/2006/relationships/customXml" Target="../ink/ink71.xml"/><Relationship Id="rId20" Type="http://schemas.openxmlformats.org/officeDocument/2006/relationships/image" Target="../media/image12.png"/><Relationship Id="rId41" Type="http://schemas.openxmlformats.org/officeDocument/2006/relationships/customXml" Target="../ink/ink23.xml"/><Relationship Id="rId62" Type="http://schemas.openxmlformats.org/officeDocument/2006/relationships/image" Target="../media/image33.png"/><Relationship Id="rId83" Type="http://schemas.openxmlformats.org/officeDocument/2006/relationships/customXml" Target="../ink/ink44.xml"/><Relationship Id="rId88" Type="http://schemas.openxmlformats.org/officeDocument/2006/relationships/image" Target="../media/image46.png"/><Relationship Id="rId111" Type="http://schemas.openxmlformats.org/officeDocument/2006/relationships/customXml" Target="../ink/ink58.xml"/><Relationship Id="rId132" Type="http://schemas.openxmlformats.org/officeDocument/2006/relationships/image" Target="../media/image68.png"/><Relationship Id="rId15" Type="http://schemas.openxmlformats.org/officeDocument/2006/relationships/customXml" Target="../ink/ink10.xml"/><Relationship Id="rId36" Type="http://schemas.openxmlformats.org/officeDocument/2006/relationships/image" Target="../media/image20.png"/><Relationship Id="rId57" Type="http://schemas.openxmlformats.org/officeDocument/2006/relationships/customXml" Target="../ink/ink31.xml"/><Relationship Id="rId106" Type="http://schemas.openxmlformats.org/officeDocument/2006/relationships/image" Target="../media/image55.png"/><Relationship Id="rId127" Type="http://schemas.openxmlformats.org/officeDocument/2006/relationships/customXml" Target="../ink/ink66.xml"/><Relationship Id="rId10" Type="http://schemas.openxmlformats.org/officeDocument/2006/relationships/image" Target="../media/image7.png"/><Relationship Id="rId31" Type="http://schemas.openxmlformats.org/officeDocument/2006/relationships/customXml" Target="../ink/ink18.xml"/><Relationship Id="rId52" Type="http://schemas.openxmlformats.org/officeDocument/2006/relationships/image" Target="../media/image28.png"/><Relationship Id="rId73" Type="http://schemas.openxmlformats.org/officeDocument/2006/relationships/customXml" Target="../ink/ink39.xml"/><Relationship Id="rId78" Type="http://schemas.openxmlformats.org/officeDocument/2006/relationships/image" Target="../media/image41.png"/><Relationship Id="rId94" Type="http://schemas.openxmlformats.org/officeDocument/2006/relationships/image" Target="../media/image49.png"/><Relationship Id="rId99" Type="http://schemas.openxmlformats.org/officeDocument/2006/relationships/customXml" Target="../ink/ink52.xml"/><Relationship Id="rId101" Type="http://schemas.openxmlformats.org/officeDocument/2006/relationships/customXml" Target="../ink/ink53.xml"/><Relationship Id="rId122" Type="http://schemas.openxmlformats.org/officeDocument/2006/relationships/image" Target="../media/image63.png"/><Relationship Id="rId143" Type="http://schemas.openxmlformats.org/officeDocument/2006/relationships/customXml" Target="../ink/ink74.xml"/><Relationship Id="rId148" Type="http://schemas.openxmlformats.org/officeDocument/2006/relationships/image" Target="../media/image76.png"/><Relationship Id="rId4" Type="http://schemas.openxmlformats.org/officeDocument/2006/relationships/image" Target="../media/image4.png"/><Relationship Id="rId9" Type="http://schemas.openxmlformats.org/officeDocument/2006/relationships/customXml" Target="../ink/ink7.xml"/><Relationship Id="rId26" Type="http://schemas.openxmlformats.org/officeDocument/2006/relationships/image" Target="../media/image15.png"/><Relationship Id="rId47" Type="http://schemas.openxmlformats.org/officeDocument/2006/relationships/customXml" Target="../ink/ink26.xml"/><Relationship Id="rId68" Type="http://schemas.openxmlformats.org/officeDocument/2006/relationships/image" Target="../media/image36.png"/><Relationship Id="rId89" Type="http://schemas.openxmlformats.org/officeDocument/2006/relationships/customXml" Target="../ink/ink47.xml"/><Relationship Id="rId112" Type="http://schemas.openxmlformats.org/officeDocument/2006/relationships/image" Target="../media/image58.png"/><Relationship Id="rId133" Type="http://schemas.openxmlformats.org/officeDocument/2006/relationships/customXml" Target="../ink/ink69.xml"/><Relationship Id="rId16" Type="http://schemas.openxmlformats.org/officeDocument/2006/relationships/image" Target="../media/image10.png"/><Relationship Id="rId37" Type="http://schemas.openxmlformats.org/officeDocument/2006/relationships/customXml" Target="../ink/ink21.xml"/><Relationship Id="rId58" Type="http://schemas.openxmlformats.org/officeDocument/2006/relationships/image" Target="../media/image31.png"/><Relationship Id="rId79" Type="http://schemas.openxmlformats.org/officeDocument/2006/relationships/customXml" Target="../ink/ink42.xml"/><Relationship Id="rId102" Type="http://schemas.openxmlformats.org/officeDocument/2006/relationships/image" Target="../media/image53.png"/><Relationship Id="rId123" Type="http://schemas.openxmlformats.org/officeDocument/2006/relationships/customXml" Target="../ink/ink64.xml"/><Relationship Id="rId144" Type="http://schemas.openxmlformats.org/officeDocument/2006/relationships/image" Target="../media/image7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6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7.emf"/><Relationship Id="rId4" Type="http://schemas.openxmlformats.org/officeDocument/2006/relationships/hyperlink" Target="https://www.wolframalpha.com/" TargetMode="External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134.xml"/><Relationship Id="rId299" Type="http://schemas.openxmlformats.org/officeDocument/2006/relationships/image" Target="../media/image223.png"/><Relationship Id="rId21" Type="http://schemas.openxmlformats.org/officeDocument/2006/relationships/customXml" Target="../ink/ink86.xml"/><Relationship Id="rId63" Type="http://schemas.openxmlformats.org/officeDocument/2006/relationships/customXml" Target="../ink/ink107.xml"/><Relationship Id="rId159" Type="http://schemas.openxmlformats.org/officeDocument/2006/relationships/customXml" Target="../ink/ink155.xml"/><Relationship Id="rId324" Type="http://schemas.openxmlformats.org/officeDocument/2006/relationships/customXml" Target="../ink/ink238.xml"/><Relationship Id="rId366" Type="http://schemas.openxmlformats.org/officeDocument/2006/relationships/customXml" Target="../ink/ink259.xml"/><Relationship Id="rId170" Type="http://schemas.openxmlformats.org/officeDocument/2006/relationships/image" Target="../media/image159.png"/><Relationship Id="rId226" Type="http://schemas.openxmlformats.org/officeDocument/2006/relationships/customXml" Target="../ink/ink189.xml"/><Relationship Id="rId268" Type="http://schemas.openxmlformats.org/officeDocument/2006/relationships/customXml" Target="../ink/ink210.xml"/><Relationship Id="rId32" Type="http://schemas.openxmlformats.org/officeDocument/2006/relationships/image" Target="../media/image91.png"/><Relationship Id="rId74" Type="http://schemas.openxmlformats.org/officeDocument/2006/relationships/image" Target="../media/image111.png"/><Relationship Id="rId128" Type="http://schemas.openxmlformats.org/officeDocument/2006/relationships/image" Target="../media/image138.png"/><Relationship Id="rId335" Type="http://schemas.openxmlformats.org/officeDocument/2006/relationships/image" Target="../media/image241.png"/><Relationship Id="rId377" Type="http://schemas.openxmlformats.org/officeDocument/2006/relationships/image" Target="../media/image261.png"/><Relationship Id="rId5" Type="http://schemas.openxmlformats.org/officeDocument/2006/relationships/customXml" Target="../ink/ink78.xml"/><Relationship Id="rId181" Type="http://schemas.openxmlformats.org/officeDocument/2006/relationships/image" Target="../media/image164.png"/><Relationship Id="rId237" Type="http://schemas.openxmlformats.org/officeDocument/2006/relationships/image" Target="../media/image192.png"/><Relationship Id="rId402" Type="http://schemas.openxmlformats.org/officeDocument/2006/relationships/customXml" Target="../ink/ink277.xml"/><Relationship Id="rId279" Type="http://schemas.openxmlformats.org/officeDocument/2006/relationships/image" Target="../media/image213.png"/><Relationship Id="rId43" Type="http://schemas.openxmlformats.org/officeDocument/2006/relationships/customXml" Target="../ink/ink97.xml"/><Relationship Id="rId139" Type="http://schemas.openxmlformats.org/officeDocument/2006/relationships/customXml" Target="../ink/ink145.xml"/><Relationship Id="rId290" Type="http://schemas.openxmlformats.org/officeDocument/2006/relationships/customXml" Target="../ink/ink221.xml"/><Relationship Id="rId304" Type="http://schemas.openxmlformats.org/officeDocument/2006/relationships/customXml" Target="../ink/ink228.xml"/><Relationship Id="rId346" Type="http://schemas.openxmlformats.org/officeDocument/2006/relationships/customXml" Target="../ink/ink249.xml"/><Relationship Id="rId388" Type="http://schemas.openxmlformats.org/officeDocument/2006/relationships/customXml" Target="../ink/ink270.xml"/><Relationship Id="rId85" Type="http://schemas.openxmlformats.org/officeDocument/2006/relationships/customXml" Target="../ink/ink118.xml"/><Relationship Id="rId150" Type="http://schemas.openxmlformats.org/officeDocument/2006/relationships/image" Target="../media/image149.png"/><Relationship Id="rId192" Type="http://schemas.openxmlformats.org/officeDocument/2006/relationships/customXml" Target="../ink/ink172.xml"/><Relationship Id="rId206" Type="http://schemas.openxmlformats.org/officeDocument/2006/relationships/customXml" Target="../ink/ink179.xml"/><Relationship Id="rId248" Type="http://schemas.openxmlformats.org/officeDocument/2006/relationships/customXml" Target="../ink/ink200.xml"/><Relationship Id="rId12" Type="http://schemas.openxmlformats.org/officeDocument/2006/relationships/image" Target="../media/image81.png"/><Relationship Id="rId108" Type="http://schemas.openxmlformats.org/officeDocument/2006/relationships/image" Target="../media/image128.png"/><Relationship Id="rId315" Type="http://schemas.openxmlformats.org/officeDocument/2006/relationships/image" Target="../media/image231.png"/><Relationship Id="rId357" Type="http://schemas.openxmlformats.org/officeDocument/2006/relationships/image" Target="../media/image252.png"/><Relationship Id="rId54" Type="http://schemas.openxmlformats.org/officeDocument/2006/relationships/image" Target="../media/image102.png"/><Relationship Id="rId96" Type="http://schemas.openxmlformats.org/officeDocument/2006/relationships/image" Target="../media/image122.png"/><Relationship Id="rId161" Type="http://schemas.openxmlformats.org/officeDocument/2006/relationships/customXml" Target="../ink/ink156.xml"/><Relationship Id="rId217" Type="http://schemas.openxmlformats.org/officeDocument/2006/relationships/image" Target="../media/image182.png"/><Relationship Id="rId399" Type="http://schemas.openxmlformats.org/officeDocument/2006/relationships/image" Target="../media/image272.png"/><Relationship Id="rId259" Type="http://schemas.openxmlformats.org/officeDocument/2006/relationships/image" Target="../media/image203.png"/><Relationship Id="rId23" Type="http://schemas.openxmlformats.org/officeDocument/2006/relationships/customXml" Target="../ink/ink87.xml"/><Relationship Id="rId119" Type="http://schemas.openxmlformats.org/officeDocument/2006/relationships/customXml" Target="../ink/ink135.xml"/><Relationship Id="rId270" Type="http://schemas.openxmlformats.org/officeDocument/2006/relationships/customXml" Target="../ink/ink211.xml"/><Relationship Id="rId326" Type="http://schemas.openxmlformats.org/officeDocument/2006/relationships/customXml" Target="../ink/ink239.xml"/><Relationship Id="rId65" Type="http://schemas.openxmlformats.org/officeDocument/2006/relationships/customXml" Target="../ink/ink108.xml"/><Relationship Id="rId130" Type="http://schemas.openxmlformats.org/officeDocument/2006/relationships/image" Target="../media/image139.png"/><Relationship Id="rId368" Type="http://schemas.openxmlformats.org/officeDocument/2006/relationships/customXml" Target="../ink/ink260.xml"/><Relationship Id="rId172" Type="http://schemas.openxmlformats.org/officeDocument/2006/relationships/image" Target="../media/image160.png"/><Relationship Id="rId228" Type="http://schemas.openxmlformats.org/officeDocument/2006/relationships/customXml" Target="../ink/ink190.xml"/><Relationship Id="rId281" Type="http://schemas.openxmlformats.org/officeDocument/2006/relationships/image" Target="../media/image214.png"/><Relationship Id="rId337" Type="http://schemas.openxmlformats.org/officeDocument/2006/relationships/image" Target="../media/image242.png"/><Relationship Id="rId34" Type="http://schemas.openxmlformats.org/officeDocument/2006/relationships/image" Target="../media/image92.png"/><Relationship Id="rId76" Type="http://schemas.openxmlformats.org/officeDocument/2006/relationships/image" Target="../media/image112.png"/><Relationship Id="rId141" Type="http://schemas.openxmlformats.org/officeDocument/2006/relationships/customXml" Target="../ink/ink146.xml"/><Relationship Id="rId379" Type="http://schemas.openxmlformats.org/officeDocument/2006/relationships/image" Target="../media/image262.png"/><Relationship Id="rId7" Type="http://schemas.openxmlformats.org/officeDocument/2006/relationships/customXml" Target="../ink/ink79.xml"/><Relationship Id="rId183" Type="http://schemas.openxmlformats.org/officeDocument/2006/relationships/image" Target="../media/image165.png"/><Relationship Id="rId239" Type="http://schemas.openxmlformats.org/officeDocument/2006/relationships/image" Target="../media/image193.png"/><Relationship Id="rId390" Type="http://schemas.openxmlformats.org/officeDocument/2006/relationships/customXml" Target="../ink/ink271.xml"/><Relationship Id="rId404" Type="http://schemas.openxmlformats.org/officeDocument/2006/relationships/customXml" Target="../ink/ink278.xml"/><Relationship Id="rId250" Type="http://schemas.openxmlformats.org/officeDocument/2006/relationships/customXml" Target="../ink/ink201.xml"/><Relationship Id="rId292" Type="http://schemas.openxmlformats.org/officeDocument/2006/relationships/customXml" Target="../ink/ink222.xml"/><Relationship Id="rId306" Type="http://schemas.openxmlformats.org/officeDocument/2006/relationships/customXml" Target="../ink/ink229.xml"/><Relationship Id="rId45" Type="http://schemas.openxmlformats.org/officeDocument/2006/relationships/customXml" Target="../ink/ink98.xml"/><Relationship Id="rId87" Type="http://schemas.openxmlformats.org/officeDocument/2006/relationships/customXml" Target="../ink/ink119.xml"/><Relationship Id="rId110" Type="http://schemas.openxmlformats.org/officeDocument/2006/relationships/image" Target="../media/image129.png"/><Relationship Id="rId348" Type="http://schemas.openxmlformats.org/officeDocument/2006/relationships/customXml" Target="../ink/ink250.xml"/><Relationship Id="rId152" Type="http://schemas.openxmlformats.org/officeDocument/2006/relationships/image" Target="../media/image150.png"/><Relationship Id="rId194" Type="http://schemas.openxmlformats.org/officeDocument/2006/relationships/customXml" Target="../ink/ink173.xml"/><Relationship Id="rId208" Type="http://schemas.openxmlformats.org/officeDocument/2006/relationships/customXml" Target="../ink/ink180.xml"/><Relationship Id="rId261" Type="http://schemas.openxmlformats.org/officeDocument/2006/relationships/image" Target="../media/image204.png"/><Relationship Id="rId14" Type="http://schemas.openxmlformats.org/officeDocument/2006/relationships/image" Target="../media/image82.png"/><Relationship Id="rId56" Type="http://schemas.openxmlformats.org/officeDocument/2006/relationships/image" Target="../media/image103.png"/><Relationship Id="rId317" Type="http://schemas.openxmlformats.org/officeDocument/2006/relationships/image" Target="../media/image232.png"/><Relationship Id="rId359" Type="http://schemas.openxmlformats.org/officeDocument/2006/relationships/image" Target="../media/image253.png"/><Relationship Id="rId98" Type="http://schemas.openxmlformats.org/officeDocument/2006/relationships/image" Target="../media/image123.png"/><Relationship Id="rId121" Type="http://schemas.openxmlformats.org/officeDocument/2006/relationships/customXml" Target="../ink/ink136.xml"/><Relationship Id="rId163" Type="http://schemas.openxmlformats.org/officeDocument/2006/relationships/customXml" Target="../ink/ink157.xml"/><Relationship Id="rId219" Type="http://schemas.openxmlformats.org/officeDocument/2006/relationships/image" Target="../media/image183.png"/><Relationship Id="rId370" Type="http://schemas.openxmlformats.org/officeDocument/2006/relationships/customXml" Target="../ink/ink261.xml"/><Relationship Id="rId230" Type="http://schemas.openxmlformats.org/officeDocument/2006/relationships/customXml" Target="../ink/ink191.xml"/><Relationship Id="rId25" Type="http://schemas.openxmlformats.org/officeDocument/2006/relationships/customXml" Target="../ink/ink88.xml"/><Relationship Id="rId67" Type="http://schemas.openxmlformats.org/officeDocument/2006/relationships/customXml" Target="../ink/ink109.xml"/><Relationship Id="rId272" Type="http://schemas.openxmlformats.org/officeDocument/2006/relationships/customXml" Target="../ink/ink212.xml"/><Relationship Id="rId328" Type="http://schemas.openxmlformats.org/officeDocument/2006/relationships/customXml" Target="../ink/ink240.xml"/><Relationship Id="rId132" Type="http://schemas.openxmlformats.org/officeDocument/2006/relationships/image" Target="../media/image140.png"/><Relationship Id="rId174" Type="http://schemas.openxmlformats.org/officeDocument/2006/relationships/image" Target="../media/image161.png"/><Relationship Id="rId381" Type="http://schemas.openxmlformats.org/officeDocument/2006/relationships/image" Target="../media/image263.png"/><Relationship Id="rId241" Type="http://schemas.openxmlformats.org/officeDocument/2006/relationships/image" Target="../media/image194.png"/><Relationship Id="rId36" Type="http://schemas.openxmlformats.org/officeDocument/2006/relationships/image" Target="../media/image93.png"/><Relationship Id="rId283" Type="http://schemas.openxmlformats.org/officeDocument/2006/relationships/image" Target="../media/image215.png"/><Relationship Id="rId339" Type="http://schemas.openxmlformats.org/officeDocument/2006/relationships/image" Target="../media/image243.png"/><Relationship Id="rId78" Type="http://schemas.openxmlformats.org/officeDocument/2006/relationships/image" Target="../media/image113.png"/><Relationship Id="rId101" Type="http://schemas.openxmlformats.org/officeDocument/2006/relationships/customXml" Target="../ink/ink126.xml"/><Relationship Id="rId143" Type="http://schemas.openxmlformats.org/officeDocument/2006/relationships/customXml" Target="../ink/ink147.xml"/><Relationship Id="rId185" Type="http://schemas.openxmlformats.org/officeDocument/2006/relationships/image" Target="../media/image166.png"/><Relationship Id="rId350" Type="http://schemas.openxmlformats.org/officeDocument/2006/relationships/customXml" Target="../ink/ink251.xml"/><Relationship Id="rId406" Type="http://schemas.openxmlformats.org/officeDocument/2006/relationships/customXml" Target="../ink/ink279.xml"/><Relationship Id="rId9" Type="http://schemas.openxmlformats.org/officeDocument/2006/relationships/customXml" Target="../ink/ink80.xml"/><Relationship Id="rId210" Type="http://schemas.openxmlformats.org/officeDocument/2006/relationships/customXml" Target="../ink/ink181.xml"/><Relationship Id="rId392" Type="http://schemas.openxmlformats.org/officeDocument/2006/relationships/customXml" Target="../ink/ink272.xml"/><Relationship Id="rId252" Type="http://schemas.openxmlformats.org/officeDocument/2006/relationships/customXml" Target="../ink/ink202.xml"/><Relationship Id="rId294" Type="http://schemas.openxmlformats.org/officeDocument/2006/relationships/customXml" Target="../ink/ink223.xml"/><Relationship Id="rId308" Type="http://schemas.openxmlformats.org/officeDocument/2006/relationships/customXml" Target="../ink/ink230.xml"/><Relationship Id="rId47" Type="http://schemas.openxmlformats.org/officeDocument/2006/relationships/customXml" Target="../ink/ink99.xml"/><Relationship Id="rId89" Type="http://schemas.openxmlformats.org/officeDocument/2006/relationships/customXml" Target="../ink/ink120.xml"/><Relationship Id="rId112" Type="http://schemas.openxmlformats.org/officeDocument/2006/relationships/image" Target="../media/image130.png"/><Relationship Id="rId154" Type="http://schemas.openxmlformats.org/officeDocument/2006/relationships/image" Target="../media/image151.png"/><Relationship Id="rId361" Type="http://schemas.openxmlformats.org/officeDocument/2006/relationships/image" Target="../media/image254.png"/><Relationship Id="rId196" Type="http://schemas.openxmlformats.org/officeDocument/2006/relationships/customXml" Target="../ink/ink174.xml"/><Relationship Id="rId16" Type="http://schemas.openxmlformats.org/officeDocument/2006/relationships/image" Target="../media/image83.png"/><Relationship Id="rId221" Type="http://schemas.openxmlformats.org/officeDocument/2006/relationships/image" Target="../media/image184.png"/><Relationship Id="rId263" Type="http://schemas.openxmlformats.org/officeDocument/2006/relationships/image" Target="../media/image205.png"/><Relationship Id="rId319" Type="http://schemas.openxmlformats.org/officeDocument/2006/relationships/image" Target="../media/image233.png"/><Relationship Id="rId58" Type="http://schemas.openxmlformats.org/officeDocument/2006/relationships/image" Target="../media/image104.png"/><Relationship Id="rId123" Type="http://schemas.openxmlformats.org/officeDocument/2006/relationships/customXml" Target="../ink/ink137.xml"/><Relationship Id="rId330" Type="http://schemas.openxmlformats.org/officeDocument/2006/relationships/customXml" Target="../ink/ink241.xml"/><Relationship Id="rId165" Type="http://schemas.openxmlformats.org/officeDocument/2006/relationships/customXml" Target="../ink/ink158.xml"/><Relationship Id="rId372" Type="http://schemas.openxmlformats.org/officeDocument/2006/relationships/customXml" Target="../ink/ink262.xml"/><Relationship Id="rId232" Type="http://schemas.openxmlformats.org/officeDocument/2006/relationships/customXml" Target="../ink/ink192.xml"/><Relationship Id="rId274" Type="http://schemas.openxmlformats.org/officeDocument/2006/relationships/customXml" Target="../ink/ink213.xml"/><Relationship Id="rId27" Type="http://schemas.openxmlformats.org/officeDocument/2006/relationships/customXml" Target="../ink/ink89.xml"/><Relationship Id="rId48" Type="http://schemas.openxmlformats.org/officeDocument/2006/relationships/image" Target="../media/image99.png"/><Relationship Id="rId69" Type="http://schemas.openxmlformats.org/officeDocument/2006/relationships/customXml" Target="../ink/ink110.xml"/><Relationship Id="rId113" Type="http://schemas.openxmlformats.org/officeDocument/2006/relationships/customXml" Target="../ink/ink132.xml"/><Relationship Id="rId134" Type="http://schemas.openxmlformats.org/officeDocument/2006/relationships/image" Target="../media/image141.png"/><Relationship Id="rId320" Type="http://schemas.openxmlformats.org/officeDocument/2006/relationships/customXml" Target="../ink/ink236.xml"/><Relationship Id="rId80" Type="http://schemas.openxmlformats.org/officeDocument/2006/relationships/image" Target="../media/image114.png"/><Relationship Id="rId155" Type="http://schemas.openxmlformats.org/officeDocument/2006/relationships/customXml" Target="../ink/ink153.xml"/><Relationship Id="rId176" Type="http://schemas.openxmlformats.org/officeDocument/2006/relationships/customXml" Target="../ink/ink164.xml"/><Relationship Id="rId197" Type="http://schemas.openxmlformats.org/officeDocument/2006/relationships/image" Target="../media/image172.png"/><Relationship Id="rId341" Type="http://schemas.openxmlformats.org/officeDocument/2006/relationships/image" Target="../media/image244.png"/><Relationship Id="rId362" Type="http://schemas.openxmlformats.org/officeDocument/2006/relationships/customXml" Target="../ink/ink257.xml"/><Relationship Id="rId383" Type="http://schemas.openxmlformats.org/officeDocument/2006/relationships/image" Target="../media/image264.png"/><Relationship Id="rId201" Type="http://schemas.openxmlformats.org/officeDocument/2006/relationships/image" Target="../media/image174.png"/><Relationship Id="rId222" Type="http://schemas.openxmlformats.org/officeDocument/2006/relationships/customXml" Target="../ink/ink187.xml"/><Relationship Id="rId243" Type="http://schemas.openxmlformats.org/officeDocument/2006/relationships/image" Target="../media/image195.png"/><Relationship Id="rId264" Type="http://schemas.openxmlformats.org/officeDocument/2006/relationships/customXml" Target="../ink/ink208.xml"/><Relationship Id="rId285" Type="http://schemas.openxmlformats.org/officeDocument/2006/relationships/image" Target="../media/image216.png"/><Relationship Id="rId17" Type="http://schemas.openxmlformats.org/officeDocument/2006/relationships/customXml" Target="../ink/ink84.xml"/><Relationship Id="rId38" Type="http://schemas.openxmlformats.org/officeDocument/2006/relationships/image" Target="../media/image94.png"/><Relationship Id="rId59" Type="http://schemas.openxmlformats.org/officeDocument/2006/relationships/customXml" Target="../ink/ink105.xml"/><Relationship Id="rId103" Type="http://schemas.openxmlformats.org/officeDocument/2006/relationships/customXml" Target="../ink/ink127.xml"/><Relationship Id="rId124" Type="http://schemas.openxmlformats.org/officeDocument/2006/relationships/image" Target="../media/image136.png"/><Relationship Id="rId310" Type="http://schemas.openxmlformats.org/officeDocument/2006/relationships/customXml" Target="../ink/ink231.xml"/><Relationship Id="rId70" Type="http://schemas.openxmlformats.org/officeDocument/2006/relationships/image" Target="../media/image109.png"/><Relationship Id="rId91" Type="http://schemas.openxmlformats.org/officeDocument/2006/relationships/customXml" Target="../ink/ink121.xml"/><Relationship Id="rId145" Type="http://schemas.openxmlformats.org/officeDocument/2006/relationships/customXml" Target="../ink/ink148.xml"/><Relationship Id="rId166" Type="http://schemas.openxmlformats.org/officeDocument/2006/relationships/image" Target="../media/image157.png"/><Relationship Id="rId187" Type="http://schemas.openxmlformats.org/officeDocument/2006/relationships/image" Target="../media/image167.png"/><Relationship Id="rId331" Type="http://schemas.openxmlformats.org/officeDocument/2006/relationships/image" Target="../media/image239.png"/><Relationship Id="rId352" Type="http://schemas.openxmlformats.org/officeDocument/2006/relationships/customXml" Target="../ink/ink252.xml"/><Relationship Id="rId373" Type="http://schemas.openxmlformats.org/officeDocument/2006/relationships/image" Target="../media/image259.png"/><Relationship Id="rId394" Type="http://schemas.openxmlformats.org/officeDocument/2006/relationships/customXml" Target="../ink/ink273.xml"/><Relationship Id="rId408" Type="http://schemas.openxmlformats.org/officeDocument/2006/relationships/customXml" Target="../ink/ink280.xml"/><Relationship Id="rId1" Type="http://schemas.openxmlformats.org/officeDocument/2006/relationships/slideLayout" Target="../slideLayouts/slideLayout7.xml"/><Relationship Id="rId212" Type="http://schemas.openxmlformats.org/officeDocument/2006/relationships/customXml" Target="../ink/ink182.xml"/><Relationship Id="rId233" Type="http://schemas.openxmlformats.org/officeDocument/2006/relationships/image" Target="../media/image190.png"/><Relationship Id="rId254" Type="http://schemas.openxmlformats.org/officeDocument/2006/relationships/customXml" Target="../ink/ink203.xml"/><Relationship Id="rId28" Type="http://schemas.openxmlformats.org/officeDocument/2006/relationships/image" Target="../media/image89.png"/><Relationship Id="rId49" Type="http://schemas.openxmlformats.org/officeDocument/2006/relationships/customXml" Target="../ink/ink100.xml"/><Relationship Id="rId114" Type="http://schemas.openxmlformats.org/officeDocument/2006/relationships/image" Target="../media/image131.png"/><Relationship Id="rId275" Type="http://schemas.openxmlformats.org/officeDocument/2006/relationships/image" Target="../media/image211.png"/><Relationship Id="rId296" Type="http://schemas.openxmlformats.org/officeDocument/2006/relationships/customXml" Target="../ink/ink224.xml"/><Relationship Id="rId300" Type="http://schemas.openxmlformats.org/officeDocument/2006/relationships/customXml" Target="../ink/ink226.xml"/><Relationship Id="rId60" Type="http://schemas.openxmlformats.org/officeDocument/2006/relationships/image" Target="../media/image70.png"/><Relationship Id="rId81" Type="http://schemas.openxmlformats.org/officeDocument/2006/relationships/customXml" Target="../ink/ink116.xml"/><Relationship Id="rId135" Type="http://schemas.openxmlformats.org/officeDocument/2006/relationships/customXml" Target="../ink/ink143.xml"/><Relationship Id="rId156" Type="http://schemas.openxmlformats.org/officeDocument/2006/relationships/image" Target="../media/image152.png"/><Relationship Id="rId177" Type="http://schemas.openxmlformats.org/officeDocument/2006/relationships/image" Target="../media/image162.png"/><Relationship Id="rId198" Type="http://schemas.openxmlformats.org/officeDocument/2006/relationships/customXml" Target="../ink/ink175.xml"/><Relationship Id="rId321" Type="http://schemas.openxmlformats.org/officeDocument/2006/relationships/image" Target="../media/image234.png"/><Relationship Id="rId342" Type="http://schemas.openxmlformats.org/officeDocument/2006/relationships/customXml" Target="../ink/ink247.xml"/><Relationship Id="rId363" Type="http://schemas.openxmlformats.org/officeDocument/2006/relationships/image" Target="../media/image255.png"/><Relationship Id="rId384" Type="http://schemas.openxmlformats.org/officeDocument/2006/relationships/customXml" Target="../ink/ink268.xml"/><Relationship Id="rId202" Type="http://schemas.openxmlformats.org/officeDocument/2006/relationships/customXml" Target="../ink/ink177.xml"/><Relationship Id="rId223" Type="http://schemas.openxmlformats.org/officeDocument/2006/relationships/image" Target="../media/image185.png"/><Relationship Id="rId244" Type="http://schemas.openxmlformats.org/officeDocument/2006/relationships/customXml" Target="../ink/ink198.xml"/><Relationship Id="rId18" Type="http://schemas.openxmlformats.org/officeDocument/2006/relationships/image" Target="../media/image84.png"/><Relationship Id="rId39" Type="http://schemas.openxmlformats.org/officeDocument/2006/relationships/customXml" Target="../ink/ink95.xml"/><Relationship Id="rId265" Type="http://schemas.openxmlformats.org/officeDocument/2006/relationships/image" Target="../media/image206.png"/><Relationship Id="rId286" Type="http://schemas.openxmlformats.org/officeDocument/2006/relationships/customXml" Target="../ink/ink219.xml"/><Relationship Id="rId50" Type="http://schemas.openxmlformats.org/officeDocument/2006/relationships/image" Target="../media/image100.png"/><Relationship Id="rId104" Type="http://schemas.openxmlformats.org/officeDocument/2006/relationships/image" Target="../media/image126.png"/><Relationship Id="rId125" Type="http://schemas.openxmlformats.org/officeDocument/2006/relationships/customXml" Target="../ink/ink138.xml"/><Relationship Id="rId146" Type="http://schemas.openxmlformats.org/officeDocument/2006/relationships/image" Target="../media/image147.png"/><Relationship Id="rId167" Type="http://schemas.openxmlformats.org/officeDocument/2006/relationships/customXml" Target="../ink/ink159.xml"/><Relationship Id="rId188" Type="http://schemas.openxmlformats.org/officeDocument/2006/relationships/customXml" Target="../ink/ink170.xml"/><Relationship Id="rId311" Type="http://schemas.openxmlformats.org/officeDocument/2006/relationships/image" Target="../media/image229.png"/><Relationship Id="rId332" Type="http://schemas.openxmlformats.org/officeDocument/2006/relationships/customXml" Target="../ink/ink242.xml"/><Relationship Id="rId353" Type="http://schemas.openxmlformats.org/officeDocument/2006/relationships/image" Target="../media/image250.png"/><Relationship Id="rId374" Type="http://schemas.openxmlformats.org/officeDocument/2006/relationships/customXml" Target="../ink/ink263.xml"/><Relationship Id="rId395" Type="http://schemas.openxmlformats.org/officeDocument/2006/relationships/image" Target="../media/image270.png"/><Relationship Id="rId409" Type="http://schemas.openxmlformats.org/officeDocument/2006/relationships/image" Target="../media/image277.png"/><Relationship Id="rId71" Type="http://schemas.openxmlformats.org/officeDocument/2006/relationships/customXml" Target="../ink/ink111.xml"/><Relationship Id="rId92" Type="http://schemas.openxmlformats.org/officeDocument/2006/relationships/image" Target="../media/image120.png"/><Relationship Id="rId213" Type="http://schemas.openxmlformats.org/officeDocument/2006/relationships/image" Target="../media/image180.png"/><Relationship Id="rId234" Type="http://schemas.openxmlformats.org/officeDocument/2006/relationships/customXml" Target="../ink/ink193.xml"/><Relationship Id="rId2" Type="http://schemas.openxmlformats.org/officeDocument/2006/relationships/notesSlide" Target="../notesSlides/notesSlide3.xml"/><Relationship Id="rId29" Type="http://schemas.openxmlformats.org/officeDocument/2006/relationships/customXml" Target="../ink/ink90.xml"/><Relationship Id="rId255" Type="http://schemas.openxmlformats.org/officeDocument/2006/relationships/image" Target="../media/image201.png"/><Relationship Id="rId276" Type="http://schemas.openxmlformats.org/officeDocument/2006/relationships/customXml" Target="../ink/ink214.xml"/><Relationship Id="rId297" Type="http://schemas.openxmlformats.org/officeDocument/2006/relationships/image" Target="../media/image222.png"/><Relationship Id="rId40" Type="http://schemas.openxmlformats.org/officeDocument/2006/relationships/image" Target="../media/image95.png"/><Relationship Id="rId115" Type="http://schemas.openxmlformats.org/officeDocument/2006/relationships/customXml" Target="../ink/ink133.xml"/><Relationship Id="rId136" Type="http://schemas.openxmlformats.org/officeDocument/2006/relationships/image" Target="../media/image142.png"/><Relationship Id="rId157" Type="http://schemas.openxmlformats.org/officeDocument/2006/relationships/customXml" Target="../ink/ink154.xml"/><Relationship Id="rId178" Type="http://schemas.openxmlformats.org/officeDocument/2006/relationships/customXml" Target="../ink/ink165.xml"/><Relationship Id="rId301" Type="http://schemas.openxmlformats.org/officeDocument/2006/relationships/image" Target="../media/image224.png"/><Relationship Id="rId322" Type="http://schemas.openxmlformats.org/officeDocument/2006/relationships/customXml" Target="../ink/ink237.xml"/><Relationship Id="rId343" Type="http://schemas.openxmlformats.org/officeDocument/2006/relationships/image" Target="../media/image245.png"/><Relationship Id="rId364" Type="http://schemas.openxmlformats.org/officeDocument/2006/relationships/customXml" Target="../ink/ink258.xml"/><Relationship Id="rId61" Type="http://schemas.openxmlformats.org/officeDocument/2006/relationships/customXml" Target="../ink/ink106.xml"/><Relationship Id="rId82" Type="http://schemas.openxmlformats.org/officeDocument/2006/relationships/image" Target="../media/image115.png"/><Relationship Id="rId199" Type="http://schemas.openxmlformats.org/officeDocument/2006/relationships/image" Target="../media/image173.png"/><Relationship Id="rId203" Type="http://schemas.openxmlformats.org/officeDocument/2006/relationships/image" Target="../media/image175.png"/><Relationship Id="rId385" Type="http://schemas.openxmlformats.org/officeDocument/2006/relationships/image" Target="../media/image265.png"/><Relationship Id="rId19" Type="http://schemas.openxmlformats.org/officeDocument/2006/relationships/customXml" Target="../ink/ink85.xml"/><Relationship Id="rId224" Type="http://schemas.openxmlformats.org/officeDocument/2006/relationships/customXml" Target="../ink/ink188.xml"/><Relationship Id="rId245" Type="http://schemas.openxmlformats.org/officeDocument/2006/relationships/image" Target="../media/image196.png"/><Relationship Id="rId266" Type="http://schemas.openxmlformats.org/officeDocument/2006/relationships/customXml" Target="../ink/ink209.xml"/><Relationship Id="rId287" Type="http://schemas.openxmlformats.org/officeDocument/2006/relationships/image" Target="../media/image217.png"/><Relationship Id="rId30" Type="http://schemas.openxmlformats.org/officeDocument/2006/relationships/image" Target="../media/image90.png"/><Relationship Id="rId105" Type="http://schemas.openxmlformats.org/officeDocument/2006/relationships/customXml" Target="../ink/ink128.xml"/><Relationship Id="rId126" Type="http://schemas.openxmlformats.org/officeDocument/2006/relationships/image" Target="../media/image137.png"/><Relationship Id="rId147" Type="http://schemas.openxmlformats.org/officeDocument/2006/relationships/customXml" Target="../ink/ink149.xml"/><Relationship Id="rId168" Type="http://schemas.openxmlformats.org/officeDocument/2006/relationships/image" Target="../media/image158.png"/><Relationship Id="rId312" Type="http://schemas.openxmlformats.org/officeDocument/2006/relationships/customXml" Target="../ink/ink232.xml"/><Relationship Id="rId333" Type="http://schemas.openxmlformats.org/officeDocument/2006/relationships/image" Target="../media/image240.png"/><Relationship Id="rId354" Type="http://schemas.openxmlformats.org/officeDocument/2006/relationships/customXml" Target="../ink/ink253.xml"/><Relationship Id="rId51" Type="http://schemas.openxmlformats.org/officeDocument/2006/relationships/customXml" Target="../ink/ink101.xml"/><Relationship Id="rId72" Type="http://schemas.openxmlformats.org/officeDocument/2006/relationships/image" Target="../media/image110.png"/><Relationship Id="rId93" Type="http://schemas.openxmlformats.org/officeDocument/2006/relationships/customXml" Target="../ink/ink122.xml"/><Relationship Id="rId189" Type="http://schemas.openxmlformats.org/officeDocument/2006/relationships/image" Target="../media/image168.png"/><Relationship Id="rId375" Type="http://schemas.openxmlformats.org/officeDocument/2006/relationships/image" Target="../media/image260.png"/><Relationship Id="rId396" Type="http://schemas.openxmlformats.org/officeDocument/2006/relationships/customXml" Target="../ink/ink274.xml"/><Relationship Id="rId3" Type="http://schemas.openxmlformats.org/officeDocument/2006/relationships/customXml" Target="../ink/ink77.xml"/><Relationship Id="rId214" Type="http://schemas.openxmlformats.org/officeDocument/2006/relationships/customXml" Target="../ink/ink183.xml"/><Relationship Id="rId235" Type="http://schemas.openxmlformats.org/officeDocument/2006/relationships/image" Target="../media/image191.png"/><Relationship Id="rId256" Type="http://schemas.openxmlformats.org/officeDocument/2006/relationships/customXml" Target="../ink/ink204.xml"/><Relationship Id="rId277" Type="http://schemas.openxmlformats.org/officeDocument/2006/relationships/image" Target="../media/image212.png"/><Relationship Id="rId298" Type="http://schemas.openxmlformats.org/officeDocument/2006/relationships/customXml" Target="../ink/ink225.xml"/><Relationship Id="rId400" Type="http://schemas.openxmlformats.org/officeDocument/2006/relationships/customXml" Target="../ink/ink276.xml"/><Relationship Id="rId116" Type="http://schemas.openxmlformats.org/officeDocument/2006/relationships/image" Target="../media/image132.png"/><Relationship Id="rId137" Type="http://schemas.openxmlformats.org/officeDocument/2006/relationships/customXml" Target="../ink/ink144.xml"/><Relationship Id="rId158" Type="http://schemas.openxmlformats.org/officeDocument/2006/relationships/image" Target="../media/image153.png"/><Relationship Id="rId302" Type="http://schemas.openxmlformats.org/officeDocument/2006/relationships/customXml" Target="../ink/ink227.xml"/><Relationship Id="rId323" Type="http://schemas.openxmlformats.org/officeDocument/2006/relationships/image" Target="../media/image235.png"/><Relationship Id="rId344" Type="http://schemas.openxmlformats.org/officeDocument/2006/relationships/customXml" Target="../ink/ink248.xml"/><Relationship Id="rId20" Type="http://schemas.openxmlformats.org/officeDocument/2006/relationships/image" Target="../media/image85.png"/><Relationship Id="rId41" Type="http://schemas.openxmlformats.org/officeDocument/2006/relationships/customXml" Target="../ink/ink96.xml"/><Relationship Id="rId62" Type="http://schemas.openxmlformats.org/officeDocument/2006/relationships/image" Target="../media/image105.png"/><Relationship Id="rId83" Type="http://schemas.openxmlformats.org/officeDocument/2006/relationships/customXml" Target="../ink/ink117.xml"/><Relationship Id="rId179" Type="http://schemas.openxmlformats.org/officeDocument/2006/relationships/image" Target="../media/image163.png"/><Relationship Id="rId365" Type="http://schemas.openxmlformats.org/officeDocument/2006/relationships/image" Target="../media/image256.png"/><Relationship Id="rId386" Type="http://schemas.openxmlformats.org/officeDocument/2006/relationships/customXml" Target="../ink/ink269.xml"/><Relationship Id="rId190" Type="http://schemas.openxmlformats.org/officeDocument/2006/relationships/customXml" Target="../ink/ink171.xml"/><Relationship Id="rId204" Type="http://schemas.openxmlformats.org/officeDocument/2006/relationships/customXml" Target="../ink/ink178.xml"/><Relationship Id="rId225" Type="http://schemas.openxmlformats.org/officeDocument/2006/relationships/image" Target="../media/image186.png"/><Relationship Id="rId246" Type="http://schemas.openxmlformats.org/officeDocument/2006/relationships/customXml" Target="../ink/ink199.xml"/><Relationship Id="rId267" Type="http://schemas.openxmlformats.org/officeDocument/2006/relationships/image" Target="../media/image207.png"/><Relationship Id="rId288" Type="http://schemas.openxmlformats.org/officeDocument/2006/relationships/customXml" Target="../ink/ink220.xml"/><Relationship Id="rId106" Type="http://schemas.openxmlformats.org/officeDocument/2006/relationships/image" Target="../media/image127.png"/><Relationship Id="rId127" Type="http://schemas.openxmlformats.org/officeDocument/2006/relationships/customXml" Target="../ink/ink139.xml"/><Relationship Id="rId313" Type="http://schemas.openxmlformats.org/officeDocument/2006/relationships/image" Target="../media/image230.png"/><Relationship Id="rId10" Type="http://schemas.openxmlformats.org/officeDocument/2006/relationships/image" Target="../media/image80.png"/><Relationship Id="rId31" Type="http://schemas.openxmlformats.org/officeDocument/2006/relationships/customXml" Target="../ink/ink91.xml"/><Relationship Id="rId52" Type="http://schemas.openxmlformats.org/officeDocument/2006/relationships/image" Target="../media/image101.png"/><Relationship Id="rId73" Type="http://schemas.openxmlformats.org/officeDocument/2006/relationships/customXml" Target="../ink/ink112.xml"/><Relationship Id="rId94" Type="http://schemas.openxmlformats.org/officeDocument/2006/relationships/image" Target="../media/image121.png"/><Relationship Id="rId148" Type="http://schemas.openxmlformats.org/officeDocument/2006/relationships/image" Target="../media/image148.png"/><Relationship Id="rId169" Type="http://schemas.openxmlformats.org/officeDocument/2006/relationships/customXml" Target="../ink/ink160.xml"/><Relationship Id="rId334" Type="http://schemas.openxmlformats.org/officeDocument/2006/relationships/customXml" Target="../ink/ink243.xml"/><Relationship Id="rId355" Type="http://schemas.openxmlformats.org/officeDocument/2006/relationships/image" Target="../media/image251.png"/><Relationship Id="rId376" Type="http://schemas.openxmlformats.org/officeDocument/2006/relationships/customXml" Target="../ink/ink264.xml"/><Relationship Id="rId397" Type="http://schemas.openxmlformats.org/officeDocument/2006/relationships/image" Target="../media/image271.png"/><Relationship Id="rId4" Type="http://schemas.openxmlformats.org/officeDocument/2006/relationships/image" Target="../media/image77.png"/><Relationship Id="rId180" Type="http://schemas.openxmlformats.org/officeDocument/2006/relationships/customXml" Target="../ink/ink166.xml"/><Relationship Id="rId215" Type="http://schemas.openxmlformats.org/officeDocument/2006/relationships/image" Target="../media/image181.png"/><Relationship Id="rId236" Type="http://schemas.openxmlformats.org/officeDocument/2006/relationships/customXml" Target="../ink/ink194.xml"/><Relationship Id="rId257" Type="http://schemas.openxmlformats.org/officeDocument/2006/relationships/image" Target="../media/image202.png"/><Relationship Id="rId278" Type="http://schemas.openxmlformats.org/officeDocument/2006/relationships/customXml" Target="../ink/ink215.xml"/><Relationship Id="rId401" Type="http://schemas.openxmlformats.org/officeDocument/2006/relationships/image" Target="../media/image273.png"/><Relationship Id="rId303" Type="http://schemas.openxmlformats.org/officeDocument/2006/relationships/image" Target="../media/image225.png"/><Relationship Id="rId42" Type="http://schemas.openxmlformats.org/officeDocument/2006/relationships/image" Target="../media/image96.png"/><Relationship Id="rId84" Type="http://schemas.openxmlformats.org/officeDocument/2006/relationships/image" Target="../media/image116.png"/><Relationship Id="rId138" Type="http://schemas.openxmlformats.org/officeDocument/2006/relationships/image" Target="../media/image143.png"/><Relationship Id="rId345" Type="http://schemas.openxmlformats.org/officeDocument/2006/relationships/image" Target="../media/image246.png"/><Relationship Id="rId387" Type="http://schemas.openxmlformats.org/officeDocument/2006/relationships/image" Target="../media/image266.png"/><Relationship Id="rId191" Type="http://schemas.openxmlformats.org/officeDocument/2006/relationships/image" Target="../media/image169.png"/><Relationship Id="rId205" Type="http://schemas.openxmlformats.org/officeDocument/2006/relationships/image" Target="../media/image176.png"/><Relationship Id="rId247" Type="http://schemas.openxmlformats.org/officeDocument/2006/relationships/image" Target="../media/image197.png"/><Relationship Id="rId107" Type="http://schemas.openxmlformats.org/officeDocument/2006/relationships/customXml" Target="../ink/ink129.xml"/><Relationship Id="rId289" Type="http://schemas.openxmlformats.org/officeDocument/2006/relationships/image" Target="../media/image218.png"/><Relationship Id="rId11" Type="http://schemas.openxmlformats.org/officeDocument/2006/relationships/customXml" Target="../ink/ink81.xml"/><Relationship Id="rId53" Type="http://schemas.openxmlformats.org/officeDocument/2006/relationships/customXml" Target="../ink/ink102.xml"/><Relationship Id="rId149" Type="http://schemas.openxmlformats.org/officeDocument/2006/relationships/customXml" Target="../ink/ink150.xml"/><Relationship Id="rId314" Type="http://schemas.openxmlformats.org/officeDocument/2006/relationships/customXml" Target="../ink/ink233.xml"/><Relationship Id="rId356" Type="http://schemas.openxmlformats.org/officeDocument/2006/relationships/customXml" Target="../ink/ink254.xml"/><Relationship Id="rId398" Type="http://schemas.openxmlformats.org/officeDocument/2006/relationships/customXml" Target="../ink/ink275.xml"/><Relationship Id="rId95" Type="http://schemas.openxmlformats.org/officeDocument/2006/relationships/customXml" Target="../ink/ink123.xml"/><Relationship Id="rId160" Type="http://schemas.openxmlformats.org/officeDocument/2006/relationships/image" Target="../media/image154.png"/><Relationship Id="rId216" Type="http://schemas.openxmlformats.org/officeDocument/2006/relationships/customXml" Target="../ink/ink184.xml"/><Relationship Id="rId258" Type="http://schemas.openxmlformats.org/officeDocument/2006/relationships/customXml" Target="../ink/ink205.xml"/><Relationship Id="rId22" Type="http://schemas.openxmlformats.org/officeDocument/2006/relationships/image" Target="../media/image86.png"/><Relationship Id="rId64" Type="http://schemas.openxmlformats.org/officeDocument/2006/relationships/image" Target="../media/image106.png"/><Relationship Id="rId118" Type="http://schemas.openxmlformats.org/officeDocument/2006/relationships/image" Target="../media/image133.png"/><Relationship Id="rId325" Type="http://schemas.openxmlformats.org/officeDocument/2006/relationships/image" Target="../media/image236.png"/><Relationship Id="rId367" Type="http://schemas.openxmlformats.org/officeDocument/2006/relationships/image" Target="../media/image257.png"/><Relationship Id="rId171" Type="http://schemas.openxmlformats.org/officeDocument/2006/relationships/customXml" Target="../ink/ink161.xml"/><Relationship Id="rId227" Type="http://schemas.openxmlformats.org/officeDocument/2006/relationships/image" Target="../media/image187.png"/><Relationship Id="rId269" Type="http://schemas.openxmlformats.org/officeDocument/2006/relationships/image" Target="../media/image208.png"/><Relationship Id="rId33" Type="http://schemas.openxmlformats.org/officeDocument/2006/relationships/customXml" Target="../ink/ink92.xml"/><Relationship Id="rId129" Type="http://schemas.openxmlformats.org/officeDocument/2006/relationships/customXml" Target="../ink/ink140.xml"/><Relationship Id="rId280" Type="http://schemas.openxmlformats.org/officeDocument/2006/relationships/customXml" Target="../ink/ink216.xml"/><Relationship Id="rId336" Type="http://schemas.openxmlformats.org/officeDocument/2006/relationships/customXml" Target="../ink/ink244.xml"/><Relationship Id="rId75" Type="http://schemas.openxmlformats.org/officeDocument/2006/relationships/customXml" Target="../ink/ink113.xml"/><Relationship Id="rId140" Type="http://schemas.openxmlformats.org/officeDocument/2006/relationships/image" Target="../media/image144.png"/><Relationship Id="rId182" Type="http://schemas.openxmlformats.org/officeDocument/2006/relationships/customXml" Target="../ink/ink167.xml"/><Relationship Id="rId378" Type="http://schemas.openxmlformats.org/officeDocument/2006/relationships/customXml" Target="../ink/ink265.xml"/><Relationship Id="rId403" Type="http://schemas.openxmlformats.org/officeDocument/2006/relationships/image" Target="../media/image274.png"/><Relationship Id="rId6" Type="http://schemas.openxmlformats.org/officeDocument/2006/relationships/image" Target="../media/image78.png"/><Relationship Id="rId238" Type="http://schemas.openxmlformats.org/officeDocument/2006/relationships/customXml" Target="../ink/ink195.xml"/><Relationship Id="rId291" Type="http://schemas.openxmlformats.org/officeDocument/2006/relationships/image" Target="../media/image219.png"/><Relationship Id="rId305" Type="http://schemas.openxmlformats.org/officeDocument/2006/relationships/image" Target="../media/image226.png"/><Relationship Id="rId347" Type="http://schemas.openxmlformats.org/officeDocument/2006/relationships/image" Target="../media/image247.png"/><Relationship Id="rId44" Type="http://schemas.openxmlformats.org/officeDocument/2006/relationships/image" Target="../media/image97.png"/><Relationship Id="rId86" Type="http://schemas.openxmlformats.org/officeDocument/2006/relationships/image" Target="../media/image117.png"/><Relationship Id="rId151" Type="http://schemas.openxmlformats.org/officeDocument/2006/relationships/customXml" Target="../ink/ink151.xml"/><Relationship Id="rId389" Type="http://schemas.openxmlformats.org/officeDocument/2006/relationships/image" Target="../media/image267.png"/><Relationship Id="rId193" Type="http://schemas.openxmlformats.org/officeDocument/2006/relationships/image" Target="../media/image170.png"/><Relationship Id="rId207" Type="http://schemas.openxmlformats.org/officeDocument/2006/relationships/image" Target="../media/image177.png"/><Relationship Id="rId249" Type="http://schemas.openxmlformats.org/officeDocument/2006/relationships/image" Target="../media/image198.png"/><Relationship Id="rId13" Type="http://schemas.openxmlformats.org/officeDocument/2006/relationships/customXml" Target="../ink/ink82.xml"/><Relationship Id="rId109" Type="http://schemas.openxmlformats.org/officeDocument/2006/relationships/customXml" Target="../ink/ink130.xml"/><Relationship Id="rId260" Type="http://schemas.openxmlformats.org/officeDocument/2006/relationships/customXml" Target="../ink/ink206.xml"/><Relationship Id="rId316" Type="http://schemas.openxmlformats.org/officeDocument/2006/relationships/customXml" Target="../ink/ink234.xml"/><Relationship Id="rId55" Type="http://schemas.openxmlformats.org/officeDocument/2006/relationships/customXml" Target="../ink/ink103.xml"/><Relationship Id="rId97" Type="http://schemas.openxmlformats.org/officeDocument/2006/relationships/customXml" Target="../ink/ink124.xml"/><Relationship Id="rId120" Type="http://schemas.openxmlformats.org/officeDocument/2006/relationships/image" Target="../media/image134.png"/><Relationship Id="rId358" Type="http://schemas.openxmlformats.org/officeDocument/2006/relationships/customXml" Target="../ink/ink255.xml"/><Relationship Id="rId162" Type="http://schemas.openxmlformats.org/officeDocument/2006/relationships/image" Target="../media/image155.png"/><Relationship Id="rId218" Type="http://schemas.openxmlformats.org/officeDocument/2006/relationships/customXml" Target="../ink/ink185.xml"/><Relationship Id="rId271" Type="http://schemas.openxmlformats.org/officeDocument/2006/relationships/image" Target="../media/image209.png"/><Relationship Id="rId24" Type="http://schemas.openxmlformats.org/officeDocument/2006/relationships/image" Target="../media/image87.png"/><Relationship Id="rId66" Type="http://schemas.openxmlformats.org/officeDocument/2006/relationships/image" Target="../media/image107.png"/><Relationship Id="rId131" Type="http://schemas.openxmlformats.org/officeDocument/2006/relationships/customXml" Target="../ink/ink141.xml"/><Relationship Id="rId327" Type="http://schemas.openxmlformats.org/officeDocument/2006/relationships/image" Target="../media/image237.png"/><Relationship Id="rId369" Type="http://schemas.openxmlformats.org/officeDocument/2006/relationships/image" Target="../media/image258.png"/><Relationship Id="rId173" Type="http://schemas.openxmlformats.org/officeDocument/2006/relationships/customXml" Target="../ink/ink162.xml"/><Relationship Id="rId229" Type="http://schemas.openxmlformats.org/officeDocument/2006/relationships/image" Target="../media/image188.png"/><Relationship Id="rId380" Type="http://schemas.openxmlformats.org/officeDocument/2006/relationships/customXml" Target="../ink/ink266.xml"/><Relationship Id="rId240" Type="http://schemas.openxmlformats.org/officeDocument/2006/relationships/customXml" Target="../ink/ink196.xml"/><Relationship Id="rId35" Type="http://schemas.openxmlformats.org/officeDocument/2006/relationships/customXml" Target="../ink/ink93.xml"/><Relationship Id="rId77" Type="http://schemas.openxmlformats.org/officeDocument/2006/relationships/customXml" Target="../ink/ink114.xml"/><Relationship Id="rId100" Type="http://schemas.openxmlformats.org/officeDocument/2006/relationships/image" Target="../media/image124.png"/><Relationship Id="rId282" Type="http://schemas.openxmlformats.org/officeDocument/2006/relationships/customXml" Target="../ink/ink217.xml"/><Relationship Id="rId338" Type="http://schemas.openxmlformats.org/officeDocument/2006/relationships/customXml" Target="../ink/ink245.xml"/><Relationship Id="rId8" Type="http://schemas.openxmlformats.org/officeDocument/2006/relationships/image" Target="../media/image79.png"/><Relationship Id="rId142" Type="http://schemas.openxmlformats.org/officeDocument/2006/relationships/image" Target="../media/image145.png"/><Relationship Id="rId184" Type="http://schemas.openxmlformats.org/officeDocument/2006/relationships/customXml" Target="../ink/ink168.xml"/><Relationship Id="rId391" Type="http://schemas.openxmlformats.org/officeDocument/2006/relationships/image" Target="../media/image268.png"/><Relationship Id="rId405" Type="http://schemas.openxmlformats.org/officeDocument/2006/relationships/image" Target="../media/image275.png"/><Relationship Id="rId251" Type="http://schemas.openxmlformats.org/officeDocument/2006/relationships/image" Target="../media/image199.png"/><Relationship Id="rId46" Type="http://schemas.openxmlformats.org/officeDocument/2006/relationships/image" Target="../media/image98.png"/><Relationship Id="rId293" Type="http://schemas.openxmlformats.org/officeDocument/2006/relationships/image" Target="../media/image220.png"/><Relationship Id="rId307" Type="http://schemas.openxmlformats.org/officeDocument/2006/relationships/image" Target="../media/image227.png"/><Relationship Id="rId349" Type="http://schemas.openxmlformats.org/officeDocument/2006/relationships/image" Target="../media/image248.png"/><Relationship Id="rId88" Type="http://schemas.openxmlformats.org/officeDocument/2006/relationships/image" Target="../media/image118.png"/><Relationship Id="rId111" Type="http://schemas.openxmlformats.org/officeDocument/2006/relationships/customXml" Target="../ink/ink131.xml"/><Relationship Id="rId153" Type="http://schemas.openxmlformats.org/officeDocument/2006/relationships/customXml" Target="../ink/ink152.xml"/><Relationship Id="rId195" Type="http://schemas.openxmlformats.org/officeDocument/2006/relationships/image" Target="../media/image171.png"/><Relationship Id="rId209" Type="http://schemas.openxmlformats.org/officeDocument/2006/relationships/image" Target="../media/image178.png"/><Relationship Id="rId360" Type="http://schemas.openxmlformats.org/officeDocument/2006/relationships/customXml" Target="../ink/ink256.xml"/><Relationship Id="rId220" Type="http://schemas.openxmlformats.org/officeDocument/2006/relationships/customXml" Target="../ink/ink186.xml"/><Relationship Id="rId15" Type="http://schemas.openxmlformats.org/officeDocument/2006/relationships/customXml" Target="../ink/ink83.xml"/><Relationship Id="rId57" Type="http://schemas.openxmlformats.org/officeDocument/2006/relationships/customXml" Target="../ink/ink104.xml"/><Relationship Id="rId262" Type="http://schemas.openxmlformats.org/officeDocument/2006/relationships/customXml" Target="../ink/ink207.xml"/><Relationship Id="rId318" Type="http://schemas.openxmlformats.org/officeDocument/2006/relationships/customXml" Target="../ink/ink235.xml"/><Relationship Id="rId99" Type="http://schemas.openxmlformats.org/officeDocument/2006/relationships/customXml" Target="../ink/ink125.xml"/><Relationship Id="rId122" Type="http://schemas.openxmlformats.org/officeDocument/2006/relationships/image" Target="../media/image135.png"/><Relationship Id="rId164" Type="http://schemas.openxmlformats.org/officeDocument/2006/relationships/image" Target="../media/image156.png"/><Relationship Id="rId371" Type="http://schemas.openxmlformats.org/officeDocument/2006/relationships/image" Target="../media/image54.png"/><Relationship Id="rId26" Type="http://schemas.openxmlformats.org/officeDocument/2006/relationships/image" Target="../media/image88.png"/><Relationship Id="rId231" Type="http://schemas.openxmlformats.org/officeDocument/2006/relationships/image" Target="../media/image189.png"/><Relationship Id="rId273" Type="http://schemas.openxmlformats.org/officeDocument/2006/relationships/image" Target="../media/image210.png"/><Relationship Id="rId329" Type="http://schemas.openxmlformats.org/officeDocument/2006/relationships/image" Target="../media/image238.png"/><Relationship Id="rId68" Type="http://schemas.openxmlformats.org/officeDocument/2006/relationships/image" Target="../media/image108.png"/><Relationship Id="rId133" Type="http://schemas.openxmlformats.org/officeDocument/2006/relationships/customXml" Target="../ink/ink142.xml"/><Relationship Id="rId175" Type="http://schemas.openxmlformats.org/officeDocument/2006/relationships/customXml" Target="../ink/ink163.xml"/><Relationship Id="rId340" Type="http://schemas.openxmlformats.org/officeDocument/2006/relationships/customXml" Target="../ink/ink246.xml"/><Relationship Id="rId200" Type="http://schemas.openxmlformats.org/officeDocument/2006/relationships/customXml" Target="../ink/ink176.xml"/><Relationship Id="rId382" Type="http://schemas.openxmlformats.org/officeDocument/2006/relationships/customXml" Target="../ink/ink267.xml"/><Relationship Id="rId242" Type="http://schemas.openxmlformats.org/officeDocument/2006/relationships/customXml" Target="../ink/ink197.xml"/><Relationship Id="rId284" Type="http://schemas.openxmlformats.org/officeDocument/2006/relationships/customXml" Target="../ink/ink218.xml"/><Relationship Id="rId37" Type="http://schemas.openxmlformats.org/officeDocument/2006/relationships/customXml" Target="../ink/ink94.xml"/><Relationship Id="rId79" Type="http://schemas.openxmlformats.org/officeDocument/2006/relationships/customXml" Target="../ink/ink115.xml"/><Relationship Id="rId102" Type="http://schemas.openxmlformats.org/officeDocument/2006/relationships/image" Target="../media/image125.png"/><Relationship Id="rId144" Type="http://schemas.openxmlformats.org/officeDocument/2006/relationships/image" Target="../media/image146.png"/><Relationship Id="rId90" Type="http://schemas.openxmlformats.org/officeDocument/2006/relationships/image" Target="../media/image119.png"/><Relationship Id="rId186" Type="http://schemas.openxmlformats.org/officeDocument/2006/relationships/customXml" Target="../ink/ink169.xml"/><Relationship Id="rId351" Type="http://schemas.openxmlformats.org/officeDocument/2006/relationships/image" Target="../media/image249.png"/><Relationship Id="rId393" Type="http://schemas.openxmlformats.org/officeDocument/2006/relationships/image" Target="../media/image269.png"/><Relationship Id="rId407" Type="http://schemas.openxmlformats.org/officeDocument/2006/relationships/image" Target="../media/image276.png"/><Relationship Id="rId211" Type="http://schemas.openxmlformats.org/officeDocument/2006/relationships/image" Target="../media/image179.png"/><Relationship Id="rId253" Type="http://schemas.openxmlformats.org/officeDocument/2006/relationships/image" Target="../media/image200.png"/><Relationship Id="rId295" Type="http://schemas.openxmlformats.org/officeDocument/2006/relationships/image" Target="../media/image221.png"/><Relationship Id="rId309" Type="http://schemas.openxmlformats.org/officeDocument/2006/relationships/image" Target="../media/image228.png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customXml" Target="../ink/ink338.xml"/><Relationship Id="rId21" Type="http://schemas.openxmlformats.org/officeDocument/2006/relationships/customXml" Target="../ink/ink290.xml"/><Relationship Id="rId324" Type="http://schemas.openxmlformats.org/officeDocument/2006/relationships/image" Target="../media/image436.png"/><Relationship Id="rId170" Type="http://schemas.openxmlformats.org/officeDocument/2006/relationships/image" Target="../media/image360.png"/><Relationship Id="rId268" Type="http://schemas.openxmlformats.org/officeDocument/2006/relationships/image" Target="../media/image408.png"/><Relationship Id="rId475" Type="http://schemas.openxmlformats.org/officeDocument/2006/relationships/customXml" Target="../ink/ink517.xml"/><Relationship Id="rId32" Type="http://schemas.openxmlformats.org/officeDocument/2006/relationships/image" Target="../media/image291.png"/><Relationship Id="rId128" Type="http://schemas.openxmlformats.org/officeDocument/2006/relationships/image" Target="../media/image339.png"/><Relationship Id="rId335" Type="http://schemas.openxmlformats.org/officeDocument/2006/relationships/customXml" Target="../ink/ink447.xml"/><Relationship Id="rId5" Type="http://schemas.openxmlformats.org/officeDocument/2006/relationships/customXml" Target="../ink/ink282.xml"/><Relationship Id="rId181" Type="http://schemas.openxmlformats.org/officeDocument/2006/relationships/customXml" Target="../ink/ink370.xml"/><Relationship Id="rId237" Type="http://schemas.openxmlformats.org/officeDocument/2006/relationships/customXml" Target="../ink/ink398.xml"/><Relationship Id="rId402" Type="http://schemas.openxmlformats.org/officeDocument/2006/relationships/image" Target="../media/image475.png"/><Relationship Id="rId279" Type="http://schemas.openxmlformats.org/officeDocument/2006/relationships/customXml" Target="../ink/ink419.xml"/><Relationship Id="rId444" Type="http://schemas.openxmlformats.org/officeDocument/2006/relationships/image" Target="../media/image496.png"/><Relationship Id="rId486" Type="http://schemas.openxmlformats.org/officeDocument/2006/relationships/image" Target="../media/image517.png"/><Relationship Id="rId43" Type="http://schemas.openxmlformats.org/officeDocument/2006/relationships/customXml" Target="../ink/ink301.xml"/><Relationship Id="rId139" Type="http://schemas.openxmlformats.org/officeDocument/2006/relationships/customXml" Target="../ink/ink349.xml"/><Relationship Id="rId290" Type="http://schemas.openxmlformats.org/officeDocument/2006/relationships/image" Target="../media/image419.png"/><Relationship Id="rId304" Type="http://schemas.openxmlformats.org/officeDocument/2006/relationships/image" Target="../media/image426.png"/><Relationship Id="rId346" Type="http://schemas.openxmlformats.org/officeDocument/2006/relationships/image" Target="../media/image447.png"/><Relationship Id="rId388" Type="http://schemas.openxmlformats.org/officeDocument/2006/relationships/image" Target="../media/image468.png"/><Relationship Id="rId511" Type="http://schemas.openxmlformats.org/officeDocument/2006/relationships/customXml" Target="../ink/ink535.xml"/><Relationship Id="rId85" Type="http://schemas.openxmlformats.org/officeDocument/2006/relationships/customXml" Target="../ink/ink322.xml"/><Relationship Id="rId150" Type="http://schemas.openxmlformats.org/officeDocument/2006/relationships/image" Target="../media/image350.png"/><Relationship Id="rId192" Type="http://schemas.openxmlformats.org/officeDocument/2006/relationships/image" Target="../media/image370.png"/><Relationship Id="rId206" Type="http://schemas.openxmlformats.org/officeDocument/2006/relationships/image" Target="../media/image377.png"/><Relationship Id="rId413" Type="http://schemas.openxmlformats.org/officeDocument/2006/relationships/customXml" Target="../ink/ink486.xml"/><Relationship Id="rId248" Type="http://schemas.openxmlformats.org/officeDocument/2006/relationships/image" Target="../media/image398.png"/><Relationship Id="rId455" Type="http://schemas.openxmlformats.org/officeDocument/2006/relationships/customXml" Target="../ink/ink507.xml"/><Relationship Id="rId497" Type="http://schemas.openxmlformats.org/officeDocument/2006/relationships/customXml" Target="../ink/ink528.xml"/><Relationship Id="rId12" Type="http://schemas.openxmlformats.org/officeDocument/2006/relationships/image" Target="../media/image282.png"/><Relationship Id="rId108" Type="http://schemas.openxmlformats.org/officeDocument/2006/relationships/image" Target="../media/image329.png"/><Relationship Id="rId315" Type="http://schemas.openxmlformats.org/officeDocument/2006/relationships/customXml" Target="../ink/ink437.xml"/><Relationship Id="rId357" Type="http://schemas.openxmlformats.org/officeDocument/2006/relationships/customXml" Target="../ink/ink458.xml"/><Relationship Id="rId522" Type="http://schemas.openxmlformats.org/officeDocument/2006/relationships/customXml" Target="../ink/ink541.xml"/><Relationship Id="rId54" Type="http://schemas.openxmlformats.org/officeDocument/2006/relationships/image" Target="../media/image302.png"/><Relationship Id="rId96" Type="http://schemas.openxmlformats.org/officeDocument/2006/relationships/image" Target="../media/image323.png"/><Relationship Id="rId161" Type="http://schemas.openxmlformats.org/officeDocument/2006/relationships/customXml" Target="../ink/ink360.xml"/><Relationship Id="rId217" Type="http://schemas.openxmlformats.org/officeDocument/2006/relationships/customXml" Target="../ink/ink388.xml"/><Relationship Id="rId399" Type="http://schemas.openxmlformats.org/officeDocument/2006/relationships/customXml" Target="../ink/ink479.xml"/><Relationship Id="rId259" Type="http://schemas.openxmlformats.org/officeDocument/2006/relationships/customXml" Target="../ink/ink409.xml"/><Relationship Id="rId424" Type="http://schemas.openxmlformats.org/officeDocument/2006/relationships/image" Target="../media/image486.png"/><Relationship Id="rId466" Type="http://schemas.openxmlformats.org/officeDocument/2006/relationships/image" Target="../media/image507.png"/><Relationship Id="rId23" Type="http://schemas.openxmlformats.org/officeDocument/2006/relationships/customXml" Target="../ink/ink291.xml"/><Relationship Id="rId119" Type="http://schemas.openxmlformats.org/officeDocument/2006/relationships/customXml" Target="../ink/ink339.xml"/><Relationship Id="rId270" Type="http://schemas.openxmlformats.org/officeDocument/2006/relationships/image" Target="../media/image409.png"/><Relationship Id="rId326" Type="http://schemas.openxmlformats.org/officeDocument/2006/relationships/image" Target="../media/image437.png"/><Relationship Id="rId65" Type="http://schemas.openxmlformats.org/officeDocument/2006/relationships/customXml" Target="../ink/ink312.xml"/><Relationship Id="rId130" Type="http://schemas.openxmlformats.org/officeDocument/2006/relationships/image" Target="../media/image340.png"/><Relationship Id="rId368" Type="http://schemas.openxmlformats.org/officeDocument/2006/relationships/image" Target="../media/image458.png"/><Relationship Id="rId172" Type="http://schemas.openxmlformats.org/officeDocument/2006/relationships/image" Target="../media/image361.png"/><Relationship Id="rId228" Type="http://schemas.openxmlformats.org/officeDocument/2006/relationships/image" Target="../media/image388.png"/><Relationship Id="rId435" Type="http://schemas.openxmlformats.org/officeDocument/2006/relationships/customXml" Target="../ink/ink497.xml"/><Relationship Id="rId477" Type="http://schemas.openxmlformats.org/officeDocument/2006/relationships/customXml" Target="../ink/ink518.xml"/><Relationship Id="rId281" Type="http://schemas.openxmlformats.org/officeDocument/2006/relationships/customXml" Target="../ink/ink420.xml"/><Relationship Id="rId337" Type="http://schemas.openxmlformats.org/officeDocument/2006/relationships/customXml" Target="../ink/ink448.xml"/><Relationship Id="rId502" Type="http://schemas.openxmlformats.org/officeDocument/2006/relationships/image" Target="../media/image525.png"/><Relationship Id="rId34" Type="http://schemas.openxmlformats.org/officeDocument/2006/relationships/image" Target="../media/image292.png"/><Relationship Id="rId76" Type="http://schemas.openxmlformats.org/officeDocument/2006/relationships/image" Target="../media/image313.png"/><Relationship Id="rId141" Type="http://schemas.openxmlformats.org/officeDocument/2006/relationships/customXml" Target="../ink/ink350.xml"/><Relationship Id="rId379" Type="http://schemas.openxmlformats.org/officeDocument/2006/relationships/customXml" Target="../ink/ink469.xml"/><Relationship Id="rId7" Type="http://schemas.openxmlformats.org/officeDocument/2006/relationships/customXml" Target="../ink/ink283.xml"/><Relationship Id="rId183" Type="http://schemas.openxmlformats.org/officeDocument/2006/relationships/customXml" Target="../ink/ink371.xml"/><Relationship Id="rId239" Type="http://schemas.openxmlformats.org/officeDocument/2006/relationships/customXml" Target="../ink/ink399.xml"/><Relationship Id="rId390" Type="http://schemas.openxmlformats.org/officeDocument/2006/relationships/image" Target="../media/image469.png"/><Relationship Id="rId404" Type="http://schemas.openxmlformats.org/officeDocument/2006/relationships/image" Target="../media/image476.png"/><Relationship Id="rId446" Type="http://schemas.openxmlformats.org/officeDocument/2006/relationships/image" Target="../media/image497.png"/><Relationship Id="rId250" Type="http://schemas.openxmlformats.org/officeDocument/2006/relationships/image" Target="../media/image399.png"/><Relationship Id="rId292" Type="http://schemas.openxmlformats.org/officeDocument/2006/relationships/image" Target="../media/image420.png"/><Relationship Id="rId306" Type="http://schemas.openxmlformats.org/officeDocument/2006/relationships/image" Target="../media/image427.png"/><Relationship Id="rId488" Type="http://schemas.openxmlformats.org/officeDocument/2006/relationships/image" Target="../media/image518.png"/><Relationship Id="rId45" Type="http://schemas.openxmlformats.org/officeDocument/2006/relationships/customXml" Target="../ink/ink302.xml"/><Relationship Id="rId87" Type="http://schemas.openxmlformats.org/officeDocument/2006/relationships/customXml" Target="../ink/ink323.xml"/><Relationship Id="rId110" Type="http://schemas.openxmlformats.org/officeDocument/2006/relationships/image" Target="../media/image330.png"/><Relationship Id="rId348" Type="http://schemas.openxmlformats.org/officeDocument/2006/relationships/image" Target="../media/image448.png"/><Relationship Id="rId513" Type="http://schemas.openxmlformats.org/officeDocument/2006/relationships/customXml" Target="../ink/ink536.xml"/><Relationship Id="rId152" Type="http://schemas.openxmlformats.org/officeDocument/2006/relationships/image" Target="../media/image351.png"/><Relationship Id="rId194" Type="http://schemas.openxmlformats.org/officeDocument/2006/relationships/image" Target="../media/image371.png"/><Relationship Id="rId208" Type="http://schemas.openxmlformats.org/officeDocument/2006/relationships/image" Target="../media/image378.png"/><Relationship Id="rId415" Type="http://schemas.openxmlformats.org/officeDocument/2006/relationships/customXml" Target="../ink/ink487.xml"/><Relationship Id="rId457" Type="http://schemas.openxmlformats.org/officeDocument/2006/relationships/customXml" Target="../ink/ink508.xml"/><Relationship Id="rId261" Type="http://schemas.openxmlformats.org/officeDocument/2006/relationships/customXml" Target="../ink/ink410.xml"/><Relationship Id="rId499" Type="http://schemas.openxmlformats.org/officeDocument/2006/relationships/customXml" Target="../ink/ink529.xml"/><Relationship Id="rId14" Type="http://schemas.openxmlformats.org/officeDocument/2006/relationships/image" Target="../media/image283.png"/><Relationship Id="rId56" Type="http://schemas.openxmlformats.org/officeDocument/2006/relationships/image" Target="../media/image303.png"/><Relationship Id="rId317" Type="http://schemas.openxmlformats.org/officeDocument/2006/relationships/customXml" Target="../ink/ink438.xml"/><Relationship Id="rId359" Type="http://schemas.openxmlformats.org/officeDocument/2006/relationships/customXml" Target="../ink/ink459.xml"/><Relationship Id="rId524" Type="http://schemas.openxmlformats.org/officeDocument/2006/relationships/customXml" Target="../ink/ink542.xml"/><Relationship Id="rId98" Type="http://schemas.openxmlformats.org/officeDocument/2006/relationships/image" Target="../media/image324.png"/><Relationship Id="rId121" Type="http://schemas.openxmlformats.org/officeDocument/2006/relationships/customXml" Target="../ink/ink340.xml"/><Relationship Id="rId163" Type="http://schemas.openxmlformats.org/officeDocument/2006/relationships/customXml" Target="../ink/ink361.xml"/><Relationship Id="rId219" Type="http://schemas.openxmlformats.org/officeDocument/2006/relationships/customXml" Target="../ink/ink389.xml"/><Relationship Id="rId370" Type="http://schemas.openxmlformats.org/officeDocument/2006/relationships/image" Target="../media/image459.png"/><Relationship Id="rId426" Type="http://schemas.openxmlformats.org/officeDocument/2006/relationships/image" Target="../media/image487.png"/><Relationship Id="rId230" Type="http://schemas.openxmlformats.org/officeDocument/2006/relationships/image" Target="../media/image389.png"/><Relationship Id="rId468" Type="http://schemas.openxmlformats.org/officeDocument/2006/relationships/image" Target="../media/image508.png"/><Relationship Id="rId25" Type="http://schemas.openxmlformats.org/officeDocument/2006/relationships/customXml" Target="../ink/ink292.xml"/><Relationship Id="rId67" Type="http://schemas.openxmlformats.org/officeDocument/2006/relationships/customXml" Target="../ink/ink313.xml"/><Relationship Id="rId272" Type="http://schemas.openxmlformats.org/officeDocument/2006/relationships/image" Target="../media/image410.png"/><Relationship Id="rId328" Type="http://schemas.openxmlformats.org/officeDocument/2006/relationships/image" Target="../media/image438.png"/><Relationship Id="rId132" Type="http://schemas.openxmlformats.org/officeDocument/2006/relationships/image" Target="../media/image341.png"/><Relationship Id="rId174" Type="http://schemas.openxmlformats.org/officeDocument/2006/relationships/image" Target="../media/image70.png"/><Relationship Id="rId381" Type="http://schemas.openxmlformats.org/officeDocument/2006/relationships/customXml" Target="../ink/ink470.xml"/><Relationship Id="rId241" Type="http://schemas.openxmlformats.org/officeDocument/2006/relationships/customXml" Target="../ink/ink400.xml"/><Relationship Id="rId437" Type="http://schemas.openxmlformats.org/officeDocument/2006/relationships/customXml" Target="../ink/ink498.xml"/><Relationship Id="rId479" Type="http://schemas.openxmlformats.org/officeDocument/2006/relationships/customXml" Target="../ink/ink519.xml"/><Relationship Id="rId36" Type="http://schemas.openxmlformats.org/officeDocument/2006/relationships/image" Target="../media/image293.png"/><Relationship Id="rId283" Type="http://schemas.openxmlformats.org/officeDocument/2006/relationships/customXml" Target="../ink/ink421.xml"/><Relationship Id="rId339" Type="http://schemas.openxmlformats.org/officeDocument/2006/relationships/customXml" Target="../ink/ink449.xml"/><Relationship Id="rId490" Type="http://schemas.openxmlformats.org/officeDocument/2006/relationships/image" Target="../media/image519.png"/><Relationship Id="rId504" Type="http://schemas.openxmlformats.org/officeDocument/2006/relationships/image" Target="../media/image526.png"/><Relationship Id="rId78" Type="http://schemas.openxmlformats.org/officeDocument/2006/relationships/image" Target="../media/image314.png"/><Relationship Id="rId101" Type="http://schemas.openxmlformats.org/officeDocument/2006/relationships/customXml" Target="../ink/ink330.xml"/><Relationship Id="rId143" Type="http://schemas.openxmlformats.org/officeDocument/2006/relationships/customXml" Target="../ink/ink351.xml"/><Relationship Id="rId185" Type="http://schemas.openxmlformats.org/officeDocument/2006/relationships/customXml" Target="../ink/ink372.xml"/><Relationship Id="rId350" Type="http://schemas.openxmlformats.org/officeDocument/2006/relationships/image" Target="../media/image449.png"/><Relationship Id="rId406" Type="http://schemas.openxmlformats.org/officeDocument/2006/relationships/image" Target="../media/image477.png"/><Relationship Id="rId9" Type="http://schemas.openxmlformats.org/officeDocument/2006/relationships/customXml" Target="../ink/ink284.xml"/><Relationship Id="rId210" Type="http://schemas.openxmlformats.org/officeDocument/2006/relationships/image" Target="../media/image379.png"/><Relationship Id="rId392" Type="http://schemas.openxmlformats.org/officeDocument/2006/relationships/image" Target="../media/image470.png"/><Relationship Id="rId448" Type="http://schemas.openxmlformats.org/officeDocument/2006/relationships/image" Target="../media/image498.png"/><Relationship Id="rId252" Type="http://schemas.openxmlformats.org/officeDocument/2006/relationships/image" Target="../media/image400.png"/><Relationship Id="rId294" Type="http://schemas.openxmlformats.org/officeDocument/2006/relationships/image" Target="../media/image421.png"/><Relationship Id="rId308" Type="http://schemas.openxmlformats.org/officeDocument/2006/relationships/image" Target="../media/image428.png"/><Relationship Id="rId515" Type="http://schemas.openxmlformats.org/officeDocument/2006/relationships/customXml" Target="../ink/ink537.xml"/><Relationship Id="rId47" Type="http://schemas.openxmlformats.org/officeDocument/2006/relationships/customXml" Target="../ink/ink303.xml"/><Relationship Id="rId89" Type="http://schemas.openxmlformats.org/officeDocument/2006/relationships/customXml" Target="../ink/ink324.xml"/><Relationship Id="rId112" Type="http://schemas.openxmlformats.org/officeDocument/2006/relationships/image" Target="../media/image331.png"/><Relationship Id="rId154" Type="http://schemas.openxmlformats.org/officeDocument/2006/relationships/image" Target="../media/image352.png"/><Relationship Id="rId361" Type="http://schemas.openxmlformats.org/officeDocument/2006/relationships/customXml" Target="../ink/ink460.xml"/><Relationship Id="rId196" Type="http://schemas.openxmlformats.org/officeDocument/2006/relationships/image" Target="../media/image372.png"/><Relationship Id="rId417" Type="http://schemas.openxmlformats.org/officeDocument/2006/relationships/customXml" Target="../ink/ink488.xml"/><Relationship Id="rId459" Type="http://schemas.openxmlformats.org/officeDocument/2006/relationships/customXml" Target="../ink/ink509.xml"/><Relationship Id="rId16" Type="http://schemas.openxmlformats.org/officeDocument/2006/relationships/image" Target="../media/image284.png"/><Relationship Id="rId221" Type="http://schemas.openxmlformats.org/officeDocument/2006/relationships/customXml" Target="../ink/ink390.xml"/><Relationship Id="rId263" Type="http://schemas.openxmlformats.org/officeDocument/2006/relationships/customXml" Target="../ink/ink411.xml"/><Relationship Id="rId319" Type="http://schemas.openxmlformats.org/officeDocument/2006/relationships/customXml" Target="../ink/ink439.xml"/><Relationship Id="rId470" Type="http://schemas.openxmlformats.org/officeDocument/2006/relationships/image" Target="../media/image509.png"/><Relationship Id="rId526" Type="http://schemas.openxmlformats.org/officeDocument/2006/relationships/customXml" Target="../ink/ink543.xml"/><Relationship Id="rId58" Type="http://schemas.openxmlformats.org/officeDocument/2006/relationships/image" Target="../media/image304.png"/><Relationship Id="rId123" Type="http://schemas.openxmlformats.org/officeDocument/2006/relationships/customXml" Target="../ink/ink341.xml"/><Relationship Id="rId330" Type="http://schemas.openxmlformats.org/officeDocument/2006/relationships/image" Target="../media/image439.png"/><Relationship Id="rId165" Type="http://schemas.openxmlformats.org/officeDocument/2006/relationships/customXml" Target="../ink/ink362.xml"/><Relationship Id="rId372" Type="http://schemas.openxmlformats.org/officeDocument/2006/relationships/image" Target="../media/image460.png"/><Relationship Id="rId428" Type="http://schemas.openxmlformats.org/officeDocument/2006/relationships/image" Target="../media/image488.png"/><Relationship Id="rId232" Type="http://schemas.openxmlformats.org/officeDocument/2006/relationships/image" Target="../media/image390.png"/><Relationship Id="rId274" Type="http://schemas.openxmlformats.org/officeDocument/2006/relationships/image" Target="../media/image411.png"/><Relationship Id="rId481" Type="http://schemas.openxmlformats.org/officeDocument/2006/relationships/customXml" Target="../ink/ink520.xml"/><Relationship Id="rId27" Type="http://schemas.openxmlformats.org/officeDocument/2006/relationships/customXml" Target="../ink/ink293.xml"/><Relationship Id="rId69" Type="http://schemas.openxmlformats.org/officeDocument/2006/relationships/customXml" Target="../ink/ink314.xml"/><Relationship Id="rId134" Type="http://schemas.openxmlformats.org/officeDocument/2006/relationships/image" Target="../media/image342.png"/><Relationship Id="rId80" Type="http://schemas.openxmlformats.org/officeDocument/2006/relationships/image" Target="../media/image315.png"/><Relationship Id="rId176" Type="http://schemas.openxmlformats.org/officeDocument/2006/relationships/image" Target="../media/image362.png"/><Relationship Id="rId341" Type="http://schemas.openxmlformats.org/officeDocument/2006/relationships/customXml" Target="../ink/ink450.xml"/><Relationship Id="rId383" Type="http://schemas.openxmlformats.org/officeDocument/2006/relationships/customXml" Target="../ink/ink471.xml"/><Relationship Id="rId439" Type="http://schemas.openxmlformats.org/officeDocument/2006/relationships/customXml" Target="../ink/ink499.xml"/><Relationship Id="rId201" Type="http://schemas.openxmlformats.org/officeDocument/2006/relationships/customXml" Target="../ink/ink380.xml"/><Relationship Id="rId243" Type="http://schemas.openxmlformats.org/officeDocument/2006/relationships/customXml" Target="../ink/ink401.xml"/><Relationship Id="rId285" Type="http://schemas.openxmlformats.org/officeDocument/2006/relationships/customXml" Target="../ink/ink422.xml"/><Relationship Id="rId450" Type="http://schemas.openxmlformats.org/officeDocument/2006/relationships/image" Target="../media/image499.png"/><Relationship Id="rId506" Type="http://schemas.openxmlformats.org/officeDocument/2006/relationships/image" Target="../media/image527.png"/><Relationship Id="rId38" Type="http://schemas.openxmlformats.org/officeDocument/2006/relationships/image" Target="../media/image294.png"/><Relationship Id="rId103" Type="http://schemas.openxmlformats.org/officeDocument/2006/relationships/customXml" Target="../ink/ink331.xml"/><Relationship Id="rId310" Type="http://schemas.openxmlformats.org/officeDocument/2006/relationships/image" Target="../media/image429.png"/><Relationship Id="rId492" Type="http://schemas.openxmlformats.org/officeDocument/2006/relationships/image" Target="../media/image520.png"/><Relationship Id="rId91" Type="http://schemas.openxmlformats.org/officeDocument/2006/relationships/customXml" Target="../ink/ink325.xml"/><Relationship Id="rId145" Type="http://schemas.openxmlformats.org/officeDocument/2006/relationships/customXml" Target="../ink/ink352.xml"/><Relationship Id="rId187" Type="http://schemas.openxmlformats.org/officeDocument/2006/relationships/customXml" Target="../ink/ink373.xml"/><Relationship Id="rId352" Type="http://schemas.openxmlformats.org/officeDocument/2006/relationships/image" Target="../media/image450.png"/><Relationship Id="rId394" Type="http://schemas.openxmlformats.org/officeDocument/2006/relationships/image" Target="../media/image471.png"/><Relationship Id="rId408" Type="http://schemas.openxmlformats.org/officeDocument/2006/relationships/image" Target="../media/image478.png"/><Relationship Id="rId212" Type="http://schemas.openxmlformats.org/officeDocument/2006/relationships/image" Target="../media/image380.png"/><Relationship Id="rId254" Type="http://schemas.openxmlformats.org/officeDocument/2006/relationships/image" Target="../media/image401.png"/><Relationship Id="rId49" Type="http://schemas.openxmlformats.org/officeDocument/2006/relationships/customXml" Target="../ink/ink304.xml"/><Relationship Id="rId114" Type="http://schemas.openxmlformats.org/officeDocument/2006/relationships/image" Target="../media/image332.png"/><Relationship Id="rId296" Type="http://schemas.openxmlformats.org/officeDocument/2006/relationships/image" Target="../media/image422.png"/><Relationship Id="rId461" Type="http://schemas.openxmlformats.org/officeDocument/2006/relationships/customXml" Target="../ink/ink510.xml"/><Relationship Id="rId517" Type="http://schemas.openxmlformats.org/officeDocument/2006/relationships/customXml" Target="../ink/ink538.xml"/><Relationship Id="rId60" Type="http://schemas.openxmlformats.org/officeDocument/2006/relationships/image" Target="../media/image305.png"/><Relationship Id="rId156" Type="http://schemas.openxmlformats.org/officeDocument/2006/relationships/image" Target="../media/image353.png"/><Relationship Id="rId198" Type="http://schemas.openxmlformats.org/officeDocument/2006/relationships/image" Target="../media/image373.png"/><Relationship Id="rId321" Type="http://schemas.openxmlformats.org/officeDocument/2006/relationships/customXml" Target="../ink/ink440.xml"/><Relationship Id="rId363" Type="http://schemas.openxmlformats.org/officeDocument/2006/relationships/customXml" Target="../ink/ink461.xml"/><Relationship Id="rId419" Type="http://schemas.openxmlformats.org/officeDocument/2006/relationships/customXml" Target="../ink/ink489.xml"/><Relationship Id="rId223" Type="http://schemas.openxmlformats.org/officeDocument/2006/relationships/customXml" Target="../ink/ink391.xml"/><Relationship Id="rId430" Type="http://schemas.openxmlformats.org/officeDocument/2006/relationships/image" Target="../media/image489.png"/><Relationship Id="rId18" Type="http://schemas.openxmlformats.org/officeDocument/2006/relationships/image" Target="../media/image285.png"/><Relationship Id="rId265" Type="http://schemas.openxmlformats.org/officeDocument/2006/relationships/customXml" Target="../ink/ink412.xml"/><Relationship Id="rId472" Type="http://schemas.openxmlformats.org/officeDocument/2006/relationships/image" Target="../media/image510.png"/><Relationship Id="rId528" Type="http://schemas.openxmlformats.org/officeDocument/2006/relationships/customXml" Target="../ink/ink544.xml"/><Relationship Id="rId125" Type="http://schemas.openxmlformats.org/officeDocument/2006/relationships/customXml" Target="../ink/ink342.xml"/><Relationship Id="rId167" Type="http://schemas.openxmlformats.org/officeDocument/2006/relationships/customXml" Target="../ink/ink363.xml"/><Relationship Id="rId332" Type="http://schemas.openxmlformats.org/officeDocument/2006/relationships/image" Target="../media/image440.png"/><Relationship Id="rId374" Type="http://schemas.openxmlformats.org/officeDocument/2006/relationships/image" Target="../media/image461.png"/><Relationship Id="rId71" Type="http://schemas.openxmlformats.org/officeDocument/2006/relationships/customXml" Target="../ink/ink315.xml"/><Relationship Id="rId234" Type="http://schemas.openxmlformats.org/officeDocument/2006/relationships/image" Target="../media/image391.png"/><Relationship Id="rId2" Type="http://schemas.openxmlformats.org/officeDocument/2006/relationships/notesSlide" Target="../notesSlides/notesSlide4.xml"/><Relationship Id="rId29" Type="http://schemas.openxmlformats.org/officeDocument/2006/relationships/customXml" Target="../ink/ink294.xml"/><Relationship Id="rId276" Type="http://schemas.openxmlformats.org/officeDocument/2006/relationships/image" Target="../media/image412.png"/><Relationship Id="rId441" Type="http://schemas.openxmlformats.org/officeDocument/2006/relationships/customXml" Target="../ink/ink500.xml"/><Relationship Id="rId483" Type="http://schemas.openxmlformats.org/officeDocument/2006/relationships/customXml" Target="../ink/ink521.xml"/><Relationship Id="rId40" Type="http://schemas.openxmlformats.org/officeDocument/2006/relationships/image" Target="../media/image295.png"/><Relationship Id="rId136" Type="http://schemas.openxmlformats.org/officeDocument/2006/relationships/image" Target="../media/image343.png"/><Relationship Id="rId178" Type="http://schemas.openxmlformats.org/officeDocument/2006/relationships/image" Target="../media/image363.png"/><Relationship Id="rId301" Type="http://schemas.openxmlformats.org/officeDocument/2006/relationships/customXml" Target="../ink/ink430.xml"/><Relationship Id="rId343" Type="http://schemas.openxmlformats.org/officeDocument/2006/relationships/customXml" Target="../ink/ink451.xml"/><Relationship Id="rId82" Type="http://schemas.openxmlformats.org/officeDocument/2006/relationships/image" Target="../media/image316.png"/><Relationship Id="rId203" Type="http://schemas.openxmlformats.org/officeDocument/2006/relationships/customXml" Target="../ink/ink381.xml"/><Relationship Id="rId385" Type="http://schemas.openxmlformats.org/officeDocument/2006/relationships/customXml" Target="../ink/ink472.xml"/><Relationship Id="rId245" Type="http://schemas.openxmlformats.org/officeDocument/2006/relationships/customXml" Target="../ink/ink402.xml"/><Relationship Id="rId287" Type="http://schemas.openxmlformats.org/officeDocument/2006/relationships/customXml" Target="../ink/ink423.xml"/><Relationship Id="rId410" Type="http://schemas.openxmlformats.org/officeDocument/2006/relationships/image" Target="../media/image479.png"/><Relationship Id="rId452" Type="http://schemas.openxmlformats.org/officeDocument/2006/relationships/image" Target="../media/image500.png"/><Relationship Id="rId494" Type="http://schemas.openxmlformats.org/officeDocument/2006/relationships/image" Target="../media/image521.png"/><Relationship Id="rId508" Type="http://schemas.openxmlformats.org/officeDocument/2006/relationships/image" Target="../media/image528.png"/><Relationship Id="rId105" Type="http://schemas.openxmlformats.org/officeDocument/2006/relationships/customXml" Target="../ink/ink332.xml"/><Relationship Id="rId147" Type="http://schemas.openxmlformats.org/officeDocument/2006/relationships/customXml" Target="../ink/ink353.xml"/><Relationship Id="rId312" Type="http://schemas.openxmlformats.org/officeDocument/2006/relationships/image" Target="../media/image430.png"/><Relationship Id="rId354" Type="http://schemas.openxmlformats.org/officeDocument/2006/relationships/image" Target="../media/image451.png"/><Relationship Id="rId51" Type="http://schemas.openxmlformats.org/officeDocument/2006/relationships/customXml" Target="../ink/ink305.xml"/><Relationship Id="rId93" Type="http://schemas.openxmlformats.org/officeDocument/2006/relationships/customXml" Target="../ink/ink326.xml"/><Relationship Id="rId189" Type="http://schemas.openxmlformats.org/officeDocument/2006/relationships/customXml" Target="../ink/ink374.xml"/><Relationship Id="rId396" Type="http://schemas.openxmlformats.org/officeDocument/2006/relationships/image" Target="../media/image472.png"/><Relationship Id="rId214" Type="http://schemas.openxmlformats.org/officeDocument/2006/relationships/image" Target="../media/image381.png"/><Relationship Id="rId256" Type="http://schemas.openxmlformats.org/officeDocument/2006/relationships/image" Target="../media/image402.png"/><Relationship Id="rId298" Type="http://schemas.openxmlformats.org/officeDocument/2006/relationships/image" Target="../media/image423.png"/><Relationship Id="rId421" Type="http://schemas.openxmlformats.org/officeDocument/2006/relationships/customXml" Target="../ink/ink490.xml"/><Relationship Id="rId463" Type="http://schemas.openxmlformats.org/officeDocument/2006/relationships/customXml" Target="../ink/ink511.xml"/><Relationship Id="rId519" Type="http://schemas.openxmlformats.org/officeDocument/2006/relationships/image" Target="../media/image533.png"/><Relationship Id="rId116" Type="http://schemas.openxmlformats.org/officeDocument/2006/relationships/image" Target="../media/image333.png"/><Relationship Id="rId158" Type="http://schemas.openxmlformats.org/officeDocument/2006/relationships/image" Target="../media/image354.png"/><Relationship Id="rId323" Type="http://schemas.openxmlformats.org/officeDocument/2006/relationships/customXml" Target="../ink/ink441.xml"/><Relationship Id="rId20" Type="http://schemas.openxmlformats.org/officeDocument/2006/relationships/image" Target="../media/image286.png"/><Relationship Id="rId62" Type="http://schemas.openxmlformats.org/officeDocument/2006/relationships/image" Target="../media/image306.png"/><Relationship Id="rId365" Type="http://schemas.openxmlformats.org/officeDocument/2006/relationships/customXml" Target="../ink/ink462.xml"/><Relationship Id="rId225" Type="http://schemas.openxmlformats.org/officeDocument/2006/relationships/customXml" Target="../ink/ink392.xml"/><Relationship Id="rId267" Type="http://schemas.openxmlformats.org/officeDocument/2006/relationships/customXml" Target="../ink/ink413.xml"/><Relationship Id="rId432" Type="http://schemas.openxmlformats.org/officeDocument/2006/relationships/image" Target="../media/image490.png"/><Relationship Id="rId474" Type="http://schemas.openxmlformats.org/officeDocument/2006/relationships/image" Target="../media/image511.png"/><Relationship Id="rId127" Type="http://schemas.openxmlformats.org/officeDocument/2006/relationships/customXml" Target="../ink/ink343.xml"/><Relationship Id="rId31" Type="http://schemas.openxmlformats.org/officeDocument/2006/relationships/customXml" Target="../ink/ink295.xml"/><Relationship Id="rId73" Type="http://schemas.openxmlformats.org/officeDocument/2006/relationships/customXml" Target="../ink/ink316.xml"/><Relationship Id="rId169" Type="http://schemas.openxmlformats.org/officeDocument/2006/relationships/customXml" Target="../ink/ink364.xml"/><Relationship Id="rId334" Type="http://schemas.openxmlformats.org/officeDocument/2006/relationships/image" Target="../media/image441.png"/><Relationship Id="rId376" Type="http://schemas.openxmlformats.org/officeDocument/2006/relationships/image" Target="../media/image462.png"/><Relationship Id="rId4" Type="http://schemas.openxmlformats.org/officeDocument/2006/relationships/image" Target="../media/image278.png"/><Relationship Id="rId180" Type="http://schemas.openxmlformats.org/officeDocument/2006/relationships/image" Target="../media/image364.png"/><Relationship Id="rId236" Type="http://schemas.openxmlformats.org/officeDocument/2006/relationships/image" Target="../media/image392.png"/><Relationship Id="rId278" Type="http://schemas.openxmlformats.org/officeDocument/2006/relationships/image" Target="../media/image413.png"/><Relationship Id="rId401" Type="http://schemas.openxmlformats.org/officeDocument/2006/relationships/customXml" Target="../ink/ink480.xml"/><Relationship Id="rId443" Type="http://schemas.openxmlformats.org/officeDocument/2006/relationships/customXml" Target="../ink/ink501.xml"/><Relationship Id="rId303" Type="http://schemas.openxmlformats.org/officeDocument/2006/relationships/customXml" Target="../ink/ink431.xml"/><Relationship Id="rId485" Type="http://schemas.openxmlformats.org/officeDocument/2006/relationships/customXml" Target="../ink/ink522.xml"/><Relationship Id="rId42" Type="http://schemas.openxmlformats.org/officeDocument/2006/relationships/image" Target="../media/image296.png"/><Relationship Id="rId84" Type="http://schemas.openxmlformats.org/officeDocument/2006/relationships/image" Target="../media/image317.png"/><Relationship Id="rId138" Type="http://schemas.openxmlformats.org/officeDocument/2006/relationships/image" Target="../media/image344.png"/><Relationship Id="rId345" Type="http://schemas.openxmlformats.org/officeDocument/2006/relationships/customXml" Target="../ink/ink452.xml"/><Relationship Id="rId387" Type="http://schemas.openxmlformats.org/officeDocument/2006/relationships/customXml" Target="../ink/ink473.xml"/><Relationship Id="rId510" Type="http://schemas.openxmlformats.org/officeDocument/2006/relationships/image" Target="../media/image529.png"/><Relationship Id="rId191" Type="http://schemas.openxmlformats.org/officeDocument/2006/relationships/customXml" Target="../ink/ink375.xml"/><Relationship Id="rId205" Type="http://schemas.openxmlformats.org/officeDocument/2006/relationships/customXml" Target="../ink/ink382.xml"/><Relationship Id="rId247" Type="http://schemas.openxmlformats.org/officeDocument/2006/relationships/customXml" Target="../ink/ink403.xml"/><Relationship Id="rId412" Type="http://schemas.openxmlformats.org/officeDocument/2006/relationships/image" Target="../media/image480.png"/><Relationship Id="rId107" Type="http://schemas.openxmlformats.org/officeDocument/2006/relationships/customXml" Target="../ink/ink333.xml"/><Relationship Id="rId289" Type="http://schemas.openxmlformats.org/officeDocument/2006/relationships/customXml" Target="../ink/ink424.xml"/><Relationship Id="rId454" Type="http://schemas.openxmlformats.org/officeDocument/2006/relationships/image" Target="../media/image501.png"/><Relationship Id="rId496" Type="http://schemas.openxmlformats.org/officeDocument/2006/relationships/image" Target="../media/image522.png"/><Relationship Id="rId11" Type="http://schemas.openxmlformats.org/officeDocument/2006/relationships/customXml" Target="../ink/ink285.xml"/><Relationship Id="rId53" Type="http://schemas.openxmlformats.org/officeDocument/2006/relationships/customXml" Target="../ink/ink306.xml"/><Relationship Id="rId149" Type="http://schemas.openxmlformats.org/officeDocument/2006/relationships/customXml" Target="../ink/ink354.xml"/><Relationship Id="rId314" Type="http://schemas.openxmlformats.org/officeDocument/2006/relationships/image" Target="../media/image431.png"/><Relationship Id="rId356" Type="http://schemas.openxmlformats.org/officeDocument/2006/relationships/image" Target="../media/image452.png"/><Relationship Id="rId398" Type="http://schemas.openxmlformats.org/officeDocument/2006/relationships/image" Target="../media/image473.png"/><Relationship Id="rId521" Type="http://schemas.openxmlformats.org/officeDocument/2006/relationships/image" Target="../media/image534.png"/><Relationship Id="rId95" Type="http://schemas.openxmlformats.org/officeDocument/2006/relationships/customXml" Target="../ink/ink327.xml"/><Relationship Id="rId160" Type="http://schemas.openxmlformats.org/officeDocument/2006/relationships/image" Target="../media/image355.png"/><Relationship Id="rId216" Type="http://schemas.openxmlformats.org/officeDocument/2006/relationships/image" Target="../media/image382.png"/><Relationship Id="rId423" Type="http://schemas.openxmlformats.org/officeDocument/2006/relationships/customXml" Target="../ink/ink491.xml"/><Relationship Id="rId258" Type="http://schemas.openxmlformats.org/officeDocument/2006/relationships/image" Target="../media/image403.png"/><Relationship Id="rId465" Type="http://schemas.openxmlformats.org/officeDocument/2006/relationships/customXml" Target="../ink/ink512.xml"/><Relationship Id="rId22" Type="http://schemas.openxmlformats.org/officeDocument/2006/relationships/image" Target="../media/image287.png"/><Relationship Id="rId64" Type="http://schemas.openxmlformats.org/officeDocument/2006/relationships/image" Target="../media/image307.png"/><Relationship Id="rId118" Type="http://schemas.openxmlformats.org/officeDocument/2006/relationships/image" Target="../media/image334.png"/><Relationship Id="rId325" Type="http://schemas.openxmlformats.org/officeDocument/2006/relationships/customXml" Target="../ink/ink442.xml"/><Relationship Id="rId367" Type="http://schemas.openxmlformats.org/officeDocument/2006/relationships/customXml" Target="../ink/ink463.xml"/><Relationship Id="rId171" Type="http://schemas.openxmlformats.org/officeDocument/2006/relationships/customXml" Target="../ink/ink365.xml"/><Relationship Id="rId227" Type="http://schemas.openxmlformats.org/officeDocument/2006/relationships/customXml" Target="../ink/ink393.xml"/><Relationship Id="rId269" Type="http://schemas.openxmlformats.org/officeDocument/2006/relationships/customXml" Target="../ink/ink414.xml"/><Relationship Id="rId434" Type="http://schemas.openxmlformats.org/officeDocument/2006/relationships/image" Target="../media/image491.png"/><Relationship Id="rId476" Type="http://schemas.openxmlformats.org/officeDocument/2006/relationships/image" Target="../media/image512.png"/><Relationship Id="rId33" Type="http://schemas.openxmlformats.org/officeDocument/2006/relationships/customXml" Target="../ink/ink296.xml"/><Relationship Id="rId129" Type="http://schemas.openxmlformats.org/officeDocument/2006/relationships/customXml" Target="../ink/ink344.xml"/><Relationship Id="rId280" Type="http://schemas.openxmlformats.org/officeDocument/2006/relationships/image" Target="../media/image414.png"/><Relationship Id="rId336" Type="http://schemas.openxmlformats.org/officeDocument/2006/relationships/image" Target="../media/image442.png"/><Relationship Id="rId501" Type="http://schemas.openxmlformats.org/officeDocument/2006/relationships/customXml" Target="../ink/ink530.xml"/><Relationship Id="rId75" Type="http://schemas.openxmlformats.org/officeDocument/2006/relationships/customXml" Target="../ink/ink317.xml"/><Relationship Id="rId140" Type="http://schemas.openxmlformats.org/officeDocument/2006/relationships/image" Target="../media/image345.png"/><Relationship Id="rId182" Type="http://schemas.openxmlformats.org/officeDocument/2006/relationships/image" Target="../media/image365.png"/><Relationship Id="rId378" Type="http://schemas.openxmlformats.org/officeDocument/2006/relationships/image" Target="../media/image463.png"/><Relationship Id="rId403" Type="http://schemas.openxmlformats.org/officeDocument/2006/relationships/customXml" Target="../ink/ink481.xml"/><Relationship Id="rId6" Type="http://schemas.openxmlformats.org/officeDocument/2006/relationships/image" Target="../media/image279.png"/><Relationship Id="rId238" Type="http://schemas.openxmlformats.org/officeDocument/2006/relationships/image" Target="../media/image393.png"/><Relationship Id="rId445" Type="http://schemas.openxmlformats.org/officeDocument/2006/relationships/customXml" Target="../ink/ink502.xml"/><Relationship Id="rId487" Type="http://schemas.openxmlformats.org/officeDocument/2006/relationships/customXml" Target="../ink/ink523.xml"/><Relationship Id="rId291" Type="http://schemas.openxmlformats.org/officeDocument/2006/relationships/customXml" Target="../ink/ink425.xml"/><Relationship Id="rId305" Type="http://schemas.openxmlformats.org/officeDocument/2006/relationships/customXml" Target="../ink/ink432.xml"/><Relationship Id="rId347" Type="http://schemas.openxmlformats.org/officeDocument/2006/relationships/customXml" Target="../ink/ink453.xml"/><Relationship Id="rId512" Type="http://schemas.openxmlformats.org/officeDocument/2006/relationships/image" Target="../media/image530.png"/><Relationship Id="rId44" Type="http://schemas.openxmlformats.org/officeDocument/2006/relationships/image" Target="../media/image297.png"/><Relationship Id="rId86" Type="http://schemas.openxmlformats.org/officeDocument/2006/relationships/image" Target="../media/image318.png"/><Relationship Id="rId151" Type="http://schemas.openxmlformats.org/officeDocument/2006/relationships/customXml" Target="../ink/ink355.xml"/><Relationship Id="rId389" Type="http://schemas.openxmlformats.org/officeDocument/2006/relationships/customXml" Target="../ink/ink474.xml"/><Relationship Id="rId193" Type="http://schemas.openxmlformats.org/officeDocument/2006/relationships/customXml" Target="../ink/ink376.xml"/><Relationship Id="rId207" Type="http://schemas.openxmlformats.org/officeDocument/2006/relationships/customXml" Target="../ink/ink383.xml"/><Relationship Id="rId249" Type="http://schemas.openxmlformats.org/officeDocument/2006/relationships/customXml" Target="../ink/ink404.xml"/><Relationship Id="rId414" Type="http://schemas.openxmlformats.org/officeDocument/2006/relationships/image" Target="../media/image481.png"/><Relationship Id="rId456" Type="http://schemas.openxmlformats.org/officeDocument/2006/relationships/image" Target="../media/image502.png"/><Relationship Id="rId498" Type="http://schemas.openxmlformats.org/officeDocument/2006/relationships/image" Target="../media/image523.png"/><Relationship Id="rId13" Type="http://schemas.openxmlformats.org/officeDocument/2006/relationships/customXml" Target="../ink/ink286.xml"/><Relationship Id="rId109" Type="http://schemas.openxmlformats.org/officeDocument/2006/relationships/customXml" Target="../ink/ink334.xml"/><Relationship Id="rId260" Type="http://schemas.openxmlformats.org/officeDocument/2006/relationships/image" Target="../media/image404.png"/><Relationship Id="rId316" Type="http://schemas.openxmlformats.org/officeDocument/2006/relationships/image" Target="../media/image432.png"/><Relationship Id="rId523" Type="http://schemas.openxmlformats.org/officeDocument/2006/relationships/image" Target="../media/image535.png"/><Relationship Id="rId55" Type="http://schemas.openxmlformats.org/officeDocument/2006/relationships/customXml" Target="../ink/ink307.xml"/><Relationship Id="rId97" Type="http://schemas.openxmlformats.org/officeDocument/2006/relationships/customXml" Target="../ink/ink328.xml"/><Relationship Id="rId120" Type="http://schemas.openxmlformats.org/officeDocument/2006/relationships/image" Target="../media/image335.png"/><Relationship Id="rId358" Type="http://schemas.openxmlformats.org/officeDocument/2006/relationships/image" Target="../media/image453.png"/><Relationship Id="rId162" Type="http://schemas.openxmlformats.org/officeDocument/2006/relationships/image" Target="../media/image356.png"/><Relationship Id="rId218" Type="http://schemas.openxmlformats.org/officeDocument/2006/relationships/image" Target="../media/image383.png"/><Relationship Id="rId425" Type="http://schemas.openxmlformats.org/officeDocument/2006/relationships/customXml" Target="../ink/ink492.xml"/><Relationship Id="rId467" Type="http://schemas.openxmlformats.org/officeDocument/2006/relationships/customXml" Target="../ink/ink513.xml"/><Relationship Id="rId271" Type="http://schemas.openxmlformats.org/officeDocument/2006/relationships/customXml" Target="../ink/ink415.xml"/><Relationship Id="rId24" Type="http://schemas.openxmlformats.org/officeDocument/2006/relationships/image" Target="../media/image288.png"/><Relationship Id="rId66" Type="http://schemas.openxmlformats.org/officeDocument/2006/relationships/image" Target="../media/image308.png"/><Relationship Id="rId131" Type="http://schemas.openxmlformats.org/officeDocument/2006/relationships/customXml" Target="../ink/ink345.xml"/><Relationship Id="rId327" Type="http://schemas.openxmlformats.org/officeDocument/2006/relationships/customXml" Target="../ink/ink443.xml"/><Relationship Id="rId369" Type="http://schemas.openxmlformats.org/officeDocument/2006/relationships/customXml" Target="../ink/ink464.xml"/><Relationship Id="rId173" Type="http://schemas.openxmlformats.org/officeDocument/2006/relationships/customXml" Target="../ink/ink366.xml"/><Relationship Id="rId229" Type="http://schemas.openxmlformats.org/officeDocument/2006/relationships/customXml" Target="../ink/ink394.xml"/><Relationship Id="rId380" Type="http://schemas.openxmlformats.org/officeDocument/2006/relationships/image" Target="../media/image464.png"/><Relationship Id="rId436" Type="http://schemas.openxmlformats.org/officeDocument/2006/relationships/image" Target="../media/image492.png"/><Relationship Id="rId240" Type="http://schemas.openxmlformats.org/officeDocument/2006/relationships/image" Target="../media/image394.png"/><Relationship Id="rId478" Type="http://schemas.openxmlformats.org/officeDocument/2006/relationships/image" Target="../media/image513.png"/><Relationship Id="rId35" Type="http://schemas.openxmlformats.org/officeDocument/2006/relationships/customXml" Target="../ink/ink297.xml"/><Relationship Id="rId77" Type="http://schemas.openxmlformats.org/officeDocument/2006/relationships/customXml" Target="../ink/ink318.xml"/><Relationship Id="rId100" Type="http://schemas.openxmlformats.org/officeDocument/2006/relationships/image" Target="../media/image325.png"/><Relationship Id="rId282" Type="http://schemas.openxmlformats.org/officeDocument/2006/relationships/image" Target="../media/image415.png"/><Relationship Id="rId338" Type="http://schemas.openxmlformats.org/officeDocument/2006/relationships/image" Target="../media/image443.png"/><Relationship Id="rId503" Type="http://schemas.openxmlformats.org/officeDocument/2006/relationships/customXml" Target="../ink/ink531.xml"/><Relationship Id="rId8" Type="http://schemas.openxmlformats.org/officeDocument/2006/relationships/image" Target="../media/image280.png"/><Relationship Id="rId142" Type="http://schemas.openxmlformats.org/officeDocument/2006/relationships/image" Target="../media/image346.png"/><Relationship Id="rId184" Type="http://schemas.openxmlformats.org/officeDocument/2006/relationships/image" Target="../media/image366.png"/><Relationship Id="rId391" Type="http://schemas.openxmlformats.org/officeDocument/2006/relationships/customXml" Target="../ink/ink475.xml"/><Relationship Id="rId405" Type="http://schemas.openxmlformats.org/officeDocument/2006/relationships/customXml" Target="../ink/ink482.xml"/><Relationship Id="rId447" Type="http://schemas.openxmlformats.org/officeDocument/2006/relationships/customXml" Target="../ink/ink503.xml"/><Relationship Id="rId251" Type="http://schemas.openxmlformats.org/officeDocument/2006/relationships/customXml" Target="../ink/ink405.xml"/><Relationship Id="rId489" Type="http://schemas.openxmlformats.org/officeDocument/2006/relationships/customXml" Target="../ink/ink524.xml"/><Relationship Id="rId46" Type="http://schemas.openxmlformats.org/officeDocument/2006/relationships/image" Target="../media/image298.png"/><Relationship Id="rId293" Type="http://schemas.openxmlformats.org/officeDocument/2006/relationships/customXml" Target="../ink/ink426.xml"/><Relationship Id="rId307" Type="http://schemas.openxmlformats.org/officeDocument/2006/relationships/customXml" Target="../ink/ink433.xml"/><Relationship Id="rId349" Type="http://schemas.openxmlformats.org/officeDocument/2006/relationships/customXml" Target="../ink/ink454.xml"/><Relationship Id="rId514" Type="http://schemas.openxmlformats.org/officeDocument/2006/relationships/image" Target="../media/image531.png"/><Relationship Id="rId88" Type="http://schemas.openxmlformats.org/officeDocument/2006/relationships/image" Target="../media/image319.png"/><Relationship Id="rId111" Type="http://schemas.openxmlformats.org/officeDocument/2006/relationships/customXml" Target="../ink/ink335.xml"/><Relationship Id="rId153" Type="http://schemas.openxmlformats.org/officeDocument/2006/relationships/customXml" Target="../ink/ink356.xml"/><Relationship Id="rId195" Type="http://schemas.openxmlformats.org/officeDocument/2006/relationships/customXml" Target="../ink/ink377.xml"/><Relationship Id="rId209" Type="http://schemas.openxmlformats.org/officeDocument/2006/relationships/customXml" Target="../ink/ink384.xml"/><Relationship Id="rId360" Type="http://schemas.openxmlformats.org/officeDocument/2006/relationships/image" Target="../media/image454.png"/><Relationship Id="rId416" Type="http://schemas.openxmlformats.org/officeDocument/2006/relationships/image" Target="../media/image482.png"/><Relationship Id="rId220" Type="http://schemas.openxmlformats.org/officeDocument/2006/relationships/image" Target="../media/image384.png"/><Relationship Id="rId458" Type="http://schemas.openxmlformats.org/officeDocument/2006/relationships/image" Target="../media/image503.png"/><Relationship Id="rId15" Type="http://schemas.openxmlformats.org/officeDocument/2006/relationships/customXml" Target="../ink/ink287.xml"/><Relationship Id="rId57" Type="http://schemas.openxmlformats.org/officeDocument/2006/relationships/customXml" Target="../ink/ink308.xml"/><Relationship Id="rId262" Type="http://schemas.openxmlformats.org/officeDocument/2006/relationships/image" Target="../media/image405.png"/><Relationship Id="rId318" Type="http://schemas.openxmlformats.org/officeDocument/2006/relationships/image" Target="../media/image433.png"/><Relationship Id="rId525" Type="http://schemas.openxmlformats.org/officeDocument/2006/relationships/image" Target="../media/image536.png"/><Relationship Id="rId99" Type="http://schemas.openxmlformats.org/officeDocument/2006/relationships/customXml" Target="../ink/ink329.xml"/><Relationship Id="rId122" Type="http://schemas.openxmlformats.org/officeDocument/2006/relationships/image" Target="../media/image336.png"/><Relationship Id="rId164" Type="http://schemas.openxmlformats.org/officeDocument/2006/relationships/image" Target="../media/image357.png"/><Relationship Id="rId371" Type="http://schemas.openxmlformats.org/officeDocument/2006/relationships/customXml" Target="../ink/ink465.xml"/><Relationship Id="rId427" Type="http://schemas.openxmlformats.org/officeDocument/2006/relationships/customXml" Target="../ink/ink493.xml"/><Relationship Id="rId469" Type="http://schemas.openxmlformats.org/officeDocument/2006/relationships/customXml" Target="../ink/ink514.xml"/><Relationship Id="rId26" Type="http://schemas.openxmlformats.org/officeDocument/2006/relationships/image" Target="../media/image289.png"/><Relationship Id="rId231" Type="http://schemas.openxmlformats.org/officeDocument/2006/relationships/customXml" Target="../ink/ink395.xml"/><Relationship Id="rId273" Type="http://schemas.openxmlformats.org/officeDocument/2006/relationships/customXml" Target="../ink/ink416.xml"/><Relationship Id="rId329" Type="http://schemas.openxmlformats.org/officeDocument/2006/relationships/customXml" Target="../ink/ink444.xml"/><Relationship Id="rId480" Type="http://schemas.openxmlformats.org/officeDocument/2006/relationships/image" Target="../media/image514.png"/><Relationship Id="rId68" Type="http://schemas.openxmlformats.org/officeDocument/2006/relationships/image" Target="../media/image309.png"/><Relationship Id="rId133" Type="http://schemas.openxmlformats.org/officeDocument/2006/relationships/customXml" Target="../ink/ink346.xml"/><Relationship Id="rId175" Type="http://schemas.openxmlformats.org/officeDocument/2006/relationships/customXml" Target="../ink/ink367.xml"/><Relationship Id="rId340" Type="http://schemas.openxmlformats.org/officeDocument/2006/relationships/image" Target="../media/image444.png"/><Relationship Id="rId200" Type="http://schemas.openxmlformats.org/officeDocument/2006/relationships/image" Target="../media/image374.png"/><Relationship Id="rId382" Type="http://schemas.openxmlformats.org/officeDocument/2006/relationships/image" Target="../media/image465.png"/><Relationship Id="rId438" Type="http://schemas.openxmlformats.org/officeDocument/2006/relationships/image" Target="../media/image493.png"/><Relationship Id="rId242" Type="http://schemas.openxmlformats.org/officeDocument/2006/relationships/image" Target="../media/image395.png"/><Relationship Id="rId284" Type="http://schemas.openxmlformats.org/officeDocument/2006/relationships/image" Target="../media/image416.png"/><Relationship Id="rId491" Type="http://schemas.openxmlformats.org/officeDocument/2006/relationships/customXml" Target="../ink/ink525.xml"/><Relationship Id="rId505" Type="http://schemas.openxmlformats.org/officeDocument/2006/relationships/customXml" Target="../ink/ink532.xml"/><Relationship Id="rId37" Type="http://schemas.openxmlformats.org/officeDocument/2006/relationships/customXml" Target="../ink/ink298.xml"/><Relationship Id="rId79" Type="http://schemas.openxmlformats.org/officeDocument/2006/relationships/customXml" Target="../ink/ink319.xml"/><Relationship Id="rId102" Type="http://schemas.openxmlformats.org/officeDocument/2006/relationships/image" Target="../media/image326.png"/><Relationship Id="rId144" Type="http://schemas.openxmlformats.org/officeDocument/2006/relationships/image" Target="../media/image347.png"/><Relationship Id="rId90" Type="http://schemas.openxmlformats.org/officeDocument/2006/relationships/image" Target="../media/image320.png"/><Relationship Id="rId186" Type="http://schemas.openxmlformats.org/officeDocument/2006/relationships/image" Target="../media/image367.png"/><Relationship Id="rId351" Type="http://schemas.openxmlformats.org/officeDocument/2006/relationships/customXml" Target="../ink/ink455.xml"/><Relationship Id="rId393" Type="http://schemas.openxmlformats.org/officeDocument/2006/relationships/customXml" Target="../ink/ink476.xml"/><Relationship Id="rId407" Type="http://schemas.openxmlformats.org/officeDocument/2006/relationships/customXml" Target="../ink/ink483.xml"/><Relationship Id="rId449" Type="http://schemas.openxmlformats.org/officeDocument/2006/relationships/customXml" Target="../ink/ink504.xml"/><Relationship Id="rId211" Type="http://schemas.openxmlformats.org/officeDocument/2006/relationships/customXml" Target="../ink/ink385.xml"/><Relationship Id="rId253" Type="http://schemas.openxmlformats.org/officeDocument/2006/relationships/customXml" Target="../ink/ink406.xml"/><Relationship Id="rId295" Type="http://schemas.openxmlformats.org/officeDocument/2006/relationships/customXml" Target="../ink/ink427.xml"/><Relationship Id="rId309" Type="http://schemas.openxmlformats.org/officeDocument/2006/relationships/customXml" Target="../ink/ink434.xml"/><Relationship Id="rId460" Type="http://schemas.openxmlformats.org/officeDocument/2006/relationships/image" Target="../media/image504.png"/><Relationship Id="rId516" Type="http://schemas.openxmlformats.org/officeDocument/2006/relationships/image" Target="../media/image532.png"/><Relationship Id="rId48" Type="http://schemas.openxmlformats.org/officeDocument/2006/relationships/image" Target="../media/image299.png"/><Relationship Id="rId113" Type="http://schemas.openxmlformats.org/officeDocument/2006/relationships/customXml" Target="../ink/ink336.xml"/><Relationship Id="rId320" Type="http://schemas.openxmlformats.org/officeDocument/2006/relationships/image" Target="../media/image434.png"/><Relationship Id="rId155" Type="http://schemas.openxmlformats.org/officeDocument/2006/relationships/customXml" Target="../ink/ink357.xml"/><Relationship Id="rId197" Type="http://schemas.openxmlformats.org/officeDocument/2006/relationships/customXml" Target="../ink/ink378.xml"/><Relationship Id="rId362" Type="http://schemas.openxmlformats.org/officeDocument/2006/relationships/image" Target="../media/image455.png"/><Relationship Id="rId418" Type="http://schemas.openxmlformats.org/officeDocument/2006/relationships/image" Target="../media/image483.png"/><Relationship Id="rId222" Type="http://schemas.openxmlformats.org/officeDocument/2006/relationships/image" Target="../media/image385.png"/><Relationship Id="rId264" Type="http://schemas.openxmlformats.org/officeDocument/2006/relationships/image" Target="../media/image406.png"/><Relationship Id="rId471" Type="http://schemas.openxmlformats.org/officeDocument/2006/relationships/customXml" Target="../ink/ink515.xml"/><Relationship Id="rId17" Type="http://schemas.openxmlformats.org/officeDocument/2006/relationships/customXml" Target="../ink/ink288.xml"/><Relationship Id="rId59" Type="http://schemas.openxmlformats.org/officeDocument/2006/relationships/customXml" Target="../ink/ink309.xml"/><Relationship Id="rId124" Type="http://schemas.openxmlformats.org/officeDocument/2006/relationships/image" Target="../media/image337.png"/><Relationship Id="rId527" Type="http://schemas.openxmlformats.org/officeDocument/2006/relationships/image" Target="../media/image537.png"/><Relationship Id="rId70" Type="http://schemas.openxmlformats.org/officeDocument/2006/relationships/image" Target="../media/image310.png"/><Relationship Id="rId166" Type="http://schemas.openxmlformats.org/officeDocument/2006/relationships/image" Target="../media/image358.png"/><Relationship Id="rId331" Type="http://schemas.openxmlformats.org/officeDocument/2006/relationships/customXml" Target="../ink/ink445.xml"/><Relationship Id="rId373" Type="http://schemas.openxmlformats.org/officeDocument/2006/relationships/customXml" Target="../ink/ink466.xml"/><Relationship Id="rId429" Type="http://schemas.openxmlformats.org/officeDocument/2006/relationships/customXml" Target="../ink/ink494.xml"/><Relationship Id="rId1" Type="http://schemas.openxmlformats.org/officeDocument/2006/relationships/slideLayout" Target="../slideLayouts/slideLayout7.xml"/><Relationship Id="rId233" Type="http://schemas.openxmlformats.org/officeDocument/2006/relationships/customXml" Target="../ink/ink396.xml"/><Relationship Id="rId440" Type="http://schemas.openxmlformats.org/officeDocument/2006/relationships/image" Target="../media/image494.png"/><Relationship Id="rId28" Type="http://schemas.openxmlformats.org/officeDocument/2006/relationships/image" Target="../media/image54.png"/><Relationship Id="rId275" Type="http://schemas.openxmlformats.org/officeDocument/2006/relationships/customXml" Target="../ink/ink417.xml"/><Relationship Id="rId300" Type="http://schemas.openxmlformats.org/officeDocument/2006/relationships/image" Target="../media/image424.png"/><Relationship Id="rId482" Type="http://schemas.openxmlformats.org/officeDocument/2006/relationships/image" Target="../media/image515.png"/><Relationship Id="rId81" Type="http://schemas.openxmlformats.org/officeDocument/2006/relationships/customXml" Target="../ink/ink320.xml"/><Relationship Id="rId135" Type="http://schemas.openxmlformats.org/officeDocument/2006/relationships/customXml" Target="../ink/ink347.xml"/><Relationship Id="rId177" Type="http://schemas.openxmlformats.org/officeDocument/2006/relationships/customXml" Target="../ink/ink368.xml"/><Relationship Id="rId342" Type="http://schemas.openxmlformats.org/officeDocument/2006/relationships/image" Target="../media/image445.png"/><Relationship Id="rId384" Type="http://schemas.openxmlformats.org/officeDocument/2006/relationships/image" Target="../media/image466.png"/><Relationship Id="rId202" Type="http://schemas.openxmlformats.org/officeDocument/2006/relationships/image" Target="../media/image375.png"/><Relationship Id="rId244" Type="http://schemas.openxmlformats.org/officeDocument/2006/relationships/image" Target="../media/image396.png"/><Relationship Id="rId39" Type="http://schemas.openxmlformats.org/officeDocument/2006/relationships/customXml" Target="../ink/ink299.xml"/><Relationship Id="rId286" Type="http://schemas.openxmlformats.org/officeDocument/2006/relationships/image" Target="../media/image417.png"/><Relationship Id="rId451" Type="http://schemas.openxmlformats.org/officeDocument/2006/relationships/customXml" Target="../ink/ink505.xml"/><Relationship Id="rId493" Type="http://schemas.openxmlformats.org/officeDocument/2006/relationships/customXml" Target="../ink/ink526.xml"/><Relationship Id="rId507" Type="http://schemas.openxmlformats.org/officeDocument/2006/relationships/customXml" Target="../ink/ink533.xml"/><Relationship Id="rId50" Type="http://schemas.openxmlformats.org/officeDocument/2006/relationships/image" Target="../media/image300.png"/><Relationship Id="rId104" Type="http://schemas.openxmlformats.org/officeDocument/2006/relationships/image" Target="../media/image327.png"/><Relationship Id="rId146" Type="http://schemas.openxmlformats.org/officeDocument/2006/relationships/image" Target="../media/image348.png"/><Relationship Id="rId188" Type="http://schemas.openxmlformats.org/officeDocument/2006/relationships/image" Target="../media/image368.png"/><Relationship Id="rId311" Type="http://schemas.openxmlformats.org/officeDocument/2006/relationships/customXml" Target="../ink/ink435.xml"/><Relationship Id="rId353" Type="http://schemas.openxmlformats.org/officeDocument/2006/relationships/customXml" Target="../ink/ink456.xml"/><Relationship Id="rId395" Type="http://schemas.openxmlformats.org/officeDocument/2006/relationships/customXml" Target="../ink/ink477.xml"/><Relationship Id="rId409" Type="http://schemas.openxmlformats.org/officeDocument/2006/relationships/customXml" Target="../ink/ink484.xml"/><Relationship Id="rId92" Type="http://schemas.openxmlformats.org/officeDocument/2006/relationships/image" Target="../media/image321.png"/><Relationship Id="rId213" Type="http://schemas.openxmlformats.org/officeDocument/2006/relationships/customXml" Target="../ink/ink386.xml"/><Relationship Id="rId420" Type="http://schemas.openxmlformats.org/officeDocument/2006/relationships/image" Target="../media/image484.png"/><Relationship Id="rId255" Type="http://schemas.openxmlformats.org/officeDocument/2006/relationships/customXml" Target="../ink/ink407.xml"/><Relationship Id="rId297" Type="http://schemas.openxmlformats.org/officeDocument/2006/relationships/customXml" Target="../ink/ink428.xml"/><Relationship Id="rId462" Type="http://schemas.openxmlformats.org/officeDocument/2006/relationships/image" Target="../media/image505.png"/><Relationship Id="rId518" Type="http://schemas.openxmlformats.org/officeDocument/2006/relationships/customXml" Target="../ink/ink539.xml"/><Relationship Id="rId115" Type="http://schemas.openxmlformats.org/officeDocument/2006/relationships/customXml" Target="../ink/ink337.xml"/><Relationship Id="rId157" Type="http://schemas.openxmlformats.org/officeDocument/2006/relationships/customXml" Target="../ink/ink358.xml"/><Relationship Id="rId322" Type="http://schemas.openxmlformats.org/officeDocument/2006/relationships/image" Target="../media/image435.png"/><Relationship Id="rId364" Type="http://schemas.openxmlformats.org/officeDocument/2006/relationships/image" Target="../media/image456.png"/><Relationship Id="rId61" Type="http://schemas.openxmlformats.org/officeDocument/2006/relationships/customXml" Target="../ink/ink310.xml"/><Relationship Id="rId199" Type="http://schemas.openxmlformats.org/officeDocument/2006/relationships/customXml" Target="../ink/ink379.xml"/><Relationship Id="rId19" Type="http://schemas.openxmlformats.org/officeDocument/2006/relationships/customXml" Target="../ink/ink289.xml"/><Relationship Id="rId224" Type="http://schemas.openxmlformats.org/officeDocument/2006/relationships/image" Target="../media/image386.png"/><Relationship Id="rId266" Type="http://schemas.openxmlformats.org/officeDocument/2006/relationships/image" Target="../media/image407.png"/><Relationship Id="rId431" Type="http://schemas.openxmlformats.org/officeDocument/2006/relationships/customXml" Target="../ink/ink495.xml"/><Relationship Id="rId473" Type="http://schemas.openxmlformats.org/officeDocument/2006/relationships/customXml" Target="../ink/ink516.xml"/><Relationship Id="rId529" Type="http://schemas.openxmlformats.org/officeDocument/2006/relationships/image" Target="../media/image538.png"/><Relationship Id="rId30" Type="http://schemas.openxmlformats.org/officeDocument/2006/relationships/image" Target="../media/image290.png"/><Relationship Id="rId126" Type="http://schemas.openxmlformats.org/officeDocument/2006/relationships/image" Target="../media/image338.png"/><Relationship Id="rId168" Type="http://schemas.openxmlformats.org/officeDocument/2006/relationships/image" Target="../media/image359.png"/><Relationship Id="rId333" Type="http://schemas.openxmlformats.org/officeDocument/2006/relationships/customXml" Target="../ink/ink446.xml"/><Relationship Id="rId72" Type="http://schemas.openxmlformats.org/officeDocument/2006/relationships/image" Target="../media/image311.png"/><Relationship Id="rId375" Type="http://schemas.openxmlformats.org/officeDocument/2006/relationships/customXml" Target="../ink/ink467.xml"/><Relationship Id="rId3" Type="http://schemas.openxmlformats.org/officeDocument/2006/relationships/customXml" Target="../ink/ink281.xml"/><Relationship Id="rId235" Type="http://schemas.openxmlformats.org/officeDocument/2006/relationships/customXml" Target="../ink/ink397.xml"/><Relationship Id="rId277" Type="http://schemas.openxmlformats.org/officeDocument/2006/relationships/customXml" Target="../ink/ink418.xml"/><Relationship Id="rId400" Type="http://schemas.openxmlformats.org/officeDocument/2006/relationships/image" Target="../media/image474.png"/><Relationship Id="rId442" Type="http://schemas.openxmlformats.org/officeDocument/2006/relationships/image" Target="../media/image495.png"/><Relationship Id="rId484" Type="http://schemas.openxmlformats.org/officeDocument/2006/relationships/image" Target="../media/image516.png"/><Relationship Id="rId137" Type="http://schemas.openxmlformats.org/officeDocument/2006/relationships/customXml" Target="../ink/ink348.xml"/><Relationship Id="rId302" Type="http://schemas.openxmlformats.org/officeDocument/2006/relationships/image" Target="../media/image425.png"/><Relationship Id="rId344" Type="http://schemas.openxmlformats.org/officeDocument/2006/relationships/image" Target="../media/image446.png"/><Relationship Id="rId41" Type="http://schemas.openxmlformats.org/officeDocument/2006/relationships/customXml" Target="../ink/ink300.xml"/><Relationship Id="rId83" Type="http://schemas.openxmlformats.org/officeDocument/2006/relationships/customXml" Target="../ink/ink321.xml"/><Relationship Id="rId179" Type="http://schemas.openxmlformats.org/officeDocument/2006/relationships/customXml" Target="../ink/ink369.xml"/><Relationship Id="rId386" Type="http://schemas.openxmlformats.org/officeDocument/2006/relationships/image" Target="../media/image467.png"/><Relationship Id="rId190" Type="http://schemas.openxmlformats.org/officeDocument/2006/relationships/image" Target="../media/image369.png"/><Relationship Id="rId204" Type="http://schemas.openxmlformats.org/officeDocument/2006/relationships/image" Target="../media/image376.png"/><Relationship Id="rId246" Type="http://schemas.openxmlformats.org/officeDocument/2006/relationships/image" Target="../media/image397.png"/><Relationship Id="rId288" Type="http://schemas.openxmlformats.org/officeDocument/2006/relationships/image" Target="../media/image418.png"/><Relationship Id="rId411" Type="http://schemas.openxmlformats.org/officeDocument/2006/relationships/customXml" Target="../ink/ink485.xml"/><Relationship Id="rId453" Type="http://schemas.openxmlformats.org/officeDocument/2006/relationships/customXml" Target="../ink/ink506.xml"/><Relationship Id="rId509" Type="http://schemas.openxmlformats.org/officeDocument/2006/relationships/customXml" Target="../ink/ink534.xml"/><Relationship Id="rId106" Type="http://schemas.openxmlformats.org/officeDocument/2006/relationships/image" Target="../media/image328.png"/><Relationship Id="rId313" Type="http://schemas.openxmlformats.org/officeDocument/2006/relationships/customXml" Target="../ink/ink436.xml"/><Relationship Id="rId495" Type="http://schemas.openxmlformats.org/officeDocument/2006/relationships/customXml" Target="../ink/ink527.xml"/><Relationship Id="rId10" Type="http://schemas.openxmlformats.org/officeDocument/2006/relationships/image" Target="../media/image281.png"/><Relationship Id="rId52" Type="http://schemas.openxmlformats.org/officeDocument/2006/relationships/image" Target="../media/image301.png"/><Relationship Id="rId94" Type="http://schemas.openxmlformats.org/officeDocument/2006/relationships/image" Target="../media/image322.png"/><Relationship Id="rId148" Type="http://schemas.openxmlformats.org/officeDocument/2006/relationships/image" Target="../media/image349.png"/><Relationship Id="rId355" Type="http://schemas.openxmlformats.org/officeDocument/2006/relationships/customXml" Target="../ink/ink457.xml"/><Relationship Id="rId397" Type="http://schemas.openxmlformats.org/officeDocument/2006/relationships/customXml" Target="../ink/ink478.xml"/><Relationship Id="rId520" Type="http://schemas.openxmlformats.org/officeDocument/2006/relationships/customXml" Target="../ink/ink540.xml"/><Relationship Id="rId215" Type="http://schemas.openxmlformats.org/officeDocument/2006/relationships/customXml" Target="../ink/ink387.xml"/><Relationship Id="rId257" Type="http://schemas.openxmlformats.org/officeDocument/2006/relationships/customXml" Target="../ink/ink408.xml"/><Relationship Id="rId422" Type="http://schemas.openxmlformats.org/officeDocument/2006/relationships/image" Target="../media/image485.png"/><Relationship Id="rId464" Type="http://schemas.openxmlformats.org/officeDocument/2006/relationships/image" Target="../media/image506.png"/><Relationship Id="rId299" Type="http://schemas.openxmlformats.org/officeDocument/2006/relationships/customXml" Target="../ink/ink429.xml"/><Relationship Id="rId63" Type="http://schemas.openxmlformats.org/officeDocument/2006/relationships/customXml" Target="../ink/ink311.xml"/><Relationship Id="rId159" Type="http://schemas.openxmlformats.org/officeDocument/2006/relationships/customXml" Target="../ink/ink359.xml"/><Relationship Id="rId366" Type="http://schemas.openxmlformats.org/officeDocument/2006/relationships/image" Target="../media/image457.png"/><Relationship Id="rId226" Type="http://schemas.openxmlformats.org/officeDocument/2006/relationships/image" Target="../media/image387.png"/><Relationship Id="rId433" Type="http://schemas.openxmlformats.org/officeDocument/2006/relationships/customXml" Target="../ink/ink496.xml"/><Relationship Id="rId74" Type="http://schemas.openxmlformats.org/officeDocument/2006/relationships/image" Target="../media/image312.png"/><Relationship Id="rId377" Type="http://schemas.openxmlformats.org/officeDocument/2006/relationships/customXml" Target="../ink/ink468.xml"/><Relationship Id="rId500" Type="http://schemas.openxmlformats.org/officeDocument/2006/relationships/image" Target="../media/image5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94.png"/><Relationship Id="rId21" Type="http://schemas.openxmlformats.org/officeDocument/2006/relationships/customXml" Target="../ink/ink554.xml"/><Relationship Id="rId324" Type="http://schemas.openxmlformats.org/officeDocument/2006/relationships/customXml" Target="../ink/ink706.xml"/><Relationship Id="rId531" Type="http://schemas.openxmlformats.org/officeDocument/2006/relationships/image" Target="../media/image801.png"/><Relationship Id="rId170" Type="http://schemas.openxmlformats.org/officeDocument/2006/relationships/customXml" Target="../ink/ink629.xml"/><Relationship Id="rId268" Type="http://schemas.openxmlformats.org/officeDocument/2006/relationships/customXml" Target="../ink/ink678.xml"/><Relationship Id="rId475" Type="http://schemas.openxmlformats.org/officeDocument/2006/relationships/image" Target="../media/image773.png"/><Relationship Id="rId32" Type="http://schemas.openxmlformats.org/officeDocument/2006/relationships/image" Target="../media/image553.png"/><Relationship Id="rId128" Type="http://schemas.openxmlformats.org/officeDocument/2006/relationships/customXml" Target="../ink/ink608.xml"/><Relationship Id="rId335" Type="http://schemas.openxmlformats.org/officeDocument/2006/relationships/image" Target="../media/image703.png"/><Relationship Id="rId542" Type="http://schemas.openxmlformats.org/officeDocument/2006/relationships/customXml" Target="../ink/ink815.xml"/><Relationship Id="rId181" Type="http://schemas.openxmlformats.org/officeDocument/2006/relationships/image" Target="../media/image626.png"/><Relationship Id="rId402" Type="http://schemas.openxmlformats.org/officeDocument/2006/relationships/customXml" Target="../ink/ink745.xml"/><Relationship Id="rId279" Type="http://schemas.openxmlformats.org/officeDocument/2006/relationships/image" Target="../media/image675.png"/><Relationship Id="rId486" Type="http://schemas.openxmlformats.org/officeDocument/2006/relationships/customXml" Target="../ink/ink787.xml"/><Relationship Id="rId43" Type="http://schemas.openxmlformats.org/officeDocument/2006/relationships/customXml" Target="../ink/ink565.xml"/><Relationship Id="rId139" Type="http://schemas.openxmlformats.org/officeDocument/2006/relationships/image" Target="../media/image605.png"/><Relationship Id="rId346" Type="http://schemas.openxmlformats.org/officeDocument/2006/relationships/customXml" Target="../ink/ink717.xml"/><Relationship Id="rId553" Type="http://schemas.openxmlformats.org/officeDocument/2006/relationships/image" Target="../media/image812.png"/><Relationship Id="rId192" Type="http://schemas.openxmlformats.org/officeDocument/2006/relationships/customXml" Target="../ink/ink640.xml"/><Relationship Id="rId206" Type="http://schemas.openxmlformats.org/officeDocument/2006/relationships/customXml" Target="../ink/ink647.xml"/><Relationship Id="rId413" Type="http://schemas.openxmlformats.org/officeDocument/2006/relationships/image" Target="../media/image742.png"/><Relationship Id="rId497" Type="http://schemas.openxmlformats.org/officeDocument/2006/relationships/image" Target="../media/image784.png"/><Relationship Id="rId357" Type="http://schemas.openxmlformats.org/officeDocument/2006/relationships/image" Target="../media/image714.png"/><Relationship Id="rId54" Type="http://schemas.openxmlformats.org/officeDocument/2006/relationships/image" Target="../media/image564.png"/><Relationship Id="rId217" Type="http://schemas.openxmlformats.org/officeDocument/2006/relationships/image" Target="../media/image644.png"/><Relationship Id="rId424" Type="http://schemas.openxmlformats.org/officeDocument/2006/relationships/customXml" Target="../ink/ink756.xml"/><Relationship Id="rId23" Type="http://schemas.openxmlformats.org/officeDocument/2006/relationships/customXml" Target="../ink/ink555.xml"/><Relationship Id="rId119" Type="http://schemas.openxmlformats.org/officeDocument/2006/relationships/image" Target="../media/image595.png"/><Relationship Id="rId270" Type="http://schemas.openxmlformats.org/officeDocument/2006/relationships/customXml" Target="../ink/ink679.xml"/><Relationship Id="rId326" Type="http://schemas.openxmlformats.org/officeDocument/2006/relationships/customXml" Target="../ink/ink707.xml"/><Relationship Id="rId533" Type="http://schemas.openxmlformats.org/officeDocument/2006/relationships/image" Target="../media/image802.png"/><Relationship Id="rId65" Type="http://schemas.openxmlformats.org/officeDocument/2006/relationships/customXml" Target="../ink/ink576.xml"/><Relationship Id="rId130" Type="http://schemas.openxmlformats.org/officeDocument/2006/relationships/customXml" Target="../ink/ink609.xml"/><Relationship Id="rId368" Type="http://schemas.openxmlformats.org/officeDocument/2006/relationships/customXml" Target="../ink/ink728.xml"/><Relationship Id="rId172" Type="http://schemas.openxmlformats.org/officeDocument/2006/relationships/customXml" Target="../ink/ink630.xml"/><Relationship Id="rId228" Type="http://schemas.openxmlformats.org/officeDocument/2006/relationships/customXml" Target="../ink/ink658.xml"/><Relationship Id="rId435" Type="http://schemas.openxmlformats.org/officeDocument/2006/relationships/image" Target="../media/image753.png"/><Relationship Id="rId477" Type="http://schemas.openxmlformats.org/officeDocument/2006/relationships/image" Target="../media/image774.png"/><Relationship Id="rId281" Type="http://schemas.openxmlformats.org/officeDocument/2006/relationships/image" Target="../media/image676.png"/><Relationship Id="rId337" Type="http://schemas.openxmlformats.org/officeDocument/2006/relationships/image" Target="../media/image704.png"/><Relationship Id="rId502" Type="http://schemas.openxmlformats.org/officeDocument/2006/relationships/customXml" Target="../ink/ink795.xml"/><Relationship Id="rId34" Type="http://schemas.openxmlformats.org/officeDocument/2006/relationships/image" Target="../media/image554.png"/><Relationship Id="rId76" Type="http://schemas.openxmlformats.org/officeDocument/2006/relationships/image" Target="../media/image575.png"/><Relationship Id="rId141" Type="http://schemas.openxmlformats.org/officeDocument/2006/relationships/image" Target="../media/image606.png"/><Relationship Id="rId379" Type="http://schemas.openxmlformats.org/officeDocument/2006/relationships/image" Target="../media/image725.png"/><Relationship Id="rId544" Type="http://schemas.openxmlformats.org/officeDocument/2006/relationships/customXml" Target="../ink/ink816.xml"/><Relationship Id="rId7" Type="http://schemas.openxmlformats.org/officeDocument/2006/relationships/customXml" Target="../ink/ink547.xml"/><Relationship Id="rId183" Type="http://schemas.openxmlformats.org/officeDocument/2006/relationships/image" Target="../media/image627.png"/><Relationship Id="rId239" Type="http://schemas.openxmlformats.org/officeDocument/2006/relationships/image" Target="../media/image655.png"/><Relationship Id="rId390" Type="http://schemas.openxmlformats.org/officeDocument/2006/relationships/customXml" Target="../ink/ink739.xml"/><Relationship Id="rId404" Type="http://schemas.openxmlformats.org/officeDocument/2006/relationships/customXml" Target="../ink/ink746.xml"/><Relationship Id="rId446" Type="http://schemas.openxmlformats.org/officeDocument/2006/relationships/customXml" Target="../ink/ink767.xml"/><Relationship Id="rId250" Type="http://schemas.openxmlformats.org/officeDocument/2006/relationships/customXml" Target="../ink/ink669.xml"/><Relationship Id="rId292" Type="http://schemas.openxmlformats.org/officeDocument/2006/relationships/customXml" Target="../ink/ink690.xml"/><Relationship Id="rId306" Type="http://schemas.openxmlformats.org/officeDocument/2006/relationships/customXml" Target="../ink/ink697.xml"/><Relationship Id="rId488" Type="http://schemas.openxmlformats.org/officeDocument/2006/relationships/customXml" Target="../ink/ink788.xml"/><Relationship Id="rId45" Type="http://schemas.openxmlformats.org/officeDocument/2006/relationships/customXml" Target="../ink/ink566.xml"/><Relationship Id="rId87" Type="http://schemas.openxmlformats.org/officeDocument/2006/relationships/customXml" Target="../ink/ink587.xml"/><Relationship Id="rId110" Type="http://schemas.openxmlformats.org/officeDocument/2006/relationships/customXml" Target="../ink/ink599.xml"/><Relationship Id="rId348" Type="http://schemas.openxmlformats.org/officeDocument/2006/relationships/customXml" Target="../ink/ink718.xml"/><Relationship Id="rId513" Type="http://schemas.openxmlformats.org/officeDocument/2006/relationships/image" Target="../media/image792.png"/><Relationship Id="rId555" Type="http://schemas.openxmlformats.org/officeDocument/2006/relationships/image" Target="../media/image813.png"/><Relationship Id="rId152" Type="http://schemas.openxmlformats.org/officeDocument/2006/relationships/customXml" Target="../ink/ink620.xml"/><Relationship Id="rId194" Type="http://schemas.openxmlformats.org/officeDocument/2006/relationships/customXml" Target="../ink/ink641.xml"/><Relationship Id="rId208" Type="http://schemas.openxmlformats.org/officeDocument/2006/relationships/customXml" Target="../ink/ink648.xml"/><Relationship Id="rId415" Type="http://schemas.openxmlformats.org/officeDocument/2006/relationships/image" Target="../media/image743.png"/><Relationship Id="rId457" Type="http://schemas.openxmlformats.org/officeDocument/2006/relationships/image" Target="../media/image764.png"/><Relationship Id="rId261" Type="http://schemas.openxmlformats.org/officeDocument/2006/relationships/image" Target="../media/image666.png"/><Relationship Id="rId499" Type="http://schemas.openxmlformats.org/officeDocument/2006/relationships/image" Target="../media/image785.png"/><Relationship Id="rId14" Type="http://schemas.openxmlformats.org/officeDocument/2006/relationships/image" Target="../media/image544.png"/><Relationship Id="rId56" Type="http://schemas.openxmlformats.org/officeDocument/2006/relationships/image" Target="../media/image565.png"/><Relationship Id="rId317" Type="http://schemas.openxmlformats.org/officeDocument/2006/relationships/image" Target="../media/image694.png"/><Relationship Id="rId359" Type="http://schemas.openxmlformats.org/officeDocument/2006/relationships/image" Target="../media/image715.png"/><Relationship Id="rId524" Type="http://schemas.openxmlformats.org/officeDocument/2006/relationships/customXml" Target="../ink/ink806.xml"/><Relationship Id="rId98" Type="http://schemas.openxmlformats.org/officeDocument/2006/relationships/customXml" Target="../ink/ink593.xml"/><Relationship Id="rId121" Type="http://schemas.openxmlformats.org/officeDocument/2006/relationships/image" Target="../media/image596.png"/><Relationship Id="rId163" Type="http://schemas.openxmlformats.org/officeDocument/2006/relationships/image" Target="../media/image617.png"/><Relationship Id="rId219" Type="http://schemas.openxmlformats.org/officeDocument/2006/relationships/image" Target="../media/image645.png"/><Relationship Id="rId370" Type="http://schemas.openxmlformats.org/officeDocument/2006/relationships/customXml" Target="../ink/ink729.xml"/><Relationship Id="rId426" Type="http://schemas.openxmlformats.org/officeDocument/2006/relationships/customXml" Target="../ink/ink757.xml"/><Relationship Id="rId230" Type="http://schemas.openxmlformats.org/officeDocument/2006/relationships/customXml" Target="../ink/ink659.xml"/><Relationship Id="rId468" Type="http://schemas.openxmlformats.org/officeDocument/2006/relationships/customXml" Target="../ink/ink778.xml"/><Relationship Id="rId25" Type="http://schemas.openxmlformats.org/officeDocument/2006/relationships/customXml" Target="../ink/ink556.xml"/><Relationship Id="rId67" Type="http://schemas.openxmlformats.org/officeDocument/2006/relationships/customXml" Target="../ink/ink577.xml"/><Relationship Id="rId272" Type="http://schemas.openxmlformats.org/officeDocument/2006/relationships/customXml" Target="../ink/ink680.xml"/><Relationship Id="rId328" Type="http://schemas.openxmlformats.org/officeDocument/2006/relationships/customXml" Target="../ink/ink708.xml"/><Relationship Id="rId535" Type="http://schemas.openxmlformats.org/officeDocument/2006/relationships/image" Target="../media/image803.png"/><Relationship Id="rId132" Type="http://schemas.openxmlformats.org/officeDocument/2006/relationships/customXml" Target="../ink/ink610.xml"/><Relationship Id="rId174" Type="http://schemas.openxmlformats.org/officeDocument/2006/relationships/customXml" Target="../ink/ink631.xml"/><Relationship Id="rId381" Type="http://schemas.openxmlformats.org/officeDocument/2006/relationships/image" Target="../media/image726.png"/><Relationship Id="rId241" Type="http://schemas.openxmlformats.org/officeDocument/2006/relationships/image" Target="../media/image656.png"/><Relationship Id="rId437" Type="http://schemas.openxmlformats.org/officeDocument/2006/relationships/image" Target="../media/image754.png"/><Relationship Id="rId479" Type="http://schemas.openxmlformats.org/officeDocument/2006/relationships/image" Target="../media/image775.png"/><Relationship Id="rId36" Type="http://schemas.openxmlformats.org/officeDocument/2006/relationships/image" Target="../media/image555.png"/><Relationship Id="rId283" Type="http://schemas.openxmlformats.org/officeDocument/2006/relationships/image" Target="../media/image677.png"/><Relationship Id="rId339" Type="http://schemas.openxmlformats.org/officeDocument/2006/relationships/image" Target="../media/image705.png"/><Relationship Id="rId490" Type="http://schemas.openxmlformats.org/officeDocument/2006/relationships/customXml" Target="../ink/ink789.xml"/><Relationship Id="rId504" Type="http://schemas.openxmlformats.org/officeDocument/2006/relationships/customXml" Target="../ink/ink796.xml"/><Relationship Id="rId546" Type="http://schemas.openxmlformats.org/officeDocument/2006/relationships/customXml" Target="../ink/ink817.xml"/><Relationship Id="rId78" Type="http://schemas.openxmlformats.org/officeDocument/2006/relationships/image" Target="../media/image576.png"/><Relationship Id="rId101" Type="http://schemas.openxmlformats.org/officeDocument/2006/relationships/image" Target="../media/image586.png"/><Relationship Id="rId143" Type="http://schemas.openxmlformats.org/officeDocument/2006/relationships/image" Target="../media/image607.png"/><Relationship Id="rId185" Type="http://schemas.openxmlformats.org/officeDocument/2006/relationships/image" Target="../media/image628.png"/><Relationship Id="rId350" Type="http://schemas.openxmlformats.org/officeDocument/2006/relationships/customXml" Target="../ink/ink719.xml"/><Relationship Id="rId406" Type="http://schemas.openxmlformats.org/officeDocument/2006/relationships/customXml" Target="../ink/ink747.xml"/><Relationship Id="rId9" Type="http://schemas.openxmlformats.org/officeDocument/2006/relationships/customXml" Target="../ink/ink548.xml"/><Relationship Id="rId210" Type="http://schemas.openxmlformats.org/officeDocument/2006/relationships/customXml" Target="../ink/ink649.xml"/><Relationship Id="rId392" Type="http://schemas.openxmlformats.org/officeDocument/2006/relationships/customXml" Target="../ink/ink740.xml"/><Relationship Id="rId448" Type="http://schemas.openxmlformats.org/officeDocument/2006/relationships/customXml" Target="../ink/ink768.xml"/><Relationship Id="rId252" Type="http://schemas.openxmlformats.org/officeDocument/2006/relationships/customXml" Target="../ink/ink670.xml"/><Relationship Id="rId294" Type="http://schemas.openxmlformats.org/officeDocument/2006/relationships/customXml" Target="../ink/ink691.xml"/><Relationship Id="rId308" Type="http://schemas.openxmlformats.org/officeDocument/2006/relationships/customXml" Target="../ink/ink698.xml"/><Relationship Id="rId515" Type="http://schemas.openxmlformats.org/officeDocument/2006/relationships/image" Target="../media/image793.png"/><Relationship Id="rId47" Type="http://schemas.openxmlformats.org/officeDocument/2006/relationships/customXml" Target="../ink/ink567.xml"/><Relationship Id="rId89" Type="http://schemas.openxmlformats.org/officeDocument/2006/relationships/customXml" Target="../ink/ink588.xml"/><Relationship Id="rId112" Type="http://schemas.openxmlformats.org/officeDocument/2006/relationships/customXml" Target="../ink/ink600.xml"/><Relationship Id="rId154" Type="http://schemas.openxmlformats.org/officeDocument/2006/relationships/customXml" Target="../ink/ink621.xml"/><Relationship Id="rId361" Type="http://schemas.openxmlformats.org/officeDocument/2006/relationships/image" Target="../media/image716.png"/><Relationship Id="rId557" Type="http://schemas.openxmlformats.org/officeDocument/2006/relationships/image" Target="../media/image814.png"/><Relationship Id="rId196" Type="http://schemas.openxmlformats.org/officeDocument/2006/relationships/customXml" Target="../ink/ink642.xml"/><Relationship Id="rId417" Type="http://schemas.openxmlformats.org/officeDocument/2006/relationships/image" Target="../media/image744.png"/><Relationship Id="rId459" Type="http://schemas.openxmlformats.org/officeDocument/2006/relationships/image" Target="../media/image765.png"/><Relationship Id="rId16" Type="http://schemas.openxmlformats.org/officeDocument/2006/relationships/image" Target="../media/image545.png"/><Relationship Id="rId221" Type="http://schemas.openxmlformats.org/officeDocument/2006/relationships/image" Target="../media/image646.png"/><Relationship Id="rId263" Type="http://schemas.openxmlformats.org/officeDocument/2006/relationships/image" Target="../media/image667.png"/><Relationship Id="rId319" Type="http://schemas.openxmlformats.org/officeDocument/2006/relationships/image" Target="../media/image695.png"/><Relationship Id="rId470" Type="http://schemas.openxmlformats.org/officeDocument/2006/relationships/customXml" Target="../ink/ink779.xml"/><Relationship Id="rId526" Type="http://schemas.openxmlformats.org/officeDocument/2006/relationships/customXml" Target="../ink/ink807.xml"/><Relationship Id="rId58" Type="http://schemas.openxmlformats.org/officeDocument/2006/relationships/image" Target="../media/image566.png"/><Relationship Id="rId123" Type="http://schemas.openxmlformats.org/officeDocument/2006/relationships/image" Target="../media/image597.png"/><Relationship Id="rId330" Type="http://schemas.openxmlformats.org/officeDocument/2006/relationships/customXml" Target="../ink/ink709.xml"/><Relationship Id="rId165" Type="http://schemas.openxmlformats.org/officeDocument/2006/relationships/image" Target="../media/image618.png"/><Relationship Id="rId372" Type="http://schemas.openxmlformats.org/officeDocument/2006/relationships/customXml" Target="../ink/ink730.xml"/><Relationship Id="rId428" Type="http://schemas.openxmlformats.org/officeDocument/2006/relationships/customXml" Target="../ink/ink758.xml"/><Relationship Id="rId232" Type="http://schemas.openxmlformats.org/officeDocument/2006/relationships/customXml" Target="../ink/ink660.xml"/><Relationship Id="rId274" Type="http://schemas.openxmlformats.org/officeDocument/2006/relationships/customXml" Target="../ink/ink681.xml"/><Relationship Id="rId481" Type="http://schemas.openxmlformats.org/officeDocument/2006/relationships/image" Target="../media/image776.png"/><Relationship Id="rId27" Type="http://schemas.openxmlformats.org/officeDocument/2006/relationships/customXml" Target="../ink/ink557.xml"/><Relationship Id="rId69" Type="http://schemas.openxmlformats.org/officeDocument/2006/relationships/customXml" Target="../ink/ink578.xml"/><Relationship Id="rId134" Type="http://schemas.openxmlformats.org/officeDocument/2006/relationships/customXml" Target="../ink/ink611.xml"/><Relationship Id="rId537" Type="http://schemas.openxmlformats.org/officeDocument/2006/relationships/image" Target="../media/image804.png"/><Relationship Id="rId80" Type="http://schemas.openxmlformats.org/officeDocument/2006/relationships/image" Target="../media/image577.png"/><Relationship Id="rId176" Type="http://schemas.openxmlformats.org/officeDocument/2006/relationships/customXml" Target="../ink/ink632.xml"/><Relationship Id="rId341" Type="http://schemas.openxmlformats.org/officeDocument/2006/relationships/image" Target="../media/image706.png"/><Relationship Id="rId383" Type="http://schemas.openxmlformats.org/officeDocument/2006/relationships/image" Target="../media/image727.png"/><Relationship Id="rId439" Type="http://schemas.openxmlformats.org/officeDocument/2006/relationships/image" Target="../media/image755.png"/><Relationship Id="rId201" Type="http://schemas.openxmlformats.org/officeDocument/2006/relationships/image" Target="../media/image636.png"/><Relationship Id="rId243" Type="http://schemas.openxmlformats.org/officeDocument/2006/relationships/image" Target="../media/image657.png"/><Relationship Id="rId285" Type="http://schemas.openxmlformats.org/officeDocument/2006/relationships/image" Target="../media/image678.png"/><Relationship Id="rId450" Type="http://schemas.openxmlformats.org/officeDocument/2006/relationships/customXml" Target="../ink/ink769.xml"/><Relationship Id="rId506" Type="http://schemas.openxmlformats.org/officeDocument/2006/relationships/customXml" Target="../ink/ink797.xml"/><Relationship Id="rId38" Type="http://schemas.openxmlformats.org/officeDocument/2006/relationships/image" Target="../media/image556.png"/><Relationship Id="rId103" Type="http://schemas.openxmlformats.org/officeDocument/2006/relationships/image" Target="../media/image587.png"/><Relationship Id="rId310" Type="http://schemas.openxmlformats.org/officeDocument/2006/relationships/customXml" Target="../ink/ink699.xml"/><Relationship Id="rId492" Type="http://schemas.openxmlformats.org/officeDocument/2006/relationships/customXml" Target="../ink/ink790.xml"/><Relationship Id="rId548" Type="http://schemas.openxmlformats.org/officeDocument/2006/relationships/customXml" Target="../ink/ink818.xml"/><Relationship Id="rId91" Type="http://schemas.openxmlformats.org/officeDocument/2006/relationships/customXml" Target="../ink/ink589.xml"/><Relationship Id="rId145" Type="http://schemas.openxmlformats.org/officeDocument/2006/relationships/image" Target="../media/image608.png"/><Relationship Id="rId187" Type="http://schemas.openxmlformats.org/officeDocument/2006/relationships/image" Target="../media/image629.png"/><Relationship Id="rId352" Type="http://schemas.openxmlformats.org/officeDocument/2006/relationships/customXml" Target="../ink/ink720.xml"/><Relationship Id="rId394" Type="http://schemas.openxmlformats.org/officeDocument/2006/relationships/customXml" Target="../ink/ink741.xml"/><Relationship Id="rId408" Type="http://schemas.openxmlformats.org/officeDocument/2006/relationships/customXml" Target="../ink/ink748.xml"/><Relationship Id="rId212" Type="http://schemas.openxmlformats.org/officeDocument/2006/relationships/customXml" Target="../ink/ink650.xml"/><Relationship Id="rId254" Type="http://schemas.openxmlformats.org/officeDocument/2006/relationships/customXml" Target="../ink/ink671.xml"/><Relationship Id="rId49" Type="http://schemas.openxmlformats.org/officeDocument/2006/relationships/customXml" Target="../ink/ink568.xml"/><Relationship Id="rId114" Type="http://schemas.openxmlformats.org/officeDocument/2006/relationships/customXml" Target="../ink/ink601.xml"/><Relationship Id="rId296" Type="http://schemas.openxmlformats.org/officeDocument/2006/relationships/customXml" Target="../ink/ink692.xml"/><Relationship Id="rId461" Type="http://schemas.openxmlformats.org/officeDocument/2006/relationships/image" Target="../media/image766.png"/><Relationship Id="rId517" Type="http://schemas.openxmlformats.org/officeDocument/2006/relationships/image" Target="../media/image794.png"/><Relationship Id="rId559" Type="http://schemas.openxmlformats.org/officeDocument/2006/relationships/image" Target="../media/image815.png"/><Relationship Id="rId60" Type="http://schemas.openxmlformats.org/officeDocument/2006/relationships/image" Target="../media/image567.png"/><Relationship Id="rId156" Type="http://schemas.openxmlformats.org/officeDocument/2006/relationships/customXml" Target="../ink/ink622.xml"/><Relationship Id="rId198" Type="http://schemas.openxmlformats.org/officeDocument/2006/relationships/customXml" Target="../ink/ink643.xml"/><Relationship Id="rId321" Type="http://schemas.openxmlformats.org/officeDocument/2006/relationships/image" Target="../media/image696.png"/><Relationship Id="rId363" Type="http://schemas.openxmlformats.org/officeDocument/2006/relationships/image" Target="../media/image717.png"/><Relationship Id="rId419" Type="http://schemas.openxmlformats.org/officeDocument/2006/relationships/image" Target="../media/image745.png"/><Relationship Id="rId223" Type="http://schemas.openxmlformats.org/officeDocument/2006/relationships/image" Target="../media/image647.png"/><Relationship Id="rId430" Type="http://schemas.openxmlformats.org/officeDocument/2006/relationships/customXml" Target="../ink/ink759.xml"/><Relationship Id="rId18" Type="http://schemas.openxmlformats.org/officeDocument/2006/relationships/image" Target="../media/image546.png"/><Relationship Id="rId265" Type="http://schemas.openxmlformats.org/officeDocument/2006/relationships/image" Target="../media/image668.png"/><Relationship Id="rId472" Type="http://schemas.openxmlformats.org/officeDocument/2006/relationships/customXml" Target="../ink/ink780.xml"/><Relationship Id="rId528" Type="http://schemas.openxmlformats.org/officeDocument/2006/relationships/customXml" Target="../ink/ink808.xml"/><Relationship Id="rId125" Type="http://schemas.openxmlformats.org/officeDocument/2006/relationships/image" Target="../media/image598.png"/><Relationship Id="rId167" Type="http://schemas.openxmlformats.org/officeDocument/2006/relationships/image" Target="../media/image619.png"/><Relationship Id="rId332" Type="http://schemas.openxmlformats.org/officeDocument/2006/relationships/customXml" Target="../ink/ink710.xml"/><Relationship Id="rId374" Type="http://schemas.openxmlformats.org/officeDocument/2006/relationships/customXml" Target="../ink/ink731.xml"/><Relationship Id="rId71" Type="http://schemas.openxmlformats.org/officeDocument/2006/relationships/customXml" Target="../ink/ink579.xml"/><Relationship Id="rId234" Type="http://schemas.openxmlformats.org/officeDocument/2006/relationships/customXml" Target="../ink/ink661.xml"/><Relationship Id="rId2" Type="http://schemas.openxmlformats.org/officeDocument/2006/relationships/notesSlide" Target="../notesSlides/notesSlide6.xml"/><Relationship Id="rId29" Type="http://schemas.openxmlformats.org/officeDocument/2006/relationships/customXml" Target="../ink/ink558.xml"/><Relationship Id="rId276" Type="http://schemas.openxmlformats.org/officeDocument/2006/relationships/customXml" Target="../ink/ink682.xml"/><Relationship Id="rId441" Type="http://schemas.openxmlformats.org/officeDocument/2006/relationships/image" Target="../media/image756.png"/><Relationship Id="rId483" Type="http://schemas.openxmlformats.org/officeDocument/2006/relationships/image" Target="../media/image777.png"/><Relationship Id="rId539" Type="http://schemas.openxmlformats.org/officeDocument/2006/relationships/image" Target="../media/image805.png"/><Relationship Id="rId40" Type="http://schemas.openxmlformats.org/officeDocument/2006/relationships/image" Target="../media/image557.png"/><Relationship Id="rId136" Type="http://schemas.openxmlformats.org/officeDocument/2006/relationships/customXml" Target="../ink/ink612.xml"/><Relationship Id="rId178" Type="http://schemas.openxmlformats.org/officeDocument/2006/relationships/customXml" Target="../ink/ink633.xml"/><Relationship Id="rId301" Type="http://schemas.openxmlformats.org/officeDocument/2006/relationships/image" Target="../media/image686.png"/><Relationship Id="rId343" Type="http://schemas.openxmlformats.org/officeDocument/2006/relationships/image" Target="../media/image707.png"/><Relationship Id="rId550" Type="http://schemas.openxmlformats.org/officeDocument/2006/relationships/customXml" Target="../ink/ink819.xml"/><Relationship Id="rId82" Type="http://schemas.openxmlformats.org/officeDocument/2006/relationships/image" Target="../media/image578.png"/><Relationship Id="rId203" Type="http://schemas.openxmlformats.org/officeDocument/2006/relationships/image" Target="../media/image637.png"/><Relationship Id="rId385" Type="http://schemas.openxmlformats.org/officeDocument/2006/relationships/image" Target="../media/image728.png"/><Relationship Id="rId245" Type="http://schemas.openxmlformats.org/officeDocument/2006/relationships/image" Target="../media/image658.png"/><Relationship Id="rId287" Type="http://schemas.openxmlformats.org/officeDocument/2006/relationships/image" Target="../media/image679.png"/><Relationship Id="rId410" Type="http://schemas.openxmlformats.org/officeDocument/2006/relationships/customXml" Target="../ink/ink749.xml"/><Relationship Id="rId452" Type="http://schemas.openxmlformats.org/officeDocument/2006/relationships/customXml" Target="../ink/ink770.xml"/><Relationship Id="rId494" Type="http://schemas.openxmlformats.org/officeDocument/2006/relationships/customXml" Target="../ink/ink791.xml"/><Relationship Id="rId508" Type="http://schemas.openxmlformats.org/officeDocument/2006/relationships/customXml" Target="../ink/ink798.xml"/><Relationship Id="rId105" Type="http://schemas.openxmlformats.org/officeDocument/2006/relationships/image" Target="../media/image588.png"/><Relationship Id="rId147" Type="http://schemas.openxmlformats.org/officeDocument/2006/relationships/image" Target="../media/image609.png"/><Relationship Id="rId312" Type="http://schemas.openxmlformats.org/officeDocument/2006/relationships/customXml" Target="../ink/ink700.xml"/><Relationship Id="rId354" Type="http://schemas.openxmlformats.org/officeDocument/2006/relationships/customXml" Target="../ink/ink721.xml"/><Relationship Id="rId51" Type="http://schemas.openxmlformats.org/officeDocument/2006/relationships/customXml" Target="../ink/ink569.xml"/><Relationship Id="rId93" Type="http://schemas.openxmlformats.org/officeDocument/2006/relationships/customXml" Target="../ink/ink590.xml"/><Relationship Id="rId189" Type="http://schemas.openxmlformats.org/officeDocument/2006/relationships/image" Target="../media/image630.png"/><Relationship Id="rId396" Type="http://schemas.openxmlformats.org/officeDocument/2006/relationships/customXml" Target="../ink/ink742.xml"/><Relationship Id="rId561" Type="http://schemas.openxmlformats.org/officeDocument/2006/relationships/image" Target="../media/image816.png"/><Relationship Id="rId214" Type="http://schemas.openxmlformats.org/officeDocument/2006/relationships/customXml" Target="../ink/ink651.xml"/><Relationship Id="rId256" Type="http://schemas.openxmlformats.org/officeDocument/2006/relationships/customXml" Target="../ink/ink672.xml"/><Relationship Id="rId298" Type="http://schemas.openxmlformats.org/officeDocument/2006/relationships/customXml" Target="../ink/ink693.xml"/><Relationship Id="rId421" Type="http://schemas.openxmlformats.org/officeDocument/2006/relationships/image" Target="../media/image746.png"/><Relationship Id="rId463" Type="http://schemas.openxmlformats.org/officeDocument/2006/relationships/image" Target="../media/image767.png"/><Relationship Id="rId519" Type="http://schemas.openxmlformats.org/officeDocument/2006/relationships/image" Target="../media/image795.png"/><Relationship Id="rId116" Type="http://schemas.openxmlformats.org/officeDocument/2006/relationships/customXml" Target="../ink/ink602.xml"/><Relationship Id="rId158" Type="http://schemas.openxmlformats.org/officeDocument/2006/relationships/customXml" Target="../ink/ink623.xml"/><Relationship Id="rId323" Type="http://schemas.openxmlformats.org/officeDocument/2006/relationships/image" Target="../media/image697.png"/><Relationship Id="rId530" Type="http://schemas.openxmlformats.org/officeDocument/2006/relationships/customXml" Target="../ink/ink809.xml"/><Relationship Id="rId20" Type="http://schemas.openxmlformats.org/officeDocument/2006/relationships/image" Target="../media/image547.png"/><Relationship Id="rId62" Type="http://schemas.openxmlformats.org/officeDocument/2006/relationships/image" Target="../media/image568.png"/><Relationship Id="rId365" Type="http://schemas.openxmlformats.org/officeDocument/2006/relationships/image" Target="../media/image718.png"/><Relationship Id="rId225" Type="http://schemas.openxmlformats.org/officeDocument/2006/relationships/image" Target="../media/image648.png"/><Relationship Id="rId267" Type="http://schemas.openxmlformats.org/officeDocument/2006/relationships/image" Target="../media/image669.png"/><Relationship Id="rId432" Type="http://schemas.openxmlformats.org/officeDocument/2006/relationships/customXml" Target="../ink/ink760.xml"/><Relationship Id="rId474" Type="http://schemas.openxmlformats.org/officeDocument/2006/relationships/customXml" Target="../ink/ink781.xml"/><Relationship Id="rId127" Type="http://schemas.openxmlformats.org/officeDocument/2006/relationships/image" Target="../media/image599.png"/><Relationship Id="rId31" Type="http://schemas.openxmlformats.org/officeDocument/2006/relationships/customXml" Target="../ink/ink559.xml"/><Relationship Id="rId73" Type="http://schemas.openxmlformats.org/officeDocument/2006/relationships/customXml" Target="../ink/ink580.xml"/><Relationship Id="rId169" Type="http://schemas.openxmlformats.org/officeDocument/2006/relationships/image" Target="../media/image620.png"/><Relationship Id="rId334" Type="http://schemas.openxmlformats.org/officeDocument/2006/relationships/customXml" Target="../ink/ink711.xml"/><Relationship Id="rId376" Type="http://schemas.openxmlformats.org/officeDocument/2006/relationships/customXml" Target="../ink/ink732.xml"/><Relationship Id="rId541" Type="http://schemas.openxmlformats.org/officeDocument/2006/relationships/image" Target="../media/image806.png"/><Relationship Id="rId4" Type="http://schemas.openxmlformats.org/officeDocument/2006/relationships/image" Target="../media/image539.png"/><Relationship Id="rId180" Type="http://schemas.openxmlformats.org/officeDocument/2006/relationships/customXml" Target="../ink/ink634.xml"/><Relationship Id="rId236" Type="http://schemas.openxmlformats.org/officeDocument/2006/relationships/customXml" Target="../ink/ink662.xml"/><Relationship Id="rId278" Type="http://schemas.openxmlformats.org/officeDocument/2006/relationships/customXml" Target="../ink/ink683.xml"/><Relationship Id="rId401" Type="http://schemas.openxmlformats.org/officeDocument/2006/relationships/image" Target="../media/image736.png"/><Relationship Id="rId443" Type="http://schemas.openxmlformats.org/officeDocument/2006/relationships/image" Target="../media/image757.png"/><Relationship Id="rId303" Type="http://schemas.openxmlformats.org/officeDocument/2006/relationships/image" Target="../media/image687.png"/><Relationship Id="rId485" Type="http://schemas.openxmlformats.org/officeDocument/2006/relationships/image" Target="../media/image778.png"/><Relationship Id="rId42" Type="http://schemas.openxmlformats.org/officeDocument/2006/relationships/image" Target="../media/image558.png"/><Relationship Id="rId84" Type="http://schemas.openxmlformats.org/officeDocument/2006/relationships/image" Target="../media/image579.png"/><Relationship Id="rId138" Type="http://schemas.openxmlformats.org/officeDocument/2006/relationships/customXml" Target="../ink/ink613.xml"/><Relationship Id="rId345" Type="http://schemas.openxmlformats.org/officeDocument/2006/relationships/image" Target="../media/image708.png"/><Relationship Id="rId387" Type="http://schemas.openxmlformats.org/officeDocument/2006/relationships/image" Target="../media/image729.png"/><Relationship Id="rId510" Type="http://schemas.openxmlformats.org/officeDocument/2006/relationships/customXml" Target="../ink/ink799.xml"/><Relationship Id="rId552" Type="http://schemas.openxmlformats.org/officeDocument/2006/relationships/customXml" Target="../ink/ink820.xml"/><Relationship Id="rId191" Type="http://schemas.openxmlformats.org/officeDocument/2006/relationships/image" Target="../media/image631.png"/><Relationship Id="rId205" Type="http://schemas.openxmlformats.org/officeDocument/2006/relationships/image" Target="../media/image638.png"/><Relationship Id="rId247" Type="http://schemas.openxmlformats.org/officeDocument/2006/relationships/image" Target="../media/image659.png"/><Relationship Id="rId412" Type="http://schemas.openxmlformats.org/officeDocument/2006/relationships/customXml" Target="../ink/ink750.xml"/><Relationship Id="rId107" Type="http://schemas.openxmlformats.org/officeDocument/2006/relationships/image" Target="../media/image589.png"/><Relationship Id="rId289" Type="http://schemas.openxmlformats.org/officeDocument/2006/relationships/image" Target="../media/image680.png"/><Relationship Id="rId454" Type="http://schemas.openxmlformats.org/officeDocument/2006/relationships/customXml" Target="../ink/ink771.xml"/><Relationship Id="rId496" Type="http://schemas.openxmlformats.org/officeDocument/2006/relationships/customXml" Target="../ink/ink792.xml"/><Relationship Id="rId11" Type="http://schemas.openxmlformats.org/officeDocument/2006/relationships/customXml" Target="../ink/ink549.xml"/><Relationship Id="rId53" Type="http://schemas.openxmlformats.org/officeDocument/2006/relationships/customXml" Target="../ink/ink570.xml"/><Relationship Id="rId149" Type="http://schemas.openxmlformats.org/officeDocument/2006/relationships/image" Target="../media/image610.png"/><Relationship Id="rId314" Type="http://schemas.openxmlformats.org/officeDocument/2006/relationships/customXml" Target="../ink/ink701.xml"/><Relationship Id="rId356" Type="http://schemas.openxmlformats.org/officeDocument/2006/relationships/customXml" Target="../ink/ink722.xml"/><Relationship Id="rId398" Type="http://schemas.openxmlformats.org/officeDocument/2006/relationships/customXml" Target="../ink/ink743.xml"/><Relationship Id="rId521" Type="http://schemas.openxmlformats.org/officeDocument/2006/relationships/image" Target="../media/image796.png"/><Relationship Id="rId563" Type="http://schemas.openxmlformats.org/officeDocument/2006/relationships/image" Target="../media/image817.png"/><Relationship Id="rId95" Type="http://schemas.openxmlformats.org/officeDocument/2006/relationships/customXml" Target="../ink/ink591.xml"/><Relationship Id="rId160" Type="http://schemas.openxmlformats.org/officeDocument/2006/relationships/customXml" Target="../ink/ink624.xml"/><Relationship Id="rId216" Type="http://schemas.openxmlformats.org/officeDocument/2006/relationships/customXml" Target="../ink/ink652.xml"/><Relationship Id="rId423" Type="http://schemas.openxmlformats.org/officeDocument/2006/relationships/image" Target="../media/image747.png"/><Relationship Id="rId258" Type="http://schemas.openxmlformats.org/officeDocument/2006/relationships/customXml" Target="../ink/ink673.xml"/><Relationship Id="rId465" Type="http://schemas.openxmlformats.org/officeDocument/2006/relationships/image" Target="../media/image768.png"/><Relationship Id="rId22" Type="http://schemas.openxmlformats.org/officeDocument/2006/relationships/image" Target="../media/image548.png"/><Relationship Id="rId64" Type="http://schemas.openxmlformats.org/officeDocument/2006/relationships/image" Target="../media/image569.png"/><Relationship Id="rId118" Type="http://schemas.openxmlformats.org/officeDocument/2006/relationships/customXml" Target="../ink/ink603.xml"/><Relationship Id="rId325" Type="http://schemas.openxmlformats.org/officeDocument/2006/relationships/image" Target="../media/image698.png"/><Relationship Id="rId367" Type="http://schemas.openxmlformats.org/officeDocument/2006/relationships/image" Target="../media/image719.png"/><Relationship Id="rId532" Type="http://schemas.openxmlformats.org/officeDocument/2006/relationships/customXml" Target="../ink/ink810.xml"/><Relationship Id="rId171" Type="http://schemas.openxmlformats.org/officeDocument/2006/relationships/image" Target="../media/image621.png"/><Relationship Id="rId227" Type="http://schemas.openxmlformats.org/officeDocument/2006/relationships/image" Target="../media/image649.png"/><Relationship Id="rId269" Type="http://schemas.openxmlformats.org/officeDocument/2006/relationships/image" Target="../media/image670.png"/><Relationship Id="rId434" Type="http://schemas.openxmlformats.org/officeDocument/2006/relationships/customXml" Target="../ink/ink761.xml"/><Relationship Id="rId476" Type="http://schemas.openxmlformats.org/officeDocument/2006/relationships/customXml" Target="../ink/ink782.xml"/><Relationship Id="rId33" Type="http://schemas.openxmlformats.org/officeDocument/2006/relationships/customXml" Target="../ink/ink560.xml"/><Relationship Id="rId129" Type="http://schemas.openxmlformats.org/officeDocument/2006/relationships/image" Target="../media/image600.png"/><Relationship Id="rId280" Type="http://schemas.openxmlformats.org/officeDocument/2006/relationships/customXml" Target="../ink/ink684.xml"/><Relationship Id="rId336" Type="http://schemas.openxmlformats.org/officeDocument/2006/relationships/customXml" Target="../ink/ink712.xml"/><Relationship Id="rId501" Type="http://schemas.openxmlformats.org/officeDocument/2006/relationships/image" Target="../media/image786.png"/><Relationship Id="rId543" Type="http://schemas.openxmlformats.org/officeDocument/2006/relationships/image" Target="../media/image807.png"/><Relationship Id="rId75" Type="http://schemas.openxmlformats.org/officeDocument/2006/relationships/customXml" Target="../ink/ink581.xml"/><Relationship Id="rId140" Type="http://schemas.openxmlformats.org/officeDocument/2006/relationships/customXml" Target="../ink/ink614.xml"/><Relationship Id="rId182" Type="http://schemas.openxmlformats.org/officeDocument/2006/relationships/customXml" Target="../ink/ink635.xml"/><Relationship Id="rId378" Type="http://schemas.openxmlformats.org/officeDocument/2006/relationships/customXml" Target="../ink/ink733.xml"/><Relationship Id="rId403" Type="http://schemas.openxmlformats.org/officeDocument/2006/relationships/image" Target="../media/image737.png"/><Relationship Id="rId6" Type="http://schemas.openxmlformats.org/officeDocument/2006/relationships/image" Target="../media/image540.png"/><Relationship Id="rId238" Type="http://schemas.openxmlformats.org/officeDocument/2006/relationships/customXml" Target="../ink/ink663.xml"/><Relationship Id="rId445" Type="http://schemas.openxmlformats.org/officeDocument/2006/relationships/image" Target="../media/image758.png"/><Relationship Id="rId487" Type="http://schemas.openxmlformats.org/officeDocument/2006/relationships/image" Target="../media/image779.png"/><Relationship Id="rId291" Type="http://schemas.openxmlformats.org/officeDocument/2006/relationships/image" Target="../media/image681.png"/><Relationship Id="rId305" Type="http://schemas.openxmlformats.org/officeDocument/2006/relationships/image" Target="../media/image688.png"/><Relationship Id="rId347" Type="http://schemas.openxmlformats.org/officeDocument/2006/relationships/image" Target="../media/image709.png"/><Relationship Id="rId512" Type="http://schemas.openxmlformats.org/officeDocument/2006/relationships/customXml" Target="../ink/ink800.xml"/><Relationship Id="rId44" Type="http://schemas.openxmlformats.org/officeDocument/2006/relationships/image" Target="../media/image559.png"/><Relationship Id="rId86" Type="http://schemas.openxmlformats.org/officeDocument/2006/relationships/image" Target="../media/image580.png"/><Relationship Id="rId151" Type="http://schemas.openxmlformats.org/officeDocument/2006/relationships/image" Target="../media/image611.png"/><Relationship Id="rId389" Type="http://schemas.openxmlformats.org/officeDocument/2006/relationships/image" Target="../media/image730.png"/><Relationship Id="rId554" Type="http://schemas.openxmlformats.org/officeDocument/2006/relationships/customXml" Target="../ink/ink821.xml"/><Relationship Id="rId193" Type="http://schemas.openxmlformats.org/officeDocument/2006/relationships/image" Target="../media/image632.png"/><Relationship Id="rId207" Type="http://schemas.openxmlformats.org/officeDocument/2006/relationships/image" Target="../media/image639.png"/><Relationship Id="rId249" Type="http://schemas.openxmlformats.org/officeDocument/2006/relationships/image" Target="../media/image660.png"/><Relationship Id="rId414" Type="http://schemas.openxmlformats.org/officeDocument/2006/relationships/customXml" Target="../ink/ink751.xml"/><Relationship Id="rId456" Type="http://schemas.openxmlformats.org/officeDocument/2006/relationships/customXml" Target="../ink/ink772.xml"/><Relationship Id="rId498" Type="http://schemas.openxmlformats.org/officeDocument/2006/relationships/customXml" Target="../ink/ink793.xml"/><Relationship Id="rId13" Type="http://schemas.openxmlformats.org/officeDocument/2006/relationships/customXml" Target="../ink/ink550.xml"/><Relationship Id="rId109" Type="http://schemas.openxmlformats.org/officeDocument/2006/relationships/image" Target="../media/image590.png"/><Relationship Id="rId260" Type="http://schemas.openxmlformats.org/officeDocument/2006/relationships/customXml" Target="../ink/ink674.xml"/><Relationship Id="rId316" Type="http://schemas.openxmlformats.org/officeDocument/2006/relationships/customXml" Target="../ink/ink702.xml"/><Relationship Id="rId523" Type="http://schemas.openxmlformats.org/officeDocument/2006/relationships/image" Target="../media/image797.png"/><Relationship Id="rId55" Type="http://schemas.openxmlformats.org/officeDocument/2006/relationships/customXml" Target="../ink/ink571.xml"/><Relationship Id="rId97" Type="http://schemas.openxmlformats.org/officeDocument/2006/relationships/image" Target="../media/image584.png"/><Relationship Id="rId120" Type="http://schemas.openxmlformats.org/officeDocument/2006/relationships/customXml" Target="../ink/ink604.xml"/><Relationship Id="rId358" Type="http://schemas.openxmlformats.org/officeDocument/2006/relationships/customXml" Target="../ink/ink723.xml"/><Relationship Id="rId162" Type="http://schemas.openxmlformats.org/officeDocument/2006/relationships/customXml" Target="../ink/ink625.xml"/><Relationship Id="rId218" Type="http://schemas.openxmlformats.org/officeDocument/2006/relationships/customXml" Target="../ink/ink653.xml"/><Relationship Id="rId425" Type="http://schemas.openxmlformats.org/officeDocument/2006/relationships/image" Target="../media/image748.png"/><Relationship Id="rId467" Type="http://schemas.openxmlformats.org/officeDocument/2006/relationships/image" Target="../media/image769.png"/><Relationship Id="rId271" Type="http://schemas.openxmlformats.org/officeDocument/2006/relationships/image" Target="../media/image671.png"/><Relationship Id="rId24" Type="http://schemas.openxmlformats.org/officeDocument/2006/relationships/image" Target="../media/image549.png"/><Relationship Id="rId66" Type="http://schemas.openxmlformats.org/officeDocument/2006/relationships/image" Target="../media/image570.png"/><Relationship Id="rId131" Type="http://schemas.openxmlformats.org/officeDocument/2006/relationships/image" Target="../media/image601.png"/><Relationship Id="rId327" Type="http://schemas.openxmlformats.org/officeDocument/2006/relationships/image" Target="../media/image699.png"/><Relationship Id="rId369" Type="http://schemas.openxmlformats.org/officeDocument/2006/relationships/image" Target="../media/image720.png"/><Relationship Id="rId534" Type="http://schemas.openxmlformats.org/officeDocument/2006/relationships/customXml" Target="../ink/ink811.xml"/><Relationship Id="rId173" Type="http://schemas.openxmlformats.org/officeDocument/2006/relationships/image" Target="../media/image622.png"/><Relationship Id="rId229" Type="http://schemas.openxmlformats.org/officeDocument/2006/relationships/image" Target="../media/image650.png"/><Relationship Id="rId380" Type="http://schemas.openxmlformats.org/officeDocument/2006/relationships/customXml" Target="../ink/ink734.xml"/><Relationship Id="rId436" Type="http://schemas.openxmlformats.org/officeDocument/2006/relationships/customXml" Target="../ink/ink762.xml"/><Relationship Id="rId240" Type="http://schemas.openxmlformats.org/officeDocument/2006/relationships/customXml" Target="../ink/ink664.xml"/><Relationship Id="rId478" Type="http://schemas.openxmlformats.org/officeDocument/2006/relationships/customXml" Target="../ink/ink783.xml"/><Relationship Id="rId35" Type="http://schemas.openxmlformats.org/officeDocument/2006/relationships/customXml" Target="../ink/ink561.xml"/><Relationship Id="rId77" Type="http://schemas.openxmlformats.org/officeDocument/2006/relationships/customXml" Target="../ink/ink582.xml"/><Relationship Id="rId100" Type="http://schemas.openxmlformats.org/officeDocument/2006/relationships/customXml" Target="../ink/ink594.xml"/><Relationship Id="rId282" Type="http://schemas.openxmlformats.org/officeDocument/2006/relationships/customXml" Target="../ink/ink685.xml"/><Relationship Id="rId338" Type="http://schemas.openxmlformats.org/officeDocument/2006/relationships/customXml" Target="../ink/ink713.xml"/><Relationship Id="rId503" Type="http://schemas.openxmlformats.org/officeDocument/2006/relationships/image" Target="../media/image787.png"/><Relationship Id="rId545" Type="http://schemas.openxmlformats.org/officeDocument/2006/relationships/image" Target="../media/image808.png"/><Relationship Id="rId8" Type="http://schemas.openxmlformats.org/officeDocument/2006/relationships/image" Target="../media/image541.png"/><Relationship Id="rId142" Type="http://schemas.openxmlformats.org/officeDocument/2006/relationships/customXml" Target="../ink/ink615.xml"/><Relationship Id="rId184" Type="http://schemas.openxmlformats.org/officeDocument/2006/relationships/customXml" Target="../ink/ink636.xml"/><Relationship Id="rId391" Type="http://schemas.openxmlformats.org/officeDocument/2006/relationships/image" Target="../media/image731.png"/><Relationship Id="rId405" Type="http://schemas.openxmlformats.org/officeDocument/2006/relationships/image" Target="../media/image738.png"/><Relationship Id="rId447" Type="http://schemas.openxmlformats.org/officeDocument/2006/relationships/image" Target="../media/image759.png"/><Relationship Id="rId251" Type="http://schemas.openxmlformats.org/officeDocument/2006/relationships/image" Target="../media/image661.png"/><Relationship Id="rId489" Type="http://schemas.openxmlformats.org/officeDocument/2006/relationships/image" Target="../media/image780.png"/><Relationship Id="rId46" Type="http://schemas.openxmlformats.org/officeDocument/2006/relationships/image" Target="../media/image560.png"/><Relationship Id="rId293" Type="http://schemas.openxmlformats.org/officeDocument/2006/relationships/image" Target="../media/image682.png"/><Relationship Id="rId307" Type="http://schemas.openxmlformats.org/officeDocument/2006/relationships/image" Target="../media/image689.png"/><Relationship Id="rId349" Type="http://schemas.openxmlformats.org/officeDocument/2006/relationships/image" Target="../media/image710.png"/><Relationship Id="rId514" Type="http://schemas.openxmlformats.org/officeDocument/2006/relationships/customXml" Target="../ink/ink801.xml"/><Relationship Id="rId556" Type="http://schemas.openxmlformats.org/officeDocument/2006/relationships/customXml" Target="../ink/ink822.xml"/><Relationship Id="rId88" Type="http://schemas.openxmlformats.org/officeDocument/2006/relationships/image" Target="../media/image581.png"/><Relationship Id="rId111" Type="http://schemas.openxmlformats.org/officeDocument/2006/relationships/image" Target="../media/image591.png"/><Relationship Id="rId153" Type="http://schemas.openxmlformats.org/officeDocument/2006/relationships/image" Target="../media/image612.png"/><Relationship Id="rId195" Type="http://schemas.openxmlformats.org/officeDocument/2006/relationships/image" Target="../media/image633.png"/><Relationship Id="rId209" Type="http://schemas.openxmlformats.org/officeDocument/2006/relationships/image" Target="../media/image640.png"/><Relationship Id="rId360" Type="http://schemas.openxmlformats.org/officeDocument/2006/relationships/customXml" Target="../ink/ink724.xml"/><Relationship Id="rId416" Type="http://schemas.openxmlformats.org/officeDocument/2006/relationships/customXml" Target="../ink/ink752.xml"/><Relationship Id="rId220" Type="http://schemas.openxmlformats.org/officeDocument/2006/relationships/customXml" Target="../ink/ink654.xml"/><Relationship Id="rId458" Type="http://schemas.openxmlformats.org/officeDocument/2006/relationships/customXml" Target="../ink/ink773.xml"/><Relationship Id="rId15" Type="http://schemas.openxmlformats.org/officeDocument/2006/relationships/customXml" Target="../ink/ink551.xml"/><Relationship Id="rId57" Type="http://schemas.openxmlformats.org/officeDocument/2006/relationships/customXml" Target="../ink/ink572.xml"/><Relationship Id="rId262" Type="http://schemas.openxmlformats.org/officeDocument/2006/relationships/customXml" Target="../ink/ink675.xml"/><Relationship Id="rId318" Type="http://schemas.openxmlformats.org/officeDocument/2006/relationships/customXml" Target="../ink/ink703.xml"/><Relationship Id="rId525" Type="http://schemas.openxmlformats.org/officeDocument/2006/relationships/image" Target="../media/image798.png"/><Relationship Id="rId99" Type="http://schemas.openxmlformats.org/officeDocument/2006/relationships/image" Target="../media/image585.png"/><Relationship Id="rId122" Type="http://schemas.openxmlformats.org/officeDocument/2006/relationships/customXml" Target="../ink/ink605.xml"/><Relationship Id="rId164" Type="http://schemas.openxmlformats.org/officeDocument/2006/relationships/customXml" Target="../ink/ink626.xml"/><Relationship Id="rId371" Type="http://schemas.openxmlformats.org/officeDocument/2006/relationships/image" Target="../media/image721.png"/><Relationship Id="rId427" Type="http://schemas.openxmlformats.org/officeDocument/2006/relationships/image" Target="../media/image749.png"/><Relationship Id="rId469" Type="http://schemas.openxmlformats.org/officeDocument/2006/relationships/image" Target="../media/image770.png"/><Relationship Id="rId26" Type="http://schemas.openxmlformats.org/officeDocument/2006/relationships/image" Target="../media/image550.png"/><Relationship Id="rId231" Type="http://schemas.openxmlformats.org/officeDocument/2006/relationships/image" Target="../media/image651.png"/><Relationship Id="rId273" Type="http://schemas.openxmlformats.org/officeDocument/2006/relationships/image" Target="../media/image672.png"/><Relationship Id="rId329" Type="http://schemas.openxmlformats.org/officeDocument/2006/relationships/image" Target="../media/image700.png"/><Relationship Id="rId480" Type="http://schemas.openxmlformats.org/officeDocument/2006/relationships/customXml" Target="../ink/ink784.xml"/><Relationship Id="rId536" Type="http://schemas.openxmlformats.org/officeDocument/2006/relationships/customXml" Target="../ink/ink812.xml"/><Relationship Id="rId68" Type="http://schemas.openxmlformats.org/officeDocument/2006/relationships/image" Target="../media/image571.png"/><Relationship Id="rId133" Type="http://schemas.openxmlformats.org/officeDocument/2006/relationships/image" Target="../media/image602.png"/><Relationship Id="rId175" Type="http://schemas.openxmlformats.org/officeDocument/2006/relationships/image" Target="../media/image623.png"/><Relationship Id="rId340" Type="http://schemas.openxmlformats.org/officeDocument/2006/relationships/customXml" Target="../ink/ink714.xml"/><Relationship Id="rId200" Type="http://schemas.openxmlformats.org/officeDocument/2006/relationships/customXml" Target="../ink/ink644.xml"/><Relationship Id="rId382" Type="http://schemas.openxmlformats.org/officeDocument/2006/relationships/customXml" Target="../ink/ink735.xml"/><Relationship Id="rId438" Type="http://schemas.openxmlformats.org/officeDocument/2006/relationships/customXml" Target="../ink/ink763.xml"/><Relationship Id="rId242" Type="http://schemas.openxmlformats.org/officeDocument/2006/relationships/customXml" Target="../ink/ink665.xml"/><Relationship Id="rId284" Type="http://schemas.openxmlformats.org/officeDocument/2006/relationships/customXml" Target="../ink/ink686.xml"/><Relationship Id="rId491" Type="http://schemas.openxmlformats.org/officeDocument/2006/relationships/image" Target="../media/image781.png"/><Relationship Id="rId505" Type="http://schemas.openxmlformats.org/officeDocument/2006/relationships/image" Target="../media/image788.png"/><Relationship Id="rId37" Type="http://schemas.openxmlformats.org/officeDocument/2006/relationships/customXml" Target="../ink/ink562.xml"/><Relationship Id="rId79" Type="http://schemas.openxmlformats.org/officeDocument/2006/relationships/customXml" Target="../ink/ink583.xml"/><Relationship Id="rId102" Type="http://schemas.openxmlformats.org/officeDocument/2006/relationships/customXml" Target="../ink/ink595.xml"/><Relationship Id="rId144" Type="http://schemas.openxmlformats.org/officeDocument/2006/relationships/customXml" Target="../ink/ink616.xml"/><Relationship Id="rId547" Type="http://schemas.openxmlformats.org/officeDocument/2006/relationships/image" Target="../media/image809.png"/><Relationship Id="rId90" Type="http://schemas.openxmlformats.org/officeDocument/2006/relationships/image" Target="../media/image70.png"/><Relationship Id="rId186" Type="http://schemas.openxmlformats.org/officeDocument/2006/relationships/customXml" Target="../ink/ink637.xml"/><Relationship Id="rId351" Type="http://schemas.openxmlformats.org/officeDocument/2006/relationships/image" Target="../media/image711.png"/><Relationship Id="rId393" Type="http://schemas.openxmlformats.org/officeDocument/2006/relationships/image" Target="../media/image732.png"/><Relationship Id="rId407" Type="http://schemas.openxmlformats.org/officeDocument/2006/relationships/image" Target="../media/image739.png"/><Relationship Id="rId449" Type="http://schemas.openxmlformats.org/officeDocument/2006/relationships/image" Target="../media/image760.png"/><Relationship Id="rId211" Type="http://schemas.openxmlformats.org/officeDocument/2006/relationships/image" Target="../media/image641.png"/><Relationship Id="rId253" Type="http://schemas.openxmlformats.org/officeDocument/2006/relationships/image" Target="../media/image662.png"/><Relationship Id="rId295" Type="http://schemas.openxmlformats.org/officeDocument/2006/relationships/image" Target="../media/image683.png"/><Relationship Id="rId309" Type="http://schemas.openxmlformats.org/officeDocument/2006/relationships/image" Target="../media/image690.png"/><Relationship Id="rId460" Type="http://schemas.openxmlformats.org/officeDocument/2006/relationships/customXml" Target="../ink/ink774.xml"/><Relationship Id="rId516" Type="http://schemas.openxmlformats.org/officeDocument/2006/relationships/customXml" Target="../ink/ink802.xml"/><Relationship Id="rId48" Type="http://schemas.openxmlformats.org/officeDocument/2006/relationships/image" Target="../media/image561.png"/><Relationship Id="rId113" Type="http://schemas.openxmlformats.org/officeDocument/2006/relationships/image" Target="../media/image592.png"/><Relationship Id="rId320" Type="http://schemas.openxmlformats.org/officeDocument/2006/relationships/customXml" Target="../ink/ink704.xml"/><Relationship Id="rId558" Type="http://schemas.openxmlformats.org/officeDocument/2006/relationships/customXml" Target="../ink/ink823.xml"/><Relationship Id="rId155" Type="http://schemas.openxmlformats.org/officeDocument/2006/relationships/image" Target="../media/image613.png"/><Relationship Id="rId197" Type="http://schemas.openxmlformats.org/officeDocument/2006/relationships/image" Target="../media/image634.png"/><Relationship Id="rId362" Type="http://schemas.openxmlformats.org/officeDocument/2006/relationships/customXml" Target="../ink/ink725.xml"/><Relationship Id="rId418" Type="http://schemas.openxmlformats.org/officeDocument/2006/relationships/customXml" Target="../ink/ink753.xml"/><Relationship Id="rId222" Type="http://schemas.openxmlformats.org/officeDocument/2006/relationships/customXml" Target="../ink/ink655.xml"/><Relationship Id="rId264" Type="http://schemas.openxmlformats.org/officeDocument/2006/relationships/customXml" Target="../ink/ink676.xml"/><Relationship Id="rId471" Type="http://schemas.openxmlformats.org/officeDocument/2006/relationships/image" Target="../media/image771.png"/><Relationship Id="rId17" Type="http://schemas.openxmlformats.org/officeDocument/2006/relationships/customXml" Target="../ink/ink552.xml"/><Relationship Id="rId59" Type="http://schemas.openxmlformats.org/officeDocument/2006/relationships/customXml" Target="../ink/ink573.xml"/><Relationship Id="rId124" Type="http://schemas.openxmlformats.org/officeDocument/2006/relationships/customXml" Target="../ink/ink606.xml"/><Relationship Id="rId527" Type="http://schemas.openxmlformats.org/officeDocument/2006/relationships/image" Target="../media/image799.png"/><Relationship Id="rId70" Type="http://schemas.openxmlformats.org/officeDocument/2006/relationships/image" Target="../media/image572.png"/><Relationship Id="rId166" Type="http://schemas.openxmlformats.org/officeDocument/2006/relationships/customXml" Target="../ink/ink627.xml"/><Relationship Id="rId331" Type="http://schemas.openxmlformats.org/officeDocument/2006/relationships/image" Target="../media/image701.png"/><Relationship Id="rId373" Type="http://schemas.openxmlformats.org/officeDocument/2006/relationships/image" Target="../media/image722.png"/><Relationship Id="rId429" Type="http://schemas.openxmlformats.org/officeDocument/2006/relationships/image" Target="../media/image750.png"/><Relationship Id="rId1" Type="http://schemas.openxmlformats.org/officeDocument/2006/relationships/slideLayout" Target="../slideLayouts/slideLayout7.xml"/><Relationship Id="rId233" Type="http://schemas.openxmlformats.org/officeDocument/2006/relationships/image" Target="../media/image652.png"/><Relationship Id="rId440" Type="http://schemas.openxmlformats.org/officeDocument/2006/relationships/customXml" Target="../ink/ink764.xml"/><Relationship Id="rId28" Type="http://schemas.openxmlformats.org/officeDocument/2006/relationships/image" Target="../media/image551.png"/><Relationship Id="rId275" Type="http://schemas.openxmlformats.org/officeDocument/2006/relationships/image" Target="../media/image673.png"/><Relationship Id="rId300" Type="http://schemas.openxmlformats.org/officeDocument/2006/relationships/customXml" Target="../ink/ink694.xml"/><Relationship Id="rId482" Type="http://schemas.openxmlformats.org/officeDocument/2006/relationships/customXml" Target="../ink/ink785.xml"/><Relationship Id="rId538" Type="http://schemas.openxmlformats.org/officeDocument/2006/relationships/customXml" Target="../ink/ink813.xml"/><Relationship Id="rId81" Type="http://schemas.openxmlformats.org/officeDocument/2006/relationships/customXml" Target="../ink/ink584.xml"/><Relationship Id="rId135" Type="http://schemas.openxmlformats.org/officeDocument/2006/relationships/image" Target="../media/image603.png"/><Relationship Id="rId177" Type="http://schemas.openxmlformats.org/officeDocument/2006/relationships/image" Target="../media/image624.png"/><Relationship Id="rId342" Type="http://schemas.openxmlformats.org/officeDocument/2006/relationships/customXml" Target="../ink/ink715.xml"/><Relationship Id="rId384" Type="http://schemas.openxmlformats.org/officeDocument/2006/relationships/customXml" Target="../ink/ink736.xml"/><Relationship Id="rId202" Type="http://schemas.openxmlformats.org/officeDocument/2006/relationships/customXml" Target="../ink/ink645.xml"/><Relationship Id="rId244" Type="http://schemas.openxmlformats.org/officeDocument/2006/relationships/customXml" Target="../ink/ink666.xml"/><Relationship Id="rId39" Type="http://schemas.openxmlformats.org/officeDocument/2006/relationships/customXml" Target="../ink/ink563.xml"/><Relationship Id="rId286" Type="http://schemas.openxmlformats.org/officeDocument/2006/relationships/customXml" Target="../ink/ink687.xml"/><Relationship Id="rId451" Type="http://schemas.openxmlformats.org/officeDocument/2006/relationships/image" Target="../media/image761.png"/><Relationship Id="rId493" Type="http://schemas.openxmlformats.org/officeDocument/2006/relationships/image" Target="../media/image782.png"/><Relationship Id="rId507" Type="http://schemas.openxmlformats.org/officeDocument/2006/relationships/image" Target="../media/image789.png"/><Relationship Id="rId549" Type="http://schemas.openxmlformats.org/officeDocument/2006/relationships/image" Target="../media/image810.png"/><Relationship Id="rId50" Type="http://schemas.openxmlformats.org/officeDocument/2006/relationships/image" Target="../media/image562.png"/><Relationship Id="rId104" Type="http://schemas.openxmlformats.org/officeDocument/2006/relationships/customXml" Target="../ink/ink596.xml"/><Relationship Id="rId146" Type="http://schemas.openxmlformats.org/officeDocument/2006/relationships/customXml" Target="../ink/ink617.xml"/><Relationship Id="rId188" Type="http://schemas.openxmlformats.org/officeDocument/2006/relationships/customXml" Target="../ink/ink638.xml"/><Relationship Id="rId311" Type="http://schemas.openxmlformats.org/officeDocument/2006/relationships/image" Target="../media/image691.png"/><Relationship Id="rId353" Type="http://schemas.openxmlformats.org/officeDocument/2006/relationships/image" Target="../media/image712.png"/><Relationship Id="rId395" Type="http://schemas.openxmlformats.org/officeDocument/2006/relationships/image" Target="../media/image733.png"/><Relationship Id="rId409" Type="http://schemas.openxmlformats.org/officeDocument/2006/relationships/image" Target="../media/image740.png"/><Relationship Id="rId560" Type="http://schemas.openxmlformats.org/officeDocument/2006/relationships/customXml" Target="../ink/ink824.xml"/><Relationship Id="rId92" Type="http://schemas.openxmlformats.org/officeDocument/2006/relationships/image" Target="../media/image582.png"/><Relationship Id="rId213" Type="http://schemas.openxmlformats.org/officeDocument/2006/relationships/image" Target="../media/image642.png"/><Relationship Id="rId420" Type="http://schemas.openxmlformats.org/officeDocument/2006/relationships/customXml" Target="../ink/ink754.xml"/><Relationship Id="rId255" Type="http://schemas.openxmlformats.org/officeDocument/2006/relationships/image" Target="../media/image663.png"/><Relationship Id="rId297" Type="http://schemas.openxmlformats.org/officeDocument/2006/relationships/image" Target="../media/image684.png"/><Relationship Id="rId462" Type="http://schemas.openxmlformats.org/officeDocument/2006/relationships/customXml" Target="../ink/ink775.xml"/><Relationship Id="rId518" Type="http://schemas.openxmlformats.org/officeDocument/2006/relationships/customXml" Target="../ink/ink803.xml"/><Relationship Id="rId115" Type="http://schemas.openxmlformats.org/officeDocument/2006/relationships/image" Target="../media/image593.png"/><Relationship Id="rId157" Type="http://schemas.openxmlformats.org/officeDocument/2006/relationships/image" Target="../media/image614.png"/><Relationship Id="rId322" Type="http://schemas.openxmlformats.org/officeDocument/2006/relationships/customXml" Target="../ink/ink705.xml"/><Relationship Id="rId364" Type="http://schemas.openxmlformats.org/officeDocument/2006/relationships/customXml" Target="../ink/ink726.xml"/><Relationship Id="rId61" Type="http://schemas.openxmlformats.org/officeDocument/2006/relationships/customXml" Target="../ink/ink574.xml"/><Relationship Id="rId199" Type="http://schemas.openxmlformats.org/officeDocument/2006/relationships/image" Target="../media/image635.png"/><Relationship Id="rId19" Type="http://schemas.openxmlformats.org/officeDocument/2006/relationships/customXml" Target="../ink/ink553.xml"/><Relationship Id="rId224" Type="http://schemas.openxmlformats.org/officeDocument/2006/relationships/customXml" Target="../ink/ink656.xml"/><Relationship Id="rId266" Type="http://schemas.openxmlformats.org/officeDocument/2006/relationships/customXml" Target="../ink/ink677.xml"/><Relationship Id="rId431" Type="http://schemas.openxmlformats.org/officeDocument/2006/relationships/image" Target="../media/image751.png"/><Relationship Id="rId473" Type="http://schemas.openxmlformats.org/officeDocument/2006/relationships/image" Target="../media/image772.png"/><Relationship Id="rId529" Type="http://schemas.openxmlformats.org/officeDocument/2006/relationships/image" Target="../media/image800.png"/><Relationship Id="rId30" Type="http://schemas.openxmlformats.org/officeDocument/2006/relationships/image" Target="../media/image552.png"/><Relationship Id="rId126" Type="http://schemas.openxmlformats.org/officeDocument/2006/relationships/customXml" Target="../ink/ink607.xml"/><Relationship Id="rId168" Type="http://schemas.openxmlformats.org/officeDocument/2006/relationships/customXml" Target="../ink/ink628.xml"/><Relationship Id="rId333" Type="http://schemas.openxmlformats.org/officeDocument/2006/relationships/image" Target="../media/image702.png"/><Relationship Id="rId540" Type="http://schemas.openxmlformats.org/officeDocument/2006/relationships/customXml" Target="../ink/ink814.xml"/><Relationship Id="rId72" Type="http://schemas.openxmlformats.org/officeDocument/2006/relationships/image" Target="../media/image573.png"/><Relationship Id="rId375" Type="http://schemas.openxmlformats.org/officeDocument/2006/relationships/image" Target="../media/image723.png"/><Relationship Id="rId3" Type="http://schemas.openxmlformats.org/officeDocument/2006/relationships/customXml" Target="../ink/ink545.xml"/><Relationship Id="rId235" Type="http://schemas.openxmlformats.org/officeDocument/2006/relationships/image" Target="../media/image653.png"/><Relationship Id="rId277" Type="http://schemas.openxmlformats.org/officeDocument/2006/relationships/image" Target="../media/image674.png"/><Relationship Id="rId400" Type="http://schemas.openxmlformats.org/officeDocument/2006/relationships/customXml" Target="../ink/ink744.xml"/><Relationship Id="rId442" Type="http://schemas.openxmlformats.org/officeDocument/2006/relationships/customXml" Target="../ink/ink765.xml"/><Relationship Id="rId484" Type="http://schemas.openxmlformats.org/officeDocument/2006/relationships/customXml" Target="../ink/ink786.xml"/><Relationship Id="rId137" Type="http://schemas.openxmlformats.org/officeDocument/2006/relationships/image" Target="../media/image604.png"/><Relationship Id="rId302" Type="http://schemas.openxmlformats.org/officeDocument/2006/relationships/customXml" Target="../ink/ink695.xml"/><Relationship Id="rId344" Type="http://schemas.openxmlformats.org/officeDocument/2006/relationships/customXml" Target="../ink/ink716.xml"/><Relationship Id="rId41" Type="http://schemas.openxmlformats.org/officeDocument/2006/relationships/customXml" Target="../ink/ink564.xml"/><Relationship Id="rId83" Type="http://schemas.openxmlformats.org/officeDocument/2006/relationships/customXml" Target="../ink/ink585.xml"/><Relationship Id="rId179" Type="http://schemas.openxmlformats.org/officeDocument/2006/relationships/image" Target="../media/image625.png"/><Relationship Id="rId386" Type="http://schemas.openxmlformats.org/officeDocument/2006/relationships/customXml" Target="../ink/ink737.xml"/><Relationship Id="rId551" Type="http://schemas.openxmlformats.org/officeDocument/2006/relationships/image" Target="../media/image811.png"/><Relationship Id="rId190" Type="http://schemas.openxmlformats.org/officeDocument/2006/relationships/customXml" Target="../ink/ink639.xml"/><Relationship Id="rId204" Type="http://schemas.openxmlformats.org/officeDocument/2006/relationships/customXml" Target="../ink/ink646.xml"/><Relationship Id="rId246" Type="http://schemas.openxmlformats.org/officeDocument/2006/relationships/customXml" Target="../ink/ink667.xml"/><Relationship Id="rId288" Type="http://schemas.openxmlformats.org/officeDocument/2006/relationships/customXml" Target="../ink/ink688.xml"/><Relationship Id="rId411" Type="http://schemas.openxmlformats.org/officeDocument/2006/relationships/image" Target="../media/image741.png"/><Relationship Id="rId453" Type="http://schemas.openxmlformats.org/officeDocument/2006/relationships/image" Target="../media/image762.png"/><Relationship Id="rId509" Type="http://schemas.openxmlformats.org/officeDocument/2006/relationships/image" Target="../media/image790.png"/><Relationship Id="rId106" Type="http://schemas.openxmlformats.org/officeDocument/2006/relationships/customXml" Target="../ink/ink597.xml"/><Relationship Id="rId313" Type="http://schemas.openxmlformats.org/officeDocument/2006/relationships/image" Target="../media/image692.png"/><Relationship Id="rId495" Type="http://schemas.openxmlformats.org/officeDocument/2006/relationships/image" Target="../media/image783.png"/><Relationship Id="rId10" Type="http://schemas.openxmlformats.org/officeDocument/2006/relationships/image" Target="../media/image542.png"/><Relationship Id="rId52" Type="http://schemas.openxmlformats.org/officeDocument/2006/relationships/image" Target="../media/image563.png"/><Relationship Id="rId94" Type="http://schemas.openxmlformats.org/officeDocument/2006/relationships/image" Target="../media/image583.png"/><Relationship Id="rId148" Type="http://schemas.openxmlformats.org/officeDocument/2006/relationships/customXml" Target="../ink/ink618.xml"/><Relationship Id="rId355" Type="http://schemas.openxmlformats.org/officeDocument/2006/relationships/image" Target="../media/image713.png"/><Relationship Id="rId397" Type="http://schemas.openxmlformats.org/officeDocument/2006/relationships/image" Target="../media/image734.png"/><Relationship Id="rId520" Type="http://schemas.openxmlformats.org/officeDocument/2006/relationships/customXml" Target="../ink/ink804.xml"/><Relationship Id="rId562" Type="http://schemas.openxmlformats.org/officeDocument/2006/relationships/customXml" Target="../ink/ink825.xml"/><Relationship Id="rId215" Type="http://schemas.openxmlformats.org/officeDocument/2006/relationships/image" Target="../media/image643.png"/><Relationship Id="rId257" Type="http://schemas.openxmlformats.org/officeDocument/2006/relationships/image" Target="../media/image664.png"/><Relationship Id="rId422" Type="http://schemas.openxmlformats.org/officeDocument/2006/relationships/customXml" Target="../ink/ink755.xml"/><Relationship Id="rId464" Type="http://schemas.openxmlformats.org/officeDocument/2006/relationships/customXml" Target="../ink/ink776.xml"/><Relationship Id="rId299" Type="http://schemas.openxmlformats.org/officeDocument/2006/relationships/image" Target="../media/image685.png"/><Relationship Id="rId63" Type="http://schemas.openxmlformats.org/officeDocument/2006/relationships/customXml" Target="../ink/ink575.xml"/><Relationship Id="rId159" Type="http://schemas.openxmlformats.org/officeDocument/2006/relationships/image" Target="../media/image615.png"/><Relationship Id="rId366" Type="http://schemas.openxmlformats.org/officeDocument/2006/relationships/customXml" Target="../ink/ink727.xml"/><Relationship Id="rId226" Type="http://schemas.openxmlformats.org/officeDocument/2006/relationships/customXml" Target="../ink/ink657.xml"/><Relationship Id="rId433" Type="http://schemas.openxmlformats.org/officeDocument/2006/relationships/image" Target="../media/image752.png"/><Relationship Id="rId74" Type="http://schemas.openxmlformats.org/officeDocument/2006/relationships/image" Target="../media/image574.png"/><Relationship Id="rId377" Type="http://schemas.openxmlformats.org/officeDocument/2006/relationships/image" Target="../media/image724.png"/><Relationship Id="rId500" Type="http://schemas.openxmlformats.org/officeDocument/2006/relationships/customXml" Target="../ink/ink794.xml"/><Relationship Id="rId5" Type="http://schemas.openxmlformats.org/officeDocument/2006/relationships/customXml" Target="../ink/ink546.xml"/><Relationship Id="rId237" Type="http://schemas.openxmlformats.org/officeDocument/2006/relationships/image" Target="../media/image654.png"/><Relationship Id="rId444" Type="http://schemas.openxmlformats.org/officeDocument/2006/relationships/customXml" Target="../ink/ink766.xml"/><Relationship Id="rId290" Type="http://schemas.openxmlformats.org/officeDocument/2006/relationships/customXml" Target="../ink/ink689.xml"/><Relationship Id="rId304" Type="http://schemas.openxmlformats.org/officeDocument/2006/relationships/customXml" Target="../ink/ink696.xml"/><Relationship Id="rId388" Type="http://schemas.openxmlformats.org/officeDocument/2006/relationships/customXml" Target="../ink/ink738.xml"/><Relationship Id="rId511" Type="http://schemas.openxmlformats.org/officeDocument/2006/relationships/image" Target="../media/image791.png"/><Relationship Id="rId85" Type="http://schemas.openxmlformats.org/officeDocument/2006/relationships/customXml" Target="../ink/ink586.xml"/><Relationship Id="rId150" Type="http://schemas.openxmlformats.org/officeDocument/2006/relationships/customXml" Target="../ink/ink619.xml"/><Relationship Id="rId248" Type="http://schemas.openxmlformats.org/officeDocument/2006/relationships/customXml" Target="../ink/ink668.xml"/><Relationship Id="rId455" Type="http://schemas.openxmlformats.org/officeDocument/2006/relationships/image" Target="../media/image763.png"/><Relationship Id="rId12" Type="http://schemas.openxmlformats.org/officeDocument/2006/relationships/image" Target="../media/image543.png"/><Relationship Id="rId108" Type="http://schemas.openxmlformats.org/officeDocument/2006/relationships/customXml" Target="../ink/ink598.xml"/><Relationship Id="rId315" Type="http://schemas.openxmlformats.org/officeDocument/2006/relationships/image" Target="../media/image693.png"/><Relationship Id="rId522" Type="http://schemas.openxmlformats.org/officeDocument/2006/relationships/customXml" Target="../ink/ink805.xml"/><Relationship Id="rId96" Type="http://schemas.openxmlformats.org/officeDocument/2006/relationships/customXml" Target="../ink/ink592.xml"/><Relationship Id="rId161" Type="http://schemas.openxmlformats.org/officeDocument/2006/relationships/image" Target="../media/image616.png"/><Relationship Id="rId399" Type="http://schemas.openxmlformats.org/officeDocument/2006/relationships/image" Target="../media/image735.png"/><Relationship Id="rId259" Type="http://schemas.openxmlformats.org/officeDocument/2006/relationships/image" Target="../media/image665.png"/><Relationship Id="rId466" Type="http://schemas.openxmlformats.org/officeDocument/2006/relationships/customXml" Target="../ink/ink77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0.png"/><Relationship Id="rId13" Type="http://schemas.openxmlformats.org/officeDocument/2006/relationships/customXml" Target="../ink/ink831.xml"/><Relationship Id="rId3" Type="http://schemas.openxmlformats.org/officeDocument/2006/relationships/customXml" Target="../ink/ink826.xml"/><Relationship Id="rId7" Type="http://schemas.openxmlformats.org/officeDocument/2006/relationships/customXml" Target="../ink/ink828.xml"/><Relationship Id="rId12" Type="http://schemas.openxmlformats.org/officeDocument/2006/relationships/image" Target="../media/image8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9.png"/><Relationship Id="rId11" Type="http://schemas.openxmlformats.org/officeDocument/2006/relationships/customXml" Target="../ink/ink830.xml"/><Relationship Id="rId5" Type="http://schemas.openxmlformats.org/officeDocument/2006/relationships/customXml" Target="../ink/ink827.xml"/><Relationship Id="rId10" Type="http://schemas.openxmlformats.org/officeDocument/2006/relationships/image" Target="../media/image821.png"/><Relationship Id="rId4" Type="http://schemas.openxmlformats.org/officeDocument/2006/relationships/image" Target="../media/image818.png"/><Relationship Id="rId9" Type="http://schemas.openxmlformats.org/officeDocument/2006/relationships/customXml" Target="../ink/ink829.xml"/><Relationship Id="rId14" Type="http://schemas.openxmlformats.org/officeDocument/2006/relationships/image" Target="../media/image8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6.png"/><Relationship Id="rId3" Type="http://schemas.openxmlformats.org/officeDocument/2006/relationships/customXml" Target="../ink/ink832.xml"/><Relationship Id="rId7" Type="http://schemas.openxmlformats.org/officeDocument/2006/relationships/customXml" Target="../ink/ink83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5.png"/><Relationship Id="rId5" Type="http://schemas.openxmlformats.org/officeDocument/2006/relationships/customXml" Target="../ink/ink833.xml"/><Relationship Id="rId4" Type="http://schemas.openxmlformats.org/officeDocument/2006/relationships/image" Target="../media/image8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9.png"/><Relationship Id="rId3" Type="http://schemas.openxmlformats.org/officeDocument/2006/relationships/customXml" Target="../ink/ink835.xml"/><Relationship Id="rId7" Type="http://schemas.openxmlformats.org/officeDocument/2006/relationships/customXml" Target="../ink/ink83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8.png"/><Relationship Id="rId5" Type="http://schemas.openxmlformats.org/officeDocument/2006/relationships/customXml" Target="../ink/ink836.xml"/><Relationship Id="rId4" Type="http://schemas.openxmlformats.org/officeDocument/2006/relationships/image" Target="../media/image8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91A38-24FE-8CB7-5AA0-188EBC5E8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2DAF90-C4C4-90D5-D100-E950F85CBA0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Policy Instruments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EF2B76-1CF3-DA15-71BC-BF3F8D341069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51AE095-2866-7A7A-2B37-09E979AC9240}"/>
              </a:ext>
            </a:extLst>
          </p:cNvPr>
          <p:cNvSpPr txBox="1"/>
          <p:nvPr/>
        </p:nvSpPr>
        <p:spPr>
          <a:xfrm>
            <a:off x="2459986" y="2144415"/>
            <a:ext cx="6596726" cy="232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903" dirty="0" err="1"/>
              <a:t>Tariffs</a:t>
            </a:r>
            <a:r>
              <a:rPr lang="de-DE" sz="2903" dirty="0"/>
              <a:t> and </a:t>
            </a:r>
            <a:r>
              <a:rPr lang="de-DE" sz="2903" dirty="0" err="1"/>
              <a:t>Quota</a:t>
            </a:r>
            <a:endParaRPr lang="de-DE" sz="2903" dirty="0"/>
          </a:p>
          <a:p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Small </a:t>
            </a:r>
            <a:r>
              <a:rPr lang="de-DE" sz="2903" dirty="0" err="1"/>
              <a:t>country</a:t>
            </a: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de-DE" sz="2903" dirty="0"/>
              <a:t>Model </a:t>
            </a:r>
            <a:r>
              <a:rPr lang="de-DE" sz="2903" dirty="0" err="1"/>
              <a:t>of</a:t>
            </a:r>
            <a:r>
              <a:rPr lang="de-DE" sz="2903" dirty="0"/>
              <a:t> </a:t>
            </a:r>
            <a:r>
              <a:rPr lang="de-DE" sz="2903" dirty="0" err="1"/>
              <a:t>general</a:t>
            </a:r>
            <a:r>
              <a:rPr lang="de-DE" sz="2903" dirty="0"/>
              <a:t> trade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2E7F8A3-594C-5B22-D540-4AC4EF4DAF5E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18943C7A-38AF-4213-8572-08F8F3B7D3BC}"/>
                  </a:ext>
                </a:extLst>
              </p14:cNvPr>
              <p14:cNvContentPartPr/>
              <p14:nvPr/>
            </p14:nvContentPartPr>
            <p14:xfrm>
              <a:off x="2251187" y="2596027"/>
              <a:ext cx="3243600" cy="19440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18943C7A-38AF-4213-8572-08F8F3B7D3B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46867" y="2591707"/>
                <a:ext cx="3252240" cy="20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95609439-6BBA-45B2-8E72-B14EC89B63FD}"/>
                  </a:ext>
                </a:extLst>
              </p14:cNvPr>
              <p14:cNvContentPartPr/>
              <p14:nvPr/>
            </p14:nvContentPartPr>
            <p14:xfrm>
              <a:off x="2264507" y="1874227"/>
              <a:ext cx="3350520" cy="107676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95609439-6BBA-45B2-8E72-B14EC89B63F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60187" y="1869907"/>
                <a:ext cx="3359160" cy="108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7C985305-375D-4D86-B7F3-2AF830AB7B0B}"/>
                  </a:ext>
                </a:extLst>
              </p14:cNvPr>
              <p14:cNvContentPartPr/>
              <p14:nvPr/>
            </p14:nvContentPartPr>
            <p14:xfrm>
              <a:off x="2669147" y="3544987"/>
              <a:ext cx="2881440" cy="17388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7C985305-375D-4D86-B7F3-2AF830AB7B0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64827" y="3540667"/>
                <a:ext cx="2890080" cy="18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78848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DB5BA-D666-5118-9A46-01836F23F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C2E7E93-85AC-07A4-A6B9-B1026ADBDE44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 err="1">
                <a:solidFill>
                  <a:sysClr val="windowText" lastClr="000000"/>
                </a:solidFill>
              </a:rPr>
              <a:t>Equlibrium</a:t>
            </a:r>
            <a:r>
              <a:rPr lang="en-US" sz="2400" dirty="0">
                <a:solidFill>
                  <a:sysClr val="windowText" lastClr="000000"/>
                </a:solidFill>
              </a:rPr>
              <a:t> on the world market</a:t>
            </a: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FA7D3A3B-D170-4E41-071E-729779654B9F}"/>
              </a:ext>
            </a:extLst>
          </p:cNvPr>
          <p:cNvGrpSpPr/>
          <p:nvPr/>
        </p:nvGrpSpPr>
        <p:grpSpPr>
          <a:xfrm>
            <a:off x="84921" y="426251"/>
            <a:ext cx="2740595" cy="4523939"/>
            <a:chOff x="180519" y="1124744"/>
            <a:chExt cx="3650717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CEFB857-1F0C-9813-346A-E2FDAD138C7C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F26F2CF5-8887-7F87-9113-41B790074A1D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5CFA575D-9BFA-DFDC-E458-6DF7B5CD34D5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24921BDF-6A06-DEEA-6B78-F109D6C00DCA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68C15F83-2031-9D15-D173-2A9D59AFAEAC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0D66C505-5765-535D-8955-226188C0BE60}"/>
                </a:ext>
              </a:extLst>
            </p:cNvPr>
            <p:cNvSpPr txBox="1"/>
            <p:nvPr/>
          </p:nvSpPr>
          <p:spPr>
            <a:xfrm>
              <a:off x="904982" y="1124744"/>
              <a:ext cx="1760770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E1AD9796-7959-1A26-ED02-99ECBCD52066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6593FD1D-9C81-2916-48AC-8CA0E4AD23FE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       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E905A503-C684-89FC-10AA-8D6510B1698D}"/>
                </a:ext>
              </a:extLst>
            </p:cNvPr>
            <p:cNvSpPr txBox="1"/>
            <p:nvPr/>
          </p:nvSpPr>
          <p:spPr>
            <a:xfrm>
              <a:off x="2139261" y="1699900"/>
              <a:ext cx="43176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C44007F1-E67A-463A-92E5-9E831ADA4666}"/>
                </a:ext>
              </a:extLst>
            </p:cNvPr>
            <p:cNvSpPr txBox="1"/>
            <p:nvPr/>
          </p:nvSpPr>
          <p:spPr>
            <a:xfrm>
              <a:off x="2291660" y="5147900"/>
              <a:ext cx="44671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BC816414-0B51-541B-3BF5-40B957756588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6086FF69-9865-3484-F456-E01DD4125CA4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B8F01A9B-3B79-802E-319D-6A757331082F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323F0833-26BF-F2E5-1094-9A6392809AB2}"/>
              </a:ext>
            </a:extLst>
          </p:cNvPr>
          <p:cNvSpPr txBox="1"/>
          <p:nvPr/>
        </p:nvSpPr>
        <p:spPr>
          <a:xfrm>
            <a:off x="3428592" y="426250"/>
            <a:ext cx="1790902" cy="37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>
                <a:latin typeface="Arial" panose="020B0604020202020204" pitchFamily="34" charset="0"/>
                <a:cs typeface="Arial" panose="020B0604020202020204" pitchFamily="34" charset="0"/>
              </a:rPr>
              <a:t>World market</a:t>
            </a: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769BC012-9729-8FB9-3C7E-EDF7427A9D53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CC29FB37-CA88-86D0-D1EE-369E508D33B0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56A8A0BA-779F-9948-A018-1F386DE7696E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BA4BFF32-66D6-189C-2C51-D76142B08169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42EFA802-443A-98D4-97D8-703B2FC885EA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AEB86708-9BE5-1940-4C8B-79EBC609C03B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88E3673A-400C-F465-0712-35BF7058A355}"/>
                </a:ext>
              </a:extLst>
            </p:cNvPr>
            <p:cNvSpPr txBox="1"/>
            <p:nvPr/>
          </p:nvSpPr>
          <p:spPr>
            <a:xfrm>
              <a:off x="904983" y="1124744"/>
              <a:ext cx="1745003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87C3280B-B77A-1150-57D5-B2B5516A965D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3CBF7671-6EE1-1745-6A02-FB92FC1BF8D6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E8265A2B-AE64-EB5F-41A6-47D2FE3D9A0F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,P</a:t>
            </a: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97025618-34F6-519F-BA4F-60714C5452BE}"/>
              </a:ext>
            </a:extLst>
          </p:cNvPr>
          <p:cNvSpPr txBox="1"/>
          <p:nvPr/>
        </p:nvSpPr>
        <p:spPr>
          <a:xfrm>
            <a:off x="5320423" y="870164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80C0296D-6CFE-BC82-AB11-C1A5F3B580C4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DAA9FDE1-3261-BF5E-0676-7479D62ED44B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 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E9FEDB29-58CA-81F1-A67D-F4D05EF82B7B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B481D298-7CC2-47A2-9922-514C7B19E252}"/>
                  </a:ext>
                </a:extLst>
              </p14:cNvPr>
              <p14:cNvContentPartPr/>
              <p14:nvPr/>
            </p14:nvContentPartPr>
            <p14:xfrm>
              <a:off x="400787" y="2237467"/>
              <a:ext cx="293040" cy="1008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B481D298-7CC2-47A2-9922-514C7B19E2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6467" y="2233147"/>
                <a:ext cx="301680" cy="1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3DD49A48-C90B-438E-891F-798D1D756E97}"/>
                  </a:ext>
                </a:extLst>
              </p14:cNvPr>
              <p14:cNvContentPartPr/>
              <p14:nvPr/>
            </p14:nvContentPartPr>
            <p14:xfrm>
              <a:off x="960587" y="2221267"/>
              <a:ext cx="586440" cy="432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3DD49A48-C90B-438E-891F-798D1D756E9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6267" y="2216947"/>
                <a:ext cx="595080" cy="1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8" name="Freihand 27">
                <a:extLst>
                  <a:ext uri="{FF2B5EF4-FFF2-40B4-BE49-F238E27FC236}">
                    <a16:creationId xmlns:a16="http://schemas.microsoft.com/office/drawing/2014/main" id="{A6F97EFA-934D-45E6-AA72-9168EC19E15F}"/>
                  </a:ext>
                </a:extLst>
              </p14:cNvPr>
              <p14:cNvContentPartPr/>
              <p14:nvPr/>
            </p14:nvContentPartPr>
            <p14:xfrm>
              <a:off x="3133187" y="2122267"/>
              <a:ext cx="261720" cy="52200"/>
            </p14:xfrm>
          </p:contentPart>
        </mc:Choice>
        <mc:Fallback>
          <p:pic>
            <p:nvPicPr>
              <p:cNvPr id="28" name="Freihand 27">
                <a:extLst>
                  <a:ext uri="{FF2B5EF4-FFF2-40B4-BE49-F238E27FC236}">
                    <a16:creationId xmlns:a16="http://schemas.microsoft.com/office/drawing/2014/main" id="{A6F97EFA-934D-45E6-AA72-9168EC19E15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28867" y="2117947"/>
                <a:ext cx="270360" cy="6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2" name="Freihand 71">
                <a:extLst>
                  <a:ext uri="{FF2B5EF4-FFF2-40B4-BE49-F238E27FC236}">
                    <a16:creationId xmlns:a16="http://schemas.microsoft.com/office/drawing/2014/main" id="{C0B645A5-2F60-4CB1-A129-037B390162CE}"/>
                  </a:ext>
                </a:extLst>
              </p14:cNvPr>
              <p14:cNvContentPartPr/>
              <p14:nvPr/>
            </p14:nvContentPartPr>
            <p14:xfrm>
              <a:off x="6417107" y="2152867"/>
              <a:ext cx="841320" cy="42480"/>
            </p14:xfrm>
          </p:contentPart>
        </mc:Choice>
        <mc:Fallback>
          <p:pic>
            <p:nvPicPr>
              <p:cNvPr id="72" name="Freihand 71">
                <a:extLst>
                  <a:ext uri="{FF2B5EF4-FFF2-40B4-BE49-F238E27FC236}">
                    <a16:creationId xmlns:a16="http://schemas.microsoft.com/office/drawing/2014/main" id="{C0B645A5-2F60-4CB1-A129-037B390162C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412787" y="2148547"/>
                <a:ext cx="849960" cy="5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F238F398-35F1-4623-B36F-BE86C7F42DCE}"/>
                  </a:ext>
                </a:extLst>
              </p14:cNvPr>
              <p14:cNvContentPartPr/>
              <p14:nvPr/>
            </p14:nvContentPartPr>
            <p14:xfrm>
              <a:off x="3164507" y="2125507"/>
              <a:ext cx="304200" cy="4680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F238F398-35F1-4623-B36F-BE86C7F42DCE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160187" y="2121187"/>
                <a:ext cx="31284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76" name="Freihand 75">
                <a:extLst>
                  <a:ext uri="{FF2B5EF4-FFF2-40B4-BE49-F238E27FC236}">
                    <a16:creationId xmlns:a16="http://schemas.microsoft.com/office/drawing/2014/main" id="{48FF8CD0-47C9-4D86-8ED5-0AE6D61C7DEC}"/>
                  </a:ext>
                </a:extLst>
              </p14:cNvPr>
              <p14:cNvContentPartPr/>
              <p14:nvPr/>
            </p14:nvContentPartPr>
            <p14:xfrm>
              <a:off x="652787" y="694867"/>
              <a:ext cx="1453320" cy="108360"/>
            </p14:xfrm>
          </p:contentPart>
        </mc:Choice>
        <mc:Fallback>
          <p:pic>
            <p:nvPicPr>
              <p:cNvPr id="76" name="Freihand 75">
                <a:extLst>
                  <a:ext uri="{FF2B5EF4-FFF2-40B4-BE49-F238E27FC236}">
                    <a16:creationId xmlns:a16="http://schemas.microsoft.com/office/drawing/2014/main" id="{48FF8CD0-47C9-4D86-8ED5-0AE6D61C7DE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8467" y="690547"/>
                <a:ext cx="146196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77" name="Freihand 76">
                <a:extLst>
                  <a:ext uri="{FF2B5EF4-FFF2-40B4-BE49-F238E27FC236}">
                    <a16:creationId xmlns:a16="http://schemas.microsoft.com/office/drawing/2014/main" id="{5636DA63-1A24-4DD4-8B73-6D77DBC1D48B}"/>
                  </a:ext>
                </a:extLst>
              </p14:cNvPr>
              <p14:cNvContentPartPr/>
              <p14:nvPr/>
            </p14:nvContentPartPr>
            <p14:xfrm>
              <a:off x="6052067" y="793147"/>
              <a:ext cx="1839240" cy="125640"/>
            </p14:xfrm>
          </p:contentPart>
        </mc:Choice>
        <mc:Fallback>
          <p:pic>
            <p:nvPicPr>
              <p:cNvPr id="77" name="Freihand 76">
                <a:extLst>
                  <a:ext uri="{FF2B5EF4-FFF2-40B4-BE49-F238E27FC236}">
                    <a16:creationId xmlns:a16="http://schemas.microsoft.com/office/drawing/2014/main" id="{5636DA63-1A24-4DD4-8B73-6D77DBC1D48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047747" y="788827"/>
                <a:ext cx="1847880" cy="134280"/>
              </a:xfrm>
              <a:prstGeom prst="rect">
                <a:avLst/>
              </a:prstGeom>
            </p:spPr>
          </p:pic>
        </mc:Fallback>
      </mc:AlternateContent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BAC53C6B-7421-47D9-986D-6D3AF13E6914}"/>
              </a:ext>
            </a:extLst>
          </p:cNvPr>
          <p:cNvGrpSpPr/>
          <p:nvPr/>
        </p:nvGrpSpPr>
        <p:grpSpPr>
          <a:xfrm>
            <a:off x="5139467" y="1981507"/>
            <a:ext cx="2138400" cy="392400"/>
            <a:chOff x="5139467" y="1981507"/>
            <a:chExt cx="2138400" cy="392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2D1FC7F0-5857-464C-8533-FF49C9FB7FC4}"/>
                    </a:ext>
                  </a:extLst>
                </p14:cNvPr>
                <p14:cNvContentPartPr/>
                <p14:nvPr/>
              </p14:nvContentPartPr>
              <p14:xfrm>
                <a:off x="5139467" y="2162587"/>
                <a:ext cx="129600" cy="122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2D1FC7F0-5857-464C-8533-FF49C9FB7FC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135147" y="2158267"/>
                  <a:ext cx="1382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61699563-A5EB-4DEB-A9D6-B0E2185B2289}"/>
                    </a:ext>
                  </a:extLst>
                </p14:cNvPr>
                <p14:cNvContentPartPr/>
                <p14:nvPr/>
              </p14:nvContentPartPr>
              <p14:xfrm>
                <a:off x="5480027" y="2179867"/>
                <a:ext cx="141480" cy="288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61699563-A5EB-4DEB-A9D6-B0E2185B2289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475707" y="2175547"/>
                  <a:ext cx="15012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122E29EE-CAF3-4142-99CE-904357EC2805}"/>
                    </a:ext>
                  </a:extLst>
                </p14:cNvPr>
                <p14:cNvContentPartPr/>
                <p14:nvPr/>
              </p14:nvContentPartPr>
              <p14:xfrm>
                <a:off x="5750387" y="2184907"/>
                <a:ext cx="163440" cy="864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122E29EE-CAF3-4142-99CE-904357EC2805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746067" y="2180587"/>
                  <a:ext cx="17208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DFCAF49F-4A62-4623-8CD3-3350259BF65E}"/>
                    </a:ext>
                  </a:extLst>
                </p14:cNvPr>
                <p14:cNvContentPartPr/>
                <p14:nvPr/>
              </p14:nvContentPartPr>
              <p14:xfrm>
                <a:off x="5918507" y="2171947"/>
                <a:ext cx="348840" cy="1440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DFCAF49F-4A62-4623-8CD3-3350259BF65E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914187" y="2167627"/>
                  <a:ext cx="3574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291B9E2-8D71-4F76-923A-C1EF0944BBEC}"/>
                    </a:ext>
                  </a:extLst>
                </p14:cNvPr>
                <p14:cNvContentPartPr/>
                <p14:nvPr/>
              </p14:nvContentPartPr>
              <p14:xfrm>
                <a:off x="6369587" y="2152507"/>
                <a:ext cx="561600" cy="183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291B9E2-8D71-4F76-923A-C1EF0944BBE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6365267" y="2148187"/>
                  <a:ext cx="5702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BBE029CA-1027-4089-BE53-0BB052081BA4}"/>
                    </a:ext>
                  </a:extLst>
                </p14:cNvPr>
                <p14:cNvContentPartPr/>
                <p14:nvPr/>
              </p14:nvContentPartPr>
              <p14:xfrm>
                <a:off x="7044227" y="2145307"/>
                <a:ext cx="144360" cy="792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BBE029CA-1027-4089-BE53-0BB052081BA4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039907" y="2140987"/>
                  <a:ext cx="15300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60A6BF6B-AA6A-4B30-9FC2-D8827C95BABD}"/>
                    </a:ext>
                  </a:extLst>
                </p14:cNvPr>
                <p14:cNvContentPartPr/>
                <p14:nvPr/>
              </p14:nvContentPartPr>
              <p14:xfrm>
                <a:off x="6429707" y="2036227"/>
                <a:ext cx="34920" cy="30888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60A6BF6B-AA6A-4B30-9FC2-D8827C95BABD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425387" y="2031907"/>
                  <a:ext cx="43560" cy="31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4EE4FFB4-C19F-4999-966D-1FFC0AA1F8C4}"/>
                    </a:ext>
                  </a:extLst>
                </p14:cNvPr>
                <p14:cNvContentPartPr/>
                <p14:nvPr/>
              </p14:nvContentPartPr>
              <p14:xfrm>
                <a:off x="7228907" y="2155027"/>
                <a:ext cx="360" cy="3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4EE4FFB4-C19F-4999-966D-1FFC0AA1F8C4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7224587" y="21507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B79FE66E-5CE7-49C3-9876-9EB7ACE523B5}"/>
                    </a:ext>
                  </a:extLst>
                </p14:cNvPr>
                <p14:cNvContentPartPr/>
                <p14:nvPr/>
              </p14:nvContentPartPr>
              <p14:xfrm>
                <a:off x="7228907" y="2102827"/>
                <a:ext cx="48960" cy="11520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B79FE66E-5CE7-49C3-9876-9EB7ACE523B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7224587" y="2098507"/>
                  <a:ext cx="5760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97DF837A-5A7E-4138-9B68-2076297F8D23}"/>
                    </a:ext>
                  </a:extLst>
                </p14:cNvPr>
                <p14:cNvContentPartPr/>
                <p14:nvPr/>
              </p14:nvContentPartPr>
              <p14:xfrm>
                <a:off x="7228547" y="1981507"/>
                <a:ext cx="18720" cy="3924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97DF837A-5A7E-4138-9B68-2076297F8D23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7224227" y="1977187"/>
                  <a:ext cx="27360" cy="4010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80" name="Freihand 79">
                <a:extLst>
                  <a:ext uri="{FF2B5EF4-FFF2-40B4-BE49-F238E27FC236}">
                    <a16:creationId xmlns:a16="http://schemas.microsoft.com/office/drawing/2014/main" id="{18491402-85FE-498C-91FC-2D610A7607C1}"/>
                  </a:ext>
                </a:extLst>
              </p14:cNvPr>
              <p14:cNvContentPartPr/>
              <p14:nvPr/>
            </p14:nvContentPartPr>
            <p14:xfrm>
              <a:off x="6679547" y="2485147"/>
              <a:ext cx="462960" cy="15480"/>
            </p14:xfrm>
          </p:contentPart>
        </mc:Choice>
        <mc:Fallback>
          <p:pic>
            <p:nvPicPr>
              <p:cNvPr id="80" name="Freihand 79">
                <a:extLst>
                  <a:ext uri="{FF2B5EF4-FFF2-40B4-BE49-F238E27FC236}">
                    <a16:creationId xmlns:a16="http://schemas.microsoft.com/office/drawing/2014/main" id="{18491402-85FE-498C-91FC-2D610A7607C1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675227" y="2480827"/>
                <a:ext cx="4716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BE87CC7A-ED9D-444A-B8CA-A70BF600785B}"/>
                  </a:ext>
                </a:extLst>
              </p14:cNvPr>
              <p14:cNvContentPartPr/>
              <p14:nvPr/>
            </p14:nvContentPartPr>
            <p14:xfrm>
              <a:off x="6774227" y="2753707"/>
              <a:ext cx="262800" cy="2160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BE87CC7A-ED9D-444A-B8CA-A70BF600785B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769907" y="2749387"/>
                <a:ext cx="271440" cy="30240"/>
              </a:xfrm>
              <a:prstGeom prst="rect">
                <a:avLst/>
              </a:prstGeom>
            </p:spPr>
          </p:pic>
        </mc:Fallback>
      </mc:AlternateContent>
      <p:grpSp>
        <p:nvGrpSpPr>
          <p:cNvPr id="85" name="Gruppieren 84">
            <a:extLst>
              <a:ext uri="{FF2B5EF4-FFF2-40B4-BE49-F238E27FC236}">
                <a16:creationId xmlns:a16="http://schemas.microsoft.com/office/drawing/2014/main" id="{FA3AEF63-EAD5-480E-B88F-2A9706263AC7}"/>
              </a:ext>
            </a:extLst>
          </p:cNvPr>
          <p:cNvGrpSpPr/>
          <p:nvPr/>
        </p:nvGrpSpPr>
        <p:grpSpPr>
          <a:xfrm>
            <a:off x="102347" y="2025067"/>
            <a:ext cx="322200" cy="347400"/>
            <a:chOff x="102347" y="2025067"/>
            <a:chExt cx="322200" cy="3474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0DFE7FDE-98A1-47E6-A4FA-EF193C43A7A9}"/>
                    </a:ext>
                  </a:extLst>
                </p14:cNvPr>
                <p14:cNvContentPartPr/>
                <p14:nvPr/>
              </p14:nvContentPartPr>
              <p14:xfrm>
                <a:off x="102347" y="2142067"/>
                <a:ext cx="87840" cy="21708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0DFE7FDE-98A1-47E6-A4FA-EF193C43A7A9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98027" y="2137747"/>
                  <a:ext cx="96480" cy="22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E394AB83-2211-4E9F-AE32-24C487FB358B}"/>
                    </a:ext>
                  </a:extLst>
                </p14:cNvPr>
                <p14:cNvContentPartPr/>
                <p14:nvPr/>
              </p14:nvContentPartPr>
              <p14:xfrm>
                <a:off x="148067" y="2242867"/>
                <a:ext cx="75960" cy="12960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E394AB83-2211-4E9F-AE32-24C487FB358B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143747" y="2238547"/>
                  <a:ext cx="8460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0D4345C6-A46B-4D52-A9EF-6BCDC7B39C6A}"/>
                    </a:ext>
                  </a:extLst>
                </p14:cNvPr>
                <p14:cNvContentPartPr/>
                <p14:nvPr/>
              </p14:nvContentPartPr>
              <p14:xfrm>
                <a:off x="181907" y="2290747"/>
                <a:ext cx="71280" cy="3780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0D4345C6-A46B-4D52-A9EF-6BCDC7B39C6A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177587" y="2286427"/>
                  <a:ext cx="7992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74A6B75F-C61E-4381-8434-57CAE84B9870}"/>
                    </a:ext>
                  </a:extLst>
                </p14:cNvPr>
                <p14:cNvContentPartPr/>
                <p14:nvPr/>
              </p14:nvContentPartPr>
              <p14:xfrm>
                <a:off x="211067" y="2025067"/>
                <a:ext cx="77760" cy="12132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74A6B75F-C61E-4381-8434-57CAE84B9870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206747" y="2020747"/>
                  <a:ext cx="86400" cy="12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02994D0D-4372-4CA6-B2FF-298F1FC32657}"/>
                    </a:ext>
                  </a:extLst>
                </p14:cNvPr>
                <p14:cNvContentPartPr/>
                <p14:nvPr/>
              </p14:nvContentPartPr>
              <p14:xfrm>
                <a:off x="208547" y="2039827"/>
                <a:ext cx="126000" cy="615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02994D0D-4372-4CA6-B2FF-298F1FC32657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204227" y="2035507"/>
                  <a:ext cx="134640" cy="7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01C3F4E0-1EA4-44CA-8280-96ACF1572F2F}"/>
                    </a:ext>
                  </a:extLst>
                </p14:cNvPr>
                <p14:cNvContentPartPr/>
                <p14:nvPr/>
              </p14:nvContentPartPr>
              <p14:xfrm>
                <a:off x="377027" y="2195347"/>
                <a:ext cx="47520" cy="684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01C3F4E0-1EA4-44CA-8280-96ACF1572F2F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372707" y="2191027"/>
                  <a:ext cx="56160" cy="154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7" name="Gruppieren 86">
            <a:extLst>
              <a:ext uri="{FF2B5EF4-FFF2-40B4-BE49-F238E27FC236}">
                <a16:creationId xmlns:a16="http://schemas.microsoft.com/office/drawing/2014/main" id="{DAF916A1-B6D3-43CD-971D-DCE7AF9C93E7}"/>
              </a:ext>
            </a:extLst>
          </p:cNvPr>
          <p:cNvGrpSpPr/>
          <p:nvPr/>
        </p:nvGrpSpPr>
        <p:grpSpPr>
          <a:xfrm>
            <a:off x="1523627" y="2135587"/>
            <a:ext cx="3254400" cy="126000"/>
            <a:chOff x="1523627" y="2135587"/>
            <a:chExt cx="3254400" cy="126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90D25614-FFAD-4841-9494-7BC46A988A66}"/>
                    </a:ext>
                  </a:extLst>
                </p14:cNvPr>
                <p14:cNvContentPartPr/>
                <p14:nvPr/>
              </p14:nvContentPartPr>
              <p14:xfrm>
                <a:off x="1523627" y="2251507"/>
                <a:ext cx="164520" cy="1008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90D25614-FFAD-4841-9494-7BC46A988A6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1519307" y="2247187"/>
                  <a:ext cx="17316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B6FFCB48-CD27-4D19-8BB7-F82C8852244E}"/>
                    </a:ext>
                  </a:extLst>
                </p14:cNvPr>
                <p14:cNvContentPartPr/>
                <p14:nvPr/>
              </p14:nvContentPartPr>
              <p14:xfrm>
                <a:off x="1852307" y="2217307"/>
                <a:ext cx="483480" cy="1548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B6FFCB48-CD27-4D19-8BB7-F82C8852244E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847987" y="2212987"/>
                  <a:ext cx="49212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33DC829E-690F-4F51-A831-5B4640DBE6F5}"/>
                    </a:ext>
                  </a:extLst>
                </p14:cNvPr>
                <p14:cNvContentPartPr/>
                <p14:nvPr/>
              </p14:nvContentPartPr>
              <p14:xfrm>
                <a:off x="2521907" y="2183467"/>
                <a:ext cx="160560" cy="187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33DC829E-690F-4F51-A831-5B4640DBE6F5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2517587" y="2179147"/>
                  <a:ext cx="16920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561B5BBB-E207-4686-9C65-4CC28914F548}"/>
                    </a:ext>
                  </a:extLst>
                </p14:cNvPr>
                <p14:cNvContentPartPr/>
                <p14:nvPr/>
              </p14:nvContentPartPr>
              <p14:xfrm>
                <a:off x="2836187" y="2166907"/>
                <a:ext cx="388080" cy="1260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561B5BBB-E207-4686-9C65-4CC28914F54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831867" y="2162587"/>
                  <a:ext cx="396720" cy="2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783FFA45-76EF-455D-8F27-14E43F817205}"/>
                    </a:ext>
                  </a:extLst>
                </p14:cNvPr>
                <p14:cNvContentPartPr/>
                <p14:nvPr/>
              </p14:nvContentPartPr>
              <p14:xfrm>
                <a:off x="3129587" y="2135587"/>
                <a:ext cx="234720" cy="3600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783FFA45-76EF-455D-8F27-14E43F817205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125267" y="2131267"/>
                  <a:ext cx="243360" cy="4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394D3D4A-4ECB-4667-8095-A636F1601F62}"/>
                    </a:ext>
                  </a:extLst>
                </p14:cNvPr>
                <p14:cNvContentPartPr/>
                <p14:nvPr/>
              </p14:nvContentPartPr>
              <p14:xfrm>
                <a:off x="3281147" y="2159347"/>
                <a:ext cx="37080" cy="7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394D3D4A-4ECB-4667-8095-A636F1601F6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276827" y="2155027"/>
                  <a:ext cx="4572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1462A3D7-9FE9-4971-8DED-251C67A22860}"/>
                    </a:ext>
                  </a:extLst>
                </p14:cNvPr>
                <p14:cNvContentPartPr/>
                <p14:nvPr/>
              </p14:nvContentPartPr>
              <p14:xfrm>
                <a:off x="3436667" y="2154307"/>
                <a:ext cx="423000" cy="75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1462A3D7-9FE9-4971-8DED-251C67A22860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432347" y="2149987"/>
                  <a:ext cx="4316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9B162705-66BD-4299-A20E-347C6D1DB0EA}"/>
                    </a:ext>
                  </a:extLst>
                </p14:cNvPr>
                <p14:cNvContentPartPr/>
                <p14:nvPr/>
              </p14:nvContentPartPr>
              <p14:xfrm>
                <a:off x="3955067" y="2152507"/>
                <a:ext cx="485280" cy="1332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9B162705-66BD-4299-A20E-347C6D1DB0E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3950747" y="2148187"/>
                  <a:ext cx="49392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7D5F97BB-43D4-400E-B841-B81F211089E8}"/>
                    </a:ext>
                  </a:extLst>
                </p14:cNvPr>
                <p14:cNvContentPartPr/>
                <p14:nvPr/>
              </p14:nvContentPartPr>
              <p14:xfrm>
                <a:off x="4625747" y="2159707"/>
                <a:ext cx="152280" cy="3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7D5F97BB-43D4-400E-B841-B81F211089E8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621427" y="2155387"/>
                  <a:ext cx="16092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442B3777-9BE0-4940-8A74-3A9FD0F0ECA6}"/>
                    </a:ext>
                  </a:extLst>
                </p14:cNvPr>
                <p14:cNvContentPartPr/>
                <p14:nvPr/>
              </p14:nvContentPartPr>
              <p14:xfrm>
                <a:off x="3262067" y="2172667"/>
                <a:ext cx="15120" cy="2376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442B3777-9BE0-4940-8A74-3A9FD0F0ECA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3257747" y="2168347"/>
                  <a:ext cx="23760" cy="32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99" name="Freihand 98">
                <a:extLst>
                  <a:ext uri="{FF2B5EF4-FFF2-40B4-BE49-F238E27FC236}">
                    <a16:creationId xmlns:a16="http://schemas.microsoft.com/office/drawing/2014/main" id="{CEF01CC7-4AD9-490B-9330-460713368501}"/>
                  </a:ext>
                </a:extLst>
              </p14:cNvPr>
              <p14:cNvContentPartPr/>
              <p14:nvPr/>
            </p14:nvContentPartPr>
            <p14:xfrm>
              <a:off x="6828947" y="3123067"/>
              <a:ext cx="117000" cy="62640"/>
            </p14:xfrm>
          </p:contentPart>
        </mc:Choice>
        <mc:Fallback>
          <p:pic>
            <p:nvPicPr>
              <p:cNvPr id="99" name="Freihand 98">
                <a:extLst>
                  <a:ext uri="{FF2B5EF4-FFF2-40B4-BE49-F238E27FC236}">
                    <a16:creationId xmlns:a16="http://schemas.microsoft.com/office/drawing/2014/main" id="{CEF01CC7-4AD9-490B-9330-460713368501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824627" y="3118747"/>
                <a:ext cx="12564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109" name="Freihand 108">
                <a:extLst>
                  <a:ext uri="{FF2B5EF4-FFF2-40B4-BE49-F238E27FC236}">
                    <a16:creationId xmlns:a16="http://schemas.microsoft.com/office/drawing/2014/main" id="{76BD4AD4-8729-498F-9C96-D439EE533198}"/>
                  </a:ext>
                </a:extLst>
              </p14:cNvPr>
              <p14:cNvContentPartPr/>
              <p14:nvPr/>
            </p14:nvContentPartPr>
            <p14:xfrm>
              <a:off x="6729227" y="2767747"/>
              <a:ext cx="234720" cy="52560"/>
            </p14:xfrm>
          </p:contentPart>
        </mc:Choice>
        <mc:Fallback>
          <p:pic>
            <p:nvPicPr>
              <p:cNvPr id="109" name="Freihand 108">
                <a:extLst>
                  <a:ext uri="{FF2B5EF4-FFF2-40B4-BE49-F238E27FC236}">
                    <a16:creationId xmlns:a16="http://schemas.microsoft.com/office/drawing/2014/main" id="{76BD4AD4-8729-498F-9C96-D439EE533198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6724907" y="2763427"/>
                <a:ext cx="243360" cy="6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110" name="Freihand 109">
                <a:extLst>
                  <a:ext uri="{FF2B5EF4-FFF2-40B4-BE49-F238E27FC236}">
                    <a16:creationId xmlns:a16="http://schemas.microsoft.com/office/drawing/2014/main" id="{319FC4C9-093E-48C5-9B38-9574A77C19AC}"/>
                  </a:ext>
                </a:extLst>
              </p14:cNvPr>
              <p14:cNvContentPartPr/>
              <p14:nvPr/>
            </p14:nvContentPartPr>
            <p14:xfrm>
              <a:off x="6732467" y="2742187"/>
              <a:ext cx="280440" cy="57240"/>
            </p14:xfrm>
          </p:contentPart>
        </mc:Choice>
        <mc:Fallback>
          <p:pic>
            <p:nvPicPr>
              <p:cNvPr id="110" name="Freihand 109">
                <a:extLst>
                  <a:ext uri="{FF2B5EF4-FFF2-40B4-BE49-F238E27FC236}">
                    <a16:creationId xmlns:a16="http://schemas.microsoft.com/office/drawing/2014/main" id="{319FC4C9-093E-48C5-9B38-9574A77C19AC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6728147" y="2737867"/>
                <a:ext cx="289080" cy="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9">
            <p14:nvContentPartPr>
              <p14:cNvPr id="111" name="Freihand 110">
                <a:extLst>
                  <a:ext uri="{FF2B5EF4-FFF2-40B4-BE49-F238E27FC236}">
                    <a16:creationId xmlns:a16="http://schemas.microsoft.com/office/drawing/2014/main" id="{5A0A7045-CA89-4331-876F-9A2B0C4B7EBD}"/>
                  </a:ext>
                </a:extLst>
              </p14:cNvPr>
              <p14:cNvContentPartPr/>
              <p14:nvPr/>
            </p14:nvContentPartPr>
            <p14:xfrm>
              <a:off x="6621587" y="2467507"/>
              <a:ext cx="498960" cy="27360"/>
            </p14:xfrm>
          </p:contentPart>
        </mc:Choice>
        <mc:Fallback>
          <p:pic>
            <p:nvPicPr>
              <p:cNvPr id="111" name="Freihand 110">
                <a:extLst>
                  <a:ext uri="{FF2B5EF4-FFF2-40B4-BE49-F238E27FC236}">
                    <a16:creationId xmlns:a16="http://schemas.microsoft.com/office/drawing/2014/main" id="{5A0A7045-CA89-4331-876F-9A2B0C4B7EBD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6617267" y="2463187"/>
                <a:ext cx="5076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112" name="Freihand 111">
                <a:extLst>
                  <a:ext uri="{FF2B5EF4-FFF2-40B4-BE49-F238E27FC236}">
                    <a16:creationId xmlns:a16="http://schemas.microsoft.com/office/drawing/2014/main" id="{95F283FC-A0BC-4C7C-A42E-620E15628758}"/>
                  </a:ext>
                </a:extLst>
              </p14:cNvPr>
              <p14:cNvContentPartPr/>
              <p14:nvPr/>
            </p14:nvContentPartPr>
            <p14:xfrm>
              <a:off x="6474707" y="2138467"/>
              <a:ext cx="684720" cy="45720"/>
            </p14:xfrm>
          </p:contentPart>
        </mc:Choice>
        <mc:Fallback>
          <p:pic>
            <p:nvPicPr>
              <p:cNvPr id="112" name="Freihand 111">
                <a:extLst>
                  <a:ext uri="{FF2B5EF4-FFF2-40B4-BE49-F238E27FC236}">
                    <a16:creationId xmlns:a16="http://schemas.microsoft.com/office/drawing/2014/main" id="{95F283FC-A0BC-4C7C-A42E-620E15628758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6470387" y="2134147"/>
                <a:ext cx="693360" cy="5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113" name="Freihand 112">
                <a:extLst>
                  <a:ext uri="{FF2B5EF4-FFF2-40B4-BE49-F238E27FC236}">
                    <a16:creationId xmlns:a16="http://schemas.microsoft.com/office/drawing/2014/main" id="{5637BBBC-016D-4B4F-B559-EA3D2F131BDB}"/>
                  </a:ext>
                </a:extLst>
              </p14:cNvPr>
              <p14:cNvContentPartPr/>
              <p14:nvPr/>
            </p14:nvContentPartPr>
            <p14:xfrm>
              <a:off x="6705827" y="2762707"/>
              <a:ext cx="286920" cy="31320"/>
            </p14:xfrm>
          </p:contentPart>
        </mc:Choice>
        <mc:Fallback>
          <p:pic>
            <p:nvPicPr>
              <p:cNvPr id="113" name="Freihand 112">
                <a:extLst>
                  <a:ext uri="{FF2B5EF4-FFF2-40B4-BE49-F238E27FC236}">
                    <a16:creationId xmlns:a16="http://schemas.microsoft.com/office/drawing/2014/main" id="{5637BBBC-016D-4B4F-B559-EA3D2F131BDB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6701507" y="2758387"/>
                <a:ext cx="29556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5">
            <p14:nvContentPartPr>
              <p14:cNvPr id="114" name="Freihand 113">
                <a:extLst>
                  <a:ext uri="{FF2B5EF4-FFF2-40B4-BE49-F238E27FC236}">
                    <a16:creationId xmlns:a16="http://schemas.microsoft.com/office/drawing/2014/main" id="{1FA69E77-CCE2-42CB-BF20-718BE9363EBD}"/>
                  </a:ext>
                </a:extLst>
              </p14:cNvPr>
              <p14:cNvContentPartPr/>
              <p14:nvPr/>
            </p14:nvContentPartPr>
            <p14:xfrm>
              <a:off x="3253067" y="3004627"/>
              <a:ext cx="291960" cy="23040"/>
            </p14:xfrm>
          </p:contentPart>
        </mc:Choice>
        <mc:Fallback>
          <p:pic>
            <p:nvPicPr>
              <p:cNvPr id="114" name="Freihand 113">
                <a:extLst>
                  <a:ext uri="{FF2B5EF4-FFF2-40B4-BE49-F238E27FC236}">
                    <a16:creationId xmlns:a16="http://schemas.microsoft.com/office/drawing/2014/main" id="{1FA69E77-CCE2-42CB-BF20-718BE9363EBD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3248747" y="3000307"/>
                <a:ext cx="30060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115" name="Freihand 114">
                <a:extLst>
                  <a:ext uri="{FF2B5EF4-FFF2-40B4-BE49-F238E27FC236}">
                    <a16:creationId xmlns:a16="http://schemas.microsoft.com/office/drawing/2014/main" id="{76C4D144-0CB0-4508-905A-A24ECB3AC78A}"/>
                  </a:ext>
                </a:extLst>
              </p14:cNvPr>
              <p14:cNvContentPartPr/>
              <p14:nvPr/>
            </p14:nvContentPartPr>
            <p14:xfrm>
              <a:off x="6592427" y="2473987"/>
              <a:ext cx="449280" cy="26280"/>
            </p14:xfrm>
          </p:contentPart>
        </mc:Choice>
        <mc:Fallback>
          <p:pic>
            <p:nvPicPr>
              <p:cNvPr id="115" name="Freihand 114">
                <a:extLst>
                  <a:ext uri="{FF2B5EF4-FFF2-40B4-BE49-F238E27FC236}">
                    <a16:creationId xmlns:a16="http://schemas.microsoft.com/office/drawing/2014/main" id="{76C4D144-0CB0-4508-905A-A24ECB3AC78A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6588107" y="2469667"/>
                <a:ext cx="45792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117" name="Freihand 116">
                <a:extLst>
                  <a:ext uri="{FF2B5EF4-FFF2-40B4-BE49-F238E27FC236}">
                    <a16:creationId xmlns:a16="http://schemas.microsoft.com/office/drawing/2014/main" id="{7124419B-AA16-419A-AE18-A7DBB48B616B}"/>
                  </a:ext>
                </a:extLst>
              </p14:cNvPr>
              <p14:cNvContentPartPr/>
              <p14:nvPr/>
            </p14:nvContentPartPr>
            <p14:xfrm>
              <a:off x="6486227" y="2141707"/>
              <a:ext cx="646200" cy="32040"/>
            </p14:xfrm>
          </p:contentPart>
        </mc:Choice>
        <mc:Fallback>
          <p:pic>
            <p:nvPicPr>
              <p:cNvPr id="117" name="Freihand 116">
                <a:extLst>
                  <a:ext uri="{FF2B5EF4-FFF2-40B4-BE49-F238E27FC236}">
                    <a16:creationId xmlns:a16="http://schemas.microsoft.com/office/drawing/2014/main" id="{7124419B-AA16-419A-AE18-A7DBB48B616B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6481907" y="2137387"/>
                <a:ext cx="654840" cy="40680"/>
              </a:xfrm>
              <a:prstGeom prst="rect">
                <a:avLst/>
              </a:prstGeom>
            </p:spPr>
          </p:pic>
        </mc:Fallback>
      </mc:AlternateContent>
      <p:grpSp>
        <p:nvGrpSpPr>
          <p:cNvPr id="121" name="Gruppieren 120">
            <a:extLst>
              <a:ext uri="{FF2B5EF4-FFF2-40B4-BE49-F238E27FC236}">
                <a16:creationId xmlns:a16="http://schemas.microsoft.com/office/drawing/2014/main" id="{3632E347-0F37-4E5F-9D52-99DCF3CDA27E}"/>
              </a:ext>
            </a:extLst>
          </p:cNvPr>
          <p:cNvGrpSpPr/>
          <p:nvPr/>
        </p:nvGrpSpPr>
        <p:grpSpPr>
          <a:xfrm>
            <a:off x="3233267" y="1341787"/>
            <a:ext cx="1485720" cy="1985040"/>
            <a:chOff x="3233267" y="1341787"/>
            <a:chExt cx="1485720" cy="1985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2CD6BE24-2E1A-46FE-BC02-E2AD10251EE1}"/>
                    </a:ext>
                  </a:extLst>
                </p14:cNvPr>
                <p14:cNvContentPartPr/>
                <p14:nvPr/>
              </p14:nvContentPartPr>
              <p14:xfrm>
                <a:off x="3257027" y="2635987"/>
                <a:ext cx="549360" cy="5436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2CD6BE24-2E1A-46FE-BC02-E2AD10251EE1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3252707" y="2631667"/>
                  <a:ext cx="558000" cy="6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96F3ADAD-BB13-477B-B835-6C9497C3C355}"/>
                    </a:ext>
                  </a:extLst>
                </p14:cNvPr>
                <p14:cNvContentPartPr/>
                <p14:nvPr/>
              </p14:nvContentPartPr>
              <p14:xfrm>
                <a:off x="3243707" y="2117587"/>
                <a:ext cx="836280" cy="3528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96F3ADAD-BB13-477B-B835-6C9497C3C355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3239387" y="2113267"/>
                  <a:ext cx="84492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4B29EDFD-1F48-4772-8222-DAF7C97D7DB0}"/>
                    </a:ext>
                  </a:extLst>
                </p14:cNvPr>
                <p14:cNvContentPartPr/>
                <p14:nvPr/>
              </p14:nvContentPartPr>
              <p14:xfrm>
                <a:off x="3304547" y="3286867"/>
                <a:ext cx="16920" cy="2628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4B29EDFD-1F48-4772-8222-DAF7C97D7DB0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3300227" y="3282547"/>
                  <a:ext cx="255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F55E7635-AC28-422C-84D1-3043F8198F9B}"/>
                    </a:ext>
                  </a:extLst>
                </p14:cNvPr>
                <p14:cNvContentPartPr/>
                <p14:nvPr/>
              </p14:nvContentPartPr>
              <p14:xfrm>
                <a:off x="3233267" y="1341787"/>
                <a:ext cx="1485720" cy="198504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F55E7635-AC28-422C-84D1-3043F8198F9B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3228947" y="1337467"/>
                  <a:ext cx="1494360" cy="19936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24" name="Gruppieren 123">
            <a:extLst>
              <a:ext uri="{FF2B5EF4-FFF2-40B4-BE49-F238E27FC236}">
                <a16:creationId xmlns:a16="http://schemas.microsoft.com/office/drawing/2014/main" id="{C495615E-3379-4E23-9975-F7E68327B995}"/>
              </a:ext>
            </a:extLst>
          </p:cNvPr>
          <p:cNvGrpSpPr/>
          <p:nvPr/>
        </p:nvGrpSpPr>
        <p:grpSpPr>
          <a:xfrm>
            <a:off x="4782707" y="1019587"/>
            <a:ext cx="409320" cy="217440"/>
            <a:chOff x="4782707" y="1019587"/>
            <a:chExt cx="409320" cy="217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3622250B-7255-4CE7-93FD-F1260F1E9EF2}"/>
                    </a:ext>
                  </a:extLst>
                </p14:cNvPr>
                <p14:cNvContentPartPr/>
                <p14:nvPr/>
              </p14:nvContentPartPr>
              <p14:xfrm>
                <a:off x="4782707" y="1019587"/>
                <a:ext cx="191160" cy="19404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3622250B-7255-4CE7-93FD-F1260F1E9EF2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4778387" y="1015267"/>
                  <a:ext cx="199800" cy="20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E51B0D73-B8D2-4AA2-867B-013D32D303FA}"/>
                    </a:ext>
                  </a:extLst>
                </p14:cNvPr>
                <p14:cNvContentPartPr/>
                <p14:nvPr/>
              </p14:nvContentPartPr>
              <p14:xfrm>
                <a:off x="5011307" y="1136227"/>
                <a:ext cx="180720" cy="10080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E51B0D73-B8D2-4AA2-867B-013D32D303FA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5006987" y="1131907"/>
                  <a:ext cx="189360" cy="1094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125" name="Freihand 124">
                <a:extLst>
                  <a:ext uri="{FF2B5EF4-FFF2-40B4-BE49-F238E27FC236}">
                    <a16:creationId xmlns:a16="http://schemas.microsoft.com/office/drawing/2014/main" id="{3FDF8371-C554-4963-BA93-43FB3445C9C0}"/>
                  </a:ext>
                </a:extLst>
              </p14:cNvPr>
              <p14:cNvContentPartPr/>
              <p14:nvPr/>
            </p14:nvContentPartPr>
            <p14:xfrm>
              <a:off x="1363427" y="2579827"/>
              <a:ext cx="319680" cy="41400"/>
            </p14:xfrm>
          </p:contentPart>
        </mc:Choice>
        <mc:Fallback>
          <p:pic>
            <p:nvPicPr>
              <p:cNvPr id="125" name="Freihand 124">
                <a:extLst>
                  <a:ext uri="{FF2B5EF4-FFF2-40B4-BE49-F238E27FC236}">
                    <a16:creationId xmlns:a16="http://schemas.microsoft.com/office/drawing/2014/main" id="{3FDF8371-C554-4963-BA93-43FB3445C9C0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1359107" y="2575507"/>
                <a:ext cx="328320" cy="5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5">
            <p14:nvContentPartPr>
              <p14:cNvPr id="129" name="Freihand 128">
                <a:extLst>
                  <a:ext uri="{FF2B5EF4-FFF2-40B4-BE49-F238E27FC236}">
                    <a16:creationId xmlns:a16="http://schemas.microsoft.com/office/drawing/2014/main" id="{9AB7F23C-046D-471F-BF68-BA94D7CE0158}"/>
                  </a:ext>
                </a:extLst>
              </p14:cNvPr>
              <p14:cNvContentPartPr/>
              <p14:nvPr/>
            </p14:nvContentPartPr>
            <p14:xfrm>
              <a:off x="1288187" y="2779987"/>
              <a:ext cx="469080" cy="48960"/>
            </p14:xfrm>
          </p:contentPart>
        </mc:Choice>
        <mc:Fallback>
          <p:pic>
            <p:nvPicPr>
              <p:cNvPr id="129" name="Freihand 128">
                <a:extLst>
                  <a:ext uri="{FF2B5EF4-FFF2-40B4-BE49-F238E27FC236}">
                    <a16:creationId xmlns:a16="http://schemas.microsoft.com/office/drawing/2014/main" id="{9AB7F23C-046D-471F-BF68-BA94D7CE0158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1283867" y="2775667"/>
                <a:ext cx="477720" cy="57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7">
            <p14:nvContentPartPr>
              <p14:cNvPr id="131" name="Freihand 130">
                <a:extLst>
                  <a:ext uri="{FF2B5EF4-FFF2-40B4-BE49-F238E27FC236}">
                    <a16:creationId xmlns:a16="http://schemas.microsoft.com/office/drawing/2014/main" id="{95547FAF-7B33-4AFC-80EB-3A341A3804D6}"/>
                  </a:ext>
                </a:extLst>
              </p14:cNvPr>
              <p14:cNvContentPartPr/>
              <p14:nvPr/>
            </p14:nvContentPartPr>
            <p14:xfrm>
              <a:off x="3229307" y="2570107"/>
              <a:ext cx="481320" cy="63360"/>
            </p14:xfrm>
          </p:contentPart>
        </mc:Choice>
        <mc:Fallback>
          <p:pic>
            <p:nvPicPr>
              <p:cNvPr id="131" name="Freihand 130">
                <a:extLst>
                  <a:ext uri="{FF2B5EF4-FFF2-40B4-BE49-F238E27FC236}">
                    <a16:creationId xmlns:a16="http://schemas.microsoft.com/office/drawing/2014/main" id="{95547FAF-7B33-4AFC-80EB-3A341A3804D6}"/>
                  </a:ext>
                </a:extLst>
              </p:cNvPr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3224987" y="2565787"/>
                <a:ext cx="48996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9">
            <p14:nvContentPartPr>
              <p14:cNvPr id="132" name="Freihand 131">
                <a:extLst>
                  <a:ext uri="{FF2B5EF4-FFF2-40B4-BE49-F238E27FC236}">
                    <a16:creationId xmlns:a16="http://schemas.microsoft.com/office/drawing/2014/main" id="{BBC925C3-0BFA-4CA7-824B-6897A202E8E9}"/>
                  </a:ext>
                </a:extLst>
              </p14:cNvPr>
              <p14:cNvContentPartPr/>
              <p14:nvPr/>
            </p14:nvContentPartPr>
            <p14:xfrm>
              <a:off x="1207187" y="3025867"/>
              <a:ext cx="655920" cy="46800"/>
            </p14:xfrm>
          </p:contentPart>
        </mc:Choice>
        <mc:Fallback>
          <p:pic>
            <p:nvPicPr>
              <p:cNvPr id="132" name="Freihand 131">
                <a:extLst>
                  <a:ext uri="{FF2B5EF4-FFF2-40B4-BE49-F238E27FC236}">
                    <a16:creationId xmlns:a16="http://schemas.microsoft.com/office/drawing/2014/main" id="{BBC925C3-0BFA-4CA7-824B-6897A202E8E9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202867" y="3021547"/>
                <a:ext cx="664560" cy="55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1">
            <p14:nvContentPartPr>
              <p14:cNvPr id="134" name="Freihand 133">
                <a:extLst>
                  <a:ext uri="{FF2B5EF4-FFF2-40B4-BE49-F238E27FC236}">
                    <a16:creationId xmlns:a16="http://schemas.microsoft.com/office/drawing/2014/main" id="{33616389-3595-4427-8540-771E681F4D98}"/>
                  </a:ext>
                </a:extLst>
              </p14:cNvPr>
              <p14:cNvContentPartPr/>
              <p14:nvPr/>
            </p14:nvContentPartPr>
            <p14:xfrm>
              <a:off x="1176947" y="3309187"/>
              <a:ext cx="878040" cy="29160"/>
            </p14:xfrm>
          </p:contentPart>
        </mc:Choice>
        <mc:Fallback>
          <p:pic>
            <p:nvPicPr>
              <p:cNvPr id="134" name="Freihand 133">
                <a:extLst>
                  <a:ext uri="{FF2B5EF4-FFF2-40B4-BE49-F238E27FC236}">
                    <a16:creationId xmlns:a16="http://schemas.microsoft.com/office/drawing/2014/main" id="{33616389-3595-4427-8540-771E681F4D98}"/>
                  </a:ext>
                </a:extLst>
              </p:cNvPr>
              <p:cNvPicPr/>
              <p:nvPr/>
            </p:nvPicPr>
            <p:blipFill>
              <a:blip r:embed="rId112"/>
              <a:stretch>
                <a:fillRect/>
              </a:stretch>
            </p:blipFill>
            <p:spPr>
              <a:xfrm>
                <a:off x="1172627" y="3304867"/>
                <a:ext cx="886680" cy="37800"/>
              </a:xfrm>
              <a:prstGeom prst="rect">
                <a:avLst/>
              </a:prstGeom>
            </p:spPr>
          </p:pic>
        </mc:Fallback>
      </mc:AlternateContent>
      <p:grpSp>
        <p:nvGrpSpPr>
          <p:cNvPr id="137" name="Gruppieren 136">
            <a:extLst>
              <a:ext uri="{FF2B5EF4-FFF2-40B4-BE49-F238E27FC236}">
                <a16:creationId xmlns:a16="http://schemas.microsoft.com/office/drawing/2014/main" id="{AE5EE922-FEBA-4A9D-BDE5-6582CDA7FE71}"/>
              </a:ext>
            </a:extLst>
          </p:cNvPr>
          <p:cNvGrpSpPr/>
          <p:nvPr/>
        </p:nvGrpSpPr>
        <p:grpSpPr>
          <a:xfrm>
            <a:off x="3199427" y="2106787"/>
            <a:ext cx="1607400" cy="1761480"/>
            <a:chOff x="3199427" y="2106787"/>
            <a:chExt cx="1607400" cy="1761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D4F3B78D-0995-416B-AFC8-BB0607301BAD}"/>
                    </a:ext>
                  </a:extLst>
                </p14:cNvPr>
                <p14:cNvContentPartPr/>
                <p14:nvPr/>
              </p14:nvContentPartPr>
              <p14:xfrm>
                <a:off x="3199427" y="2106787"/>
                <a:ext cx="135000" cy="7128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D4F3B78D-0995-416B-AFC8-BB0607301BAD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3195107" y="2102467"/>
                  <a:ext cx="143640" cy="7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51C4D8B0-95E9-4827-A2D6-20C560B9620D}"/>
                    </a:ext>
                  </a:extLst>
                </p14:cNvPr>
                <p14:cNvContentPartPr/>
                <p14:nvPr/>
              </p14:nvContentPartPr>
              <p14:xfrm>
                <a:off x="3291947" y="2408107"/>
                <a:ext cx="360" cy="36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51C4D8B0-95E9-4827-A2D6-20C560B9620D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3287627" y="24037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EB32FEB3-804B-4CE3-92F1-6831CE6BAE5D}"/>
                    </a:ext>
                  </a:extLst>
                </p14:cNvPr>
                <p14:cNvContentPartPr/>
                <p14:nvPr/>
              </p14:nvContentPartPr>
              <p14:xfrm>
                <a:off x="3251267" y="2381467"/>
                <a:ext cx="249840" cy="2196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EB32FEB3-804B-4CE3-92F1-6831CE6BAE5D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3246947" y="2377147"/>
                  <a:ext cx="2584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4C5EC9F7-1F0A-43D4-BF70-A5C597BC749F}"/>
                    </a:ext>
                  </a:extLst>
                </p14:cNvPr>
                <p14:cNvContentPartPr/>
                <p14:nvPr/>
              </p14:nvContentPartPr>
              <p14:xfrm>
                <a:off x="3249107" y="2882947"/>
                <a:ext cx="660600" cy="6948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4C5EC9F7-1F0A-43D4-BF70-A5C597BC749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3244787" y="2878627"/>
                  <a:ext cx="66924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7AFE5153-8BD9-4F93-8FFC-0CD20584381B}"/>
                    </a:ext>
                  </a:extLst>
                </p14:cNvPr>
                <p14:cNvContentPartPr/>
                <p14:nvPr/>
              </p14:nvContentPartPr>
              <p14:xfrm>
                <a:off x="3296627" y="3264187"/>
                <a:ext cx="999000" cy="5940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7AFE5153-8BD9-4F93-8FFC-0CD20584381B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3292307" y="3259867"/>
                  <a:ext cx="1007640" cy="6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1F97A879-5EBE-465C-84D4-80A2EDADFCF5}"/>
                    </a:ext>
                  </a:extLst>
                </p14:cNvPr>
                <p14:cNvContentPartPr/>
                <p14:nvPr/>
              </p14:nvContentPartPr>
              <p14:xfrm>
                <a:off x="3278627" y="2121907"/>
                <a:ext cx="1528200" cy="174636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1F97A879-5EBE-465C-84D4-80A2EDADFCF5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3274307" y="2117587"/>
                  <a:ext cx="1536840" cy="175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1" name="Gruppieren 140">
            <a:extLst>
              <a:ext uri="{FF2B5EF4-FFF2-40B4-BE49-F238E27FC236}">
                <a16:creationId xmlns:a16="http://schemas.microsoft.com/office/drawing/2014/main" id="{FCF71EA5-359F-4A1F-AF3D-95FE159ADCE2}"/>
              </a:ext>
            </a:extLst>
          </p:cNvPr>
          <p:cNvGrpSpPr/>
          <p:nvPr/>
        </p:nvGrpSpPr>
        <p:grpSpPr>
          <a:xfrm>
            <a:off x="4859027" y="3856747"/>
            <a:ext cx="471240" cy="266760"/>
            <a:chOff x="4859027" y="3856747"/>
            <a:chExt cx="471240" cy="266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AA8AF2B1-A0E2-40B8-98C2-F6CE1401F076}"/>
                    </a:ext>
                  </a:extLst>
                </p14:cNvPr>
                <p14:cNvContentPartPr/>
                <p14:nvPr/>
              </p14:nvContentPartPr>
              <p14:xfrm>
                <a:off x="4977107" y="3877987"/>
                <a:ext cx="23760" cy="16704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AA8AF2B1-A0E2-40B8-98C2-F6CE1401F076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4972787" y="3873667"/>
                  <a:ext cx="3240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6D50531F-FBE1-4972-B649-2C5A9F9480D4}"/>
                    </a:ext>
                  </a:extLst>
                </p14:cNvPr>
                <p14:cNvContentPartPr/>
                <p14:nvPr/>
              </p14:nvContentPartPr>
              <p14:xfrm>
                <a:off x="4859027" y="3856747"/>
                <a:ext cx="275040" cy="22176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6D50531F-FBE1-4972-B649-2C5A9F9480D4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4854707" y="3852427"/>
                  <a:ext cx="28368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3A2E67C1-4F39-468B-B776-3CE176A91F63}"/>
                    </a:ext>
                  </a:extLst>
                </p14:cNvPr>
                <p14:cNvContentPartPr/>
                <p14:nvPr/>
              </p14:nvContentPartPr>
              <p14:xfrm>
                <a:off x="5156027" y="3982027"/>
                <a:ext cx="174240" cy="14148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3A2E67C1-4F39-468B-B776-3CE176A91F63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5151707" y="3977707"/>
                  <a:ext cx="182880" cy="1501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142" name="Freihand 141">
                <a:extLst>
                  <a:ext uri="{FF2B5EF4-FFF2-40B4-BE49-F238E27FC236}">
                    <a16:creationId xmlns:a16="http://schemas.microsoft.com/office/drawing/2014/main" id="{5C6CF86E-705F-433D-93AF-D19ED8190AF6}"/>
                  </a:ext>
                </a:extLst>
              </p14:cNvPr>
              <p14:cNvContentPartPr/>
              <p14:nvPr/>
            </p14:nvContentPartPr>
            <p14:xfrm>
              <a:off x="3779027" y="2686387"/>
              <a:ext cx="23760" cy="221400"/>
            </p14:xfrm>
          </p:contentPart>
        </mc:Choice>
        <mc:Fallback>
          <p:pic>
            <p:nvPicPr>
              <p:cNvPr id="142" name="Freihand 141">
                <a:extLst>
                  <a:ext uri="{FF2B5EF4-FFF2-40B4-BE49-F238E27FC236}">
                    <a16:creationId xmlns:a16="http://schemas.microsoft.com/office/drawing/2014/main" id="{5C6CF86E-705F-433D-93AF-D19ED8190AF6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3774707" y="2682067"/>
                <a:ext cx="32400" cy="230040"/>
              </a:xfrm>
              <a:prstGeom prst="rect">
                <a:avLst/>
              </a:prstGeom>
            </p:spPr>
          </p:pic>
        </mc:Fallback>
      </mc:AlternateContent>
      <p:grpSp>
        <p:nvGrpSpPr>
          <p:cNvPr id="145" name="Gruppieren 144">
            <a:extLst>
              <a:ext uri="{FF2B5EF4-FFF2-40B4-BE49-F238E27FC236}">
                <a16:creationId xmlns:a16="http://schemas.microsoft.com/office/drawing/2014/main" id="{970DC819-3FD1-4287-A64A-C6F77F6EAFB7}"/>
              </a:ext>
            </a:extLst>
          </p:cNvPr>
          <p:cNvGrpSpPr/>
          <p:nvPr/>
        </p:nvGrpSpPr>
        <p:grpSpPr>
          <a:xfrm>
            <a:off x="3102227" y="3301627"/>
            <a:ext cx="749160" cy="236160"/>
            <a:chOff x="3102227" y="3301627"/>
            <a:chExt cx="749160" cy="236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6339DDF7-6C59-45A9-BB06-03A777347B33}"/>
                    </a:ext>
                  </a:extLst>
                </p14:cNvPr>
                <p14:cNvContentPartPr/>
                <p14:nvPr/>
              </p14:nvContentPartPr>
              <p14:xfrm>
                <a:off x="3685067" y="3301627"/>
                <a:ext cx="166320" cy="1404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6339DDF7-6C59-45A9-BB06-03A777347B33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3680747" y="3297307"/>
                  <a:ext cx="1749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5C47105A-C225-44B4-B773-FD2EB0558066}"/>
                    </a:ext>
                  </a:extLst>
                </p14:cNvPr>
                <p14:cNvContentPartPr/>
                <p14:nvPr/>
              </p14:nvContentPartPr>
              <p14:xfrm>
                <a:off x="3275027" y="3318547"/>
                <a:ext cx="221760" cy="1476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5C47105A-C225-44B4-B773-FD2EB0558066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3270707" y="3314227"/>
                  <a:ext cx="2304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96" name="Freihand 95">
                  <a:extLst>
                    <a:ext uri="{FF2B5EF4-FFF2-40B4-BE49-F238E27FC236}">
                      <a16:creationId xmlns:a16="http://schemas.microsoft.com/office/drawing/2014/main" id="{CEC73514-2BAC-4EEB-9129-8FC2FC6A3115}"/>
                    </a:ext>
                  </a:extLst>
                </p14:cNvPr>
                <p14:cNvContentPartPr/>
                <p14:nvPr/>
              </p14:nvContentPartPr>
              <p14:xfrm>
                <a:off x="3102227" y="3307387"/>
                <a:ext cx="305280" cy="27000"/>
              </p14:xfrm>
            </p:contentPart>
          </mc:Choice>
          <mc:Fallback>
            <p:pic>
              <p:nvPicPr>
                <p:cNvPr id="96" name="Freihand 95">
                  <a:extLst>
                    <a:ext uri="{FF2B5EF4-FFF2-40B4-BE49-F238E27FC236}">
                      <a16:creationId xmlns:a16="http://schemas.microsoft.com/office/drawing/2014/main" id="{CEC73514-2BAC-4EEB-9129-8FC2FC6A3115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3097907" y="3303067"/>
                  <a:ext cx="313920" cy="3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0A512BFC-D3D1-4220-91F4-6A9444685A8F}"/>
                    </a:ext>
                  </a:extLst>
                </p14:cNvPr>
                <p14:cNvContentPartPr/>
                <p14:nvPr/>
              </p14:nvContentPartPr>
              <p14:xfrm>
                <a:off x="3796307" y="3303067"/>
                <a:ext cx="21960" cy="23472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0A512BFC-D3D1-4220-91F4-6A9444685A8F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3791987" y="3298747"/>
                  <a:ext cx="30600" cy="243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1">
            <p14:nvContentPartPr>
              <p14:cNvPr id="144" name="Freihand 143">
                <a:extLst>
                  <a:ext uri="{FF2B5EF4-FFF2-40B4-BE49-F238E27FC236}">
                    <a16:creationId xmlns:a16="http://schemas.microsoft.com/office/drawing/2014/main" id="{BABD1C78-DD42-4882-9D57-A890897D9314}"/>
                  </a:ext>
                </a:extLst>
              </p14:cNvPr>
              <p14:cNvContentPartPr/>
              <p14:nvPr/>
            </p14:nvContentPartPr>
            <p14:xfrm>
              <a:off x="3816107" y="3984547"/>
              <a:ext cx="34200" cy="589320"/>
            </p14:xfrm>
          </p:contentPart>
        </mc:Choice>
        <mc:Fallback>
          <p:pic>
            <p:nvPicPr>
              <p:cNvPr id="144" name="Freihand 143">
                <a:extLst>
                  <a:ext uri="{FF2B5EF4-FFF2-40B4-BE49-F238E27FC236}">
                    <a16:creationId xmlns:a16="http://schemas.microsoft.com/office/drawing/2014/main" id="{BABD1C78-DD42-4882-9D57-A890897D9314}"/>
                  </a:ext>
                </a:extLst>
              </p:cNvPr>
              <p:cNvPicPr/>
              <p:nvPr/>
            </p:nvPicPr>
            <p:blipFill>
              <a:blip r:embed="rId142"/>
              <a:stretch>
                <a:fillRect/>
              </a:stretch>
            </p:blipFill>
            <p:spPr>
              <a:xfrm>
                <a:off x="3811787" y="3980227"/>
                <a:ext cx="42840" cy="597960"/>
              </a:xfrm>
              <a:prstGeom prst="rect">
                <a:avLst/>
              </a:prstGeom>
            </p:spPr>
          </p:pic>
        </mc:Fallback>
      </mc:AlternateContent>
      <p:grpSp>
        <p:nvGrpSpPr>
          <p:cNvPr id="149" name="Gruppieren 148">
            <a:extLst>
              <a:ext uri="{FF2B5EF4-FFF2-40B4-BE49-F238E27FC236}">
                <a16:creationId xmlns:a16="http://schemas.microsoft.com/office/drawing/2014/main" id="{3E720AEC-DB08-43A8-B157-29DA26F3CD50}"/>
              </a:ext>
            </a:extLst>
          </p:cNvPr>
          <p:cNvGrpSpPr/>
          <p:nvPr/>
        </p:nvGrpSpPr>
        <p:grpSpPr>
          <a:xfrm>
            <a:off x="3741587" y="4753507"/>
            <a:ext cx="446400" cy="239040"/>
            <a:chOff x="3741587" y="4753507"/>
            <a:chExt cx="446400" cy="239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F6220D23-87A1-4C2A-A1A3-EB3F83101ACE}"/>
                    </a:ext>
                  </a:extLst>
                </p14:cNvPr>
                <p14:cNvContentPartPr/>
                <p14:nvPr/>
              </p14:nvContentPartPr>
              <p14:xfrm>
                <a:off x="3741587" y="4753507"/>
                <a:ext cx="200880" cy="19764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F6220D23-87A1-4C2A-A1A3-EB3F83101ACE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3737267" y="4749187"/>
                  <a:ext cx="209520" cy="20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BB24A47A-7AE8-43CB-B23C-BE382E705F61}"/>
                    </a:ext>
                  </a:extLst>
                </p14:cNvPr>
                <p14:cNvContentPartPr/>
                <p14:nvPr/>
              </p14:nvContentPartPr>
              <p14:xfrm>
                <a:off x="3782987" y="4789147"/>
                <a:ext cx="154440" cy="15192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BB24A47A-7AE8-43CB-B23C-BE382E705F61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3778667" y="4784827"/>
                  <a:ext cx="163080" cy="16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4EF6AD3A-C9FC-41F3-9746-0B292637B7D8}"/>
                    </a:ext>
                  </a:extLst>
                </p14:cNvPr>
                <p14:cNvContentPartPr/>
                <p14:nvPr/>
              </p14:nvContentPartPr>
              <p14:xfrm>
                <a:off x="3996467" y="4887427"/>
                <a:ext cx="191520" cy="10512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4EF6AD3A-C9FC-41F3-9746-0B292637B7D8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3992147" y="4883107"/>
                  <a:ext cx="200160" cy="113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2" name="Gruppieren 171">
            <a:extLst>
              <a:ext uri="{FF2B5EF4-FFF2-40B4-BE49-F238E27FC236}">
                <a16:creationId xmlns:a16="http://schemas.microsoft.com/office/drawing/2014/main" id="{7AFC751B-269F-4188-84D3-C651F1215277}"/>
              </a:ext>
            </a:extLst>
          </p:cNvPr>
          <p:cNvGrpSpPr/>
          <p:nvPr/>
        </p:nvGrpSpPr>
        <p:grpSpPr>
          <a:xfrm>
            <a:off x="2861747" y="2471467"/>
            <a:ext cx="1157040" cy="351360"/>
            <a:chOff x="2861747" y="2471467"/>
            <a:chExt cx="1157040" cy="351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9601D8A9-D010-4A51-803F-D65494FC94AD}"/>
                    </a:ext>
                  </a:extLst>
                </p14:cNvPr>
                <p14:cNvContentPartPr/>
                <p14:nvPr/>
              </p14:nvContentPartPr>
              <p14:xfrm>
                <a:off x="3196907" y="2614027"/>
                <a:ext cx="594360" cy="5688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9601D8A9-D010-4A51-803F-D65494FC94AD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3192587" y="2609707"/>
                  <a:ext cx="603000" cy="6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5848067C-4BB0-4024-9225-0E341AB4A3D5}"/>
                    </a:ext>
                  </a:extLst>
                </p14:cNvPr>
                <p14:cNvContentPartPr/>
                <p14:nvPr/>
              </p14:nvContentPartPr>
              <p14:xfrm>
                <a:off x="2861747" y="2550667"/>
                <a:ext cx="137880" cy="27216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5848067C-4BB0-4024-9225-0E341AB4A3D5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2857427" y="2546347"/>
                  <a:ext cx="146520" cy="28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88846B9F-7083-4B40-A81F-99A3520DEF3B}"/>
                    </a:ext>
                  </a:extLst>
                </p14:cNvPr>
                <p14:cNvContentPartPr/>
                <p14:nvPr/>
              </p14:nvContentPartPr>
              <p14:xfrm>
                <a:off x="3002507" y="2471467"/>
                <a:ext cx="145440" cy="964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88846B9F-7083-4B40-A81F-99A3520DEF3B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2998187" y="2467147"/>
                  <a:ext cx="15408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97167CBE-6FCA-491A-97BF-7F8AF784E7E8}"/>
                    </a:ext>
                  </a:extLst>
                </p14:cNvPr>
                <p14:cNvContentPartPr/>
                <p14:nvPr/>
              </p14:nvContentPartPr>
              <p14:xfrm>
                <a:off x="3781187" y="2671267"/>
                <a:ext cx="237600" cy="2556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97167CBE-6FCA-491A-97BF-7F8AF784E7E8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3776867" y="2666947"/>
                  <a:ext cx="246240" cy="3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94722036-8506-47F7-898B-DFDD85653015}"/>
                    </a:ext>
                  </a:extLst>
                </p14:cNvPr>
                <p14:cNvContentPartPr/>
                <p14:nvPr/>
              </p14:nvContentPartPr>
              <p14:xfrm>
                <a:off x="2898467" y="2641387"/>
                <a:ext cx="300600" cy="2160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94722036-8506-47F7-898B-DFDD85653015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2894147" y="2637067"/>
                  <a:ext cx="309240" cy="302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59">
            <p14:nvContentPartPr>
              <p14:cNvPr id="167" name="Freihand 166">
                <a:extLst>
                  <a:ext uri="{FF2B5EF4-FFF2-40B4-BE49-F238E27FC236}">
                    <a16:creationId xmlns:a16="http://schemas.microsoft.com/office/drawing/2014/main" id="{4981088B-D58D-42A1-AC13-A988890F4F9B}"/>
                  </a:ext>
                </a:extLst>
              </p14:cNvPr>
              <p14:cNvContentPartPr/>
              <p14:nvPr/>
            </p14:nvContentPartPr>
            <p14:xfrm>
              <a:off x="1313387" y="3669547"/>
              <a:ext cx="11520" cy="65880"/>
            </p14:xfrm>
          </p:contentPart>
        </mc:Choice>
        <mc:Fallback>
          <p:pic>
            <p:nvPicPr>
              <p:cNvPr id="167" name="Freihand 166">
                <a:extLst>
                  <a:ext uri="{FF2B5EF4-FFF2-40B4-BE49-F238E27FC236}">
                    <a16:creationId xmlns:a16="http://schemas.microsoft.com/office/drawing/2014/main" id="{4981088B-D58D-42A1-AC13-A988890F4F9B}"/>
                  </a:ext>
                </a:extLst>
              </p:cNvPr>
              <p:cNvPicPr/>
              <p:nvPr/>
            </p:nvPicPr>
            <p:blipFill>
              <a:blip r:embed="rId160"/>
              <a:stretch>
                <a:fillRect/>
              </a:stretch>
            </p:blipFill>
            <p:spPr>
              <a:xfrm>
                <a:off x="1309067" y="3665227"/>
                <a:ext cx="20160" cy="74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4" name="Gruppieren 173">
            <a:extLst>
              <a:ext uri="{FF2B5EF4-FFF2-40B4-BE49-F238E27FC236}">
                <a16:creationId xmlns:a16="http://schemas.microsoft.com/office/drawing/2014/main" id="{1E9DF047-8272-442C-BF45-9D799DAD45D6}"/>
              </a:ext>
            </a:extLst>
          </p:cNvPr>
          <p:cNvGrpSpPr/>
          <p:nvPr/>
        </p:nvGrpSpPr>
        <p:grpSpPr>
          <a:xfrm>
            <a:off x="1115027" y="2586307"/>
            <a:ext cx="1340280" cy="769320"/>
            <a:chOff x="1115027" y="2586307"/>
            <a:chExt cx="1340280" cy="769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3901D6FC-4303-41FE-AB25-B46C0D27522F}"/>
                    </a:ext>
                  </a:extLst>
                </p14:cNvPr>
                <p14:cNvContentPartPr/>
                <p14:nvPr/>
              </p14:nvContentPartPr>
              <p14:xfrm>
                <a:off x="1330667" y="2724187"/>
                <a:ext cx="409680" cy="5904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3901D6FC-4303-41FE-AB25-B46C0D27522F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326347" y="2719867"/>
                  <a:ext cx="418320" cy="6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18CD69B8-B854-4383-8357-EA606E033F12}"/>
                    </a:ext>
                  </a:extLst>
                </p14:cNvPr>
                <p14:cNvContentPartPr/>
                <p14:nvPr/>
              </p14:nvContentPartPr>
              <p14:xfrm>
                <a:off x="1115027" y="3343747"/>
                <a:ext cx="103680" cy="1188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18CD69B8-B854-4383-8357-EA606E033F12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110707" y="3339427"/>
                  <a:ext cx="11232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101" name="Freihand 100">
                  <a:extLst>
                    <a:ext uri="{FF2B5EF4-FFF2-40B4-BE49-F238E27FC236}">
                      <a16:creationId xmlns:a16="http://schemas.microsoft.com/office/drawing/2014/main" id="{46BE41FC-CBF2-4394-BC55-3E168B4F01DF}"/>
                    </a:ext>
                  </a:extLst>
                </p14:cNvPr>
                <p14:cNvContentPartPr/>
                <p14:nvPr/>
              </p14:nvContentPartPr>
              <p14:xfrm>
                <a:off x="1361267" y="3325027"/>
                <a:ext cx="113760" cy="9000"/>
              </p14:xfrm>
            </p:contentPart>
          </mc:Choice>
          <mc:Fallback>
            <p:pic>
              <p:nvPicPr>
                <p:cNvPr id="101" name="Freihand 100">
                  <a:extLst>
                    <a:ext uri="{FF2B5EF4-FFF2-40B4-BE49-F238E27FC236}">
                      <a16:creationId xmlns:a16="http://schemas.microsoft.com/office/drawing/2014/main" id="{46BE41FC-CBF2-4394-BC55-3E168B4F01DF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356947" y="3320707"/>
                  <a:ext cx="1224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73BA1848-5E78-4AB0-9E7E-55B672730952}"/>
                    </a:ext>
                  </a:extLst>
                </p14:cNvPr>
                <p14:cNvContentPartPr/>
                <p14:nvPr/>
              </p14:nvContentPartPr>
              <p14:xfrm>
                <a:off x="1661507" y="3327547"/>
                <a:ext cx="267480" cy="1224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73BA1848-5E78-4AB0-9E7E-55B672730952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657187" y="3323227"/>
                  <a:ext cx="27612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DB3F473F-B9AF-46EB-B48F-72B0363ED01C}"/>
                    </a:ext>
                  </a:extLst>
                </p14:cNvPr>
                <p14:cNvContentPartPr/>
                <p14:nvPr/>
              </p14:nvContentPartPr>
              <p14:xfrm>
                <a:off x="1211867" y="3045307"/>
                <a:ext cx="293040" cy="288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DB3F473F-B9AF-46EB-B48F-72B0363ED01C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207547" y="3040987"/>
                  <a:ext cx="30168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8B6D48A9-7B29-4C9F-823E-BE72E517CE6A}"/>
                    </a:ext>
                  </a:extLst>
                </p14:cNvPr>
                <p14:cNvContentPartPr/>
                <p14:nvPr/>
              </p14:nvContentPartPr>
              <p14:xfrm>
                <a:off x="1577987" y="3036307"/>
                <a:ext cx="253080" cy="183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8B6D48A9-7B29-4C9F-823E-BE72E517CE6A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573667" y="3031987"/>
                  <a:ext cx="26172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88E18AF9-CDCF-438B-97F0-99D1950AA444}"/>
                    </a:ext>
                  </a:extLst>
                </p14:cNvPr>
                <p14:cNvContentPartPr/>
                <p14:nvPr/>
              </p14:nvContentPartPr>
              <p14:xfrm>
                <a:off x="1312667" y="2779267"/>
                <a:ext cx="392040" cy="3024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88E18AF9-CDCF-438B-97F0-99D1950AA444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308347" y="2774947"/>
                  <a:ext cx="400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C5E7803B-CF5B-4F9E-846E-E83CA688FC90}"/>
                    </a:ext>
                  </a:extLst>
                </p14:cNvPr>
                <p14:cNvContentPartPr/>
                <p14:nvPr/>
              </p14:nvContentPartPr>
              <p14:xfrm>
                <a:off x="1396187" y="2586307"/>
                <a:ext cx="290160" cy="194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C5E7803B-CF5B-4F9E-846E-E83CA688FC90}"/>
                    </a:ext>
                  </a:extLst>
                </p:cNvPr>
                <p:cNvPicPr/>
                <p:nvPr/>
              </p:nvPicPr>
              <p:blipFill>
                <a:blip r:embed="rId176"/>
                <a:stretch>
                  <a:fillRect/>
                </a:stretch>
              </p:blipFill>
              <p:spPr>
                <a:xfrm>
                  <a:off x="1391867" y="2581987"/>
                  <a:ext cx="298800" cy="2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7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E899A79D-B914-4585-8E76-285099302138}"/>
                    </a:ext>
                  </a:extLst>
                </p14:cNvPr>
                <p14:cNvContentPartPr/>
                <p14:nvPr/>
              </p14:nvContentPartPr>
              <p14:xfrm>
                <a:off x="2058227" y="2687827"/>
                <a:ext cx="397080" cy="3492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E899A79D-B914-4585-8E76-285099302138}"/>
                    </a:ext>
                  </a:extLst>
                </p:cNvPr>
                <p:cNvPicPr/>
                <p:nvPr/>
              </p:nvPicPr>
              <p:blipFill>
                <a:blip r:embed="rId178"/>
                <a:stretch>
                  <a:fillRect/>
                </a:stretch>
              </p:blipFill>
              <p:spPr>
                <a:xfrm>
                  <a:off x="2053907" y="2683507"/>
                  <a:ext cx="405720" cy="4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9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E46A4C21-16A3-4F99-86AD-704094366061}"/>
                    </a:ext>
                  </a:extLst>
                </p14:cNvPr>
                <p14:cNvContentPartPr/>
                <p14:nvPr/>
              </p14:nvContentPartPr>
              <p14:xfrm>
                <a:off x="1737827" y="2723827"/>
                <a:ext cx="128880" cy="1152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E46A4C21-16A3-4F99-86AD-704094366061}"/>
                    </a:ext>
                  </a:extLst>
                </p:cNvPr>
                <p:cNvPicPr/>
                <p:nvPr/>
              </p:nvPicPr>
              <p:blipFill>
                <a:blip r:embed="rId180"/>
                <a:stretch>
                  <a:fillRect/>
                </a:stretch>
              </p:blipFill>
              <p:spPr>
                <a:xfrm>
                  <a:off x="1733507" y="2719507"/>
                  <a:ext cx="13752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1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63CA7FFE-D34A-4981-A82E-B2AC5534C923}"/>
                    </a:ext>
                  </a:extLst>
                </p14:cNvPr>
                <p14:cNvContentPartPr/>
                <p14:nvPr/>
              </p14:nvContentPartPr>
              <p14:xfrm>
                <a:off x="1746107" y="2714467"/>
                <a:ext cx="126720" cy="936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63CA7FFE-D34A-4981-A82E-B2AC5534C923}"/>
                    </a:ext>
                  </a:extLst>
                </p:cNvPr>
                <p:cNvPicPr/>
                <p:nvPr/>
              </p:nvPicPr>
              <p:blipFill>
                <a:blip r:embed="rId182"/>
                <a:stretch>
                  <a:fillRect/>
                </a:stretch>
              </p:blipFill>
              <p:spPr>
                <a:xfrm>
                  <a:off x="1741787" y="2710147"/>
                  <a:ext cx="1353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3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1769A769-8618-4C1C-B0B3-84FB77AD7E31}"/>
                    </a:ext>
                  </a:extLst>
                </p14:cNvPr>
                <p14:cNvContentPartPr/>
                <p14:nvPr/>
              </p14:nvContentPartPr>
              <p14:xfrm>
                <a:off x="1320227" y="2702947"/>
                <a:ext cx="30240" cy="32112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1769A769-8618-4C1C-B0B3-84FB77AD7E31}"/>
                    </a:ext>
                  </a:extLst>
                </p:cNvPr>
                <p:cNvPicPr/>
                <p:nvPr/>
              </p:nvPicPr>
              <p:blipFill>
                <a:blip r:embed="rId184"/>
                <a:stretch>
                  <a:fillRect/>
                </a:stretch>
              </p:blipFill>
              <p:spPr>
                <a:xfrm>
                  <a:off x="1315907" y="2698627"/>
                  <a:ext cx="38880" cy="32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5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7F9437FB-D722-45FB-9A52-5524020A0FF1}"/>
                    </a:ext>
                  </a:extLst>
                </p14:cNvPr>
                <p14:cNvContentPartPr/>
                <p14:nvPr/>
              </p14:nvContentPartPr>
              <p14:xfrm>
                <a:off x="1689227" y="2720227"/>
                <a:ext cx="21960" cy="62712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7F9437FB-D722-45FB-9A52-5524020A0FF1}"/>
                    </a:ext>
                  </a:extLst>
                </p:cNvPr>
                <p:cNvPicPr/>
                <p:nvPr/>
              </p:nvPicPr>
              <p:blipFill>
                <a:blip r:embed="rId186"/>
                <a:stretch>
                  <a:fillRect/>
                </a:stretch>
              </p:blipFill>
              <p:spPr>
                <a:xfrm>
                  <a:off x="1684907" y="2715907"/>
                  <a:ext cx="30600" cy="635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81" name="Gruppieren 180">
            <a:extLst>
              <a:ext uri="{FF2B5EF4-FFF2-40B4-BE49-F238E27FC236}">
                <a16:creationId xmlns:a16="http://schemas.microsoft.com/office/drawing/2014/main" id="{E0C1E6EB-5C68-4AE1-873C-6E1B9592BCBF}"/>
              </a:ext>
            </a:extLst>
          </p:cNvPr>
          <p:cNvGrpSpPr/>
          <p:nvPr/>
        </p:nvGrpSpPr>
        <p:grpSpPr>
          <a:xfrm>
            <a:off x="4397147" y="2619787"/>
            <a:ext cx="2700000" cy="825120"/>
            <a:chOff x="4397147" y="2619787"/>
            <a:chExt cx="2700000" cy="825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7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D5370D3C-C990-4CFA-A13E-31A0FC2932F2}"/>
                    </a:ext>
                  </a:extLst>
                </p14:cNvPr>
                <p14:cNvContentPartPr/>
                <p14:nvPr/>
              </p14:nvContentPartPr>
              <p14:xfrm>
                <a:off x="5877827" y="3241507"/>
                <a:ext cx="294840" cy="1008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D5370D3C-C990-4CFA-A13E-31A0FC2932F2}"/>
                    </a:ext>
                  </a:extLst>
                </p:cNvPr>
                <p:cNvPicPr/>
                <p:nvPr/>
              </p:nvPicPr>
              <p:blipFill>
                <a:blip r:embed="rId188"/>
                <a:stretch>
                  <a:fillRect/>
                </a:stretch>
              </p:blipFill>
              <p:spPr>
                <a:xfrm>
                  <a:off x="5873507" y="3237187"/>
                  <a:ext cx="30348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9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201D82AF-D627-41AE-998B-11F675A835AC}"/>
                    </a:ext>
                  </a:extLst>
                </p14:cNvPr>
                <p14:cNvContentPartPr/>
                <p14:nvPr/>
              </p14:nvContentPartPr>
              <p14:xfrm>
                <a:off x="6563267" y="3168427"/>
                <a:ext cx="339120" cy="277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201D82AF-D627-41AE-998B-11F675A835AC}"/>
                    </a:ext>
                  </a:extLst>
                </p:cNvPr>
                <p:cNvPicPr/>
                <p:nvPr/>
              </p:nvPicPr>
              <p:blipFill>
                <a:blip r:embed="rId190"/>
                <a:stretch>
                  <a:fillRect/>
                </a:stretch>
              </p:blipFill>
              <p:spPr>
                <a:xfrm>
                  <a:off x="6558947" y="3164107"/>
                  <a:ext cx="34776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AD1A5D2A-9716-4FB7-B0C2-D8DE0BDB85A5}"/>
                    </a:ext>
                  </a:extLst>
                </p14:cNvPr>
                <p14:cNvContentPartPr/>
                <p14:nvPr/>
              </p14:nvContentPartPr>
              <p14:xfrm>
                <a:off x="5525387" y="3190387"/>
                <a:ext cx="88920" cy="21600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AD1A5D2A-9716-4FB7-B0C2-D8DE0BDB85A5}"/>
                    </a:ext>
                  </a:extLst>
                </p:cNvPr>
                <p:cNvPicPr/>
                <p:nvPr/>
              </p:nvPicPr>
              <p:blipFill>
                <a:blip r:embed="rId192"/>
                <a:stretch>
                  <a:fillRect/>
                </a:stretch>
              </p:blipFill>
              <p:spPr>
                <a:xfrm>
                  <a:off x="5521067" y="3186067"/>
                  <a:ext cx="975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6A7C2DBC-0DDD-4ABC-8275-DFDE2CDD0F1E}"/>
                    </a:ext>
                  </a:extLst>
                </p14:cNvPr>
                <p14:cNvContentPartPr/>
                <p14:nvPr/>
              </p14:nvContentPartPr>
              <p14:xfrm>
                <a:off x="5540867" y="3316027"/>
                <a:ext cx="88200" cy="11988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6A7C2DBC-0DDD-4ABC-8275-DFDE2CDD0F1E}"/>
                    </a:ext>
                  </a:extLst>
                </p:cNvPr>
                <p:cNvPicPr/>
                <p:nvPr/>
              </p:nvPicPr>
              <p:blipFill>
                <a:blip r:embed="rId194"/>
                <a:stretch>
                  <a:fillRect/>
                </a:stretch>
              </p:blipFill>
              <p:spPr>
                <a:xfrm>
                  <a:off x="5536547" y="3311707"/>
                  <a:ext cx="968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22DBD36-CE4E-4352-9EE6-9DDD98A8990A}"/>
                    </a:ext>
                  </a:extLst>
                </p14:cNvPr>
                <p14:cNvContentPartPr/>
                <p14:nvPr/>
              </p14:nvContentPartPr>
              <p14:xfrm>
                <a:off x="5583707" y="3345187"/>
                <a:ext cx="69120" cy="3456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22DBD36-CE4E-4352-9EE6-9DDD98A8990A}"/>
                    </a:ext>
                  </a:extLst>
                </p:cNvPr>
                <p:cNvPicPr/>
                <p:nvPr/>
              </p:nvPicPr>
              <p:blipFill>
                <a:blip r:embed="rId196"/>
                <a:stretch>
                  <a:fillRect/>
                </a:stretch>
              </p:blipFill>
              <p:spPr>
                <a:xfrm>
                  <a:off x="5579387" y="3340867"/>
                  <a:ext cx="7776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932D6054-A044-4167-B446-0CF525EDE4DE}"/>
                    </a:ext>
                  </a:extLst>
                </p14:cNvPr>
                <p14:cNvContentPartPr/>
                <p14:nvPr/>
              </p14:nvContentPartPr>
              <p14:xfrm>
                <a:off x="5543747" y="3274627"/>
                <a:ext cx="126000" cy="1702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932D6054-A044-4167-B446-0CF525EDE4DE}"/>
                    </a:ext>
                  </a:extLst>
                </p:cNvPr>
                <p:cNvPicPr/>
                <p:nvPr/>
              </p:nvPicPr>
              <p:blipFill>
                <a:blip r:embed="rId198"/>
                <a:stretch>
                  <a:fillRect/>
                </a:stretch>
              </p:blipFill>
              <p:spPr>
                <a:xfrm>
                  <a:off x="5539427" y="3270307"/>
                  <a:ext cx="134640" cy="178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28A1F233-880F-41A9-A8CE-E5F0829A43E6}"/>
                    </a:ext>
                  </a:extLst>
                </p14:cNvPr>
                <p14:cNvContentPartPr/>
                <p14:nvPr/>
              </p14:nvContentPartPr>
              <p14:xfrm>
                <a:off x="5550587" y="3066187"/>
                <a:ext cx="169560" cy="12744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28A1F233-880F-41A9-A8CE-E5F0829A43E6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5546267" y="3061867"/>
                  <a:ext cx="178200" cy="13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9CE6864C-647F-4052-AC32-3764349FCF32}"/>
                    </a:ext>
                  </a:extLst>
                </p14:cNvPr>
                <p14:cNvContentPartPr/>
                <p14:nvPr/>
              </p14:nvContentPartPr>
              <p14:xfrm>
                <a:off x="5686667" y="3264187"/>
                <a:ext cx="77040" cy="540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9CE6864C-647F-4052-AC32-3764349FCF32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682347" y="3259867"/>
                  <a:ext cx="856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89" name="Freihand 88">
                  <a:extLst>
                    <a:ext uri="{FF2B5EF4-FFF2-40B4-BE49-F238E27FC236}">
                      <a16:creationId xmlns:a16="http://schemas.microsoft.com/office/drawing/2014/main" id="{FCA39278-4FD9-4335-A9AF-448780B6BAE4}"/>
                    </a:ext>
                  </a:extLst>
                </p14:cNvPr>
                <p14:cNvContentPartPr/>
                <p14:nvPr/>
              </p14:nvContentPartPr>
              <p14:xfrm>
                <a:off x="5721587" y="3275707"/>
                <a:ext cx="62280" cy="3240"/>
              </p14:xfrm>
            </p:contentPart>
          </mc:Choice>
          <mc:Fallback>
            <p:pic>
              <p:nvPicPr>
                <p:cNvPr id="89" name="Freihand 88">
                  <a:extLst>
                    <a:ext uri="{FF2B5EF4-FFF2-40B4-BE49-F238E27FC236}">
                      <a16:creationId xmlns:a16="http://schemas.microsoft.com/office/drawing/2014/main" id="{FCA39278-4FD9-4335-A9AF-448780B6BAE4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717267" y="3271387"/>
                  <a:ext cx="70920" cy="1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91" name="Freihand 90">
                  <a:extLst>
                    <a:ext uri="{FF2B5EF4-FFF2-40B4-BE49-F238E27FC236}">
                      <a16:creationId xmlns:a16="http://schemas.microsoft.com/office/drawing/2014/main" id="{FCE70212-941F-4939-9B1C-1EBBCDB607F2}"/>
                    </a:ext>
                  </a:extLst>
                </p14:cNvPr>
                <p14:cNvContentPartPr/>
                <p14:nvPr/>
              </p14:nvContentPartPr>
              <p14:xfrm>
                <a:off x="5360507" y="3265627"/>
                <a:ext cx="273960" cy="15840"/>
              </p14:xfrm>
            </p:contentPart>
          </mc:Choice>
          <mc:Fallback>
            <p:pic>
              <p:nvPicPr>
                <p:cNvPr id="91" name="Freihand 90">
                  <a:extLst>
                    <a:ext uri="{FF2B5EF4-FFF2-40B4-BE49-F238E27FC236}">
                      <a16:creationId xmlns:a16="http://schemas.microsoft.com/office/drawing/2014/main" id="{FCE70212-941F-4939-9B1C-1EBBCDB607F2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5356187" y="3261307"/>
                  <a:ext cx="2826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92" name="Freihand 91">
                  <a:extLst>
                    <a:ext uri="{FF2B5EF4-FFF2-40B4-BE49-F238E27FC236}">
                      <a16:creationId xmlns:a16="http://schemas.microsoft.com/office/drawing/2014/main" id="{593D53C7-DCA8-4E62-98A8-C73E49BA45C2}"/>
                    </a:ext>
                  </a:extLst>
                </p14:cNvPr>
                <p14:cNvContentPartPr/>
                <p14:nvPr/>
              </p14:nvContentPartPr>
              <p14:xfrm>
                <a:off x="5052347" y="3263467"/>
                <a:ext cx="232560" cy="9000"/>
              </p14:xfrm>
            </p:contentPart>
          </mc:Choice>
          <mc:Fallback>
            <p:pic>
              <p:nvPicPr>
                <p:cNvPr id="92" name="Freihand 91">
                  <a:extLst>
                    <a:ext uri="{FF2B5EF4-FFF2-40B4-BE49-F238E27FC236}">
                      <a16:creationId xmlns:a16="http://schemas.microsoft.com/office/drawing/2014/main" id="{593D53C7-DCA8-4E62-98A8-C73E49BA45C2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5048027" y="3259147"/>
                  <a:ext cx="241200" cy="1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30EF8272-3B23-4F49-9555-FA84932FF4D7}"/>
                    </a:ext>
                  </a:extLst>
                </p14:cNvPr>
                <p14:cNvContentPartPr/>
                <p14:nvPr/>
              </p14:nvContentPartPr>
              <p14:xfrm>
                <a:off x="4717547" y="3265987"/>
                <a:ext cx="187920" cy="93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30EF8272-3B23-4F49-9555-FA84932FF4D7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4713227" y="3261667"/>
                  <a:ext cx="196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D2B5C324-F312-4910-A9B6-4092FD2AB060}"/>
                    </a:ext>
                  </a:extLst>
                </p14:cNvPr>
                <p14:cNvContentPartPr/>
                <p14:nvPr/>
              </p14:nvContentPartPr>
              <p14:xfrm>
                <a:off x="6678107" y="2621947"/>
                <a:ext cx="37800" cy="2772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D2B5C324-F312-4910-A9B6-4092FD2AB060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673787" y="2617627"/>
                  <a:ext cx="464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1049D165-E241-4D3B-8990-5F5E7A79DBE2}"/>
                    </a:ext>
                  </a:extLst>
                </p14:cNvPr>
                <p14:cNvContentPartPr/>
                <p14:nvPr/>
              </p14:nvContentPartPr>
              <p14:xfrm>
                <a:off x="6632747" y="2650387"/>
                <a:ext cx="57240" cy="756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1049D165-E241-4D3B-8990-5F5E7A79DBE2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628427" y="2646067"/>
                  <a:ext cx="6588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85EC6F12-BA86-4BCD-81A1-D3F519BDD104}"/>
                    </a:ext>
                  </a:extLst>
                </p14:cNvPr>
                <p14:cNvContentPartPr/>
                <p14:nvPr/>
              </p14:nvContentPartPr>
              <p14:xfrm>
                <a:off x="6672707" y="2634907"/>
                <a:ext cx="424440" cy="1440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85EC6F12-BA86-4BCD-81A1-D3F519BDD104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6668387" y="2630587"/>
                  <a:ext cx="43308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3B630FDA-382D-4272-A0DD-C0F021DF0A03}"/>
                    </a:ext>
                  </a:extLst>
                </p14:cNvPr>
                <p14:cNvContentPartPr/>
                <p14:nvPr/>
              </p14:nvContentPartPr>
              <p14:xfrm>
                <a:off x="4397147" y="2634187"/>
                <a:ext cx="1093320" cy="5868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3B630FDA-382D-4272-A0DD-C0F021DF0A03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4392827" y="2629867"/>
                  <a:ext cx="110196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48CC0846-9DDA-440A-86AE-5ECCA8A6AB28}"/>
                    </a:ext>
                  </a:extLst>
                </p14:cNvPr>
                <p14:cNvContentPartPr/>
                <p14:nvPr/>
              </p14:nvContentPartPr>
              <p14:xfrm>
                <a:off x="5673707" y="2619787"/>
                <a:ext cx="451440" cy="1872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48CC0846-9DDA-440A-86AE-5ECCA8A6AB28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5669387" y="2615467"/>
                  <a:ext cx="460080" cy="2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4DC3F810-1258-4FFB-921E-91DE88EBDF56}"/>
                    </a:ext>
                  </a:extLst>
                </p14:cNvPr>
                <p14:cNvContentPartPr/>
                <p14:nvPr/>
              </p14:nvContentPartPr>
              <p14:xfrm>
                <a:off x="6310547" y="2636347"/>
                <a:ext cx="401040" cy="2160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4DC3F810-1258-4FFB-921E-91DE88EBDF56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6306227" y="2632027"/>
                  <a:ext cx="4096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DAFA66D9-CC41-440A-A6CF-85D07C8CBA9A}"/>
                    </a:ext>
                  </a:extLst>
                </p14:cNvPr>
                <p14:cNvContentPartPr/>
                <p14:nvPr/>
              </p14:nvContentPartPr>
              <p14:xfrm>
                <a:off x="6682427" y="2641747"/>
                <a:ext cx="6120" cy="16884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DAFA66D9-CC41-440A-A6CF-85D07C8CBA9A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6678107" y="2637427"/>
                  <a:ext cx="14760" cy="17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FFDB7EE4-B03B-42C8-A91E-6FF5A2798213}"/>
                    </a:ext>
                  </a:extLst>
                </p14:cNvPr>
                <p14:cNvContentPartPr/>
                <p14:nvPr/>
              </p14:nvContentPartPr>
              <p14:xfrm>
                <a:off x="7061507" y="2636707"/>
                <a:ext cx="2520" cy="58212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FFDB7EE4-B03B-42C8-A91E-6FF5A2798213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7057187" y="2632387"/>
                  <a:ext cx="11160" cy="590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5" name="Gruppieren 194">
            <a:extLst>
              <a:ext uri="{FF2B5EF4-FFF2-40B4-BE49-F238E27FC236}">
                <a16:creationId xmlns:a16="http://schemas.microsoft.com/office/drawing/2014/main" id="{E27EC00E-84CA-4A84-A0B2-5A37AF0736A6}"/>
              </a:ext>
            </a:extLst>
          </p:cNvPr>
          <p:cNvGrpSpPr/>
          <p:nvPr/>
        </p:nvGrpSpPr>
        <p:grpSpPr>
          <a:xfrm>
            <a:off x="6611867" y="4766467"/>
            <a:ext cx="767880" cy="273600"/>
            <a:chOff x="6611867" y="4766467"/>
            <a:chExt cx="767880" cy="273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5BBED04B-BC9A-4828-858A-2950E841F3EB}"/>
                    </a:ext>
                  </a:extLst>
                </p14:cNvPr>
                <p14:cNvContentPartPr/>
                <p14:nvPr/>
              </p14:nvContentPartPr>
              <p14:xfrm>
                <a:off x="6711947" y="4800307"/>
                <a:ext cx="8280" cy="19224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5BBED04B-BC9A-4828-858A-2950E841F3EB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6707627" y="4795987"/>
                  <a:ext cx="16920" cy="20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F93A621D-9A86-43C3-93EC-ACE9A500F104}"/>
                    </a:ext>
                  </a:extLst>
                </p14:cNvPr>
                <p14:cNvContentPartPr/>
                <p14:nvPr/>
              </p14:nvContentPartPr>
              <p14:xfrm>
                <a:off x="6611867" y="4766467"/>
                <a:ext cx="194040" cy="27360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F93A621D-9A86-43C3-93EC-ACE9A500F104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6607547" y="4762147"/>
                  <a:ext cx="202680" cy="28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D20CD415-0D81-49B1-968D-E2D501B1CE88}"/>
                    </a:ext>
                  </a:extLst>
                </p14:cNvPr>
                <p14:cNvContentPartPr/>
                <p14:nvPr/>
              </p14:nvContentPartPr>
              <p14:xfrm>
                <a:off x="6909947" y="4896067"/>
                <a:ext cx="102600" cy="13356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D20CD415-0D81-49B1-968D-E2D501B1CE88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6905627" y="4891747"/>
                  <a:ext cx="111240" cy="142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573B68D8-86B7-47AE-9A76-0AB08F9FA9FA}"/>
                    </a:ext>
                  </a:extLst>
                </p14:cNvPr>
                <p14:cNvContentPartPr/>
                <p14:nvPr/>
              </p14:nvContentPartPr>
              <p14:xfrm>
                <a:off x="7051067" y="4777987"/>
                <a:ext cx="225360" cy="20772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573B68D8-86B7-47AE-9A76-0AB08F9FA9FA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7046747" y="4773667"/>
                  <a:ext cx="23400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2918BC58-030C-4D4A-909A-61012306B18D}"/>
                    </a:ext>
                  </a:extLst>
                </p14:cNvPr>
                <p14:cNvContentPartPr/>
                <p14:nvPr/>
              </p14:nvContentPartPr>
              <p14:xfrm>
                <a:off x="7273187" y="4876267"/>
                <a:ext cx="106560" cy="10296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2918BC58-030C-4D4A-909A-61012306B18D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7268867" y="4871947"/>
                  <a:ext cx="115200" cy="1116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4" name="Gruppieren 193">
            <a:extLst>
              <a:ext uri="{FF2B5EF4-FFF2-40B4-BE49-F238E27FC236}">
                <a16:creationId xmlns:a16="http://schemas.microsoft.com/office/drawing/2014/main" id="{A0F067E0-B9C0-4572-B662-9B307C1021CB}"/>
              </a:ext>
            </a:extLst>
          </p:cNvPr>
          <p:cNvGrpSpPr/>
          <p:nvPr/>
        </p:nvGrpSpPr>
        <p:grpSpPr>
          <a:xfrm>
            <a:off x="6821027" y="5148787"/>
            <a:ext cx="633960" cy="229680"/>
            <a:chOff x="6821027" y="5148787"/>
            <a:chExt cx="633960" cy="229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152C23D6-3B99-4AEA-982B-A5C33BCE280F}"/>
                    </a:ext>
                  </a:extLst>
                </p14:cNvPr>
                <p14:cNvContentPartPr/>
                <p14:nvPr/>
              </p14:nvContentPartPr>
              <p14:xfrm>
                <a:off x="6821027" y="5184787"/>
                <a:ext cx="115560" cy="18540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152C23D6-3B99-4AEA-982B-A5C33BCE280F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6816707" y="5180467"/>
                  <a:ext cx="124200" cy="19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250C037E-253C-4122-9DDD-E0C1FD86C27C}"/>
                    </a:ext>
                  </a:extLst>
                </p14:cNvPr>
                <p14:cNvContentPartPr/>
                <p14:nvPr/>
              </p14:nvContentPartPr>
              <p14:xfrm>
                <a:off x="6976187" y="5267587"/>
                <a:ext cx="112680" cy="8064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250C037E-253C-4122-9DDD-E0C1FD86C27C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6971867" y="5263267"/>
                  <a:ext cx="121320" cy="8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CF8365C4-E35D-40E6-ADCE-C90B4825AE54}"/>
                    </a:ext>
                  </a:extLst>
                </p14:cNvPr>
                <p14:cNvContentPartPr/>
                <p14:nvPr/>
              </p14:nvContentPartPr>
              <p14:xfrm>
                <a:off x="7223507" y="5148787"/>
                <a:ext cx="194400" cy="22968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CF8365C4-E35D-40E6-ADCE-C90B4825AE54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7219187" y="5144467"/>
                  <a:ext cx="203040" cy="23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77000D60-35C7-4DE4-A85F-A7F2925DCE95}"/>
                    </a:ext>
                  </a:extLst>
                </p14:cNvPr>
                <p14:cNvContentPartPr/>
                <p14:nvPr/>
              </p14:nvContentPartPr>
              <p14:xfrm>
                <a:off x="7321427" y="5262547"/>
                <a:ext cx="133560" cy="3636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77000D60-35C7-4DE4-A85F-A7F2925DCE95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7317107" y="5258227"/>
                  <a:ext cx="142200" cy="45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7" name="Gruppieren 206">
            <a:extLst>
              <a:ext uri="{FF2B5EF4-FFF2-40B4-BE49-F238E27FC236}">
                <a16:creationId xmlns:a16="http://schemas.microsoft.com/office/drawing/2014/main" id="{24070AB9-9863-448D-A58E-5CD158B8BA9F}"/>
              </a:ext>
            </a:extLst>
          </p:cNvPr>
          <p:cNvGrpSpPr/>
          <p:nvPr/>
        </p:nvGrpSpPr>
        <p:grpSpPr>
          <a:xfrm>
            <a:off x="1142387" y="3858907"/>
            <a:ext cx="904320" cy="1429920"/>
            <a:chOff x="1142387" y="3858907"/>
            <a:chExt cx="904320" cy="1429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408DC6B5-5763-4D72-B346-D862F4E34988}"/>
                    </a:ext>
                  </a:extLst>
                </p14:cNvPr>
                <p14:cNvContentPartPr/>
                <p14:nvPr/>
              </p14:nvContentPartPr>
              <p14:xfrm>
                <a:off x="1267307" y="3858907"/>
                <a:ext cx="39960" cy="74340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408DC6B5-5763-4D72-B346-D862F4E34988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1262987" y="3854587"/>
                  <a:ext cx="48600" cy="75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FB244068-A168-407A-885A-8699D50751E9}"/>
                    </a:ext>
                  </a:extLst>
                </p14:cNvPr>
                <p14:cNvContentPartPr/>
                <p14:nvPr/>
              </p14:nvContentPartPr>
              <p14:xfrm>
                <a:off x="1734227" y="3941707"/>
                <a:ext cx="70200" cy="56772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FB244068-A168-407A-885A-8699D50751E9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1729907" y="3937387"/>
                  <a:ext cx="78840" cy="57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A8F28CD5-3FA7-4F91-9A83-B5B590A5C8A4}"/>
                    </a:ext>
                  </a:extLst>
                </p14:cNvPr>
                <p14:cNvContentPartPr/>
                <p14:nvPr/>
              </p14:nvContentPartPr>
              <p14:xfrm>
                <a:off x="1142387" y="4703107"/>
                <a:ext cx="199080" cy="21132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A8F28CD5-3FA7-4F91-9A83-B5B590A5C8A4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1138067" y="4698787"/>
                  <a:ext cx="207720" cy="21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4955A664-F2EA-4D39-B2A8-397D84A5B79A}"/>
                    </a:ext>
                  </a:extLst>
                </p14:cNvPr>
                <p14:cNvContentPartPr/>
                <p14:nvPr/>
              </p14:nvContentPartPr>
              <p14:xfrm>
                <a:off x="1232027" y="4810027"/>
                <a:ext cx="124920" cy="720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4955A664-F2EA-4D39-B2A8-397D84A5B79A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1227707" y="4805707"/>
                  <a:ext cx="133560" cy="1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36AF4CAF-3F88-428D-AFCA-73ED6D7D012E}"/>
                    </a:ext>
                  </a:extLst>
                </p14:cNvPr>
                <p14:cNvContentPartPr/>
                <p14:nvPr/>
              </p14:nvContentPartPr>
              <p14:xfrm>
                <a:off x="1496627" y="4675747"/>
                <a:ext cx="114840" cy="19512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36AF4CAF-3F88-428D-AFCA-73ED6D7D012E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1492307" y="4671427"/>
                  <a:ext cx="12348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9609DE8A-41C2-4DF0-AD9B-8B580F5B2B82}"/>
                    </a:ext>
                  </a:extLst>
                </p14:cNvPr>
                <p14:cNvContentPartPr/>
                <p14:nvPr/>
              </p14:nvContentPartPr>
              <p14:xfrm>
                <a:off x="1653947" y="4799227"/>
                <a:ext cx="76680" cy="20880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9609DE8A-41C2-4DF0-AD9B-8B580F5B2B82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1649627" y="4794907"/>
                  <a:ext cx="85320" cy="217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38437FC6-E0F7-4289-8423-930B07E7062C}"/>
                    </a:ext>
                  </a:extLst>
                </p14:cNvPr>
                <p14:cNvContentPartPr/>
                <p14:nvPr/>
              </p14:nvContentPartPr>
              <p14:xfrm>
                <a:off x="1617227" y="4774747"/>
                <a:ext cx="91440" cy="8748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38437FC6-E0F7-4289-8423-930B07E7062C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1612907" y="4770427"/>
                  <a:ext cx="100080" cy="9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CECA6D74-33D8-4B68-A490-32B18195BE4F}"/>
                    </a:ext>
                  </a:extLst>
                </p14:cNvPr>
                <p14:cNvContentPartPr/>
                <p14:nvPr/>
              </p14:nvContentPartPr>
              <p14:xfrm>
                <a:off x="1732427" y="4756747"/>
                <a:ext cx="111600" cy="12420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CECA6D74-33D8-4B68-A490-32B18195BE4F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1728107" y="4752427"/>
                  <a:ext cx="120240" cy="13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D3B1A700-2173-4F73-BF85-8670B26104E3}"/>
                    </a:ext>
                  </a:extLst>
                </p14:cNvPr>
                <p14:cNvContentPartPr/>
                <p14:nvPr/>
              </p14:nvContentPartPr>
              <p14:xfrm>
                <a:off x="1266587" y="4977067"/>
                <a:ext cx="499680" cy="31176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D3B1A700-2173-4F73-BF85-8670B26104E3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1262267" y="4972747"/>
                  <a:ext cx="508320" cy="32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0D01CFA0-4545-4CCC-965B-AB228581FCE1}"/>
                    </a:ext>
                  </a:extLst>
                </p14:cNvPr>
                <p14:cNvContentPartPr/>
                <p14:nvPr/>
              </p14:nvContentPartPr>
              <p14:xfrm>
                <a:off x="1917467" y="5051227"/>
                <a:ext cx="10800" cy="14040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0D01CFA0-4545-4CCC-965B-AB228581FCE1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913147" y="5046907"/>
                  <a:ext cx="1944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21E20C63-1C0D-4308-A87D-34E46D9D450E}"/>
                    </a:ext>
                  </a:extLst>
                </p14:cNvPr>
                <p14:cNvContentPartPr/>
                <p14:nvPr/>
              </p14:nvContentPartPr>
              <p14:xfrm>
                <a:off x="1814867" y="5049067"/>
                <a:ext cx="231840" cy="20268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21E20C63-1C0D-4308-A87D-34E46D9D450E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810547" y="5044747"/>
                  <a:ext cx="240480" cy="21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8744D11B-C408-4B44-BC0A-20B8D1E850F9}"/>
                    </a:ext>
                  </a:extLst>
                </p14:cNvPr>
                <p14:cNvContentPartPr/>
                <p14:nvPr/>
              </p14:nvContentPartPr>
              <p14:xfrm>
                <a:off x="1280987" y="4498267"/>
                <a:ext cx="550080" cy="6408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8744D11B-C408-4B44-BC0A-20B8D1E850F9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1276667" y="4493947"/>
                  <a:ext cx="558720" cy="727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9" name="Gruppieren 208">
            <a:extLst>
              <a:ext uri="{FF2B5EF4-FFF2-40B4-BE49-F238E27FC236}">
                <a16:creationId xmlns:a16="http://schemas.microsoft.com/office/drawing/2014/main" id="{A61820D8-AA4A-4062-BB87-1CE5812721B5}"/>
              </a:ext>
            </a:extLst>
          </p:cNvPr>
          <p:cNvGrpSpPr/>
          <p:nvPr/>
        </p:nvGrpSpPr>
        <p:grpSpPr>
          <a:xfrm>
            <a:off x="6665507" y="3882667"/>
            <a:ext cx="454320" cy="714600"/>
            <a:chOff x="6665507" y="3882667"/>
            <a:chExt cx="454320" cy="714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AADA6050-0751-4684-B459-1E4EB916707A}"/>
                    </a:ext>
                  </a:extLst>
                </p14:cNvPr>
                <p14:cNvContentPartPr/>
                <p14:nvPr/>
              </p14:nvContentPartPr>
              <p14:xfrm>
                <a:off x="7105067" y="4282267"/>
                <a:ext cx="9000" cy="15444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AADA6050-0751-4684-B459-1E4EB916707A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7100747" y="4277947"/>
                  <a:ext cx="1764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8F326F6D-44B4-459C-BC4F-CD36240C9B42}"/>
                    </a:ext>
                  </a:extLst>
                </p14:cNvPr>
                <p14:cNvContentPartPr/>
                <p14:nvPr/>
              </p14:nvContentPartPr>
              <p14:xfrm>
                <a:off x="6708347" y="3882667"/>
                <a:ext cx="2880" cy="5472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8F326F6D-44B4-459C-BC4F-CD36240C9B42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6704027" y="3878347"/>
                  <a:ext cx="1152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765CA035-3143-4542-A92D-F350809C8C2E}"/>
                    </a:ext>
                  </a:extLst>
                </p14:cNvPr>
                <p14:cNvContentPartPr/>
                <p14:nvPr/>
              </p14:nvContentPartPr>
              <p14:xfrm>
                <a:off x="6691787" y="3985627"/>
                <a:ext cx="27720" cy="43056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765CA035-3143-4542-A92D-F350809C8C2E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6687467" y="3981307"/>
                  <a:ext cx="36360" cy="43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D1F46D79-E561-402E-9B29-F326FE7D5E35}"/>
                    </a:ext>
                  </a:extLst>
                </p14:cNvPr>
                <p14:cNvContentPartPr/>
                <p14:nvPr/>
              </p14:nvContentPartPr>
              <p14:xfrm>
                <a:off x="6695387" y="4356067"/>
                <a:ext cx="32760" cy="2091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D1F46D79-E561-402E-9B29-F326FE7D5E35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6691067" y="4351747"/>
                  <a:ext cx="4140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22C93DEB-6C0F-4251-B36F-0C92D5245D38}"/>
                    </a:ext>
                  </a:extLst>
                </p14:cNvPr>
                <p14:cNvContentPartPr/>
                <p14:nvPr/>
              </p14:nvContentPartPr>
              <p14:xfrm>
                <a:off x="6708347" y="4559107"/>
                <a:ext cx="12240" cy="3816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22C93DEB-6C0F-4251-B36F-0C92D5245D38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6704027" y="4554787"/>
                  <a:ext cx="2088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627BBFBA-A4D9-4473-9AAC-614BB0B1A951}"/>
                    </a:ext>
                  </a:extLst>
                </p14:cNvPr>
                <p14:cNvContentPartPr/>
                <p14:nvPr/>
              </p14:nvContentPartPr>
              <p14:xfrm>
                <a:off x="6665507" y="4546867"/>
                <a:ext cx="454320" cy="2376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627BBFBA-A4D9-4473-9AAC-614BB0B1A951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6661187" y="4542547"/>
                  <a:ext cx="462960" cy="32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81">
            <p14:nvContentPartPr>
              <p14:cNvPr id="210" name="Freihand 209">
                <a:extLst>
                  <a:ext uri="{FF2B5EF4-FFF2-40B4-BE49-F238E27FC236}">
                    <a16:creationId xmlns:a16="http://schemas.microsoft.com/office/drawing/2014/main" id="{074648E4-BD14-43A6-A738-90CFB03C5F3F}"/>
                  </a:ext>
                </a:extLst>
              </p14:cNvPr>
              <p14:cNvContentPartPr/>
              <p14:nvPr/>
            </p14:nvContentPartPr>
            <p14:xfrm>
              <a:off x="240947" y="209947"/>
              <a:ext cx="1951200" cy="848160"/>
            </p14:xfrm>
          </p:contentPart>
        </mc:Choice>
        <mc:Fallback>
          <p:pic>
            <p:nvPicPr>
              <p:cNvPr id="210" name="Freihand 209">
                <a:extLst>
                  <a:ext uri="{FF2B5EF4-FFF2-40B4-BE49-F238E27FC236}">
                    <a16:creationId xmlns:a16="http://schemas.microsoft.com/office/drawing/2014/main" id="{074648E4-BD14-43A6-A738-90CFB03C5F3F}"/>
                  </a:ext>
                </a:extLst>
              </p:cNvPr>
              <p:cNvPicPr/>
              <p:nvPr/>
            </p:nvPicPr>
            <p:blipFill>
              <a:blip r:embed="rId282"/>
              <a:stretch>
                <a:fillRect/>
              </a:stretch>
            </p:blipFill>
            <p:spPr>
              <a:xfrm>
                <a:off x="236627" y="205627"/>
                <a:ext cx="1959840" cy="856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6644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A0A03-AAD7-630F-04C1-D15641DC4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ADF1C62-6CBD-84B6-8E4E-11005FCD18D1}"/>
              </a:ext>
            </a:extLst>
          </p:cNvPr>
          <p:cNvSpPr txBox="1">
            <a:spLocks/>
          </p:cNvSpPr>
          <p:nvPr/>
        </p:nvSpPr>
        <p:spPr>
          <a:xfrm>
            <a:off x="927564" y="40262"/>
            <a:ext cx="6266291" cy="469773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400" dirty="0">
                <a:solidFill>
                  <a:sysClr val="windowText" lastClr="000000"/>
                </a:solidFill>
              </a:rPr>
              <a:t>Tariff on the world market</a:t>
            </a:r>
          </a:p>
        </p:txBody>
      </p:sp>
      <p:grpSp>
        <p:nvGrpSpPr>
          <p:cNvPr id="6" name="Group 33">
            <a:extLst>
              <a:ext uri="{FF2B5EF4-FFF2-40B4-BE49-F238E27FC236}">
                <a16:creationId xmlns:a16="http://schemas.microsoft.com/office/drawing/2014/main" id="{C7303726-1164-9BB9-38C9-FB726F787F3B}"/>
              </a:ext>
            </a:extLst>
          </p:cNvPr>
          <p:cNvGrpSpPr/>
          <p:nvPr/>
        </p:nvGrpSpPr>
        <p:grpSpPr>
          <a:xfrm>
            <a:off x="84921" y="426251"/>
            <a:ext cx="2740595" cy="4523939"/>
            <a:chOff x="180519" y="1124744"/>
            <a:chExt cx="3650717" cy="4987329"/>
          </a:xfrm>
        </p:grpSpPr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1585DCDA-936C-833D-A400-93D0CDBFB8CB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15" name="Straight Arrow Connector 9">
                <a:extLst>
                  <a:ext uri="{FF2B5EF4-FFF2-40B4-BE49-F238E27FC236}">
                    <a16:creationId xmlns:a16="http://schemas.microsoft.com/office/drawing/2014/main" id="{49802DCD-603C-BFBC-F9F0-ACCBE12B3C3C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1">
                <a:extLst>
                  <a:ext uri="{FF2B5EF4-FFF2-40B4-BE49-F238E27FC236}">
                    <a16:creationId xmlns:a16="http://schemas.microsoft.com/office/drawing/2014/main" id="{5D768E69-5828-4002-FAC8-1AD7C9DDA91D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836FE6B0-9BDF-F593-4630-231689F96B9B}"/>
                </a:ext>
              </a:extLst>
            </p:cNvPr>
            <p:cNvCxnSpPr/>
            <p:nvPr/>
          </p:nvCxnSpPr>
          <p:spPr>
            <a:xfrm flipV="1">
              <a:off x="1043608" y="2060848"/>
              <a:ext cx="1548172" cy="3271718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9">
              <a:extLst>
                <a:ext uri="{FF2B5EF4-FFF2-40B4-BE49-F238E27FC236}">
                  <a16:creationId xmlns:a16="http://schemas.microsoft.com/office/drawing/2014/main" id="{CAEC49A3-2A29-1B8E-AA37-986ABD05778C}"/>
                </a:ext>
              </a:extLst>
            </p:cNvPr>
            <p:cNvCxnSpPr/>
            <p:nvPr/>
          </p:nvCxnSpPr>
          <p:spPr>
            <a:xfrm>
              <a:off x="1691680" y="2060848"/>
              <a:ext cx="1304452" cy="308705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25">
              <a:extLst>
                <a:ext uri="{FF2B5EF4-FFF2-40B4-BE49-F238E27FC236}">
                  <a16:creationId xmlns:a16="http://schemas.microsoft.com/office/drawing/2014/main" id="{8AACDAD2-399E-2A07-AE04-ED10C0DACA1E}"/>
                </a:ext>
              </a:extLst>
            </p:cNvPr>
            <p:cNvSpPr txBox="1"/>
            <p:nvPr/>
          </p:nvSpPr>
          <p:spPr>
            <a:xfrm>
              <a:off x="904982" y="1124744"/>
              <a:ext cx="1760770" cy="409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A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4DF2A2CF-BDEA-52EA-32AF-D180EBA9BC57}"/>
                </a:ext>
              </a:extLst>
            </p:cNvPr>
            <p:cNvSpPr txBox="1"/>
            <p:nvPr/>
          </p:nvSpPr>
          <p:spPr>
            <a:xfrm>
              <a:off x="180519" y="1532697"/>
              <a:ext cx="1220837" cy="393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12" name="TextBox 27">
              <a:extLst>
                <a:ext uri="{FF2B5EF4-FFF2-40B4-BE49-F238E27FC236}">
                  <a16:creationId xmlns:a16="http://schemas.microsoft.com/office/drawing/2014/main" id="{E333EBA4-508A-81BF-DCE8-46190F936498}"/>
                </a:ext>
              </a:extLst>
            </p:cNvPr>
            <p:cNvSpPr txBox="1"/>
            <p:nvPr/>
          </p:nvSpPr>
          <p:spPr>
            <a:xfrm>
              <a:off x="2417152" y="5733256"/>
              <a:ext cx="1414084" cy="378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         X</a:t>
              </a:r>
            </a:p>
          </p:txBody>
        </p:sp>
        <p:sp>
          <p:nvSpPr>
            <p:cNvPr id="13" name="TextBox 28">
              <a:extLst>
                <a:ext uri="{FF2B5EF4-FFF2-40B4-BE49-F238E27FC236}">
                  <a16:creationId xmlns:a16="http://schemas.microsoft.com/office/drawing/2014/main" id="{5976B08E-2343-3F91-83E4-E13E63CDC5EE}"/>
                </a:ext>
              </a:extLst>
            </p:cNvPr>
            <p:cNvSpPr txBox="1"/>
            <p:nvPr/>
          </p:nvSpPr>
          <p:spPr>
            <a:xfrm>
              <a:off x="2139261" y="1699900"/>
              <a:ext cx="43176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0057D747-550B-1B75-CE3A-EF7EA515C774}"/>
                </a:ext>
              </a:extLst>
            </p:cNvPr>
            <p:cNvSpPr txBox="1"/>
            <p:nvPr/>
          </p:nvSpPr>
          <p:spPr>
            <a:xfrm>
              <a:off x="2291660" y="5147900"/>
              <a:ext cx="446713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</p:grpSp>
      <p:grpSp>
        <p:nvGrpSpPr>
          <p:cNvPr id="17" name="Group 31">
            <a:extLst>
              <a:ext uri="{FF2B5EF4-FFF2-40B4-BE49-F238E27FC236}">
                <a16:creationId xmlns:a16="http://schemas.microsoft.com/office/drawing/2014/main" id="{D808A083-7CFB-EA19-6FD3-00283BA0A24B}"/>
              </a:ext>
            </a:extLst>
          </p:cNvPr>
          <p:cNvGrpSpPr/>
          <p:nvPr/>
        </p:nvGrpSpPr>
        <p:grpSpPr>
          <a:xfrm>
            <a:off x="3241476" y="1144742"/>
            <a:ext cx="2286113" cy="3396510"/>
            <a:chOff x="798001" y="1628800"/>
            <a:chExt cx="3987902" cy="3960440"/>
          </a:xfrm>
        </p:grpSpPr>
        <p:cxnSp>
          <p:nvCxnSpPr>
            <p:cNvPr id="18" name="Straight Arrow Connector 51">
              <a:extLst>
                <a:ext uri="{FF2B5EF4-FFF2-40B4-BE49-F238E27FC236}">
                  <a16:creationId xmlns:a16="http://schemas.microsoft.com/office/drawing/2014/main" id="{DE0E568A-A30E-7773-38E8-ADFE23AF1789}"/>
                </a:ext>
              </a:extLst>
            </p:cNvPr>
            <p:cNvCxnSpPr/>
            <p:nvPr/>
          </p:nvCxnSpPr>
          <p:spPr>
            <a:xfrm flipV="1">
              <a:off x="798001" y="1628800"/>
              <a:ext cx="0" cy="3960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52">
              <a:extLst>
                <a:ext uri="{FF2B5EF4-FFF2-40B4-BE49-F238E27FC236}">
                  <a16:creationId xmlns:a16="http://schemas.microsoft.com/office/drawing/2014/main" id="{C8E05E4E-95F7-6C62-9ECB-7457B4DF2722}"/>
                </a:ext>
              </a:extLst>
            </p:cNvPr>
            <p:cNvCxnSpPr/>
            <p:nvPr/>
          </p:nvCxnSpPr>
          <p:spPr>
            <a:xfrm>
              <a:off x="825463" y="5589240"/>
              <a:ext cx="396044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46">
            <a:extLst>
              <a:ext uri="{FF2B5EF4-FFF2-40B4-BE49-F238E27FC236}">
                <a16:creationId xmlns:a16="http://schemas.microsoft.com/office/drawing/2014/main" id="{00311F1A-2CB0-4FDF-5EBB-ADCE38E7AE0D}"/>
              </a:ext>
            </a:extLst>
          </p:cNvPr>
          <p:cNvSpPr txBox="1"/>
          <p:nvPr/>
        </p:nvSpPr>
        <p:spPr>
          <a:xfrm>
            <a:off x="3428591" y="426250"/>
            <a:ext cx="1891831" cy="37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14" b="1" dirty="0">
                <a:latin typeface="Arial" panose="020B0604020202020204" pitchFamily="34" charset="0"/>
                <a:cs typeface="Arial" panose="020B0604020202020204" pitchFamily="34" charset="0"/>
              </a:rPr>
              <a:t>World market</a:t>
            </a:r>
          </a:p>
        </p:txBody>
      </p:sp>
      <p:grpSp>
        <p:nvGrpSpPr>
          <p:cNvPr id="33" name="Group 71">
            <a:extLst>
              <a:ext uri="{FF2B5EF4-FFF2-40B4-BE49-F238E27FC236}">
                <a16:creationId xmlns:a16="http://schemas.microsoft.com/office/drawing/2014/main" id="{6E6BD422-A99B-1AFC-1173-362617DFF3F7}"/>
              </a:ext>
            </a:extLst>
          </p:cNvPr>
          <p:cNvGrpSpPr/>
          <p:nvPr/>
        </p:nvGrpSpPr>
        <p:grpSpPr>
          <a:xfrm>
            <a:off x="5764537" y="426250"/>
            <a:ext cx="2270370" cy="4115002"/>
            <a:chOff x="611560" y="1124744"/>
            <a:chExt cx="3024336" cy="4536504"/>
          </a:xfrm>
        </p:grpSpPr>
        <p:grpSp>
          <p:nvGrpSpPr>
            <p:cNvPr id="34" name="Group 73">
              <a:extLst>
                <a:ext uri="{FF2B5EF4-FFF2-40B4-BE49-F238E27FC236}">
                  <a16:creationId xmlns:a16="http://schemas.microsoft.com/office/drawing/2014/main" id="{4617E3DE-71D0-393B-22F4-B5CED9590C7A}"/>
                </a:ext>
              </a:extLst>
            </p:cNvPr>
            <p:cNvGrpSpPr/>
            <p:nvPr/>
          </p:nvGrpSpPr>
          <p:grpSpPr>
            <a:xfrm>
              <a:off x="611560" y="1916832"/>
              <a:ext cx="3024336" cy="3744416"/>
              <a:chOff x="755576" y="1628800"/>
              <a:chExt cx="3960440" cy="3960440"/>
            </a:xfrm>
          </p:grpSpPr>
          <p:cxnSp>
            <p:nvCxnSpPr>
              <p:cNvPr id="42" name="Straight Arrow Connector 84">
                <a:extLst>
                  <a:ext uri="{FF2B5EF4-FFF2-40B4-BE49-F238E27FC236}">
                    <a16:creationId xmlns:a16="http://schemas.microsoft.com/office/drawing/2014/main" id="{8F796128-D20C-785B-78EA-2B6AB539FFE2}"/>
                  </a:ext>
                </a:extLst>
              </p:cNvPr>
              <p:cNvCxnSpPr/>
              <p:nvPr/>
            </p:nvCxnSpPr>
            <p:spPr>
              <a:xfrm flipV="1">
                <a:off x="755576" y="1628800"/>
                <a:ext cx="0" cy="396044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85">
                <a:extLst>
                  <a:ext uri="{FF2B5EF4-FFF2-40B4-BE49-F238E27FC236}">
                    <a16:creationId xmlns:a16="http://schemas.microsoft.com/office/drawing/2014/main" id="{636F9B2B-AB7B-0408-D2DF-23DED493F6DC}"/>
                  </a:ext>
                </a:extLst>
              </p:cNvPr>
              <p:cNvCxnSpPr/>
              <p:nvPr/>
            </p:nvCxnSpPr>
            <p:spPr>
              <a:xfrm>
                <a:off x="755576" y="5589240"/>
                <a:ext cx="3960440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Straight Connector 74">
              <a:extLst>
                <a:ext uri="{FF2B5EF4-FFF2-40B4-BE49-F238E27FC236}">
                  <a16:creationId xmlns:a16="http://schemas.microsoft.com/office/drawing/2014/main" id="{D86D91F3-E8CE-CBB2-86AD-048FFBF23737}"/>
                </a:ext>
              </a:extLst>
            </p:cNvPr>
            <p:cNvCxnSpPr/>
            <p:nvPr/>
          </p:nvCxnSpPr>
          <p:spPr>
            <a:xfrm flipV="1">
              <a:off x="1601054" y="2132856"/>
              <a:ext cx="1366433" cy="3159060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75">
              <a:extLst>
                <a:ext uri="{FF2B5EF4-FFF2-40B4-BE49-F238E27FC236}">
                  <a16:creationId xmlns:a16="http://schemas.microsoft.com/office/drawing/2014/main" id="{00539B4A-F4B1-7F82-E481-41BB09DBCAA6}"/>
                </a:ext>
              </a:extLst>
            </p:cNvPr>
            <p:cNvCxnSpPr/>
            <p:nvPr/>
          </p:nvCxnSpPr>
          <p:spPr>
            <a:xfrm>
              <a:off x="1079001" y="2276872"/>
              <a:ext cx="1634490" cy="2871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76">
              <a:extLst>
                <a:ext uri="{FF2B5EF4-FFF2-40B4-BE49-F238E27FC236}">
                  <a16:creationId xmlns:a16="http://schemas.microsoft.com/office/drawing/2014/main" id="{159F9316-52E2-8A43-F93B-CB006E98BD37}"/>
                </a:ext>
              </a:extLst>
            </p:cNvPr>
            <p:cNvSpPr txBox="1"/>
            <p:nvPr/>
          </p:nvSpPr>
          <p:spPr>
            <a:xfrm>
              <a:off x="904983" y="1124744"/>
              <a:ext cx="1745003" cy="4095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14" b="1" dirty="0">
                  <a:latin typeface="Arial" panose="020B0604020202020204" pitchFamily="34" charset="0"/>
                  <a:cs typeface="Arial" panose="020B0604020202020204" pitchFamily="34" charset="0"/>
                </a:rPr>
                <a:t>Country B</a:t>
              </a:r>
            </a:p>
          </p:txBody>
        </p:sp>
        <p:sp>
          <p:nvSpPr>
            <p:cNvPr id="40" name="TextBox 82">
              <a:extLst>
                <a:ext uri="{FF2B5EF4-FFF2-40B4-BE49-F238E27FC236}">
                  <a16:creationId xmlns:a16="http://schemas.microsoft.com/office/drawing/2014/main" id="{A2BDD631-9A3D-AD31-0303-7C2401AF7081}"/>
                </a:ext>
              </a:extLst>
            </p:cNvPr>
            <p:cNvSpPr txBox="1"/>
            <p:nvPr/>
          </p:nvSpPr>
          <p:spPr>
            <a:xfrm>
              <a:off x="2748586" y="1815589"/>
              <a:ext cx="540668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S*</a:t>
              </a:r>
            </a:p>
          </p:txBody>
        </p:sp>
        <p:sp>
          <p:nvSpPr>
            <p:cNvPr id="41" name="TextBox 83">
              <a:extLst>
                <a:ext uri="{FF2B5EF4-FFF2-40B4-BE49-F238E27FC236}">
                  <a16:creationId xmlns:a16="http://schemas.microsoft.com/office/drawing/2014/main" id="{0D030781-1F14-87A9-4C43-48D282B0F5B7}"/>
                </a:ext>
              </a:extLst>
            </p:cNvPr>
            <p:cNvSpPr txBox="1"/>
            <p:nvPr/>
          </p:nvSpPr>
          <p:spPr>
            <a:xfrm>
              <a:off x="2721174" y="5085184"/>
              <a:ext cx="555617" cy="378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33" dirty="0">
                  <a:latin typeface="Arial" panose="020B0604020202020204" pitchFamily="34" charset="0"/>
                  <a:cs typeface="Arial" panose="020B0604020202020204" pitchFamily="34" charset="0"/>
                </a:rPr>
                <a:t>D*</a:t>
              </a:r>
            </a:p>
          </p:txBody>
        </p:sp>
      </p:grpSp>
      <p:sp>
        <p:nvSpPr>
          <p:cNvPr id="44" name="TextBox 26">
            <a:extLst>
              <a:ext uri="{FF2B5EF4-FFF2-40B4-BE49-F238E27FC236}">
                <a16:creationId xmlns:a16="http://schemas.microsoft.com/office/drawing/2014/main" id="{F71B3F5A-827A-84F9-CA3B-6F0AC883F336}"/>
              </a:ext>
            </a:extLst>
          </p:cNvPr>
          <p:cNvSpPr txBox="1"/>
          <p:nvPr/>
        </p:nvSpPr>
        <p:spPr>
          <a:xfrm>
            <a:off x="2847170" y="818425"/>
            <a:ext cx="8694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5" name="TextBox 26">
            <a:extLst>
              <a:ext uri="{FF2B5EF4-FFF2-40B4-BE49-F238E27FC236}">
                <a16:creationId xmlns:a16="http://schemas.microsoft.com/office/drawing/2014/main" id="{3C27AB76-E2F3-0F05-2DF0-E2E7320BCA7E}"/>
              </a:ext>
            </a:extLst>
          </p:cNvPr>
          <p:cNvSpPr txBox="1"/>
          <p:nvPr/>
        </p:nvSpPr>
        <p:spPr>
          <a:xfrm>
            <a:off x="5320423" y="870164"/>
            <a:ext cx="916483" cy="357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6" name="TextBox 27">
            <a:extLst>
              <a:ext uri="{FF2B5EF4-FFF2-40B4-BE49-F238E27FC236}">
                <a16:creationId xmlns:a16="http://schemas.microsoft.com/office/drawing/2014/main" id="{48F37F91-DE33-3EDF-F19E-AAFBD41F5BAB}"/>
              </a:ext>
            </a:extLst>
          </p:cNvPr>
          <p:cNvSpPr txBox="1"/>
          <p:nvPr/>
        </p:nvSpPr>
        <p:spPr>
          <a:xfrm>
            <a:off x="4599286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X</a:t>
            </a:r>
          </a:p>
        </p:txBody>
      </p:sp>
      <p:sp>
        <p:nvSpPr>
          <p:cNvPr id="47" name="TextBox 27">
            <a:extLst>
              <a:ext uri="{FF2B5EF4-FFF2-40B4-BE49-F238E27FC236}">
                <a16:creationId xmlns:a16="http://schemas.microsoft.com/office/drawing/2014/main" id="{59BA9D8F-76E4-9215-E613-88A20548C06C}"/>
              </a:ext>
            </a:extLst>
          </p:cNvPr>
          <p:cNvSpPr txBox="1"/>
          <p:nvPr/>
        </p:nvSpPr>
        <p:spPr>
          <a:xfrm>
            <a:off x="6975550" y="4579261"/>
            <a:ext cx="1061554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           X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14ACC4E8-9A5B-DB07-1D3F-C5B225BC14A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" name="Straight Connector 45">
            <a:extLst>
              <a:ext uri="{FF2B5EF4-FFF2-40B4-BE49-F238E27FC236}">
                <a16:creationId xmlns:a16="http://schemas.microsoft.com/office/drawing/2014/main" id="{52819284-4735-D7E4-8053-F7FB20220C3E}"/>
              </a:ext>
            </a:extLst>
          </p:cNvPr>
          <p:cNvCxnSpPr/>
          <p:nvPr/>
        </p:nvCxnSpPr>
        <p:spPr>
          <a:xfrm>
            <a:off x="3265382" y="2189823"/>
            <a:ext cx="1545307" cy="2053287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32">
            <a:extLst>
              <a:ext uri="{FF2B5EF4-FFF2-40B4-BE49-F238E27FC236}">
                <a16:creationId xmlns:a16="http://schemas.microsoft.com/office/drawing/2014/main" id="{AB095EC7-943E-DD9E-0224-D4589528B598}"/>
              </a:ext>
            </a:extLst>
          </p:cNvPr>
          <p:cNvCxnSpPr/>
          <p:nvPr/>
        </p:nvCxnSpPr>
        <p:spPr>
          <a:xfrm flipV="1">
            <a:off x="3236609" y="1317712"/>
            <a:ext cx="1478397" cy="1828891"/>
          </a:xfrm>
          <a:prstGeom prst="line">
            <a:avLst/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64">
            <a:extLst>
              <a:ext uri="{FF2B5EF4-FFF2-40B4-BE49-F238E27FC236}">
                <a16:creationId xmlns:a16="http://schemas.microsoft.com/office/drawing/2014/main" id="{140727EF-526F-DB32-8CEE-9C8224443F09}"/>
              </a:ext>
            </a:extLst>
          </p:cNvPr>
          <p:cNvCxnSpPr/>
          <p:nvPr/>
        </p:nvCxnSpPr>
        <p:spPr>
          <a:xfrm>
            <a:off x="510784" y="2636231"/>
            <a:ext cx="6509457" cy="29272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4">
            <a:extLst>
              <a:ext uri="{FF2B5EF4-FFF2-40B4-BE49-F238E27FC236}">
                <a16:creationId xmlns:a16="http://schemas.microsoft.com/office/drawing/2014/main" id="{4343BD20-4EA0-EACB-DC29-3D24AFA1345C}"/>
              </a:ext>
            </a:extLst>
          </p:cNvPr>
          <p:cNvCxnSpPr/>
          <p:nvPr/>
        </p:nvCxnSpPr>
        <p:spPr>
          <a:xfrm>
            <a:off x="3622125" y="2673348"/>
            <a:ext cx="13658" cy="1865619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8">
            <a:extLst>
              <a:ext uri="{FF2B5EF4-FFF2-40B4-BE49-F238E27FC236}">
                <a16:creationId xmlns:a16="http://schemas.microsoft.com/office/drawing/2014/main" id="{D3616BF8-F8AF-871A-3357-97DA2B44DA58}"/>
              </a:ext>
            </a:extLst>
          </p:cNvPr>
          <p:cNvSpPr txBox="1"/>
          <p:nvPr/>
        </p:nvSpPr>
        <p:spPr>
          <a:xfrm>
            <a:off x="4751541" y="1115837"/>
            <a:ext cx="45557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33" baseline="30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23" name="TextBox 28">
            <a:extLst>
              <a:ext uri="{FF2B5EF4-FFF2-40B4-BE49-F238E27FC236}">
                <a16:creationId xmlns:a16="http://schemas.microsoft.com/office/drawing/2014/main" id="{82682A16-4CD6-C5FD-F465-A72305D6E329}"/>
              </a:ext>
            </a:extLst>
          </p:cNvPr>
          <p:cNvSpPr txBox="1"/>
          <p:nvPr/>
        </p:nvSpPr>
        <p:spPr>
          <a:xfrm>
            <a:off x="4793938" y="4034426"/>
            <a:ext cx="4667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3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633" baseline="30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2019919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60E96-B16F-6EFB-CB60-2FF96FBA9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586E10C-5EA0-70FE-B301-0D4AACA50F3A}"/>
              </a:ext>
            </a:extLst>
          </p:cNvPr>
          <p:cNvSpPr txBox="1">
            <a:spLocks/>
          </p:cNvSpPr>
          <p:nvPr/>
        </p:nvSpPr>
        <p:spPr>
          <a:xfrm>
            <a:off x="0" y="10900"/>
            <a:ext cx="12192000" cy="49913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100" dirty="0">
                <a:solidFill>
                  <a:sysClr val="windowText" lastClr="000000"/>
                </a:solidFill>
              </a:rPr>
              <a:t>Reciprocal tariffs on the world market of two similar countries trading two goods with similar volumes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46A38C73-1F99-9C41-7D7D-15E843078A90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354A4DE-80DD-2B3A-0898-BF7676F50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95" y="510035"/>
            <a:ext cx="6669602" cy="622455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DE35D70-AE3F-1592-623F-0CF611825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977" y="1578642"/>
            <a:ext cx="3319094" cy="252529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36CBE56-2AA6-0223-A29D-5E1ADFAACB34}"/>
              </a:ext>
            </a:extLst>
          </p:cNvPr>
          <p:cNvSpPr txBox="1"/>
          <p:nvPr/>
        </p:nvSpPr>
        <p:spPr>
          <a:xfrm>
            <a:off x="4580189" y="6272925"/>
            <a:ext cx="41094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dirty="0">
                <a:hlinkClick r:id="rId5"/>
              </a:rPr>
              <a:t>https://policy.trade.ec.europa.eu/eu-trade-relationships-country-and-region/countries-and-regions/united-states_en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294499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36F94-BC04-CB44-3AB7-FB61A00D5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54929ACC-7231-8049-9A25-C4EF4E58CA64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CA2FE-531B-A5AC-23F3-9052622B660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(erratic) US-Trade Policy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7CB52CC-6110-DC61-2258-7133D5389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80" y="683094"/>
            <a:ext cx="5336986" cy="590673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B2DABC1-17B4-FA41-1F80-656DE16A8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673" y="2181467"/>
            <a:ext cx="1219687" cy="59875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15BFD2F-ED40-922B-C9DF-F0D6B76D4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6795" y="700491"/>
            <a:ext cx="3867349" cy="415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599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ED69-FCF5-BF7D-588B-C52FE1C07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F21E996A-80D7-E714-3904-85E9995421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DF0B6-EEB0-556F-2C28-B4BEAEF5AEE1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Timeline of US-Trade Policy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EF67891-DF8A-7C7E-7A3C-8F1EF3F92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" y="949897"/>
            <a:ext cx="7072002" cy="534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15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1039E-AD12-A88D-EE08-76209D2FC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EA315007-CFB9-785A-F6CD-F36040041C53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8EBCF8F2-BB0E-2076-7762-755D3A8E2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05" y="1102561"/>
            <a:ext cx="2095500" cy="10287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AE7F476D-C9E0-41EF-ACEB-B117E6569D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805" y="983510"/>
            <a:ext cx="6887536" cy="150516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883B82DA-D6A2-DF8F-1388-220063D377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771" y="2571418"/>
            <a:ext cx="5296577" cy="196626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B0C2A04-3B40-F9A0-E049-0D431E27FF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65" y="4734729"/>
            <a:ext cx="6992326" cy="120984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7FA011E-116F-2390-9F64-D5C65C2CF0B2}"/>
              </a:ext>
            </a:extLst>
          </p:cNvPr>
          <p:cNvSpPr txBox="1"/>
          <p:nvPr/>
        </p:nvSpPr>
        <p:spPr>
          <a:xfrm>
            <a:off x="9952" y="-9903"/>
            <a:ext cx="9248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hlinkClick r:id="rId7"/>
              </a:rPr>
              <a:t>US-Zölle - Wirkungsanalyse mit einfachem Handelsmodell, Das Wirtschaftsstudium </a:t>
            </a:r>
            <a:r>
              <a:rPr lang="de-DE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    </a:t>
            </a:r>
            <a:r>
              <a:rPr lang="de-DE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(2025 Köster, Bernhard und Mühe, Felix)</a:t>
            </a:r>
            <a:r>
              <a:rPr lang="de-DE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WISU 6/25, 599 -- 606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2770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19B26-53E0-6F57-A186-549ED394F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5FDB93E-2367-7442-A61F-0846B7790593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Trade USA – China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AAEF6A-D344-E2BD-0E28-1D022075797C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7F61C2F-BFB1-EAEC-CA34-C8A63D7B1956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6ACD163D-B48D-E0C7-55BD-54DE20A71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32" y="890246"/>
            <a:ext cx="11438936" cy="203641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C729C5-C3F7-2A64-E7F6-D600E7924B9A}"/>
              </a:ext>
            </a:extLst>
          </p:cNvPr>
          <p:cNvSpPr txBox="1"/>
          <p:nvPr/>
        </p:nvSpPr>
        <p:spPr>
          <a:xfrm>
            <a:off x="451083" y="4482789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Shares in world production and world trade in goods, measured in exports and imports. (Source: IMF </a:t>
            </a:r>
            <a:r>
              <a:rPr lang="en-US" dirty="0" err="1"/>
              <a:t>Datamapper</a:t>
            </a:r>
            <a:r>
              <a:rPr lang="en-US" dirty="0"/>
              <a:t>, IMF Dataset, ITC, UN Comtrade)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71959089-AFCF-762B-48D7-C97823412B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83" y="3013680"/>
            <a:ext cx="8658388" cy="1228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517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8030F-4766-D19F-4EA3-9912E13F3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C6BC41A-286F-37AB-4441-9AE1CC85E646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China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49DA69C-3C2B-43C7-A9D2-6E9E4AE9FBF7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F8B907F-B380-9B66-6E03-16BBCA86EB0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A6FE82E-BE6E-24DB-E384-4F1986D34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67" y="834317"/>
            <a:ext cx="7938023" cy="189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057F936-9EF1-C720-9CCA-40900232F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267" y="3043248"/>
            <a:ext cx="7963662" cy="1648021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8E3955C-A153-97CD-3DC3-C6F9222A66A3}"/>
              </a:ext>
            </a:extLst>
          </p:cNvPr>
          <p:cNvSpPr txBox="1"/>
          <p:nvPr/>
        </p:nvSpPr>
        <p:spPr>
          <a:xfrm>
            <a:off x="558591" y="4695828"/>
            <a:ext cx="61026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China broken down by goods and services (Source: Library of Congress of USA, US Census Bureau).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43104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47438-B9A7-C0D1-E3D0-4085C0BEE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7BF1631-CB7A-F70C-20BD-539C2D8246A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Bilateral Trade USA – EU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BB4F093-A806-CC33-7EAE-B7A837437A98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F41DECA-3D34-B4E6-149F-67F34D60117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EA385B8B-D4A4-8CA7-6446-314CD43D6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83" y="899431"/>
            <a:ext cx="7947355" cy="192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3852E653-09B7-F68E-4D18-A2B00DF0DF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83" y="3078133"/>
            <a:ext cx="7932874" cy="166283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8DBC326-673B-E195-4C7E-942FE7D77987}"/>
              </a:ext>
            </a:extLst>
          </p:cNvPr>
          <p:cNvSpPr txBox="1"/>
          <p:nvPr/>
        </p:nvSpPr>
        <p:spPr>
          <a:xfrm>
            <a:off x="284783" y="4925160"/>
            <a:ext cx="61026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Bilateral trade links between the USA and the EU broken down by goods and services (source: Eurostat, EU Commission).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2422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D8844-9DFC-A00A-778D-CE9A5875D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F4BE57-421E-E960-BFDA-2F6430C4D05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2907173-9C15-8117-A73E-0CA495F6B832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E34C97C-CA75-5B4F-B43C-70EAC1496665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DE6B29E-5306-14C9-8345-63793DB5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21" y="572249"/>
            <a:ext cx="7815135" cy="439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1963E-D551-1024-91BB-6DBDBA299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168D0C-DA1E-3231-7628-4F6E96DC578A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Traiffs</a:t>
            </a:r>
            <a:r>
              <a:rPr lang="en-US" sz="3991" dirty="0">
                <a:solidFill>
                  <a:sysClr val="windowText" lastClr="000000"/>
                </a:solidFill>
              </a:rPr>
              <a:t> and quotas in a small country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EAEA95A-AD7D-9EA2-8826-5E7402285D3A}"/>
              </a:ext>
            </a:extLst>
          </p:cNvPr>
          <p:cNvSpPr txBox="1"/>
          <p:nvPr/>
        </p:nvSpPr>
        <p:spPr>
          <a:xfrm>
            <a:off x="211904" y="1227246"/>
            <a:ext cx="8108895" cy="4112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3" u="sng" dirty="0"/>
              <a:t>Assumptions:</a:t>
            </a:r>
          </a:p>
          <a:p>
            <a:endParaRPr lang="en-US" sz="2903" u="sng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03" dirty="0"/>
              <a:t>Small country relative to the global market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903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03" dirty="0"/>
              <a:t>Normal demand and supply structure on the domestic market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903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903" dirty="0"/>
              <a:t>Completely price-elastic supply on the global market</a:t>
            </a: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4D344F90-9399-D263-D08C-60182B245EE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5FD7930F-F5BD-4787-810E-D59A42FBC631}"/>
              </a:ext>
            </a:extLst>
          </p:cNvPr>
          <p:cNvGrpSpPr/>
          <p:nvPr/>
        </p:nvGrpSpPr>
        <p:grpSpPr>
          <a:xfrm>
            <a:off x="260027" y="2558227"/>
            <a:ext cx="2445480" cy="2631240"/>
            <a:chOff x="260027" y="2558227"/>
            <a:chExt cx="2445480" cy="2631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C7F8A111-5C47-40E5-9D37-217C091F721E}"/>
                    </a:ext>
                  </a:extLst>
                </p14:cNvPr>
                <p14:cNvContentPartPr/>
                <p14:nvPr/>
              </p14:nvContentPartPr>
              <p14:xfrm>
                <a:off x="904427" y="2569387"/>
                <a:ext cx="1801080" cy="17604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C7F8A111-5C47-40E5-9D37-217C091F721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00107" y="2565067"/>
                  <a:ext cx="180972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C0605B97-ED30-43CA-AF8C-349C8B749562}"/>
                    </a:ext>
                  </a:extLst>
                </p14:cNvPr>
                <p14:cNvContentPartPr/>
                <p14:nvPr/>
              </p14:nvContentPartPr>
              <p14:xfrm>
                <a:off x="260027" y="2558227"/>
                <a:ext cx="991800" cy="22633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C0605B97-ED30-43CA-AF8C-349C8B74956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55707" y="2553907"/>
                  <a:ext cx="1000440" cy="227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9C1CB4D0-4AC9-4885-B732-4F1E0EC82A4D}"/>
                    </a:ext>
                  </a:extLst>
                </p14:cNvPr>
                <p14:cNvContentPartPr/>
                <p14:nvPr/>
              </p14:nvContentPartPr>
              <p14:xfrm>
                <a:off x="347147" y="4697347"/>
                <a:ext cx="515520" cy="4921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9C1CB4D0-4AC9-4885-B732-4F1E0EC82A4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2827" y="4693027"/>
                  <a:ext cx="524160" cy="500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6D94FD9B-FC45-4FBA-9F21-22D51513BEC3}"/>
                  </a:ext>
                </a:extLst>
              </p14:cNvPr>
              <p14:cNvContentPartPr/>
              <p14:nvPr/>
            </p14:nvContentPartPr>
            <p14:xfrm>
              <a:off x="7636067" y="1540147"/>
              <a:ext cx="3422520" cy="277668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6D94FD9B-FC45-4FBA-9F21-22D51513BEC3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631747" y="1535827"/>
                <a:ext cx="3431160" cy="2785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65" name="Freihand 64">
                <a:extLst>
                  <a:ext uri="{FF2B5EF4-FFF2-40B4-BE49-F238E27FC236}">
                    <a16:creationId xmlns:a16="http://schemas.microsoft.com/office/drawing/2014/main" id="{85E1E88A-1426-498A-9BF7-38DA7A3673C0}"/>
                  </a:ext>
                </a:extLst>
              </p14:cNvPr>
              <p14:cNvContentPartPr/>
              <p14:nvPr/>
            </p14:nvContentPartPr>
            <p14:xfrm>
              <a:off x="7494587" y="1022827"/>
              <a:ext cx="3746160" cy="3315960"/>
            </p14:xfrm>
          </p:contentPart>
        </mc:Choice>
        <mc:Fallback>
          <p:pic>
            <p:nvPicPr>
              <p:cNvPr id="65" name="Freihand 64">
                <a:extLst>
                  <a:ext uri="{FF2B5EF4-FFF2-40B4-BE49-F238E27FC236}">
                    <a16:creationId xmlns:a16="http://schemas.microsoft.com/office/drawing/2014/main" id="{85E1E88A-1426-498A-9BF7-38DA7A3673C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490267" y="1018507"/>
                <a:ext cx="3754800" cy="332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67" name="Freihand 66">
                <a:extLst>
                  <a:ext uri="{FF2B5EF4-FFF2-40B4-BE49-F238E27FC236}">
                    <a16:creationId xmlns:a16="http://schemas.microsoft.com/office/drawing/2014/main" id="{E1D4FF72-770D-4A2B-A025-41D9A6D0A1E4}"/>
                  </a:ext>
                </a:extLst>
              </p14:cNvPr>
              <p14:cNvContentPartPr/>
              <p14:nvPr/>
            </p14:nvContentPartPr>
            <p14:xfrm>
              <a:off x="2346587" y="4728307"/>
              <a:ext cx="2731680" cy="107280"/>
            </p14:xfrm>
          </p:contentPart>
        </mc:Choice>
        <mc:Fallback>
          <p:pic>
            <p:nvPicPr>
              <p:cNvPr id="67" name="Freihand 66">
                <a:extLst>
                  <a:ext uri="{FF2B5EF4-FFF2-40B4-BE49-F238E27FC236}">
                    <a16:creationId xmlns:a16="http://schemas.microsoft.com/office/drawing/2014/main" id="{E1D4FF72-770D-4A2B-A025-41D9A6D0A1E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342267" y="4723987"/>
                <a:ext cx="2740320" cy="115920"/>
              </a:xfrm>
              <a:prstGeom prst="rect">
                <a:avLst/>
              </a:prstGeom>
            </p:spPr>
          </p:pic>
        </mc:Fallback>
      </mc:AlternateContent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7EB2A2A7-3221-46CE-9AF1-D507AC56520D}"/>
              </a:ext>
            </a:extLst>
          </p:cNvPr>
          <p:cNvGrpSpPr/>
          <p:nvPr/>
        </p:nvGrpSpPr>
        <p:grpSpPr>
          <a:xfrm>
            <a:off x="2373947" y="4774387"/>
            <a:ext cx="5991480" cy="1132200"/>
            <a:chOff x="2373947" y="4774387"/>
            <a:chExt cx="5991480" cy="11322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04647A95-4572-42E4-9197-F95C84126B6E}"/>
                    </a:ext>
                  </a:extLst>
                </p14:cNvPr>
                <p14:cNvContentPartPr/>
                <p14:nvPr/>
              </p14:nvContentPartPr>
              <p14:xfrm>
                <a:off x="3888467" y="4940707"/>
                <a:ext cx="249120" cy="25092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04647A95-4572-42E4-9197-F95C84126B6E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884147" y="4936387"/>
                  <a:ext cx="25776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A2D7D14-0ED8-4046-844A-D031561A903A}"/>
                    </a:ext>
                  </a:extLst>
                </p14:cNvPr>
                <p14:cNvContentPartPr/>
                <p14:nvPr/>
              </p14:nvContentPartPr>
              <p14:xfrm>
                <a:off x="4135427" y="4999747"/>
                <a:ext cx="48600" cy="32652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A2D7D14-0ED8-4046-844A-D031561A903A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131107" y="4995427"/>
                  <a:ext cx="57240" cy="33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15B10A8C-DA26-4073-BF21-ECE7C1260F4F}"/>
                    </a:ext>
                  </a:extLst>
                </p14:cNvPr>
                <p14:cNvContentPartPr/>
                <p14:nvPr/>
              </p14:nvContentPartPr>
              <p14:xfrm>
                <a:off x="4477787" y="5003707"/>
                <a:ext cx="40680" cy="31896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15B10A8C-DA26-4073-BF21-ECE7C1260F4F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473467" y="4999387"/>
                  <a:ext cx="4932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C7B4A4AA-4D7B-4162-9261-04BA5E393A72}"/>
                    </a:ext>
                  </a:extLst>
                </p14:cNvPr>
                <p14:cNvContentPartPr/>
                <p14:nvPr/>
              </p14:nvContentPartPr>
              <p14:xfrm>
                <a:off x="4524587" y="4962307"/>
                <a:ext cx="360720" cy="3474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C7B4A4AA-4D7B-4162-9261-04BA5E393A7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520267" y="4957987"/>
                  <a:ext cx="369360" cy="35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34" name="Freihand 33">
                  <a:extLst>
                    <a:ext uri="{FF2B5EF4-FFF2-40B4-BE49-F238E27FC236}">
                      <a16:creationId xmlns:a16="http://schemas.microsoft.com/office/drawing/2014/main" id="{008B8D1C-C114-4E3F-9F11-8F3ECE0319E5}"/>
                    </a:ext>
                  </a:extLst>
                </p14:cNvPr>
                <p14:cNvContentPartPr/>
                <p14:nvPr/>
              </p14:nvContentPartPr>
              <p14:xfrm>
                <a:off x="4840667" y="4943227"/>
                <a:ext cx="333000" cy="297720"/>
              </p14:xfrm>
            </p:contentPart>
          </mc:Choice>
          <mc:Fallback>
            <p:pic>
              <p:nvPicPr>
                <p:cNvPr id="34" name="Freihand 33">
                  <a:extLst>
                    <a:ext uri="{FF2B5EF4-FFF2-40B4-BE49-F238E27FC236}">
                      <a16:creationId xmlns:a16="http://schemas.microsoft.com/office/drawing/2014/main" id="{008B8D1C-C114-4E3F-9F11-8F3ECE0319E5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836347" y="4938907"/>
                  <a:ext cx="341640" cy="30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E22CA079-AD0A-4517-A02D-2FAFB3DD4EFA}"/>
                    </a:ext>
                  </a:extLst>
                </p14:cNvPr>
                <p14:cNvContentPartPr/>
                <p14:nvPr/>
              </p14:nvContentPartPr>
              <p14:xfrm>
                <a:off x="5189147" y="4965907"/>
                <a:ext cx="196200" cy="2145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E22CA079-AD0A-4517-A02D-2FAFB3DD4EFA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184827" y="4961587"/>
                  <a:ext cx="20484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577158DB-336E-4619-BC72-6C816AC1E2F9}"/>
                    </a:ext>
                  </a:extLst>
                </p14:cNvPr>
                <p14:cNvContentPartPr/>
                <p14:nvPr/>
              </p14:nvContentPartPr>
              <p14:xfrm>
                <a:off x="5483627" y="5091907"/>
                <a:ext cx="19080" cy="3672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577158DB-336E-4619-BC72-6C816AC1E2F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479307" y="5087587"/>
                  <a:ext cx="27720" cy="4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8F96C69B-0EF6-4163-A9A9-FD02244820E4}"/>
                    </a:ext>
                  </a:extLst>
                </p14:cNvPr>
                <p14:cNvContentPartPr/>
                <p14:nvPr/>
              </p14:nvContentPartPr>
              <p14:xfrm>
                <a:off x="5514227" y="5064547"/>
                <a:ext cx="190080" cy="1382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8F96C69B-0EF6-4163-A9A9-FD02244820E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509907" y="5060227"/>
                  <a:ext cx="19872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15ABD89F-AD3D-4FBD-A200-DF8BD64875ED}"/>
                    </a:ext>
                  </a:extLst>
                </p14:cNvPr>
                <p14:cNvContentPartPr/>
                <p14:nvPr/>
              </p14:nvContentPartPr>
              <p14:xfrm>
                <a:off x="5690627" y="5019547"/>
                <a:ext cx="210600" cy="18000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15ABD89F-AD3D-4FBD-A200-DF8BD64875ED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5686307" y="5015227"/>
                  <a:ext cx="21924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D903F0F9-9E4F-44EE-8757-4286FBB9DD6D}"/>
                    </a:ext>
                  </a:extLst>
                </p14:cNvPr>
                <p14:cNvContentPartPr/>
                <p14:nvPr/>
              </p14:nvContentPartPr>
              <p14:xfrm>
                <a:off x="5871347" y="4943227"/>
                <a:ext cx="161280" cy="24804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D903F0F9-9E4F-44EE-8757-4286FBB9DD6D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5867027" y="4938907"/>
                  <a:ext cx="169920" cy="25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86F43BE5-FCDF-47D6-B2F4-F91291B890B5}"/>
                    </a:ext>
                  </a:extLst>
                </p14:cNvPr>
                <p14:cNvContentPartPr/>
                <p14:nvPr/>
              </p14:nvContentPartPr>
              <p14:xfrm>
                <a:off x="6007427" y="4934947"/>
                <a:ext cx="358920" cy="29340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86F43BE5-FCDF-47D6-B2F4-F91291B890B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003107" y="4930627"/>
                  <a:ext cx="367560" cy="30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4C481F46-EB75-4194-9074-F1A63A1095EC}"/>
                    </a:ext>
                  </a:extLst>
                </p14:cNvPr>
                <p14:cNvContentPartPr/>
                <p14:nvPr/>
              </p14:nvContentPartPr>
              <p14:xfrm>
                <a:off x="6531587" y="5076427"/>
                <a:ext cx="155160" cy="28512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4C481F46-EB75-4194-9074-F1A63A1095E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6527267" y="5072107"/>
                  <a:ext cx="163800" cy="29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59E3B0D1-C4A9-4E84-8192-BCC1AF8C3E80}"/>
                    </a:ext>
                  </a:extLst>
                </p14:cNvPr>
                <p14:cNvContentPartPr/>
                <p14:nvPr/>
              </p14:nvContentPartPr>
              <p14:xfrm>
                <a:off x="6740747" y="5064547"/>
                <a:ext cx="208800" cy="16272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59E3B0D1-C4A9-4E84-8192-BCC1AF8C3E80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6736427" y="5060227"/>
                  <a:ext cx="217440" cy="171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43" name="Freihand 42">
                  <a:extLst>
                    <a:ext uri="{FF2B5EF4-FFF2-40B4-BE49-F238E27FC236}">
                      <a16:creationId xmlns:a16="http://schemas.microsoft.com/office/drawing/2014/main" id="{BAAF30D5-71F8-4485-9D59-252EBBB5BD2C}"/>
                    </a:ext>
                  </a:extLst>
                </p14:cNvPr>
                <p14:cNvContentPartPr/>
                <p14:nvPr/>
              </p14:nvContentPartPr>
              <p14:xfrm>
                <a:off x="6920027" y="5002987"/>
                <a:ext cx="240480" cy="171000"/>
              </p14:xfrm>
            </p:contentPart>
          </mc:Choice>
          <mc:Fallback>
            <p:pic>
              <p:nvPicPr>
                <p:cNvPr id="43" name="Freihand 42">
                  <a:extLst>
                    <a:ext uri="{FF2B5EF4-FFF2-40B4-BE49-F238E27FC236}">
                      <a16:creationId xmlns:a16="http://schemas.microsoft.com/office/drawing/2014/main" id="{BAAF30D5-71F8-4485-9D59-252EBBB5BD2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6915707" y="4998667"/>
                  <a:ext cx="2491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">
              <p14:nvContentPartPr>
                <p14:cNvPr id="44" name="Freihand 43">
                  <a:extLst>
                    <a:ext uri="{FF2B5EF4-FFF2-40B4-BE49-F238E27FC236}">
                      <a16:creationId xmlns:a16="http://schemas.microsoft.com/office/drawing/2014/main" id="{DCD52609-9438-4367-959F-D90C234F6F6C}"/>
                    </a:ext>
                  </a:extLst>
                </p14:cNvPr>
                <p14:cNvContentPartPr/>
                <p14:nvPr/>
              </p14:nvContentPartPr>
              <p14:xfrm>
                <a:off x="7173467" y="5029267"/>
                <a:ext cx="247680" cy="156600"/>
              </p14:xfrm>
            </p:contentPart>
          </mc:Choice>
          <mc:Fallback>
            <p:pic>
              <p:nvPicPr>
                <p:cNvPr id="44" name="Freihand 43">
                  <a:extLst>
                    <a:ext uri="{FF2B5EF4-FFF2-40B4-BE49-F238E27FC236}">
                      <a16:creationId xmlns:a16="http://schemas.microsoft.com/office/drawing/2014/main" id="{DCD52609-9438-4367-959F-D90C234F6F6C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7169147" y="5024947"/>
                  <a:ext cx="25632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51385D2E-1AF9-4E17-93B6-BE3FD99F2EDF}"/>
                    </a:ext>
                  </a:extLst>
                </p14:cNvPr>
                <p14:cNvContentPartPr/>
                <p14:nvPr/>
              </p14:nvContentPartPr>
              <p14:xfrm>
                <a:off x="5295347" y="5503027"/>
                <a:ext cx="45720" cy="21600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51385D2E-1AF9-4E17-93B6-BE3FD99F2EDF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5291027" y="5498707"/>
                  <a:ext cx="54360" cy="22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9F90E9C0-9B83-4B00-BB98-56F3D1428421}"/>
                    </a:ext>
                  </a:extLst>
                </p14:cNvPr>
                <p14:cNvContentPartPr/>
                <p14:nvPr/>
              </p14:nvContentPartPr>
              <p14:xfrm>
                <a:off x="5408747" y="5493307"/>
                <a:ext cx="222120" cy="23220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9F90E9C0-9B83-4B00-BB98-56F3D1428421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5404427" y="5488987"/>
                  <a:ext cx="2307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6CA8E190-AC82-4A35-9CEA-F649C809726D}"/>
                    </a:ext>
                  </a:extLst>
                </p14:cNvPr>
                <p14:cNvContentPartPr/>
                <p14:nvPr/>
              </p14:nvContentPartPr>
              <p14:xfrm>
                <a:off x="5390747" y="5319787"/>
                <a:ext cx="9000" cy="2736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6CA8E190-AC82-4A35-9CEA-F649C809726D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5386427" y="5315467"/>
                  <a:ext cx="1764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DE1DB04C-4497-44AE-87F6-2AB406E0FF00}"/>
                    </a:ext>
                  </a:extLst>
                </p14:cNvPr>
                <p14:cNvContentPartPr/>
                <p14:nvPr/>
              </p14:nvContentPartPr>
              <p14:xfrm>
                <a:off x="5817347" y="5352907"/>
                <a:ext cx="45360" cy="30096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DE1DB04C-4497-44AE-87F6-2AB406E0FF00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5813027" y="5348587"/>
                  <a:ext cx="54000" cy="309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24038EEF-E320-491E-8C51-5725BC0853B6}"/>
                    </a:ext>
                  </a:extLst>
                </p14:cNvPr>
                <p14:cNvContentPartPr/>
                <p14:nvPr/>
              </p14:nvContentPartPr>
              <p14:xfrm>
                <a:off x="5784587" y="5510947"/>
                <a:ext cx="158400" cy="1476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24038EEF-E320-491E-8C51-5725BC0853B6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5780267" y="5506627"/>
                  <a:ext cx="1670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B19EB11D-AFAE-4275-9F9C-5770A4BE0153}"/>
                    </a:ext>
                  </a:extLst>
                </p14:cNvPr>
                <p14:cNvContentPartPr/>
                <p14:nvPr/>
              </p14:nvContentPartPr>
              <p14:xfrm>
                <a:off x="5927147" y="5482507"/>
                <a:ext cx="154800" cy="1263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B19EB11D-AFAE-4275-9F9C-5770A4BE0153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5922827" y="5478187"/>
                  <a:ext cx="163440" cy="135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EA9CCE80-D0AC-4199-A0D5-4FFD7AB39BE4}"/>
                    </a:ext>
                  </a:extLst>
                </p14:cNvPr>
                <p14:cNvContentPartPr/>
                <p14:nvPr/>
              </p14:nvContentPartPr>
              <p14:xfrm>
                <a:off x="6114707" y="5390347"/>
                <a:ext cx="160200" cy="21564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EA9CCE80-D0AC-4199-A0D5-4FFD7AB39BE4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110387" y="5386027"/>
                  <a:ext cx="168840" cy="22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478A6AE1-4E23-4EC9-8872-A17E6EF013A6}"/>
                    </a:ext>
                  </a:extLst>
                </p14:cNvPr>
                <p14:cNvContentPartPr/>
                <p14:nvPr/>
              </p14:nvContentPartPr>
              <p14:xfrm>
                <a:off x="6292907" y="5486827"/>
                <a:ext cx="311040" cy="14436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478A6AE1-4E23-4EC9-8872-A17E6EF013A6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288587" y="5482507"/>
                  <a:ext cx="319680" cy="153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C8E6A4D7-E448-40B2-B25D-7BAB7C68C062}"/>
                    </a:ext>
                  </a:extLst>
                </p14:cNvPr>
                <p14:cNvContentPartPr/>
                <p14:nvPr/>
              </p14:nvContentPartPr>
              <p14:xfrm>
                <a:off x="6785747" y="5535427"/>
                <a:ext cx="167400" cy="15300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C8E6A4D7-E448-40B2-B25D-7BAB7C68C062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6781427" y="5531107"/>
                  <a:ext cx="17604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A59604FE-7C31-4573-98D3-FDB5EAD145D2}"/>
                    </a:ext>
                  </a:extLst>
                </p14:cNvPr>
                <p14:cNvContentPartPr/>
                <p14:nvPr/>
              </p14:nvContentPartPr>
              <p14:xfrm>
                <a:off x="7012907" y="5539747"/>
                <a:ext cx="100440" cy="11340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A59604FE-7C31-4573-98D3-FDB5EAD145D2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7008587" y="5535427"/>
                  <a:ext cx="109080" cy="12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EA855E7B-ED24-4CB2-B0C7-50B5D7E41E0A}"/>
                    </a:ext>
                  </a:extLst>
                </p14:cNvPr>
                <p14:cNvContentPartPr/>
                <p14:nvPr/>
              </p14:nvContentPartPr>
              <p14:xfrm>
                <a:off x="7284347" y="5549827"/>
                <a:ext cx="137880" cy="3567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EA855E7B-ED24-4CB2-B0C7-50B5D7E41E0A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7280027" y="5545507"/>
                  <a:ext cx="146520" cy="36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CAAF8ABF-8A5C-406A-9EB9-A00E7F9DF384}"/>
                    </a:ext>
                  </a:extLst>
                </p14:cNvPr>
                <p14:cNvContentPartPr/>
                <p14:nvPr/>
              </p14:nvContentPartPr>
              <p14:xfrm>
                <a:off x="7501427" y="5513467"/>
                <a:ext cx="33840" cy="12204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CAAF8ABF-8A5C-406A-9EB9-A00E7F9DF384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7497107" y="5509147"/>
                  <a:ext cx="4248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9CBA5430-4B51-4B2A-B890-DF98DED9D67A}"/>
                    </a:ext>
                  </a:extLst>
                </p14:cNvPr>
                <p14:cNvContentPartPr/>
                <p14:nvPr/>
              </p14:nvContentPartPr>
              <p14:xfrm>
                <a:off x="7532747" y="5399347"/>
                <a:ext cx="12960" cy="237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9CBA5430-4B51-4B2A-B890-DF98DED9D67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7528427" y="5395027"/>
                  <a:ext cx="2160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2B9AAF32-10A0-46BB-A05C-9ACE0C948D58}"/>
                    </a:ext>
                  </a:extLst>
                </p14:cNvPr>
                <p14:cNvContentPartPr/>
                <p14:nvPr/>
              </p14:nvContentPartPr>
              <p14:xfrm>
                <a:off x="7629227" y="5506267"/>
                <a:ext cx="114840" cy="16704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2B9AAF32-10A0-46BB-A05C-9ACE0C948D58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7624907" y="5501947"/>
                  <a:ext cx="1234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E7D5A3D0-5812-4C8D-AF86-2FF0477DE5C1}"/>
                    </a:ext>
                  </a:extLst>
                </p14:cNvPr>
                <p14:cNvContentPartPr/>
                <p14:nvPr/>
              </p14:nvContentPartPr>
              <p14:xfrm>
                <a:off x="7772867" y="5508427"/>
                <a:ext cx="339480" cy="1350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E7D5A3D0-5812-4C8D-AF86-2FF0477DE5C1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7768547" y="5504107"/>
                  <a:ext cx="348120" cy="143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B6ECCEBF-33DB-4A3A-86AC-7DD8876E5F67}"/>
                    </a:ext>
                  </a:extLst>
                </p14:cNvPr>
                <p14:cNvContentPartPr/>
                <p14:nvPr/>
              </p14:nvContentPartPr>
              <p14:xfrm>
                <a:off x="8127827" y="5191267"/>
                <a:ext cx="237600" cy="30276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B6ECCEBF-33DB-4A3A-86AC-7DD8876E5F67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8123507" y="5186947"/>
                  <a:ext cx="246240" cy="31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7B573FDD-563E-4523-B298-7BCAD2BB1030}"/>
                    </a:ext>
                  </a:extLst>
                </p14:cNvPr>
                <p14:cNvContentPartPr/>
                <p14:nvPr/>
              </p14:nvContentPartPr>
              <p14:xfrm>
                <a:off x="8274347" y="5622547"/>
                <a:ext cx="32040" cy="5256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7B573FDD-563E-4523-B298-7BCAD2BB1030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8270027" y="5618227"/>
                  <a:ext cx="40680" cy="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CA9E31E5-B3A5-493D-B9A7-6F11E0037DE2}"/>
                    </a:ext>
                  </a:extLst>
                </p14:cNvPr>
                <p14:cNvContentPartPr/>
                <p14:nvPr/>
              </p14:nvContentPartPr>
              <p14:xfrm>
                <a:off x="2373947" y="4774387"/>
                <a:ext cx="2579040" cy="1558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CA9E31E5-B3A5-493D-B9A7-6F11E0037DE2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2369627" y="4770067"/>
                  <a:ext cx="2587680" cy="164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1">
            <p14:nvContentPartPr>
              <p14:cNvPr id="74" name="Freihand 73">
                <a:extLst>
                  <a:ext uri="{FF2B5EF4-FFF2-40B4-BE49-F238E27FC236}">
                    <a16:creationId xmlns:a16="http://schemas.microsoft.com/office/drawing/2014/main" id="{43610E7D-5D10-4E81-9110-B96414F695BD}"/>
                  </a:ext>
                </a:extLst>
              </p14:cNvPr>
              <p14:cNvContentPartPr/>
              <p14:nvPr/>
            </p14:nvContentPartPr>
            <p14:xfrm>
              <a:off x="9190547" y="3177787"/>
              <a:ext cx="30600" cy="62280"/>
            </p14:xfrm>
          </p:contentPart>
        </mc:Choice>
        <mc:Fallback>
          <p:pic>
            <p:nvPicPr>
              <p:cNvPr id="74" name="Freihand 73">
                <a:extLst>
                  <a:ext uri="{FF2B5EF4-FFF2-40B4-BE49-F238E27FC236}">
                    <a16:creationId xmlns:a16="http://schemas.microsoft.com/office/drawing/2014/main" id="{43610E7D-5D10-4E81-9110-B96414F695BD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9186227" y="3173467"/>
                <a:ext cx="39240" cy="7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3">
            <p14:nvContentPartPr>
              <p14:cNvPr id="81" name="Freihand 80">
                <a:extLst>
                  <a:ext uri="{FF2B5EF4-FFF2-40B4-BE49-F238E27FC236}">
                    <a16:creationId xmlns:a16="http://schemas.microsoft.com/office/drawing/2014/main" id="{9C9CF661-9894-4427-9069-47FC0C0FDA98}"/>
                  </a:ext>
                </a:extLst>
              </p14:cNvPr>
              <p14:cNvContentPartPr/>
              <p14:nvPr/>
            </p14:nvContentPartPr>
            <p14:xfrm>
              <a:off x="8829467" y="3346627"/>
              <a:ext cx="1537200" cy="137160"/>
            </p14:xfrm>
          </p:contentPart>
        </mc:Choice>
        <mc:Fallback>
          <p:pic>
            <p:nvPicPr>
              <p:cNvPr id="81" name="Freihand 80">
                <a:extLst>
                  <a:ext uri="{FF2B5EF4-FFF2-40B4-BE49-F238E27FC236}">
                    <a16:creationId xmlns:a16="http://schemas.microsoft.com/office/drawing/2014/main" id="{9C9CF661-9894-4427-9069-47FC0C0FDA98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8825147" y="3342307"/>
                <a:ext cx="1545840" cy="145800"/>
              </a:xfrm>
              <a:prstGeom prst="rect">
                <a:avLst/>
              </a:prstGeom>
            </p:spPr>
          </p:pic>
        </mc:Fallback>
      </mc:AlternateContent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A2590A67-F461-4055-95F2-469A713124D3}"/>
              </a:ext>
            </a:extLst>
          </p:cNvPr>
          <p:cNvGrpSpPr/>
          <p:nvPr/>
        </p:nvGrpSpPr>
        <p:grpSpPr>
          <a:xfrm>
            <a:off x="7893467" y="2221627"/>
            <a:ext cx="3035160" cy="2022120"/>
            <a:chOff x="7893467" y="2221627"/>
            <a:chExt cx="3035160" cy="20221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3BF87617-8211-444A-8AF2-F41AC8802E93}"/>
                    </a:ext>
                  </a:extLst>
                </p14:cNvPr>
                <p14:cNvContentPartPr/>
                <p14:nvPr/>
              </p14:nvContentPartPr>
              <p14:xfrm>
                <a:off x="8596187" y="2797987"/>
                <a:ext cx="55080" cy="97092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3BF87617-8211-444A-8AF2-F41AC8802E93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8591867" y="2793667"/>
                  <a:ext cx="63720" cy="9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7E3B1854-7E4F-44F9-9DA1-29C6C28DFA67}"/>
                    </a:ext>
                  </a:extLst>
                </p14:cNvPr>
                <p14:cNvContentPartPr/>
                <p14:nvPr/>
              </p14:nvContentPartPr>
              <p14:xfrm>
                <a:off x="8307107" y="3624547"/>
                <a:ext cx="1969200" cy="12888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7E3B1854-7E4F-44F9-9DA1-29C6C28DFA67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8302787" y="3620227"/>
                  <a:ext cx="197784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EFC9F4BC-9A16-4907-9005-661FDB573FD8}"/>
                    </a:ext>
                  </a:extLst>
                </p14:cNvPr>
                <p14:cNvContentPartPr/>
                <p14:nvPr/>
              </p14:nvContentPartPr>
              <p14:xfrm>
                <a:off x="10214387" y="3487747"/>
                <a:ext cx="353160" cy="26748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EFC9F4BC-9A16-4907-9005-661FDB573FD8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10210067" y="3483427"/>
                  <a:ext cx="36180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8" name="Freihand 7">
                  <a:extLst>
                    <a:ext uri="{FF2B5EF4-FFF2-40B4-BE49-F238E27FC236}">
                      <a16:creationId xmlns:a16="http://schemas.microsoft.com/office/drawing/2014/main" id="{52BC4CF1-9B86-4611-ADA4-4A5C0ADB1506}"/>
                    </a:ext>
                  </a:extLst>
                </p14:cNvPr>
                <p14:cNvContentPartPr/>
                <p14:nvPr/>
              </p14:nvContentPartPr>
              <p14:xfrm>
                <a:off x="8504387" y="2488027"/>
                <a:ext cx="298080" cy="288000"/>
              </p14:xfrm>
            </p:contentPart>
          </mc:Choice>
          <mc:Fallback>
            <p:pic>
              <p:nvPicPr>
                <p:cNvPr id="8" name="Freihand 7">
                  <a:extLst>
                    <a:ext uri="{FF2B5EF4-FFF2-40B4-BE49-F238E27FC236}">
                      <a16:creationId xmlns:a16="http://schemas.microsoft.com/office/drawing/2014/main" id="{52BC4CF1-9B86-4611-ADA4-4A5C0ADB1506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8500067" y="2483707"/>
                  <a:ext cx="306720" cy="29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DCEB49FA-23AE-4540-8D1E-F07A77B05583}"/>
                    </a:ext>
                  </a:extLst>
                </p14:cNvPr>
                <p14:cNvContentPartPr/>
                <p14:nvPr/>
              </p14:nvContentPartPr>
              <p14:xfrm>
                <a:off x="8204507" y="2422147"/>
                <a:ext cx="141120" cy="35820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DCEB49FA-23AE-4540-8D1E-F07A77B05583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8200187" y="2417827"/>
                  <a:ext cx="149760" cy="36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9743F0EE-2283-4DB9-A69C-85D70C60193F}"/>
                    </a:ext>
                  </a:extLst>
                </p14:cNvPr>
                <p14:cNvContentPartPr/>
                <p14:nvPr/>
              </p14:nvContentPartPr>
              <p14:xfrm>
                <a:off x="10424627" y="3822547"/>
                <a:ext cx="133920" cy="20772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9743F0EE-2283-4DB9-A69C-85D70C60193F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0420307" y="3818227"/>
                  <a:ext cx="1425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D8699F4F-F987-42DB-9DA4-523B39FDCC58}"/>
                    </a:ext>
                  </a:extLst>
                </p14:cNvPr>
                <p14:cNvContentPartPr/>
                <p14:nvPr/>
              </p14:nvContentPartPr>
              <p14:xfrm>
                <a:off x="10387547" y="3788347"/>
                <a:ext cx="248040" cy="1645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D8699F4F-F987-42DB-9DA4-523B39FDCC5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0383227" y="3784027"/>
                  <a:ext cx="25668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D25782D1-63D1-4A48-9B77-C438942AEB5F}"/>
                    </a:ext>
                  </a:extLst>
                </p14:cNvPr>
                <p14:cNvContentPartPr/>
                <p14:nvPr/>
              </p14:nvContentPartPr>
              <p14:xfrm>
                <a:off x="8634347" y="2863867"/>
                <a:ext cx="1099440" cy="68616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D25782D1-63D1-4A48-9B77-C438942AEB5F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8630027" y="2859547"/>
                  <a:ext cx="1108080" cy="69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864D831A-D5FF-432F-890D-06A8FF27DD52}"/>
                    </a:ext>
                  </a:extLst>
                </p14:cNvPr>
                <p14:cNvContentPartPr/>
                <p14:nvPr/>
              </p14:nvContentPartPr>
              <p14:xfrm>
                <a:off x="8675027" y="2813467"/>
                <a:ext cx="1049040" cy="79020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864D831A-D5FF-432F-890D-06A8FF27DD52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8670707" y="2809147"/>
                  <a:ext cx="1057680" cy="79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E7C3F746-C853-4076-8547-214E2F626087}"/>
                    </a:ext>
                  </a:extLst>
                </p14:cNvPr>
                <p14:cNvContentPartPr/>
                <p14:nvPr/>
              </p14:nvContentPartPr>
              <p14:xfrm>
                <a:off x="10004867" y="2495587"/>
                <a:ext cx="360" cy="36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E7C3F746-C853-4076-8547-214E2F626087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000547" y="249126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F8364F62-47AB-479B-8815-EC0AAA35D5E8}"/>
                    </a:ext>
                  </a:extLst>
                </p14:cNvPr>
                <p14:cNvContentPartPr/>
                <p14:nvPr/>
              </p14:nvContentPartPr>
              <p14:xfrm>
                <a:off x="9948347" y="2476867"/>
                <a:ext cx="137160" cy="26172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F8364F62-47AB-479B-8815-EC0AAA35D5E8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9944027" y="2472547"/>
                  <a:ext cx="145800" cy="27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70D71837-84B7-4D4F-8DDE-121F89B2F5B5}"/>
                    </a:ext>
                  </a:extLst>
                </p14:cNvPr>
                <p14:cNvContentPartPr/>
                <p14:nvPr/>
              </p14:nvContentPartPr>
              <p14:xfrm>
                <a:off x="9941147" y="3379747"/>
                <a:ext cx="36000" cy="21060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70D71837-84B7-4D4F-8DDE-121F89B2F5B5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9936827" y="3375427"/>
                  <a:ext cx="4464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F4E97F2E-5EDC-4250-8562-95986674D5CA}"/>
                    </a:ext>
                  </a:extLst>
                </p14:cNvPr>
                <p14:cNvContentPartPr/>
                <p14:nvPr/>
              </p14:nvContentPartPr>
              <p14:xfrm>
                <a:off x="9796787" y="3335107"/>
                <a:ext cx="289800" cy="29988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F4E97F2E-5EDC-4250-8562-95986674D5CA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9792467" y="3330787"/>
                  <a:ext cx="298440" cy="30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B8FF0260-521C-4384-8B56-6BC1DA3DD0E4}"/>
                    </a:ext>
                  </a:extLst>
                </p14:cNvPr>
                <p14:cNvContentPartPr/>
                <p14:nvPr/>
              </p14:nvContentPartPr>
              <p14:xfrm>
                <a:off x="8646227" y="3225307"/>
                <a:ext cx="255960" cy="540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B8FF0260-521C-4384-8B56-6BC1DA3DD0E4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41907" y="3220987"/>
                  <a:ext cx="26460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AFF2CDC8-3007-4CC1-87DC-6034440C1028}"/>
                    </a:ext>
                  </a:extLst>
                </p14:cNvPr>
                <p14:cNvContentPartPr/>
                <p14:nvPr/>
              </p14:nvContentPartPr>
              <p14:xfrm>
                <a:off x="9033947" y="3220627"/>
                <a:ext cx="156240" cy="2736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AFF2CDC8-3007-4CC1-87DC-6034440C1028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029627" y="3216307"/>
                  <a:ext cx="164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01B0B1C5-1E89-4D34-BC90-8EEC834B65E4}"/>
                    </a:ext>
                  </a:extLst>
                </p14:cNvPr>
                <p14:cNvContentPartPr/>
                <p14:nvPr/>
              </p14:nvContentPartPr>
              <p14:xfrm>
                <a:off x="9210347" y="3249427"/>
                <a:ext cx="30960" cy="41076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01B0B1C5-1E89-4D34-BC90-8EEC834B65E4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9206027" y="3245107"/>
                  <a:ext cx="39600" cy="41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66EAF017-DEC8-4E77-BF7A-3774CCF3BD0F}"/>
                    </a:ext>
                  </a:extLst>
                </p14:cNvPr>
                <p14:cNvContentPartPr/>
                <p14:nvPr/>
              </p14:nvContentPartPr>
              <p14:xfrm>
                <a:off x="7893467" y="2221627"/>
                <a:ext cx="692640" cy="88560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66EAF017-DEC8-4E77-BF7A-3774CCF3BD0F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7889147" y="2217307"/>
                  <a:ext cx="701280" cy="894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769B32BB-A50C-451D-94E3-5B52622C639A}"/>
                    </a:ext>
                  </a:extLst>
                </p14:cNvPr>
                <p14:cNvContentPartPr/>
                <p14:nvPr/>
              </p14:nvContentPartPr>
              <p14:xfrm>
                <a:off x="10018907" y="3433387"/>
                <a:ext cx="909720" cy="81036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769B32BB-A50C-451D-94E3-5B52622C639A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014587" y="3429067"/>
                  <a:ext cx="918360" cy="81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90C9E9AC-BA1F-494F-A337-46934B66A962}"/>
                    </a:ext>
                  </a:extLst>
                </p14:cNvPr>
                <p14:cNvContentPartPr/>
                <p14:nvPr/>
              </p14:nvContentPartPr>
              <p14:xfrm>
                <a:off x="9134747" y="3186427"/>
                <a:ext cx="80640" cy="6480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90C9E9AC-BA1F-494F-A337-46934B66A962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130427" y="3182107"/>
                  <a:ext cx="89280" cy="73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87641C40-786D-4F1D-B817-D1083FA16F71}"/>
                    </a:ext>
                  </a:extLst>
                </p14:cNvPr>
                <p14:cNvContentPartPr/>
                <p14:nvPr/>
              </p14:nvContentPartPr>
              <p14:xfrm>
                <a:off x="8291267" y="3173107"/>
                <a:ext cx="72000" cy="17856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87641C40-786D-4F1D-B817-D1083FA16F7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8286947" y="3168787"/>
                  <a:ext cx="8064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C69544F1-3C1D-4C01-B359-4AB924346D12}"/>
                    </a:ext>
                  </a:extLst>
                </p14:cNvPr>
                <p14:cNvContentPartPr/>
                <p14:nvPr/>
              </p14:nvContentPartPr>
              <p14:xfrm>
                <a:off x="8399267" y="3098587"/>
                <a:ext cx="104400" cy="9792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C69544F1-3C1D-4C01-B359-4AB924346D12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8394947" y="3094267"/>
                  <a:ext cx="11304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75309BB-BE3E-4693-A1D4-5A91689B9989}"/>
                    </a:ext>
                  </a:extLst>
                </p14:cNvPr>
                <p14:cNvContentPartPr/>
                <p14:nvPr/>
              </p14:nvContentPartPr>
              <p14:xfrm>
                <a:off x="8590787" y="3544627"/>
                <a:ext cx="146520" cy="1224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75309BB-BE3E-4693-A1D4-5A91689B9989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8586467" y="3540307"/>
                  <a:ext cx="15516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85" name="Freihand 84">
                  <a:extLst>
                    <a:ext uri="{FF2B5EF4-FFF2-40B4-BE49-F238E27FC236}">
                      <a16:creationId xmlns:a16="http://schemas.microsoft.com/office/drawing/2014/main" id="{1DD798A5-EC7D-47AB-ABEF-35840FD48C7B}"/>
                    </a:ext>
                  </a:extLst>
                </p14:cNvPr>
                <p14:cNvContentPartPr/>
                <p14:nvPr/>
              </p14:nvContentPartPr>
              <p14:xfrm>
                <a:off x="8575307" y="3491707"/>
                <a:ext cx="249480" cy="202680"/>
              </p14:xfrm>
            </p:contentPart>
          </mc:Choice>
          <mc:Fallback>
            <p:pic>
              <p:nvPicPr>
                <p:cNvPr id="85" name="Freihand 84">
                  <a:extLst>
                    <a:ext uri="{FF2B5EF4-FFF2-40B4-BE49-F238E27FC236}">
                      <a16:creationId xmlns:a16="http://schemas.microsoft.com/office/drawing/2014/main" id="{1DD798A5-EC7D-47AB-ABEF-35840FD48C7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8570987" y="3487387"/>
                  <a:ext cx="258120" cy="2113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31">
            <p14:nvContentPartPr>
              <p14:cNvPr id="90" name="Freihand 89">
                <a:extLst>
                  <a:ext uri="{FF2B5EF4-FFF2-40B4-BE49-F238E27FC236}">
                    <a16:creationId xmlns:a16="http://schemas.microsoft.com/office/drawing/2014/main" id="{7B97837A-6856-4556-8731-29F7A1684554}"/>
                  </a:ext>
                </a:extLst>
              </p14:cNvPr>
              <p14:cNvContentPartPr/>
              <p14:nvPr/>
            </p14:nvContentPartPr>
            <p14:xfrm>
              <a:off x="8864027" y="3491347"/>
              <a:ext cx="60840" cy="3600"/>
            </p14:xfrm>
          </p:contentPart>
        </mc:Choice>
        <mc:Fallback>
          <p:pic>
            <p:nvPicPr>
              <p:cNvPr id="90" name="Freihand 89">
                <a:extLst>
                  <a:ext uri="{FF2B5EF4-FFF2-40B4-BE49-F238E27FC236}">
                    <a16:creationId xmlns:a16="http://schemas.microsoft.com/office/drawing/2014/main" id="{7B97837A-6856-4556-8731-29F7A1684554}"/>
                  </a:ext>
                </a:extLst>
              </p:cNvPr>
              <p:cNvPicPr/>
              <p:nvPr/>
            </p:nvPicPr>
            <p:blipFill>
              <a:blip r:embed="rId132"/>
              <a:stretch>
                <a:fillRect/>
              </a:stretch>
            </p:blipFill>
            <p:spPr>
              <a:xfrm>
                <a:off x="8859707" y="3487027"/>
                <a:ext cx="6948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3">
            <p14:nvContentPartPr>
              <p14:cNvPr id="91" name="Freihand 90">
                <a:extLst>
                  <a:ext uri="{FF2B5EF4-FFF2-40B4-BE49-F238E27FC236}">
                    <a16:creationId xmlns:a16="http://schemas.microsoft.com/office/drawing/2014/main" id="{91186FFB-C017-41F5-B43E-C9AAD2174ED1}"/>
                  </a:ext>
                </a:extLst>
              </p14:cNvPr>
              <p14:cNvContentPartPr/>
              <p14:nvPr/>
            </p14:nvContentPartPr>
            <p14:xfrm>
              <a:off x="8820827" y="3349867"/>
              <a:ext cx="1496880" cy="163440"/>
            </p14:xfrm>
          </p:contentPart>
        </mc:Choice>
        <mc:Fallback>
          <p:pic>
            <p:nvPicPr>
              <p:cNvPr id="91" name="Freihand 90">
                <a:extLst>
                  <a:ext uri="{FF2B5EF4-FFF2-40B4-BE49-F238E27FC236}">
                    <a16:creationId xmlns:a16="http://schemas.microsoft.com/office/drawing/2014/main" id="{91186FFB-C017-41F5-B43E-C9AAD2174ED1}"/>
                  </a:ext>
                </a:extLst>
              </p:cNvPr>
              <p:cNvPicPr/>
              <p:nvPr/>
            </p:nvPicPr>
            <p:blipFill>
              <a:blip r:embed="rId134"/>
              <a:stretch>
                <a:fillRect/>
              </a:stretch>
            </p:blipFill>
            <p:spPr>
              <a:xfrm>
                <a:off x="8816507" y="3345547"/>
                <a:ext cx="1505520" cy="172080"/>
              </a:xfrm>
              <a:prstGeom prst="rect">
                <a:avLst/>
              </a:prstGeom>
            </p:spPr>
          </p:pic>
        </mc:Fallback>
      </mc:AlternateContent>
      <p:grpSp>
        <p:nvGrpSpPr>
          <p:cNvPr id="99" name="Gruppieren 98">
            <a:extLst>
              <a:ext uri="{FF2B5EF4-FFF2-40B4-BE49-F238E27FC236}">
                <a16:creationId xmlns:a16="http://schemas.microsoft.com/office/drawing/2014/main" id="{EC3C69ED-D43D-4FDA-9D48-93FD1194EC26}"/>
              </a:ext>
            </a:extLst>
          </p:cNvPr>
          <p:cNvGrpSpPr/>
          <p:nvPr/>
        </p:nvGrpSpPr>
        <p:grpSpPr>
          <a:xfrm>
            <a:off x="8271107" y="3427987"/>
            <a:ext cx="554040" cy="200160"/>
            <a:chOff x="8271107" y="3427987"/>
            <a:chExt cx="554040" cy="200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87" name="Freihand 86">
                  <a:extLst>
                    <a:ext uri="{FF2B5EF4-FFF2-40B4-BE49-F238E27FC236}">
                      <a16:creationId xmlns:a16="http://schemas.microsoft.com/office/drawing/2014/main" id="{B695B6AC-7564-4AAC-A066-B3AD420DDC77}"/>
                    </a:ext>
                  </a:extLst>
                </p14:cNvPr>
                <p14:cNvContentPartPr/>
                <p14:nvPr/>
              </p14:nvContentPartPr>
              <p14:xfrm>
                <a:off x="8696987" y="3566947"/>
                <a:ext cx="360" cy="360"/>
              </p14:xfrm>
            </p:contentPart>
          </mc:Choice>
          <mc:Fallback>
            <p:pic>
              <p:nvPicPr>
                <p:cNvPr id="87" name="Freihand 86">
                  <a:extLst>
                    <a:ext uri="{FF2B5EF4-FFF2-40B4-BE49-F238E27FC236}">
                      <a16:creationId xmlns:a16="http://schemas.microsoft.com/office/drawing/2014/main" id="{B695B6AC-7564-4AAC-A066-B3AD420DDC77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8692667" y="3562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88" name="Freihand 87">
                  <a:extLst>
                    <a:ext uri="{FF2B5EF4-FFF2-40B4-BE49-F238E27FC236}">
                      <a16:creationId xmlns:a16="http://schemas.microsoft.com/office/drawing/2014/main" id="{C0999FE0-37B2-4584-A730-71048B1A1987}"/>
                    </a:ext>
                  </a:extLst>
                </p14:cNvPr>
                <p14:cNvContentPartPr/>
                <p14:nvPr/>
              </p14:nvContentPartPr>
              <p14:xfrm>
                <a:off x="8636507" y="3496027"/>
                <a:ext cx="165240" cy="132120"/>
              </p14:xfrm>
            </p:contentPart>
          </mc:Choice>
          <mc:Fallback>
            <p:pic>
              <p:nvPicPr>
                <p:cNvPr id="88" name="Freihand 87">
                  <a:extLst>
                    <a:ext uri="{FF2B5EF4-FFF2-40B4-BE49-F238E27FC236}">
                      <a16:creationId xmlns:a16="http://schemas.microsoft.com/office/drawing/2014/main" id="{C0999FE0-37B2-4584-A730-71048B1A1987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8632187" y="3491707"/>
                  <a:ext cx="173880" cy="14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4C8C93C8-3628-4A99-B423-C94181D9AF55}"/>
                    </a:ext>
                  </a:extLst>
                </p14:cNvPr>
                <p14:cNvContentPartPr/>
                <p14:nvPr/>
              </p14:nvContentPartPr>
              <p14:xfrm>
                <a:off x="8562347" y="3508627"/>
                <a:ext cx="116640" cy="1368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4C8C93C8-3628-4A99-B423-C94181D9AF55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8558027" y="3504307"/>
                  <a:ext cx="12528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95" name="Freihand 94">
                  <a:extLst>
                    <a:ext uri="{FF2B5EF4-FFF2-40B4-BE49-F238E27FC236}">
                      <a16:creationId xmlns:a16="http://schemas.microsoft.com/office/drawing/2014/main" id="{36535BF0-4516-47D9-AA4B-DAC315E1DD77}"/>
                    </a:ext>
                  </a:extLst>
                </p14:cNvPr>
                <p14:cNvContentPartPr/>
                <p14:nvPr/>
              </p14:nvContentPartPr>
              <p14:xfrm>
                <a:off x="8741627" y="3477307"/>
                <a:ext cx="83520" cy="22320"/>
              </p14:xfrm>
            </p:contentPart>
          </mc:Choice>
          <mc:Fallback>
            <p:pic>
              <p:nvPicPr>
                <p:cNvPr id="95" name="Freihand 94">
                  <a:extLst>
                    <a:ext uri="{FF2B5EF4-FFF2-40B4-BE49-F238E27FC236}">
                      <a16:creationId xmlns:a16="http://schemas.microsoft.com/office/drawing/2014/main" id="{36535BF0-4516-47D9-AA4B-DAC315E1DD77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737307" y="3472987"/>
                  <a:ext cx="92160" cy="3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97" name="Freihand 96">
                  <a:extLst>
                    <a:ext uri="{FF2B5EF4-FFF2-40B4-BE49-F238E27FC236}">
                      <a16:creationId xmlns:a16="http://schemas.microsoft.com/office/drawing/2014/main" id="{792E7503-E729-471B-8B1B-8D00F0E7C370}"/>
                    </a:ext>
                  </a:extLst>
                </p14:cNvPr>
                <p14:cNvContentPartPr/>
                <p14:nvPr/>
              </p14:nvContentPartPr>
              <p14:xfrm>
                <a:off x="8271107" y="3486667"/>
                <a:ext cx="83520" cy="135720"/>
              </p14:xfrm>
            </p:contentPart>
          </mc:Choice>
          <mc:Fallback>
            <p:pic>
              <p:nvPicPr>
                <p:cNvPr id="97" name="Freihand 96">
                  <a:extLst>
                    <a:ext uri="{FF2B5EF4-FFF2-40B4-BE49-F238E27FC236}">
                      <a16:creationId xmlns:a16="http://schemas.microsoft.com/office/drawing/2014/main" id="{792E7503-E729-471B-8B1B-8D00F0E7C370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266787" y="3482347"/>
                  <a:ext cx="92160" cy="14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FDC1F70C-0DC0-4562-BEA1-0EDA499182FD}"/>
                    </a:ext>
                  </a:extLst>
                </p14:cNvPr>
                <p14:cNvContentPartPr/>
                <p14:nvPr/>
              </p14:nvContentPartPr>
              <p14:xfrm>
                <a:off x="8402867" y="3427987"/>
                <a:ext cx="99360" cy="554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FDC1F70C-0DC0-4562-BEA1-0EDA499182FD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398547" y="3423667"/>
                  <a:ext cx="108000" cy="64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47">
            <p14:nvContentPartPr>
              <p14:cNvPr id="100" name="Freihand 99">
                <a:extLst>
                  <a:ext uri="{FF2B5EF4-FFF2-40B4-BE49-F238E27FC236}">
                    <a16:creationId xmlns:a16="http://schemas.microsoft.com/office/drawing/2014/main" id="{F9DD1888-43C9-41EA-8104-67267E6183E4}"/>
                  </a:ext>
                </a:extLst>
              </p14:cNvPr>
              <p14:cNvContentPartPr/>
              <p14:nvPr/>
            </p14:nvContentPartPr>
            <p14:xfrm>
              <a:off x="1452347" y="1828147"/>
              <a:ext cx="1730520" cy="1331640"/>
            </p14:xfrm>
          </p:contentPart>
        </mc:Choice>
        <mc:Fallback>
          <p:pic>
            <p:nvPicPr>
              <p:cNvPr id="100" name="Freihand 99">
                <a:extLst>
                  <a:ext uri="{FF2B5EF4-FFF2-40B4-BE49-F238E27FC236}">
                    <a16:creationId xmlns:a16="http://schemas.microsoft.com/office/drawing/2014/main" id="{F9DD1888-43C9-41EA-8104-67267E6183E4}"/>
                  </a:ext>
                </a:extLst>
              </p:cNvPr>
              <p:cNvPicPr/>
              <p:nvPr/>
            </p:nvPicPr>
            <p:blipFill>
              <a:blip r:embed="rId148"/>
              <a:stretch>
                <a:fillRect/>
              </a:stretch>
            </p:blipFill>
            <p:spPr>
              <a:xfrm>
                <a:off x="1448027" y="1823827"/>
                <a:ext cx="1739160" cy="134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7830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C2F3A-D525-1B90-4153-B12EA0025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C847AF-7BE2-A833-CF63-337E1156E25D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055E3C2-936C-1831-377B-E8349D61C145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9FD4113-319A-ECE4-FA7F-8D233A94D1A1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1B67F9D-1B03-3E69-4B3B-9AA52F5C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2" y="856265"/>
            <a:ext cx="8086233" cy="45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57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88F71-42AC-DE0B-784A-95F3AC81E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03B9ED5-5974-6AD9-2D17-B66A8DD2A9FC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9AAAF9D-4A0D-7694-7EA7-A0C2DDCAD070}"/>
              </a:ext>
            </a:extLst>
          </p:cNvPr>
          <p:cNvSpPr txBox="1">
            <a:spLocks/>
          </p:cNvSpPr>
          <p:nvPr/>
        </p:nvSpPr>
        <p:spPr>
          <a:xfrm>
            <a:off x="1938720" y="1451881"/>
            <a:ext cx="7464960" cy="4105440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DB0B7E67-49E0-16A8-6812-2BF8E6B6D1CC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9999C84-1C1B-508D-34A2-922F7B920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758" y="651432"/>
            <a:ext cx="5612494" cy="315796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1C3D7DE-71BD-FA60-D7CA-C39E67E78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41" y="3651719"/>
            <a:ext cx="5339262" cy="300422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2AD00C8-8F32-4E05-8111-6FC5EF14CBAC}"/>
              </a:ext>
            </a:extLst>
          </p:cNvPr>
          <p:cNvSpPr txBox="1"/>
          <p:nvPr/>
        </p:nvSpPr>
        <p:spPr>
          <a:xfrm>
            <a:off x="2788320" y="3959763"/>
            <a:ext cx="154672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Interchange B and A </a:t>
            </a:r>
          </a:p>
        </p:txBody>
      </p:sp>
    </p:spTree>
    <p:extLst>
      <p:ext uri="{BB962C8B-B14F-4D97-AF65-F5344CB8AC3E}">
        <p14:creationId xmlns:p14="http://schemas.microsoft.com/office/powerpoint/2010/main" val="42460163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EBC08-4D28-C5BB-79C3-1505591C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hteck 51">
            <a:extLst>
              <a:ext uri="{FF2B5EF4-FFF2-40B4-BE49-F238E27FC236}">
                <a16:creationId xmlns:a16="http://schemas.microsoft.com/office/drawing/2014/main" id="{A7352121-364E-B03A-75B1-CF58E307AA37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CADE5B-5543-8D41-FB64-BD39191FF5B7}"/>
              </a:ext>
            </a:extLst>
          </p:cNvPr>
          <p:cNvSpPr txBox="1">
            <a:spLocks/>
          </p:cNvSpPr>
          <p:nvPr/>
        </p:nvSpPr>
        <p:spPr>
          <a:xfrm>
            <a:off x="0" y="10946"/>
            <a:ext cx="12192000" cy="640485"/>
          </a:xfrm>
          <a:prstGeom prst="rect">
            <a:avLst/>
          </a:prstGeom>
        </p:spPr>
        <p:txBody>
          <a:bodyPr/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General Trade Model – Exercise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C615BE6-3461-328C-B5D2-F2BD66132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14" y="861155"/>
            <a:ext cx="4745491" cy="59072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0B708C1-067D-6983-00D6-FFFD176D02B0}"/>
              </a:ext>
            </a:extLst>
          </p:cNvPr>
          <p:cNvSpPr txBox="1"/>
          <p:nvPr/>
        </p:nvSpPr>
        <p:spPr>
          <a:xfrm>
            <a:off x="3160643" y="1552930"/>
            <a:ext cx="4000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Calculate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optimal </a:t>
            </a:r>
            <a:r>
              <a:rPr lang="de-DE" dirty="0" err="1"/>
              <a:t>tariff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Country A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D0B4B19-618D-BEFD-1997-9C7AA680E7A7}"/>
              </a:ext>
            </a:extLst>
          </p:cNvPr>
          <p:cNvSpPr txBox="1"/>
          <p:nvPr/>
        </p:nvSpPr>
        <p:spPr>
          <a:xfrm>
            <a:off x="7478184" y="1554530"/>
            <a:ext cx="3418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4"/>
              </a:rPr>
              <a:t>https://www.wolframalpha.com/</a:t>
            </a:r>
            <a:r>
              <a:rPr lang="de-DE" dirty="0"/>
              <a:t>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0EB22B7-10F6-D474-9D1F-CF8D9C5814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9868" y="880380"/>
            <a:ext cx="4591042" cy="57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32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944B6-8975-C4A4-F057-9233F1E4E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EAC15245-5F67-2583-BA53-5CF9077F582B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Tariff: Small country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A31C3286-F699-C4A2-D80B-C0E7D7B3BEF3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34EE4080-EF43-1EB8-AED6-11D0756E1179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120CC31B-EAAA-3E4C-D5EC-17F4E0353E69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5F987A51-7A6F-E7A5-6BF7-64368880EADC}"/>
              </a:ext>
            </a:extLst>
          </p:cNvPr>
          <p:cNvSpPr txBox="1"/>
          <p:nvPr/>
        </p:nvSpPr>
        <p:spPr>
          <a:xfrm>
            <a:off x="5941612" y="4618395"/>
            <a:ext cx="277640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72206C28-0E60-D6F7-8330-A330502F6CF4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060AEE21-3371-7CF4-A310-ABC2EBC77C32}"/>
              </a:ext>
            </a:extLst>
          </p:cNvPr>
          <p:cNvSpPr txBox="1"/>
          <p:nvPr/>
        </p:nvSpPr>
        <p:spPr>
          <a:xfrm>
            <a:off x="43642" y="3107447"/>
            <a:ext cx="1577673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2D445226-92BE-0F02-E378-A3243CDA14CF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DF645C64-0DCB-1A24-CFBE-2DE62C8E7F0B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9432A6C6-D140-4256-B82F-659646984AD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0154BFC9-E43A-4822-B926-83A6F4C6EC97}"/>
                  </a:ext>
                </a:extLst>
              </p14:cNvPr>
              <p14:cNvContentPartPr/>
              <p14:nvPr/>
            </p14:nvContentPartPr>
            <p14:xfrm>
              <a:off x="6350507" y="606307"/>
              <a:ext cx="189000" cy="26352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0154BFC9-E43A-4822-B926-83A6F4C6EC9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46187" y="601987"/>
                <a:ext cx="197640" cy="272160"/>
              </a:xfrm>
              <a:prstGeom prst="rect">
                <a:avLst/>
              </a:prstGeom>
            </p:spPr>
          </p:pic>
        </mc:Fallback>
      </mc:AlternateContent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12BFADE1-5657-4F46-AEB8-2F366655A92A}"/>
              </a:ext>
            </a:extLst>
          </p:cNvPr>
          <p:cNvGrpSpPr/>
          <p:nvPr/>
        </p:nvGrpSpPr>
        <p:grpSpPr>
          <a:xfrm>
            <a:off x="7074827" y="3785107"/>
            <a:ext cx="349560" cy="286920"/>
            <a:chOff x="7074827" y="3785107"/>
            <a:chExt cx="349560" cy="286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34307AEE-4D01-414C-A300-B409BA52BE39}"/>
                    </a:ext>
                  </a:extLst>
                </p14:cNvPr>
                <p14:cNvContentPartPr/>
                <p14:nvPr/>
              </p14:nvContentPartPr>
              <p14:xfrm>
                <a:off x="7225667" y="3810667"/>
                <a:ext cx="32760" cy="19008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34307AEE-4D01-414C-A300-B409BA52BE3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221347" y="3806347"/>
                  <a:ext cx="4140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4" name="Freihand 3">
                  <a:extLst>
                    <a:ext uri="{FF2B5EF4-FFF2-40B4-BE49-F238E27FC236}">
                      <a16:creationId xmlns:a16="http://schemas.microsoft.com/office/drawing/2014/main" id="{3CB439FE-2DFA-4630-89ED-00CA65B4D19D}"/>
                    </a:ext>
                  </a:extLst>
                </p14:cNvPr>
                <p14:cNvContentPartPr/>
                <p14:nvPr/>
              </p14:nvContentPartPr>
              <p14:xfrm>
                <a:off x="7074827" y="3785107"/>
                <a:ext cx="349560" cy="286920"/>
              </p14:xfrm>
            </p:contentPart>
          </mc:Choice>
          <mc:Fallback>
            <p:pic>
              <p:nvPicPr>
                <p:cNvPr id="4" name="Freihand 3">
                  <a:extLst>
                    <a:ext uri="{FF2B5EF4-FFF2-40B4-BE49-F238E27FC236}">
                      <a16:creationId xmlns:a16="http://schemas.microsoft.com/office/drawing/2014/main" id="{3CB439FE-2DFA-4630-89ED-00CA65B4D19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070507" y="3780787"/>
                  <a:ext cx="358200" cy="2955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4" name="Freihand 83">
                <a:extLst>
                  <a:ext uri="{FF2B5EF4-FFF2-40B4-BE49-F238E27FC236}">
                    <a16:creationId xmlns:a16="http://schemas.microsoft.com/office/drawing/2014/main" id="{A7E5E273-D7D4-4A05-BE88-8EB58D69F898}"/>
                  </a:ext>
                </a:extLst>
              </p14:cNvPr>
              <p14:cNvContentPartPr/>
              <p14:nvPr/>
            </p14:nvContentPartPr>
            <p14:xfrm>
              <a:off x="9998027" y="431707"/>
              <a:ext cx="948960" cy="553680"/>
            </p14:xfrm>
          </p:contentPart>
        </mc:Choice>
        <mc:Fallback>
          <p:pic>
            <p:nvPicPr>
              <p:cNvPr id="84" name="Freihand 83">
                <a:extLst>
                  <a:ext uri="{FF2B5EF4-FFF2-40B4-BE49-F238E27FC236}">
                    <a16:creationId xmlns:a16="http://schemas.microsoft.com/office/drawing/2014/main" id="{A7E5E273-D7D4-4A05-BE88-8EB58D69F89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993707" y="427387"/>
                <a:ext cx="957600" cy="56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19" name="Freihand 118">
                <a:extLst>
                  <a:ext uri="{FF2B5EF4-FFF2-40B4-BE49-F238E27FC236}">
                    <a16:creationId xmlns:a16="http://schemas.microsoft.com/office/drawing/2014/main" id="{6B971509-05F0-4D10-ABBB-2B4A433E5869}"/>
                  </a:ext>
                </a:extLst>
              </p14:cNvPr>
              <p14:cNvContentPartPr/>
              <p14:nvPr/>
            </p14:nvContentPartPr>
            <p14:xfrm>
              <a:off x="11454227" y="121027"/>
              <a:ext cx="605520" cy="446040"/>
            </p14:xfrm>
          </p:contentPart>
        </mc:Choice>
        <mc:Fallback>
          <p:pic>
            <p:nvPicPr>
              <p:cNvPr id="119" name="Freihand 118">
                <a:extLst>
                  <a:ext uri="{FF2B5EF4-FFF2-40B4-BE49-F238E27FC236}">
                    <a16:creationId xmlns:a16="http://schemas.microsoft.com/office/drawing/2014/main" id="{6B971509-05F0-4D10-ABBB-2B4A433E586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449907" y="116707"/>
                <a:ext cx="614160" cy="45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21" name="Freihand 120">
                <a:extLst>
                  <a:ext uri="{FF2B5EF4-FFF2-40B4-BE49-F238E27FC236}">
                    <a16:creationId xmlns:a16="http://schemas.microsoft.com/office/drawing/2014/main" id="{DA8C13B6-FF45-4BA6-B13C-9E5EF35C64D7}"/>
                  </a:ext>
                </a:extLst>
              </p14:cNvPr>
              <p14:cNvContentPartPr/>
              <p14:nvPr/>
            </p14:nvContentPartPr>
            <p14:xfrm>
              <a:off x="10135547" y="850387"/>
              <a:ext cx="35280" cy="66960"/>
            </p14:xfrm>
          </p:contentPart>
        </mc:Choice>
        <mc:Fallback>
          <p:pic>
            <p:nvPicPr>
              <p:cNvPr id="121" name="Freihand 120">
                <a:extLst>
                  <a:ext uri="{FF2B5EF4-FFF2-40B4-BE49-F238E27FC236}">
                    <a16:creationId xmlns:a16="http://schemas.microsoft.com/office/drawing/2014/main" id="{DA8C13B6-FF45-4BA6-B13C-9E5EF35C64D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131227" y="846067"/>
                <a:ext cx="43920" cy="7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47" name="Freihand 146">
                <a:extLst>
                  <a:ext uri="{FF2B5EF4-FFF2-40B4-BE49-F238E27FC236}">
                    <a16:creationId xmlns:a16="http://schemas.microsoft.com/office/drawing/2014/main" id="{3A02E31F-2453-48A4-AE6A-37B2463AD6CA}"/>
                  </a:ext>
                </a:extLst>
              </p14:cNvPr>
              <p14:cNvContentPartPr/>
              <p14:nvPr/>
            </p14:nvContentPartPr>
            <p14:xfrm>
              <a:off x="9957707" y="411907"/>
              <a:ext cx="963000" cy="694800"/>
            </p14:xfrm>
          </p:contentPart>
        </mc:Choice>
        <mc:Fallback>
          <p:pic>
            <p:nvPicPr>
              <p:cNvPr id="147" name="Freihand 146">
                <a:extLst>
                  <a:ext uri="{FF2B5EF4-FFF2-40B4-BE49-F238E27FC236}">
                    <a16:creationId xmlns:a16="http://schemas.microsoft.com/office/drawing/2014/main" id="{3A02E31F-2453-48A4-AE6A-37B2463AD6C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953387" y="407587"/>
                <a:ext cx="971640" cy="703440"/>
              </a:xfrm>
              <a:prstGeom prst="rect">
                <a:avLst/>
              </a:prstGeom>
            </p:spPr>
          </p:pic>
        </mc:Fallback>
      </mc:AlternateContent>
      <p:grpSp>
        <p:nvGrpSpPr>
          <p:cNvPr id="193" name="Gruppieren 192">
            <a:extLst>
              <a:ext uri="{FF2B5EF4-FFF2-40B4-BE49-F238E27FC236}">
                <a16:creationId xmlns:a16="http://schemas.microsoft.com/office/drawing/2014/main" id="{1FCE2DE6-3713-45CC-92E5-D749C8D784C7}"/>
              </a:ext>
            </a:extLst>
          </p:cNvPr>
          <p:cNvGrpSpPr/>
          <p:nvPr/>
        </p:nvGrpSpPr>
        <p:grpSpPr>
          <a:xfrm>
            <a:off x="1691027" y="536467"/>
            <a:ext cx="2787120" cy="1564560"/>
            <a:chOff x="1691027" y="536467"/>
            <a:chExt cx="2787120" cy="15645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3584209D-C8FB-4E5E-A3FD-F982993EF11C}"/>
                    </a:ext>
                  </a:extLst>
                </p14:cNvPr>
                <p14:cNvContentPartPr/>
                <p14:nvPr/>
              </p14:nvContentPartPr>
              <p14:xfrm>
                <a:off x="4005107" y="1589467"/>
                <a:ext cx="9000" cy="28692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3584209D-C8FB-4E5E-A3FD-F982993EF11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000787" y="1585147"/>
                  <a:ext cx="17640" cy="29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F3F978F6-713D-45BF-BD46-4B8E9BB63E93}"/>
                    </a:ext>
                  </a:extLst>
                </p14:cNvPr>
                <p14:cNvContentPartPr/>
                <p14:nvPr/>
              </p14:nvContentPartPr>
              <p14:xfrm>
                <a:off x="3954707" y="1762267"/>
                <a:ext cx="132840" cy="21420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F3F978F6-713D-45BF-BD46-4B8E9BB63E93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950387" y="1757947"/>
                  <a:ext cx="14148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F2608A5E-FD4C-4723-85A8-78C8E7A1FC6B}"/>
                    </a:ext>
                  </a:extLst>
                </p14:cNvPr>
                <p14:cNvContentPartPr/>
                <p14:nvPr/>
              </p14:nvContentPartPr>
              <p14:xfrm>
                <a:off x="3754547" y="1213627"/>
                <a:ext cx="199440" cy="2055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F2608A5E-FD4C-4723-85A8-78C8E7A1FC6B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750227" y="1209307"/>
                  <a:ext cx="20808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24" name="Freihand 23">
                  <a:extLst>
                    <a:ext uri="{FF2B5EF4-FFF2-40B4-BE49-F238E27FC236}">
                      <a16:creationId xmlns:a16="http://schemas.microsoft.com/office/drawing/2014/main" id="{B725AD59-6ABB-4CF4-88F9-945EE3CAA3FB}"/>
                    </a:ext>
                  </a:extLst>
                </p14:cNvPr>
                <p14:cNvContentPartPr/>
                <p14:nvPr/>
              </p14:nvContentPartPr>
              <p14:xfrm>
                <a:off x="3926987" y="1109947"/>
                <a:ext cx="73080" cy="175320"/>
              </p14:xfrm>
            </p:contentPart>
          </mc:Choice>
          <mc:Fallback>
            <p:pic>
              <p:nvPicPr>
                <p:cNvPr id="24" name="Freihand 23">
                  <a:extLst>
                    <a:ext uri="{FF2B5EF4-FFF2-40B4-BE49-F238E27FC236}">
                      <a16:creationId xmlns:a16="http://schemas.microsoft.com/office/drawing/2014/main" id="{B725AD59-6ABB-4CF4-88F9-945EE3CAA3FB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3922667" y="1105627"/>
                  <a:ext cx="81720" cy="18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25" name="Freihand 24">
                  <a:extLst>
                    <a:ext uri="{FF2B5EF4-FFF2-40B4-BE49-F238E27FC236}">
                      <a16:creationId xmlns:a16="http://schemas.microsoft.com/office/drawing/2014/main" id="{16FFAAAE-6B2C-48A7-9C71-E070C0840E19}"/>
                    </a:ext>
                  </a:extLst>
                </p14:cNvPr>
                <p14:cNvContentPartPr/>
                <p14:nvPr/>
              </p14:nvContentPartPr>
              <p14:xfrm>
                <a:off x="4015187" y="1123267"/>
                <a:ext cx="158760" cy="160920"/>
              </p14:xfrm>
            </p:contentPart>
          </mc:Choice>
          <mc:Fallback>
            <p:pic>
              <p:nvPicPr>
                <p:cNvPr id="25" name="Freihand 24">
                  <a:extLst>
                    <a:ext uri="{FF2B5EF4-FFF2-40B4-BE49-F238E27FC236}">
                      <a16:creationId xmlns:a16="http://schemas.microsoft.com/office/drawing/2014/main" id="{16FFAAAE-6B2C-48A7-9C71-E070C0840E19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010867" y="1118947"/>
                  <a:ext cx="16740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26" name="Freihand 25">
                  <a:extLst>
                    <a:ext uri="{FF2B5EF4-FFF2-40B4-BE49-F238E27FC236}">
                      <a16:creationId xmlns:a16="http://schemas.microsoft.com/office/drawing/2014/main" id="{C36A7FC4-638C-48BD-B645-60D902002DDD}"/>
                    </a:ext>
                  </a:extLst>
                </p14:cNvPr>
                <p14:cNvContentPartPr/>
                <p14:nvPr/>
              </p14:nvContentPartPr>
              <p14:xfrm>
                <a:off x="4128587" y="995107"/>
                <a:ext cx="102240" cy="166680"/>
              </p14:xfrm>
            </p:contentPart>
          </mc:Choice>
          <mc:Fallback>
            <p:pic>
              <p:nvPicPr>
                <p:cNvPr id="26" name="Freihand 25">
                  <a:extLst>
                    <a:ext uri="{FF2B5EF4-FFF2-40B4-BE49-F238E27FC236}">
                      <a16:creationId xmlns:a16="http://schemas.microsoft.com/office/drawing/2014/main" id="{C36A7FC4-638C-48BD-B645-60D902002DD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4124267" y="990787"/>
                  <a:ext cx="1108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7" name="Freihand 26">
                  <a:extLst>
                    <a:ext uri="{FF2B5EF4-FFF2-40B4-BE49-F238E27FC236}">
                      <a16:creationId xmlns:a16="http://schemas.microsoft.com/office/drawing/2014/main" id="{0543F797-0F47-44E6-BD2A-3E5347B23006}"/>
                    </a:ext>
                  </a:extLst>
                </p14:cNvPr>
                <p14:cNvContentPartPr/>
                <p14:nvPr/>
              </p14:nvContentPartPr>
              <p14:xfrm>
                <a:off x="4226867" y="1003747"/>
                <a:ext cx="251280" cy="240480"/>
              </p14:xfrm>
            </p:contentPart>
          </mc:Choice>
          <mc:Fallback>
            <p:pic>
              <p:nvPicPr>
                <p:cNvPr id="27" name="Freihand 26">
                  <a:extLst>
                    <a:ext uri="{FF2B5EF4-FFF2-40B4-BE49-F238E27FC236}">
                      <a16:creationId xmlns:a16="http://schemas.microsoft.com/office/drawing/2014/main" id="{0543F797-0F47-44E6-BD2A-3E5347B2300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222547" y="999427"/>
                  <a:ext cx="259920" cy="24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08AB4B31-4073-4B6E-B2A1-5BFF02262D3E}"/>
                    </a:ext>
                  </a:extLst>
                </p14:cNvPr>
                <p14:cNvContentPartPr/>
                <p14:nvPr/>
              </p14:nvContentPartPr>
              <p14:xfrm>
                <a:off x="1691027" y="1115707"/>
                <a:ext cx="1478520" cy="98532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08AB4B31-4073-4B6E-B2A1-5BFF02262D3E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1686707" y="1111387"/>
                  <a:ext cx="1487160" cy="9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A1D40726-3BE9-4ED1-8CE3-E50657B85138}"/>
                    </a:ext>
                  </a:extLst>
                </p14:cNvPr>
                <p14:cNvContentPartPr/>
                <p14:nvPr/>
              </p14:nvContentPartPr>
              <p14:xfrm>
                <a:off x="2315627" y="863707"/>
                <a:ext cx="661680" cy="84528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A1D40726-3BE9-4ED1-8CE3-E50657B85138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2311307" y="859387"/>
                  <a:ext cx="670320" cy="85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185" name="Freihand 184">
                  <a:extLst>
                    <a:ext uri="{FF2B5EF4-FFF2-40B4-BE49-F238E27FC236}">
                      <a16:creationId xmlns:a16="http://schemas.microsoft.com/office/drawing/2014/main" id="{E27064AD-C5AA-4849-BC69-F1ABE086A062}"/>
                    </a:ext>
                  </a:extLst>
                </p14:cNvPr>
                <p14:cNvContentPartPr/>
                <p14:nvPr/>
              </p14:nvContentPartPr>
              <p14:xfrm>
                <a:off x="3084227" y="572467"/>
                <a:ext cx="200880" cy="256320"/>
              </p14:xfrm>
            </p:contentPart>
          </mc:Choice>
          <mc:Fallback>
            <p:pic>
              <p:nvPicPr>
                <p:cNvPr id="185" name="Freihand 184">
                  <a:extLst>
                    <a:ext uri="{FF2B5EF4-FFF2-40B4-BE49-F238E27FC236}">
                      <a16:creationId xmlns:a16="http://schemas.microsoft.com/office/drawing/2014/main" id="{E27064AD-C5AA-4849-BC69-F1ABE086A062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3079907" y="568147"/>
                  <a:ext cx="20952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186" name="Freihand 185">
                  <a:extLst>
                    <a:ext uri="{FF2B5EF4-FFF2-40B4-BE49-F238E27FC236}">
                      <a16:creationId xmlns:a16="http://schemas.microsoft.com/office/drawing/2014/main" id="{ADB97736-B8BC-4B17-B7F5-E8A68A5A43BC}"/>
                    </a:ext>
                  </a:extLst>
                </p14:cNvPr>
                <p14:cNvContentPartPr/>
                <p14:nvPr/>
              </p14:nvContentPartPr>
              <p14:xfrm>
                <a:off x="3267107" y="536467"/>
                <a:ext cx="230400" cy="261000"/>
              </p14:xfrm>
            </p:contentPart>
          </mc:Choice>
          <mc:Fallback>
            <p:pic>
              <p:nvPicPr>
                <p:cNvPr id="186" name="Freihand 185">
                  <a:extLst>
                    <a:ext uri="{FF2B5EF4-FFF2-40B4-BE49-F238E27FC236}">
                      <a16:creationId xmlns:a16="http://schemas.microsoft.com/office/drawing/2014/main" id="{ADB97736-B8BC-4B17-B7F5-E8A68A5A43BC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3262787" y="532147"/>
                  <a:ext cx="239040" cy="26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AF464119-36E5-4706-8481-8867AA86812B}"/>
                    </a:ext>
                  </a:extLst>
                </p14:cNvPr>
                <p14:cNvContentPartPr/>
                <p14:nvPr/>
              </p14:nvContentPartPr>
              <p14:xfrm>
                <a:off x="3503267" y="606667"/>
                <a:ext cx="133200" cy="18648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AF464119-36E5-4706-8481-8867AA86812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498947" y="602347"/>
                  <a:ext cx="14184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E9B58ACA-F101-4446-84AD-069ECC4401E8}"/>
                    </a:ext>
                  </a:extLst>
                </p14:cNvPr>
                <p14:cNvContentPartPr/>
                <p14:nvPr/>
              </p14:nvContentPartPr>
              <p14:xfrm>
                <a:off x="3549347" y="688027"/>
                <a:ext cx="86040" cy="4428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E9B58ACA-F101-4446-84AD-069ECC4401E8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545027" y="683707"/>
                  <a:ext cx="94680" cy="52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194" name="Freihand 193">
                <a:extLst>
                  <a:ext uri="{FF2B5EF4-FFF2-40B4-BE49-F238E27FC236}">
                    <a16:creationId xmlns:a16="http://schemas.microsoft.com/office/drawing/2014/main" id="{78264085-B055-4751-BC9C-9E8696C64657}"/>
                  </a:ext>
                </a:extLst>
              </p14:cNvPr>
              <p14:cNvContentPartPr/>
              <p14:nvPr/>
            </p14:nvContentPartPr>
            <p14:xfrm>
              <a:off x="589427" y="2946307"/>
              <a:ext cx="478800" cy="688320"/>
            </p14:xfrm>
          </p:contentPart>
        </mc:Choice>
        <mc:Fallback>
          <p:pic>
            <p:nvPicPr>
              <p:cNvPr id="194" name="Freihand 193">
                <a:extLst>
                  <a:ext uri="{FF2B5EF4-FFF2-40B4-BE49-F238E27FC236}">
                    <a16:creationId xmlns:a16="http://schemas.microsoft.com/office/drawing/2014/main" id="{78264085-B055-4751-BC9C-9E8696C64657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85107" y="2941987"/>
                <a:ext cx="487440" cy="69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220" name="Freihand 219">
                <a:extLst>
                  <a:ext uri="{FF2B5EF4-FFF2-40B4-BE49-F238E27FC236}">
                    <a16:creationId xmlns:a16="http://schemas.microsoft.com/office/drawing/2014/main" id="{09595D65-DE39-4C14-9AB0-4784EA86DD3C}"/>
                  </a:ext>
                </a:extLst>
              </p14:cNvPr>
              <p14:cNvContentPartPr/>
              <p14:nvPr/>
            </p14:nvContentPartPr>
            <p14:xfrm>
              <a:off x="2481587" y="3130627"/>
              <a:ext cx="18000" cy="11520"/>
            </p14:xfrm>
          </p:contentPart>
        </mc:Choice>
        <mc:Fallback>
          <p:pic>
            <p:nvPicPr>
              <p:cNvPr id="220" name="Freihand 219">
                <a:extLst>
                  <a:ext uri="{FF2B5EF4-FFF2-40B4-BE49-F238E27FC236}">
                    <a16:creationId xmlns:a16="http://schemas.microsoft.com/office/drawing/2014/main" id="{09595D65-DE39-4C14-9AB0-4784EA86DD3C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477267" y="3126307"/>
                <a:ext cx="2664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242" name="Freihand 241">
                <a:extLst>
                  <a:ext uri="{FF2B5EF4-FFF2-40B4-BE49-F238E27FC236}">
                    <a16:creationId xmlns:a16="http://schemas.microsoft.com/office/drawing/2014/main" id="{906178C0-3505-4C9E-9AEB-202BFF8F3437}"/>
                  </a:ext>
                </a:extLst>
              </p14:cNvPr>
              <p14:cNvContentPartPr/>
              <p14:nvPr/>
            </p14:nvContentPartPr>
            <p14:xfrm>
              <a:off x="3954347" y="2223427"/>
              <a:ext cx="56880" cy="45000"/>
            </p14:xfrm>
          </p:contentPart>
        </mc:Choice>
        <mc:Fallback>
          <p:pic>
            <p:nvPicPr>
              <p:cNvPr id="242" name="Freihand 241">
                <a:extLst>
                  <a:ext uri="{FF2B5EF4-FFF2-40B4-BE49-F238E27FC236}">
                    <a16:creationId xmlns:a16="http://schemas.microsoft.com/office/drawing/2014/main" id="{906178C0-3505-4C9E-9AEB-202BFF8F3437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3950027" y="2219107"/>
                <a:ext cx="65520" cy="5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244" name="Freihand 243">
                <a:extLst>
                  <a:ext uri="{FF2B5EF4-FFF2-40B4-BE49-F238E27FC236}">
                    <a16:creationId xmlns:a16="http://schemas.microsoft.com/office/drawing/2014/main" id="{250BD1D7-05C1-4585-9493-75C9705D2D60}"/>
                  </a:ext>
                </a:extLst>
              </p14:cNvPr>
              <p14:cNvContentPartPr/>
              <p14:nvPr/>
            </p14:nvContentPartPr>
            <p14:xfrm>
              <a:off x="2485187" y="2240707"/>
              <a:ext cx="3151800" cy="1147320"/>
            </p14:xfrm>
          </p:contentPart>
        </mc:Choice>
        <mc:Fallback>
          <p:pic>
            <p:nvPicPr>
              <p:cNvPr id="244" name="Freihand 243">
                <a:extLst>
                  <a:ext uri="{FF2B5EF4-FFF2-40B4-BE49-F238E27FC236}">
                    <a16:creationId xmlns:a16="http://schemas.microsoft.com/office/drawing/2014/main" id="{250BD1D7-05C1-4585-9493-75C9705D2D60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2480867" y="2236387"/>
                <a:ext cx="3160440" cy="1155960"/>
              </a:xfrm>
              <a:prstGeom prst="rect">
                <a:avLst/>
              </a:prstGeom>
            </p:spPr>
          </p:pic>
        </mc:Fallback>
      </mc:AlternateContent>
      <p:grpSp>
        <p:nvGrpSpPr>
          <p:cNvPr id="247" name="Gruppieren 246">
            <a:extLst>
              <a:ext uri="{FF2B5EF4-FFF2-40B4-BE49-F238E27FC236}">
                <a16:creationId xmlns:a16="http://schemas.microsoft.com/office/drawing/2014/main" id="{9E0A6843-0015-4D71-B10A-308CAF0F6223}"/>
              </a:ext>
            </a:extLst>
          </p:cNvPr>
          <p:cNvGrpSpPr/>
          <p:nvPr/>
        </p:nvGrpSpPr>
        <p:grpSpPr>
          <a:xfrm>
            <a:off x="1512467" y="7267"/>
            <a:ext cx="10458000" cy="4237920"/>
            <a:chOff x="1512467" y="7267"/>
            <a:chExt cx="10458000" cy="4237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1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2F657202-539E-433D-B019-2BA1F13A89E8}"/>
                    </a:ext>
                  </a:extLst>
                </p14:cNvPr>
                <p14:cNvContentPartPr/>
                <p14:nvPr/>
              </p14:nvContentPartPr>
              <p14:xfrm>
                <a:off x="9900467" y="275107"/>
                <a:ext cx="124560" cy="87336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2F657202-539E-433D-B019-2BA1F13A89E8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9896147" y="270787"/>
                  <a:ext cx="133200" cy="88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0BB5ABAA-C742-46E1-B3F5-703EF002C67C}"/>
                    </a:ext>
                  </a:extLst>
                </p14:cNvPr>
                <p14:cNvContentPartPr/>
                <p14:nvPr/>
              </p14:nvContentPartPr>
              <p14:xfrm>
                <a:off x="9688067" y="1021027"/>
                <a:ext cx="1315800" cy="8172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0BB5ABAA-C742-46E1-B3F5-703EF002C67C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9683747" y="1016707"/>
                  <a:ext cx="1324440" cy="90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62" name="Freihand 61">
                  <a:extLst>
                    <a:ext uri="{FF2B5EF4-FFF2-40B4-BE49-F238E27FC236}">
                      <a16:creationId xmlns:a16="http://schemas.microsoft.com/office/drawing/2014/main" id="{63588D31-62BD-4C6C-A4C4-C08520E4AA8B}"/>
                    </a:ext>
                  </a:extLst>
                </p14:cNvPr>
                <p14:cNvContentPartPr/>
                <p14:nvPr/>
              </p14:nvContentPartPr>
              <p14:xfrm>
                <a:off x="11175587" y="950827"/>
                <a:ext cx="276840" cy="221400"/>
              </p14:xfrm>
            </p:contentPart>
          </mc:Choice>
          <mc:Fallback>
            <p:pic>
              <p:nvPicPr>
                <p:cNvPr id="62" name="Freihand 61">
                  <a:extLst>
                    <a:ext uri="{FF2B5EF4-FFF2-40B4-BE49-F238E27FC236}">
                      <a16:creationId xmlns:a16="http://schemas.microsoft.com/office/drawing/2014/main" id="{63588D31-62BD-4C6C-A4C4-C08520E4AA8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1171267" y="946507"/>
                  <a:ext cx="28548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492D5AA7-AC1B-4A5F-B3CC-73886935C2D0}"/>
                    </a:ext>
                  </a:extLst>
                </p14:cNvPr>
                <p14:cNvContentPartPr/>
                <p14:nvPr/>
              </p14:nvContentPartPr>
              <p14:xfrm>
                <a:off x="9815867" y="99067"/>
                <a:ext cx="368280" cy="28476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492D5AA7-AC1B-4A5F-B3CC-73886935C2D0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9811547" y="94747"/>
                  <a:ext cx="376920" cy="29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609DBCD7-A9DE-4846-B0A7-5184C004A581}"/>
                    </a:ext>
                  </a:extLst>
                </p14:cNvPr>
                <p14:cNvContentPartPr/>
                <p14:nvPr/>
              </p14:nvContentPartPr>
              <p14:xfrm>
                <a:off x="10017467" y="410827"/>
                <a:ext cx="360" cy="36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609DBCD7-A9DE-4846-B0A7-5184C004A581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0013147" y="40650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CF929E1A-60FA-4A7D-8497-BE9C721704CD}"/>
                    </a:ext>
                  </a:extLst>
                </p14:cNvPr>
                <p14:cNvContentPartPr/>
                <p14:nvPr/>
              </p14:nvContentPartPr>
              <p14:xfrm>
                <a:off x="9963827" y="402187"/>
                <a:ext cx="927720" cy="62424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CF929E1A-60FA-4A7D-8497-BE9C721704C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959507" y="397867"/>
                  <a:ext cx="936360" cy="632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67" name="Freihand 66">
                  <a:extLst>
                    <a:ext uri="{FF2B5EF4-FFF2-40B4-BE49-F238E27FC236}">
                      <a16:creationId xmlns:a16="http://schemas.microsoft.com/office/drawing/2014/main" id="{0CDCB631-AF09-4342-9D50-7E8B7480E3F4}"/>
                    </a:ext>
                  </a:extLst>
                </p14:cNvPr>
                <p14:cNvContentPartPr/>
                <p14:nvPr/>
              </p14:nvContentPartPr>
              <p14:xfrm>
                <a:off x="9941147" y="415867"/>
                <a:ext cx="1016640" cy="540720"/>
              </p14:xfrm>
            </p:contentPart>
          </mc:Choice>
          <mc:Fallback>
            <p:pic>
              <p:nvPicPr>
                <p:cNvPr id="67" name="Freihand 66">
                  <a:extLst>
                    <a:ext uri="{FF2B5EF4-FFF2-40B4-BE49-F238E27FC236}">
                      <a16:creationId xmlns:a16="http://schemas.microsoft.com/office/drawing/2014/main" id="{0CDCB631-AF09-4342-9D50-7E8B7480E3F4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936827" y="411547"/>
                  <a:ext cx="1025280" cy="54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48BD9DAF-FFF9-4C23-9D4A-B797ECCC86C1}"/>
                    </a:ext>
                  </a:extLst>
                </p14:cNvPr>
                <p14:cNvContentPartPr/>
                <p14:nvPr/>
              </p14:nvContentPartPr>
              <p14:xfrm>
                <a:off x="9684107" y="102307"/>
                <a:ext cx="154440" cy="2818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48BD9DAF-FFF9-4C23-9D4A-B797ECCC86C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9679787" y="97987"/>
                  <a:ext cx="163080" cy="29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38EEBF7E-B8C7-45DB-9F45-AB9491A5BBBA}"/>
                    </a:ext>
                  </a:extLst>
                </p14:cNvPr>
                <p14:cNvContentPartPr/>
                <p14:nvPr/>
              </p14:nvContentPartPr>
              <p14:xfrm>
                <a:off x="11054987" y="1223707"/>
                <a:ext cx="144360" cy="23544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38EEBF7E-B8C7-45DB-9F45-AB9491A5BBBA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1050667" y="1219387"/>
                  <a:ext cx="15300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71" name="Freihand 70">
                  <a:extLst>
                    <a:ext uri="{FF2B5EF4-FFF2-40B4-BE49-F238E27FC236}">
                      <a16:creationId xmlns:a16="http://schemas.microsoft.com/office/drawing/2014/main" id="{154077B1-BA11-4423-9012-234072A1D15A}"/>
                    </a:ext>
                  </a:extLst>
                </p14:cNvPr>
                <p14:cNvContentPartPr/>
                <p14:nvPr/>
              </p14:nvContentPartPr>
              <p14:xfrm>
                <a:off x="11089907" y="1277347"/>
                <a:ext cx="216000" cy="110520"/>
              </p14:xfrm>
            </p:contentPart>
          </mc:Choice>
          <mc:Fallback>
            <p:pic>
              <p:nvPicPr>
                <p:cNvPr id="71" name="Freihand 70">
                  <a:extLst>
                    <a:ext uri="{FF2B5EF4-FFF2-40B4-BE49-F238E27FC236}">
                      <a16:creationId xmlns:a16="http://schemas.microsoft.com/office/drawing/2014/main" id="{154077B1-BA11-4423-9012-234072A1D15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1085587" y="1273027"/>
                  <a:ext cx="22464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EC03CFBA-C564-48ED-A80B-5C2FA5845436}"/>
                    </a:ext>
                  </a:extLst>
                </p14:cNvPr>
                <p14:cNvContentPartPr/>
                <p14:nvPr/>
              </p14:nvContentPartPr>
              <p14:xfrm>
                <a:off x="11071907" y="275467"/>
                <a:ext cx="120240" cy="15516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EC03CFBA-C564-48ED-A80B-5C2FA5845436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1067587" y="271147"/>
                  <a:ext cx="128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74" name="Freihand 73">
                  <a:extLst>
                    <a:ext uri="{FF2B5EF4-FFF2-40B4-BE49-F238E27FC236}">
                      <a16:creationId xmlns:a16="http://schemas.microsoft.com/office/drawing/2014/main" id="{05095856-1EEA-4F64-B57B-4FD6A6DD41EC}"/>
                    </a:ext>
                  </a:extLst>
                </p14:cNvPr>
                <p14:cNvContentPartPr/>
                <p14:nvPr/>
              </p14:nvContentPartPr>
              <p14:xfrm>
                <a:off x="11042747" y="843907"/>
                <a:ext cx="6120" cy="115200"/>
              </p14:xfrm>
            </p:contentPart>
          </mc:Choice>
          <mc:Fallback>
            <p:pic>
              <p:nvPicPr>
                <p:cNvPr id="74" name="Freihand 73">
                  <a:extLst>
                    <a:ext uri="{FF2B5EF4-FFF2-40B4-BE49-F238E27FC236}">
                      <a16:creationId xmlns:a16="http://schemas.microsoft.com/office/drawing/2014/main" id="{05095856-1EEA-4F64-B57B-4FD6A6DD41EC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1038427" y="839587"/>
                  <a:ext cx="14760" cy="12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378B3DAE-5E21-4A04-AD81-4C2BB23E4B0D}"/>
                    </a:ext>
                  </a:extLst>
                </p14:cNvPr>
                <p14:cNvContentPartPr/>
                <p14:nvPr/>
              </p14:nvContentPartPr>
              <p14:xfrm>
                <a:off x="10980827" y="827347"/>
                <a:ext cx="186840" cy="15624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378B3DAE-5E21-4A04-AD81-4C2BB23E4B0D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0976507" y="823027"/>
                  <a:ext cx="1954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18028E89-245B-4E1F-A5E6-4465F97F9545}"/>
                    </a:ext>
                  </a:extLst>
                </p14:cNvPr>
                <p14:cNvContentPartPr/>
                <p14:nvPr/>
              </p14:nvContentPartPr>
              <p14:xfrm>
                <a:off x="9944747" y="726547"/>
                <a:ext cx="177120" cy="1368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18028E89-245B-4E1F-A5E6-4465F97F9545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9940427" y="722227"/>
                  <a:ext cx="1857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0BF42A31-2AD0-4169-8991-759B60431375}"/>
                    </a:ext>
                  </a:extLst>
                </p14:cNvPr>
                <p14:cNvContentPartPr/>
                <p14:nvPr/>
              </p14:nvContentPartPr>
              <p14:xfrm>
                <a:off x="10302587" y="734107"/>
                <a:ext cx="64800" cy="1116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0BF42A31-2AD0-4169-8991-759B60431375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10298267" y="729787"/>
                  <a:ext cx="7344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541A0189-1CCD-47D5-8CD6-5641A3204FC4}"/>
                    </a:ext>
                  </a:extLst>
                </p14:cNvPr>
                <p14:cNvContentPartPr/>
                <p14:nvPr/>
              </p14:nvContentPartPr>
              <p14:xfrm>
                <a:off x="10344707" y="716107"/>
                <a:ext cx="55800" cy="486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541A0189-1CCD-47D5-8CD6-5641A3204FC4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10340387" y="711787"/>
                  <a:ext cx="6444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457F56A3-C222-4BDA-BB47-A44E24C58C6C}"/>
                    </a:ext>
                  </a:extLst>
                </p14:cNvPr>
                <p14:cNvContentPartPr/>
                <p14:nvPr/>
              </p14:nvContentPartPr>
              <p14:xfrm>
                <a:off x="9665027" y="715747"/>
                <a:ext cx="37080" cy="18792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457F56A3-C222-4BDA-BB47-A44E24C58C6C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9660707" y="711427"/>
                  <a:ext cx="45720" cy="19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0574E7E8-0ACD-4715-92D6-3C4F5E7F3EF5}"/>
                    </a:ext>
                  </a:extLst>
                </p14:cNvPr>
                <p14:cNvContentPartPr/>
                <p14:nvPr/>
              </p14:nvContentPartPr>
              <p14:xfrm>
                <a:off x="9641987" y="692347"/>
                <a:ext cx="102960" cy="9648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0574E7E8-0ACD-4715-92D6-3C4F5E7F3EF5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9637667" y="688027"/>
                  <a:ext cx="111600" cy="10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82" name="Freihand 81">
                  <a:extLst>
                    <a:ext uri="{FF2B5EF4-FFF2-40B4-BE49-F238E27FC236}">
                      <a16:creationId xmlns:a16="http://schemas.microsoft.com/office/drawing/2014/main" id="{47CB09A9-3D47-4384-9C72-0BF9E6A774C9}"/>
                    </a:ext>
                  </a:extLst>
                </p14:cNvPr>
                <p14:cNvContentPartPr/>
                <p14:nvPr/>
              </p14:nvContentPartPr>
              <p14:xfrm>
                <a:off x="9733067" y="602347"/>
                <a:ext cx="128880" cy="128880"/>
              </p14:xfrm>
            </p:contentPart>
          </mc:Choice>
          <mc:Fallback>
            <p:pic>
              <p:nvPicPr>
                <p:cNvPr id="82" name="Freihand 81">
                  <a:extLst>
                    <a:ext uri="{FF2B5EF4-FFF2-40B4-BE49-F238E27FC236}">
                      <a16:creationId xmlns:a16="http://schemas.microsoft.com/office/drawing/2014/main" id="{47CB09A9-3D47-4384-9C72-0BF9E6A774C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9728747" y="598027"/>
                  <a:ext cx="137520" cy="137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99659E4F-41A1-40E9-B0CC-AE9BB52A8BAD}"/>
                    </a:ext>
                  </a:extLst>
                </p14:cNvPr>
                <p14:cNvContentPartPr/>
                <p14:nvPr/>
              </p14:nvContentPartPr>
              <p14:xfrm>
                <a:off x="9053747" y="7267"/>
                <a:ext cx="2916720" cy="143892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99659E4F-41A1-40E9-B0CC-AE9BB52A8BAD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9049427" y="2947"/>
                  <a:ext cx="2925360" cy="144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109" name="Freihand 108">
                  <a:extLst>
                    <a:ext uri="{FF2B5EF4-FFF2-40B4-BE49-F238E27FC236}">
                      <a16:creationId xmlns:a16="http://schemas.microsoft.com/office/drawing/2014/main" id="{97ECB4B5-19FE-4AD3-B9C1-A807BDF7E684}"/>
                    </a:ext>
                  </a:extLst>
                </p14:cNvPr>
                <p14:cNvContentPartPr/>
                <p14:nvPr/>
              </p14:nvContentPartPr>
              <p14:xfrm>
                <a:off x="10374587" y="716107"/>
                <a:ext cx="44280" cy="44640"/>
              </p14:xfrm>
            </p:contentPart>
          </mc:Choice>
          <mc:Fallback>
            <p:pic>
              <p:nvPicPr>
                <p:cNvPr id="109" name="Freihand 108">
                  <a:extLst>
                    <a:ext uri="{FF2B5EF4-FFF2-40B4-BE49-F238E27FC236}">
                      <a16:creationId xmlns:a16="http://schemas.microsoft.com/office/drawing/2014/main" id="{97ECB4B5-19FE-4AD3-B9C1-A807BDF7E684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10370267" y="711787"/>
                  <a:ext cx="5292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E502272D-C1CF-4A09-B44F-F9540CC3F0CF}"/>
                    </a:ext>
                  </a:extLst>
                </p14:cNvPr>
                <p14:cNvContentPartPr/>
                <p14:nvPr/>
              </p14:nvContentPartPr>
              <p14:xfrm>
                <a:off x="11005307" y="173227"/>
                <a:ext cx="318960" cy="40752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E502272D-C1CF-4A09-B44F-F9540CC3F0CF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11000987" y="168907"/>
                  <a:ext cx="327600" cy="41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B0B4CA59-9886-4E10-829D-009A2B73EBE4}"/>
                    </a:ext>
                  </a:extLst>
                </p14:cNvPr>
                <p14:cNvContentPartPr/>
                <p14:nvPr/>
              </p14:nvContentPartPr>
              <p14:xfrm>
                <a:off x="11351987" y="329467"/>
                <a:ext cx="131400" cy="2772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B0B4CA59-9886-4E10-829D-009A2B73EBE4}"/>
                    </a:ext>
                  </a:extLst>
                </p:cNvPr>
                <p:cNvPicPr/>
                <p:nvPr/>
              </p:nvPicPr>
              <p:blipFill>
                <a:blip r:embed="rId96"/>
                <a:stretch>
                  <a:fillRect/>
                </a:stretch>
              </p:blipFill>
              <p:spPr>
                <a:xfrm>
                  <a:off x="11347667" y="325147"/>
                  <a:ext cx="140040" cy="3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7">
              <p14:nvContentPartPr>
                <p14:cNvPr id="114" name="Freihand 113">
                  <a:extLst>
                    <a:ext uri="{FF2B5EF4-FFF2-40B4-BE49-F238E27FC236}">
                      <a16:creationId xmlns:a16="http://schemas.microsoft.com/office/drawing/2014/main" id="{6DB8D58C-0ADC-48E9-AD57-9CB3C61E4388}"/>
                    </a:ext>
                  </a:extLst>
                </p14:cNvPr>
                <p14:cNvContentPartPr/>
                <p14:nvPr/>
              </p14:nvContentPartPr>
              <p14:xfrm>
                <a:off x="11360627" y="379867"/>
                <a:ext cx="144360" cy="16200"/>
              </p14:xfrm>
            </p:contentPart>
          </mc:Choice>
          <mc:Fallback>
            <p:pic>
              <p:nvPicPr>
                <p:cNvPr id="114" name="Freihand 113">
                  <a:extLst>
                    <a:ext uri="{FF2B5EF4-FFF2-40B4-BE49-F238E27FC236}">
                      <a16:creationId xmlns:a16="http://schemas.microsoft.com/office/drawing/2014/main" id="{6DB8D58C-0ADC-48E9-AD57-9CB3C61E4388}"/>
                    </a:ext>
                  </a:extLst>
                </p:cNvPr>
                <p:cNvPicPr/>
                <p:nvPr/>
              </p:nvPicPr>
              <p:blipFill>
                <a:blip r:embed="rId98"/>
                <a:stretch>
                  <a:fillRect/>
                </a:stretch>
              </p:blipFill>
              <p:spPr>
                <a:xfrm>
                  <a:off x="11356307" y="375547"/>
                  <a:ext cx="153000" cy="2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9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DB57E09F-3256-4CF7-A4C2-12F7B9D0F7D1}"/>
                    </a:ext>
                  </a:extLst>
                </p14:cNvPr>
                <p14:cNvContentPartPr/>
                <p14:nvPr/>
              </p14:nvContentPartPr>
              <p14:xfrm>
                <a:off x="11585987" y="230467"/>
                <a:ext cx="132840" cy="16668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DB57E09F-3256-4CF7-A4C2-12F7B9D0F7D1}"/>
                    </a:ext>
                  </a:extLst>
                </p:cNvPr>
                <p:cNvPicPr/>
                <p:nvPr/>
              </p:nvPicPr>
              <p:blipFill>
                <a:blip r:embed="rId100"/>
                <a:stretch>
                  <a:fillRect/>
                </a:stretch>
              </p:blipFill>
              <p:spPr>
                <a:xfrm>
                  <a:off x="11581667" y="226147"/>
                  <a:ext cx="141480" cy="17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1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9B653BFE-2455-40DA-99F7-CD79327B19AD}"/>
                    </a:ext>
                  </a:extLst>
                </p14:cNvPr>
                <p14:cNvContentPartPr/>
                <p14:nvPr/>
              </p14:nvContentPartPr>
              <p14:xfrm>
                <a:off x="11735027" y="176827"/>
                <a:ext cx="198360" cy="19728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9B653BFE-2455-40DA-99F7-CD79327B19AD}"/>
                    </a:ext>
                  </a:extLst>
                </p:cNvPr>
                <p:cNvPicPr/>
                <p:nvPr/>
              </p:nvPicPr>
              <p:blipFill>
                <a:blip r:embed="rId102"/>
                <a:stretch>
                  <a:fillRect/>
                </a:stretch>
              </p:blipFill>
              <p:spPr>
                <a:xfrm>
                  <a:off x="11730707" y="172507"/>
                  <a:ext cx="207000" cy="20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3">
              <p14:nvContentPartPr>
                <p14:cNvPr id="123" name="Freihand 122">
                  <a:extLst>
                    <a:ext uri="{FF2B5EF4-FFF2-40B4-BE49-F238E27FC236}">
                      <a16:creationId xmlns:a16="http://schemas.microsoft.com/office/drawing/2014/main" id="{BCD22CF2-2997-4033-9B23-08BF0753472B}"/>
                    </a:ext>
                  </a:extLst>
                </p14:cNvPr>
                <p14:cNvContentPartPr/>
                <p14:nvPr/>
              </p14:nvContentPartPr>
              <p14:xfrm>
                <a:off x="10177307" y="887827"/>
                <a:ext cx="9360" cy="40320"/>
              </p14:xfrm>
            </p:contentPart>
          </mc:Choice>
          <mc:Fallback>
            <p:pic>
              <p:nvPicPr>
                <p:cNvPr id="123" name="Freihand 122">
                  <a:extLst>
                    <a:ext uri="{FF2B5EF4-FFF2-40B4-BE49-F238E27FC236}">
                      <a16:creationId xmlns:a16="http://schemas.microsoft.com/office/drawing/2014/main" id="{BCD22CF2-2997-4033-9B23-08BF0753472B}"/>
                    </a:ext>
                  </a:extLst>
                </p:cNvPr>
                <p:cNvPicPr/>
                <p:nvPr/>
              </p:nvPicPr>
              <p:blipFill>
                <a:blip r:embed="rId104"/>
                <a:stretch>
                  <a:fillRect/>
                </a:stretch>
              </p:blipFill>
              <p:spPr>
                <a:xfrm>
                  <a:off x="10172987" y="883507"/>
                  <a:ext cx="1800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4253CD9C-E8E8-43E8-8526-4DC544F67FD8}"/>
                    </a:ext>
                  </a:extLst>
                </p14:cNvPr>
                <p14:cNvContentPartPr/>
                <p14:nvPr/>
              </p14:nvContentPartPr>
              <p14:xfrm>
                <a:off x="10128707" y="718267"/>
                <a:ext cx="14760" cy="4464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4253CD9C-E8E8-43E8-8526-4DC544F67FD8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10124387" y="713947"/>
                  <a:ext cx="23400" cy="5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126" name="Freihand 125">
                  <a:extLst>
                    <a:ext uri="{FF2B5EF4-FFF2-40B4-BE49-F238E27FC236}">
                      <a16:creationId xmlns:a16="http://schemas.microsoft.com/office/drawing/2014/main" id="{32E6D981-9275-4B6B-8B45-BD14EAF5177F}"/>
                    </a:ext>
                  </a:extLst>
                </p14:cNvPr>
                <p14:cNvContentPartPr/>
                <p14:nvPr/>
              </p14:nvContentPartPr>
              <p14:xfrm>
                <a:off x="10124747" y="754987"/>
                <a:ext cx="18720" cy="138240"/>
              </p14:xfrm>
            </p:contentPart>
          </mc:Choice>
          <mc:Fallback>
            <p:pic>
              <p:nvPicPr>
                <p:cNvPr id="126" name="Freihand 125">
                  <a:extLst>
                    <a:ext uri="{FF2B5EF4-FFF2-40B4-BE49-F238E27FC236}">
                      <a16:creationId xmlns:a16="http://schemas.microsoft.com/office/drawing/2014/main" id="{32E6D981-9275-4B6B-8B45-BD14EAF5177F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10120427" y="750667"/>
                  <a:ext cx="27360" cy="14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128" name="Freihand 127">
                  <a:extLst>
                    <a:ext uri="{FF2B5EF4-FFF2-40B4-BE49-F238E27FC236}">
                      <a16:creationId xmlns:a16="http://schemas.microsoft.com/office/drawing/2014/main" id="{01EF16AB-80C4-4F95-A243-FDAA4639E810}"/>
                    </a:ext>
                  </a:extLst>
                </p14:cNvPr>
                <p14:cNvContentPartPr/>
                <p14:nvPr/>
              </p14:nvContentPartPr>
              <p14:xfrm>
                <a:off x="10123667" y="920947"/>
                <a:ext cx="1440" cy="5400"/>
              </p14:xfrm>
            </p:contentPart>
          </mc:Choice>
          <mc:Fallback>
            <p:pic>
              <p:nvPicPr>
                <p:cNvPr id="128" name="Freihand 127">
                  <a:extLst>
                    <a:ext uri="{FF2B5EF4-FFF2-40B4-BE49-F238E27FC236}">
                      <a16:creationId xmlns:a16="http://schemas.microsoft.com/office/drawing/2014/main" id="{01EF16AB-80C4-4F95-A243-FDAA4639E810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10119347" y="916627"/>
                  <a:ext cx="1008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B43DA7F5-E918-43E9-B849-86DF9895114D}"/>
                    </a:ext>
                  </a:extLst>
                </p14:cNvPr>
                <p14:cNvContentPartPr/>
                <p14:nvPr/>
              </p14:nvContentPartPr>
              <p14:xfrm>
                <a:off x="10142027" y="952987"/>
                <a:ext cx="6840" cy="9432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B43DA7F5-E918-43E9-B849-86DF9895114D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10137707" y="948667"/>
                  <a:ext cx="1548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2E47A91C-3EE4-4EE2-B8C6-08E97DB1B641}"/>
                    </a:ext>
                  </a:extLst>
                </p14:cNvPr>
                <p14:cNvContentPartPr/>
                <p14:nvPr/>
              </p14:nvContentPartPr>
              <p14:xfrm>
                <a:off x="10147787" y="1107787"/>
                <a:ext cx="3600" cy="201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2E47A91C-3EE4-4EE2-B8C6-08E97DB1B641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10143467" y="1103467"/>
                  <a:ext cx="1224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EA98E7D1-1998-4774-B10C-B6F7AD815B5A}"/>
                    </a:ext>
                  </a:extLst>
                </p14:cNvPr>
                <p14:cNvContentPartPr/>
                <p14:nvPr/>
              </p14:nvContentPartPr>
              <p14:xfrm>
                <a:off x="10129067" y="1059907"/>
                <a:ext cx="13320" cy="9000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EA98E7D1-1998-4774-B10C-B6F7AD815B5A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10124747" y="1055587"/>
                  <a:ext cx="21960" cy="9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647FA7E7-5BD5-456F-AF6C-52BE5C668323}"/>
                    </a:ext>
                  </a:extLst>
                </p14:cNvPr>
                <p14:cNvContentPartPr/>
                <p14:nvPr/>
              </p14:nvContentPartPr>
              <p14:xfrm>
                <a:off x="10073987" y="754267"/>
                <a:ext cx="6120" cy="14904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647FA7E7-5BD5-456F-AF6C-52BE5C668323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10069667" y="749947"/>
                  <a:ext cx="1476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69F87F51-6F7D-4D92-97FD-4FF2FF49CA2F}"/>
                    </a:ext>
                  </a:extLst>
                </p14:cNvPr>
                <p14:cNvContentPartPr/>
                <p14:nvPr/>
              </p14:nvContentPartPr>
              <p14:xfrm>
                <a:off x="10012067" y="748147"/>
                <a:ext cx="20880" cy="20304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69F87F51-6F7D-4D92-97FD-4FF2FF49CA2F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10007747" y="743827"/>
                  <a:ext cx="2952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9A052333-7A31-48AB-8FC5-88B79CECB0CF}"/>
                    </a:ext>
                  </a:extLst>
                </p14:cNvPr>
                <p14:cNvContentPartPr/>
                <p14:nvPr/>
              </p14:nvContentPartPr>
              <p14:xfrm>
                <a:off x="10193507" y="740587"/>
                <a:ext cx="4680" cy="13176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9A052333-7A31-48AB-8FC5-88B79CECB0C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10189187" y="736267"/>
                  <a:ext cx="1332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CD95522E-A358-4AE7-9F5B-C64246AFE9BE}"/>
                    </a:ext>
                  </a:extLst>
                </p14:cNvPr>
                <p14:cNvContentPartPr/>
                <p14:nvPr/>
              </p14:nvContentPartPr>
              <p14:xfrm>
                <a:off x="10251467" y="729787"/>
                <a:ext cx="8640" cy="7092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CD95522E-A358-4AE7-9F5B-C64246AFE9BE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10247147" y="725467"/>
                  <a:ext cx="17280" cy="7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DBF5EFF0-3948-4167-B79D-76285678A222}"/>
                    </a:ext>
                  </a:extLst>
                </p14:cNvPr>
                <p14:cNvContentPartPr/>
                <p14:nvPr/>
              </p14:nvContentPartPr>
              <p14:xfrm>
                <a:off x="10298627" y="726907"/>
                <a:ext cx="28080" cy="5544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DBF5EFF0-3948-4167-B79D-76285678A222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294307" y="722587"/>
                  <a:ext cx="36720" cy="6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EC1DD980-DEB2-4BBF-92AD-8567FD9E34D1}"/>
                    </a:ext>
                  </a:extLst>
                </p14:cNvPr>
                <p14:cNvContentPartPr/>
                <p14:nvPr/>
              </p14:nvContentPartPr>
              <p14:xfrm>
                <a:off x="9973907" y="651667"/>
                <a:ext cx="491040" cy="3272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EC1DD980-DEB2-4BBF-92AD-8567FD9E34D1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969587" y="647347"/>
                  <a:ext cx="499680" cy="33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61DFFA30-7DB3-457E-95E9-F71C308EDF09}"/>
                    </a:ext>
                  </a:extLst>
                </p14:cNvPr>
                <p14:cNvContentPartPr/>
                <p14:nvPr/>
              </p14:nvContentPartPr>
              <p14:xfrm>
                <a:off x="9859787" y="837427"/>
                <a:ext cx="185760" cy="7164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61DFFA30-7DB3-457E-95E9-F71C308EDF09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9855467" y="833107"/>
                  <a:ext cx="19440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FDB7ADAE-2357-45D2-8C54-EA4493067313}"/>
                    </a:ext>
                  </a:extLst>
                </p14:cNvPr>
                <p14:cNvContentPartPr/>
                <p14:nvPr/>
              </p14:nvContentPartPr>
              <p14:xfrm>
                <a:off x="10058147" y="764347"/>
                <a:ext cx="72000" cy="11232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FDB7ADAE-2357-45D2-8C54-EA4493067313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053827" y="760027"/>
                  <a:ext cx="8064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77D76A7F-A61F-4DCE-9289-2B31F6136EB2}"/>
                    </a:ext>
                  </a:extLst>
                </p14:cNvPr>
                <p14:cNvContentPartPr/>
                <p14:nvPr/>
              </p14:nvContentPartPr>
              <p14:xfrm>
                <a:off x="9543707" y="934987"/>
                <a:ext cx="111240" cy="16848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77D76A7F-A61F-4DCE-9289-2B31F6136EB2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9539387" y="930667"/>
                  <a:ext cx="11988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C2B30679-7B60-4BAC-B053-7423C6BCD1E4}"/>
                    </a:ext>
                  </a:extLst>
                </p14:cNvPr>
                <p14:cNvContentPartPr/>
                <p14:nvPr/>
              </p14:nvContentPartPr>
              <p14:xfrm>
                <a:off x="9659987" y="939667"/>
                <a:ext cx="82080" cy="14112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C2B30679-7B60-4BAC-B053-7423C6BCD1E4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9655667" y="935347"/>
                  <a:ext cx="907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F792EFC1-5936-4FC7-BCEA-7DB93472A6F0}"/>
                    </a:ext>
                  </a:extLst>
                </p14:cNvPr>
                <p14:cNvContentPartPr/>
                <p14:nvPr/>
              </p14:nvContentPartPr>
              <p14:xfrm>
                <a:off x="10133387" y="646987"/>
                <a:ext cx="1080" cy="5220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F792EFC1-5936-4FC7-BCEA-7DB93472A6F0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0129067" y="642667"/>
                  <a:ext cx="972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150" name="Freihand 149">
                  <a:extLst>
                    <a:ext uri="{FF2B5EF4-FFF2-40B4-BE49-F238E27FC236}">
                      <a16:creationId xmlns:a16="http://schemas.microsoft.com/office/drawing/2014/main" id="{FAECDBEE-D94A-4171-A1B5-89E733D5EAB2}"/>
                    </a:ext>
                  </a:extLst>
                </p14:cNvPr>
                <p14:cNvContentPartPr/>
                <p14:nvPr/>
              </p14:nvContentPartPr>
              <p14:xfrm>
                <a:off x="10130147" y="545467"/>
                <a:ext cx="9360" cy="69480"/>
              </p14:xfrm>
            </p:contentPart>
          </mc:Choice>
          <mc:Fallback>
            <p:pic>
              <p:nvPicPr>
                <p:cNvPr id="150" name="Freihand 149">
                  <a:extLst>
                    <a:ext uri="{FF2B5EF4-FFF2-40B4-BE49-F238E27FC236}">
                      <a16:creationId xmlns:a16="http://schemas.microsoft.com/office/drawing/2014/main" id="{FAECDBEE-D94A-4171-A1B5-89E733D5EAB2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0125827" y="541147"/>
                  <a:ext cx="180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61FE4592-AB11-4A29-90A8-2FD94B4006FA}"/>
                    </a:ext>
                  </a:extLst>
                </p14:cNvPr>
                <p14:cNvContentPartPr/>
                <p14:nvPr/>
              </p14:nvContentPartPr>
              <p14:xfrm>
                <a:off x="10134467" y="513427"/>
                <a:ext cx="4680" cy="432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61FE4592-AB11-4A29-90A8-2FD94B4006FA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10130147" y="509107"/>
                  <a:ext cx="13320" cy="1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ED1D6A3A-E63C-4AC8-A25C-27BDE6B4E7C3}"/>
                    </a:ext>
                  </a:extLst>
                </p14:cNvPr>
                <p14:cNvContentPartPr/>
                <p14:nvPr/>
              </p14:nvContentPartPr>
              <p14:xfrm>
                <a:off x="10100627" y="473467"/>
                <a:ext cx="53640" cy="856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ED1D6A3A-E63C-4AC8-A25C-27BDE6B4E7C3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10096307" y="469147"/>
                  <a:ext cx="6228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2669B490-8A40-48C7-8D19-E8552BD2CC8E}"/>
                    </a:ext>
                  </a:extLst>
                </p14:cNvPr>
                <p14:cNvContentPartPr/>
                <p14:nvPr/>
              </p14:nvContentPartPr>
              <p14:xfrm>
                <a:off x="9893267" y="717547"/>
                <a:ext cx="99360" cy="3060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2669B490-8A40-48C7-8D19-E8552BD2CC8E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9888947" y="713227"/>
                  <a:ext cx="108000" cy="3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B2211D8E-5D04-4D84-B63C-6B1913303D33}"/>
                    </a:ext>
                  </a:extLst>
                </p14:cNvPr>
                <p14:cNvContentPartPr/>
                <p14:nvPr/>
              </p14:nvContentPartPr>
              <p14:xfrm>
                <a:off x="10117187" y="502627"/>
                <a:ext cx="28440" cy="22032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B2211D8E-5D04-4D84-B63C-6B1913303D33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10112867" y="498307"/>
                  <a:ext cx="37080" cy="22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B8DAAD43-26CA-4988-9D74-86C286D9333A}"/>
                    </a:ext>
                  </a:extLst>
                </p14:cNvPr>
                <p14:cNvContentPartPr/>
                <p14:nvPr/>
              </p14:nvContentPartPr>
              <p14:xfrm>
                <a:off x="9948707" y="482467"/>
                <a:ext cx="136440" cy="10512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B8DAAD43-26CA-4988-9D74-86C286D9333A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944387" y="478147"/>
                  <a:ext cx="145080" cy="11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DAF8313B-F855-4538-97FE-873430302FF3}"/>
                    </a:ext>
                  </a:extLst>
                </p14:cNvPr>
                <p14:cNvContentPartPr/>
                <p14:nvPr/>
              </p14:nvContentPartPr>
              <p14:xfrm>
                <a:off x="9992987" y="566347"/>
                <a:ext cx="291960" cy="11088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DAF8313B-F855-4538-97FE-873430302FF3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988667" y="562027"/>
                  <a:ext cx="30060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410FF4C6-0C39-49B3-A52B-E333A2309B8C}"/>
                    </a:ext>
                  </a:extLst>
                </p14:cNvPr>
                <p14:cNvContentPartPr/>
                <p14:nvPr/>
              </p14:nvContentPartPr>
              <p14:xfrm>
                <a:off x="10018547" y="410467"/>
                <a:ext cx="245520" cy="22464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410FF4C6-0C39-49B3-A52B-E333A2309B8C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10014227" y="406147"/>
                  <a:ext cx="254160" cy="233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E8C043AB-10D8-41EC-B0F1-89BAC643EBED}"/>
                    </a:ext>
                  </a:extLst>
                </p14:cNvPr>
                <p14:cNvContentPartPr/>
                <p14:nvPr/>
              </p14:nvContentPartPr>
              <p14:xfrm>
                <a:off x="10294667" y="252427"/>
                <a:ext cx="130680" cy="13896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E8C043AB-10D8-41EC-B0F1-89BAC643EBED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10290347" y="248107"/>
                  <a:ext cx="13932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50357DB8-7B4B-4640-BEA1-B672EBDE934D}"/>
                    </a:ext>
                  </a:extLst>
                </p14:cNvPr>
                <p14:cNvContentPartPr/>
                <p14:nvPr/>
              </p14:nvContentPartPr>
              <p14:xfrm>
                <a:off x="10403387" y="236227"/>
                <a:ext cx="111600" cy="13428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50357DB8-7B4B-4640-BEA1-B672EBDE934D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399067" y="231907"/>
                  <a:ext cx="12024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45" name="Freihand 44">
                  <a:extLst>
                    <a:ext uri="{FF2B5EF4-FFF2-40B4-BE49-F238E27FC236}">
                      <a16:creationId xmlns:a16="http://schemas.microsoft.com/office/drawing/2014/main" id="{F60C12CA-6BC1-4D7E-828C-98BB64251153}"/>
                    </a:ext>
                  </a:extLst>
                </p14:cNvPr>
                <p14:cNvContentPartPr/>
                <p14:nvPr/>
              </p14:nvContentPartPr>
              <p14:xfrm>
                <a:off x="5768747" y="2494867"/>
                <a:ext cx="14400" cy="139680"/>
              </p14:xfrm>
            </p:contentPart>
          </mc:Choice>
          <mc:Fallback>
            <p:pic>
              <p:nvPicPr>
                <p:cNvPr id="45" name="Freihand 44">
                  <a:extLst>
                    <a:ext uri="{FF2B5EF4-FFF2-40B4-BE49-F238E27FC236}">
                      <a16:creationId xmlns:a16="http://schemas.microsoft.com/office/drawing/2014/main" id="{F60C12CA-6BC1-4D7E-828C-98BB64251153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5764427" y="2490547"/>
                  <a:ext cx="23040" cy="14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46" name="Freihand 45">
                  <a:extLst>
                    <a:ext uri="{FF2B5EF4-FFF2-40B4-BE49-F238E27FC236}">
                      <a16:creationId xmlns:a16="http://schemas.microsoft.com/office/drawing/2014/main" id="{F8A413F9-4728-4BBD-AE82-2CB33C9EB756}"/>
                    </a:ext>
                  </a:extLst>
                </p14:cNvPr>
                <p14:cNvContentPartPr/>
                <p14:nvPr/>
              </p14:nvContentPartPr>
              <p14:xfrm>
                <a:off x="5660747" y="2441587"/>
                <a:ext cx="203400" cy="55080"/>
              </p14:xfrm>
            </p:contentPart>
          </mc:Choice>
          <mc:Fallback>
            <p:pic>
              <p:nvPicPr>
                <p:cNvPr id="46" name="Freihand 45">
                  <a:extLst>
                    <a:ext uri="{FF2B5EF4-FFF2-40B4-BE49-F238E27FC236}">
                      <a16:creationId xmlns:a16="http://schemas.microsoft.com/office/drawing/2014/main" id="{F8A413F9-4728-4BBD-AE82-2CB33C9EB756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5656427" y="2437267"/>
                  <a:ext cx="212040" cy="6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47" name="Freihand 46">
                  <a:extLst>
                    <a:ext uri="{FF2B5EF4-FFF2-40B4-BE49-F238E27FC236}">
                      <a16:creationId xmlns:a16="http://schemas.microsoft.com/office/drawing/2014/main" id="{B1CBA553-D2BF-4FDF-992C-8480B99FBFE4}"/>
                    </a:ext>
                  </a:extLst>
                </p14:cNvPr>
                <p14:cNvContentPartPr/>
                <p14:nvPr/>
              </p14:nvContentPartPr>
              <p14:xfrm>
                <a:off x="5880347" y="2505667"/>
                <a:ext cx="158040" cy="94320"/>
              </p14:xfrm>
            </p:contentPart>
          </mc:Choice>
          <mc:Fallback>
            <p:pic>
              <p:nvPicPr>
                <p:cNvPr id="47" name="Freihand 46">
                  <a:extLst>
                    <a:ext uri="{FF2B5EF4-FFF2-40B4-BE49-F238E27FC236}">
                      <a16:creationId xmlns:a16="http://schemas.microsoft.com/office/drawing/2014/main" id="{B1CBA553-D2BF-4FDF-992C-8480B99FBFE4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5876027" y="2501347"/>
                  <a:ext cx="166680" cy="102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48" name="Freihand 47">
                  <a:extLst>
                    <a:ext uri="{FF2B5EF4-FFF2-40B4-BE49-F238E27FC236}">
                      <a16:creationId xmlns:a16="http://schemas.microsoft.com/office/drawing/2014/main" id="{4E456BB3-D638-4F3B-A685-9B2F02E9DFC4}"/>
                    </a:ext>
                  </a:extLst>
                </p14:cNvPr>
                <p14:cNvContentPartPr/>
                <p14:nvPr/>
              </p14:nvContentPartPr>
              <p14:xfrm>
                <a:off x="6063227" y="2426827"/>
                <a:ext cx="123120" cy="125640"/>
              </p14:xfrm>
            </p:contentPart>
          </mc:Choice>
          <mc:Fallback>
            <p:pic>
              <p:nvPicPr>
                <p:cNvPr id="48" name="Freihand 47">
                  <a:extLst>
                    <a:ext uri="{FF2B5EF4-FFF2-40B4-BE49-F238E27FC236}">
                      <a16:creationId xmlns:a16="http://schemas.microsoft.com/office/drawing/2014/main" id="{4E456BB3-D638-4F3B-A685-9B2F02E9DFC4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6058907" y="2422507"/>
                  <a:ext cx="13176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49" name="Freihand 48">
                  <a:extLst>
                    <a:ext uri="{FF2B5EF4-FFF2-40B4-BE49-F238E27FC236}">
                      <a16:creationId xmlns:a16="http://schemas.microsoft.com/office/drawing/2014/main" id="{E326E603-5F84-46C9-A4DF-E2F250FB273F}"/>
                    </a:ext>
                  </a:extLst>
                </p14:cNvPr>
                <p14:cNvContentPartPr/>
                <p14:nvPr/>
              </p14:nvContentPartPr>
              <p14:xfrm>
                <a:off x="6213347" y="2457427"/>
                <a:ext cx="115560" cy="108720"/>
              </p14:xfrm>
            </p:contentPart>
          </mc:Choice>
          <mc:Fallback>
            <p:pic>
              <p:nvPicPr>
                <p:cNvPr id="49" name="Freihand 48">
                  <a:extLst>
                    <a:ext uri="{FF2B5EF4-FFF2-40B4-BE49-F238E27FC236}">
                      <a16:creationId xmlns:a16="http://schemas.microsoft.com/office/drawing/2014/main" id="{E326E603-5F84-46C9-A4DF-E2F250FB273F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6209027" y="2453107"/>
                  <a:ext cx="124200" cy="11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50" name="Freihand 49">
                  <a:extLst>
                    <a:ext uri="{FF2B5EF4-FFF2-40B4-BE49-F238E27FC236}">
                      <a16:creationId xmlns:a16="http://schemas.microsoft.com/office/drawing/2014/main" id="{F271A968-3DAC-495F-B772-0591AE13A52E}"/>
                    </a:ext>
                  </a:extLst>
                </p14:cNvPr>
                <p14:cNvContentPartPr/>
                <p14:nvPr/>
              </p14:nvContentPartPr>
              <p14:xfrm>
                <a:off x="6424307" y="2421427"/>
                <a:ext cx="136800" cy="107280"/>
              </p14:xfrm>
            </p:contentPart>
          </mc:Choice>
          <mc:Fallback>
            <p:pic>
              <p:nvPicPr>
                <p:cNvPr id="50" name="Freihand 49">
                  <a:extLst>
                    <a:ext uri="{FF2B5EF4-FFF2-40B4-BE49-F238E27FC236}">
                      <a16:creationId xmlns:a16="http://schemas.microsoft.com/office/drawing/2014/main" id="{F271A968-3DAC-495F-B772-0591AE13A52E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6419987" y="2417107"/>
                  <a:ext cx="14544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4150B6B7-FA5C-47A8-B954-CA166A3E90DA}"/>
                    </a:ext>
                  </a:extLst>
                </p14:cNvPr>
                <p14:cNvContentPartPr/>
                <p14:nvPr/>
              </p14:nvContentPartPr>
              <p14:xfrm>
                <a:off x="6561827" y="2419627"/>
                <a:ext cx="256320" cy="2278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4150B6B7-FA5C-47A8-B954-CA166A3E90DA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6557507" y="2415307"/>
                  <a:ext cx="26496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C141FA13-9EF4-4F7B-8521-F79645DEC3E2}"/>
                    </a:ext>
                  </a:extLst>
                </p14:cNvPr>
                <p14:cNvContentPartPr/>
                <p14:nvPr/>
              </p14:nvContentPartPr>
              <p14:xfrm>
                <a:off x="6871427" y="2341867"/>
                <a:ext cx="117000" cy="13896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C141FA13-9EF4-4F7B-8521-F79645DEC3E2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6867107" y="2337547"/>
                  <a:ext cx="125640" cy="14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5B4E790A-9674-448A-8C50-05915CDF54C8}"/>
                    </a:ext>
                  </a:extLst>
                </p14:cNvPr>
                <p14:cNvContentPartPr/>
                <p14:nvPr/>
              </p14:nvContentPartPr>
              <p14:xfrm>
                <a:off x="6979067" y="2332867"/>
                <a:ext cx="360" cy="36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5B4E790A-9674-448A-8C50-05915CDF54C8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6974747" y="2328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E663BD3C-D580-4A28-9ED2-612723DCD503}"/>
                    </a:ext>
                  </a:extLst>
                </p14:cNvPr>
                <p14:cNvContentPartPr/>
                <p14:nvPr/>
              </p14:nvContentPartPr>
              <p14:xfrm>
                <a:off x="6995987" y="2298307"/>
                <a:ext cx="79560" cy="17460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E663BD3C-D580-4A28-9ED2-612723DCD503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6991667" y="2293987"/>
                  <a:ext cx="8820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0E9E056A-D48A-47F2-8482-3FEAB46F1B3A}"/>
                    </a:ext>
                  </a:extLst>
                </p14:cNvPr>
                <p14:cNvContentPartPr/>
                <p14:nvPr/>
              </p14:nvContentPartPr>
              <p14:xfrm>
                <a:off x="7107947" y="2377867"/>
                <a:ext cx="28440" cy="7164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0E9E056A-D48A-47F2-8482-3FEAB46F1B3A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7103627" y="2373547"/>
                  <a:ext cx="37080" cy="80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57" name="Freihand 56">
                  <a:extLst>
                    <a:ext uri="{FF2B5EF4-FFF2-40B4-BE49-F238E27FC236}">
                      <a16:creationId xmlns:a16="http://schemas.microsoft.com/office/drawing/2014/main" id="{42709093-0683-482D-BD13-10158C4A049A}"/>
                    </a:ext>
                  </a:extLst>
                </p14:cNvPr>
                <p14:cNvContentPartPr/>
                <p14:nvPr/>
              </p14:nvContentPartPr>
              <p14:xfrm>
                <a:off x="7110107" y="2398027"/>
                <a:ext cx="55800" cy="18360"/>
              </p14:xfrm>
            </p:contentPart>
          </mc:Choice>
          <mc:Fallback>
            <p:pic>
              <p:nvPicPr>
                <p:cNvPr id="57" name="Freihand 56">
                  <a:extLst>
                    <a:ext uri="{FF2B5EF4-FFF2-40B4-BE49-F238E27FC236}">
                      <a16:creationId xmlns:a16="http://schemas.microsoft.com/office/drawing/2014/main" id="{42709093-0683-482D-BD13-10158C4A049A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7105787" y="2393707"/>
                  <a:ext cx="6444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6758C7DE-4D6D-4322-B310-712305269101}"/>
                    </a:ext>
                  </a:extLst>
                </p14:cNvPr>
                <p14:cNvContentPartPr/>
                <p14:nvPr/>
              </p14:nvContentPartPr>
              <p14:xfrm>
                <a:off x="7189307" y="2381467"/>
                <a:ext cx="313200" cy="597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6758C7DE-4D6D-4322-B310-712305269101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7184987" y="2377147"/>
                  <a:ext cx="32184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A057432A-4B23-4D69-8777-B8A22D365DCB}"/>
                    </a:ext>
                  </a:extLst>
                </p14:cNvPr>
                <p14:cNvContentPartPr/>
                <p14:nvPr/>
              </p14:nvContentPartPr>
              <p14:xfrm>
                <a:off x="1512467" y="3271027"/>
                <a:ext cx="762840" cy="50508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A057432A-4B23-4D69-8777-B8A22D365DCB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1508147" y="3266707"/>
                  <a:ext cx="771480" cy="513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30" name="Freihand 29">
                  <a:extLst>
                    <a:ext uri="{FF2B5EF4-FFF2-40B4-BE49-F238E27FC236}">
                      <a16:creationId xmlns:a16="http://schemas.microsoft.com/office/drawing/2014/main" id="{D630B853-2198-4F1D-A19E-AFD6BB2C713E}"/>
                    </a:ext>
                  </a:extLst>
                </p14:cNvPr>
                <p14:cNvContentPartPr/>
                <p14:nvPr/>
              </p14:nvContentPartPr>
              <p14:xfrm>
                <a:off x="2300507" y="3231787"/>
                <a:ext cx="4357080" cy="82440"/>
              </p14:xfrm>
            </p:contentPart>
          </mc:Choice>
          <mc:Fallback>
            <p:pic>
              <p:nvPicPr>
                <p:cNvPr id="30" name="Freihand 29">
                  <a:extLst>
                    <a:ext uri="{FF2B5EF4-FFF2-40B4-BE49-F238E27FC236}">
                      <a16:creationId xmlns:a16="http://schemas.microsoft.com/office/drawing/2014/main" id="{D630B853-2198-4F1D-A19E-AFD6BB2C713E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2296187" y="3227467"/>
                  <a:ext cx="43657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32" name="Freihand 31">
                  <a:extLst>
                    <a:ext uri="{FF2B5EF4-FFF2-40B4-BE49-F238E27FC236}">
                      <a16:creationId xmlns:a16="http://schemas.microsoft.com/office/drawing/2014/main" id="{3E2C80A1-7EC1-43F6-BAA3-A0D2D021900A}"/>
                    </a:ext>
                  </a:extLst>
                </p14:cNvPr>
                <p14:cNvContentPartPr/>
                <p14:nvPr/>
              </p14:nvContentPartPr>
              <p14:xfrm>
                <a:off x="5848667" y="2751187"/>
                <a:ext cx="65520" cy="366480"/>
              </p14:xfrm>
            </p:contentPart>
          </mc:Choice>
          <mc:Fallback>
            <p:pic>
              <p:nvPicPr>
                <p:cNvPr id="32" name="Freihand 31">
                  <a:extLst>
                    <a:ext uri="{FF2B5EF4-FFF2-40B4-BE49-F238E27FC236}">
                      <a16:creationId xmlns:a16="http://schemas.microsoft.com/office/drawing/2014/main" id="{3E2C80A1-7EC1-43F6-BAA3-A0D2D021900A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5844347" y="2746867"/>
                  <a:ext cx="74160" cy="37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D820A3B0-7A05-4844-B77B-F4C31FE0F336}"/>
                    </a:ext>
                  </a:extLst>
                </p14:cNvPr>
                <p14:cNvContentPartPr/>
                <p14:nvPr/>
              </p14:nvContentPartPr>
              <p14:xfrm>
                <a:off x="5796107" y="2934787"/>
                <a:ext cx="200880" cy="22392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D820A3B0-7A05-4844-B77B-F4C31FE0F336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5791787" y="2930467"/>
                  <a:ext cx="209520" cy="23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6250A738-A5B7-48C7-97B3-0644BDE21043}"/>
                    </a:ext>
                  </a:extLst>
                </p14:cNvPr>
                <p14:cNvContentPartPr/>
                <p14:nvPr/>
              </p14:nvContentPartPr>
              <p14:xfrm>
                <a:off x="1581227" y="3426187"/>
                <a:ext cx="142560" cy="18720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6250A738-A5B7-48C7-97B3-0644BDE21043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1576907" y="3421867"/>
                  <a:ext cx="151200" cy="19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FF809525-207D-4AF2-9426-490E510769C3}"/>
                    </a:ext>
                  </a:extLst>
                </p14:cNvPr>
                <p14:cNvContentPartPr/>
                <p14:nvPr/>
              </p14:nvContentPartPr>
              <p14:xfrm>
                <a:off x="1613987" y="3412147"/>
                <a:ext cx="170280" cy="16092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FF809525-207D-4AF2-9426-490E510769C3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1609667" y="3407827"/>
                  <a:ext cx="178920" cy="16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0A467391-6827-4ED8-BC9C-58D47817A921}"/>
                    </a:ext>
                  </a:extLst>
                </p14:cNvPr>
                <p14:cNvContentPartPr/>
                <p14:nvPr/>
              </p14:nvContentPartPr>
              <p14:xfrm>
                <a:off x="1698227" y="3337267"/>
                <a:ext cx="228240" cy="15444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0A467391-6827-4ED8-BC9C-58D47817A921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1693907" y="3332947"/>
                  <a:ext cx="236880" cy="16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6402E24F-D81E-435D-B7DE-E85AF1DCCC6A}"/>
                    </a:ext>
                  </a:extLst>
                </p14:cNvPr>
                <p14:cNvContentPartPr/>
                <p14:nvPr/>
              </p14:nvContentPartPr>
              <p14:xfrm>
                <a:off x="1850867" y="3297307"/>
                <a:ext cx="178560" cy="9972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6402E24F-D81E-435D-B7DE-E85AF1DCCC6A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1846547" y="3292987"/>
                  <a:ext cx="187200" cy="108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00" name="Freihand 99">
                  <a:extLst>
                    <a:ext uri="{FF2B5EF4-FFF2-40B4-BE49-F238E27FC236}">
                      <a16:creationId xmlns:a16="http://schemas.microsoft.com/office/drawing/2014/main" id="{DCCFEA59-095C-4588-BFA5-2099535CA471}"/>
                    </a:ext>
                  </a:extLst>
                </p14:cNvPr>
                <p14:cNvContentPartPr/>
                <p14:nvPr/>
              </p14:nvContentPartPr>
              <p14:xfrm>
                <a:off x="1841507" y="3511507"/>
                <a:ext cx="174960" cy="446760"/>
              </p14:xfrm>
            </p:contentPart>
          </mc:Choice>
          <mc:Fallback>
            <p:pic>
              <p:nvPicPr>
                <p:cNvPr id="100" name="Freihand 99">
                  <a:extLst>
                    <a:ext uri="{FF2B5EF4-FFF2-40B4-BE49-F238E27FC236}">
                      <a16:creationId xmlns:a16="http://schemas.microsoft.com/office/drawing/2014/main" id="{DCCFEA59-095C-4588-BFA5-2099535CA471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1837187" y="3507187"/>
                  <a:ext cx="183600" cy="45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02" name="Freihand 101">
                  <a:extLst>
                    <a:ext uri="{FF2B5EF4-FFF2-40B4-BE49-F238E27FC236}">
                      <a16:creationId xmlns:a16="http://schemas.microsoft.com/office/drawing/2014/main" id="{8F379E42-3D81-4C0D-9D92-D5D2FA466EFC}"/>
                    </a:ext>
                  </a:extLst>
                </p14:cNvPr>
                <p14:cNvContentPartPr/>
                <p14:nvPr/>
              </p14:nvContentPartPr>
              <p14:xfrm>
                <a:off x="1782107" y="4068427"/>
                <a:ext cx="30600" cy="176760"/>
              </p14:xfrm>
            </p:contentPart>
          </mc:Choice>
          <mc:Fallback>
            <p:pic>
              <p:nvPicPr>
                <p:cNvPr id="102" name="Freihand 101">
                  <a:extLst>
                    <a:ext uri="{FF2B5EF4-FFF2-40B4-BE49-F238E27FC236}">
                      <a16:creationId xmlns:a16="http://schemas.microsoft.com/office/drawing/2014/main" id="{8F379E42-3D81-4C0D-9D92-D5D2FA466EFC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1777787" y="4064107"/>
                  <a:ext cx="392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03" name="Freihand 102">
                  <a:extLst>
                    <a:ext uri="{FF2B5EF4-FFF2-40B4-BE49-F238E27FC236}">
                      <a16:creationId xmlns:a16="http://schemas.microsoft.com/office/drawing/2014/main" id="{8FE5520D-DBAE-49AC-A009-8082C2230B6F}"/>
                    </a:ext>
                  </a:extLst>
                </p14:cNvPr>
                <p14:cNvContentPartPr/>
                <p14:nvPr/>
              </p14:nvContentPartPr>
              <p14:xfrm>
                <a:off x="1715147" y="4032427"/>
                <a:ext cx="141480" cy="108000"/>
              </p14:xfrm>
            </p:contentPart>
          </mc:Choice>
          <mc:Fallback>
            <p:pic>
              <p:nvPicPr>
                <p:cNvPr id="103" name="Freihand 102">
                  <a:extLst>
                    <a:ext uri="{FF2B5EF4-FFF2-40B4-BE49-F238E27FC236}">
                      <a16:creationId xmlns:a16="http://schemas.microsoft.com/office/drawing/2014/main" id="{8FE5520D-DBAE-49AC-A009-8082C2230B6F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1710827" y="4028107"/>
                  <a:ext cx="150120" cy="11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4C69EA91-0A19-4CD8-B6E9-4EEBFB9D5333}"/>
                    </a:ext>
                  </a:extLst>
                </p14:cNvPr>
                <p14:cNvContentPartPr/>
                <p14:nvPr/>
              </p14:nvContentPartPr>
              <p14:xfrm>
                <a:off x="1882187" y="3989227"/>
                <a:ext cx="120600" cy="21240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4C69EA91-0A19-4CD8-B6E9-4EEBFB9D5333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1877867" y="3984907"/>
                  <a:ext cx="129240" cy="22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2F2AF78A-2B0B-44DA-B849-65D8D04263CC}"/>
                    </a:ext>
                  </a:extLst>
                </p14:cNvPr>
                <p14:cNvContentPartPr/>
                <p14:nvPr/>
              </p14:nvContentPartPr>
              <p14:xfrm>
                <a:off x="2060387" y="4097227"/>
                <a:ext cx="150480" cy="10476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2F2AF78A-2B0B-44DA-B849-65D8D04263CC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2056067" y="4092907"/>
                  <a:ext cx="15912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F90439D0-8302-4541-BFEB-EEACDD19B718}"/>
                    </a:ext>
                  </a:extLst>
                </p14:cNvPr>
                <p14:cNvContentPartPr/>
                <p14:nvPr/>
              </p14:nvContentPartPr>
              <p14:xfrm>
                <a:off x="1532627" y="1097347"/>
                <a:ext cx="350640" cy="58104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F90439D0-8302-4541-BFEB-EEACDD19B718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1528307" y="1093027"/>
                  <a:ext cx="359280" cy="58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8C1AC29C-1E59-4CDC-8279-6D3C0EE38BC5}"/>
                    </a:ext>
                  </a:extLst>
                </p14:cNvPr>
                <p14:cNvContentPartPr/>
                <p14:nvPr/>
              </p14:nvContentPartPr>
              <p14:xfrm>
                <a:off x="1523987" y="1164307"/>
                <a:ext cx="512640" cy="92664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8C1AC29C-1E59-4CDC-8279-6D3C0EE38BC5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1519667" y="1159987"/>
                  <a:ext cx="521280" cy="9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C0D715AD-EA9F-4DC0-8123-1ECC18914440}"/>
                    </a:ext>
                  </a:extLst>
                </p14:cNvPr>
                <p14:cNvContentPartPr/>
                <p14:nvPr/>
              </p14:nvContentPartPr>
              <p14:xfrm>
                <a:off x="1621907" y="2151067"/>
                <a:ext cx="28800" cy="7344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C0D715AD-EA9F-4DC0-8123-1ECC18914440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1617587" y="2146747"/>
                  <a:ext cx="37440" cy="82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A9D099D8-1DD5-4640-9689-399F50FEEDC4}"/>
                    </a:ext>
                  </a:extLst>
                </p14:cNvPr>
                <p14:cNvContentPartPr/>
                <p14:nvPr/>
              </p14:nvContentPartPr>
              <p14:xfrm>
                <a:off x="1577627" y="1248187"/>
                <a:ext cx="566640" cy="107064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A9D099D8-1DD5-4640-9689-399F50FEEDC4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1573307" y="1243867"/>
                  <a:ext cx="575280" cy="10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99" name="Freihand 198">
                  <a:extLst>
                    <a:ext uri="{FF2B5EF4-FFF2-40B4-BE49-F238E27FC236}">
                      <a16:creationId xmlns:a16="http://schemas.microsoft.com/office/drawing/2014/main" id="{6EFAD56F-CF86-4E82-B5E3-659E7F4A7002}"/>
                    </a:ext>
                  </a:extLst>
                </p14:cNvPr>
                <p14:cNvContentPartPr/>
                <p14:nvPr/>
              </p14:nvContentPartPr>
              <p14:xfrm>
                <a:off x="1547747" y="1241347"/>
                <a:ext cx="840960" cy="1410840"/>
              </p14:xfrm>
            </p:contentPart>
          </mc:Choice>
          <mc:Fallback>
            <p:pic>
              <p:nvPicPr>
                <p:cNvPr id="199" name="Freihand 198">
                  <a:extLst>
                    <a:ext uri="{FF2B5EF4-FFF2-40B4-BE49-F238E27FC236}">
                      <a16:creationId xmlns:a16="http://schemas.microsoft.com/office/drawing/2014/main" id="{6EFAD56F-CF86-4E82-B5E3-659E7F4A7002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1543427" y="1237027"/>
                  <a:ext cx="849600" cy="141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0B865016-E7F7-49AA-88E3-7E93A67E0277}"/>
                    </a:ext>
                  </a:extLst>
                </p14:cNvPr>
                <p14:cNvContentPartPr/>
                <p14:nvPr/>
              </p14:nvContentPartPr>
              <p14:xfrm>
                <a:off x="1717307" y="1453747"/>
                <a:ext cx="888120" cy="158220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0B865016-E7F7-49AA-88E3-7E93A67E0277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1712987" y="1449427"/>
                  <a:ext cx="896760" cy="159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0A7093F9-F253-4308-9362-9BF2963D26B5}"/>
                    </a:ext>
                  </a:extLst>
                </p14:cNvPr>
                <p14:cNvContentPartPr/>
                <p14:nvPr/>
              </p14:nvContentPartPr>
              <p14:xfrm>
                <a:off x="2031227" y="1640947"/>
                <a:ext cx="684360" cy="123804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0A7093F9-F253-4308-9362-9BF2963D26B5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2026907" y="1636627"/>
                  <a:ext cx="693000" cy="1246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202" name="Freihand 201">
                  <a:extLst>
                    <a:ext uri="{FF2B5EF4-FFF2-40B4-BE49-F238E27FC236}">
                      <a16:creationId xmlns:a16="http://schemas.microsoft.com/office/drawing/2014/main" id="{A842106B-0400-46CA-BE80-F23846DA9BFE}"/>
                    </a:ext>
                  </a:extLst>
                </p14:cNvPr>
                <p14:cNvContentPartPr/>
                <p14:nvPr/>
              </p14:nvContentPartPr>
              <p14:xfrm>
                <a:off x="2290787" y="1713307"/>
                <a:ext cx="635400" cy="1259640"/>
              </p14:xfrm>
            </p:contentPart>
          </mc:Choice>
          <mc:Fallback>
            <p:pic>
              <p:nvPicPr>
                <p:cNvPr id="202" name="Freihand 201">
                  <a:extLst>
                    <a:ext uri="{FF2B5EF4-FFF2-40B4-BE49-F238E27FC236}">
                      <a16:creationId xmlns:a16="http://schemas.microsoft.com/office/drawing/2014/main" id="{A842106B-0400-46CA-BE80-F23846DA9BFE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2286467" y="1708987"/>
                  <a:ext cx="644040" cy="126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34390C14-E1AE-4D10-BC7D-E83EF1BDA9D1}"/>
                    </a:ext>
                  </a:extLst>
                </p14:cNvPr>
                <p14:cNvContentPartPr/>
                <p14:nvPr/>
              </p14:nvContentPartPr>
              <p14:xfrm>
                <a:off x="2607227" y="1930747"/>
                <a:ext cx="531000" cy="104292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34390C14-E1AE-4D10-BC7D-E83EF1BDA9D1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2602907" y="1926427"/>
                  <a:ext cx="539640" cy="10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D67D5EED-1A57-4F5E-BD76-8966ED33FEAD}"/>
                    </a:ext>
                  </a:extLst>
                </p14:cNvPr>
                <p14:cNvContentPartPr/>
                <p14:nvPr/>
              </p14:nvContentPartPr>
              <p14:xfrm>
                <a:off x="2896307" y="1953067"/>
                <a:ext cx="680040" cy="119304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D67D5EED-1A57-4F5E-BD76-8966ED33FEAD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2891987" y="1948747"/>
                  <a:ext cx="688680" cy="120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67361B60-499A-408E-A600-01FE21E24BDA}"/>
                    </a:ext>
                  </a:extLst>
                </p14:cNvPr>
                <p14:cNvContentPartPr/>
                <p14:nvPr/>
              </p14:nvContentPartPr>
              <p14:xfrm>
                <a:off x="3287987" y="2055667"/>
                <a:ext cx="511560" cy="90288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67361B60-499A-408E-A600-01FE21E24BDA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3283667" y="2051347"/>
                  <a:ext cx="520200" cy="9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206" name="Freihand 205">
                  <a:extLst>
                    <a:ext uri="{FF2B5EF4-FFF2-40B4-BE49-F238E27FC236}">
                      <a16:creationId xmlns:a16="http://schemas.microsoft.com/office/drawing/2014/main" id="{32136E2F-63BA-4D7D-B5C6-5CDF918588AC}"/>
                    </a:ext>
                  </a:extLst>
                </p14:cNvPr>
                <p14:cNvContentPartPr/>
                <p14:nvPr/>
              </p14:nvContentPartPr>
              <p14:xfrm>
                <a:off x="3506507" y="2209747"/>
                <a:ext cx="429480" cy="875520"/>
              </p14:xfrm>
            </p:contentPart>
          </mc:Choice>
          <mc:Fallback>
            <p:pic>
              <p:nvPicPr>
                <p:cNvPr id="206" name="Freihand 205">
                  <a:extLst>
                    <a:ext uri="{FF2B5EF4-FFF2-40B4-BE49-F238E27FC236}">
                      <a16:creationId xmlns:a16="http://schemas.microsoft.com/office/drawing/2014/main" id="{32136E2F-63BA-4D7D-B5C6-5CDF918588AC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3502187" y="2205427"/>
                  <a:ext cx="438120" cy="88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C801C607-C84E-408F-9B73-6DE9E33D94A5}"/>
                    </a:ext>
                  </a:extLst>
                </p14:cNvPr>
                <p14:cNvContentPartPr/>
                <p14:nvPr/>
              </p14:nvContentPartPr>
              <p14:xfrm>
                <a:off x="3791267" y="2332147"/>
                <a:ext cx="388800" cy="75420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C801C607-C84E-408F-9B73-6DE9E33D94A5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3786947" y="2327827"/>
                  <a:ext cx="397440" cy="76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F317CAFD-9BF2-4AA1-94EA-C6CDE3B3F97D}"/>
                    </a:ext>
                  </a:extLst>
                </p14:cNvPr>
                <p14:cNvContentPartPr/>
                <p14:nvPr/>
              </p14:nvContentPartPr>
              <p14:xfrm>
                <a:off x="4050827" y="2471107"/>
                <a:ext cx="393480" cy="69300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F317CAFD-9BF2-4AA1-94EA-C6CDE3B3F97D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4046507" y="2466787"/>
                  <a:ext cx="402120" cy="70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209" name="Freihand 208">
                  <a:extLst>
                    <a:ext uri="{FF2B5EF4-FFF2-40B4-BE49-F238E27FC236}">
                      <a16:creationId xmlns:a16="http://schemas.microsoft.com/office/drawing/2014/main" id="{4F1C9B53-ED45-4CF6-80EA-014385232224}"/>
                    </a:ext>
                  </a:extLst>
                </p14:cNvPr>
                <p14:cNvContentPartPr/>
                <p14:nvPr/>
              </p14:nvContentPartPr>
              <p14:xfrm>
                <a:off x="4306067" y="2460667"/>
                <a:ext cx="365400" cy="636840"/>
              </p14:xfrm>
            </p:contentPart>
          </mc:Choice>
          <mc:Fallback>
            <p:pic>
              <p:nvPicPr>
                <p:cNvPr id="209" name="Freihand 208">
                  <a:extLst>
                    <a:ext uri="{FF2B5EF4-FFF2-40B4-BE49-F238E27FC236}">
                      <a16:creationId xmlns:a16="http://schemas.microsoft.com/office/drawing/2014/main" id="{4F1C9B53-ED45-4CF6-80EA-014385232224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4301747" y="2456347"/>
                  <a:ext cx="374040" cy="64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7D42E95E-0631-4513-85D1-7EA56D201B47}"/>
                    </a:ext>
                  </a:extLst>
                </p14:cNvPr>
                <p14:cNvContentPartPr/>
                <p14:nvPr/>
              </p14:nvContentPartPr>
              <p14:xfrm>
                <a:off x="4519187" y="2616187"/>
                <a:ext cx="281520" cy="51732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7D42E95E-0631-4513-85D1-7EA56D201B47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4514867" y="2611867"/>
                  <a:ext cx="290160" cy="52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211" name="Freihand 210">
                  <a:extLst>
                    <a:ext uri="{FF2B5EF4-FFF2-40B4-BE49-F238E27FC236}">
                      <a16:creationId xmlns:a16="http://schemas.microsoft.com/office/drawing/2014/main" id="{1FCE4307-1946-48B8-94D3-84DB6AAAB2EC}"/>
                    </a:ext>
                  </a:extLst>
                </p14:cNvPr>
                <p14:cNvContentPartPr/>
                <p14:nvPr/>
              </p14:nvContentPartPr>
              <p14:xfrm>
                <a:off x="4709987" y="2776027"/>
                <a:ext cx="221040" cy="384840"/>
              </p14:xfrm>
            </p:contentPart>
          </mc:Choice>
          <mc:Fallback>
            <p:pic>
              <p:nvPicPr>
                <p:cNvPr id="211" name="Freihand 210">
                  <a:extLst>
                    <a:ext uri="{FF2B5EF4-FFF2-40B4-BE49-F238E27FC236}">
                      <a16:creationId xmlns:a16="http://schemas.microsoft.com/office/drawing/2014/main" id="{1FCE4307-1946-48B8-94D3-84DB6AAAB2EC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4705667" y="2771707"/>
                  <a:ext cx="229680" cy="39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AC0CCC35-1639-4E94-B42F-E77B4F1C7F64}"/>
                    </a:ext>
                  </a:extLst>
                </p14:cNvPr>
                <p14:cNvContentPartPr/>
                <p14:nvPr/>
              </p14:nvContentPartPr>
              <p14:xfrm>
                <a:off x="4898627" y="2885107"/>
                <a:ext cx="337320" cy="31752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AC0CCC35-1639-4E94-B42F-E77B4F1C7F64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4894307" y="2880787"/>
                  <a:ext cx="345960" cy="32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BF32E6CC-867F-4592-9187-D367790DDF41}"/>
                    </a:ext>
                  </a:extLst>
                </p14:cNvPr>
                <p14:cNvContentPartPr/>
                <p14:nvPr/>
              </p14:nvContentPartPr>
              <p14:xfrm>
                <a:off x="5175467" y="2979067"/>
                <a:ext cx="264600" cy="29232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BF32E6CC-867F-4592-9187-D367790DDF41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5171147" y="2974747"/>
                  <a:ext cx="273240" cy="30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1D96C27B-E6C3-42E2-A0A8-E1DE501980C0}"/>
                    </a:ext>
                  </a:extLst>
                </p14:cNvPr>
                <p14:cNvContentPartPr/>
                <p14:nvPr/>
              </p14:nvContentPartPr>
              <p14:xfrm>
                <a:off x="4366187" y="1994107"/>
                <a:ext cx="840960" cy="100548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1D96C27B-E6C3-42E2-A0A8-E1DE501980C0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4361867" y="1989787"/>
                  <a:ext cx="849600" cy="101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215" name="Freihand 214">
                  <a:extLst>
                    <a:ext uri="{FF2B5EF4-FFF2-40B4-BE49-F238E27FC236}">
                      <a16:creationId xmlns:a16="http://schemas.microsoft.com/office/drawing/2014/main" id="{916F8DD3-8A6B-45F5-860F-2546A4829FAE}"/>
                    </a:ext>
                  </a:extLst>
                </p14:cNvPr>
                <p14:cNvContentPartPr/>
                <p14:nvPr/>
              </p14:nvContentPartPr>
              <p14:xfrm>
                <a:off x="5344307" y="1622947"/>
                <a:ext cx="216720" cy="252000"/>
              </p14:xfrm>
            </p:contentPart>
          </mc:Choice>
          <mc:Fallback>
            <p:pic>
              <p:nvPicPr>
                <p:cNvPr id="215" name="Freihand 214">
                  <a:extLst>
                    <a:ext uri="{FF2B5EF4-FFF2-40B4-BE49-F238E27FC236}">
                      <a16:creationId xmlns:a16="http://schemas.microsoft.com/office/drawing/2014/main" id="{916F8DD3-8A6B-45F5-860F-2546A4829FAE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5339987" y="1618627"/>
                  <a:ext cx="22536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D4242248-1264-40E5-939B-6AE1558BEF3C}"/>
                    </a:ext>
                  </a:extLst>
                </p14:cNvPr>
                <p14:cNvContentPartPr/>
                <p14:nvPr/>
              </p14:nvContentPartPr>
              <p14:xfrm>
                <a:off x="5504867" y="1570027"/>
                <a:ext cx="127080" cy="23832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D4242248-1264-40E5-939B-6AE1558BEF3C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5500547" y="1565707"/>
                  <a:ext cx="13572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A80455C9-4C24-41D1-AF91-09B2D4336043}"/>
                    </a:ext>
                  </a:extLst>
                </p14:cNvPr>
                <p14:cNvContentPartPr/>
                <p14:nvPr/>
              </p14:nvContentPartPr>
              <p14:xfrm>
                <a:off x="5678387" y="1594867"/>
                <a:ext cx="136800" cy="13644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A80455C9-4C24-41D1-AF91-09B2D4336043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5674067" y="1590547"/>
                  <a:ext cx="145440" cy="145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7A432386-7815-47C4-B059-EFDFD5DB0BE5}"/>
                    </a:ext>
                  </a:extLst>
                </p14:cNvPr>
                <p14:cNvContentPartPr/>
                <p14:nvPr/>
              </p14:nvContentPartPr>
              <p14:xfrm>
                <a:off x="2425067" y="2264107"/>
                <a:ext cx="3201840" cy="111204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7A432386-7815-47C4-B059-EFDFD5DB0BE5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2420747" y="2259787"/>
                  <a:ext cx="3210480" cy="112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BC35DEF5-BB0A-4820-96D1-E807875B0893}"/>
                    </a:ext>
                  </a:extLst>
                </p14:cNvPr>
                <p14:cNvContentPartPr/>
                <p14:nvPr/>
              </p14:nvContentPartPr>
              <p14:xfrm>
                <a:off x="2598227" y="2266987"/>
                <a:ext cx="1433880" cy="92664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BC35DEF5-BB0A-4820-96D1-E807875B0893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2593907" y="2262667"/>
                  <a:ext cx="1442520" cy="93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298CD33C-EF95-49DF-A903-22930DFC0A8B}"/>
                    </a:ext>
                  </a:extLst>
                </p14:cNvPr>
                <p14:cNvContentPartPr/>
                <p14:nvPr/>
              </p14:nvContentPartPr>
              <p14:xfrm>
                <a:off x="3991427" y="2279587"/>
                <a:ext cx="1659600" cy="99324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298CD33C-EF95-49DF-A903-22930DFC0A8B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3987107" y="2275267"/>
                  <a:ext cx="1668240" cy="100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A3F6DBC0-10DF-4DD6-9852-BBB7B9366999}"/>
                    </a:ext>
                  </a:extLst>
                </p14:cNvPr>
                <p14:cNvContentPartPr/>
                <p14:nvPr/>
              </p14:nvContentPartPr>
              <p14:xfrm>
                <a:off x="4447187" y="2863867"/>
                <a:ext cx="3039480" cy="94320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A3F6DBC0-10DF-4DD6-9852-BBB7B9366999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4442867" y="2859547"/>
                  <a:ext cx="3048120" cy="9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CD37E4D2-8C4C-471C-9F18-58E7ED9D603A}"/>
                    </a:ext>
                  </a:extLst>
                </p14:cNvPr>
                <p14:cNvContentPartPr/>
                <p14:nvPr/>
              </p14:nvContentPartPr>
              <p14:xfrm>
                <a:off x="7695827" y="2589547"/>
                <a:ext cx="125640" cy="29268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CD37E4D2-8C4C-471C-9F18-58E7ED9D603A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7691507" y="2585227"/>
                  <a:ext cx="134280" cy="301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5559EBA4-42E8-4323-A91E-48D8665103CC}"/>
                    </a:ext>
                  </a:extLst>
                </p14:cNvPr>
                <p14:cNvContentPartPr/>
                <p14:nvPr/>
              </p14:nvContentPartPr>
              <p14:xfrm>
                <a:off x="7764947" y="2604307"/>
                <a:ext cx="145440" cy="18648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5559EBA4-42E8-4323-A91E-48D8665103CC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7760627" y="2599987"/>
                  <a:ext cx="154080" cy="195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A4014E6B-B5BF-4444-B13B-55E06890C860}"/>
                    </a:ext>
                  </a:extLst>
                </p14:cNvPr>
                <p14:cNvContentPartPr/>
                <p14:nvPr/>
              </p14:nvContentPartPr>
              <p14:xfrm>
                <a:off x="7712387" y="2751547"/>
                <a:ext cx="214920" cy="13320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A4014E6B-B5BF-4444-B13B-55E06890C860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7708067" y="2747227"/>
                  <a:ext cx="223560" cy="14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9CED1178-40E9-4502-AEB0-AC8A2A7425B8}"/>
                    </a:ext>
                  </a:extLst>
                </p14:cNvPr>
                <p14:cNvContentPartPr/>
                <p14:nvPr/>
              </p14:nvContentPartPr>
              <p14:xfrm>
                <a:off x="7983107" y="2492347"/>
                <a:ext cx="197640" cy="17820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9CED1178-40E9-4502-AEB0-AC8A2A7425B8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7978787" y="2488027"/>
                  <a:ext cx="20628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231" name="Freihand 230">
                  <a:extLst>
                    <a:ext uri="{FF2B5EF4-FFF2-40B4-BE49-F238E27FC236}">
                      <a16:creationId xmlns:a16="http://schemas.microsoft.com/office/drawing/2014/main" id="{FAEA2109-3224-484E-A7AF-ED84EE5C2498}"/>
                    </a:ext>
                  </a:extLst>
                </p14:cNvPr>
                <p14:cNvContentPartPr/>
                <p14:nvPr/>
              </p14:nvContentPartPr>
              <p14:xfrm>
                <a:off x="8482427" y="2237827"/>
                <a:ext cx="154440" cy="421920"/>
              </p14:xfrm>
            </p:contentPart>
          </mc:Choice>
          <mc:Fallback>
            <p:pic>
              <p:nvPicPr>
                <p:cNvPr id="231" name="Freihand 230">
                  <a:extLst>
                    <a:ext uri="{FF2B5EF4-FFF2-40B4-BE49-F238E27FC236}">
                      <a16:creationId xmlns:a16="http://schemas.microsoft.com/office/drawing/2014/main" id="{FAEA2109-3224-484E-A7AF-ED84EE5C2498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8478107" y="2233507"/>
                  <a:ext cx="163080" cy="43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48739B23-CFA4-4B84-96DC-9086C79B0973}"/>
                    </a:ext>
                  </a:extLst>
                </p14:cNvPr>
                <p14:cNvContentPartPr/>
                <p14:nvPr/>
              </p14:nvContentPartPr>
              <p14:xfrm>
                <a:off x="8668547" y="2232787"/>
                <a:ext cx="454320" cy="19980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48739B23-CFA4-4B84-96DC-9086C79B0973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8664227" y="2228467"/>
                  <a:ext cx="462960" cy="20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E7F7BC83-296D-451D-A700-41AF5613AA69}"/>
                    </a:ext>
                  </a:extLst>
                </p14:cNvPr>
                <p14:cNvContentPartPr/>
                <p14:nvPr/>
              </p14:nvContentPartPr>
              <p14:xfrm>
                <a:off x="9254987" y="1882867"/>
                <a:ext cx="153360" cy="29916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E7F7BC83-296D-451D-A700-41AF5613AA69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9250667" y="1878547"/>
                  <a:ext cx="162000" cy="30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7F1D8216-27FF-41EA-BDC2-F1A2F2EA8E22}"/>
                    </a:ext>
                  </a:extLst>
                </p14:cNvPr>
                <p14:cNvContentPartPr/>
                <p14:nvPr/>
              </p14:nvContentPartPr>
              <p14:xfrm>
                <a:off x="9195227" y="1906627"/>
                <a:ext cx="189720" cy="11052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7F1D8216-27FF-41EA-BDC2-F1A2F2EA8E22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9190907" y="1902307"/>
                  <a:ext cx="198360" cy="119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806F90CE-1345-4432-957D-8509D14E9F07}"/>
                    </a:ext>
                  </a:extLst>
                </p14:cNvPr>
                <p14:cNvContentPartPr/>
                <p14:nvPr/>
              </p14:nvContentPartPr>
              <p14:xfrm>
                <a:off x="9442187" y="1891507"/>
                <a:ext cx="275040" cy="18000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806F90CE-1345-4432-957D-8509D14E9F07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437867" y="1887187"/>
                  <a:ext cx="28368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B3C766A8-E883-45A7-A673-E3308AFB6803}"/>
                    </a:ext>
                  </a:extLst>
                </p14:cNvPr>
                <p14:cNvContentPartPr/>
                <p14:nvPr/>
              </p14:nvContentPartPr>
              <p14:xfrm>
                <a:off x="9712907" y="1736347"/>
                <a:ext cx="153720" cy="21276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B3C766A8-E883-45A7-A673-E3308AFB6803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708587" y="1732027"/>
                  <a:ext cx="16236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65C40470-96F2-47A9-A378-181B43439CF0}"/>
                    </a:ext>
                  </a:extLst>
                </p14:cNvPr>
                <p14:cNvContentPartPr/>
                <p14:nvPr/>
              </p14:nvContentPartPr>
              <p14:xfrm>
                <a:off x="9874547" y="1729867"/>
                <a:ext cx="162000" cy="11916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65C40470-96F2-47A9-A378-181B43439CF0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9870227" y="1725547"/>
                  <a:ext cx="170640" cy="12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EEA9CD37-3BF7-41D4-AAA2-823E83D622F3}"/>
                    </a:ext>
                  </a:extLst>
                </p14:cNvPr>
                <p14:cNvContentPartPr/>
                <p14:nvPr/>
              </p14:nvContentPartPr>
              <p14:xfrm>
                <a:off x="8459747" y="1617547"/>
                <a:ext cx="2143440" cy="126216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EEA9CD37-3BF7-41D4-AAA2-823E83D622F3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8455427" y="1613227"/>
                  <a:ext cx="2152080" cy="127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9535BFFC-656E-4633-8CB8-706FF0935B45}"/>
                    </a:ext>
                  </a:extLst>
                </p14:cNvPr>
                <p14:cNvContentPartPr/>
                <p14:nvPr/>
              </p14:nvContentPartPr>
              <p14:xfrm>
                <a:off x="3716387" y="2319547"/>
                <a:ext cx="246240" cy="2736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9535BFFC-656E-4633-8CB8-706FF0935B45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3712067" y="2315227"/>
                  <a:ext cx="254880" cy="3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90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6CB5B804-4F11-410D-9393-0BC048255A42}"/>
                  </a:ext>
                </a:extLst>
              </p14:cNvPr>
              <p14:cNvContentPartPr/>
              <p14:nvPr/>
            </p14:nvContentPartPr>
            <p14:xfrm>
              <a:off x="5798267" y="3180667"/>
              <a:ext cx="25920" cy="135360"/>
            </p14:xfrm>
          </p:contentPart>
        </mc:Choice>
        <mc:Fallback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6CB5B804-4F11-410D-9393-0BC048255A42}"/>
                  </a:ext>
                </a:extLst>
              </p:cNvPr>
              <p:cNvPicPr/>
              <p:nvPr/>
            </p:nvPicPr>
            <p:blipFill>
              <a:blip r:embed="rId291"/>
              <a:stretch>
                <a:fillRect/>
              </a:stretch>
            </p:blipFill>
            <p:spPr>
              <a:xfrm>
                <a:off x="5793947" y="3176347"/>
                <a:ext cx="345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2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8E6F641A-8DC3-4622-A6F2-AF5A47B7920C}"/>
                  </a:ext>
                </a:extLst>
              </p14:cNvPr>
              <p14:cNvContentPartPr/>
              <p14:nvPr/>
            </p14:nvContentPartPr>
            <p14:xfrm>
              <a:off x="9329867" y="-91013"/>
              <a:ext cx="2291400" cy="1687320"/>
            </p14:xfrm>
          </p:contentPart>
        </mc:Choice>
        <mc:Fallback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8E6F641A-8DC3-4622-A6F2-AF5A47B7920C}"/>
                  </a:ext>
                </a:extLst>
              </p:cNvPr>
              <p:cNvPicPr/>
              <p:nvPr/>
            </p:nvPicPr>
            <p:blipFill>
              <a:blip r:embed="rId293"/>
              <a:stretch>
                <a:fillRect/>
              </a:stretch>
            </p:blipFill>
            <p:spPr>
              <a:xfrm>
                <a:off x="9325547" y="-95333"/>
                <a:ext cx="2300040" cy="169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4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49764201-1CB5-4144-A985-FEBAB2B53AB9}"/>
                  </a:ext>
                </a:extLst>
              </p14:cNvPr>
              <p14:cNvContentPartPr/>
              <p14:nvPr/>
            </p14:nvContentPartPr>
            <p14:xfrm>
              <a:off x="3912947" y="4095427"/>
              <a:ext cx="20880" cy="46512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49764201-1CB5-4144-A985-FEBAB2B53AB9}"/>
                  </a:ext>
                </a:extLst>
              </p:cNvPr>
              <p:cNvPicPr/>
              <p:nvPr/>
            </p:nvPicPr>
            <p:blipFill>
              <a:blip r:embed="rId295"/>
              <a:stretch>
                <a:fillRect/>
              </a:stretch>
            </p:blipFill>
            <p:spPr>
              <a:xfrm>
                <a:off x="3908627" y="4091107"/>
                <a:ext cx="29520" cy="47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6">
            <p14:nvContentPartPr>
              <p14:cNvPr id="255" name="Freihand 254">
                <a:extLst>
                  <a:ext uri="{FF2B5EF4-FFF2-40B4-BE49-F238E27FC236}">
                    <a16:creationId xmlns:a16="http://schemas.microsoft.com/office/drawing/2014/main" id="{5D72AACE-8CB2-45AA-A9C7-B88768E950D2}"/>
                  </a:ext>
                </a:extLst>
              </p14:cNvPr>
              <p14:cNvContentPartPr/>
              <p14:nvPr/>
            </p14:nvContentPartPr>
            <p14:xfrm>
              <a:off x="2336147" y="3243307"/>
              <a:ext cx="54360" cy="1167480"/>
            </p14:xfrm>
          </p:contentPart>
        </mc:Choice>
        <mc:Fallback>
          <p:pic>
            <p:nvPicPr>
              <p:cNvPr id="255" name="Freihand 254">
                <a:extLst>
                  <a:ext uri="{FF2B5EF4-FFF2-40B4-BE49-F238E27FC236}">
                    <a16:creationId xmlns:a16="http://schemas.microsoft.com/office/drawing/2014/main" id="{5D72AACE-8CB2-45AA-A9C7-B88768E950D2}"/>
                  </a:ext>
                </a:extLst>
              </p:cNvPr>
              <p:cNvPicPr/>
              <p:nvPr/>
            </p:nvPicPr>
            <p:blipFill>
              <a:blip r:embed="rId297"/>
              <a:stretch>
                <a:fillRect/>
              </a:stretch>
            </p:blipFill>
            <p:spPr>
              <a:xfrm>
                <a:off x="2331827" y="3238987"/>
                <a:ext cx="63000" cy="117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8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D2D2DEC7-0022-4AE1-967B-E7AC85373226}"/>
                  </a:ext>
                </a:extLst>
              </p14:cNvPr>
              <p14:cNvContentPartPr/>
              <p14:nvPr/>
            </p14:nvContentPartPr>
            <p14:xfrm>
              <a:off x="5739227" y="3246547"/>
              <a:ext cx="86760" cy="1129680"/>
            </p14:xfrm>
          </p:contentPart>
        </mc:Choice>
        <mc:Fallback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D2D2DEC7-0022-4AE1-967B-E7AC85373226}"/>
                  </a:ext>
                </a:extLst>
              </p:cNvPr>
              <p:cNvPicPr/>
              <p:nvPr/>
            </p:nvPicPr>
            <p:blipFill>
              <a:blip r:embed="rId299"/>
              <a:stretch>
                <a:fillRect/>
              </a:stretch>
            </p:blipFill>
            <p:spPr>
              <a:xfrm>
                <a:off x="5734907" y="3242227"/>
                <a:ext cx="95400" cy="113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0">
            <p14:nvContentPartPr>
              <p14:cNvPr id="16" name="Freihand 15">
                <a:extLst>
                  <a:ext uri="{FF2B5EF4-FFF2-40B4-BE49-F238E27FC236}">
                    <a16:creationId xmlns:a16="http://schemas.microsoft.com/office/drawing/2014/main" id="{7A19010D-659F-4936-8BD2-F96E0ACE7BA4}"/>
                  </a:ext>
                </a:extLst>
              </p14:cNvPr>
              <p14:cNvContentPartPr/>
              <p14:nvPr/>
            </p14:nvContentPartPr>
            <p14:xfrm>
              <a:off x="3832667" y="4756387"/>
              <a:ext cx="141840" cy="194040"/>
            </p14:xfrm>
          </p:contentPart>
        </mc:Choice>
        <mc:Fallback>
          <p:pic>
            <p:nvPicPr>
              <p:cNvPr id="16" name="Freihand 15">
                <a:extLst>
                  <a:ext uri="{FF2B5EF4-FFF2-40B4-BE49-F238E27FC236}">
                    <a16:creationId xmlns:a16="http://schemas.microsoft.com/office/drawing/2014/main" id="{7A19010D-659F-4936-8BD2-F96E0ACE7BA4}"/>
                  </a:ext>
                </a:extLst>
              </p:cNvPr>
              <p:cNvPicPr/>
              <p:nvPr/>
            </p:nvPicPr>
            <p:blipFill>
              <a:blip r:embed="rId301"/>
              <a:stretch>
                <a:fillRect/>
              </a:stretch>
            </p:blipFill>
            <p:spPr>
              <a:xfrm>
                <a:off x="3828347" y="4752067"/>
                <a:ext cx="150480" cy="20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2">
            <p14:nvContentPartPr>
              <p14:cNvPr id="17" name="Freihand 16">
                <a:extLst>
                  <a:ext uri="{FF2B5EF4-FFF2-40B4-BE49-F238E27FC236}">
                    <a16:creationId xmlns:a16="http://schemas.microsoft.com/office/drawing/2014/main" id="{9F6A29F7-0746-41F3-8F19-6166A3FC10CB}"/>
                  </a:ext>
                </a:extLst>
              </p14:cNvPr>
              <p14:cNvContentPartPr/>
              <p14:nvPr/>
            </p14:nvContentPartPr>
            <p14:xfrm>
              <a:off x="3842027" y="4817947"/>
              <a:ext cx="123840" cy="90720"/>
            </p14:xfrm>
          </p:contentPart>
        </mc:Choice>
        <mc:Fallback>
          <p:pic>
            <p:nvPicPr>
              <p:cNvPr id="17" name="Freihand 16">
                <a:extLst>
                  <a:ext uri="{FF2B5EF4-FFF2-40B4-BE49-F238E27FC236}">
                    <a16:creationId xmlns:a16="http://schemas.microsoft.com/office/drawing/2014/main" id="{9F6A29F7-0746-41F3-8F19-6166A3FC10CB}"/>
                  </a:ext>
                </a:extLst>
              </p:cNvPr>
              <p:cNvPicPr/>
              <p:nvPr/>
            </p:nvPicPr>
            <p:blipFill>
              <a:blip r:embed="rId303"/>
              <a:stretch>
                <a:fillRect/>
              </a:stretch>
            </p:blipFill>
            <p:spPr>
              <a:xfrm>
                <a:off x="3837707" y="4813627"/>
                <a:ext cx="132480" cy="9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4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84829FEE-5A56-4305-9AE8-514373B37943}"/>
                  </a:ext>
                </a:extLst>
              </p14:cNvPr>
              <p14:cNvContentPartPr/>
              <p14:nvPr/>
            </p14:nvContentPartPr>
            <p14:xfrm>
              <a:off x="4017347" y="4696627"/>
              <a:ext cx="161280" cy="15120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84829FEE-5A56-4305-9AE8-514373B37943}"/>
                  </a:ext>
                </a:extLst>
              </p:cNvPr>
              <p:cNvPicPr/>
              <p:nvPr/>
            </p:nvPicPr>
            <p:blipFill>
              <a:blip r:embed="rId305"/>
              <a:stretch>
                <a:fillRect/>
              </a:stretch>
            </p:blipFill>
            <p:spPr>
              <a:xfrm>
                <a:off x="4013027" y="4692307"/>
                <a:ext cx="169920" cy="159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6">
            <p14:nvContentPartPr>
              <p14:cNvPr id="258" name="Freihand 257">
                <a:extLst>
                  <a:ext uri="{FF2B5EF4-FFF2-40B4-BE49-F238E27FC236}">
                    <a16:creationId xmlns:a16="http://schemas.microsoft.com/office/drawing/2014/main" id="{C0EFED0C-1DCF-4816-8063-01274A375928}"/>
                  </a:ext>
                </a:extLst>
              </p14:cNvPr>
              <p14:cNvContentPartPr/>
              <p14:nvPr/>
            </p14:nvContentPartPr>
            <p14:xfrm>
              <a:off x="2400227" y="4937827"/>
              <a:ext cx="1831320" cy="318240"/>
            </p14:xfrm>
          </p:contentPart>
        </mc:Choice>
        <mc:Fallback>
          <p:pic>
            <p:nvPicPr>
              <p:cNvPr id="258" name="Freihand 257">
                <a:extLst>
                  <a:ext uri="{FF2B5EF4-FFF2-40B4-BE49-F238E27FC236}">
                    <a16:creationId xmlns:a16="http://schemas.microsoft.com/office/drawing/2014/main" id="{C0EFED0C-1DCF-4816-8063-01274A375928}"/>
                  </a:ext>
                </a:extLst>
              </p:cNvPr>
              <p:cNvPicPr/>
              <p:nvPr/>
            </p:nvPicPr>
            <p:blipFill>
              <a:blip r:embed="rId307"/>
              <a:stretch>
                <a:fillRect/>
              </a:stretch>
            </p:blipFill>
            <p:spPr>
              <a:xfrm>
                <a:off x="2395907" y="4933507"/>
                <a:ext cx="1839960" cy="32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8">
            <p14:nvContentPartPr>
              <p14:cNvPr id="259" name="Freihand 258">
                <a:extLst>
                  <a:ext uri="{FF2B5EF4-FFF2-40B4-BE49-F238E27FC236}">
                    <a16:creationId xmlns:a16="http://schemas.microsoft.com/office/drawing/2014/main" id="{09EA814B-2C73-403F-9623-56E3743C73B5}"/>
                  </a:ext>
                </a:extLst>
              </p14:cNvPr>
              <p14:cNvContentPartPr/>
              <p14:nvPr/>
            </p14:nvContentPartPr>
            <p14:xfrm>
              <a:off x="4124267" y="4953667"/>
              <a:ext cx="1675440" cy="345960"/>
            </p14:xfrm>
          </p:contentPart>
        </mc:Choice>
        <mc:Fallback>
          <p:pic>
            <p:nvPicPr>
              <p:cNvPr id="259" name="Freihand 258">
                <a:extLst>
                  <a:ext uri="{FF2B5EF4-FFF2-40B4-BE49-F238E27FC236}">
                    <a16:creationId xmlns:a16="http://schemas.microsoft.com/office/drawing/2014/main" id="{09EA814B-2C73-403F-9623-56E3743C73B5}"/>
                  </a:ext>
                </a:extLst>
              </p:cNvPr>
              <p:cNvPicPr/>
              <p:nvPr/>
            </p:nvPicPr>
            <p:blipFill>
              <a:blip r:embed="rId309"/>
              <a:stretch>
                <a:fillRect/>
              </a:stretch>
            </p:blipFill>
            <p:spPr>
              <a:xfrm>
                <a:off x="4119947" y="4949347"/>
                <a:ext cx="1684080" cy="354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0">
            <p14:nvContentPartPr>
              <p14:cNvPr id="260" name="Freihand 259">
                <a:extLst>
                  <a:ext uri="{FF2B5EF4-FFF2-40B4-BE49-F238E27FC236}">
                    <a16:creationId xmlns:a16="http://schemas.microsoft.com/office/drawing/2014/main" id="{B65677CC-6D9D-4AFD-B79B-2201404A14B8}"/>
                  </a:ext>
                </a:extLst>
              </p14:cNvPr>
              <p14:cNvContentPartPr/>
              <p14:nvPr/>
            </p14:nvContentPartPr>
            <p14:xfrm>
              <a:off x="3710267" y="5493307"/>
              <a:ext cx="76320" cy="335880"/>
            </p14:xfrm>
          </p:contentPart>
        </mc:Choice>
        <mc:Fallback>
          <p:pic>
            <p:nvPicPr>
              <p:cNvPr id="260" name="Freihand 259">
                <a:extLst>
                  <a:ext uri="{FF2B5EF4-FFF2-40B4-BE49-F238E27FC236}">
                    <a16:creationId xmlns:a16="http://schemas.microsoft.com/office/drawing/2014/main" id="{B65677CC-6D9D-4AFD-B79B-2201404A14B8}"/>
                  </a:ext>
                </a:extLst>
              </p:cNvPr>
              <p:cNvPicPr/>
              <p:nvPr/>
            </p:nvPicPr>
            <p:blipFill>
              <a:blip r:embed="rId311"/>
              <a:stretch>
                <a:fillRect/>
              </a:stretch>
            </p:blipFill>
            <p:spPr>
              <a:xfrm>
                <a:off x="3705947" y="5488987"/>
                <a:ext cx="84960" cy="34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2">
            <p14:nvContentPartPr>
              <p14:cNvPr id="261" name="Freihand 260">
                <a:extLst>
                  <a:ext uri="{FF2B5EF4-FFF2-40B4-BE49-F238E27FC236}">
                    <a16:creationId xmlns:a16="http://schemas.microsoft.com/office/drawing/2014/main" id="{E3B9ECE5-E6AC-4839-9F4D-411F4691FE56}"/>
                  </a:ext>
                </a:extLst>
              </p14:cNvPr>
              <p14:cNvContentPartPr/>
              <p14:nvPr/>
            </p14:nvContentPartPr>
            <p14:xfrm>
              <a:off x="3572387" y="5755747"/>
              <a:ext cx="399240" cy="99000"/>
            </p14:xfrm>
          </p:contentPart>
        </mc:Choice>
        <mc:Fallback>
          <p:pic>
            <p:nvPicPr>
              <p:cNvPr id="261" name="Freihand 260">
                <a:extLst>
                  <a:ext uri="{FF2B5EF4-FFF2-40B4-BE49-F238E27FC236}">
                    <a16:creationId xmlns:a16="http://schemas.microsoft.com/office/drawing/2014/main" id="{E3B9ECE5-E6AC-4839-9F4D-411F4691FE56}"/>
                  </a:ext>
                </a:extLst>
              </p:cNvPr>
              <p:cNvPicPr/>
              <p:nvPr/>
            </p:nvPicPr>
            <p:blipFill>
              <a:blip r:embed="rId313"/>
              <a:stretch>
                <a:fillRect/>
              </a:stretch>
            </p:blipFill>
            <p:spPr>
              <a:xfrm>
                <a:off x="3568067" y="5751427"/>
                <a:ext cx="407880" cy="10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4">
            <p14:nvContentPartPr>
              <p14:cNvPr id="262" name="Freihand 261">
                <a:extLst>
                  <a:ext uri="{FF2B5EF4-FFF2-40B4-BE49-F238E27FC236}">
                    <a16:creationId xmlns:a16="http://schemas.microsoft.com/office/drawing/2014/main" id="{8D827505-7E01-44BB-9B60-B4615696BBC2}"/>
                  </a:ext>
                </a:extLst>
              </p14:cNvPr>
              <p14:cNvContentPartPr/>
              <p14:nvPr/>
            </p14:nvContentPartPr>
            <p14:xfrm>
              <a:off x="3554027" y="5441107"/>
              <a:ext cx="376560" cy="74880"/>
            </p14:xfrm>
          </p:contentPart>
        </mc:Choice>
        <mc:Fallback>
          <p:pic>
            <p:nvPicPr>
              <p:cNvPr id="262" name="Freihand 261">
                <a:extLst>
                  <a:ext uri="{FF2B5EF4-FFF2-40B4-BE49-F238E27FC236}">
                    <a16:creationId xmlns:a16="http://schemas.microsoft.com/office/drawing/2014/main" id="{8D827505-7E01-44BB-9B60-B4615696BBC2}"/>
                  </a:ext>
                </a:extLst>
              </p:cNvPr>
              <p:cNvPicPr/>
              <p:nvPr/>
            </p:nvPicPr>
            <p:blipFill>
              <a:blip r:embed="rId315"/>
              <a:stretch>
                <a:fillRect/>
              </a:stretch>
            </p:blipFill>
            <p:spPr>
              <a:xfrm>
                <a:off x="3549707" y="5436787"/>
                <a:ext cx="385200" cy="8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6">
            <p14:nvContentPartPr>
              <p14:cNvPr id="263" name="Freihand 262">
                <a:extLst>
                  <a:ext uri="{FF2B5EF4-FFF2-40B4-BE49-F238E27FC236}">
                    <a16:creationId xmlns:a16="http://schemas.microsoft.com/office/drawing/2014/main" id="{1F74333E-4D97-4823-9492-DA7F292E2905}"/>
                  </a:ext>
                </a:extLst>
              </p14:cNvPr>
              <p14:cNvContentPartPr/>
              <p14:nvPr/>
            </p14:nvContentPartPr>
            <p14:xfrm>
              <a:off x="4040747" y="5575387"/>
              <a:ext cx="388080" cy="171000"/>
            </p14:xfrm>
          </p:contentPart>
        </mc:Choice>
        <mc:Fallback>
          <p:pic>
            <p:nvPicPr>
              <p:cNvPr id="263" name="Freihand 262">
                <a:extLst>
                  <a:ext uri="{FF2B5EF4-FFF2-40B4-BE49-F238E27FC236}">
                    <a16:creationId xmlns:a16="http://schemas.microsoft.com/office/drawing/2014/main" id="{1F74333E-4D97-4823-9492-DA7F292E2905}"/>
                  </a:ext>
                </a:extLst>
              </p:cNvPr>
              <p:cNvPicPr/>
              <p:nvPr/>
            </p:nvPicPr>
            <p:blipFill>
              <a:blip r:embed="rId317"/>
              <a:stretch>
                <a:fillRect/>
              </a:stretch>
            </p:blipFill>
            <p:spPr>
              <a:xfrm>
                <a:off x="4036427" y="5571067"/>
                <a:ext cx="396720" cy="17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8">
            <p14:nvContentPartPr>
              <p14:cNvPr id="265" name="Freihand 264">
                <a:extLst>
                  <a:ext uri="{FF2B5EF4-FFF2-40B4-BE49-F238E27FC236}">
                    <a16:creationId xmlns:a16="http://schemas.microsoft.com/office/drawing/2014/main" id="{0701ABC4-3D80-4AB1-906A-C651D1A8B577}"/>
                  </a:ext>
                </a:extLst>
              </p14:cNvPr>
              <p14:cNvContentPartPr/>
              <p14:nvPr/>
            </p14:nvContentPartPr>
            <p14:xfrm>
              <a:off x="1418147" y="3204427"/>
              <a:ext cx="965880" cy="799200"/>
            </p14:xfrm>
          </p:contentPart>
        </mc:Choice>
        <mc:Fallback>
          <p:pic>
            <p:nvPicPr>
              <p:cNvPr id="265" name="Freihand 264">
                <a:extLst>
                  <a:ext uri="{FF2B5EF4-FFF2-40B4-BE49-F238E27FC236}">
                    <a16:creationId xmlns:a16="http://schemas.microsoft.com/office/drawing/2014/main" id="{0701ABC4-3D80-4AB1-906A-C651D1A8B577}"/>
                  </a:ext>
                </a:extLst>
              </p:cNvPr>
              <p:cNvPicPr/>
              <p:nvPr/>
            </p:nvPicPr>
            <p:blipFill>
              <a:blip r:embed="rId319"/>
              <a:stretch>
                <a:fillRect/>
              </a:stretch>
            </p:blipFill>
            <p:spPr>
              <a:xfrm>
                <a:off x="1413827" y="3200107"/>
                <a:ext cx="974520" cy="80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0">
            <p14:nvContentPartPr>
              <p14:cNvPr id="267" name="Freihand 266">
                <a:extLst>
                  <a:ext uri="{FF2B5EF4-FFF2-40B4-BE49-F238E27FC236}">
                    <a16:creationId xmlns:a16="http://schemas.microsoft.com/office/drawing/2014/main" id="{7862A3EE-90A0-462C-8307-DBEBF0DDD63D}"/>
                  </a:ext>
                </a:extLst>
              </p14:cNvPr>
              <p14:cNvContentPartPr/>
              <p14:nvPr/>
            </p14:nvContentPartPr>
            <p14:xfrm>
              <a:off x="1725947" y="4831987"/>
              <a:ext cx="71280" cy="344520"/>
            </p14:xfrm>
          </p:contentPart>
        </mc:Choice>
        <mc:Fallback>
          <p:pic>
            <p:nvPicPr>
              <p:cNvPr id="267" name="Freihand 266">
                <a:extLst>
                  <a:ext uri="{FF2B5EF4-FFF2-40B4-BE49-F238E27FC236}">
                    <a16:creationId xmlns:a16="http://schemas.microsoft.com/office/drawing/2014/main" id="{7862A3EE-90A0-462C-8307-DBEBF0DDD63D}"/>
                  </a:ext>
                </a:extLst>
              </p:cNvPr>
              <p:cNvPicPr/>
              <p:nvPr/>
            </p:nvPicPr>
            <p:blipFill>
              <a:blip r:embed="rId321"/>
              <a:stretch>
                <a:fillRect/>
              </a:stretch>
            </p:blipFill>
            <p:spPr>
              <a:xfrm>
                <a:off x="1721627" y="4827667"/>
                <a:ext cx="79920" cy="35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2">
            <p14:nvContentPartPr>
              <p14:cNvPr id="268" name="Freihand 267">
                <a:extLst>
                  <a:ext uri="{FF2B5EF4-FFF2-40B4-BE49-F238E27FC236}">
                    <a16:creationId xmlns:a16="http://schemas.microsoft.com/office/drawing/2014/main" id="{6DE20C8A-044F-4F09-AFA6-49CDE9769539}"/>
                  </a:ext>
                </a:extLst>
              </p14:cNvPr>
              <p14:cNvContentPartPr/>
              <p14:nvPr/>
            </p14:nvContentPartPr>
            <p14:xfrm>
              <a:off x="1610747" y="4588987"/>
              <a:ext cx="336240" cy="271080"/>
            </p14:xfrm>
          </p:contentPart>
        </mc:Choice>
        <mc:Fallback>
          <p:pic>
            <p:nvPicPr>
              <p:cNvPr id="268" name="Freihand 267">
                <a:extLst>
                  <a:ext uri="{FF2B5EF4-FFF2-40B4-BE49-F238E27FC236}">
                    <a16:creationId xmlns:a16="http://schemas.microsoft.com/office/drawing/2014/main" id="{6DE20C8A-044F-4F09-AFA6-49CDE9769539}"/>
                  </a:ext>
                </a:extLst>
              </p:cNvPr>
              <p:cNvPicPr/>
              <p:nvPr/>
            </p:nvPicPr>
            <p:blipFill>
              <a:blip r:embed="rId323"/>
              <a:stretch>
                <a:fillRect/>
              </a:stretch>
            </p:blipFill>
            <p:spPr>
              <a:xfrm>
                <a:off x="1606427" y="4584667"/>
                <a:ext cx="344880" cy="27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4">
            <p14:nvContentPartPr>
              <p14:cNvPr id="270" name="Freihand 269">
                <a:extLst>
                  <a:ext uri="{FF2B5EF4-FFF2-40B4-BE49-F238E27FC236}">
                    <a16:creationId xmlns:a16="http://schemas.microsoft.com/office/drawing/2014/main" id="{A52C2A34-A443-400B-820F-EABE39107A92}"/>
                  </a:ext>
                </a:extLst>
              </p14:cNvPr>
              <p14:cNvContentPartPr/>
              <p14:nvPr/>
            </p14:nvContentPartPr>
            <p14:xfrm>
              <a:off x="1246067" y="5393587"/>
              <a:ext cx="90720" cy="163080"/>
            </p14:xfrm>
          </p:contentPart>
        </mc:Choice>
        <mc:Fallback>
          <p:pic>
            <p:nvPicPr>
              <p:cNvPr id="270" name="Freihand 269">
                <a:extLst>
                  <a:ext uri="{FF2B5EF4-FFF2-40B4-BE49-F238E27FC236}">
                    <a16:creationId xmlns:a16="http://schemas.microsoft.com/office/drawing/2014/main" id="{A52C2A34-A443-400B-820F-EABE39107A92}"/>
                  </a:ext>
                </a:extLst>
              </p:cNvPr>
              <p:cNvPicPr/>
              <p:nvPr/>
            </p:nvPicPr>
            <p:blipFill>
              <a:blip r:embed="rId325"/>
              <a:stretch>
                <a:fillRect/>
              </a:stretch>
            </p:blipFill>
            <p:spPr>
              <a:xfrm>
                <a:off x="1241747" y="5389267"/>
                <a:ext cx="99360" cy="17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6">
            <p14:nvContentPartPr>
              <p14:cNvPr id="271" name="Freihand 270">
                <a:extLst>
                  <a:ext uri="{FF2B5EF4-FFF2-40B4-BE49-F238E27FC236}">
                    <a16:creationId xmlns:a16="http://schemas.microsoft.com/office/drawing/2014/main" id="{816824E6-1F80-4EA3-8086-132899FE1DB7}"/>
                  </a:ext>
                </a:extLst>
              </p14:cNvPr>
              <p14:cNvContentPartPr/>
              <p14:nvPr/>
            </p14:nvContentPartPr>
            <p14:xfrm>
              <a:off x="1239587" y="5355427"/>
              <a:ext cx="183960" cy="230040"/>
            </p14:xfrm>
          </p:contentPart>
        </mc:Choice>
        <mc:Fallback>
          <p:pic>
            <p:nvPicPr>
              <p:cNvPr id="271" name="Freihand 270">
                <a:extLst>
                  <a:ext uri="{FF2B5EF4-FFF2-40B4-BE49-F238E27FC236}">
                    <a16:creationId xmlns:a16="http://schemas.microsoft.com/office/drawing/2014/main" id="{816824E6-1F80-4EA3-8086-132899FE1DB7}"/>
                  </a:ext>
                </a:extLst>
              </p:cNvPr>
              <p:cNvPicPr/>
              <p:nvPr/>
            </p:nvPicPr>
            <p:blipFill>
              <a:blip r:embed="rId327"/>
              <a:stretch>
                <a:fillRect/>
              </a:stretch>
            </p:blipFill>
            <p:spPr>
              <a:xfrm>
                <a:off x="1235267" y="5351107"/>
                <a:ext cx="192600" cy="23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8">
            <p14:nvContentPartPr>
              <p14:cNvPr id="272" name="Freihand 271">
                <a:extLst>
                  <a:ext uri="{FF2B5EF4-FFF2-40B4-BE49-F238E27FC236}">
                    <a16:creationId xmlns:a16="http://schemas.microsoft.com/office/drawing/2014/main" id="{7FD0207B-8F22-4876-A0FA-EEBC4F793754}"/>
                  </a:ext>
                </a:extLst>
              </p14:cNvPr>
              <p14:cNvContentPartPr/>
              <p14:nvPr/>
            </p14:nvContentPartPr>
            <p14:xfrm>
              <a:off x="1390067" y="5466667"/>
              <a:ext cx="418320" cy="88920"/>
            </p14:xfrm>
          </p:contentPart>
        </mc:Choice>
        <mc:Fallback>
          <p:pic>
            <p:nvPicPr>
              <p:cNvPr id="272" name="Freihand 271">
                <a:extLst>
                  <a:ext uri="{FF2B5EF4-FFF2-40B4-BE49-F238E27FC236}">
                    <a16:creationId xmlns:a16="http://schemas.microsoft.com/office/drawing/2014/main" id="{7FD0207B-8F22-4876-A0FA-EEBC4F793754}"/>
                  </a:ext>
                </a:extLst>
              </p:cNvPr>
              <p:cNvPicPr/>
              <p:nvPr/>
            </p:nvPicPr>
            <p:blipFill>
              <a:blip r:embed="rId329"/>
              <a:stretch>
                <a:fillRect/>
              </a:stretch>
            </p:blipFill>
            <p:spPr>
              <a:xfrm>
                <a:off x="1385747" y="5462347"/>
                <a:ext cx="42696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0">
            <p14:nvContentPartPr>
              <p14:cNvPr id="273" name="Freihand 272">
                <a:extLst>
                  <a:ext uri="{FF2B5EF4-FFF2-40B4-BE49-F238E27FC236}">
                    <a16:creationId xmlns:a16="http://schemas.microsoft.com/office/drawing/2014/main" id="{EF70C0AE-F986-4F0B-B51F-0D4BC616CAD3}"/>
                  </a:ext>
                </a:extLst>
              </p14:cNvPr>
              <p14:cNvContentPartPr/>
              <p14:nvPr/>
            </p14:nvContentPartPr>
            <p14:xfrm>
              <a:off x="1862387" y="5439307"/>
              <a:ext cx="115200" cy="125280"/>
            </p14:xfrm>
          </p:contentPart>
        </mc:Choice>
        <mc:Fallback>
          <p:pic>
            <p:nvPicPr>
              <p:cNvPr id="273" name="Freihand 272">
                <a:extLst>
                  <a:ext uri="{FF2B5EF4-FFF2-40B4-BE49-F238E27FC236}">
                    <a16:creationId xmlns:a16="http://schemas.microsoft.com/office/drawing/2014/main" id="{EF70C0AE-F986-4F0B-B51F-0D4BC616CAD3}"/>
                  </a:ext>
                </a:extLst>
              </p:cNvPr>
              <p:cNvPicPr/>
              <p:nvPr/>
            </p:nvPicPr>
            <p:blipFill>
              <a:blip r:embed="rId331"/>
              <a:stretch>
                <a:fillRect/>
              </a:stretch>
            </p:blipFill>
            <p:spPr>
              <a:xfrm>
                <a:off x="1858067" y="5434987"/>
                <a:ext cx="1238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2">
            <p14:nvContentPartPr>
              <p14:cNvPr id="274" name="Freihand 273">
                <a:extLst>
                  <a:ext uri="{FF2B5EF4-FFF2-40B4-BE49-F238E27FC236}">
                    <a16:creationId xmlns:a16="http://schemas.microsoft.com/office/drawing/2014/main" id="{FDA95D4C-6D25-468A-B15A-4C20F475F2BF}"/>
                  </a:ext>
                </a:extLst>
              </p14:cNvPr>
              <p14:cNvContentPartPr/>
              <p14:nvPr/>
            </p14:nvContentPartPr>
            <p14:xfrm>
              <a:off x="1183067" y="5782387"/>
              <a:ext cx="27000" cy="205920"/>
            </p14:xfrm>
          </p:contentPart>
        </mc:Choice>
        <mc:Fallback>
          <p:pic>
            <p:nvPicPr>
              <p:cNvPr id="274" name="Freihand 273">
                <a:extLst>
                  <a:ext uri="{FF2B5EF4-FFF2-40B4-BE49-F238E27FC236}">
                    <a16:creationId xmlns:a16="http://schemas.microsoft.com/office/drawing/2014/main" id="{FDA95D4C-6D25-468A-B15A-4C20F475F2BF}"/>
                  </a:ext>
                </a:extLst>
              </p:cNvPr>
              <p:cNvPicPr/>
              <p:nvPr/>
            </p:nvPicPr>
            <p:blipFill>
              <a:blip r:embed="rId333"/>
              <a:stretch>
                <a:fillRect/>
              </a:stretch>
            </p:blipFill>
            <p:spPr>
              <a:xfrm>
                <a:off x="1178747" y="5778067"/>
                <a:ext cx="35640" cy="21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4">
            <p14:nvContentPartPr>
              <p14:cNvPr id="275" name="Freihand 274">
                <a:extLst>
                  <a:ext uri="{FF2B5EF4-FFF2-40B4-BE49-F238E27FC236}">
                    <a16:creationId xmlns:a16="http://schemas.microsoft.com/office/drawing/2014/main" id="{7ADB4458-9D28-41CD-801F-858ABE0BD12E}"/>
                  </a:ext>
                </a:extLst>
              </p14:cNvPr>
              <p14:cNvContentPartPr/>
              <p14:nvPr/>
            </p14:nvContentPartPr>
            <p14:xfrm>
              <a:off x="1100267" y="5750347"/>
              <a:ext cx="151200" cy="136440"/>
            </p14:xfrm>
          </p:contentPart>
        </mc:Choice>
        <mc:Fallback>
          <p:pic>
            <p:nvPicPr>
              <p:cNvPr id="275" name="Freihand 274">
                <a:extLst>
                  <a:ext uri="{FF2B5EF4-FFF2-40B4-BE49-F238E27FC236}">
                    <a16:creationId xmlns:a16="http://schemas.microsoft.com/office/drawing/2014/main" id="{7ADB4458-9D28-41CD-801F-858ABE0BD12E}"/>
                  </a:ext>
                </a:extLst>
              </p:cNvPr>
              <p:cNvPicPr/>
              <p:nvPr/>
            </p:nvPicPr>
            <p:blipFill>
              <a:blip r:embed="rId335"/>
              <a:stretch>
                <a:fillRect/>
              </a:stretch>
            </p:blipFill>
            <p:spPr>
              <a:xfrm>
                <a:off x="1095947" y="5746027"/>
                <a:ext cx="159840" cy="14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6">
            <p14:nvContentPartPr>
              <p14:cNvPr id="276" name="Freihand 275">
                <a:extLst>
                  <a:ext uri="{FF2B5EF4-FFF2-40B4-BE49-F238E27FC236}">
                    <a16:creationId xmlns:a16="http://schemas.microsoft.com/office/drawing/2014/main" id="{B622BA9B-DC86-4228-89E3-42AF43F780E4}"/>
                  </a:ext>
                </a:extLst>
              </p14:cNvPr>
              <p14:cNvContentPartPr/>
              <p14:nvPr/>
            </p14:nvContentPartPr>
            <p14:xfrm>
              <a:off x="1265507" y="5820907"/>
              <a:ext cx="150480" cy="119160"/>
            </p14:xfrm>
          </p:contentPart>
        </mc:Choice>
        <mc:Fallback>
          <p:pic>
            <p:nvPicPr>
              <p:cNvPr id="276" name="Freihand 275">
                <a:extLst>
                  <a:ext uri="{FF2B5EF4-FFF2-40B4-BE49-F238E27FC236}">
                    <a16:creationId xmlns:a16="http://schemas.microsoft.com/office/drawing/2014/main" id="{B622BA9B-DC86-4228-89E3-42AF43F780E4}"/>
                  </a:ext>
                </a:extLst>
              </p:cNvPr>
              <p:cNvPicPr/>
              <p:nvPr/>
            </p:nvPicPr>
            <p:blipFill>
              <a:blip r:embed="rId337"/>
              <a:stretch>
                <a:fillRect/>
              </a:stretch>
            </p:blipFill>
            <p:spPr>
              <a:xfrm>
                <a:off x="1261187" y="5816587"/>
                <a:ext cx="15912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8">
            <p14:nvContentPartPr>
              <p14:cNvPr id="277" name="Freihand 276">
                <a:extLst>
                  <a:ext uri="{FF2B5EF4-FFF2-40B4-BE49-F238E27FC236}">
                    <a16:creationId xmlns:a16="http://schemas.microsoft.com/office/drawing/2014/main" id="{78867B56-77F6-43E6-A816-11483BB612A5}"/>
                  </a:ext>
                </a:extLst>
              </p14:cNvPr>
              <p14:cNvContentPartPr/>
              <p14:nvPr/>
            </p14:nvContentPartPr>
            <p14:xfrm>
              <a:off x="1395467" y="5820547"/>
              <a:ext cx="146520" cy="84960"/>
            </p14:xfrm>
          </p:contentPart>
        </mc:Choice>
        <mc:Fallback>
          <p:pic>
            <p:nvPicPr>
              <p:cNvPr id="277" name="Freihand 276">
                <a:extLst>
                  <a:ext uri="{FF2B5EF4-FFF2-40B4-BE49-F238E27FC236}">
                    <a16:creationId xmlns:a16="http://schemas.microsoft.com/office/drawing/2014/main" id="{78867B56-77F6-43E6-A816-11483BB612A5}"/>
                  </a:ext>
                </a:extLst>
              </p:cNvPr>
              <p:cNvPicPr/>
              <p:nvPr/>
            </p:nvPicPr>
            <p:blipFill>
              <a:blip r:embed="rId339"/>
              <a:stretch>
                <a:fillRect/>
              </a:stretch>
            </p:blipFill>
            <p:spPr>
              <a:xfrm>
                <a:off x="1391147" y="5816227"/>
                <a:ext cx="155160" cy="93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0">
            <p14:nvContentPartPr>
              <p14:cNvPr id="278" name="Freihand 277">
                <a:extLst>
                  <a:ext uri="{FF2B5EF4-FFF2-40B4-BE49-F238E27FC236}">
                    <a16:creationId xmlns:a16="http://schemas.microsoft.com/office/drawing/2014/main" id="{889AA725-C9AC-49AA-B2DF-EE10D8A43F26}"/>
                  </a:ext>
                </a:extLst>
              </p14:cNvPr>
              <p14:cNvContentPartPr/>
              <p14:nvPr/>
            </p14:nvContentPartPr>
            <p14:xfrm>
              <a:off x="1502747" y="5734147"/>
              <a:ext cx="298080" cy="158040"/>
            </p14:xfrm>
          </p:contentPart>
        </mc:Choice>
        <mc:Fallback>
          <p:pic>
            <p:nvPicPr>
              <p:cNvPr id="278" name="Freihand 277">
                <a:extLst>
                  <a:ext uri="{FF2B5EF4-FFF2-40B4-BE49-F238E27FC236}">
                    <a16:creationId xmlns:a16="http://schemas.microsoft.com/office/drawing/2014/main" id="{889AA725-C9AC-49AA-B2DF-EE10D8A43F26}"/>
                  </a:ext>
                </a:extLst>
              </p:cNvPr>
              <p:cNvPicPr/>
              <p:nvPr/>
            </p:nvPicPr>
            <p:blipFill>
              <a:blip r:embed="rId341"/>
              <a:stretch>
                <a:fillRect/>
              </a:stretch>
            </p:blipFill>
            <p:spPr>
              <a:xfrm>
                <a:off x="1498427" y="5729827"/>
                <a:ext cx="306720" cy="1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2">
            <p14:nvContentPartPr>
              <p14:cNvPr id="279" name="Freihand 278">
                <a:extLst>
                  <a:ext uri="{FF2B5EF4-FFF2-40B4-BE49-F238E27FC236}">
                    <a16:creationId xmlns:a16="http://schemas.microsoft.com/office/drawing/2014/main" id="{FEF5C8AF-FC00-4CE4-B843-4C17DB0E020D}"/>
                  </a:ext>
                </a:extLst>
              </p14:cNvPr>
              <p14:cNvContentPartPr/>
              <p14:nvPr/>
            </p14:nvContentPartPr>
            <p14:xfrm>
              <a:off x="1808387" y="5793187"/>
              <a:ext cx="119160" cy="96120"/>
            </p14:xfrm>
          </p:contentPart>
        </mc:Choice>
        <mc:Fallback>
          <p:pic>
            <p:nvPicPr>
              <p:cNvPr id="279" name="Freihand 278">
                <a:extLst>
                  <a:ext uri="{FF2B5EF4-FFF2-40B4-BE49-F238E27FC236}">
                    <a16:creationId xmlns:a16="http://schemas.microsoft.com/office/drawing/2014/main" id="{FEF5C8AF-FC00-4CE4-B843-4C17DB0E020D}"/>
                  </a:ext>
                </a:extLst>
              </p:cNvPr>
              <p:cNvPicPr/>
              <p:nvPr/>
            </p:nvPicPr>
            <p:blipFill>
              <a:blip r:embed="rId343"/>
              <a:stretch>
                <a:fillRect/>
              </a:stretch>
            </p:blipFill>
            <p:spPr>
              <a:xfrm>
                <a:off x="1804067" y="5788867"/>
                <a:ext cx="127800" cy="10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4">
            <p14:nvContentPartPr>
              <p14:cNvPr id="280" name="Freihand 279">
                <a:extLst>
                  <a:ext uri="{FF2B5EF4-FFF2-40B4-BE49-F238E27FC236}">
                    <a16:creationId xmlns:a16="http://schemas.microsoft.com/office/drawing/2014/main" id="{DCC89ED4-537E-4C56-9210-61EF01F177B7}"/>
                  </a:ext>
                </a:extLst>
              </p14:cNvPr>
              <p14:cNvContentPartPr/>
              <p14:nvPr/>
            </p14:nvContentPartPr>
            <p14:xfrm>
              <a:off x="1958867" y="5694187"/>
              <a:ext cx="182880" cy="189360"/>
            </p14:xfrm>
          </p:contentPart>
        </mc:Choice>
        <mc:Fallback>
          <p:pic>
            <p:nvPicPr>
              <p:cNvPr id="280" name="Freihand 279">
                <a:extLst>
                  <a:ext uri="{FF2B5EF4-FFF2-40B4-BE49-F238E27FC236}">
                    <a16:creationId xmlns:a16="http://schemas.microsoft.com/office/drawing/2014/main" id="{DCC89ED4-537E-4C56-9210-61EF01F177B7}"/>
                  </a:ext>
                </a:extLst>
              </p:cNvPr>
              <p:cNvPicPr/>
              <p:nvPr/>
            </p:nvPicPr>
            <p:blipFill>
              <a:blip r:embed="rId345"/>
              <a:stretch>
                <a:fillRect/>
              </a:stretch>
            </p:blipFill>
            <p:spPr>
              <a:xfrm>
                <a:off x="1954547" y="5689867"/>
                <a:ext cx="191520" cy="19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6">
            <p14:nvContentPartPr>
              <p14:cNvPr id="281" name="Freihand 280">
                <a:extLst>
                  <a:ext uri="{FF2B5EF4-FFF2-40B4-BE49-F238E27FC236}">
                    <a16:creationId xmlns:a16="http://schemas.microsoft.com/office/drawing/2014/main" id="{4DBF17E0-7C59-46BE-A0EC-C984F1CC858A}"/>
                  </a:ext>
                </a:extLst>
              </p14:cNvPr>
              <p14:cNvContentPartPr/>
              <p14:nvPr/>
            </p14:nvContentPartPr>
            <p14:xfrm>
              <a:off x="2111867" y="5695627"/>
              <a:ext cx="20880" cy="23040"/>
            </p14:xfrm>
          </p:contentPart>
        </mc:Choice>
        <mc:Fallback>
          <p:pic>
            <p:nvPicPr>
              <p:cNvPr id="281" name="Freihand 280">
                <a:extLst>
                  <a:ext uri="{FF2B5EF4-FFF2-40B4-BE49-F238E27FC236}">
                    <a16:creationId xmlns:a16="http://schemas.microsoft.com/office/drawing/2014/main" id="{4DBF17E0-7C59-46BE-A0EC-C984F1CC858A}"/>
                  </a:ext>
                </a:extLst>
              </p:cNvPr>
              <p:cNvPicPr/>
              <p:nvPr/>
            </p:nvPicPr>
            <p:blipFill>
              <a:blip r:embed="rId347"/>
              <a:stretch>
                <a:fillRect/>
              </a:stretch>
            </p:blipFill>
            <p:spPr>
              <a:xfrm>
                <a:off x="2107547" y="5691307"/>
                <a:ext cx="29520" cy="3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8">
            <p14:nvContentPartPr>
              <p14:cNvPr id="282" name="Freihand 281">
                <a:extLst>
                  <a:ext uri="{FF2B5EF4-FFF2-40B4-BE49-F238E27FC236}">
                    <a16:creationId xmlns:a16="http://schemas.microsoft.com/office/drawing/2014/main" id="{AFE513A9-7E79-4E3E-A4FA-0DD0B4BC84F7}"/>
                  </a:ext>
                </a:extLst>
              </p14:cNvPr>
              <p14:cNvContentPartPr/>
              <p14:nvPr/>
            </p14:nvContentPartPr>
            <p14:xfrm>
              <a:off x="2176307" y="5747107"/>
              <a:ext cx="185760" cy="114120"/>
            </p14:xfrm>
          </p:contentPart>
        </mc:Choice>
        <mc:Fallback>
          <p:pic>
            <p:nvPicPr>
              <p:cNvPr id="282" name="Freihand 281">
                <a:extLst>
                  <a:ext uri="{FF2B5EF4-FFF2-40B4-BE49-F238E27FC236}">
                    <a16:creationId xmlns:a16="http://schemas.microsoft.com/office/drawing/2014/main" id="{AFE513A9-7E79-4E3E-A4FA-0DD0B4BC84F7}"/>
                  </a:ext>
                </a:extLst>
              </p:cNvPr>
              <p:cNvPicPr/>
              <p:nvPr/>
            </p:nvPicPr>
            <p:blipFill>
              <a:blip r:embed="rId349"/>
              <a:stretch>
                <a:fillRect/>
              </a:stretch>
            </p:blipFill>
            <p:spPr>
              <a:xfrm>
                <a:off x="2171987" y="5742787"/>
                <a:ext cx="194400" cy="12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0">
            <p14:nvContentPartPr>
              <p14:cNvPr id="284" name="Freihand 283">
                <a:extLst>
                  <a:ext uri="{FF2B5EF4-FFF2-40B4-BE49-F238E27FC236}">
                    <a16:creationId xmlns:a16="http://schemas.microsoft.com/office/drawing/2014/main" id="{E6234C34-0122-473F-9416-C82751863D0E}"/>
                  </a:ext>
                </a:extLst>
              </p14:cNvPr>
              <p14:cNvContentPartPr/>
              <p14:nvPr/>
            </p14:nvContentPartPr>
            <p14:xfrm>
              <a:off x="2396987" y="3323947"/>
              <a:ext cx="3560760" cy="105840"/>
            </p14:xfrm>
          </p:contentPart>
        </mc:Choice>
        <mc:Fallback>
          <p:pic>
            <p:nvPicPr>
              <p:cNvPr id="284" name="Freihand 283">
                <a:extLst>
                  <a:ext uri="{FF2B5EF4-FFF2-40B4-BE49-F238E27FC236}">
                    <a16:creationId xmlns:a16="http://schemas.microsoft.com/office/drawing/2014/main" id="{E6234C34-0122-473F-9416-C82751863D0E}"/>
                  </a:ext>
                </a:extLst>
              </p:cNvPr>
              <p:cNvPicPr/>
              <p:nvPr/>
            </p:nvPicPr>
            <p:blipFill>
              <a:blip r:embed="rId351"/>
              <a:stretch>
                <a:fillRect/>
              </a:stretch>
            </p:blipFill>
            <p:spPr>
              <a:xfrm>
                <a:off x="2392667" y="3319627"/>
                <a:ext cx="3569400" cy="114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87" name="Gruppieren 286">
            <a:extLst>
              <a:ext uri="{FF2B5EF4-FFF2-40B4-BE49-F238E27FC236}">
                <a16:creationId xmlns:a16="http://schemas.microsoft.com/office/drawing/2014/main" id="{F6512DF8-180A-4036-889C-85F8BF311625}"/>
              </a:ext>
            </a:extLst>
          </p:cNvPr>
          <p:cNvGrpSpPr/>
          <p:nvPr/>
        </p:nvGrpSpPr>
        <p:grpSpPr>
          <a:xfrm>
            <a:off x="356507" y="2108587"/>
            <a:ext cx="3655080" cy="1478520"/>
            <a:chOff x="356507" y="2108587"/>
            <a:chExt cx="3655080" cy="1478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52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4E6AA6C-4658-443F-A077-FD29B1E986C5}"/>
                    </a:ext>
                  </a:extLst>
                </p14:cNvPr>
                <p14:cNvContentPartPr/>
                <p14:nvPr/>
              </p14:nvContentPartPr>
              <p14:xfrm>
                <a:off x="972107" y="2219827"/>
                <a:ext cx="113760" cy="20592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4E6AA6C-4658-443F-A077-FD29B1E986C5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967787" y="2215507"/>
                  <a:ext cx="122400" cy="21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4">
              <p14:nvContentPartPr>
                <p14:cNvPr id="13" name="Freihand 12">
                  <a:extLst>
                    <a:ext uri="{FF2B5EF4-FFF2-40B4-BE49-F238E27FC236}">
                      <a16:creationId xmlns:a16="http://schemas.microsoft.com/office/drawing/2014/main" id="{9D6FFD7A-4FA5-4569-8B6A-914A04E8652C}"/>
                    </a:ext>
                  </a:extLst>
                </p14:cNvPr>
                <p14:cNvContentPartPr/>
                <p14:nvPr/>
              </p14:nvContentPartPr>
              <p14:xfrm>
                <a:off x="1116827" y="2108587"/>
                <a:ext cx="88920" cy="146880"/>
              </p14:xfrm>
            </p:contentPart>
          </mc:Choice>
          <mc:Fallback>
            <p:pic>
              <p:nvPicPr>
                <p:cNvPr id="13" name="Freihand 12">
                  <a:extLst>
                    <a:ext uri="{FF2B5EF4-FFF2-40B4-BE49-F238E27FC236}">
                      <a16:creationId xmlns:a16="http://schemas.microsoft.com/office/drawing/2014/main" id="{9D6FFD7A-4FA5-4569-8B6A-914A04E8652C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1112507" y="2104267"/>
                  <a:ext cx="9756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6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3D34BE76-707D-4E09-A0C6-ACB27D549E2A}"/>
                    </a:ext>
                  </a:extLst>
                </p14:cNvPr>
                <p14:cNvContentPartPr/>
                <p14:nvPr/>
              </p14:nvContentPartPr>
              <p14:xfrm>
                <a:off x="4007267" y="2826427"/>
                <a:ext cx="1800" cy="846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3D34BE76-707D-4E09-A0C6-ACB27D549E2A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4002947" y="2822107"/>
                  <a:ext cx="10440" cy="9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8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DD8E4C54-48C1-40A9-AF07-D5B1BDD8037B}"/>
                    </a:ext>
                  </a:extLst>
                </p14:cNvPr>
                <p14:cNvContentPartPr/>
                <p14:nvPr/>
              </p14:nvContentPartPr>
              <p14:xfrm>
                <a:off x="4003307" y="2284627"/>
                <a:ext cx="8280" cy="21420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DD8E4C54-48C1-40A9-AF07-D5B1BDD8037B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3998987" y="2280307"/>
                  <a:ext cx="16920" cy="222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0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CE390149-ED60-42E1-8438-386947E79D7F}"/>
                    </a:ext>
                  </a:extLst>
                </p14:cNvPr>
                <p14:cNvContentPartPr/>
                <p14:nvPr/>
              </p14:nvContentPartPr>
              <p14:xfrm>
                <a:off x="3708107" y="2243587"/>
                <a:ext cx="155520" cy="540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CE390149-ED60-42E1-8438-386947E79D7F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3703787" y="2239267"/>
                  <a:ext cx="164160" cy="1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2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993C1FDB-B16C-4AF1-93E9-2B59AEE61ED3}"/>
                    </a:ext>
                  </a:extLst>
                </p14:cNvPr>
                <p14:cNvContentPartPr/>
                <p14:nvPr/>
              </p14:nvContentPartPr>
              <p14:xfrm>
                <a:off x="1676987" y="2264827"/>
                <a:ext cx="317520" cy="2592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993C1FDB-B16C-4AF1-93E9-2B59AEE61ED3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1672667" y="2260507"/>
                  <a:ext cx="326160" cy="3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4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E21C0F26-B9BF-43B9-8C73-9B9C4A298A1F}"/>
                    </a:ext>
                  </a:extLst>
                </p14:cNvPr>
                <p14:cNvContentPartPr/>
                <p14:nvPr/>
              </p14:nvContentPartPr>
              <p14:xfrm>
                <a:off x="3196907" y="2232067"/>
                <a:ext cx="191160" cy="1224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E21C0F26-B9BF-43B9-8C73-9B9C4A298A1F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3192587" y="2227747"/>
                  <a:ext cx="19980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6">
              <p14:nvContentPartPr>
                <p14:cNvPr id="164" name="Freihand 163">
                  <a:extLst>
                    <a:ext uri="{FF2B5EF4-FFF2-40B4-BE49-F238E27FC236}">
                      <a16:creationId xmlns:a16="http://schemas.microsoft.com/office/drawing/2014/main" id="{4E018851-8953-40B9-BB4B-AD5A2EC5EFD1}"/>
                    </a:ext>
                  </a:extLst>
                </p14:cNvPr>
                <p14:cNvContentPartPr/>
                <p14:nvPr/>
              </p14:nvContentPartPr>
              <p14:xfrm>
                <a:off x="1591307" y="2337547"/>
                <a:ext cx="564840" cy="294120"/>
              </p14:xfrm>
            </p:contentPart>
          </mc:Choice>
          <mc:Fallback>
            <p:pic>
              <p:nvPicPr>
                <p:cNvPr id="164" name="Freihand 163">
                  <a:extLst>
                    <a:ext uri="{FF2B5EF4-FFF2-40B4-BE49-F238E27FC236}">
                      <a16:creationId xmlns:a16="http://schemas.microsoft.com/office/drawing/2014/main" id="{4E018851-8953-40B9-BB4B-AD5A2EC5EFD1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1586987" y="2333227"/>
                  <a:ext cx="57348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8">
              <p14:nvContentPartPr>
                <p14:cNvPr id="165" name="Freihand 164">
                  <a:extLst>
                    <a:ext uri="{FF2B5EF4-FFF2-40B4-BE49-F238E27FC236}">
                      <a16:creationId xmlns:a16="http://schemas.microsoft.com/office/drawing/2014/main" id="{182B60B0-38DE-4403-837C-92F2C0BB5249}"/>
                    </a:ext>
                  </a:extLst>
                </p14:cNvPr>
                <p14:cNvContentPartPr/>
                <p14:nvPr/>
              </p14:nvContentPartPr>
              <p14:xfrm>
                <a:off x="1802627" y="2450227"/>
                <a:ext cx="532440" cy="366120"/>
              </p14:xfrm>
            </p:contentPart>
          </mc:Choice>
          <mc:Fallback>
            <p:pic>
              <p:nvPicPr>
                <p:cNvPr id="165" name="Freihand 164">
                  <a:extLst>
                    <a:ext uri="{FF2B5EF4-FFF2-40B4-BE49-F238E27FC236}">
                      <a16:creationId xmlns:a16="http://schemas.microsoft.com/office/drawing/2014/main" id="{182B60B0-38DE-4403-837C-92F2C0BB5249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1798307" y="2445907"/>
                  <a:ext cx="541080" cy="37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0">
              <p14:nvContentPartPr>
                <p14:cNvPr id="166" name="Freihand 165">
                  <a:extLst>
                    <a:ext uri="{FF2B5EF4-FFF2-40B4-BE49-F238E27FC236}">
                      <a16:creationId xmlns:a16="http://schemas.microsoft.com/office/drawing/2014/main" id="{845EE89D-52B6-4F31-9C9C-BE684DA12890}"/>
                    </a:ext>
                  </a:extLst>
                </p14:cNvPr>
                <p14:cNvContentPartPr/>
                <p14:nvPr/>
              </p14:nvContentPartPr>
              <p14:xfrm>
                <a:off x="2669147" y="2393347"/>
                <a:ext cx="360" cy="360"/>
              </p14:xfrm>
            </p:contentPart>
          </mc:Choice>
          <mc:Fallback>
            <p:pic>
              <p:nvPicPr>
                <p:cNvPr id="166" name="Freihand 165">
                  <a:extLst>
                    <a:ext uri="{FF2B5EF4-FFF2-40B4-BE49-F238E27FC236}">
                      <a16:creationId xmlns:a16="http://schemas.microsoft.com/office/drawing/2014/main" id="{845EE89D-52B6-4F31-9C9C-BE684DA12890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2664827" y="23890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5BBCCB9C-60BD-4D85-9D56-7398E7957948}"/>
                    </a:ext>
                  </a:extLst>
                </p14:cNvPr>
                <p14:cNvContentPartPr/>
                <p14:nvPr/>
              </p14:nvContentPartPr>
              <p14:xfrm>
                <a:off x="2182427" y="2380387"/>
                <a:ext cx="887760" cy="51552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5BBCCB9C-60BD-4D85-9D56-7398E7957948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2178107" y="2376067"/>
                  <a:ext cx="896400" cy="52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25E5763F-F92C-4A4F-ABCD-257410D39151}"/>
                    </a:ext>
                  </a:extLst>
                </p14:cNvPr>
                <p14:cNvContentPartPr/>
                <p14:nvPr/>
              </p14:nvContentPartPr>
              <p14:xfrm>
                <a:off x="2755907" y="2367787"/>
                <a:ext cx="601200" cy="28872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25E5763F-F92C-4A4F-ABCD-257410D39151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2751587" y="2363467"/>
                  <a:ext cx="609840" cy="29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9EA0B125-D9D3-41F5-AEDD-F3FB0C97AB38}"/>
                    </a:ext>
                  </a:extLst>
                </p14:cNvPr>
                <p14:cNvContentPartPr/>
                <p14:nvPr/>
              </p14:nvContentPartPr>
              <p14:xfrm>
                <a:off x="1752947" y="2548867"/>
                <a:ext cx="918000" cy="64656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9EA0B125-D9D3-41F5-AEDD-F3FB0C97AB38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1748627" y="2544547"/>
                  <a:ext cx="926640" cy="65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8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5C073F71-0BD6-4AFE-AD77-4ED664EE7A5B}"/>
                    </a:ext>
                  </a:extLst>
                </p14:cNvPr>
                <p14:cNvContentPartPr/>
                <p14:nvPr/>
              </p14:nvContentPartPr>
              <p14:xfrm>
                <a:off x="1757267" y="2709787"/>
                <a:ext cx="950040" cy="46260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5C073F71-0BD6-4AFE-AD77-4ED664EE7A5B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1752947" y="2705467"/>
                  <a:ext cx="958680" cy="47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0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71F21926-E25E-4F08-84E2-0CD60652BE27}"/>
                    </a:ext>
                  </a:extLst>
                </p14:cNvPr>
                <p14:cNvContentPartPr/>
                <p14:nvPr/>
              </p14:nvContentPartPr>
              <p14:xfrm>
                <a:off x="1675187" y="3008587"/>
                <a:ext cx="721080" cy="3906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71F21926-E25E-4F08-84E2-0CD60652BE27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1670867" y="3004267"/>
                  <a:ext cx="729720" cy="39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A7D3221D-76AE-43C9-B6D9-0A1AFB30B23B}"/>
                    </a:ext>
                  </a:extLst>
                </p14:cNvPr>
                <p14:cNvContentPartPr/>
                <p14:nvPr/>
              </p14:nvContentPartPr>
              <p14:xfrm>
                <a:off x="1653587" y="3133507"/>
                <a:ext cx="624600" cy="45360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A7D3221D-76AE-43C9-B6D9-0A1AFB30B23B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1649267" y="3129187"/>
                  <a:ext cx="633240" cy="46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50EA79CF-99AC-417B-84F0-13B4F54D92A6}"/>
                    </a:ext>
                  </a:extLst>
                </p14:cNvPr>
                <p14:cNvContentPartPr/>
                <p14:nvPr/>
              </p14:nvContentPartPr>
              <p14:xfrm>
                <a:off x="2637467" y="2420707"/>
                <a:ext cx="928080" cy="54720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50EA79CF-99AC-417B-84F0-13B4F54D92A6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2633147" y="2416387"/>
                  <a:ext cx="936720" cy="55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BC75C3F2-DEB7-4911-B9D4-114596513A4C}"/>
                    </a:ext>
                  </a:extLst>
                </p14:cNvPr>
                <p14:cNvContentPartPr/>
                <p14:nvPr/>
              </p14:nvContentPartPr>
              <p14:xfrm>
                <a:off x="1090547" y="2654347"/>
                <a:ext cx="777960" cy="17316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BC75C3F2-DEB7-4911-B9D4-114596513A4C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1086227" y="2650027"/>
                  <a:ext cx="78660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4A52EEE0-BF10-4D5D-B1EF-582BC3C90785}"/>
                    </a:ext>
                  </a:extLst>
                </p14:cNvPr>
                <p14:cNvContentPartPr/>
                <p14:nvPr/>
              </p14:nvContentPartPr>
              <p14:xfrm>
                <a:off x="381347" y="2738947"/>
                <a:ext cx="270720" cy="22608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4A52EEE0-BF10-4D5D-B1EF-582BC3C90785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377027" y="2734627"/>
                  <a:ext cx="27936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0B839538-CB60-48C2-B302-CFA4F3E21BEA}"/>
                    </a:ext>
                  </a:extLst>
                </p14:cNvPr>
                <p14:cNvContentPartPr/>
                <p14:nvPr/>
              </p14:nvContentPartPr>
              <p14:xfrm>
                <a:off x="375947" y="2819587"/>
                <a:ext cx="59760" cy="38088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0B839538-CB60-48C2-B302-CFA4F3E21BEA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371627" y="2815267"/>
                  <a:ext cx="68400" cy="38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7D4FFE40-AAEB-41C6-A5F0-18610F5477FF}"/>
                    </a:ext>
                  </a:extLst>
                </p14:cNvPr>
                <p14:cNvContentPartPr/>
                <p14:nvPr/>
              </p14:nvContentPartPr>
              <p14:xfrm>
                <a:off x="356507" y="2724187"/>
                <a:ext cx="307800" cy="26604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7D4FFE40-AAEB-41C6-A5F0-18610F5477FF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352187" y="2719867"/>
                  <a:ext cx="316440" cy="27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38E950C9-FDD0-4FD8-AD5B-B80898F63034}"/>
                    </a:ext>
                  </a:extLst>
                </p14:cNvPr>
                <p14:cNvContentPartPr/>
                <p14:nvPr/>
              </p14:nvContentPartPr>
              <p14:xfrm>
                <a:off x="671507" y="2678107"/>
                <a:ext cx="202680" cy="34740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38E950C9-FDD0-4FD8-AD5B-B80898F63034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667187" y="2673787"/>
                  <a:ext cx="211320" cy="35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DDCE7578-281C-40C5-A715-2BAFADA03B14}"/>
                    </a:ext>
                  </a:extLst>
                </p14:cNvPr>
                <p14:cNvContentPartPr/>
                <p14:nvPr/>
              </p14:nvContentPartPr>
              <p14:xfrm>
                <a:off x="893627" y="2887987"/>
                <a:ext cx="89280" cy="19260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DDCE7578-281C-40C5-A715-2BAFADA03B14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889307" y="2883667"/>
                  <a:ext cx="9792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8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3B141278-1906-4D24-89BE-3EBF127E0BF4}"/>
                    </a:ext>
                  </a:extLst>
                </p14:cNvPr>
                <p14:cNvContentPartPr/>
                <p14:nvPr/>
              </p14:nvContentPartPr>
              <p14:xfrm>
                <a:off x="915947" y="2957467"/>
                <a:ext cx="88200" cy="3312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3B141278-1906-4D24-89BE-3EBF127E0BF4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911627" y="2953147"/>
                  <a:ext cx="96840" cy="4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0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192C3A2A-AA87-4F97-AEB7-62E4A405E676}"/>
                    </a:ext>
                  </a:extLst>
                </p14:cNvPr>
                <p14:cNvContentPartPr/>
                <p14:nvPr/>
              </p14:nvContentPartPr>
              <p14:xfrm>
                <a:off x="1683107" y="2291467"/>
                <a:ext cx="2075040" cy="11700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192C3A2A-AA87-4F97-AEB7-62E4A405E676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1678787" y="2287147"/>
                  <a:ext cx="208368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2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64AD39FC-4B67-4BCB-BDC1-032A5FC9B69E}"/>
                    </a:ext>
                  </a:extLst>
                </p14:cNvPr>
                <p14:cNvContentPartPr/>
                <p14:nvPr/>
              </p14:nvContentPartPr>
              <p14:xfrm>
                <a:off x="1475747" y="2254387"/>
                <a:ext cx="2385360" cy="97776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64AD39FC-4B67-4BCB-BDC1-032A5FC9B69E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471427" y="2250067"/>
                  <a:ext cx="2394000" cy="9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4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CEAC4EB6-D01B-4E15-89F8-92DB5AC22FE1}"/>
                    </a:ext>
                  </a:extLst>
                </p14:cNvPr>
                <p14:cNvContentPartPr/>
                <p14:nvPr/>
              </p14:nvContentPartPr>
              <p14:xfrm>
                <a:off x="3539267" y="2420347"/>
                <a:ext cx="34200" cy="1296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CEAC4EB6-D01B-4E15-89F8-92DB5AC22FE1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3534947" y="2416027"/>
                  <a:ext cx="428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6">
              <p14:nvContentPartPr>
                <p14:cNvPr id="251" name="Freihand 250">
                  <a:extLst>
                    <a:ext uri="{FF2B5EF4-FFF2-40B4-BE49-F238E27FC236}">
                      <a16:creationId xmlns:a16="http://schemas.microsoft.com/office/drawing/2014/main" id="{23518850-EF9C-499E-8241-B676AE231C59}"/>
                    </a:ext>
                  </a:extLst>
                </p14:cNvPr>
                <p14:cNvContentPartPr/>
                <p14:nvPr/>
              </p14:nvContentPartPr>
              <p14:xfrm>
                <a:off x="1843307" y="2305507"/>
                <a:ext cx="1328040" cy="740160"/>
              </p14:xfrm>
            </p:contentPart>
          </mc:Choice>
          <mc:Fallback>
            <p:pic>
              <p:nvPicPr>
                <p:cNvPr id="251" name="Freihand 250">
                  <a:extLst>
                    <a:ext uri="{FF2B5EF4-FFF2-40B4-BE49-F238E27FC236}">
                      <a16:creationId xmlns:a16="http://schemas.microsoft.com/office/drawing/2014/main" id="{23518850-EF9C-499E-8241-B676AE231C59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1838987" y="2301187"/>
                  <a:ext cx="1336680" cy="74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8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D04B81F1-2AEA-4934-8937-C40C846390D2}"/>
                    </a:ext>
                  </a:extLst>
                </p14:cNvPr>
                <p14:cNvContentPartPr/>
                <p14:nvPr/>
              </p14:nvContentPartPr>
              <p14:xfrm>
                <a:off x="2351627" y="2168707"/>
                <a:ext cx="1598760" cy="112644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D04B81F1-2AEA-4934-8937-C40C846390D2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2347307" y="2164387"/>
                  <a:ext cx="1607400" cy="11350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2609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944B6-8975-C4A4-F057-9233F1E4E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1">
            <a:extLst>
              <a:ext uri="{FF2B5EF4-FFF2-40B4-BE49-F238E27FC236}">
                <a16:creationId xmlns:a16="http://schemas.microsoft.com/office/drawing/2014/main" id="{EAC15245-5F67-2583-BA53-5CF9077F582B}"/>
              </a:ext>
            </a:extLst>
          </p:cNvPr>
          <p:cNvSpPr txBox="1">
            <a:spLocks/>
          </p:cNvSpPr>
          <p:nvPr/>
        </p:nvSpPr>
        <p:spPr>
          <a:xfrm>
            <a:off x="1304850" y="26285"/>
            <a:ext cx="3876207" cy="50483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2800" dirty="0">
                <a:solidFill>
                  <a:sysClr val="windowText" lastClr="000000"/>
                </a:solidFill>
              </a:rPr>
              <a:t>Tariff: Small country</a:t>
            </a:r>
          </a:p>
        </p:txBody>
      </p:sp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A31C3286-F699-C4A2-D80B-C0E7D7B3BEF3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34EE4080-EF43-1EB8-AED6-11D0756E1179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060AEE21-3371-7CF4-A310-ABC2EBC77C32}"/>
              </a:ext>
            </a:extLst>
          </p:cNvPr>
          <p:cNvSpPr txBox="1"/>
          <p:nvPr/>
        </p:nvSpPr>
        <p:spPr>
          <a:xfrm>
            <a:off x="43642" y="3107447"/>
            <a:ext cx="1577673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2D445226-92BE-0F02-E378-A3243CDA14CF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DF645C64-0DCB-1A24-CFBE-2DE62C8E7F0B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9432A6C6-D140-4256-B82F-659646984AD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17" name="Straight Connector 18">
            <a:extLst>
              <a:ext uri="{FF2B5EF4-FFF2-40B4-BE49-F238E27FC236}">
                <a16:creationId xmlns:a16="http://schemas.microsoft.com/office/drawing/2014/main" id="{8BC3E898-42E2-4495-9EA1-7E41F03E2773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4" name="Freihand 13">
                <a:extLst>
                  <a:ext uri="{FF2B5EF4-FFF2-40B4-BE49-F238E27FC236}">
                    <a16:creationId xmlns:a16="http://schemas.microsoft.com/office/drawing/2014/main" id="{73BD97B4-DCB9-4399-B225-E17BCD400BAB}"/>
                  </a:ext>
                </a:extLst>
              </p14:cNvPr>
              <p14:cNvContentPartPr/>
              <p14:nvPr/>
            </p14:nvContentPartPr>
            <p14:xfrm>
              <a:off x="6391187" y="556267"/>
              <a:ext cx="190080" cy="318960"/>
            </p14:xfrm>
          </p:contentPart>
        </mc:Choice>
        <mc:Fallback>
          <p:pic>
            <p:nvPicPr>
              <p:cNvPr id="14" name="Freihand 13">
                <a:extLst>
                  <a:ext uri="{FF2B5EF4-FFF2-40B4-BE49-F238E27FC236}">
                    <a16:creationId xmlns:a16="http://schemas.microsoft.com/office/drawing/2014/main" id="{73BD97B4-DCB9-4399-B225-E17BCD400BA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86867" y="551947"/>
                <a:ext cx="198720" cy="32760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4DD7B7-A076-40A3-A577-8FFFA4E1FBAE}"/>
              </a:ext>
            </a:extLst>
          </p:cNvPr>
          <p:cNvGrpSpPr/>
          <p:nvPr/>
        </p:nvGrpSpPr>
        <p:grpSpPr>
          <a:xfrm>
            <a:off x="7218827" y="3807787"/>
            <a:ext cx="242280" cy="262080"/>
            <a:chOff x="7218827" y="3807787"/>
            <a:chExt cx="242280" cy="2620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15" name="Freihand 14">
                  <a:extLst>
                    <a:ext uri="{FF2B5EF4-FFF2-40B4-BE49-F238E27FC236}">
                      <a16:creationId xmlns:a16="http://schemas.microsoft.com/office/drawing/2014/main" id="{2566C27C-1511-441D-93D1-B05C07619CA5}"/>
                    </a:ext>
                  </a:extLst>
                </p14:cNvPr>
                <p14:cNvContentPartPr/>
                <p14:nvPr/>
              </p14:nvContentPartPr>
              <p14:xfrm>
                <a:off x="7349507" y="3849907"/>
                <a:ext cx="9000" cy="160560"/>
              </p14:xfrm>
            </p:contentPart>
          </mc:Choice>
          <mc:Fallback>
            <p:pic>
              <p:nvPicPr>
                <p:cNvPr id="15" name="Freihand 14">
                  <a:extLst>
                    <a:ext uri="{FF2B5EF4-FFF2-40B4-BE49-F238E27FC236}">
                      <a16:creationId xmlns:a16="http://schemas.microsoft.com/office/drawing/2014/main" id="{2566C27C-1511-441D-93D1-B05C07619CA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345187" y="3845587"/>
                  <a:ext cx="17640" cy="16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ABC6DC01-E01E-4FD9-B7AC-1562B256A7C6}"/>
                    </a:ext>
                  </a:extLst>
                </p14:cNvPr>
                <p14:cNvContentPartPr/>
                <p14:nvPr/>
              </p14:nvContentPartPr>
              <p14:xfrm>
                <a:off x="7218827" y="3807787"/>
                <a:ext cx="242280" cy="26208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ABC6DC01-E01E-4FD9-B7AC-1562B256A7C6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7214507" y="3803467"/>
                  <a:ext cx="250920" cy="270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1" name="Freihand 30">
                <a:extLst>
                  <a:ext uri="{FF2B5EF4-FFF2-40B4-BE49-F238E27FC236}">
                    <a16:creationId xmlns:a16="http://schemas.microsoft.com/office/drawing/2014/main" id="{4FC2D91B-245A-42BF-8441-15CC77670CC6}"/>
                  </a:ext>
                </a:extLst>
              </p14:cNvPr>
              <p14:cNvContentPartPr/>
              <p14:nvPr/>
            </p14:nvContentPartPr>
            <p14:xfrm>
              <a:off x="5862347" y="3299467"/>
              <a:ext cx="34200" cy="318600"/>
            </p14:xfrm>
          </p:contentPart>
        </mc:Choice>
        <mc:Fallback>
          <p:pic>
            <p:nvPicPr>
              <p:cNvPr id="31" name="Freihand 30">
                <a:extLst>
                  <a:ext uri="{FF2B5EF4-FFF2-40B4-BE49-F238E27FC236}">
                    <a16:creationId xmlns:a16="http://schemas.microsoft.com/office/drawing/2014/main" id="{4FC2D91B-245A-42BF-8441-15CC77670CC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858027" y="3295147"/>
                <a:ext cx="42840" cy="3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34" name="Freihand 33">
                <a:extLst>
                  <a:ext uri="{FF2B5EF4-FFF2-40B4-BE49-F238E27FC236}">
                    <a16:creationId xmlns:a16="http://schemas.microsoft.com/office/drawing/2014/main" id="{9959B3D2-4B46-4DE1-BE28-032A2D53564D}"/>
                  </a:ext>
                </a:extLst>
              </p14:cNvPr>
              <p14:cNvContentPartPr/>
              <p14:nvPr/>
            </p14:nvContentPartPr>
            <p14:xfrm>
              <a:off x="5879627" y="4010467"/>
              <a:ext cx="26280" cy="493200"/>
            </p14:xfrm>
          </p:contentPart>
        </mc:Choice>
        <mc:Fallback>
          <p:pic>
            <p:nvPicPr>
              <p:cNvPr id="34" name="Freihand 33">
                <a:extLst>
                  <a:ext uri="{FF2B5EF4-FFF2-40B4-BE49-F238E27FC236}">
                    <a16:creationId xmlns:a16="http://schemas.microsoft.com/office/drawing/2014/main" id="{9959B3D2-4B46-4DE1-BE28-032A2D53564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75307" y="4006147"/>
                <a:ext cx="34920" cy="50184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EB735F9D-FB59-4824-B88B-550581456166}"/>
              </a:ext>
            </a:extLst>
          </p:cNvPr>
          <p:cNvGrpSpPr/>
          <p:nvPr/>
        </p:nvGrpSpPr>
        <p:grpSpPr>
          <a:xfrm>
            <a:off x="8218907" y="132907"/>
            <a:ext cx="145440" cy="196920"/>
            <a:chOff x="8218907" y="132907"/>
            <a:chExt cx="145440" cy="196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1AC7817D-FAED-4E29-9574-1ED296EDE9DD}"/>
                    </a:ext>
                  </a:extLst>
                </p14:cNvPr>
                <p14:cNvContentPartPr/>
                <p14:nvPr/>
              </p14:nvContentPartPr>
              <p14:xfrm>
                <a:off x="8243747" y="132907"/>
                <a:ext cx="120240" cy="1969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1AC7817D-FAED-4E29-9574-1ED296EDE9D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8239427" y="128587"/>
                  <a:ext cx="128880" cy="20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28F40893-7999-4BE5-9343-B973D0FAC955}"/>
                    </a:ext>
                  </a:extLst>
                </p14:cNvPr>
                <p14:cNvContentPartPr/>
                <p14:nvPr/>
              </p14:nvContentPartPr>
              <p14:xfrm>
                <a:off x="8218907" y="196627"/>
                <a:ext cx="145440" cy="1044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28F40893-7999-4BE5-9343-B973D0FAC955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214587" y="192307"/>
                  <a:ext cx="154080" cy="190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37" name="Freihand 36">
                <a:extLst>
                  <a:ext uri="{FF2B5EF4-FFF2-40B4-BE49-F238E27FC236}">
                    <a16:creationId xmlns:a16="http://schemas.microsoft.com/office/drawing/2014/main" id="{9A3A58E2-C8F8-4FA0-9FFC-07373477555C}"/>
                  </a:ext>
                </a:extLst>
              </p14:cNvPr>
              <p14:cNvContentPartPr/>
              <p14:nvPr/>
            </p14:nvContentPartPr>
            <p14:xfrm>
              <a:off x="8517347" y="172147"/>
              <a:ext cx="15840" cy="91800"/>
            </p14:xfrm>
          </p:contentPart>
        </mc:Choice>
        <mc:Fallback>
          <p:pic>
            <p:nvPicPr>
              <p:cNvPr id="37" name="Freihand 36">
                <a:extLst>
                  <a:ext uri="{FF2B5EF4-FFF2-40B4-BE49-F238E27FC236}">
                    <a16:creationId xmlns:a16="http://schemas.microsoft.com/office/drawing/2014/main" id="{9A3A58E2-C8F8-4FA0-9FFC-07373477555C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8513027" y="167827"/>
                <a:ext cx="24480" cy="100440"/>
              </a:xfrm>
              <a:prstGeom prst="rect">
                <a:avLst/>
              </a:prstGeom>
            </p:spPr>
          </p:pic>
        </mc:Fallback>
      </mc:AlternateContent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5755C408-1491-4985-90BD-AF67AEC05E55}"/>
              </a:ext>
            </a:extLst>
          </p:cNvPr>
          <p:cNvGrpSpPr/>
          <p:nvPr/>
        </p:nvGrpSpPr>
        <p:grpSpPr>
          <a:xfrm>
            <a:off x="8680427" y="74947"/>
            <a:ext cx="542160" cy="266760"/>
            <a:chOff x="8680427" y="74947"/>
            <a:chExt cx="542160" cy="266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B923ECC-0DFA-4CBB-AB5E-261F41C15642}"/>
                    </a:ext>
                  </a:extLst>
                </p14:cNvPr>
                <p14:cNvContentPartPr/>
                <p14:nvPr/>
              </p14:nvContentPartPr>
              <p14:xfrm>
                <a:off x="8724707" y="113827"/>
                <a:ext cx="98280" cy="17100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B923ECC-0DFA-4CBB-AB5E-261F41C15642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8720387" y="109507"/>
                  <a:ext cx="10692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5227B028-D39C-4943-98A8-B392A86E39A1}"/>
                    </a:ext>
                  </a:extLst>
                </p14:cNvPr>
                <p14:cNvContentPartPr/>
                <p14:nvPr/>
              </p14:nvContentPartPr>
              <p14:xfrm>
                <a:off x="8680427" y="193387"/>
                <a:ext cx="138960" cy="468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5227B028-D39C-4943-98A8-B392A86E39A1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8676107" y="189067"/>
                  <a:ext cx="14760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6F89240A-E11E-49DD-99C5-655834F816B7}"/>
                    </a:ext>
                  </a:extLst>
                </p14:cNvPr>
                <p14:cNvContentPartPr/>
                <p14:nvPr/>
              </p14:nvContentPartPr>
              <p14:xfrm>
                <a:off x="8864387" y="173587"/>
                <a:ext cx="205200" cy="10008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6F89240A-E11E-49DD-99C5-655834F816B7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8860067" y="169267"/>
                  <a:ext cx="213840" cy="10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41" name="Freihand 40">
                  <a:extLst>
                    <a:ext uri="{FF2B5EF4-FFF2-40B4-BE49-F238E27FC236}">
                      <a16:creationId xmlns:a16="http://schemas.microsoft.com/office/drawing/2014/main" id="{E27A8D9C-688B-41CE-BF1E-71BFE18BF516}"/>
                    </a:ext>
                  </a:extLst>
                </p14:cNvPr>
                <p14:cNvContentPartPr/>
                <p14:nvPr/>
              </p14:nvContentPartPr>
              <p14:xfrm>
                <a:off x="9099107" y="91147"/>
                <a:ext cx="123480" cy="250560"/>
              </p14:xfrm>
            </p:contentPart>
          </mc:Choice>
          <mc:Fallback>
            <p:pic>
              <p:nvPicPr>
                <p:cNvPr id="41" name="Freihand 40">
                  <a:extLst>
                    <a:ext uri="{FF2B5EF4-FFF2-40B4-BE49-F238E27FC236}">
                      <a16:creationId xmlns:a16="http://schemas.microsoft.com/office/drawing/2014/main" id="{E27A8D9C-688B-41CE-BF1E-71BFE18BF516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9094787" y="86827"/>
                  <a:ext cx="132120" cy="259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42" name="Freihand 41">
                  <a:extLst>
                    <a:ext uri="{FF2B5EF4-FFF2-40B4-BE49-F238E27FC236}">
                      <a16:creationId xmlns:a16="http://schemas.microsoft.com/office/drawing/2014/main" id="{767B291F-B266-4DB3-9B6A-31C53D77F4FD}"/>
                    </a:ext>
                  </a:extLst>
                </p14:cNvPr>
                <p14:cNvContentPartPr/>
                <p14:nvPr/>
              </p14:nvContentPartPr>
              <p14:xfrm>
                <a:off x="9044027" y="74947"/>
                <a:ext cx="360" cy="360"/>
              </p14:xfrm>
            </p:contentPart>
          </mc:Choice>
          <mc:Fallback>
            <p:pic>
              <p:nvPicPr>
                <p:cNvPr id="42" name="Freihand 41">
                  <a:extLst>
                    <a:ext uri="{FF2B5EF4-FFF2-40B4-BE49-F238E27FC236}">
                      <a16:creationId xmlns:a16="http://schemas.microsoft.com/office/drawing/2014/main" id="{767B291F-B266-4DB3-9B6A-31C53D77F4FD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9039707" y="7062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931B986D-3B6D-44D2-A5A2-5DCAEAAC44F3}"/>
              </a:ext>
            </a:extLst>
          </p:cNvPr>
          <p:cNvGrpSpPr/>
          <p:nvPr/>
        </p:nvGrpSpPr>
        <p:grpSpPr>
          <a:xfrm>
            <a:off x="9498707" y="165667"/>
            <a:ext cx="282240" cy="213480"/>
            <a:chOff x="9498707" y="165667"/>
            <a:chExt cx="282240" cy="213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56" name="Freihand 55">
                  <a:extLst>
                    <a:ext uri="{FF2B5EF4-FFF2-40B4-BE49-F238E27FC236}">
                      <a16:creationId xmlns:a16="http://schemas.microsoft.com/office/drawing/2014/main" id="{B6C95C61-A2A2-4B32-B7DE-FEC19B1F1609}"/>
                    </a:ext>
                  </a:extLst>
                </p14:cNvPr>
                <p14:cNvContentPartPr/>
                <p14:nvPr/>
              </p14:nvContentPartPr>
              <p14:xfrm>
                <a:off x="9498707" y="165667"/>
                <a:ext cx="92520" cy="213480"/>
              </p14:xfrm>
            </p:contentPart>
          </mc:Choice>
          <mc:Fallback>
            <p:pic>
              <p:nvPicPr>
                <p:cNvPr id="56" name="Freihand 55">
                  <a:extLst>
                    <a:ext uri="{FF2B5EF4-FFF2-40B4-BE49-F238E27FC236}">
                      <a16:creationId xmlns:a16="http://schemas.microsoft.com/office/drawing/2014/main" id="{B6C95C61-A2A2-4B32-B7DE-FEC19B1F1609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9494387" y="161347"/>
                  <a:ext cx="101160" cy="22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81ADE834-F590-47E5-BD1D-6E76DC48F6A0}"/>
                    </a:ext>
                  </a:extLst>
                </p14:cNvPr>
                <p14:cNvContentPartPr/>
                <p14:nvPr/>
              </p14:nvContentPartPr>
              <p14:xfrm>
                <a:off x="9602387" y="201667"/>
                <a:ext cx="178560" cy="5256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81ADE834-F590-47E5-BD1D-6E76DC48F6A0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9598067" y="197347"/>
                  <a:ext cx="187200" cy="61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CA0C9128-7630-4647-A215-8A5DEB19A834}"/>
              </a:ext>
            </a:extLst>
          </p:cNvPr>
          <p:cNvGrpSpPr/>
          <p:nvPr/>
        </p:nvGrpSpPr>
        <p:grpSpPr>
          <a:xfrm>
            <a:off x="9930347" y="76387"/>
            <a:ext cx="462600" cy="209520"/>
            <a:chOff x="9930347" y="76387"/>
            <a:chExt cx="462600" cy="209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54FE2C6D-C07C-48C8-92F6-67819E20814B}"/>
                    </a:ext>
                  </a:extLst>
                </p14:cNvPr>
                <p14:cNvContentPartPr/>
                <p14:nvPr/>
              </p14:nvContentPartPr>
              <p14:xfrm>
                <a:off x="9930347" y="181867"/>
                <a:ext cx="252000" cy="856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54FE2C6D-C07C-48C8-92F6-67819E20814B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926027" y="177547"/>
                  <a:ext cx="26064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68220D8E-A801-42BE-99D7-5807A98EFE95}"/>
                    </a:ext>
                  </a:extLst>
                </p14:cNvPr>
                <p14:cNvContentPartPr/>
                <p14:nvPr/>
              </p14:nvContentPartPr>
              <p14:xfrm>
                <a:off x="10238147" y="198787"/>
                <a:ext cx="17640" cy="6048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68220D8E-A801-42BE-99D7-5807A98EFE95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10233827" y="194467"/>
                  <a:ext cx="2628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F5599D55-3DFA-4AB4-B0E5-B5A9887B4CB0}"/>
                    </a:ext>
                  </a:extLst>
                </p14:cNvPr>
                <p14:cNvContentPartPr/>
                <p14:nvPr/>
              </p14:nvContentPartPr>
              <p14:xfrm>
                <a:off x="10287107" y="121027"/>
                <a:ext cx="105840" cy="16488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F5599D55-3DFA-4AB4-B0E5-B5A9887B4CB0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10282787" y="116707"/>
                  <a:ext cx="11448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">
              <p14:nvContentPartPr>
                <p14:cNvPr id="78" name="Freihand 77">
                  <a:extLst>
                    <a:ext uri="{FF2B5EF4-FFF2-40B4-BE49-F238E27FC236}">
                      <a16:creationId xmlns:a16="http://schemas.microsoft.com/office/drawing/2014/main" id="{5168684F-39B1-47C4-82C9-7FA543AC2821}"/>
                    </a:ext>
                  </a:extLst>
                </p14:cNvPr>
                <p14:cNvContentPartPr/>
                <p14:nvPr/>
              </p14:nvContentPartPr>
              <p14:xfrm>
                <a:off x="10272347" y="76387"/>
                <a:ext cx="31680" cy="8280"/>
              </p14:xfrm>
            </p:contentPart>
          </mc:Choice>
          <mc:Fallback>
            <p:pic>
              <p:nvPicPr>
                <p:cNvPr id="78" name="Freihand 77">
                  <a:extLst>
                    <a:ext uri="{FF2B5EF4-FFF2-40B4-BE49-F238E27FC236}">
                      <a16:creationId xmlns:a16="http://schemas.microsoft.com/office/drawing/2014/main" id="{5168684F-39B1-47C4-82C9-7FA543AC2821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0268027" y="72067"/>
                  <a:ext cx="40320" cy="16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101" name="Freihand 100">
                <a:extLst>
                  <a:ext uri="{FF2B5EF4-FFF2-40B4-BE49-F238E27FC236}">
                    <a16:creationId xmlns:a16="http://schemas.microsoft.com/office/drawing/2014/main" id="{68951606-5B56-4A9D-B091-EA13D78A25A8}"/>
                  </a:ext>
                </a:extLst>
              </p14:cNvPr>
              <p14:cNvContentPartPr/>
              <p14:nvPr/>
            </p14:nvContentPartPr>
            <p14:xfrm>
              <a:off x="473147" y="3044947"/>
              <a:ext cx="631800" cy="549720"/>
            </p14:xfrm>
          </p:contentPart>
        </mc:Choice>
        <mc:Fallback>
          <p:pic>
            <p:nvPicPr>
              <p:cNvPr id="101" name="Freihand 100">
                <a:extLst>
                  <a:ext uri="{FF2B5EF4-FFF2-40B4-BE49-F238E27FC236}">
                    <a16:creationId xmlns:a16="http://schemas.microsoft.com/office/drawing/2014/main" id="{68951606-5B56-4A9D-B091-EA13D78A25A8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68827" y="3040627"/>
                <a:ext cx="640440" cy="55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106" name="Freihand 105">
                <a:extLst>
                  <a:ext uri="{FF2B5EF4-FFF2-40B4-BE49-F238E27FC236}">
                    <a16:creationId xmlns:a16="http://schemas.microsoft.com/office/drawing/2014/main" id="{FDDD4188-F2A9-496E-9F38-1BC6DE69989C}"/>
                  </a:ext>
                </a:extLst>
              </p14:cNvPr>
              <p14:cNvContentPartPr/>
              <p14:nvPr/>
            </p14:nvContentPartPr>
            <p14:xfrm>
              <a:off x="8037467" y="420547"/>
              <a:ext cx="582840" cy="77760"/>
            </p14:xfrm>
          </p:contentPart>
        </mc:Choice>
        <mc:Fallback>
          <p:pic>
            <p:nvPicPr>
              <p:cNvPr id="106" name="Freihand 105">
                <a:extLst>
                  <a:ext uri="{FF2B5EF4-FFF2-40B4-BE49-F238E27FC236}">
                    <a16:creationId xmlns:a16="http://schemas.microsoft.com/office/drawing/2014/main" id="{FDDD4188-F2A9-496E-9F38-1BC6DE69989C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8033147" y="416227"/>
                <a:ext cx="591480" cy="86400"/>
              </a:xfrm>
              <a:prstGeom prst="rect">
                <a:avLst/>
              </a:prstGeom>
            </p:spPr>
          </p:pic>
        </mc:Fallback>
      </mc:AlternateContent>
      <p:grpSp>
        <p:nvGrpSpPr>
          <p:cNvPr id="115" name="Gruppieren 114">
            <a:extLst>
              <a:ext uri="{FF2B5EF4-FFF2-40B4-BE49-F238E27FC236}">
                <a16:creationId xmlns:a16="http://schemas.microsoft.com/office/drawing/2014/main" id="{4FF000DE-498F-4B65-8D61-0A3790690AB0}"/>
              </a:ext>
            </a:extLst>
          </p:cNvPr>
          <p:cNvGrpSpPr/>
          <p:nvPr/>
        </p:nvGrpSpPr>
        <p:grpSpPr>
          <a:xfrm>
            <a:off x="8263547" y="582187"/>
            <a:ext cx="866160" cy="131760"/>
            <a:chOff x="8263547" y="582187"/>
            <a:chExt cx="866160" cy="131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FBC9D2B9-FD38-4213-BB05-130AFB39A9E9}"/>
                    </a:ext>
                  </a:extLst>
                </p14:cNvPr>
                <p14:cNvContentPartPr/>
                <p14:nvPr/>
              </p14:nvContentPartPr>
              <p14:xfrm>
                <a:off x="8263547" y="582187"/>
                <a:ext cx="178200" cy="13176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FBC9D2B9-FD38-4213-BB05-130AFB39A9E9}"/>
                    </a:ext>
                  </a:extLst>
                </p:cNvPr>
                <p:cNvPicPr/>
                <p:nvPr/>
              </p:nvPicPr>
              <p:blipFill>
                <a:blip r:embed="rId46"/>
                <a:stretch>
                  <a:fillRect/>
                </a:stretch>
              </p:blipFill>
              <p:spPr>
                <a:xfrm>
                  <a:off x="8259227" y="577867"/>
                  <a:ext cx="18684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F516F05C-E8A2-4031-A08D-213491A19E7A}"/>
                    </a:ext>
                  </a:extLst>
                </p14:cNvPr>
                <p14:cNvContentPartPr/>
                <p14:nvPr/>
              </p14:nvContentPartPr>
              <p14:xfrm>
                <a:off x="8483867" y="597667"/>
                <a:ext cx="81360" cy="9360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F516F05C-E8A2-4031-A08D-213491A19E7A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8479547" y="593347"/>
                  <a:ext cx="90000" cy="10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A18BA73C-802E-4757-AD68-60C70610AFD4}"/>
                    </a:ext>
                  </a:extLst>
                </p14:cNvPr>
                <p14:cNvContentPartPr/>
                <p14:nvPr/>
              </p14:nvContentPartPr>
              <p14:xfrm>
                <a:off x="8618507" y="582907"/>
                <a:ext cx="511200" cy="7416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A18BA73C-802E-4757-AD68-60C70610AFD4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8614187" y="578587"/>
                  <a:ext cx="519840" cy="828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120" name="Freihand 119">
                <a:extLst>
                  <a:ext uri="{FF2B5EF4-FFF2-40B4-BE49-F238E27FC236}">
                    <a16:creationId xmlns:a16="http://schemas.microsoft.com/office/drawing/2014/main" id="{B7C3483B-2195-4144-84C5-1354B267FFAF}"/>
                  </a:ext>
                </a:extLst>
              </p14:cNvPr>
              <p14:cNvContentPartPr/>
              <p14:nvPr/>
            </p14:nvContentPartPr>
            <p14:xfrm>
              <a:off x="3191507" y="2223787"/>
              <a:ext cx="133920" cy="16560"/>
            </p14:xfrm>
          </p:contentPart>
        </mc:Choice>
        <mc:Fallback>
          <p:pic>
            <p:nvPicPr>
              <p:cNvPr id="120" name="Freihand 119">
                <a:extLst>
                  <a:ext uri="{FF2B5EF4-FFF2-40B4-BE49-F238E27FC236}">
                    <a16:creationId xmlns:a16="http://schemas.microsoft.com/office/drawing/2014/main" id="{B7C3483B-2195-4144-84C5-1354B267FFAF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187187" y="2219467"/>
                <a:ext cx="14256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122" name="Freihand 121">
                <a:extLst>
                  <a:ext uri="{FF2B5EF4-FFF2-40B4-BE49-F238E27FC236}">
                    <a16:creationId xmlns:a16="http://schemas.microsoft.com/office/drawing/2014/main" id="{3FC825AA-6217-4A19-96D9-02C6FD577BA8}"/>
                  </a:ext>
                </a:extLst>
              </p14:cNvPr>
              <p14:cNvContentPartPr/>
              <p14:nvPr/>
            </p14:nvContentPartPr>
            <p14:xfrm>
              <a:off x="3773627" y="2192467"/>
              <a:ext cx="214920" cy="19440"/>
            </p14:xfrm>
          </p:contentPart>
        </mc:Choice>
        <mc:Fallback>
          <p:pic>
            <p:nvPicPr>
              <p:cNvPr id="122" name="Freihand 121">
                <a:extLst>
                  <a:ext uri="{FF2B5EF4-FFF2-40B4-BE49-F238E27FC236}">
                    <a16:creationId xmlns:a16="http://schemas.microsoft.com/office/drawing/2014/main" id="{3FC825AA-6217-4A19-96D9-02C6FD577BA8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3769307" y="2188147"/>
                <a:ext cx="223560" cy="28080"/>
              </a:xfrm>
              <a:prstGeom prst="rect">
                <a:avLst/>
              </a:prstGeom>
            </p:spPr>
          </p:pic>
        </mc:Fallback>
      </mc:AlternateContent>
      <p:grpSp>
        <p:nvGrpSpPr>
          <p:cNvPr id="131" name="Gruppieren 130">
            <a:extLst>
              <a:ext uri="{FF2B5EF4-FFF2-40B4-BE49-F238E27FC236}">
                <a16:creationId xmlns:a16="http://schemas.microsoft.com/office/drawing/2014/main" id="{10AB65AF-F563-4BD7-A928-BBBAE7438830}"/>
              </a:ext>
            </a:extLst>
          </p:cNvPr>
          <p:cNvGrpSpPr/>
          <p:nvPr/>
        </p:nvGrpSpPr>
        <p:grpSpPr>
          <a:xfrm>
            <a:off x="1067147" y="2124067"/>
            <a:ext cx="622080" cy="285480"/>
            <a:chOff x="1067147" y="2124067"/>
            <a:chExt cx="622080" cy="285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5">
              <p14:nvContentPartPr>
                <p14:cNvPr id="118" name="Freihand 117">
                  <a:extLst>
                    <a:ext uri="{FF2B5EF4-FFF2-40B4-BE49-F238E27FC236}">
                      <a16:creationId xmlns:a16="http://schemas.microsoft.com/office/drawing/2014/main" id="{D1B445CF-AED8-4904-A4AB-1964E85733FA}"/>
                    </a:ext>
                  </a:extLst>
                </p14:cNvPr>
                <p14:cNvContentPartPr/>
                <p14:nvPr/>
              </p14:nvContentPartPr>
              <p14:xfrm>
                <a:off x="1544507" y="2281387"/>
                <a:ext cx="144720" cy="12960"/>
              </p14:xfrm>
            </p:contentPart>
          </mc:Choice>
          <mc:Fallback>
            <p:pic>
              <p:nvPicPr>
                <p:cNvPr id="118" name="Freihand 117">
                  <a:extLst>
                    <a:ext uri="{FF2B5EF4-FFF2-40B4-BE49-F238E27FC236}">
                      <a16:creationId xmlns:a16="http://schemas.microsoft.com/office/drawing/2014/main" id="{D1B445CF-AED8-4904-A4AB-1964E85733FA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540187" y="2277067"/>
                  <a:ext cx="1533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53F67CC2-C054-44D6-AC22-352137259101}"/>
                    </a:ext>
                  </a:extLst>
                </p14:cNvPr>
                <p14:cNvContentPartPr/>
                <p14:nvPr/>
              </p14:nvContentPartPr>
              <p14:xfrm>
                <a:off x="1067147" y="2202907"/>
                <a:ext cx="85680" cy="20664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53F67CC2-C054-44D6-AC22-35213725910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1062827" y="2198587"/>
                  <a:ext cx="94320" cy="21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46FAF3DF-BA04-4A27-9E3F-08969A60763D}"/>
                    </a:ext>
                  </a:extLst>
                </p14:cNvPr>
                <p14:cNvContentPartPr/>
                <p14:nvPr/>
              </p14:nvContentPartPr>
              <p14:xfrm>
                <a:off x="1181627" y="2124067"/>
                <a:ext cx="159840" cy="1242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46FAF3DF-BA04-4A27-9E3F-08969A60763D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1177307" y="2119747"/>
                  <a:ext cx="168480" cy="132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1" name="Gruppieren 170">
            <a:extLst>
              <a:ext uri="{FF2B5EF4-FFF2-40B4-BE49-F238E27FC236}">
                <a16:creationId xmlns:a16="http://schemas.microsoft.com/office/drawing/2014/main" id="{BD5A0F52-F137-4F91-BDB8-30273F2F9D41}"/>
              </a:ext>
            </a:extLst>
          </p:cNvPr>
          <p:cNvGrpSpPr/>
          <p:nvPr/>
        </p:nvGrpSpPr>
        <p:grpSpPr>
          <a:xfrm>
            <a:off x="9559187" y="455827"/>
            <a:ext cx="1087920" cy="380520"/>
            <a:chOff x="9559187" y="455827"/>
            <a:chExt cx="1087920" cy="3805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460D8DDD-B9BC-4EE1-B540-1BF557221859}"/>
                    </a:ext>
                  </a:extLst>
                </p14:cNvPr>
                <p14:cNvContentPartPr/>
                <p14:nvPr/>
              </p14:nvContentPartPr>
              <p14:xfrm>
                <a:off x="9559187" y="571027"/>
                <a:ext cx="109080" cy="26532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460D8DDD-B9BC-4EE1-B540-1BF557221859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9554867" y="566707"/>
                  <a:ext cx="117720" cy="27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3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71F5F376-3D60-470B-A1D6-9ECAC1E5EB0A}"/>
                    </a:ext>
                  </a:extLst>
                </p14:cNvPr>
                <p14:cNvContentPartPr/>
                <p14:nvPr/>
              </p14:nvContentPartPr>
              <p14:xfrm>
                <a:off x="9728027" y="624307"/>
                <a:ext cx="144720" cy="6048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71F5F376-3D60-470B-A1D6-9ECAC1E5EB0A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9723707" y="619987"/>
                  <a:ext cx="153360" cy="69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5283168C-AA66-4C18-96B4-6663B52FC8D1}"/>
                    </a:ext>
                  </a:extLst>
                </p14:cNvPr>
                <p14:cNvContentPartPr/>
                <p14:nvPr/>
              </p14:nvContentPartPr>
              <p14:xfrm>
                <a:off x="10072907" y="545107"/>
                <a:ext cx="18000" cy="12528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5283168C-AA66-4C18-96B4-6663B52FC8D1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10068587" y="540787"/>
                  <a:ext cx="2664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146" name="Freihand 145">
                  <a:extLst>
                    <a:ext uri="{FF2B5EF4-FFF2-40B4-BE49-F238E27FC236}">
                      <a16:creationId xmlns:a16="http://schemas.microsoft.com/office/drawing/2014/main" id="{425D2B7A-3BF1-4BDD-A1E7-57B01B52B560}"/>
                    </a:ext>
                  </a:extLst>
                </p14:cNvPr>
                <p14:cNvContentPartPr/>
                <p14:nvPr/>
              </p14:nvContentPartPr>
              <p14:xfrm>
                <a:off x="10026827" y="576427"/>
                <a:ext cx="115560" cy="23400"/>
              </p14:xfrm>
            </p:contentPart>
          </mc:Choice>
          <mc:Fallback>
            <p:pic>
              <p:nvPicPr>
                <p:cNvPr id="146" name="Freihand 145">
                  <a:extLst>
                    <a:ext uri="{FF2B5EF4-FFF2-40B4-BE49-F238E27FC236}">
                      <a16:creationId xmlns:a16="http://schemas.microsoft.com/office/drawing/2014/main" id="{425D2B7A-3BF1-4BDD-A1E7-57B01B52B560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10022507" y="572107"/>
                  <a:ext cx="12420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148" name="Freihand 147">
                  <a:extLst>
                    <a:ext uri="{FF2B5EF4-FFF2-40B4-BE49-F238E27FC236}">
                      <a16:creationId xmlns:a16="http://schemas.microsoft.com/office/drawing/2014/main" id="{1B5BB760-84BA-4DC1-9C79-2A790E4A2B9B}"/>
                    </a:ext>
                  </a:extLst>
                </p14:cNvPr>
                <p14:cNvContentPartPr/>
                <p14:nvPr/>
              </p14:nvContentPartPr>
              <p14:xfrm>
                <a:off x="10152827" y="455827"/>
                <a:ext cx="158040" cy="173160"/>
              </p14:xfrm>
            </p:contentPart>
          </mc:Choice>
          <mc:Fallback>
            <p:pic>
              <p:nvPicPr>
                <p:cNvPr id="148" name="Freihand 147">
                  <a:extLst>
                    <a:ext uri="{FF2B5EF4-FFF2-40B4-BE49-F238E27FC236}">
                      <a16:creationId xmlns:a16="http://schemas.microsoft.com/office/drawing/2014/main" id="{1B5BB760-84BA-4DC1-9C79-2A790E4A2B9B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10148507" y="451507"/>
                  <a:ext cx="166680" cy="18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5FCCF8C9-6C0C-42EA-9F33-D76FBFA970BE}"/>
                    </a:ext>
                  </a:extLst>
                </p14:cNvPr>
                <p14:cNvContentPartPr/>
                <p14:nvPr/>
              </p14:nvContentPartPr>
              <p14:xfrm>
                <a:off x="10460627" y="474187"/>
                <a:ext cx="186480" cy="14076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5FCCF8C9-6C0C-42EA-9F33-D76FBFA970BE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10456307" y="469867"/>
                  <a:ext cx="195120" cy="1494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63" name="Gruppieren 162">
            <a:extLst>
              <a:ext uri="{FF2B5EF4-FFF2-40B4-BE49-F238E27FC236}">
                <a16:creationId xmlns:a16="http://schemas.microsoft.com/office/drawing/2014/main" id="{58DF9C2B-23EC-4F8B-BD1D-935787069E8C}"/>
              </a:ext>
            </a:extLst>
          </p:cNvPr>
          <p:cNvGrpSpPr/>
          <p:nvPr/>
        </p:nvGrpSpPr>
        <p:grpSpPr>
          <a:xfrm>
            <a:off x="10899467" y="339187"/>
            <a:ext cx="361440" cy="409680"/>
            <a:chOff x="10899467" y="339187"/>
            <a:chExt cx="361440" cy="4096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5A5A6980-1A02-4117-B37F-77BFD806026D}"/>
                    </a:ext>
                  </a:extLst>
                </p14:cNvPr>
                <p14:cNvContentPartPr/>
                <p14:nvPr/>
              </p14:nvContentPartPr>
              <p14:xfrm>
                <a:off x="10899467" y="441787"/>
                <a:ext cx="150480" cy="30708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5A5A6980-1A02-4117-B37F-77BFD806026D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10895147" y="437467"/>
                  <a:ext cx="159120" cy="315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1D5402D9-2259-49C4-9AC5-C2CC63BC32B3}"/>
                    </a:ext>
                  </a:extLst>
                </p14:cNvPr>
                <p14:cNvContentPartPr/>
                <p14:nvPr/>
              </p14:nvContentPartPr>
              <p14:xfrm>
                <a:off x="11115107" y="339187"/>
                <a:ext cx="145800" cy="12384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1D5402D9-2259-49C4-9AC5-C2CC63BC32B3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11110787" y="334867"/>
                  <a:ext cx="154440" cy="132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7">
            <p14:nvContentPartPr>
              <p14:cNvPr id="276" name="Freihand 275">
                <a:extLst>
                  <a:ext uri="{FF2B5EF4-FFF2-40B4-BE49-F238E27FC236}">
                    <a16:creationId xmlns:a16="http://schemas.microsoft.com/office/drawing/2014/main" id="{B793EB84-3FE9-466F-9287-1B628B494BC8}"/>
                  </a:ext>
                </a:extLst>
              </p14:cNvPr>
              <p14:cNvContentPartPr/>
              <p14:nvPr/>
            </p14:nvContentPartPr>
            <p14:xfrm>
              <a:off x="5121827" y="4316827"/>
              <a:ext cx="19440" cy="150840"/>
            </p14:xfrm>
          </p:contentPart>
        </mc:Choice>
        <mc:Fallback>
          <p:pic>
            <p:nvPicPr>
              <p:cNvPr id="276" name="Freihand 275">
                <a:extLst>
                  <a:ext uri="{FF2B5EF4-FFF2-40B4-BE49-F238E27FC236}">
                    <a16:creationId xmlns:a16="http://schemas.microsoft.com/office/drawing/2014/main" id="{B793EB84-3FE9-466F-9287-1B628B494BC8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5117507" y="4312507"/>
                <a:ext cx="28080" cy="159480"/>
              </a:xfrm>
              <a:prstGeom prst="rect">
                <a:avLst/>
              </a:prstGeom>
            </p:spPr>
          </p:pic>
        </mc:Fallback>
      </mc:AlternateContent>
      <p:grpSp>
        <p:nvGrpSpPr>
          <p:cNvPr id="281" name="Gruppieren 280">
            <a:extLst>
              <a:ext uri="{FF2B5EF4-FFF2-40B4-BE49-F238E27FC236}">
                <a16:creationId xmlns:a16="http://schemas.microsoft.com/office/drawing/2014/main" id="{F2007C9C-9F47-4088-B71A-51BCE4A143E7}"/>
              </a:ext>
            </a:extLst>
          </p:cNvPr>
          <p:cNvGrpSpPr/>
          <p:nvPr/>
        </p:nvGrpSpPr>
        <p:grpSpPr>
          <a:xfrm>
            <a:off x="5032547" y="4660267"/>
            <a:ext cx="354600" cy="279360"/>
            <a:chOff x="5032547" y="4660267"/>
            <a:chExt cx="354600" cy="279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CC818D71-4666-4BF5-A763-73C93748306D}"/>
                    </a:ext>
                  </a:extLst>
                </p14:cNvPr>
                <p14:cNvContentPartPr/>
                <p14:nvPr/>
              </p14:nvContentPartPr>
              <p14:xfrm>
                <a:off x="5032547" y="4660267"/>
                <a:ext cx="150480" cy="17892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CC818D71-4666-4BF5-A763-73C93748306D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5028227" y="4655947"/>
                  <a:ext cx="15912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6207DD3C-2F9A-4D8B-AD67-B7D37D120093}"/>
                    </a:ext>
                  </a:extLst>
                </p14:cNvPr>
                <p14:cNvContentPartPr/>
                <p14:nvPr/>
              </p14:nvContentPartPr>
              <p14:xfrm>
                <a:off x="5051267" y="4691947"/>
                <a:ext cx="156600" cy="10260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6207DD3C-2F9A-4D8B-AD67-B7D37D120093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5046947" y="4687627"/>
                  <a:ext cx="165240" cy="11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464D0933-6F6E-4349-873B-314D9C03D579}"/>
                    </a:ext>
                  </a:extLst>
                </p14:cNvPr>
                <p14:cNvContentPartPr/>
                <p14:nvPr/>
              </p14:nvContentPartPr>
              <p14:xfrm>
                <a:off x="5264747" y="4756747"/>
                <a:ext cx="109440" cy="18288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464D0933-6F6E-4349-873B-314D9C03D579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5260427" y="4752427"/>
                  <a:ext cx="11808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280" name="Freihand 279">
                  <a:extLst>
                    <a:ext uri="{FF2B5EF4-FFF2-40B4-BE49-F238E27FC236}">
                      <a16:creationId xmlns:a16="http://schemas.microsoft.com/office/drawing/2014/main" id="{CFA17DE3-5AF4-4D96-ACB7-DC149C9FFFD7}"/>
                    </a:ext>
                  </a:extLst>
                </p14:cNvPr>
                <p14:cNvContentPartPr/>
                <p14:nvPr/>
              </p14:nvContentPartPr>
              <p14:xfrm>
                <a:off x="5234867" y="4824067"/>
                <a:ext cx="152280" cy="18720"/>
              </p14:xfrm>
            </p:contentPart>
          </mc:Choice>
          <mc:Fallback>
            <p:pic>
              <p:nvPicPr>
                <p:cNvPr id="280" name="Freihand 279">
                  <a:extLst>
                    <a:ext uri="{FF2B5EF4-FFF2-40B4-BE49-F238E27FC236}">
                      <a16:creationId xmlns:a16="http://schemas.microsoft.com/office/drawing/2014/main" id="{CFA17DE3-5AF4-4D96-ACB7-DC149C9FFFD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5230547" y="4819747"/>
                  <a:ext cx="160920" cy="273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87">
            <p14:nvContentPartPr>
              <p14:cNvPr id="243" name="Freihand 242">
                <a:extLst>
                  <a:ext uri="{FF2B5EF4-FFF2-40B4-BE49-F238E27FC236}">
                    <a16:creationId xmlns:a16="http://schemas.microsoft.com/office/drawing/2014/main" id="{146978B3-EC64-4CBF-865D-A00FEC4C4823}"/>
                  </a:ext>
                </a:extLst>
              </p14:cNvPr>
              <p14:cNvContentPartPr/>
              <p14:nvPr/>
            </p14:nvContentPartPr>
            <p14:xfrm>
              <a:off x="436067" y="2801947"/>
              <a:ext cx="105840" cy="184320"/>
            </p14:xfrm>
          </p:contentPart>
        </mc:Choice>
        <mc:Fallback>
          <p:pic>
            <p:nvPicPr>
              <p:cNvPr id="243" name="Freihand 242">
                <a:extLst>
                  <a:ext uri="{FF2B5EF4-FFF2-40B4-BE49-F238E27FC236}">
                    <a16:creationId xmlns:a16="http://schemas.microsoft.com/office/drawing/2014/main" id="{146978B3-EC64-4CBF-865D-A00FEC4C4823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431747" y="2797627"/>
                <a:ext cx="114480" cy="19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9">
            <p14:nvContentPartPr>
              <p14:cNvPr id="245" name="Freihand 244">
                <a:extLst>
                  <a:ext uri="{FF2B5EF4-FFF2-40B4-BE49-F238E27FC236}">
                    <a16:creationId xmlns:a16="http://schemas.microsoft.com/office/drawing/2014/main" id="{9B2EB4D4-CCAB-46D2-B859-8C06B6A3F397}"/>
                  </a:ext>
                </a:extLst>
              </p14:cNvPr>
              <p14:cNvContentPartPr/>
              <p14:nvPr/>
            </p14:nvContentPartPr>
            <p14:xfrm>
              <a:off x="582947" y="2869267"/>
              <a:ext cx="141120" cy="51840"/>
            </p14:xfrm>
          </p:contentPart>
        </mc:Choice>
        <mc:Fallback>
          <p:pic>
            <p:nvPicPr>
              <p:cNvPr id="245" name="Freihand 244">
                <a:extLst>
                  <a:ext uri="{FF2B5EF4-FFF2-40B4-BE49-F238E27FC236}">
                    <a16:creationId xmlns:a16="http://schemas.microsoft.com/office/drawing/2014/main" id="{9B2EB4D4-CCAB-46D2-B859-8C06B6A3F397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578627" y="2864947"/>
                <a:ext cx="149760" cy="60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1">
            <p14:nvContentPartPr>
              <p14:cNvPr id="253" name="Freihand 252">
                <a:extLst>
                  <a:ext uri="{FF2B5EF4-FFF2-40B4-BE49-F238E27FC236}">
                    <a16:creationId xmlns:a16="http://schemas.microsoft.com/office/drawing/2014/main" id="{F22034D3-5120-4770-A050-C47FDC90D5C5}"/>
                  </a:ext>
                </a:extLst>
              </p14:cNvPr>
              <p14:cNvContentPartPr/>
              <p14:nvPr/>
            </p14:nvContentPartPr>
            <p14:xfrm>
              <a:off x="878507" y="2812747"/>
              <a:ext cx="9720" cy="107640"/>
            </p14:xfrm>
          </p:contentPart>
        </mc:Choice>
        <mc:Fallback>
          <p:pic>
            <p:nvPicPr>
              <p:cNvPr id="253" name="Freihand 252">
                <a:extLst>
                  <a:ext uri="{FF2B5EF4-FFF2-40B4-BE49-F238E27FC236}">
                    <a16:creationId xmlns:a16="http://schemas.microsoft.com/office/drawing/2014/main" id="{F22034D3-5120-4770-A050-C47FDC90D5C5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874187" y="2808427"/>
                <a:ext cx="18360" cy="11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3">
            <p14:nvContentPartPr>
              <p14:cNvPr id="254" name="Freihand 253">
                <a:extLst>
                  <a:ext uri="{FF2B5EF4-FFF2-40B4-BE49-F238E27FC236}">
                    <a16:creationId xmlns:a16="http://schemas.microsoft.com/office/drawing/2014/main" id="{587EAA48-7F85-4D44-830B-FD4850524909}"/>
                  </a:ext>
                </a:extLst>
              </p14:cNvPr>
              <p14:cNvContentPartPr/>
              <p14:nvPr/>
            </p14:nvContentPartPr>
            <p14:xfrm>
              <a:off x="833147" y="2850907"/>
              <a:ext cx="104760" cy="20880"/>
            </p14:xfrm>
          </p:contentPart>
        </mc:Choice>
        <mc:Fallback>
          <p:pic>
            <p:nvPicPr>
              <p:cNvPr id="254" name="Freihand 253">
                <a:extLst>
                  <a:ext uri="{FF2B5EF4-FFF2-40B4-BE49-F238E27FC236}">
                    <a16:creationId xmlns:a16="http://schemas.microsoft.com/office/drawing/2014/main" id="{587EAA48-7F85-4D44-830B-FD4850524909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828827" y="2846587"/>
                <a:ext cx="11340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5">
            <p14:nvContentPartPr>
              <p14:cNvPr id="255" name="Freihand 254">
                <a:extLst>
                  <a:ext uri="{FF2B5EF4-FFF2-40B4-BE49-F238E27FC236}">
                    <a16:creationId xmlns:a16="http://schemas.microsoft.com/office/drawing/2014/main" id="{10EB41E7-A4B0-4D50-AB4E-56E330C45928}"/>
                  </a:ext>
                </a:extLst>
              </p14:cNvPr>
              <p14:cNvContentPartPr/>
              <p14:nvPr/>
            </p14:nvContentPartPr>
            <p14:xfrm>
              <a:off x="953387" y="2780707"/>
              <a:ext cx="109440" cy="117360"/>
            </p14:xfrm>
          </p:contentPart>
        </mc:Choice>
        <mc:Fallback>
          <p:pic>
            <p:nvPicPr>
              <p:cNvPr id="255" name="Freihand 254">
                <a:extLst>
                  <a:ext uri="{FF2B5EF4-FFF2-40B4-BE49-F238E27FC236}">
                    <a16:creationId xmlns:a16="http://schemas.microsoft.com/office/drawing/2014/main" id="{10EB41E7-A4B0-4D50-AB4E-56E330C45928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949067" y="2776387"/>
                <a:ext cx="11808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7">
            <p14:nvContentPartPr>
              <p14:cNvPr id="256" name="Freihand 255">
                <a:extLst>
                  <a:ext uri="{FF2B5EF4-FFF2-40B4-BE49-F238E27FC236}">
                    <a16:creationId xmlns:a16="http://schemas.microsoft.com/office/drawing/2014/main" id="{F97B848D-1588-4240-A792-F28A4B60E768}"/>
                  </a:ext>
                </a:extLst>
              </p14:cNvPr>
              <p14:cNvContentPartPr/>
              <p14:nvPr/>
            </p14:nvContentPartPr>
            <p14:xfrm>
              <a:off x="251387" y="2904187"/>
              <a:ext cx="146880" cy="340920"/>
            </p14:xfrm>
          </p:contentPart>
        </mc:Choice>
        <mc:Fallback>
          <p:pic>
            <p:nvPicPr>
              <p:cNvPr id="256" name="Freihand 255">
                <a:extLst>
                  <a:ext uri="{FF2B5EF4-FFF2-40B4-BE49-F238E27FC236}">
                    <a16:creationId xmlns:a16="http://schemas.microsoft.com/office/drawing/2014/main" id="{F97B848D-1588-4240-A792-F28A4B60E768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247067" y="2899867"/>
                <a:ext cx="155520" cy="34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9">
            <p14:nvContentPartPr>
              <p14:cNvPr id="257" name="Freihand 256">
                <a:extLst>
                  <a:ext uri="{FF2B5EF4-FFF2-40B4-BE49-F238E27FC236}">
                    <a16:creationId xmlns:a16="http://schemas.microsoft.com/office/drawing/2014/main" id="{758B8648-CD8E-43F8-A515-B205F524E0BB}"/>
                  </a:ext>
                </a:extLst>
              </p14:cNvPr>
              <p14:cNvContentPartPr/>
              <p14:nvPr/>
            </p14:nvContentPartPr>
            <p14:xfrm>
              <a:off x="144467" y="3077707"/>
              <a:ext cx="60840" cy="131400"/>
            </p14:xfrm>
          </p:contentPart>
        </mc:Choice>
        <mc:Fallback>
          <p:pic>
            <p:nvPicPr>
              <p:cNvPr id="257" name="Freihand 256">
                <a:extLst>
                  <a:ext uri="{FF2B5EF4-FFF2-40B4-BE49-F238E27FC236}">
                    <a16:creationId xmlns:a16="http://schemas.microsoft.com/office/drawing/2014/main" id="{758B8648-CD8E-43F8-A515-B205F524E0BB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140147" y="3073387"/>
                <a:ext cx="69480" cy="140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1">
            <p14:nvContentPartPr>
              <p14:cNvPr id="258" name="Freihand 257">
                <a:extLst>
                  <a:ext uri="{FF2B5EF4-FFF2-40B4-BE49-F238E27FC236}">
                    <a16:creationId xmlns:a16="http://schemas.microsoft.com/office/drawing/2014/main" id="{F2A8F511-454F-4E67-BE6B-1E30B2CBA879}"/>
                  </a:ext>
                </a:extLst>
              </p14:cNvPr>
              <p14:cNvContentPartPr/>
              <p14:nvPr/>
            </p14:nvContentPartPr>
            <p14:xfrm>
              <a:off x="127187" y="3104347"/>
              <a:ext cx="135360" cy="24120"/>
            </p14:xfrm>
          </p:contentPart>
        </mc:Choice>
        <mc:Fallback>
          <p:pic>
            <p:nvPicPr>
              <p:cNvPr id="258" name="Freihand 257">
                <a:extLst>
                  <a:ext uri="{FF2B5EF4-FFF2-40B4-BE49-F238E27FC236}">
                    <a16:creationId xmlns:a16="http://schemas.microsoft.com/office/drawing/2014/main" id="{F2A8F511-454F-4E67-BE6B-1E30B2CBA879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122867" y="3100027"/>
                <a:ext cx="14400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3">
            <p14:nvContentPartPr>
              <p14:cNvPr id="282" name="Freihand 281">
                <a:extLst>
                  <a:ext uri="{FF2B5EF4-FFF2-40B4-BE49-F238E27FC236}">
                    <a16:creationId xmlns:a16="http://schemas.microsoft.com/office/drawing/2014/main" id="{9CFB7F1C-BA14-4847-AA81-519F372ECED4}"/>
                  </a:ext>
                </a:extLst>
              </p14:cNvPr>
              <p14:cNvContentPartPr/>
              <p14:nvPr/>
            </p14:nvContentPartPr>
            <p14:xfrm>
              <a:off x="318707" y="2660827"/>
              <a:ext cx="996120" cy="405360"/>
            </p14:xfrm>
          </p:contentPart>
        </mc:Choice>
        <mc:Fallback>
          <p:pic>
            <p:nvPicPr>
              <p:cNvPr id="282" name="Freihand 281">
                <a:extLst>
                  <a:ext uri="{FF2B5EF4-FFF2-40B4-BE49-F238E27FC236}">
                    <a16:creationId xmlns:a16="http://schemas.microsoft.com/office/drawing/2014/main" id="{9CFB7F1C-BA14-4847-AA81-519F372ECED4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314387" y="2656507"/>
                <a:ext cx="1004760" cy="414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36" name="Gruppieren 335">
            <a:extLst>
              <a:ext uri="{FF2B5EF4-FFF2-40B4-BE49-F238E27FC236}">
                <a16:creationId xmlns:a16="http://schemas.microsoft.com/office/drawing/2014/main" id="{D3D6FEA9-5DA0-4D60-A333-DD65FF1BAD82}"/>
              </a:ext>
            </a:extLst>
          </p:cNvPr>
          <p:cNvGrpSpPr/>
          <p:nvPr/>
        </p:nvGrpSpPr>
        <p:grpSpPr>
          <a:xfrm>
            <a:off x="8160587" y="778027"/>
            <a:ext cx="3588480" cy="795240"/>
            <a:chOff x="8160587" y="778027"/>
            <a:chExt cx="3588480" cy="7952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05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EF891A51-194A-49E5-829F-D2047BE4E271}"/>
                    </a:ext>
                  </a:extLst>
                </p14:cNvPr>
                <p14:cNvContentPartPr/>
                <p14:nvPr/>
              </p14:nvContentPartPr>
              <p14:xfrm>
                <a:off x="8160587" y="938227"/>
                <a:ext cx="256680" cy="12276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EF891A51-194A-49E5-829F-D2047BE4E271}"/>
                    </a:ext>
                  </a:extLst>
                </p:cNvPr>
                <p:cNvPicPr/>
                <p:nvPr/>
              </p:nvPicPr>
              <p:blipFill>
                <a:blip r:embed="rId106"/>
                <a:stretch>
                  <a:fillRect/>
                </a:stretch>
              </p:blipFill>
              <p:spPr>
                <a:xfrm>
                  <a:off x="8156267" y="933907"/>
                  <a:ext cx="265320" cy="13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7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9EBFA655-6DA3-4384-9CD4-178615DE329C}"/>
                    </a:ext>
                  </a:extLst>
                </p14:cNvPr>
                <p14:cNvContentPartPr/>
                <p14:nvPr/>
              </p14:nvContentPartPr>
              <p14:xfrm>
                <a:off x="8466227" y="968827"/>
                <a:ext cx="52920" cy="5400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9EBFA655-6DA3-4384-9CD4-178615DE329C}"/>
                    </a:ext>
                  </a:extLst>
                </p:cNvPr>
                <p:cNvPicPr/>
                <p:nvPr/>
              </p:nvPicPr>
              <p:blipFill>
                <a:blip r:embed="rId108"/>
                <a:stretch>
                  <a:fillRect/>
                </a:stretch>
              </p:blipFill>
              <p:spPr>
                <a:xfrm>
                  <a:off x="8461907" y="964507"/>
                  <a:ext cx="61560" cy="6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9">
              <p14:nvContentPartPr>
                <p14:cNvPr id="297" name="Freihand 296">
                  <a:extLst>
                    <a:ext uri="{FF2B5EF4-FFF2-40B4-BE49-F238E27FC236}">
                      <a16:creationId xmlns:a16="http://schemas.microsoft.com/office/drawing/2014/main" id="{E3A69239-E604-4C69-BCA8-68D52ADA7DB6}"/>
                    </a:ext>
                  </a:extLst>
                </p14:cNvPr>
                <p14:cNvContentPartPr/>
                <p14:nvPr/>
              </p14:nvContentPartPr>
              <p14:xfrm>
                <a:off x="8505827" y="881707"/>
                <a:ext cx="87120" cy="169560"/>
              </p14:xfrm>
            </p:contentPart>
          </mc:Choice>
          <mc:Fallback>
            <p:pic>
              <p:nvPicPr>
                <p:cNvPr id="297" name="Freihand 296">
                  <a:extLst>
                    <a:ext uri="{FF2B5EF4-FFF2-40B4-BE49-F238E27FC236}">
                      <a16:creationId xmlns:a16="http://schemas.microsoft.com/office/drawing/2014/main" id="{E3A69239-E604-4C69-BCA8-68D52ADA7DB6}"/>
                    </a:ext>
                  </a:extLst>
                </p:cNvPr>
                <p:cNvPicPr/>
                <p:nvPr/>
              </p:nvPicPr>
              <p:blipFill>
                <a:blip r:embed="rId110"/>
                <a:stretch>
                  <a:fillRect/>
                </a:stretch>
              </p:blipFill>
              <p:spPr>
                <a:xfrm>
                  <a:off x="8501507" y="877387"/>
                  <a:ext cx="9576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1">
              <p14:nvContentPartPr>
                <p14:cNvPr id="298" name="Freihand 297">
                  <a:extLst>
                    <a:ext uri="{FF2B5EF4-FFF2-40B4-BE49-F238E27FC236}">
                      <a16:creationId xmlns:a16="http://schemas.microsoft.com/office/drawing/2014/main" id="{28CD4ABF-9A19-4F59-8579-3B0BAA2DF742}"/>
                    </a:ext>
                  </a:extLst>
                </p14:cNvPr>
                <p14:cNvContentPartPr/>
                <p14:nvPr/>
              </p14:nvContentPartPr>
              <p14:xfrm>
                <a:off x="8625707" y="887467"/>
                <a:ext cx="216360" cy="169560"/>
              </p14:xfrm>
            </p:contentPart>
          </mc:Choice>
          <mc:Fallback>
            <p:pic>
              <p:nvPicPr>
                <p:cNvPr id="298" name="Freihand 297">
                  <a:extLst>
                    <a:ext uri="{FF2B5EF4-FFF2-40B4-BE49-F238E27FC236}">
                      <a16:creationId xmlns:a16="http://schemas.microsoft.com/office/drawing/2014/main" id="{28CD4ABF-9A19-4F59-8579-3B0BAA2DF742}"/>
                    </a:ext>
                  </a:extLst>
                </p:cNvPr>
                <p:cNvPicPr/>
                <p:nvPr/>
              </p:nvPicPr>
              <p:blipFill>
                <a:blip r:embed="rId112"/>
                <a:stretch>
                  <a:fillRect/>
                </a:stretch>
              </p:blipFill>
              <p:spPr>
                <a:xfrm>
                  <a:off x="8621387" y="883147"/>
                  <a:ext cx="225000" cy="17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3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E39F5B80-006A-4041-8671-2211DB8B37A3}"/>
                    </a:ext>
                  </a:extLst>
                </p14:cNvPr>
                <p14:cNvContentPartPr/>
                <p14:nvPr/>
              </p14:nvContentPartPr>
              <p14:xfrm>
                <a:off x="9081827" y="936427"/>
                <a:ext cx="133560" cy="14328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E39F5B80-006A-4041-8671-2211DB8B37A3}"/>
                    </a:ext>
                  </a:extLst>
                </p:cNvPr>
                <p:cNvPicPr/>
                <p:nvPr/>
              </p:nvPicPr>
              <p:blipFill>
                <a:blip r:embed="rId114"/>
                <a:stretch>
                  <a:fillRect/>
                </a:stretch>
              </p:blipFill>
              <p:spPr>
                <a:xfrm>
                  <a:off x="9077507" y="932107"/>
                  <a:ext cx="1422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5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AB290D1F-7EB4-4B4D-A58F-4B44B454BF1C}"/>
                    </a:ext>
                  </a:extLst>
                </p14:cNvPr>
                <p14:cNvContentPartPr/>
                <p14:nvPr/>
              </p14:nvContentPartPr>
              <p14:xfrm>
                <a:off x="9213227" y="998347"/>
                <a:ext cx="99000" cy="6120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AB290D1F-7EB4-4B4D-A58F-4B44B454BF1C}"/>
                    </a:ext>
                  </a:extLst>
                </p:cNvPr>
                <p:cNvPicPr/>
                <p:nvPr/>
              </p:nvPicPr>
              <p:blipFill>
                <a:blip r:embed="rId116"/>
                <a:stretch>
                  <a:fillRect/>
                </a:stretch>
              </p:blipFill>
              <p:spPr>
                <a:xfrm>
                  <a:off x="9208907" y="994027"/>
                  <a:ext cx="10764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7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3BA8920D-8B73-4783-AED8-5B91CEADF022}"/>
                    </a:ext>
                  </a:extLst>
                </p14:cNvPr>
                <p14:cNvContentPartPr/>
                <p14:nvPr/>
              </p14:nvContentPartPr>
              <p14:xfrm>
                <a:off x="9319067" y="984667"/>
                <a:ext cx="69480" cy="21456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3BA8920D-8B73-4783-AED8-5B91CEADF022}"/>
                    </a:ext>
                  </a:extLst>
                </p:cNvPr>
                <p:cNvPicPr/>
                <p:nvPr/>
              </p:nvPicPr>
              <p:blipFill>
                <a:blip r:embed="rId118"/>
                <a:stretch>
                  <a:fillRect/>
                </a:stretch>
              </p:blipFill>
              <p:spPr>
                <a:xfrm>
                  <a:off x="9314747" y="980347"/>
                  <a:ext cx="78120" cy="22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9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4307A411-CB79-4AEF-B2C1-4754D7ACD8F5}"/>
                    </a:ext>
                  </a:extLst>
                </p14:cNvPr>
                <p14:cNvContentPartPr/>
                <p14:nvPr/>
              </p14:nvContentPartPr>
              <p14:xfrm>
                <a:off x="9386027" y="996187"/>
                <a:ext cx="120960" cy="19116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4307A411-CB79-4AEF-B2C1-4754D7ACD8F5}"/>
                    </a:ext>
                  </a:extLst>
                </p:cNvPr>
                <p:cNvPicPr/>
                <p:nvPr/>
              </p:nvPicPr>
              <p:blipFill>
                <a:blip r:embed="rId120"/>
                <a:stretch>
                  <a:fillRect/>
                </a:stretch>
              </p:blipFill>
              <p:spPr>
                <a:xfrm>
                  <a:off x="9381707" y="991867"/>
                  <a:ext cx="129600" cy="19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1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2E0586A1-E95D-4B51-94F7-30686D9919AF}"/>
                    </a:ext>
                  </a:extLst>
                </p14:cNvPr>
                <p14:cNvContentPartPr/>
                <p14:nvPr/>
              </p14:nvContentPartPr>
              <p14:xfrm>
                <a:off x="9544427" y="977827"/>
                <a:ext cx="148320" cy="6444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2E0586A1-E95D-4B51-94F7-30686D9919AF}"/>
                    </a:ext>
                  </a:extLst>
                </p:cNvPr>
                <p:cNvPicPr/>
                <p:nvPr/>
              </p:nvPicPr>
              <p:blipFill>
                <a:blip r:embed="rId122"/>
                <a:stretch>
                  <a:fillRect/>
                </a:stretch>
              </p:blipFill>
              <p:spPr>
                <a:xfrm>
                  <a:off x="9540107" y="973507"/>
                  <a:ext cx="156960" cy="73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3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2C5023FD-1DED-44EB-9843-542DAD05AA51}"/>
                    </a:ext>
                  </a:extLst>
                </p14:cNvPr>
                <p14:cNvContentPartPr/>
                <p14:nvPr/>
              </p14:nvContentPartPr>
              <p14:xfrm>
                <a:off x="9764747" y="986827"/>
                <a:ext cx="91800" cy="5868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2C5023FD-1DED-44EB-9843-542DAD05AA51}"/>
                    </a:ext>
                  </a:extLst>
                </p:cNvPr>
                <p:cNvPicPr/>
                <p:nvPr/>
              </p:nvPicPr>
              <p:blipFill>
                <a:blip r:embed="rId124"/>
                <a:stretch>
                  <a:fillRect/>
                </a:stretch>
              </p:blipFill>
              <p:spPr>
                <a:xfrm>
                  <a:off x="9760427" y="982507"/>
                  <a:ext cx="10044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5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AE0DC14C-AD31-45B0-9F2F-5AFCC5B6E5D8}"/>
                    </a:ext>
                  </a:extLst>
                </p14:cNvPr>
                <p14:cNvContentPartPr/>
                <p14:nvPr/>
              </p14:nvContentPartPr>
              <p14:xfrm>
                <a:off x="10027547" y="937147"/>
                <a:ext cx="38160" cy="14328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AE0DC14C-AD31-45B0-9F2F-5AFCC5B6E5D8}"/>
                    </a:ext>
                  </a:extLst>
                </p:cNvPr>
                <p:cNvPicPr/>
                <p:nvPr/>
              </p:nvPicPr>
              <p:blipFill>
                <a:blip r:embed="rId126"/>
                <a:stretch>
                  <a:fillRect/>
                </a:stretch>
              </p:blipFill>
              <p:spPr>
                <a:xfrm>
                  <a:off x="10023227" y="932827"/>
                  <a:ext cx="4680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7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D937C3F9-D3A1-4D78-9BA4-1CC4D37A4023}"/>
                    </a:ext>
                  </a:extLst>
                </p14:cNvPr>
                <p14:cNvContentPartPr/>
                <p14:nvPr/>
              </p14:nvContentPartPr>
              <p14:xfrm>
                <a:off x="9980027" y="1009147"/>
                <a:ext cx="139680" cy="2016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D937C3F9-D3A1-4D78-9BA4-1CC4D37A4023}"/>
                    </a:ext>
                  </a:extLst>
                </p:cNvPr>
                <p:cNvPicPr/>
                <p:nvPr/>
              </p:nvPicPr>
              <p:blipFill>
                <a:blip r:embed="rId128"/>
                <a:stretch>
                  <a:fillRect/>
                </a:stretch>
              </p:blipFill>
              <p:spPr>
                <a:xfrm>
                  <a:off x="9975707" y="1004827"/>
                  <a:ext cx="1483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9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C679FA04-0614-4EDE-B4AD-D6920733DBDB}"/>
                    </a:ext>
                  </a:extLst>
                </p14:cNvPr>
                <p14:cNvContentPartPr/>
                <p14:nvPr/>
              </p14:nvContentPartPr>
              <p14:xfrm>
                <a:off x="10117907" y="981787"/>
                <a:ext cx="105120" cy="6552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C679FA04-0614-4EDE-B4AD-D6920733DBDB}"/>
                    </a:ext>
                  </a:extLst>
                </p:cNvPr>
                <p:cNvPicPr/>
                <p:nvPr/>
              </p:nvPicPr>
              <p:blipFill>
                <a:blip r:embed="rId130"/>
                <a:stretch>
                  <a:fillRect/>
                </a:stretch>
              </p:blipFill>
              <p:spPr>
                <a:xfrm>
                  <a:off x="10113587" y="977467"/>
                  <a:ext cx="113760" cy="7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1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805307D0-F5A9-4DDF-AA99-DBB970DA7522}"/>
                    </a:ext>
                  </a:extLst>
                </p14:cNvPr>
                <p14:cNvContentPartPr/>
                <p14:nvPr/>
              </p14:nvContentPartPr>
              <p14:xfrm>
                <a:off x="10495187" y="855427"/>
                <a:ext cx="294840" cy="18468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805307D0-F5A9-4DDF-AA99-DBB970DA7522}"/>
                    </a:ext>
                  </a:extLst>
                </p:cNvPr>
                <p:cNvPicPr/>
                <p:nvPr/>
              </p:nvPicPr>
              <p:blipFill>
                <a:blip r:embed="rId132"/>
                <a:stretch>
                  <a:fillRect/>
                </a:stretch>
              </p:blipFill>
              <p:spPr>
                <a:xfrm>
                  <a:off x="10490867" y="851107"/>
                  <a:ext cx="303480" cy="19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3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83BAD804-8AF6-4505-B24D-7375858762D0}"/>
                    </a:ext>
                  </a:extLst>
                </p14:cNvPr>
                <p14:cNvContentPartPr/>
                <p14:nvPr/>
              </p14:nvContentPartPr>
              <p14:xfrm>
                <a:off x="10778867" y="816907"/>
                <a:ext cx="240840" cy="19368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83BAD804-8AF6-4505-B24D-7375858762D0}"/>
                    </a:ext>
                  </a:extLst>
                </p:cNvPr>
                <p:cNvPicPr/>
                <p:nvPr/>
              </p:nvPicPr>
              <p:blipFill>
                <a:blip r:embed="rId134"/>
                <a:stretch>
                  <a:fillRect/>
                </a:stretch>
              </p:blipFill>
              <p:spPr>
                <a:xfrm>
                  <a:off x="10774547" y="812587"/>
                  <a:ext cx="249480" cy="20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5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16917B9A-954F-4E6E-8FD0-E8914484464D}"/>
                    </a:ext>
                  </a:extLst>
                </p14:cNvPr>
                <p14:cNvContentPartPr/>
                <p14:nvPr/>
              </p14:nvContentPartPr>
              <p14:xfrm>
                <a:off x="11101787" y="778027"/>
                <a:ext cx="77040" cy="29628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16917B9A-954F-4E6E-8FD0-E8914484464D}"/>
                    </a:ext>
                  </a:extLst>
                </p:cNvPr>
                <p:cNvPicPr/>
                <p:nvPr/>
              </p:nvPicPr>
              <p:blipFill>
                <a:blip r:embed="rId136"/>
                <a:stretch>
                  <a:fillRect/>
                </a:stretch>
              </p:blipFill>
              <p:spPr>
                <a:xfrm>
                  <a:off x="11097467" y="773707"/>
                  <a:ext cx="8568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7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302F2872-40AE-46AE-BF1F-22A131D5FCDE}"/>
                    </a:ext>
                  </a:extLst>
                </p14:cNvPr>
                <p14:cNvContentPartPr/>
                <p14:nvPr/>
              </p14:nvContentPartPr>
              <p14:xfrm>
                <a:off x="11182067" y="849667"/>
                <a:ext cx="231120" cy="10692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302F2872-40AE-46AE-BF1F-22A131D5FCDE}"/>
                    </a:ext>
                  </a:extLst>
                </p:cNvPr>
                <p:cNvPicPr/>
                <p:nvPr/>
              </p:nvPicPr>
              <p:blipFill>
                <a:blip r:embed="rId138"/>
                <a:stretch>
                  <a:fillRect/>
                </a:stretch>
              </p:blipFill>
              <p:spPr>
                <a:xfrm>
                  <a:off x="11177747" y="845347"/>
                  <a:ext cx="239760" cy="11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9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3AF6B6B1-2950-4832-8677-EB4921C54980}"/>
                    </a:ext>
                  </a:extLst>
                </p14:cNvPr>
                <p14:cNvContentPartPr/>
                <p14:nvPr/>
              </p14:nvContentPartPr>
              <p14:xfrm>
                <a:off x="11418947" y="834547"/>
                <a:ext cx="192960" cy="15228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3AF6B6B1-2950-4832-8677-EB4921C54980}"/>
                    </a:ext>
                  </a:extLst>
                </p:cNvPr>
                <p:cNvPicPr/>
                <p:nvPr/>
              </p:nvPicPr>
              <p:blipFill>
                <a:blip r:embed="rId140"/>
                <a:stretch>
                  <a:fillRect/>
                </a:stretch>
              </p:blipFill>
              <p:spPr>
                <a:xfrm>
                  <a:off x="11414627" y="830227"/>
                  <a:ext cx="20160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1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4F184AB0-C2AB-4414-8B52-7B29B6208E85}"/>
                    </a:ext>
                  </a:extLst>
                </p14:cNvPr>
                <p14:cNvContentPartPr/>
                <p14:nvPr/>
              </p14:nvContentPartPr>
              <p14:xfrm>
                <a:off x="8209547" y="1336747"/>
                <a:ext cx="151920" cy="12996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4F184AB0-C2AB-4414-8B52-7B29B6208E85}"/>
                    </a:ext>
                  </a:extLst>
                </p:cNvPr>
                <p:cNvPicPr/>
                <p:nvPr/>
              </p:nvPicPr>
              <p:blipFill>
                <a:blip r:embed="rId142"/>
                <a:stretch>
                  <a:fillRect/>
                </a:stretch>
              </p:blipFill>
              <p:spPr>
                <a:xfrm>
                  <a:off x="8205227" y="1332427"/>
                  <a:ext cx="160560" cy="13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3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793C82BA-FB88-46A5-BE78-BDEDD876D0C1}"/>
                    </a:ext>
                  </a:extLst>
                </p14:cNvPr>
                <p14:cNvContentPartPr/>
                <p14:nvPr/>
              </p14:nvContentPartPr>
              <p14:xfrm>
                <a:off x="8397107" y="1377067"/>
                <a:ext cx="295920" cy="3744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793C82BA-FB88-46A5-BE78-BDEDD876D0C1}"/>
                    </a:ext>
                  </a:extLst>
                </p:cNvPr>
                <p:cNvPicPr/>
                <p:nvPr/>
              </p:nvPicPr>
              <p:blipFill>
                <a:blip r:embed="rId144"/>
                <a:stretch>
                  <a:fillRect/>
                </a:stretch>
              </p:blipFill>
              <p:spPr>
                <a:xfrm>
                  <a:off x="8392787" y="1372747"/>
                  <a:ext cx="304560" cy="46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5">
              <p14:nvContentPartPr>
                <p14:cNvPr id="319" name="Freihand 318">
                  <a:extLst>
                    <a:ext uri="{FF2B5EF4-FFF2-40B4-BE49-F238E27FC236}">
                      <a16:creationId xmlns:a16="http://schemas.microsoft.com/office/drawing/2014/main" id="{F310B70A-447C-41AD-902C-AB2D262DC444}"/>
                    </a:ext>
                  </a:extLst>
                </p14:cNvPr>
                <p14:cNvContentPartPr/>
                <p14:nvPr/>
              </p14:nvContentPartPr>
              <p14:xfrm>
                <a:off x="8719307" y="1363387"/>
                <a:ext cx="147960" cy="209880"/>
              </p14:xfrm>
            </p:contentPart>
          </mc:Choice>
          <mc:Fallback>
            <p:pic>
              <p:nvPicPr>
                <p:cNvPr id="319" name="Freihand 318">
                  <a:extLst>
                    <a:ext uri="{FF2B5EF4-FFF2-40B4-BE49-F238E27FC236}">
                      <a16:creationId xmlns:a16="http://schemas.microsoft.com/office/drawing/2014/main" id="{F310B70A-447C-41AD-902C-AB2D262DC444}"/>
                    </a:ext>
                  </a:extLst>
                </p:cNvPr>
                <p:cNvPicPr/>
                <p:nvPr/>
              </p:nvPicPr>
              <p:blipFill>
                <a:blip r:embed="rId146"/>
                <a:stretch>
                  <a:fillRect/>
                </a:stretch>
              </p:blipFill>
              <p:spPr>
                <a:xfrm>
                  <a:off x="8714987" y="1359067"/>
                  <a:ext cx="15660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7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72ECC910-EA3F-4606-839B-BE21D90BAB54}"/>
                    </a:ext>
                  </a:extLst>
                </p14:cNvPr>
                <p14:cNvContentPartPr/>
                <p14:nvPr/>
              </p14:nvContentPartPr>
              <p14:xfrm>
                <a:off x="8885987" y="1357627"/>
                <a:ext cx="286920" cy="6948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72ECC910-EA3F-4606-839B-BE21D90BAB54}"/>
                    </a:ext>
                  </a:extLst>
                </p:cNvPr>
                <p:cNvPicPr/>
                <p:nvPr/>
              </p:nvPicPr>
              <p:blipFill>
                <a:blip r:embed="rId148"/>
                <a:stretch>
                  <a:fillRect/>
                </a:stretch>
              </p:blipFill>
              <p:spPr>
                <a:xfrm>
                  <a:off x="8881667" y="1353307"/>
                  <a:ext cx="29556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9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FF080EC9-1C5F-4A5C-8D56-13DE0A4C3594}"/>
                    </a:ext>
                  </a:extLst>
                </p14:cNvPr>
                <p14:cNvContentPartPr/>
                <p14:nvPr/>
              </p14:nvContentPartPr>
              <p14:xfrm>
                <a:off x="9164267" y="1325587"/>
                <a:ext cx="176760" cy="9396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FF080EC9-1C5F-4A5C-8D56-13DE0A4C3594}"/>
                    </a:ext>
                  </a:extLst>
                </p:cNvPr>
                <p:cNvPicPr/>
                <p:nvPr/>
              </p:nvPicPr>
              <p:blipFill>
                <a:blip r:embed="rId150"/>
                <a:stretch>
                  <a:fillRect/>
                </a:stretch>
              </p:blipFill>
              <p:spPr>
                <a:xfrm>
                  <a:off x="9159947" y="1321267"/>
                  <a:ext cx="185400" cy="102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1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5B596C91-3DA0-4737-BF01-44A1599818D7}"/>
                    </a:ext>
                  </a:extLst>
                </p14:cNvPr>
                <p14:cNvContentPartPr/>
                <p14:nvPr/>
              </p14:nvContentPartPr>
              <p14:xfrm>
                <a:off x="9688067" y="1269787"/>
                <a:ext cx="29520" cy="16452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5B596C91-3DA0-4737-BF01-44A1599818D7}"/>
                    </a:ext>
                  </a:extLst>
                </p:cNvPr>
                <p:cNvPicPr/>
                <p:nvPr/>
              </p:nvPicPr>
              <p:blipFill>
                <a:blip r:embed="rId152"/>
                <a:stretch>
                  <a:fillRect/>
                </a:stretch>
              </p:blipFill>
              <p:spPr>
                <a:xfrm>
                  <a:off x="9683747" y="1265467"/>
                  <a:ext cx="3816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3">
              <p14:nvContentPartPr>
                <p14:cNvPr id="323" name="Freihand 322">
                  <a:extLst>
                    <a:ext uri="{FF2B5EF4-FFF2-40B4-BE49-F238E27FC236}">
                      <a16:creationId xmlns:a16="http://schemas.microsoft.com/office/drawing/2014/main" id="{302F3EC7-4E23-44AE-AB60-235C9511A1CB}"/>
                    </a:ext>
                  </a:extLst>
                </p14:cNvPr>
                <p14:cNvContentPartPr/>
                <p14:nvPr/>
              </p14:nvContentPartPr>
              <p14:xfrm>
                <a:off x="9636587" y="1329187"/>
                <a:ext cx="171000" cy="13680"/>
              </p14:xfrm>
            </p:contentPart>
          </mc:Choice>
          <mc:Fallback>
            <p:pic>
              <p:nvPicPr>
                <p:cNvPr id="323" name="Freihand 322">
                  <a:extLst>
                    <a:ext uri="{FF2B5EF4-FFF2-40B4-BE49-F238E27FC236}">
                      <a16:creationId xmlns:a16="http://schemas.microsoft.com/office/drawing/2014/main" id="{302F3EC7-4E23-44AE-AB60-235C9511A1CB}"/>
                    </a:ext>
                  </a:extLst>
                </p:cNvPr>
                <p:cNvPicPr/>
                <p:nvPr/>
              </p:nvPicPr>
              <p:blipFill>
                <a:blip r:embed="rId154"/>
                <a:stretch>
                  <a:fillRect/>
                </a:stretch>
              </p:blipFill>
              <p:spPr>
                <a:xfrm>
                  <a:off x="9632267" y="1324867"/>
                  <a:ext cx="17964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5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2E7D8878-D248-41C3-82E9-6CD69D45A92F}"/>
                    </a:ext>
                  </a:extLst>
                </p14:cNvPr>
                <p14:cNvContentPartPr/>
                <p14:nvPr/>
              </p14:nvContentPartPr>
              <p14:xfrm>
                <a:off x="9768707" y="1321267"/>
                <a:ext cx="162000" cy="72000"/>
              </p14:xfrm>
            </p:contentPart>
          </mc:Choice>
          <mc:Fallback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2E7D8878-D248-41C3-82E9-6CD69D45A92F}"/>
                    </a:ext>
                  </a:extLst>
                </p:cNvPr>
                <p:cNvPicPr/>
                <p:nvPr/>
              </p:nvPicPr>
              <p:blipFill>
                <a:blip r:embed="rId156"/>
                <a:stretch>
                  <a:fillRect/>
                </a:stretch>
              </p:blipFill>
              <p:spPr>
                <a:xfrm>
                  <a:off x="9764387" y="1316947"/>
                  <a:ext cx="170640" cy="8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7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240EF20F-5F66-4809-80FB-C4C7ADF42F34}"/>
                    </a:ext>
                  </a:extLst>
                </p14:cNvPr>
                <p14:cNvContentPartPr/>
                <p14:nvPr/>
              </p14:nvContentPartPr>
              <p14:xfrm>
                <a:off x="10220867" y="1230187"/>
                <a:ext cx="10440" cy="14472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240EF20F-5F66-4809-80FB-C4C7ADF42F34}"/>
                    </a:ext>
                  </a:extLst>
                </p:cNvPr>
                <p:cNvPicPr/>
                <p:nvPr/>
              </p:nvPicPr>
              <p:blipFill>
                <a:blip r:embed="rId158"/>
                <a:stretch>
                  <a:fillRect/>
                </a:stretch>
              </p:blipFill>
              <p:spPr>
                <a:xfrm>
                  <a:off x="10216547" y="1225867"/>
                  <a:ext cx="19080" cy="15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9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CB9B2B3A-4B7E-424B-9DFD-3E2296B2AF44}"/>
                    </a:ext>
                  </a:extLst>
                </p14:cNvPr>
                <p14:cNvContentPartPr/>
                <p14:nvPr/>
              </p14:nvContentPartPr>
              <p14:xfrm>
                <a:off x="10118987" y="1225147"/>
                <a:ext cx="177840" cy="20160"/>
              </p14:xfrm>
            </p:contentPart>
          </mc:Choice>
          <mc:Fallback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CB9B2B3A-4B7E-424B-9DFD-3E2296B2AF44}"/>
                    </a:ext>
                  </a:extLst>
                </p:cNvPr>
                <p:cNvPicPr/>
                <p:nvPr/>
              </p:nvPicPr>
              <p:blipFill>
                <a:blip r:embed="rId160"/>
                <a:stretch>
                  <a:fillRect/>
                </a:stretch>
              </p:blipFill>
              <p:spPr>
                <a:xfrm>
                  <a:off x="10114667" y="1220827"/>
                  <a:ext cx="18648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1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82E6AED9-1A91-450A-A24A-C8F7D4FC2569}"/>
                    </a:ext>
                  </a:extLst>
                </p14:cNvPr>
                <p14:cNvContentPartPr/>
                <p14:nvPr/>
              </p14:nvContentPartPr>
              <p14:xfrm>
                <a:off x="10129787" y="1276627"/>
                <a:ext cx="181800" cy="39960"/>
              </p14:xfrm>
            </p:contentPart>
          </mc:Choice>
          <mc:Fallback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82E6AED9-1A91-450A-A24A-C8F7D4FC2569}"/>
                    </a:ext>
                  </a:extLst>
                </p:cNvPr>
                <p:cNvPicPr/>
                <p:nvPr/>
              </p:nvPicPr>
              <p:blipFill>
                <a:blip r:embed="rId162"/>
                <a:stretch>
                  <a:fillRect/>
                </a:stretch>
              </p:blipFill>
              <p:spPr>
                <a:xfrm>
                  <a:off x="10125467" y="1272307"/>
                  <a:ext cx="190440" cy="4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3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631FE071-8843-4435-85BB-04C18F3A8175}"/>
                    </a:ext>
                  </a:extLst>
                </p14:cNvPr>
                <p14:cNvContentPartPr/>
                <p14:nvPr/>
              </p14:nvContentPartPr>
              <p14:xfrm>
                <a:off x="10318427" y="1269427"/>
                <a:ext cx="293760" cy="9756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631FE071-8843-4435-85BB-04C18F3A8175}"/>
                    </a:ext>
                  </a:extLst>
                </p:cNvPr>
                <p:cNvPicPr/>
                <p:nvPr/>
              </p:nvPicPr>
              <p:blipFill>
                <a:blip r:embed="rId164"/>
                <a:stretch>
                  <a:fillRect/>
                </a:stretch>
              </p:blipFill>
              <p:spPr>
                <a:xfrm>
                  <a:off x="10314107" y="1265107"/>
                  <a:ext cx="302400" cy="10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5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178CFB7D-BFBB-48DF-BFB0-D8496B1D0781}"/>
                    </a:ext>
                  </a:extLst>
                </p14:cNvPr>
                <p14:cNvContentPartPr/>
                <p14:nvPr/>
              </p14:nvContentPartPr>
              <p14:xfrm>
                <a:off x="10655747" y="1283467"/>
                <a:ext cx="166320" cy="3132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178CFB7D-BFBB-48DF-BFB0-D8496B1D0781}"/>
                    </a:ext>
                  </a:extLst>
                </p:cNvPr>
                <p:cNvPicPr/>
                <p:nvPr/>
              </p:nvPicPr>
              <p:blipFill>
                <a:blip r:embed="rId166"/>
                <a:stretch>
                  <a:fillRect/>
                </a:stretch>
              </p:blipFill>
              <p:spPr>
                <a:xfrm>
                  <a:off x="10651427" y="1279147"/>
                  <a:ext cx="17496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7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12F4B51D-AA94-4AA2-9A21-B58820F4C556}"/>
                    </a:ext>
                  </a:extLst>
                </p14:cNvPr>
                <p14:cNvContentPartPr/>
                <p14:nvPr/>
              </p14:nvContentPartPr>
              <p14:xfrm>
                <a:off x="10785347" y="1185907"/>
                <a:ext cx="201240" cy="15768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12F4B51D-AA94-4AA2-9A21-B58820F4C556}"/>
                    </a:ext>
                  </a:extLst>
                </p:cNvPr>
                <p:cNvPicPr/>
                <p:nvPr/>
              </p:nvPicPr>
              <p:blipFill>
                <a:blip r:embed="rId168"/>
                <a:stretch>
                  <a:fillRect/>
                </a:stretch>
              </p:blipFill>
              <p:spPr>
                <a:xfrm>
                  <a:off x="10781027" y="1181587"/>
                  <a:ext cx="20988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9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17AE177B-5446-4960-9709-76F97A0C8B6E}"/>
                    </a:ext>
                  </a:extLst>
                </p14:cNvPr>
                <p14:cNvContentPartPr/>
                <p14:nvPr/>
              </p14:nvContentPartPr>
              <p14:xfrm>
                <a:off x="10989107" y="1183387"/>
                <a:ext cx="498240" cy="146880"/>
              </p14:xfrm>
            </p:contentPart>
          </mc:Choice>
          <mc:Fallback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17AE177B-5446-4960-9709-76F97A0C8B6E}"/>
                    </a:ext>
                  </a:extLst>
                </p:cNvPr>
                <p:cNvPicPr/>
                <p:nvPr/>
              </p:nvPicPr>
              <p:blipFill>
                <a:blip r:embed="rId170"/>
                <a:stretch>
                  <a:fillRect/>
                </a:stretch>
              </p:blipFill>
              <p:spPr>
                <a:xfrm>
                  <a:off x="10984787" y="1179067"/>
                  <a:ext cx="506880" cy="155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1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C1BB9495-B815-49FB-875B-528BD08AF578}"/>
                    </a:ext>
                  </a:extLst>
                </p14:cNvPr>
                <p14:cNvContentPartPr/>
                <p14:nvPr/>
              </p14:nvContentPartPr>
              <p14:xfrm>
                <a:off x="11599307" y="1093387"/>
                <a:ext cx="149760" cy="18900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C1BB9495-B815-49FB-875B-528BD08AF578}"/>
                    </a:ext>
                  </a:extLst>
                </p:cNvPr>
                <p:cNvPicPr/>
                <p:nvPr/>
              </p:nvPicPr>
              <p:blipFill>
                <a:blip r:embed="rId172"/>
                <a:stretch>
                  <a:fillRect/>
                </a:stretch>
              </p:blipFill>
              <p:spPr>
                <a:xfrm>
                  <a:off x="11594987" y="1089067"/>
                  <a:ext cx="158400" cy="19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3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3E8EC326-6C51-4FF0-9990-34C9DAF640AA}"/>
                    </a:ext>
                  </a:extLst>
                </p14:cNvPr>
                <p14:cNvContentPartPr/>
                <p14:nvPr/>
              </p14:nvContentPartPr>
              <p14:xfrm>
                <a:off x="11693267" y="1322707"/>
                <a:ext cx="360" cy="36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3E8EC326-6C51-4FF0-9990-34C9DAF640AA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11688947" y="131838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175">
            <p14:nvContentPartPr>
              <p14:cNvPr id="337" name="Freihand 336">
                <a:extLst>
                  <a:ext uri="{FF2B5EF4-FFF2-40B4-BE49-F238E27FC236}">
                    <a16:creationId xmlns:a16="http://schemas.microsoft.com/office/drawing/2014/main" id="{78810631-7877-4286-9803-8B9C1EE3CD62}"/>
                  </a:ext>
                </a:extLst>
              </p14:cNvPr>
              <p14:cNvContentPartPr/>
              <p14:nvPr/>
            </p14:nvContentPartPr>
            <p14:xfrm>
              <a:off x="5936507" y="3268147"/>
              <a:ext cx="52560" cy="113040"/>
            </p14:xfrm>
          </p:contentPart>
        </mc:Choice>
        <mc:Fallback>
          <p:pic>
            <p:nvPicPr>
              <p:cNvPr id="337" name="Freihand 336">
                <a:extLst>
                  <a:ext uri="{FF2B5EF4-FFF2-40B4-BE49-F238E27FC236}">
                    <a16:creationId xmlns:a16="http://schemas.microsoft.com/office/drawing/2014/main" id="{78810631-7877-4286-9803-8B9C1EE3CD62}"/>
                  </a:ext>
                </a:extLst>
              </p:cNvPr>
              <p:cNvPicPr/>
              <p:nvPr/>
            </p:nvPicPr>
            <p:blipFill>
              <a:blip r:embed="rId176"/>
              <a:stretch>
                <a:fillRect/>
              </a:stretch>
            </p:blipFill>
            <p:spPr>
              <a:xfrm>
                <a:off x="5932187" y="3263827"/>
                <a:ext cx="61200" cy="12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7">
            <p14:nvContentPartPr>
              <p14:cNvPr id="338" name="Freihand 337">
                <a:extLst>
                  <a:ext uri="{FF2B5EF4-FFF2-40B4-BE49-F238E27FC236}">
                    <a16:creationId xmlns:a16="http://schemas.microsoft.com/office/drawing/2014/main" id="{948F8FC4-B53F-4EF8-87BE-038AC426061D}"/>
                  </a:ext>
                </a:extLst>
              </p14:cNvPr>
              <p14:cNvContentPartPr/>
              <p14:nvPr/>
            </p14:nvContentPartPr>
            <p14:xfrm>
              <a:off x="1515347" y="2824627"/>
              <a:ext cx="1449720" cy="1009440"/>
            </p14:xfrm>
          </p:contentPart>
        </mc:Choice>
        <mc:Fallback>
          <p:pic>
            <p:nvPicPr>
              <p:cNvPr id="338" name="Freihand 337">
                <a:extLst>
                  <a:ext uri="{FF2B5EF4-FFF2-40B4-BE49-F238E27FC236}">
                    <a16:creationId xmlns:a16="http://schemas.microsoft.com/office/drawing/2014/main" id="{948F8FC4-B53F-4EF8-87BE-038AC426061D}"/>
                  </a:ext>
                </a:extLst>
              </p:cNvPr>
              <p:cNvPicPr/>
              <p:nvPr/>
            </p:nvPicPr>
            <p:blipFill>
              <a:blip r:embed="rId178"/>
              <a:stretch>
                <a:fillRect/>
              </a:stretch>
            </p:blipFill>
            <p:spPr>
              <a:xfrm>
                <a:off x="1511027" y="2820307"/>
                <a:ext cx="1458360" cy="10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9">
            <p14:nvContentPartPr>
              <p14:cNvPr id="340" name="Freihand 339">
                <a:extLst>
                  <a:ext uri="{FF2B5EF4-FFF2-40B4-BE49-F238E27FC236}">
                    <a16:creationId xmlns:a16="http://schemas.microsoft.com/office/drawing/2014/main" id="{746BEA44-81E0-4BC0-80F0-C2375FB9253F}"/>
                  </a:ext>
                </a:extLst>
              </p14:cNvPr>
              <p14:cNvContentPartPr/>
              <p14:nvPr/>
            </p14:nvContentPartPr>
            <p14:xfrm>
              <a:off x="1520027" y="3257707"/>
              <a:ext cx="77760" cy="42840"/>
            </p14:xfrm>
          </p:contentPart>
        </mc:Choice>
        <mc:Fallback>
          <p:pic>
            <p:nvPicPr>
              <p:cNvPr id="340" name="Freihand 339">
                <a:extLst>
                  <a:ext uri="{FF2B5EF4-FFF2-40B4-BE49-F238E27FC236}">
                    <a16:creationId xmlns:a16="http://schemas.microsoft.com/office/drawing/2014/main" id="{746BEA44-81E0-4BC0-80F0-C2375FB9253F}"/>
                  </a:ext>
                </a:extLst>
              </p:cNvPr>
              <p:cNvPicPr/>
              <p:nvPr/>
            </p:nvPicPr>
            <p:blipFill>
              <a:blip r:embed="rId180"/>
              <a:stretch>
                <a:fillRect/>
              </a:stretch>
            </p:blipFill>
            <p:spPr>
              <a:xfrm>
                <a:off x="1515707" y="3253387"/>
                <a:ext cx="86400" cy="5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1">
            <p14:nvContentPartPr>
              <p14:cNvPr id="341" name="Freihand 340">
                <a:extLst>
                  <a:ext uri="{FF2B5EF4-FFF2-40B4-BE49-F238E27FC236}">
                    <a16:creationId xmlns:a16="http://schemas.microsoft.com/office/drawing/2014/main" id="{D8FA742F-7EE4-40F3-908A-286EB0626557}"/>
                  </a:ext>
                </a:extLst>
              </p14:cNvPr>
              <p14:cNvContentPartPr/>
              <p14:nvPr/>
            </p14:nvContentPartPr>
            <p14:xfrm>
              <a:off x="2420387" y="2824267"/>
              <a:ext cx="618840" cy="420120"/>
            </p14:xfrm>
          </p:contentPart>
        </mc:Choice>
        <mc:Fallback>
          <p:pic>
            <p:nvPicPr>
              <p:cNvPr id="341" name="Freihand 340">
                <a:extLst>
                  <a:ext uri="{FF2B5EF4-FFF2-40B4-BE49-F238E27FC236}">
                    <a16:creationId xmlns:a16="http://schemas.microsoft.com/office/drawing/2014/main" id="{D8FA742F-7EE4-40F3-908A-286EB0626557}"/>
                  </a:ext>
                </a:extLst>
              </p:cNvPr>
              <p:cNvPicPr/>
              <p:nvPr/>
            </p:nvPicPr>
            <p:blipFill>
              <a:blip r:embed="rId182"/>
              <a:stretch>
                <a:fillRect/>
              </a:stretch>
            </p:blipFill>
            <p:spPr>
              <a:xfrm>
                <a:off x="2416067" y="2819947"/>
                <a:ext cx="627480" cy="42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3">
            <p14:nvContentPartPr>
              <p14:cNvPr id="360" name="Freihand 359">
                <a:extLst>
                  <a:ext uri="{FF2B5EF4-FFF2-40B4-BE49-F238E27FC236}">
                    <a16:creationId xmlns:a16="http://schemas.microsoft.com/office/drawing/2014/main" id="{83D50BA0-A9AC-4BF9-9EAC-1606F70A37F3}"/>
                  </a:ext>
                </a:extLst>
              </p14:cNvPr>
              <p14:cNvContentPartPr/>
              <p14:nvPr/>
            </p14:nvContentPartPr>
            <p14:xfrm>
              <a:off x="5858747" y="3226387"/>
              <a:ext cx="103320" cy="116280"/>
            </p14:xfrm>
          </p:contentPart>
        </mc:Choice>
        <mc:Fallback>
          <p:pic>
            <p:nvPicPr>
              <p:cNvPr id="360" name="Freihand 359">
                <a:extLst>
                  <a:ext uri="{FF2B5EF4-FFF2-40B4-BE49-F238E27FC236}">
                    <a16:creationId xmlns:a16="http://schemas.microsoft.com/office/drawing/2014/main" id="{83D50BA0-A9AC-4BF9-9EAC-1606F70A37F3}"/>
                  </a:ext>
                </a:extLst>
              </p:cNvPr>
              <p:cNvPicPr/>
              <p:nvPr/>
            </p:nvPicPr>
            <p:blipFill>
              <a:blip r:embed="rId184"/>
              <a:stretch>
                <a:fillRect/>
              </a:stretch>
            </p:blipFill>
            <p:spPr>
              <a:xfrm>
                <a:off x="5854427" y="3222067"/>
                <a:ext cx="111960" cy="12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5">
            <p14:nvContentPartPr>
              <p14:cNvPr id="361" name="Freihand 360">
                <a:extLst>
                  <a:ext uri="{FF2B5EF4-FFF2-40B4-BE49-F238E27FC236}">
                    <a16:creationId xmlns:a16="http://schemas.microsoft.com/office/drawing/2014/main" id="{CEBB61E3-85FC-4C8B-9418-CED6B2F326BB}"/>
                  </a:ext>
                </a:extLst>
              </p14:cNvPr>
              <p14:cNvContentPartPr/>
              <p14:nvPr/>
            </p14:nvContentPartPr>
            <p14:xfrm>
              <a:off x="5013107" y="2787547"/>
              <a:ext cx="859320" cy="575640"/>
            </p14:xfrm>
          </p:contentPart>
        </mc:Choice>
        <mc:Fallback>
          <p:pic>
            <p:nvPicPr>
              <p:cNvPr id="361" name="Freihand 360">
                <a:extLst>
                  <a:ext uri="{FF2B5EF4-FFF2-40B4-BE49-F238E27FC236}">
                    <a16:creationId xmlns:a16="http://schemas.microsoft.com/office/drawing/2014/main" id="{CEBB61E3-85FC-4C8B-9418-CED6B2F326BB}"/>
                  </a:ext>
                </a:extLst>
              </p:cNvPr>
              <p:cNvPicPr/>
              <p:nvPr/>
            </p:nvPicPr>
            <p:blipFill>
              <a:blip r:embed="rId186"/>
              <a:stretch>
                <a:fillRect/>
              </a:stretch>
            </p:blipFill>
            <p:spPr>
              <a:xfrm>
                <a:off x="5008787" y="2783227"/>
                <a:ext cx="867960" cy="584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7">
            <p14:nvContentPartPr>
              <p14:cNvPr id="362" name="Freihand 361">
                <a:extLst>
                  <a:ext uri="{FF2B5EF4-FFF2-40B4-BE49-F238E27FC236}">
                    <a16:creationId xmlns:a16="http://schemas.microsoft.com/office/drawing/2014/main" id="{6EAA51E6-2F18-4565-8F8D-B84C04A805A5}"/>
                  </a:ext>
                </a:extLst>
              </p14:cNvPr>
              <p14:cNvContentPartPr/>
              <p14:nvPr/>
            </p14:nvContentPartPr>
            <p14:xfrm>
              <a:off x="1537667" y="2860627"/>
              <a:ext cx="28080" cy="374760"/>
            </p14:xfrm>
          </p:contentPart>
        </mc:Choice>
        <mc:Fallback>
          <p:pic>
            <p:nvPicPr>
              <p:cNvPr id="362" name="Freihand 361">
                <a:extLst>
                  <a:ext uri="{FF2B5EF4-FFF2-40B4-BE49-F238E27FC236}">
                    <a16:creationId xmlns:a16="http://schemas.microsoft.com/office/drawing/2014/main" id="{6EAA51E6-2F18-4565-8F8D-B84C04A805A5}"/>
                  </a:ext>
                </a:extLst>
              </p:cNvPr>
              <p:cNvPicPr/>
              <p:nvPr/>
            </p:nvPicPr>
            <p:blipFill>
              <a:blip r:embed="rId188"/>
              <a:stretch>
                <a:fillRect/>
              </a:stretch>
            </p:blipFill>
            <p:spPr>
              <a:xfrm>
                <a:off x="1533347" y="2856307"/>
                <a:ext cx="36720" cy="38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9">
            <p14:nvContentPartPr>
              <p14:cNvPr id="366" name="Freihand 365">
                <a:extLst>
                  <a:ext uri="{FF2B5EF4-FFF2-40B4-BE49-F238E27FC236}">
                    <a16:creationId xmlns:a16="http://schemas.microsoft.com/office/drawing/2014/main" id="{CD7E4249-D1DC-4AAF-BD16-4A387BADE0F2}"/>
                  </a:ext>
                </a:extLst>
              </p14:cNvPr>
              <p14:cNvContentPartPr/>
              <p14:nvPr/>
            </p14:nvContentPartPr>
            <p14:xfrm>
              <a:off x="2410667" y="2844067"/>
              <a:ext cx="640800" cy="403560"/>
            </p14:xfrm>
          </p:contentPart>
        </mc:Choice>
        <mc:Fallback>
          <p:pic>
            <p:nvPicPr>
              <p:cNvPr id="366" name="Freihand 365">
                <a:extLst>
                  <a:ext uri="{FF2B5EF4-FFF2-40B4-BE49-F238E27FC236}">
                    <a16:creationId xmlns:a16="http://schemas.microsoft.com/office/drawing/2014/main" id="{CD7E4249-D1DC-4AAF-BD16-4A387BADE0F2}"/>
                  </a:ext>
                </a:extLst>
              </p:cNvPr>
              <p:cNvPicPr/>
              <p:nvPr/>
            </p:nvPicPr>
            <p:blipFill>
              <a:blip r:embed="rId190"/>
              <a:stretch>
                <a:fillRect/>
              </a:stretch>
            </p:blipFill>
            <p:spPr>
              <a:xfrm>
                <a:off x="2406347" y="2839747"/>
                <a:ext cx="649440" cy="41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1">
            <p14:nvContentPartPr>
              <p14:cNvPr id="367" name="Freihand 366">
                <a:extLst>
                  <a:ext uri="{FF2B5EF4-FFF2-40B4-BE49-F238E27FC236}">
                    <a16:creationId xmlns:a16="http://schemas.microsoft.com/office/drawing/2014/main" id="{04235E54-0804-4944-BAE1-63BED22C7562}"/>
                  </a:ext>
                </a:extLst>
              </p14:cNvPr>
              <p14:cNvContentPartPr/>
              <p14:nvPr/>
            </p14:nvContentPartPr>
            <p14:xfrm>
              <a:off x="2292587" y="2781787"/>
              <a:ext cx="3322080" cy="548280"/>
            </p14:xfrm>
          </p:contentPart>
        </mc:Choice>
        <mc:Fallback>
          <p:pic>
            <p:nvPicPr>
              <p:cNvPr id="367" name="Freihand 366">
                <a:extLst>
                  <a:ext uri="{FF2B5EF4-FFF2-40B4-BE49-F238E27FC236}">
                    <a16:creationId xmlns:a16="http://schemas.microsoft.com/office/drawing/2014/main" id="{04235E54-0804-4944-BAE1-63BED22C7562}"/>
                  </a:ext>
                </a:extLst>
              </p:cNvPr>
              <p:cNvPicPr/>
              <p:nvPr/>
            </p:nvPicPr>
            <p:blipFill>
              <a:blip r:embed="rId192"/>
              <a:stretch>
                <a:fillRect/>
              </a:stretch>
            </p:blipFill>
            <p:spPr>
              <a:xfrm>
                <a:off x="2288267" y="2777467"/>
                <a:ext cx="3330720" cy="55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3">
            <p14:nvContentPartPr>
              <p14:cNvPr id="429" name="Freihand 428">
                <a:extLst>
                  <a:ext uri="{FF2B5EF4-FFF2-40B4-BE49-F238E27FC236}">
                    <a16:creationId xmlns:a16="http://schemas.microsoft.com/office/drawing/2014/main" id="{7E2505B7-0A46-4DE6-A42C-AED136302B15}"/>
                  </a:ext>
                </a:extLst>
              </p14:cNvPr>
              <p14:cNvContentPartPr/>
              <p14:nvPr/>
            </p14:nvContentPartPr>
            <p14:xfrm>
              <a:off x="1477907" y="2832187"/>
              <a:ext cx="1407960" cy="494640"/>
            </p14:xfrm>
          </p:contentPart>
        </mc:Choice>
        <mc:Fallback>
          <p:pic>
            <p:nvPicPr>
              <p:cNvPr id="429" name="Freihand 428">
                <a:extLst>
                  <a:ext uri="{FF2B5EF4-FFF2-40B4-BE49-F238E27FC236}">
                    <a16:creationId xmlns:a16="http://schemas.microsoft.com/office/drawing/2014/main" id="{7E2505B7-0A46-4DE6-A42C-AED136302B15}"/>
                  </a:ext>
                </a:extLst>
              </p:cNvPr>
              <p:cNvPicPr/>
              <p:nvPr/>
            </p:nvPicPr>
            <p:blipFill>
              <a:blip r:embed="rId194"/>
              <a:stretch>
                <a:fillRect/>
              </a:stretch>
            </p:blipFill>
            <p:spPr>
              <a:xfrm>
                <a:off x="1473587" y="2827867"/>
                <a:ext cx="1416600" cy="50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5">
            <p14:nvContentPartPr>
              <p14:cNvPr id="431" name="Freihand 430">
                <a:extLst>
                  <a:ext uri="{FF2B5EF4-FFF2-40B4-BE49-F238E27FC236}">
                    <a16:creationId xmlns:a16="http://schemas.microsoft.com/office/drawing/2014/main" id="{B978FBAF-2516-4BBA-8861-DD47C663EC28}"/>
                  </a:ext>
                </a:extLst>
              </p14:cNvPr>
              <p14:cNvContentPartPr/>
              <p14:nvPr/>
            </p14:nvContentPartPr>
            <p14:xfrm>
              <a:off x="1390067" y="2796547"/>
              <a:ext cx="1628280" cy="531000"/>
            </p14:xfrm>
          </p:contentPart>
        </mc:Choice>
        <mc:Fallback>
          <p:pic>
            <p:nvPicPr>
              <p:cNvPr id="431" name="Freihand 430">
                <a:extLst>
                  <a:ext uri="{FF2B5EF4-FFF2-40B4-BE49-F238E27FC236}">
                    <a16:creationId xmlns:a16="http://schemas.microsoft.com/office/drawing/2014/main" id="{B978FBAF-2516-4BBA-8861-DD47C663EC28}"/>
                  </a:ext>
                </a:extLst>
              </p:cNvPr>
              <p:cNvPicPr/>
              <p:nvPr/>
            </p:nvPicPr>
            <p:blipFill>
              <a:blip r:embed="rId196"/>
              <a:stretch>
                <a:fillRect/>
              </a:stretch>
            </p:blipFill>
            <p:spPr>
              <a:xfrm>
                <a:off x="1385747" y="2792227"/>
                <a:ext cx="1636920" cy="539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7">
            <p14:nvContentPartPr>
              <p14:cNvPr id="433" name="Freihand 432">
                <a:extLst>
                  <a:ext uri="{FF2B5EF4-FFF2-40B4-BE49-F238E27FC236}">
                    <a16:creationId xmlns:a16="http://schemas.microsoft.com/office/drawing/2014/main" id="{57180A7A-D0DE-4752-9B30-900AE918EA69}"/>
                  </a:ext>
                </a:extLst>
              </p14:cNvPr>
              <p14:cNvContentPartPr/>
              <p14:nvPr/>
            </p14:nvContentPartPr>
            <p14:xfrm>
              <a:off x="2757707" y="2759827"/>
              <a:ext cx="2293200" cy="540720"/>
            </p14:xfrm>
          </p:contentPart>
        </mc:Choice>
        <mc:Fallback>
          <p:pic>
            <p:nvPicPr>
              <p:cNvPr id="433" name="Freihand 432">
                <a:extLst>
                  <a:ext uri="{FF2B5EF4-FFF2-40B4-BE49-F238E27FC236}">
                    <a16:creationId xmlns:a16="http://schemas.microsoft.com/office/drawing/2014/main" id="{57180A7A-D0DE-4752-9B30-900AE918EA69}"/>
                  </a:ext>
                </a:extLst>
              </p:cNvPr>
              <p:cNvPicPr/>
              <p:nvPr/>
            </p:nvPicPr>
            <p:blipFill>
              <a:blip r:embed="rId198"/>
              <a:stretch>
                <a:fillRect/>
              </a:stretch>
            </p:blipFill>
            <p:spPr>
              <a:xfrm>
                <a:off x="2753387" y="2755507"/>
                <a:ext cx="2301840" cy="549360"/>
              </a:xfrm>
              <a:prstGeom prst="rect">
                <a:avLst/>
              </a:prstGeom>
            </p:spPr>
          </p:pic>
        </mc:Fallback>
      </mc:AlternateContent>
      <p:grpSp>
        <p:nvGrpSpPr>
          <p:cNvPr id="436" name="Gruppieren 435">
            <a:extLst>
              <a:ext uri="{FF2B5EF4-FFF2-40B4-BE49-F238E27FC236}">
                <a16:creationId xmlns:a16="http://schemas.microsoft.com/office/drawing/2014/main" id="{3408E242-C389-4F5B-A354-D69186C43F47}"/>
              </a:ext>
            </a:extLst>
          </p:cNvPr>
          <p:cNvGrpSpPr/>
          <p:nvPr/>
        </p:nvGrpSpPr>
        <p:grpSpPr>
          <a:xfrm>
            <a:off x="1531187" y="1662187"/>
            <a:ext cx="6570720" cy="2466000"/>
            <a:chOff x="1531187" y="1662187"/>
            <a:chExt cx="6570720" cy="2466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99">
              <p14:nvContentPartPr>
                <p14:cNvPr id="265" name="Freihand 264">
                  <a:extLst>
                    <a:ext uri="{FF2B5EF4-FFF2-40B4-BE49-F238E27FC236}">
                      <a16:creationId xmlns:a16="http://schemas.microsoft.com/office/drawing/2014/main" id="{6CAC2D32-1C57-4354-8AB4-4D6C57CBEA13}"/>
                    </a:ext>
                  </a:extLst>
                </p14:cNvPr>
                <p14:cNvContentPartPr/>
                <p14:nvPr/>
              </p14:nvContentPartPr>
              <p14:xfrm>
                <a:off x="5550947" y="1808347"/>
                <a:ext cx="31320" cy="216720"/>
              </p14:xfrm>
            </p:contentPart>
          </mc:Choice>
          <mc:Fallback>
            <p:pic>
              <p:nvPicPr>
                <p:cNvPr id="265" name="Freihand 264">
                  <a:extLst>
                    <a:ext uri="{FF2B5EF4-FFF2-40B4-BE49-F238E27FC236}">
                      <a16:creationId xmlns:a16="http://schemas.microsoft.com/office/drawing/2014/main" id="{6CAC2D32-1C57-4354-8AB4-4D6C57CBEA13}"/>
                    </a:ext>
                  </a:extLst>
                </p:cNvPr>
                <p:cNvPicPr/>
                <p:nvPr/>
              </p:nvPicPr>
              <p:blipFill>
                <a:blip r:embed="rId200"/>
                <a:stretch>
                  <a:fillRect/>
                </a:stretch>
              </p:blipFill>
              <p:spPr>
                <a:xfrm>
                  <a:off x="5546627" y="1804027"/>
                  <a:ext cx="39960" cy="22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1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4450CCBA-522A-4C22-B098-E42E053BC097}"/>
                    </a:ext>
                  </a:extLst>
                </p14:cNvPr>
                <p14:cNvContentPartPr/>
                <p14:nvPr/>
              </p14:nvContentPartPr>
              <p14:xfrm>
                <a:off x="5439707" y="1760107"/>
                <a:ext cx="230040" cy="7236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4450CCBA-522A-4C22-B098-E42E053BC097}"/>
                    </a:ext>
                  </a:extLst>
                </p:cNvPr>
                <p:cNvPicPr/>
                <p:nvPr/>
              </p:nvPicPr>
              <p:blipFill>
                <a:blip r:embed="rId202"/>
                <a:stretch>
                  <a:fillRect/>
                </a:stretch>
              </p:blipFill>
              <p:spPr>
                <a:xfrm>
                  <a:off x="5435387" y="1755787"/>
                  <a:ext cx="238680" cy="8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3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31C18A7E-400C-4A11-8C0A-5E0B7F577E3C}"/>
                    </a:ext>
                  </a:extLst>
                </p14:cNvPr>
                <p14:cNvContentPartPr/>
                <p14:nvPr/>
              </p14:nvContentPartPr>
              <p14:xfrm>
                <a:off x="5626187" y="1807987"/>
                <a:ext cx="239040" cy="17064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31C18A7E-400C-4A11-8C0A-5E0B7F577E3C}"/>
                    </a:ext>
                  </a:extLst>
                </p:cNvPr>
                <p:cNvPicPr/>
                <p:nvPr/>
              </p:nvPicPr>
              <p:blipFill>
                <a:blip r:embed="rId204"/>
                <a:stretch>
                  <a:fillRect/>
                </a:stretch>
              </p:blipFill>
              <p:spPr>
                <a:xfrm>
                  <a:off x="5621867" y="1803667"/>
                  <a:ext cx="24768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5">
              <p14:nvContentPartPr>
                <p14:cNvPr id="268" name="Freihand 267">
                  <a:extLst>
                    <a:ext uri="{FF2B5EF4-FFF2-40B4-BE49-F238E27FC236}">
                      <a16:creationId xmlns:a16="http://schemas.microsoft.com/office/drawing/2014/main" id="{B000EF9B-3710-4312-9D4A-F2523CD50DBB}"/>
                    </a:ext>
                  </a:extLst>
                </p14:cNvPr>
                <p14:cNvContentPartPr/>
                <p14:nvPr/>
              </p14:nvContentPartPr>
              <p14:xfrm>
                <a:off x="5912027" y="1702147"/>
                <a:ext cx="101520" cy="249480"/>
              </p14:xfrm>
            </p:contentPart>
          </mc:Choice>
          <mc:Fallback>
            <p:pic>
              <p:nvPicPr>
                <p:cNvPr id="268" name="Freihand 267">
                  <a:extLst>
                    <a:ext uri="{FF2B5EF4-FFF2-40B4-BE49-F238E27FC236}">
                      <a16:creationId xmlns:a16="http://schemas.microsoft.com/office/drawing/2014/main" id="{B000EF9B-3710-4312-9D4A-F2523CD50DBB}"/>
                    </a:ext>
                  </a:extLst>
                </p:cNvPr>
                <p:cNvPicPr/>
                <p:nvPr/>
              </p:nvPicPr>
              <p:blipFill>
                <a:blip r:embed="rId206"/>
                <a:stretch>
                  <a:fillRect/>
                </a:stretch>
              </p:blipFill>
              <p:spPr>
                <a:xfrm>
                  <a:off x="5907707" y="1697827"/>
                  <a:ext cx="110160" cy="25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7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1C4BB681-E0F7-4EC4-9EC6-913EF1C50931}"/>
                    </a:ext>
                  </a:extLst>
                </p14:cNvPr>
                <p14:cNvContentPartPr/>
                <p14:nvPr/>
              </p14:nvContentPartPr>
              <p14:xfrm>
                <a:off x="5821307" y="1695667"/>
                <a:ext cx="18000" cy="180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1C4BB681-E0F7-4EC4-9EC6-913EF1C50931}"/>
                    </a:ext>
                  </a:extLst>
                </p:cNvPr>
                <p:cNvPicPr/>
                <p:nvPr/>
              </p:nvPicPr>
              <p:blipFill>
                <a:blip r:embed="rId208"/>
                <a:stretch>
                  <a:fillRect/>
                </a:stretch>
              </p:blipFill>
              <p:spPr>
                <a:xfrm>
                  <a:off x="5816987" y="1691347"/>
                  <a:ext cx="2664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9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B7450DED-7F31-4539-8E21-824C9824D1C3}"/>
                    </a:ext>
                  </a:extLst>
                </p14:cNvPr>
                <p14:cNvContentPartPr/>
                <p14:nvPr/>
              </p14:nvContentPartPr>
              <p14:xfrm>
                <a:off x="6114347" y="1775227"/>
                <a:ext cx="118440" cy="3780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B7450DED-7F31-4539-8E21-824C9824D1C3}"/>
                    </a:ext>
                  </a:extLst>
                </p:cNvPr>
                <p:cNvPicPr/>
                <p:nvPr/>
              </p:nvPicPr>
              <p:blipFill>
                <a:blip r:embed="rId210"/>
                <a:stretch>
                  <a:fillRect/>
                </a:stretch>
              </p:blipFill>
              <p:spPr>
                <a:xfrm>
                  <a:off x="6110027" y="1770907"/>
                  <a:ext cx="127080" cy="4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1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C71F9806-969F-40A5-A77E-D9C442547B39}"/>
                    </a:ext>
                  </a:extLst>
                </p14:cNvPr>
                <p14:cNvContentPartPr/>
                <p14:nvPr/>
              </p14:nvContentPartPr>
              <p14:xfrm>
                <a:off x="6275267" y="1697107"/>
                <a:ext cx="124200" cy="11700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C71F9806-969F-40A5-A77E-D9C442547B39}"/>
                    </a:ext>
                  </a:extLst>
                </p:cNvPr>
                <p:cNvPicPr/>
                <p:nvPr/>
              </p:nvPicPr>
              <p:blipFill>
                <a:blip r:embed="rId212"/>
                <a:stretch>
                  <a:fillRect/>
                </a:stretch>
              </p:blipFill>
              <p:spPr>
                <a:xfrm>
                  <a:off x="6270947" y="1692787"/>
                  <a:ext cx="1328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3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D08C5393-5BBC-4DD3-BF11-27134EC25CD6}"/>
                    </a:ext>
                  </a:extLst>
                </p14:cNvPr>
                <p14:cNvContentPartPr/>
                <p14:nvPr/>
              </p14:nvContentPartPr>
              <p14:xfrm>
                <a:off x="6401627" y="1662187"/>
                <a:ext cx="88560" cy="25452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D08C5393-5BBC-4DD3-BF11-27134EC25CD6}"/>
                    </a:ext>
                  </a:extLst>
                </p:cNvPr>
                <p:cNvPicPr/>
                <p:nvPr/>
              </p:nvPicPr>
              <p:blipFill>
                <a:blip r:embed="rId214"/>
                <a:stretch>
                  <a:fillRect/>
                </a:stretch>
              </p:blipFill>
              <p:spPr>
                <a:xfrm>
                  <a:off x="6397307" y="1657867"/>
                  <a:ext cx="97200" cy="26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5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475CC963-5D01-4A9C-9C1B-4676C6D9D99C}"/>
                    </a:ext>
                  </a:extLst>
                </p14:cNvPr>
                <p14:cNvContentPartPr/>
                <p14:nvPr/>
              </p14:nvContentPartPr>
              <p14:xfrm>
                <a:off x="1532987" y="3291907"/>
                <a:ext cx="692280" cy="52092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475CC963-5D01-4A9C-9C1B-4676C6D9D99C}"/>
                    </a:ext>
                  </a:extLst>
                </p:cNvPr>
                <p:cNvPicPr/>
                <p:nvPr/>
              </p:nvPicPr>
              <p:blipFill>
                <a:blip r:embed="rId216"/>
                <a:stretch>
                  <a:fillRect/>
                </a:stretch>
              </p:blipFill>
              <p:spPr>
                <a:xfrm>
                  <a:off x="1528667" y="3287587"/>
                  <a:ext cx="700920" cy="52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7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A1F0D369-BF0A-48D3-8F03-42DA3439F474}"/>
                    </a:ext>
                  </a:extLst>
                </p14:cNvPr>
                <p14:cNvContentPartPr/>
                <p14:nvPr/>
              </p14:nvContentPartPr>
              <p14:xfrm>
                <a:off x="2497427" y="3266707"/>
                <a:ext cx="45000" cy="36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A1F0D369-BF0A-48D3-8F03-42DA3439F474}"/>
                    </a:ext>
                  </a:extLst>
                </p:cNvPr>
                <p:cNvPicPr/>
                <p:nvPr/>
              </p:nvPicPr>
              <p:blipFill>
                <a:blip r:embed="rId218"/>
                <a:stretch>
                  <a:fillRect/>
                </a:stretch>
              </p:blipFill>
              <p:spPr>
                <a:xfrm>
                  <a:off x="2493107" y="3262387"/>
                  <a:ext cx="5364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9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C6107BB8-4E5F-4B46-885D-1AA4C8620F86}"/>
                    </a:ext>
                  </a:extLst>
                </p14:cNvPr>
                <p14:cNvContentPartPr/>
                <p14:nvPr/>
              </p14:nvContentPartPr>
              <p14:xfrm>
                <a:off x="2382947" y="3266707"/>
                <a:ext cx="78840" cy="93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C6107BB8-4E5F-4B46-885D-1AA4C8620F86}"/>
                    </a:ext>
                  </a:extLst>
                </p:cNvPr>
                <p:cNvPicPr/>
                <p:nvPr/>
              </p:nvPicPr>
              <p:blipFill>
                <a:blip r:embed="rId220"/>
                <a:stretch>
                  <a:fillRect/>
                </a:stretch>
              </p:blipFill>
              <p:spPr>
                <a:xfrm>
                  <a:off x="2378627" y="3262387"/>
                  <a:ext cx="874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1">
              <p14:nvContentPartPr>
                <p14:cNvPr id="187" name="Freihand 186">
                  <a:extLst>
                    <a:ext uri="{FF2B5EF4-FFF2-40B4-BE49-F238E27FC236}">
                      <a16:creationId xmlns:a16="http://schemas.microsoft.com/office/drawing/2014/main" id="{96279423-7273-41F2-A813-3328A89ABBE7}"/>
                    </a:ext>
                  </a:extLst>
                </p14:cNvPr>
                <p14:cNvContentPartPr/>
                <p14:nvPr/>
              </p14:nvContentPartPr>
              <p14:xfrm>
                <a:off x="2328587" y="3264907"/>
                <a:ext cx="4705920" cy="61200"/>
              </p14:xfrm>
            </p:contentPart>
          </mc:Choice>
          <mc:Fallback>
            <p:pic>
              <p:nvPicPr>
                <p:cNvPr id="187" name="Freihand 186">
                  <a:extLst>
                    <a:ext uri="{FF2B5EF4-FFF2-40B4-BE49-F238E27FC236}">
                      <a16:creationId xmlns:a16="http://schemas.microsoft.com/office/drawing/2014/main" id="{96279423-7273-41F2-A813-3328A89ABBE7}"/>
                    </a:ext>
                  </a:extLst>
                </p:cNvPr>
                <p:cNvPicPr/>
                <p:nvPr/>
              </p:nvPicPr>
              <p:blipFill>
                <a:blip r:embed="rId222"/>
                <a:stretch>
                  <a:fillRect/>
                </a:stretch>
              </p:blipFill>
              <p:spPr>
                <a:xfrm>
                  <a:off x="2324267" y="3260587"/>
                  <a:ext cx="471456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3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1AB11113-C150-4FCE-8047-2247F99B4BBD}"/>
                    </a:ext>
                  </a:extLst>
                </p14:cNvPr>
                <p14:cNvContentPartPr/>
                <p14:nvPr/>
              </p14:nvContentPartPr>
              <p14:xfrm>
                <a:off x="2299067" y="2956027"/>
                <a:ext cx="479880" cy="32616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1AB11113-C150-4FCE-8047-2247F99B4BBD}"/>
                    </a:ext>
                  </a:extLst>
                </p:cNvPr>
                <p:cNvPicPr/>
                <p:nvPr/>
              </p:nvPicPr>
              <p:blipFill>
                <a:blip r:embed="rId224"/>
                <a:stretch>
                  <a:fillRect/>
                </a:stretch>
              </p:blipFill>
              <p:spPr>
                <a:xfrm>
                  <a:off x="2294747" y="2951707"/>
                  <a:ext cx="488520" cy="33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5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EBCD3045-7D64-448A-A191-C8F43EE6C085}"/>
                    </a:ext>
                  </a:extLst>
                </p14:cNvPr>
                <p14:cNvContentPartPr/>
                <p14:nvPr/>
              </p14:nvContentPartPr>
              <p14:xfrm>
                <a:off x="3066587" y="2754787"/>
                <a:ext cx="3537360" cy="12456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EBCD3045-7D64-448A-A191-C8F43EE6C085}"/>
                    </a:ext>
                  </a:extLst>
                </p:cNvPr>
                <p:cNvPicPr/>
                <p:nvPr/>
              </p:nvPicPr>
              <p:blipFill>
                <a:blip r:embed="rId226"/>
                <a:stretch>
                  <a:fillRect/>
                </a:stretch>
              </p:blipFill>
              <p:spPr>
                <a:xfrm>
                  <a:off x="3062267" y="2750467"/>
                  <a:ext cx="354600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7">
              <p14:nvContentPartPr>
                <p14:cNvPr id="239" name="Freihand 238">
                  <a:extLst>
                    <a:ext uri="{FF2B5EF4-FFF2-40B4-BE49-F238E27FC236}">
                      <a16:creationId xmlns:a16="http://schemas.microsoft.com/office/drawing/2014/main" id="{762E73A0-3D16-49C6-9699-A0BE53A42FFB}"/>
                    </a:ext>
                  </a:extLst>
                </p14:cNvPr>
                <p14:cNvContentPartPr/>
                <p14:nvPr/>
              </p14:nvContentPartPr>
              <p14:xfrm>
                <a:off x="2025827" y="2821747"/>
                <a:ext cx="702720" cy="25200"/>
              </p14:xfrm>
            </p:contentPart>
          </mc:Choice>
          <mc:Fallback>
            <p:pic>
              <p:nvPicPr>
                <p:cNvPr id="239" name="Freihand 238">
                  <a:extLst>
                    <a:ext uri="{FF2B5EF4-FFF2-40B4-BE49-F238E27FC236}">
                      <a16:creationId xmlns:a16="http://schemas.microsoft.com/office/drawing/2014/main" id="{762E73A0-3D16-49C6-9699-A0BE53A42FFB}"/>
                    </a:ext>
                  </a:extLst>
                </p:cNvPr>
                <p:cNvPicPr/>
                <p:nvPr/>
              </p:nvPicPr>
              <p:blipFill>
                <a:blip r:embed="rId228"/>
                <a:stretch>
                  <a:fillRect/>
                </a:stretch>
              </p:blipFill>
              <p:spPr>
                <a:xfrm>
                  <a:off x="2021507" y="2817427"/>
                  <a:ext cx="71136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9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4E0B9601-0F4A-45CB-BE43-91C990896A81}"/>
                    </a:ext>
                  </a:extLst>
                </p14:cNvPr>
                <p14:cNvContentPartPr/>
                <p14:nvPr/>
              </p14:nvContentPartPr>
              <p14:xfrm>
                <a:off x="2901707" y="2826427"/>
                <a:ext cx="61200" cy="792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4E0B9601-0F4A-45CB-BE43-91C990896A81}"/>
                    </a:ext>
                  </a:extLst>
                </p:cNvPr>
                <p:cNvPicPr/>
                <p:nvPr/>
              </p:nvPicPr>
              <p:blipFill>
                <a:blip r:embed="rId230"/>
                <a:stretch>
                  <a:fillRect/>
                </a:stretch>
              </p:blipFill>
              <p:spPr>
                <a:xfrm>
                  <a:off x="2897387" y="2822107"/>
                  <a:ext cx="69840" cy="1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1">
              <p14:nvContentPartPr>
                <p14:cNvPr id="261" name="Freihand 260">
                  <a:extLst>
                    <a:ext uri="{FF2B5EF4-FFF2-40B4-BE49-F238E27FC236}">
                      <a16:creationId xmlns:a16="http://schemas.microsoft.com/office/drawing/2014/main" id="{B3ABFCEE-1302-45B9-ACB2-97E518E214CC}"/>
                    </a:ext>
                  </a:extLst>
                </p14:cNvPr>
                <p14:cNvContentPartPr/>
                <p14:nvPr/>
              </p14:nvContentPartPr>
              <p14:xfrm>
                <a:off x="4983227" y="2739307"/>
                <a:ext cx="68040" cy="85320"/>
              </p14:xfrm>
            </p:contentPart>
          </mc:Choice>
          <mc:Fallback>
            <p:pic>
              <p:nvPicPr>
                <p:cNvPr id="261" name="Freihand 260">
                  <a:extLst>
                    <a:ext uri="{FF2B5EF4-FFF2-40B4-BE49-F238E27FC236}">
                      <a16:creationId xmlns:a16="http://schemas.microsoft.com/office/drawing/2014/main" id="{B3ABFCEE-1302-45B9-ACB2-97E518E214CC}"/>
                    </a:ext>
                  </a:extLst>
                </p:cNvPr>
                <p:cNvPicPr/>
                <p:nvPr/>
              </p:nvPicPr>
              <p:blipFill>
                <a:blip r:embed="rId232"/>
                <a:stretch>
                  <a:fillRect/>
                </a:stretch>
              </p:blipFill>
              <p:spPr>
                <a:xfrm>
                  <a:off x="4978907" y="2734987"/>
                  <a:ext cx="76680" cy="93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3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8574CF77-A6F0-429D-8B60-FE3ACE6B4D8C}"/>
                    </a:ext>
                  </a:extLst>
                </p14:cNvPr>
                <p14:cNvContentPartPr/>
                <p14:nvPr/>
              </p14:nvContentPartPr>
              <p14:xfrm>
                <a:off x="5127227" y="2134507"/>
                <a:ext cx="273240" cy="43200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8574CF77-A6F0-429D-8B60-FE3ACE6B4D8C}"/>
                    </a:ext>
                  </a:extLst>
                </p:cNvPr>
                <p:cNvPicPr/>
                <p:nvPr/>
              </p:nvPicPr>
              <p:blipFill>
                <a:blip r:embed="rId234"/>
                <a:stretch>
                  <a:fillRect/>
                </a:stretch>
              </p:blipFill>
              <p:spPr>
                <a:xfrm>
                  <a:off x="5122907" y="2130187"/>
                  <a:ext cx="281880" cy="44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5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F765451D-333A-47B8-942E-65ECAD9999F9}"/>
                    </a:ext>
                  </a:extLst>
                </p14:cNvPr>
                <p14:cNvContentPartPr/>
                <p14:nvPr/>
              </p14:nvContentPartPr>
              <p14:xfrm>
                <a:off x="5061707" y="2317027"/>
                <a:ext cx="268920" cy="29628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F765451D-333A-47B8-942E-65ECAD9999F9}"/>
                    </a:ext>
                  </a:extLst>
                </p:cNvPr>
                <p:cNvPicPr/>
                <p:nvPr/>
              </p:nvPicPr>
              <p:blipFill>
                <a:blip r:embed="rId236"/>
                <a:stretch>
                  <a:fillRect/>
                </a:stretch>
              </p:blipFill>
              <p:spPr>
                <a:xfrm>
                  <a:off x="5057387" y="2312707"/>
                  <a:ext cx="277560" cy="30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7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F6BC2BE2-DAE9-47FD-9FFB-C863E00AE3CA}"/>
                    </a:ext>
                  </a:extLst>
                </p14:cNvPr>
                <p14:cNvContentPartPr/>
                <p14:nvPr/>
              </p14:nvContentPartPr>
              <p14:xfrm>
                <a:off x="5030027" y="2827147"/>
                <a:ext cx="57960" cy="34020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F6BC2BE2-DAE9-47FD-9FFB-C863E00AE3CA}"/>
                    </a:ext>
                  </a:extLst>
                </p:cNvPr>
                <p:cNvPicPr/>
                <p:nvPr/>
              </p:nvPicPr>
              <p:blipFill>
                <a:blip r:embed="rId238"/>
                <a:stretch>
                  <a:fillRect/>
                </a:stretch>
              </p:blipFill>
              <p:spPr>
                <a:xfrm>
                  <a:off x="5025707" y="2822827"/>
                  <a:ext cx="66600" cy="34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9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5D3B0CC8-843B-43C2-9F30-9EF366E90237}"/>
                    </a:ext>
                  </a:extLst>
                </p14:cNvPr>
                <p14:cNvContentPartPr/>
                <p14:nvPr/>
              </p14:nvContentPartPr>
              <p14:xfrm>
                <a:off x="5121827" y="3588187"/>
                <a:ext cx="14760" cy="54000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5D3B0CC8-843B-43C2-9F30-9EF366E90237}"/>
                    </a:ext>
                  </a:extLst>
                </p:cNvPr>
                <p:cNvPicPr/>
                <p:nvPr/>
              </p:nvPicPr>
              <p:blipFill>
                <a:blip r:embed="rId240"/>
                <a:stretch>
                  <a:fillRect/>
                </a:stretch>
              </p:blipFill>
              <p:spPr>
                <a:xfrm>
                  <a:off x="5117507" y="3583867"/>
                  <a:ext cx="23400" cy="54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1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962D3E5F-E58D-4041-8125-4D2901F4F6AC}"/>
                    </a:ext>
                  </a:extLst>
                </p14:cNvPr>
                <p14:cNvContentPartPr/>
                <p14:nvPr/>
              </p14:nvContentPartPr>
              <p14:xfrm>
                <a:off x="1531187" y="2856667"/>
                <a:ext cx="221760" cy="828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962D3E5F-E58D-4041-8125-4D2901F4F6AC}"/>
                    </a:ext>
                  </a:extLst>
                </p:cNvPr>
                <p:cNvPicPr/>
                <p:nvPr/>
              </p:nvPicPr>
              <p:blipFill>
                <a:blip r:embed="rId242"/>
                <a:stretch>
                  <a:fillRect/>
                </a:stretch>
              </p:blipFill>
              <p:spPr>
                <a:xfrm>
                  <a:off x="1526867" y="2852347"/>
                  <a:ext cx="230400" cy="16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3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DFBE98BD-4777-4899-AF85-4B2B642E38B9}"/>
                    </a:ext>
                  </a:extLst>
                </p14:cNvPr>
                <p14:cNvContentPartPr/>
                <p14:nvPr/>
              </p14:nvContentPartPr>
              <p14:xfrm>
                <a:off x="5953427" y="2894107"/>
                <a:ext cx="789840" cy="32616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DFBE98BD-4777-4899-AF85-4B2B642E38B9}"/>
                    </a:ext>
                  </a:extLst>
                </p:cNvPr>
                <p:cNvPicPr/>
                <p:nvPr/>
              </p:nvPicPr>
              <p:blipFill>
                <a:blip r:embed="rId244"/>
                <a:stretch>
                  <a:fillRect/>
                </a:stretch>
              </p:blipFill>
              <p:spPr>
                <a:xfrm>
                  <a:off x="5949107" y="2889787"/>
                  <a:ext cx="798480" cy="33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5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7EDB2741-1037-4970-B997-00FA6F996B14}"/>
                    </a:ext>
                  </a:extLst>
                </p14:cNvPr>
                <p14:cNvContentPartPr/>
                <p14:nvPr/>
              </p14:nvContentPartPr>
              <p14:xfrm>
                <a:off x="7094267" y="2725987"/>
                <a:ext cx="35280" cy="16380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7EDB2741-1037-4970-B997-00FA6F996B14}"/>
                    </a:ext>
                  </a:extLst>
                </p:cNvPr>
                <p:cNvPicPr/>
                <p:nvPr/>
              </p:nvPicPr>
              <p:blipFill>
                <a:blip r:embed="rId246"/>
                <a:stretch>
                  <a:fillRect/>
                </a:stretch>
              </p:blipFill>
              <p:spPr>
                <a:xfrm>
                  <a:off x="7089947" y="2721667"/>
                  <a:ext cx="43920" cy="172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7">
              <p14:nvContentPartPr>
                <p14:cNvPr id="286" name="Freihand 285">
                  <a:extLst>
                    <a:ext uri="{FF2B5EF4-FFF2-40B4-BE49-F238E27FC236}">
                      <a16:creationId xmlns:a16="http://schemas.microsoft.com/office/drawing/2014/main" id="{B6F51960-434D-49D0-B6A6-8B12694218E5}"/>
                    </a:ext>
                  </a:extLst>
                </p14:cNvPr>
                <p14:cNvContentPartPr/>
                <p14:nvPr/>
              </p14:nvContentPartPr>
              <p14:xfrm>
                <a:off x="7031987" y="2686747"/>
                <a:ext cx="185760" cy="32400"/>
              </p14:xfrm>
            </p:contentPart>
          </mc:Choice>
          <mc:Fallback>
            <p:pic>
              <p:nvPicPr>
                <p:cNvPr id="286" name="Freihand 285">
                  <a:extLst>
                    <a:ext uri="{FF2B5EF4-FFF2-40B4-BE49-F238E27FC236}">
                      <a16:creationId xmlns:a16="http://schemas.microsoft.com/office/drawing/2014/main" id="{B6F51960-434D-49D0-B6A6-8B12694218E5}"/>
                    </a:ext>
                  </a:extLst>
                </p:cNvPr>
                <p:cNvPicPr/>
                <p:nvPr/>
              </p:nvPicPr>
              <p:blipFill>
                <a:blip r:embed="rId248"/>
                <a:stretch>
                  <a:fillRect/>
                </a:stretch>
              </p:blipFill>
              <p:spPr>
                <a:xfrm>
                  <a:off x="7027667" y="2682427"/>
                  <a:ext cx="194400" cy="4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9">
              <p14:nvContentPartPr>
                <p14:cNvPr id="288" name="Freihand 287">
                  <a:extLst>
                    <a:ext uri="{FF2B5EF4-FFF2-40B4-BE49-F238E27FC236}">
                      <a16:creationId xmlns:a16="http://schemas.microsoft.com/office/drawing/2014/main" id="{5714A89C-76E4-4DD1-885B-A782F4190426}"/>
                    </a:ext>
                  </a:extLst>
                </p14:cNvPr>
                <p14:cNvContentPartPr/>
                <p14:nvPr/>
              </p14:nvContentPartPr>
              <p14:xfrm>
                <a:off x="7031267" y="2806627"/>
                <a:ext cx="112320" cy="11520"/>
              </p14:xfrm>
            </p:contentPart>
          </mc:Choice>
          <mc:Fallback>
            <p:pic>
              <p:nvPicPr>
                <p:cNvPr id="288" name="Freihand 287">
                  <a:extLst>
                    <a:ext uri="{FF2B5EF4-FFF2-40B4-BE49-F238E27FC236}">
                      <a16:creationId xmlns:a16="http://schemas.microsoft.com/office/drawing/2014/main" id="{5714A89C-76E4-4DD1-885B-A782F4190426}"/>
                    </a:ext>
                  </a:extLst>
                </p:cNvPr>
                <p:cNvPicPr/>
                <p:nvPr/>
              </p:nvPicPr>
              <p:blipFill>
                <a:blip r:embed="rId250"/>
                <a:stretch>
                  <a:fillRect/>
                </a:stretch>
              </p:blipFill>
              <p:spPr>
                <a:xfrm>
                  <a:off x="7026947" y="2802307"/>
                  <a:ext cx="12096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1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DC657429-98EF-45E2-A731-1D58489EC5E9}"/>
                    </a:ext>
                  </a:extLst>
                </p14:cNvPr>
                <p14:cNvContentPartPr/>
                <p14:nvPr/>
              </p14:nvContentPartPr>
              <p14:xfrm>
                <a:off x="7201547" y="2754427"/>
                <a:ext cx="237240" cy="11376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DC657429-98EF-45E2-A731-1D58489EC5E9}"/>
                    </a:ext>
                  </a:extLst>
                </p:cNvPr>
                <p:cNvPicPr/>
                <p:nvPr/>
              </p:nvPicPr>
              <p:blipFill>
                <a:blip r:embed="rId252"/>
                <a:stretch>
                  <a:fillRect/>
                </a:stretch>
              </p:blipFill>
              <p:spPr>
                <a:xfrm>
                  <a:off x="7197227" y="2750107"/>
                  <a:ext cx="245880" cy="12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3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90F89743-67CF-4E6D-A045-176D1405F9E4}"/>
                    </a:ext>
                  </a:extLst>
                </p14:cNvPr>
                <p14:cNvContentPartPr/>
                <p14:nvPr/>
              </p14:nvContentPartPr>
              <p14:xfrm>
                <a:off x="7461827" y="2784307"/>
                <a:ext cx="70200" cy="1332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90F89743-67CF-4E6D-A045-176D1405F9E4}"/>
                    </a:ext>
                  </a:extLst>
                </p:cNvPr>
                <p:cNvPicPr/>
                <p:nvPr/>
              </p:nvPicPr>
              <p:blipFill>
                <a:blip r:embed="rId254"/>
                <a:stretch>
                  <a:fillRect/>
                </a:stretch>
              </p:blipFill>
              <p:spPr>
                <a:xfrm>
                  <a:off x="7457507" y="2779987"/>
                  <a:ext cx="78840" cy="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5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2ACFF367-2660-4640-BD90-860CBA949D9F}"/>
                    </a:ext>
                  </a:extLst>
                </p14:cNvPr>
                <p14:cNvContentPartPr/>
                <p14:nvPr/>
              </p14:nvContentPartPr>
              <p14:xfrm>
                <a:off x="7555427" y="2625187"/>
                <a:ext cx="165600" cy="16920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2ACFF367-2660-4640-BD90-860CBA949D9F}"/>
                    </a:ext>
                  </a:extLst>
                </p:cNvPr>
                <p:cNvPicPr/>
                <p:nvPr/>
              </p:nvPicPr>
              <p:blipFill>
                <a:blip r:embed="rId256"/>
                <a:stretch>
                  <a:fillRect/>
                </a:stretch>
              </p:blipFill>
              <p:spPr>
                <a:xfrm>
                  <a:off x="7551107" y="2620867"/>
                  <a:ext cx="17424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7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61F29A42-D930-446A-928E-B01349E39FFD}"/>
                    </a:ext>
                  </a:extLst>
                </p14:cNvPr>
                <p14:cNvContentPartPr/>
                <p14:nvPr/>
              </p14:nvContentPartPr>
              <p14:xfrm>
                <a:off x="7705907" y="2732107"/>
                <a:ext cx="83880" cy="7776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61F29A42-D930-446A-928E-B01349E39FFD}"/>
                    </a:ext>
                  </a:extLst>
                </p:cNvPr>
                <p:cNvPicPr/>
                <p:nvPr/>
              </p:nvPicPr>
              <p:blipFill>
                <a:blip r:embed="rId258"/>
                <a:stretch>
                  <a:fillRect/>
                </a:stretch>
              </p:blipFill>
              <p:spPr>
                <a:xfrm>
                  <a:off x="7701587" y="2727787"/>
                  <a:ext cx="9252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9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54502CA6-C4C6-4D37-AED9-077ADD7F6CB5}"/>
                    </a:ext>
                  </a:extLst>
                </p14:cNvPr>
                <p14:cNvContentPartPr/>
                <p14:nvPr/>
              </p14:nvContentPartPr>
              <p14:xfrm>
                <a:off x="7784747" y="2736787"/>
                <a:ext cx="68400" cy="6876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54502CA6-C4C6-4D37-AED9-077ADD7F6CB5}"/>
                    </a:ext>
                  </a:extLst>
                </p:cNvPr>
                <p:cNvPicPr/>
                <p:nvPr/>
              </p:nvPicPr>
              <p:blipFill>
                <a:blip r:embed="rId260"/>
                <a:stretch>
                  <a:fillRect/>
                </a:stretch>
              </p:blipFill>
              <p:spPr>
                <a:xfrm>
                  <a:off x="7780427" y="2732467"/>
                  <a:ext cx="77040" cy="7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1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A802090E-79D8-47D0-8B2A-47223BC97796}"/>
                    </a:ext>
                  </a:extLst>
                </p14:cNvPr>
                <p14:cNvContentPartPr/>
                <p14:nvPr/>
              </p14:nvContentPartPr>
              <p14:xfrm>
                <a:off x="7899227" y="2647867"/>
                <a:ext cx="202680" cy="15228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A802090E-79D8-47D0-8B2A-47223BC97796}"/>
                    </a:ext>
                  </a:extLst>
                </p:cNvPr>
                <p:cNvPicPr/>
                <p:nvPr/>
              </p:nvPicPr>
              <p:blipFill>
                <a:blip r:embed="rId262"/>
                <a:stretch>
                  <a:fillRect/>
                </a:stretch>
              </p:blipFill>
              <p:spPr>
                <a:xfrm>
                  <a:off x="7894907" y="2643547"/>
                  <a:ext cx="211320" cy="16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3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DB18D08-79EC-4A11-AB7F-39AFCC87BECE}"/>
                    </a:ext>
                  </a:extLst>
                </p14:cNvPr>
                <p14:cNvContentPartPr/>
                <p14:nvPr/>
              </p14:nvContentPartPr>
              <p14:xfrm>
                <a:off x="1885787" y="2951707"/>
                <a:ext cx="212040" cy="21276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DB18D08-79EC-4A11-AB7F-39AFCC87BECE}"/>
                    </a:ext>
                  </a:extLst>
                </p:cNvPr>
                <p:cNvPicPr/>
                <p:nvPr/>
              </p:nvPicPr>
              <p:blipFill>
                <a:blip r:embed="rId264"/>
                <a:stretch>
                  <a:fillRect/>
                </a:stretch>
              </p:blipFill>
              <p:spPr>
                <a:xfrm>
                  <a:off x="1881467" y="2947387"/>
                  <a:ext cx="220680" cy="221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5">
              <p14:nvContentPartPr>
                <p14:cNvPr id="344" name="Freihand 343">
                  <a:extLst>
                    <a:ext uri="{FF2B5EF4-FFF2-40B4-BE49-F238E27FC236}">
                      <a16:creationId xmlns:a16="http://schemas.microsoft.com/office/drawing/2014/main" id="{06CD95DC-6AAC-4568-85C5-E925E4C56298}"/>
                    </a:ext>
                  </a:extLst>
                </p14:cNvPr>
                <p14:cNvContentPartPr/>
                <p14:nvPr/>
              </p14:nvContentPartPr>
              <p14:xfrm>
                <a:off x="1993787" y="3066547"/>
                <a:ext cx="111960" cy="14760"/>
              </p14:xfrm>
            </p:contentPart>
          </mc:Choice>
          <mc:Fallback>
            <p:pic>
              <p:nvPicPr>
                <p:cNvPr id="344" name="Freihand 343">
                  <a:extLst>
                    <a:ext uri="{FF2B5EF4-FFF2-40B4-BE49-F238E27FC236}">
                      <a16:creationId xmlns:a16="http://schemas.microsoft.com/office/drawing/2014/main" id="{06CD95DC-6AAC-4568-85C5-E925E4C56298}"/>
                    </a:ext>
                  </a:extLst>
                </p:cNvPr>
                <p:cNvPicPr/>
                <p:nvPr/>
              </p:nvPicPr>
              <p:blipFill>
                <a:blip r:embed="rId266"/>
                <a:stretch>
                  <a:fillRect/>
                </a:stretch>
              </p:blipFill>
              <p:spPr>
                <a:xfrm>
                  <a:off x="1989467" y="3062227"/>
                  <a:ext cx="1206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7">
              <p14:nvContentPartPr>
                <p14:cNvPr id="363" name="Freihand 362">
                  <a:extLst>
                    <a:ext uri="{FF2B5EF4-FFF2-40B4-BE49-F238E27FC236}">
                      <a16:creationId xmlns:a16="http://schemas.microsoft.com/office/drawing/2014/main" id="{1EA5C26F-025D-4E25-8399-FE19BB7C4207}"/>
                    </a:ext>
                  </a:extLst>
                </p14:cNvPr>
                <p14:cNvContentPartPr/>
                <p14:nvPr/>
              </p14:nvContentPartPr>
              <p14:xfrm>
                <a:off x="5010227" y="2797267"/>
                <a:ext cx="735840" cy="559440"/>
              </p14:xfrm>
            </p:contentPart>
          </mc:Choice>
          <mc:Fallback>
            <p:pic>
              <p:nvPicPr>
                <p:cNvPr id="363" name="Freihand 362">
                  <a:extLst>
                    <a:ext uri="{FF2B5EF4-FFF2-40B4-BE49-F238E27FC236}">
                      <a16:creationId xmlns:a16="http://schemas.microsoft.com/office/drawing/2014/main" id="{1EA5C26F-025D-4E25-8399-FE19BB7C4207}"/>
                    </a:ext>
                  </a:extLst>
                </p:cNvPr>
                <p:cNvPicPr/>
                <p:nvPr/>
              </p:nvPicPr>
              <p:blipFill>
                <a:blip r:embed="rId268"/>
                <a:stretch>
                  <a:fillRect/>
                </a:stretch>
              </p:blipFill>
              <p:spPr>
                <a:xfrm>
                  <a:off x="5005907" y="2792947"/>
                  <a:ext cx="744480" cy="56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9">
              <p14:nvContentPartPr>
                <p14:cNvPr id="364" name="Freihand 363">
                  <a:extLst>
                    <a:ext uri="{FF2B5EF4-FFF2-40B4-BE49-F238E27FC236}">
                      <a16:creationId xmlns:a16="http://schemas.microsoft.com/office/drawing/2014/main" id="{3F749774-0C9A-4E59-B896-27FFFA2343F3}"/>
                    </a:ext>
                  </a:extLst>
                </p14:cNvPr>
                <p14:cNvContentPartPr/>
                <p14:nvPr/>
              </p14:nvContentPartPr>
              <p14:xfrm>
                <a:off x="2407787" y="2843347"/>
                <a:ext cx="580680" cy="361080"/>
              </p14:xfrm>
            </p:contentPart>
          </mc:Choice>
          <mc:Fallback>
            <p:pic>
              <p:nvPicPr>
                <p:cNvPr id="364" name="Freihand 363">
                  <a:extLst>
                    <a:ext uri="{FF2B5EF4-FFF2-40B4-BE49-F238E27FC236}">
                      <a16:creationId xmlns:a16="http://schemas.microsoft.com/office/drawing/2014/main" id="{3F749774-0C9A-4E59-B896-27FFFA2343F3}"/>
                    </a:ext>
                  </a:extLst>
                </p:cNvPr>
                <p:cNvPicPr/>
                <p:nvPr/>
              </p:nvPicPr>
              <p:blipFill>
                <a:blip r:embed="rId270"/>
                <a:stretch>
                  <a:fillRect/>
                </a:stretch>
              </p:blipFill>
              <p:spPr>
                <a:xfrm>
                  <a:off x="2403467" y="2839027"/>
                  <a:ext cx="589320" cy="369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1">
              <p14:nvContentPartPr>
                <p14:cNvPr id="370" name="Freihand 369">
                  <a:extLst>
                    <a:ext uri="{FF2B5EF4-FFF2-40B4-BE49-F238E27FC236}">
                      <a16:creationId xmlns:a16="http://schemas.microsoft.com/office/drawing/2014/main" id="{D93C3B45-1FC5-46EE-BA23-1D525A01FE27}"/>
                    </a:ext>
                  </a:extLst>
                </p14:cNvPr>
                <p14:cNvContentPartPr/>
                <p14:nvPr/>
              </p14:nvContentPartPr>
              <p14:xfrm>
                <a:off x="2902067" y="2836147"/>
                <a:ext cx="110160" cy="403920"/>
              </p14:xfrm>
            </p:contentPart>
          </mc:Choice>
          <mc:Fallback>
            <p:pic>
              <p:nvPicPr>
                <p:cNvPr id="370" name="Freihand 369">
                  <a:extLst>
                    <a:ext uri="{FF2B5EF4-FFF2-40B4-BE49-F238E27FC236}">
                      <a16:creationId xmlns:a16="http://schemas.microsoft.com/office/drawing/2014/main" id="{D93C3B45-1FC5-46EE-BA23-1D525A01FE27}"/>
                    </a:ext>
                  </a:extLst>
                </p:cNvPr>
                <p:cNvPicPr/>
                <p:nvPr/>
              </p:nvPicPr>
              <p:blipFill>
                <a:blip r:embed="rId272"/>
                <a:stretch>
                  <a:fillRect/>
                </a:stretch>
              </p:blipFill>
              <p:spPr>
                <a:xfrm>
                  <a:off x="2897747" y="2831827"/>
                  <a:ext cx="118800" cy="412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3">
              <p14:nvContentPartPr>
                <p14:cNvPr id="372" name="Freihand 371">
                  <a:extLst>
                    <a:ext uri="{FF2B5EF4-FFF2-40B4-BE49-F238E27FC236}">
                      <a16:creationId xmlns:a16="http://schemas.microsoft.com/office/drawing/2014/main" id="{74A0219C-A6A8-41F4-89AA-8689DF043AF8}"/>
                    </a:ext>
                  </a:extLst>
                </p14:cNvPr>
                <p14:cNvContentPartPr/>
                <p14:nvPr/>
              </p14:nvContentPartPr>
              <p14:xfrm>
                <a:off x="5012027" y="2816707"/>
                <a:ext cx="57960" cy="512280"/>
              </p14:xfrm>
            </p:contentPart>
          </mc:Choice>
          <mc:Fallback>
            <p:pic>
              <p:nvPicPr>
                <p:cNvPr id="372" name="Freihand 371">
                  <a:extLst>
                    <a:ext uri="{FF2B5EF4-FFF2-40B4-BE49-F238E27FC236}">
                      <a16:creationId xmlns:a16="http://schemas.microsoft.com/office/drawing/2014/main" id="{74A0219C-A6A8-41F4-89AA-8689DF043AF8}"/>
                    </a:ext>
                  </a:extLst>
                </p:cNvPr>
                <p:cNvPicPr/>
                <p:nvPr/>
              </p:nvPicPr>
              <p:blipFill>
                <a:blip r:embed="rId274"/>
                <a:stretch>
                  <a:fillRect/>
                </a:stretch>
              </p:blipFill>
              <p:spPr>
                <a:xfrm>
                  <a:off x="5007707" y="2812387"/>
                  <a:ext cx="66600" cy="520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5">
              <p14:nvContentPartPr>
                <p14:cNvPr id="373" name="Freihand 372">
                  <a:extLst>
                    <a:ext uri="{FF2B5EF4-FFF2-40B4-BE49-F238E27FC236}">
                      <a16:creationId xmlns:a16="http://schemas.microsoft.com/office/drawing/2014/main" id="{3D2A0A68-3956-443F-8605-530FB6471F69}"/>
                    </a:ext>
                  </a:extLst>
                </p14:cNvPr>
                <p14:cNvContentPartPr/>
                <p14:nvPr/>
              </p14:nvContentPartPr>
              <p14:xfrm>
                <a:off x="2952467" y="2850907"/>
                <a:ext cx="69120" cy="412200"/>
              </p14:xfrm>
            </p:contentPart>
          </mc:Choice>
          <mc:Fallback>
            <p:pic>
              <p:nvPicPr>
                <p:cNvPr id="373" name="Freihand 372">
                  <a:extLst>
                    <a:ext uri="{FF2B5EF4-FFF2-40B4-BE49-F238E27FC236}">
                      <a16:creationId xmlns:a16="http://schemas.microsoft.com/office/drawing/2014/main" id="{3D2A0A68-3956-443F-8605-530FB6471F69}"/>
                    </a:ext>
                  </a:extLst>
                </p:cNvPr>
                <p:cNvPicPr/>
                <p:nvPr/>
              </p:nvPicPr>
              <p:blipFill>
                <a:blip r:embed="rId276"/>
                <a:stretch>
                  <a:fillRect/>
                </a:stretch>
              </p:blipFill>
              <p:spPr>
                <a:xfrm>
                  <a:off x="2948147" y="2846587"/>
                  <a:ext cx="77760" cy="42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7">
              <p14:nvContentPartPr>
                <p14:cNvPr id="375" name="Freihand 374">
                  <a:extLst>
                    <a:ext uri="{FF2B5EF4-FFF2-40B4-BE49-F238E27FC236}">
                      <a16:creationId xmlns:a16="http://schemas.microsoft.com/office/drawing/2014/main" id="{0C9DAD44-1DE9-4F6E-87A1-D03A53108DA3}"/>
                    </a:ext>
                  </a:extLst>
                </p14:cNvPr>
                <p14:cNvContentPartPr/>
                <p14:nvPr/>
              </p14:nvContentPartPr>
              <p14:xfrm>
                <a:off x="2804867" y="3082387"/>
                <a:ext cx="9000" cy="78120"/>
              </p14:xfrm>
            </p:contentPart>
          </mc:Choice>
          <mc:Fallback>
            <p:pic>
              <p:nvPicPr>
                <p:cNvPr id="375" name="Freihand 374">
                  <a:extLst>
                    <a:ext uri="{FF2B5EF4-FFF2-40B4-BE49-F238E27FC236}">
                      <a16:creationId xmlns:a16="http://schemas.microsoft.com/office/drawing/2014/main" id="{0C9DAD44-1DE9-4F6E-87A1-D03A53108DA3}"/>
                    </a:ext>
                  </a:extLst>
                </p:cNvPr>
                <p:cNvPicPr/>
                <p:nvPr/>
              </p:nvPicPr>
              <p:blipFill>
                <a:blip r:embed="rId278"/>
                <a:stretch>
                  <a:fillRect/>
                </a:stretch>
              </p:blipFill>
              <p:spPr>
                <a:xfrm>
                  <a:off x="2800547" y="3078067"/>
                  <a:ext cx="1764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9">
              <p14:nvContentPartPr>
                <p14:cNvPr id="376" name="Freihand 375">
                  <a:extLst>
                    <a:ext uri="{FF2B5EF4-FFF2-40B4-BE49-F238E27FC236}">
                      <a16:creationId xmlns:a16="http://schemas.microsoft.com/office/drawing/2014/main" id="{743632BB-C134-4612-BBDD-10FB14CCC0C4}"/>
                    </a:ext>
                  </a:extLst>
                </p14:cNvPr>
                <p14:cNvContentPartPr/>
                <p14:nvPr/>
              </p14:nvContentPartPr>
              <p14:xfrm>
                <a:off x="2746907" y="3024067"/>
                <a:ext cx="94320" cy="151560"/>
              </p14:xfrm>
            </p:contentPart>
          </mc:Choice>
          <mc:Fallback>
            <p:pic>
              <p:nvPicPr>
                <p:cNvPr id="376" name="Freihand 375">
                  <a:extLst>
                    <a:ext uri="{FF2B5EF4-FFF2-40B4-BE49-F238E27FC236}">
                      <a16:creationId xmlns:a16="http://schemas.microsoft.com/office/drawing/2014/main" id="{743632BB-C134-4612-BBDD-10FB14CCC0C4}"/>
                    </a:ext>
                  </a:extLst>
                </p:cNvPr>
                <p:cNvPicPr/>
                <p:nvPr/>
              </p:nvPicPr>
              <p:blipFill>
                <a:blip r:embed="rId280"/>
                <a:stretch>
                  <a:fillRect/>
                </a:stretch>
              </p:blipFill>
              <p:spPr>
                <a:xfrm>
                  <a:off x="2742587" y="3019747"/>
                  <a:ext cx="102960" cy="160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1">
              <p14:nvContentPartPr>
                <p14:cNvPr id="377" name="Freihand 376">
                  <a:extLst>
                    <a:ext uri="{FF2B5EF4-FFF2-40B4-BE49-F238E27FC236}">
                      <a16:creationId xmlns:a16="http://schemas.microsoft.com/office/drawing/2014/main" id="{4DEE6298-5724-4457-9C5C-76FEAE09F1D2}"/>
                    </a:ext>
                  </a:extLst>
                </p14:cNvPr>
                <p14:cNvContentPartPr/>
                <p14:nvPr/>
              </p14:nvContentPartPr>
              <p14:xfrm>
                <a:off x="4082147" y="3020467"/>
                <a:ext cx="196920" cy="130320"/>
              </p14:xfrm>
            </p:contentPart>
          </mc:Choice>
          <mc:Fallback>
            <p:pic>
              <p:nvPicPr>
                <p:cNvPr id="377" name="Freihand 376">
                  <a:extLst>
                    <a:ext uri="{FF2B5EF4-FFF2-40B4-BE49-F238E27FC236}">
                      <a16:creationId xmlns:a16="http://schemas.microsoft.com/office/drawing/2014/main" id="{4DEE6298-5724-4457-9C5C-76FEAE09F1D2}"/>
                    </a:ext>
                  </a:extLst>
                </p:cNvPr>
                <p:cNvPicPr/>
                <p:nvPr/>
              </p:nvPicPr>
              <p:blipFill>
                <a:blip r:embed="rId282"/>
                <a:stretch>
                  <a:fillRect/>
                </a:stretch>
              </p:blipFill>
              <p:spPr>
                <a:xfrm>
                  <a:off x="4077827" y="3016147"/>
                  <a:ext cx="205560" cy="13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3">
              <p14:nvContentPartPr>
                <p14:cNvPr id="404" name="Freihand 403">
                  <a:extLst>
                    <a:ext uri="{FF2B5EF4-FFF2-40B4-BE49-F238E27FC236}">
                      <a16:creationId xmlns:a16="http://schemas.microsoft.com/office/drawing/2014/main" id="{3E4F030A-7ECE-443A-B792-10115599A071}"/>
                    </a:ext>
                  </a:extLst>
                </p14:cNvPr>
                <p14:cNvContentPartPr/>
                <p14:nvPr/>
              </p14:nvContentPartPr>
              <p14:xfrm>
                <a:off x="3185747" y="2900947"/>
                <a:ext cx="60840" cy="1440"/>
              </p14:xfrm>
            </p:contentPart>
          </mc:Choice>
          <mc:Fallback>
            <p:pic>
              <p:nvPicPr>
                <p:cNvPr id="404" name="Freihand 403">
                  <a:extLst>
                    <a:ext uri="{FF2B5EF4-FFF2-40B4-BE49-F238E27FC236}">
                      <a16:creationId xmlns:a16="http://schemas.microsoft.com/office/drawing/2014/main" id="{3E4F030A-7ECE-443A-B792-10115599A071}"/>
                    </a:ext>
                  </a:extLst>
                </p:cNvPr>
                <p:cNvPicPr/>
                <p:nvPr/>
              </p:nvPicPr>
              <p:blipFill>
                <a:blip r:embed="rId284"/>
                <a:stretch>
                  <a:fillRect/>
                </a:stretch>
              </p:blipFill>
              <p:spPr>
                <a:xfrm>
                  <a:off x="3181427" y="2896627"/>
                  <a:ext cx="69480" cy="1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5">
              <p14:nvContentPartPr>
                <p14:cNvPr id="405" name="Freihand 404">
                  <a:extLst>
                    <a:ext uri="{FF2B5EF4-FFF2-40B4-BE49-F238E27FC236}">
                      <a16:creationId xmlns:a16="http://schemas.microsoft.com/office/drawing/2014/main" id="{D4E9E385-63E5-45AE-9F7D-C428392F7121}"/>
                    </a:ext>
                  </a:extLst>
                </p14:cNvPr>
                <p14:cNvContentPartPr/>
                <p14:nvPr/>
              </p14:nvContentPartPr>
              <p14:xfrm>
                <a:off x="4795307" y="2842627"/>
                <a:ext cx="34200" cy="26280"/>
              </p14:xfrm>
            </p:contentPart>
          </mc:Choice>
          <mc:Fallback>
            <p:pic>
              <p:nvPicPr>
                <p:cNvPr id="405" name="Freihand 404">
                  <a:extLst>
                    <a:ext uri="{FF2B5EF4-FFF2-40B4-BE49-F238E27FC236}">
                      <a16:creationId xmlns:a16="http://schemas.microsoft.com/office/drawing/2014/main" id="{D4E9E385-63E5-45AE-9F7D-C428392F7121}"/>
                    </a:ext>
                  </a:extLst>
                </p:cNvPr>
                <p:cNvPicPr/>
                <p:nvPr/>
              </p:nvPicPr>
              <p:blipFill>
                <a:blip r:embed="rId286"/>
                <a:stretch>
                  <a:fillRect/>
                </a:stretch>
              </p:blipFill>
              <p:spPr>
                <a:xfrm>
                  <a:off x="4790987" y="2838307"/>
                  <a:ext cx="4284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7">
              <p14:nvContentPartPr>
                <p14:cNvPr id="406" name="Freihand 405">
                  <a:extLst>
                    <a:ext uri="{FF2B5EF4-FFF2-40B4-BE49-F238E27FC236}">
                      <a16:creationId xmlns:a16="http://schemas.microsoft.com/office/drawing/2014/main" id="{C497EFF2-C58B-4EB5-9357-CEDEAC9B3D5E}"/>
                    </a:ext>
                  </a:extLst>
                </p14:cNvPr>
                <p14:cNvContentPartPr/>
                <p14:nvPr/>
              </p14:nvContentPartPr>
              <p14:xfrm>
                <a:off x="2458547" y="3342307"/>
                <a:ext cx="20880" cy="360"/>
              </p14:xfrm>
            </p:contentPart>
          </mc:Choice>
          <mc:Fallback>
            <p:pic>
              <p:nvPicPr>
                <p:cNvPr id="406" name="Freihand 405">
                  <a:extLst>
                    <a:ext uri="{FF2B5EF4-FFF2-40B4-BE49-F238E27FC236}">
                      <a16:creationId xmlns:a16="http://schemas.microsoft.com/office/drawing/2014/main" id="{C497EFF2-C58B-4EB5-9357-CEDEAC9B3D5E}"/>
                    </a:ext>
                  </a:extLst>
                </p:cNvPr>
                <p:cNvPicPr/>
                <p:nvPr/>
              </p:nvPicPr>
              <p:blipFill>
                <a:blip r:embed="rId288"/>
                <a:stretch>
                  <a:fillRect/>
                </a:stretch>
              </p:blipFill>
              <p:spPr>
                <a:xfrm>
                  <a:off x="2454227" y="3337987"/>
                  <a:ext cx="2952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9">
              <p14:nvContentPartPr>
                <p14:cNvPr id="408" name="Freihand 407">
                  <a:extLst>
                    <a:ext uri="{FF2B5EF4-FFF2-40B4-BE49-F238E27FC236}">
                      <a16:creationId xmlns:a16="http://schemas.microsoft.com/office/drawing/2014/main" id="{8E6B296D-C5EE-4320-8671-D046E30086A0}"/>
                    </a:ext>
                  </a:extLst>
                </p14:cNvPr>
                <p14:cNvContentPartPr/>
                <p14:nvPr/>
              </p14:nvContentPartPr>
              <p14:xfrm>
                <a:off x="2682467" y="2973307"/>
                <a:ext cx="190080" cy="221040"/>
              </p14:xfrm>
            </p:contentPart>
          </mc:Choice>
          <mc:Fallback>
            <p:pic>
              <p:nvPicPr>
                <p:cNvPr id="408" name="Freihand 407">
                  <a:extLst>
                    <a:ext uri="{FF2B5EF4-FFF2-40B4-BE49-F238E27FC236}">
                      <a16:creationId xmlns:a16="http://schemas.microsoft.com/office/drawing/2014/main" id="{8E6B296D-C5EE-4320-8671-D046E30086A0}"/>
                    </a:ext>
                  </a:extLst>
                </p:cNvPr>
                <p:cNvPicPr/>
                <p:nvPr/>
              </p:nvPicPr>
              <p:blipFill>
                <a:blip r:embed="rId290"/>
                <a:stretch>
                  <a:fillRect/>
                </a:stretch>
              </p:blipFill>
              <p:spPr>
                <a:xfrm>
                  <a:off x="2678147" y="2968987"/>
                  <a:ext cx="1987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1">
              <p14:nvContentPartPr>
                <p14:cNvPr id="378" name="Freihand 377">
                  <a:extLst>
                    <a:ext uri="{FF2B5EF4-FFF2-40B4-BE49-F238E27FC236}">
                      <a16:creationId xmlns:a16="http://schemas.microsoft.com/office/drawing/2014/main" id="{4764C52A-7492-43B0-9E02-0631FFE9F288}"/>
                    </a:ext>
                  </a:extLst>
                </p14:cNvPr>
                <p14:cNvContentPartPr/>
                <p14:nvPr/>
              </p14:nvContentPartPr>
              <p14:xfrm>
                <a:off x="5192027" y="3115867"/>
                <a:ext cx="25200" cy="115560"/>
              </p14:xfrm>
            </p:contentPart>
          </mc:Choice>
          <mc:Fallback>
            <p:pic>
              <p:nvPicPr>
                <p:cNvPr id="378" name="Freihand 377">
                  <a:extLst>
                    <a:ext uri="{FF2B5EF4-FFF2-40B4-BE49-F238E27FC236}">
                      <a16:creationId xmlns:a16="http://schemas.microsoft.com/office/drawing/2014/main" id="{4764C52A-7492-43B0-9E02-0631FFE9F288}"/>
                    </a:ext>
                  </a:extLst>
                </p:cNvPr>
                <p:cNvPicPr/>
                <p:nvPr/>
              </p:nvPicPr>
              <p:blipFill>
                <a:blip r:embed="rId292"/>
                <a:stretch>
                  <a:fillRect/>
                </a:stretch>
              </p:blipFill>
              <p:spPr>
                <a:xfrm>
                  <a:off x="5187707" y="3111547"/>
                  <a:ext cx="338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3">
              <p14:nvContentPartPr>
                <p14:cNvPr id="379" name="Freihand 378">
                  <a:extLst>
                    <a:ext uri="{FF2B5EF4-FFF2-40B4-BE49-F238E27FC236}">
                      <a16:creationId xmlns:a16="http://schemas.microsoft.com/office/drawing/2014/main" id="{AFB75989-76B1-479F-96A1-9C62AA7AC795}"/>
                    </a:ext>
                  </a:extLst>
                </p14:cNvPr>
                <p14:cNvContentPartPr/>
                <p14:nvPr/>
              </p14:nvContentPartPr>
              <p14:xfrm>
                <a:off x="5152067" y="3089227"/>
                <a:ext cx="165600" cy="157680"/>
              </p14:xfrm>
            </p:contentPart>
          </mc:Choice>
          <mc:Fallback>
            <p:pic>
              <p:nvPicPr>
                <p:cNvPr id="379" name="Freihand 378">
                  <a:extLst>
                    <a:ext uri="{FF2B5EF4-FFF2-40B4-BE49-F238E27FC236}">
                      <a16:creationId xmlns:a16="http://schemas.microsoft.com/office/drawing/2014/main" id="{AFB75989-76B1-479F-96A1-9C62AA7AC795}"/>
                    </a:ext>
                  </a:extLst>
                </p:cNvPr>
                <p:cNvPicPr/>
                <p:nvPr/>
              </p:nvPicPr>
              <p:blipFill>
                <a:blip r:embed="rId294"/>
                <a:stretch>
                  <a:fillRect/>
                </a:stretch>
              </p:blipFill>
              <p:spPr>
                <a:xfrm>
                  <a:off x="5147747" y="3084907"/>
                  <a:ext cx="174240" cy="166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5">
              <p14:nvContentPartPr>
                <p14:cNvPr id="410" name="Freihand 409">
                  <a:extLst>
                    <a:ext uri="{FF2B5EF4-FFF2-40B4-BE49-F238E27FC236}">
                      <a16:creationId xmlns:a16="http://schemas.microsoft.com/office/drawing/2014/main" id="{9B14D617-401A-4720-BED3-741AC8CAE442}"/>
                    </a:ext>
                  </a:extLst>
                </p14:cNvPr>
                <p14:cNvContentPartPr/>
                <p14:nvPr/>
              </p14:nvContentPartPr>
              <p14:xfrm>
                <a:off x="5131907" y="2999587"/>
                <a:ext cx="276120" cy="339120"/>
              </p14:xfrm>
            </p:contentPart>
          </mc:Choice>
          <mc:Fallback>
            <p:pic>
              <p:nvPicPr>
                <p:cNvPr id="410" name="Freihand 409">
                  <a:extLst>
                    <a:ext uri="{FF2B5EF4-FFF2-40B4-BE49-F238E27FC236}">
                      <a16:creationId xmlns:a16="http://schemas.microsoft.com/office/drawing/2014/main" id="{9B14D617-401A-4720-BED3-741AC8CAE442}"/>
                    </a:ext>
                  </a:extLst>
                </p:cNvPr>
                <p:cNvPicPr/>
                <p:nvPr/>
              </p:nvPicPr>
              <p:blipFill>
                <a:blip r:embed="rId296"/>
                <a:stretch>
                  <a:fillRect/>
                </a:stretch>
              </p:blipFill>
              <p:spPr>
                <a:xfrm>
                  <a:off x="5127587" y="2995267"/>
                  <a:ext cx="284760" cy="34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7">
              <p14:nvContentPartPr>
                <p14:cNvPr id="435" name="Freihand 434">
                  <a:extLst>
                    <a:ext uri="{FF2B5EF4-FFF2-40B4-BE49-F238E27FC236}">
                      <a16:creationId xmlns:a16="http://schemas.microsoft.com/office/drawing/2014/main" id="{11E2438C-3B35-4136-A4EF-4FF770730840}"/>
                    </a:ext>
                  </a:extLst>
                </p14:cNvPr>
                <p14:cNvContentPartPr/>
                <p14:nvPr/>
              </p14:nvContentPartPr>
              <p14:xfrm>
                <a:off x="2387987" y="2822827"/>
                <a:ext cx="634320" cy="483480"/>
              </p14:xfrm>
            </p:contentPart>
          </mc:Choice>
          <mc:Fallback>
            <p:pic>
              <p:nvPicPr>
                <p:cNvPr id="435" name="Freihand 434">
                  <a:extLst>
                    <a:ext uri="{FF2B5EF4-FFF2-40B4-BE49-F238E27FC236}">
                      <a16:creationId xmlns:a16="http://schemas.microsoft.com/office/drawing/2014/main" id="{11E2438C-3B35-4136-A4EF-4FF770730840}"/>
                    </a:ext>
                  </a:extLst>
                </p:cNvPr>
                <p:cNvPicPr/>
                <p:nvPr/>
              </p:nvPicPr>
              <p:blipFill>
                <a:blip r:embed="rId298"/>
                <a:stretch>
                  <a:fillRect/>
                </a:stretch>
              </p:blipFill>
              <p:spPr>
                <a:xfrm>
                  <a:off x="2383667" y="2818507"/>
                  <a:ext cx="642960" cy="4921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40" name="Gruppieren 439">
            <a:extLst>
              <a:ext uri="{FF2B5EF4-FFF2-40B4-BE49-F238E27FC236}">
                <a16:creationId xmlns:a16="http://schemas.microsoft.com/office/drawing/2014/main" id="{34125EA5-1147-4D6B-9F42-7F22B4D8F8C5}"/>
              </a:ext>
            </a:extLst>
          </p:cNvPr>
          <p:cNvGrpSpPr/>
          <p:nvPr/>
        </p:nvGrpSpPr>
        <p:grpSpPr>
          <a:xfrm>
            <a:off x="177587" y="4718227"/>
            <a:ext cx="1933560" cy="486360"/>
            <a:chOff x="177587" y="4718227"/>
            <a:chExt cx="1933560" cy="486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9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53B9F72F-DA8B-4EF1-AC09-4CDB5A644FB2}"/>
                    </a:ext>
                  </a:extLst>
                </p14:cNvPr>
                <p14:cNvContentPartPr/>
                <p14:nvPr/>
              </p14:nvContentPartPr>
              <p14:xfrm>
                <a:off x="177587" y="4895707"/>
                <a:ext cx="207360" cy="276840"/>
              </p14:xfrm>
            </p:contentPart>
          </mc:Choice>
          <mc:Fallback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53B9F72F-DA8B-4EF1-AC09-4CDB5A644FB2}"/>
                    </a:ext>
                  </a:extLst>
                </p:cNvPr>
                <p:cNvPicPr/>
                <p:nvPr/>
              </p:nvPicPr>
              <p:blipFill>
                <a:blip r:embed="rId300"/>
                <a:stretch>
                  <a:fillRect/>
                </a:stretch>
              </p:blipFill>
              <p:spPr>
                <a:xfrm>
                  <a:off x="173267" y="4891387"/>
                  <a:ext cx="216000" cy="28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1">
              <p14:nvContentPartPr>
                <p14:cNvPr id="347" name="Freihand 346">
                  <a:extLst>
                    <a:ext uri="{FF2B5EF4-FFF2-40B4-BE49-F238E27FC236}">
                      <a16:creationId xmlns:a16="http://schemas.microsoft.com/office/drawing/2014/main" id="{22408A36-C7AD-4430-ACE5-3AE424C58573}"/>
                    </a:ext>
                  </a:extLst>
                </p14:cNvPr>
                <p14:cNvContentPartPr/>
                <p14:nvPr/>
              </p14:nvContentPartPr>
              <p14:xfrm>
                <a:off x="194867" y="5130067"/>
                <a:ext cx="164160" cy="11520"/>
              </p14:xfrm>
            </p:contentPart>
          </mc:Choice>
          <mc:Fallback>
            <p:pic>
              <p:nvPicPr>
                <p:cNvPr id="347" name="Freihand 346">
                  <a:extLst>
                    <a:ext uri="{FF2B5EF4-FFF2-40B4-BE49-F238E27FC236}">
                      <a16:creationId xmlns:a16="http://schemas.microsoft.com/office/drawing/2014/main" id="{22408A36-C7AD-4430-ACE5-3AE424C58573}"/>
                    </a:ext>
                  </a:extLst>
                </p:cNvPr>
                <p:cNvPicPr/>
                <p:nvPr/>
              </p:nvPicPr>
              <p:blipFill>
                <a:blip r:embed="rId302"/>
                <a:stretch>
                  <a:fillRect/>
                </a:stretch>
              </p:blipFill>
              <p:spPr>
                <a:xfrm>
                  <a:off x="190547" y="5125747"/>
                  <a:ext cx="172800" cy="2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3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12B983D3-7C95-4ACA-82EB-A54E6912A280}"/>
                    </a:ext>
                  </a:extLst>
                </p14:cNvPr>
                <p14:cNvContentPartPr/>
                <p14:nvPr/>
              </p14:nvContentPartPr>
              <p14:xfrm>
                <a:off x="519947" y="4901107"/>
                <a:ext cx="27720" cy="20772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12B983D3-7C95-4ACA-82EB-A54E6912A280}"/>
                    </a:ext>
                  </a:extLst>
                </p:cNvPr>
                <p:cNvPicPr/>
                <p:nvPr/>
              </p:nvPicPr>
              <p:blipFill>
                <a:blip r:embed="rId304"/>
                <a:stretch>
                  <a:fillRect/>
                </a:stretch>
              </p:blipFill>
              <p:spPr>
                <a:xfrm>
                  <a:off x="515627" y="4896787"/>
                  <a:ext cx="3636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5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03F24853-2B8B-4021-B94D-64B81CAE70DB}"/>
                    </a:ext>
                  </a:extLst>
                </p14:cNvPr>
                <p14:cNvContentPartPr/>
                <p14:nvPr/>
              </p14:nvContentPartPr>
              <p14:xfrm>
                <a:off x="433907" y="4870147"/>
                <a:ext cx="204480" cy="10080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03F24853-2B8B-4021-B94D-64B81CAE70DB}"/>
                    </a:ext>
                  </a:extLst>
                </p:cNvPr>
                <p:cNvPicPr/>
                <p:nvPr/>
              </p:nvPicPr>
              <p:blipFill>
                <a:blip r:embed="rId306"/>
                <a:stretch>
                  <a:fillRect/>
                </a:stretch>
              </p:blipFill>
              <p:spPr>
                <a:xfrm>
                  <a:off x="429587" y="4865827"/>
                  <a:ext cx="21312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7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5E37D02C-CFE5-4861-B310-BA9745D955DF}"/>
                    </a:ext>
                  </a:extLst>
                </p14:cNvPr>
                <p14:cNvContentPartPr/>
                <p14:nvPr/>
              </p14:nvContentPartPr>
              <p14:xfrm>
                <a:off x="630107" y="4889587"/>
                <a:ext cx="172800" cy="21996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5E37D02C-CFE5-4861-B310-BA9745D955DF}"/>
                    </a:ext>
                  </a:extLst>
                </p:cNvPr>
                <p:cNvPicPr/>
                <p:nvPr/>
              </p:nvPicPr>
              <p:blipFill>
                <a:blip r:embed="rId308"/>
                <a:stretch>
                  <a:fillRect/>
                </a:stretch>
              </p:blipFill>
              <p:spPr>
                <a:xfrm>
                  <a:off x="625787" y="4885267"/>
                  <a:ext cx="181440" cy="22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9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B2D4120E-3635-4349-BAB8-31A2988ED3B7}"/>
                    </a:ext>
                  </a:extLst>
                </p14:cNvPr>
                <p14:cNvContentPartPr/>
                <p14:nvPr/>
              </p14:nvContentPartPr>
              <p14:xfrm>
                <a:off x="825227" y="5048707"/>
                <a:ext cx="36720" cy="15588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B2D4120E-3635-4349-BAB8-31A2988ED3B7}"/>
                    </a:ext>
                  </a:extLst>
                </p:cNvPr>
                <p:cNvPicPr/>
                <p:nvPr/>
              </p:nvPicPr>
              <p:blipFill>
                <a:blip r:embed="rId310"/>
                <a:stretch>
                  <a:fillRect/>
                </a:stretch>
              </p:blipFill>
              <p:spPr>
                <a:xfrm>
                  <a:off x="820907" y="5044387"/>
                  <a:ext cx="453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1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5708097D-46E2-4041-97D3-F1D134B355C8}"/>
                    </a:ext>
                  </a:extLst>
                </p14:cNvPr>
                <p14:cNvContentPartPr/>
                <p14:nvPr/>
              </p14:nvContentPartPr>
              <p14:xfrm>
                <a:off x="786347" y="5114587"/>
                <a:ext cx="105480" cy="684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5708097D-46E2-4041-97D3-F1D134B355C8}"/>
                    </a:ext>
                  </a:extLst>
                </p:cNvPr>
                <p:cNvPicPr/>
                <p:nvPr/>
              </p:nvPicPr>
              <p:blipFill>
                <a:blip r:embed="rId312"/>
                <a:stretch>
                  <a:fillRect/>
                </a:stretch>
              </p:blipFill>
              <p:spPr>
                <a:xfrm>
                  <a:off x="782027" y="5110267"/>
                  <a:ext cx="1141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3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A0A24E2A-278C-41B1-9FC5-F41967957493}"/>
                    </a:ext>
                  </a:extLst>
                </p14:cNvPr>
                <p14:cNvContentPartPr/>
                <p14:nvPr/>
              </p14:nvContentPartPr>
              <p14:xfrm>
                <a:off x="991907" y="4931347"/>
                <a:ext cx="200880" cy="2016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A0A24E2A-278C-41B1-9FC5-F41967957493}"/>
                    </a:ext>
                  </a:extLst>
                </p:cNvPr>
                <p:cNvPicPr/>
                <p:nvPr/>
              </p:nvPicPr>
              <p:blipFill>
                <a:blip r:embed="rId314"/>
                <a:stretch>
                  <a:fillRect/>
                </a:stretch>
              </p:blipFill>
              <p:spPr>
                <a:xfrm>
                  <a:off x="987587" y="4927027"/>
                  <a:ext cx="209520" cy="2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5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20BAD1DC-BE85-4DD0-AA71-E54F40E8AAED}"/>
                    </a:ext>
                  </a:extLst>
                </p14:cNvPr>
                <p14:cNvContentPartPr/>
                <p14:nvPr/>
              </p14:nvContentPartPr>
              <p14:xfrm>
                <a:off x="1023227" y="4986427"/>
                <a:ext cx="177120" cy="2376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20BAD1DC-BE85-4DD0-AA71-E54F40E8AAED}"/>
                    </a:ext>
                  </a:extLst>
                </p:cNvPr>
                <p:cNvPicPr/>
                <p:nvPr/>
              </p:nvPicPr>
              <p:blipFill>
                <a:blip r:embed="rId316"/>
                <a:stretch>
                  <a:fillRect/>
                </a:stretch>
              </p:blipFill>
              <p:spPr>
                <a:xfrm>
                  <a:off x="1018907" y="4982107"/>
                  <a:ext cx="18576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7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B9497FCA-4B1F-42C6-920C-4590079BDD2E}"/>
                    </a:ext>
                  </a:extLst>
                </p14:cNvPr>
                <p14:cNvContentPartPr/>
                <p14:nvPr/>
              </p14:nvContentPartPr>
              <p14:xfrm>
                <a:off x="1264427" y="4857547"/>
                <a:ext cx="178560" cy="213120"/>
              </p14:xfrm>
            </p:contentPart>
          </mc:Choice>
          <mc:Fallback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B9497FCA-4B1F-42C6-920C-4590079BDD2E}"/>
                    </a:ext>
                  </a:extLst>
                </p:cNvPr>
                <p:cNvPicPr/>
                <p:nvPr/>
              </p:nvPicPr>
              <p:blipFill>
                <a:blip r:embed="rId318"/>
                <a:stretch>
                  <a:fillRect/>
                </a:stretch>
              </p:blipFill>
              <p:spPr>
                <a:xfrm>
                  <a:off x="1260107" y="4853227"/>
                  <a:ext cx="187200" cy="221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9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9F7684DB-8B93-4C99-90B8-018CD95E9ECF}"/>
                    </a:ext>
                  </a:extLst>
                </p14:cNvPr>
                <p14:cNvContentPartPr/>
                <p14:nvPr/>
              </p14:nvContentPartPr>
              <p14:xfrm>
                <a:off x="1354787" y="4977787"/>
                <a:ext cx="126720" cy="1908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9F7684DB-8B93-4C99-90B8-018CD95E9ECF}"/>
                    </a:ext>
                  </a:extLst>
                </p:cNvPr>
                <p:cNvPicPr/>
                <p:nvPr/>
              </p:nvPicPr>
              <p:blipFill>
                <a:blip r:embed="rId320"/>
                <a:stretch>
                  <a:fillRect/>
                </a:stretch>
              </p:blipFill>
              <p:spPr>
                <a:xfrm>
                  <a:off x="1350467" y="4973467"/>
                  <a:ext cx="13536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1">
              <p14:nvContentPartPr>
                <p14:cNvPr id="437" name="Freihand 436">
                  <a:extLst>
                    <a:ext uri="{FF2B5EF4-FFF2-40B4-BE49-F238E27FC236}">
                      <a16:creationId xmlns:a16="http://schemas.microsoft.com/office/drawing/2014/main" id="{8DC4130F-14C1-4FA4-826B-74BD37D617B7}"/>
                    </a:ext>
                  </a:extLst>
                </p14:cNvPr>
                <p14:cNvContentPartPr/>
                <p14:nvPr/>
              </p14:nvContentPartPr>
              <p14:xfrm>
                <a:off x="1712627" y="4852147"/>
                <a:ext cx="82080" cy="191520"/>
              </p14:xfrm>
            </p:contentPart>
          </mc:Choice>
          <mc:Fallback>
            <p:pic>
              <p:nvPicPr>
                <p:cNvPr id="437" name="Freihand 436">
                  <a:extLst>
                    <a:ext uri="{FF2B5EF4-FFF2-40B4-BE49-F238E27FC236}">
                      <a16:creationId xmlns:a16="http://schemas.microsoft.com/office/drawing/2014/main" id="{8DC4130F-14C1-4FA4-826B-74BD37D617B7}"/>
                    </a:ext>
                  </a:extLst>
                </p:cNvPr>
                <p:cNvPicPr/>
                <p:nvPr/>
              </p:nvPicPr>
              <p:blipFill>
                <a:blip r:embed="rId322"/>
                <a:stretch>
                  <a:fillRect/>
                </a:stretch>
              </p:blipFill>
              <p:spPr>
                <a:xfrm>
                  <a:off x="1708307" y="4847827"/>
                  <a:ext cx="90720" cy="20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3">
              <p14:nvContentPartPr>
                <p14:cNvPr id="438" name="Freihand 437">
                  <a:extLst>
                    <a:ext uri="{FF2B5EF4-FFF2-40B4-BE49-F238E27FC236}">
                      <a16:creationId xmlns:a16="http://schemas.microsoft.com/office/drawing/2014/main" id="{DCF9233E-9DCF-4836-95E5-C8472DBD311D}"/>
                    </a:ext>
                  </a:extLst>
                </p14:cNvPr>
                <p14:cNvContentPartPr/>
                <p14:nvPr/>
              </p14:nvContentPartPr>
              <p14:xfrm>
                <a:off x="1646747" y="4927747"/>
                <a:ext cx="265320" cy="58680"/>
              </p14:xfrm>
            </p:contentPart>
          </mc:Choice>
          <mc:Fallback>
            <p:pic>
              <p:nvPicPr>
                <p:cNvPr id="438" name="Freihand 437">
                  <a:extLst>
                    <a:ext uri="{FF2B5EF4-FFF2-40B4-BE49-F238E27FC236}">
                      <a16:creationId xmlns:a16="http://schemas.microsoft.com/office/drawing/2014/main" id="{DCF9233E-9DCF-4836-95E5-C8472DBD311D}"/>
                    </a:ext>
                  </a:extLst>
                </p:cNvPr>
                <p:cNvPicPr/>
                <p:nvPr/>
              </p:nvPicPr>
              <p:blipFill>
                <a:blip r:embed="rId324"/>
                <a:stretch>
                  <a:fillRect/>
                </a:stretch>
              </p:blipFill>
              <p:spPr>
                <a:xfrm>
                  <a:off x="1642427" y="4923427"/>
                  <a:ext cx="27396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5">
              <p14:nvContentPartPr>
                <p14:cNvPr id="439" name="Freihand 438">
                  <a:extLst>
                    <a:ext uri="{FF2B5EF4-FFF2-40B4-BE49-F238E27FC236}">
                      <a16:creationId xmlns:a16="http://schemas.microsoft.com/office/drawing/2014/main" id="{F3E26A1A-F2E0-4592-88C6-E5D84A59246E}"/>
                    </a:ext>
                  </a:extLst>
                </p14:cNvPr>
                <p14:cNvContentPartPr/>
                <p14:nvPr/>
              </p14:nvContentPartPr>
              <p14:xfrm>
                <a:off x="1539107" y="4718227"/>
                <a:ext cx="572040" cy="447840"/>
              </p14:xfrm>
            </p:contentPart>
          </mc:Choice>
          <mc:Fallback>
            <p:pic>
              <p:nvPicPr>
                <p:cNvPr id="439" name="Freihand 438">
                  <a:extLst>
                    <a:ext uri="{FF2B5EF4-FFF2-40B4-BE49-F238E27FC236}">
                      <a16:creationId xmlns:a16="http://schemas.microsoft.com/office/drawing/2014/main" id="{F3E26A1A-F2E0-4592-88C6-E5D84A59246E}"/>
                    </a:ext>
                  </a:extLst>
                </p:cNvPr>
                <p:cNvPicPr/>
                <p:nvPr/>
              </p:nvPicPr>
              <p:blipFill>
                <a:blip r:embed="rId326"/>
                <a:stretch>
                  <a:fillRect/>
                </a:stretch>
              </p:blipFill>
              <p:spPr>
                <a:xfrm>
                  <a:off x="1534787" y="4713907"/>
                  <a:ext cx="580680" cy="456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27">
            <p14:nvContentPartPr>
              <p14:cNvPr id="412" name="Freihand 411">
                <a:extLst>
                  <a:ext uri="{FF2B5EF4-FFF2-40B4-BE49-F238E27FC236}">
                    <a16:creationId xmlns:a16="http://schemas.microsoft.com/office/drawing/2014/main" id="{BECA8461-146E-4D62-8F15-CF42E3CF6BC7}"/>
                  </a:ext>
                </a:extLst>
              </p14:cNvPr>
              <p14:cNvContentPartPr/>
              <p14:nvPr/>
            </p14:nvContentPartPr>
            <p14:xfrm>
              <a:off x="431027" y="6176947"/>
              <a:ext cx="217080" cy="141120"/>
            </p14:xfrm>
          </p:contentPart>
        </mc:Choice>
        <mc:Fallback>
          <p:pic>
            <p:nvPicPr>
              <p:cNvPr id="412" name="Freihand 411">
                <a:extLst>
                  <a:ext uri="{FF2B5EF4-FFF2-40B4-BE49-F238E27FC236}">
                    <a16:creationId xmlns:a16="http://schemas.microsoft.com/office/drawing/2014/main" id="{BECA8461-146E-4D62-8F15-CF42E3CF6BC7}"/>
                  </a:ext>
                </a:extLst>
              </p:cNvPr>
              <p:cNvPicPr/>
              <p:nvPr/>
            </p:nvPicPr>
            <p:blipFill>
              <a:blip r:embed="rId328"/>
              <a:stretch>
                <a:fillRect/>
              </a:stretch>
            </p:blipFill>
            <p:spPr>
              <a:xfrm>
                <a:off x="426707" y="6172627"/>
                <a:ext cx="225720" cy="14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9">
            <p14:nvContentPartPr>
              <p14:cNvPr id="441" name="Freihand 440">
                <a:extLst>
                  <a:ext uri="{FF2B5EF4-FFF2-40B4-BE49-F238E27FC236}">
                    <a16:creationId xmlns:a16="http://schemas.microsoft.com/office/drawing/2014/main" id="{8E06BC95-24DD-4121-BF61-85C3D6EA677C}"/>
                  </a:ext>
                </a:extLst>
              </p14:cNvPr>
              <p14:cNvContentPartPr/>
              <p14:nvPr/>
            </p14:nvContentPartPr>
            <p14:xfrm>
              <a:off x="3377987" y="6120787"/>
              <a:ext cx="162720" cy="199440"/>
            </p14:xfrm>
          </p:contentPart>
        </mc:Choice>
        <mc:Fallback>
          <p:pic>
            <p:nvPicPr>
              <p:cNvPr id="441" name="Freihand 440">
                <a:extLst>
                  <a:ext uri="{FF2B5EF4-FFF2-40B4-BE49-F238E27FC236}">
                    <a16:creationId xmlns:a16="http://schemas.microsoft.com/office/drawing/2014/main" id="{8E06BC95-24DD-4121-BF61-85C3D6EA677C}"/>
                  </a:ext>
                </a:extLst>
              </p:cNvPr>
              <p:cNvPicPr/>
              <p:nvPr/>
            </p:nvPicPr>
            <p:blipFill>
              <a:blip r:embed="rId330"/>
              <a:stretch>
                <a:fillRect/>
              </a:stretch>
            </p:blipFill>
            <p:spPr>
              <a:xfrm>
                <a:off x="3373667" y="6116467"/>
                <a:ext cx="171360" cy="20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1">
            <p14:nvContentPartPr>
              <p14:cNvPr id="442" name="Freihand 441">
                <a:extLst>
                  <a:ext uri="{FF2B5EF4-FFF2-40B4-BE49-F238E27FC236}">
                    <a16:creationId xmlns:a16="http://schemas.microsoft.com/office/drawing/2014/main" id="{42FFA0ED-12FD-463C-AB1C-FA65C3760800}"/>
                  </a:ext>
                </a:extLst>
              </p14:cNvPr>
              <p14:cNvContentPartPr/>
              <p14:nvPr/>
            </p14:nvContentPartPr>
            <p14:xfrm>
              <a:off x="3128147" y="5993707"/>
              <a:ext cx="594000" cy="492840"/>
            </p14:xfrm>
          </p:contentPart>
        </mc:Choice>
        <mc:Fallback>
          <p:pic>
            <p:nvPicPr>
              <p:cNvPr id="442" name="Freihand 441">
                <a:extLst>
                  <a:ext uri="{FF2B5EF4-FFF2-40B4-BE49-F238E27FC236}">
                    <a16:creationId xmlns:a16="http://schemas.microsoft.com/office/drawing/2014/main" id="{42FFA0ED-12FD-463C-AB1C-FA65C3760800}"/>
                  </a:ext>
                </a:extLst>
              </p:cNvPr>
              <p:cNvPicPr/>
              <p:nvPr/>
            </p:nvPicPr>
            <p:blipFill>
              <a:blip r:embed="rId332"/>
              <a:stretch>
                <a:fillRect/>
              </a:stretch>
            </p:blipFill>
            <p:spPr>
              <a:xfrm>
                <a:off x="3123827" y="5989387"/>
                <a:ext cx="602640" cy="501480"/>
              </a:xfrm>
              <a:prstGeom prst="rect">
                <a:avLst/>
              </a:prstGeom>
            </p:spPr>
          </p:pic>
        </mc:Fallback>
      </mc:AlternateContent>
      <p:grpSp>
        <p:nvGrpSpPr>
          <p:cNvPr id="446" name="Gruppieren 445">
            <a:extLst>
              <a:ext uri="{FF2B5EF4-FFF2-40B4-BE49-F238E27FC236}">
                <a16:creationId xmlns:a16="http://schemas.microsoft.com/office/drawing/2014/main" id="{51B78C1C-4E6B-4ED2-8E18-C0D14B6C6D36}"/>
              </a:ext>
            </a:extLst>
          </p:cNvPr>
          <p:cNvGrpSpPr/>
          <p:nvPr/>
        </p:nvGrpSpPr>
        <p:grpSpPr>
          <a:xfrm>
            <a:off x="105587" y="5340307"/>
            <a:ext cx="3690360" cy="513000"/>
            <a:chOff x="105587" y="5340307"/>
            <a:chExt cx="3690360" cy="513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33">
              <p14:nvContentPartPr>
                <p14:cNvPr id="382" name="Freihand 381">
                  <a:extLst>
                    <a:ext uri="{FF2B5EF4-FFF2-40B4-BE49-F238E27FC236}">
                      <a16:creationId xmlns:a16="http://schemas.microsoft.com/office/drawing/2014/main" id="{4E263A00-0A8E-4509-BC9C-EFBFA644AC1E}"/>
                    </a:ext>
                  </a:extLst>
                </p14:cNvPr>
                <p14:cNvContentPartPr/>
                <p14:nvPr/>
              </p14:nvContentPartPr>
              <p14:xfrm>
                <a:off x="111347" y="5473147"/>
                <a:ext cx="197280" cy="380160"/>
              </p14:xfrm>
            </p:contentPart>
          </mc:Choice>
          <mc:Fallback>
            <p:pic>
              <p:nvPicPr>
                <p:cNvPr id="382" name="Freihand 381">
                  <a:extLst>
                    <a:ext uri="{FF2B5EF4-FFF2-40B4-BE49-F238E27FC236}">
                      <a16:creationId xmlns:a16="http://schemas.microsoft.com/office/drawing/2014/main" id="{4E263A00-0A8E-4509-BC9C-EFBFA644AC1E}"/>
                    </a:ext>
                  </a:extLst>
                </p:cNvPr>
                <p:cNvPicPr/>
                <p:nvPr/>
              </p:nvPicPr>
              <p:blipFill>
                <a:blip r:embed="rId334"/>
                <a:stretch>
                  <a:fillRect/>
                </a:stretch>
              </p:blipFill>
              <p:spPr>
                <a:xfrm>
                  <a:off x="107027" y="5468827"/>
                  <a:ext cx="20592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5">
              <p14:nvContentPartPr>
                <p14:cNvPr id="383" name="Freihand 382">
                  <a:extLst>
                    <a:ext uri="{FF2B5EF4-FFF2-40B4-BE49-F238E27FC236}">
                      <a16:creationId xmlns:a16="http://schemas.microsoft.com/office/drawing/2014/main" id="{35B79D25-E71A-4E74-9845-5BBBD9276801}"/>
                    </a:ext>
                  </a:extLst>
                </p14:cNvPr>
                <p14:cNvContentPartPr/>
                <p14:nvPr/>
              </p14:nvContentPartPr>
              <p14:xfrm>
                <a:off x="105587" y="5804707"/>
                <a:ext cx="169920" cy="15840"/>
              </p14:xfrm>
            </p:contentPart>
          </mc:Choice>
          <mc:Fallback>
            <p:pic>
              <p:nvPicPr>
                <p:cNvPr id="383" name="Freihand 382">
                  <a:extLst>
                    <a:ext uri="{FF2B5EF4-FFF2-40B4-BE49-F238E27FC236}">
                      <a16:creationId xmlns:a16="http://schemas.microsoft.com/office/drawing/2014/main" id="{35B79D25-E71A-4E74-9845-5BBBD9276801}"/>
                    </a:ext>
                  </a:extLst>
                </p:cNvPr>
                <p:cNvPicPr/>
                <p:nvPr/>
              </p:nvPicPr>
              <p:blipFill>
                <a:blip r:embed="rId336"/>
                <a:stretch>
                  <a:fillRect/>
                </a:stretch>
              </p:blipFill>
              <p:spPr>
                <a:xfrm>
                  <a:off x="101267" y="5800387"/>
                  <a:ext cx="17856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7">
              <p14:nvContentPartPr>
                <p14:cNvPr id="385" name="Freihand 384">
                  <a:extLst>
                    <a:ext uri="{FF2B5EF4-FFF2-40B4-BE49-F238E27FC236}">
                      <a16:creationId xmlns:a16="http://schemas.microsoft.com/office/drawing/2014/main" id="{A0AACA8E-B2BF-4ECC-9A83-C9B40AF94990}"/>
                    </a:ext>
                  </a:extLst>
                </p14:cNvPr>
                <p14:cNvContentPartPr/>
                <p14:nvPr/>
              </p14:nvContentPartPr>
              <p14:xfrm>
                <a:off x="447587" y="5540827"/>
                <a:ext cx="45360" cy="252360"/>
              </p14:xfrm>
            </p:contentPart>
          </mc:Choice>
          <mc:Fallback>
            <p:pic>
              <p:nvPicPr>
                <p:cNvPr id="385" name="Freihand 384">
                  <a:extLst>
                    <a:ext uri="{FF2B5EF4-FFF2-40B4-BE49-F238E27FC236}">
                      <a16:creationId xmlns:a16="http://schemas.microsoft.com/office/drawing/2014/main" id="{A0AACA8E-B2BF-4ECC-9A83-C9B40AF94990}"/>
                    </a:ext>
                  </a:extLst>
                </p:cNvPr>
                <p:cNvPicPr/>
                <p:nvPr/>
              </p:nvPicPr>
              <p:blipFill>
                <a:blip r:embed="rId338"/>
                <a:stretch>
                  <a:fillRect/>
                </a:stretch>
              </p:blipFill>
              <p:spPr>
                <a:xfrm>
                  <a:off x="443267" y="5536507"/>
                  <a:ext cx="5400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9">
              <p14:nvContentPartPr>
                <p14:cNvPr id="386" name="Freihand 385">
                  <a:extLst>
                    <a:ext uri="{FF2B5EF4-FFF2-40B4-BE49-F238E27FC236}">
                      <a16:creationId xmlns:a16="http://schemas.microsoft.com/office/drawing/2014/main" id="{7CF7365A-D94E-4181-82D6-80767AC0C677}"/>
                    </a:ext>
                  </a:extLst>
                </p14:cNvPr>
                <p14:cNvContentPartPr/>
                <p14:nvPr/>
              </p14:nvContentPartPr>
              <p14:xfrm>
                <a:off x="342107" y="5491867"/>
                <a:ext cx="200520" cy="59760"/>
              </p14:xfrm>
            </p:contentPart>
          </mc:Choice>
          <mc:Fallback>
            <p:pic>
              <p:nvPicPr>
                <p:cNvPr id="386" name="Freihand 385">
                  <a:extLst>
                    <a:ext uri="{FF2B5EF4-FFF2-40B4-BE49-F238E27FC236}">
                      <a16:creationId xmlns:a16="http://schemas.microsoft.com/office/drawing/2014/main" id="{7CF7365A-D94E-4181-82D6-80767AC0C677}"/>
                    </a:ext>
                  </a:extLst>
                </p:cNvPr>
                <p:cNvPicPr/>
                <p:nvPr/>
              </p:nvPicPr>
              <p:blipFill>
                <a:blip r:embed="rId340"/>
                <a:stretch>
                  <a:fillRect/>
                </a:stretch>
              </p:blipFill>
              <p:spPr>
                <a:xfrm>
                  <a:off x="337787" y="5487547"/>
                  <a:ext cx="209160" cy="6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1">
              <p14:nvContentPartPr>
                <p14:cNvPr id="387" name="Freihand 386">
                  <a:extLst>
                    <a:ext uri="{FF2B5EF4-FFF2-40B4-BE49-F238E27FC236}">
                      <a16:creationId xmlns:a16="http://schemas.microsoft.com/office/drawing/2014/main" id="{BD34658B-0239-4C25-996F-B775F5707B63}"/>
                    </a:ext>
                  </a:extLst>
                </p14:cNvPr>
                <p14:cNvContentPartPr/>
                <p14:nvPr/>
              </p14:nvContentPartPr>
              <p14:xfrm>
                <a:off x="408347" y="5524267"/>
                <a:ext cx="192240" cy="279000"/>
              </p14:xfrm>
            </p:contentPart>
          </mc:Choice>
          <mc:Fallback>
            <p:pic>
              <p:nvPicPr>
                <p:cNvPr id="387" name="Freihand 386">
                  <a:extLst>
                    <a:ext uri="{FF2B5EF4-FFF2-40B4-BE49-F238E27FC236}">
                      <a16:creationId xmlns:a16="http://schemas.microsoft.com/office/drawing/2014/main" id="{BD34658B-0239-4C25-996F-B775F5707B63}"/>
                    </a:ext>
                  </a:extLst>
                </p:cNvPr>
                <p:cNvPicPr/>
                <p:nvPr/>
              </p:nvPicPr>
              <p:blipFill>
                <a:blip r:embed="rId342"/>
                <a:stretch>
                  <a:fillRect/>
                </a:stretch>
              </p:blipFill>
              <p:spPr>
                <a:xfrm>
                  <a:off x="404027" y="5519947"/>
                  <a:ext cx="200880" cy="2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3">
              <p14:nvContentPartPr>
                <p14:cNvPr id="388" name="Freihand 387">
                  <a:extLst>
                    <a:ext uri="{FF2B5EF4-FFF2-40B4-BE49-F238E27FC236}">
                      <a16:creationId xmlns:a16="http://schemas.microsoft.com/office/drawing/2014/main" id="{5A1F3255-976B-4303-B399-6CAB94585423}"/>
                    </a:ext>
                  </a:extLst>
                </p14:cNvPr>
                <p14:cNvContentPartPr/>
                <p14:nvPr/>
              </p14:nvContentPartPr>
              <p14:xfrm>
                <a:off x="616787" y="5537587"/>
                <a:ext cx="157320" cy="242640"/>
              </p14:xfrm>
            </p:contentPart>
          </mc:Choice>
          <mc:Fallback>
            <p:pic>
              <p:nvPicPr>
                <p:cNvPr id="388" name="Freihand 387">
                  <a:extLst>
                    <a:ext uri="{FF2B5EF4-FFF2-40B4-BE49-F238E27FC236}">
                      <a16:creationId xmlns:a16="http://schemas.microsoft.com/office/drawing/2014/main" id="{5A1F3255-976B-4303-B399-6CAB94585423}"/>
                    </a:ext>
                  </a:extLst>
                </p:cNvPr>
                <p:cNvPicPr/>
                <p:nvPr/>
              </p:nvPicPr>
              <p:blipFill>
                <a:blip r:embed="rId344"/>
                <a:stretch>
                  <a:fillRect/>
                </a:stretch>
              </p:blipFill>
              <p:spPr>
                <a:xfrm>
                  <a:off x="612467" y="5533267"/>
                  <a:ext cx="165960" cy="25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5">
              <p14:nvContentPartPr>
                <p14:cNvPr id="389" name="Freihand 388">
                  <a:extLst>
                    <a:ext uri="{FF2B5EF4-FFF2-40B4-BE49-F238E27FC236}">
                      <a16:creationId xmlns:a16="http://schemas.microsoft.com/office/drawing/2014/main" id="{98BF07B6-0078-41B6-A20C-6788D8C5B94D}"/>
                    </a:ext>
                  </a:extLst>
                </p14:cNvPr>
                <p14:cNvContentPartPr/>
                <p14:nvPr/>
              </p14:nvContentPartPr>
              <p14:xfrm>
                <a:off x="795707" y="5678707"/>
                <a:ext cx="116280" cy="167760"/>
              </p14:xfrm>
            </p:contentPart>
          </mc:Choice>
          <mc:Fallback>
            <p:pic>
              <p:nvPicPr>
                <p:cNvPr id="389" name="Freihand 388">
                  <a:extLst>
                    <a:ext uri="{FF2B5EF4-FFF2-40B4-BE49-F238E27FC236}">
                      <a16:creationId xmlns:a16="http://schemas.microsoft.com/office/drawing/2014/main" id="{98BF07B6-0078-41B6-A20C-6788D8C5B94D}"/>
                    </a:ext>
                  </a:extLst>
                </p:cNvPr>
                <p:cNvPicPr/>
                <p:nvPr/>
              </p:nvPicPr>
              <p:blipFill>
                <a:blip r:embed="rId346"/>
                <a:stretch>
                  <a:fillRect/>
                </a:stretch>
              </p:blipFill>
              <p:spPr>
                <a:xfrm>
                  <a:off x="791387" y="5674387"/>
                  <a:ext cx="124920" cy="17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7">
              <p14:nvContentPartPr>
                <p14:cNvPr id="390" name="Freihand 389">
                  <a:extLst>
                    <a:ext uri="{FF2B5EF4-FFF2-40B4-BE49-F238E27FC236}">
                      <a16:creationId xmlns:a16="http://schemas.microsoft.com/office/drawing/2014/main" id="{1DAE476A-5273-4F7A-96FC-12D89B4DBBD4}"/>
                    </a:ext>
                  </a:extLst>
                </p14:cNvPr>
                <p14:cNvContentPartPr/>
                <p14:nvPr/>
              </p14:nvContentPartPr>
              <p14:xfrm>
                <a:off x="762587" y="5617507"/>
                <a:ext cx="472680" cy="159120"/>
              </p14:xfrm>
            </p:contentPart>
          </mc:Choice>
          <mc:Fallback>
            <p:pic>
              <p:nvPicPr>
                <p:cNvPr id="390" name="Freihand 389">
                  <a:extLst>
                    <a:ext uri="{FF2B5EF4-FFF2-40B4-BE49-F238E27FC236}">
                      <a16:creationId xmlns:a16="http://schemas.microsoft.com/office/drawing/2014/main" id="{1DAE476A-5273-4F7A-96FC-12D89B4DBBD4}"/>
                    </a:ext>
                  </a:extLst>
                </p:cNvPr>
                <p:cNvPicPr/>
                <p:nvPr/>
              </p:nvPicPr>
              <p:blipFill>
                <a:blip r:embed="rId348"/>
                <a:stretch>
                  <a:fillRect/>
                </a:stretch>
              </p:blipFill>
              <p:spPr>
                <a:xfrm>
                  <a:off x="758267" y="5613187"/>
                  <a:ext cx="481320" cy="167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9">
              <p14:nvContentPartPr>
                <p14:cNvPr id="391" name="Freihand 390">
                  <a:extLst>
                    <a:ext uri="{FF2B5EF4-FFF2-40B4-BE49-F238E27FC236}">
                      <a16:creationId xmlns:a16="http://schemas.microsoft.com/office/drawing/2014/main" id="{17A02D81-BC27-444E-86A5-22367682E831}"/>
                    </a:ext>
                  </a:extLst>
                </p14:cNvPr>
                <p14:cNvContentPartPr/>
                <p14:nvPr/>
              </p14:nvContentPartPr>
              <p14:xfrm>
                <a:off x="1027187" y="5682307"/>
                <a:ext cx="206640" cy="21600"/>
              </p14:xfrm>
            </p:contentPart>
          </mc:Choice>
          <mc:Fallback>
            <p:pic>
              <p:nvPicPr>
                <p:cNvPr id="391" name="Freihand 390">
                  <a:extLst>
                    <a:ext uri="{FF2B5EF4-FFF2-40B4-BE49-F238E27FC236}">
                      <a16:creationId xmlns:a16="http://schemas.microsoft.com/office/drawing/2014/main" id="{17A02D81-BC27-444E-86A5-22367682E831}"/>
                    </a:ext>
                  </a:extLst>
                </p:cNvPr>
                <p:cNvPicPr/>
                <p:nvPr/>
              </p:nvPicPr>
              <p:blipFill>
                <a:blip r:embed="rId350"/>
                <a:stretch>
                  <a:fillRect/>
                </a:stretch>
              </p:blipFill>
              <p:spPr>
                <a:xfrm>
                  <a:off x="1022867" y="5677987"/>
                  <a:ext cx="2152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1">
              <p14:nvContentPartPr>
                <p14:cNvPr id="393" name="Freihand 392">
                  <a:extLst>
                    <a:ext uri="{FF2B5EF4-FFF2-40B4-BE49-F238E27FC236}">
                      <a16:creationId xmlns:a16="http://schemas.microsoft.com/office/drawing/2014/main" id="{F7019621-FCA5-4A4A-9F5E-C03148C07CFB}"/>
                    </a:ext>
                  </a:extLst>
                </p14:cNvPr>
                <p14:cNvContentPartPr/>
                <p14:nvPr/>
              </p14:nvContentPartPr>
              <p14:xfrm>
                <a:off x="1289987" y="5506627"/>
                <a:ext cx="237240" cy="241920"/>
              </p14:xfrm>
            </p:contentPart>
          </mc:Choice>
          <mc:Fallback>
            <p:pic>
              <p:nvPicPr>
                <p:cNvPr id="393" name="Freihand 392">
                  <a:extLst>
                    <a:ext uri="{FF2B5EF4-FFF2-40B4-BE49-F238E27FC236}">
                      <a16:creationId xmlns:a16="http://schemas.microsoft.com/office/drawing/2014/main" id="{F7019621-FCA5-4A4A-9F5E-C03148C07CFB}"/>
                    </a:ext>
                  </a:extLst>
                </p:cNvPr>
                <p:cNvPicPr/>
                <p:nvPr/>
              </p:nvPicPr>
              <p:blipFill>
                <a:blip r:embed="rId352"/>
                <a:stretch>
                  <a:fillRect/>
                </a:stretch>
              </p:blipFill>
              <p:spPr>
                <a:xfrm>
                  <a:off x="1285667" y="5502307"/>
                  <a:ext cx="245880" cy="250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3">
              <p14:nvContentPartPr>
                <p14:cNvPr id="394" name="Freihand 393">
                  <a:extLst>
                    <a:ext uri="{FF2B5EF4-FFF2-40B4-BE49-F238E27FC236}">
                      <a16:creationId xmlns:a16="http://schemas.microsoft.com/office/drawing/2014/main" id="{1B35E535-51F3-4403-8C98-0A89D9E206C9}"/>
                    </a:ext>
                  </a:extLst>
                </p14:cNvPr>
                <p14:cNvContentPartPr/>
                <p14:nvPr/>
              </p14:nvContentPartPr>
              <p14:xfrm>
                <a:off x="1413467" y="5563147"/>
                <a:ext cx="297000" cy="117000"/>
              </p14:xfrm>
            </p:contentPart>
          </mc:Choice>
          <mc:Fallback>
            <p:pic>
              <p:nvPicPr>
                <p:cNvPr id="394" name="Freihand 393">
                  <a:extLst>
                    <a:ext uri="{FF2B5EF4-FFF2-40B4-BE49-F238E27FC236}">
                      <a16:creationId xmlns:a16="http://schemas.microsoft.com/office/drawing/2014/main" id="{1B35E535-51F3-4403-8C98-0A89D9E206C9}"/>
                    </a:ext>
                  </a:extLst>
                </p:cNvPr>
                <p:cNvPicPr/>
                <p:nvPr/>
              </p:nvPicPr>
              <p:blipFill>
                <a:blip r:embed="rId354"/>
                <a:stretch>
                  <a:fillRect/>
                </a:stretch>
              </p:blipFill>
              <p:spPr>
                <a:xfrm>
                  <a:off x="1409147" y="5558827"/>
                  <a:ext cx="30564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5">
              <p14:nvContentPartPr>
                <p14:cNvPr id="395" name="Freihand 394">
                  <a:extLst>
                    <a:ext uri="{FF2B5EF4-FFF2-40B4-BE49-F238E27FC236}">
                      <a16:creationId xmlns:a16="http://schemas.microsoft.com/office/drawing/2014/main" id="{2BEE3632-FE52-41D5-AEA7-6A98BC091FCA}"/>
                    </a:ext>
                  </a:extLst>
                </p14:cNvPr>
                <p14:cNvContentPartPr/>
                <p14:nvPr/>
              </p14:nvContentPartPr>
              <p14:xfrm>
                <a:off x="1618667" y="5531467"/>
                <a:ext cx="299160" cy="141840"/>
              </p14:xfrm>
            </p:contentPart>
          </mc:Choice>
          <mc:Fallback>
            <p:pic>
              <p:nvPicPr>
                <p:cNvPr id="395" name="Freihand 394">
                  <a:extLst>
                    <a:ext uri="{FF2B5EF4-FFF2-40B4-BE49-F238E27FC236}">
                      <a16:creationId xmlns:a16="http://schemas.microsoft.com/office/drawing/2014/main" id="{2BEE3632-FE52-41D5-AEA7-6A98BC091FCA}"/>
                    </a:ext>
                  </a:extLst>
                </p:cNvPr>
                <p:cNvPicPr/>
                <p:nvPr/>
              </p:nvPicPr>
              <p:blipFill>
                <a:blip r:embed="rId356"/>
                <a:stretch>
                  <a:fillRect/>
                </a:stretch>
              </p:blipFill>
              <p:spPr>
                <a:xfrm>
                  <a:off x="1614347" y="5527147"/>
                  <a:ext cx="307800" cy="15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7">
              <p14:nvContentPartPr>
                <p14:cNvPr id="396" name="Freihand 395">
                  <a:extLst>
                    <a:ext uri="{FF2B5EF4-FFF2-40B4-BE49-F238E27FC236}">
                      <a16:creationId xmlns:a16="http://schemas.microsoft.com/office/drawing/2014/main" id="{3923F0ED-0A61-4494-A61A-1973E175B54C}"/>
                    </a:ext>
                  </a:extLst>
                </p14:cNvPr>
                <p14:cNvContentPartPr/>
                <p14:nvPr/>
              </p14:nvContentPartPr>
              <p14:xfrm>
                <a:off x="1855907" y="5503387"/>
                <a:ext cx="167400" cy="176760"/>
              </p14:xfrm>
            </p:contentPart>
          </mc:Choice>
          <mc:Fallback>
            <p:pic>
              <p:nvPicPr>
                <p:cNvPr id="396" name="Freihand 395">
                  <a:extLst>
                    <a:ext uri="{FF2B5EF4-FFF2-40B4-BE49-F238E27FC236}">
                      <a16:creationId xmlns:a16="http://schemas.microsoft.com/office/drawing/2014/main" id="{3923F0ED-0A61-4494-A61A-1973E175B54C}"/>
                    </a:ext>
                  </a:extLst>
                </p:cNvPr>
                <p:cNvPicPr/>
                <p:nvPr/>
              </p:nvPicPr>
              <p:blipFill>
                <a:blip r:embed="rId358"/>
                <a:stretch>
                  <a:fillRect/>
                </a:stretch>
              </p:blipFill>
              <p:spPr>
                <a:xfrm>
                  <a:off x="1851587" y="5499067"/>
                  <a:ext cx="176040" cy="185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9">
              <p14:nvContentPartPr>
                <p14:cNvPr id="397" name="Freihand 396">
                  <a:extLst>
                    <a:ext uri="{FF2B5EF4-FFF2-40B4-BE49-F238E27FC236}">
                      <a16:creationId xmlns:a16="http://schemas.microsoft.com/office/drawing/2014/main" id="{C221EC91-4589-4D71-B46D-2B85F6A0D7CD}"/>
                    </a:ext>
                  </a:extLst>
                </p14:cNvPr>
                <p14:cNvContentPartPr/>
                <p14:nvPr/>
              </p14:nvContentPartPr>
              <p14:xfrm>
                <a:off x="2078387" y="5526427"/>
                <a:ext cx="128520" cy="143280"/>
              </p14:xfrm>
            </p:contentPart>
          </mc:Choice>
          <mc:Fallback>
            <p:pic>
              <p:nvPicPr>
                <p:cNvPr id="397" name="Freihand 396">
                  <a:extLst>
                    <a:ext uri="{FF2B5EF4-FFF2-40B4-BE49-F238E27FC236}">
                      <a16:creationId xmlns:a16="http://schemas.microsoft.com/office/drawing/2014/main" id="{C221EC91-4589-4D71-B46D-2B85F6A0D7CD}"/>
                    </a:ext>
                  </a:extLst>
                </p:cNvPr>
                <p:cNvPicPr/>
                <p:nvPr/>
              </p:nvPicPr>
              <p:blipFill>
                <a:blip r:embed="rId360"/>
                <a:stretch>
                  <a:fillRect/>
                </a:stretch>
              </p:blipFill>
              <p:spPr>
                <a:xfrm>
                  <a:off x="2074067" y="5522107"/>
                  <a:ext cx="13716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1">
              <p14:nvContentPartPr>
                <p14:cNvPr id="398" name="Freihand 397">
                  <a:extLst>
                    <a:ext uri="{FF2B5EF4-FFF2-40B4-BE49-F238E27FC236}">
                      <a16:creationId xmlns:a16="http://schemas.microsoft.com/office/drawing/2014/main" id="{5EF45C31-EEAA-40C8-8171-B5997B089A07}"/>
                    </a:ext>
                  </a:extLst>
                </p14:cNvPr>
                <p14:cNvContentPartPr/>
                <p14:nvPr/>
              </p14:nvContentPartPr>
              <p14:xfrm>
                <a:off x="2323547" y="5509507"/>
                <a:ext cx="159120" cy="134280"/>
              </p14:xfrm>
            </p:contentPart>
          </mc:Choice>
          <mc:Fallback>
            <p:pic>
              <p:nvPicPr>
                <p:cNvPr id="398" name="Freihand 397">
                  <a:extLst>
                    <a:ext uri="{FF2B5EF4-FFF2-40B4-BE49-F238E27FC236}">
                      <a16:creationId xmlns:a16="http://schemas.microsoft.com/office/drawing/2014/main" id="{5EF45C31-EEAA-40C8-8171-B5997B089A07}"/>
                    </a:ext>
                  </a:extLst>
                </p:cNvPr>
                <p:cNvPicPr/>
                <p:nvPr/>
              </p:nvPicPr>
              <p:blipFill>
                <a:blip r:embed="rId362"/>
                <a:stretch>
                  <a:fillRect/>
                </a:stretch>
              </p:blipFill>
              <p:spPr>
                <a:xfrm>
                  <a:off x="2319227" y="5505187"/>
                  <a:ext cx="1677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3">
              <p14:nvContentPartPr>
                <p14:cNvPr id="399" name="Freihand 398">
                  <a:extLst>
                    <a:ext uri="{FF2B5EF4-FFF2-40B4-BE49-F238E27FC236}">
                      <a16:creationId xmlns:a16="http://schemas.microsoft.com/office/drawing/2014/main" id="{4CEE6FF6-7664-44A3-B67E-98A28D46E53D}"/>
                    </a:ext>
                  </a:extLst>
                </p14:cNvPr>
                <p14:cNvContentPartPr/>
                <p14:nvPr/>
              </p14:nvContentPartPr>
              <p14:xfrm>
                <a:off x="2607947" y="5541907"/>
                <a:ext cx="14400" cy="88920"/>
              </p14:xfrm>
            </p:contentPart>
          </mc:Choice>
          <mc:Fallback>
            <p:pic>
              <p:nvPicPr>
                <p:cNvPr id="399" name="Freihand 398">
                  <a:extLst>
                    <a:ext uri="{FF2B5EF4-FFF2-40B4-BE49-F238E27FC236}">
                      <a16:creationId xmlns:a16="http://schemas.microsoft.com/office/drawing/2014/main" id="{4CEE6FF6-7664-44A3-B67E-98A28D46E53D}"/>
                    </a:ext>
                  </a:extLst>
                </p:cNvPr>
                <p:cNvPicPr/>
                <p:nvPr/>
              </p:nvPicPr>
              <p:blipFill>
                <a:blip r:embed="rId364"/>
                <a:stretch>
                  <a:fillRect/>
                </a:stretch>
              </p:blipFill>
              <p:spPr>
                <a:xfrm>
                  <a:off x="2603627" y="5537587"/>
                  <a:ext cx="2304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5">
              <p14:nvContentPartPr>
                <p14:cNvPr id="400" name="Freihand 399">
                  <a:extLst>
                    <a:ext uri="{FF2B5EF4-FFF2-40B4-BE49-F238E27FC236}">
                      <a16:creationId xmlns:a16="http://schemas.microsoft.com/office/drawing/2014/main" id="{E39A29DB-836F-4876-AAD9-26F57F61F8C3}"/>
                    </a:ext>
                  </a:extLst>
                </p14:cNvPr>
                <p14:cNvContentPartPr/>
                <p14:nvPr/>
              </p14:nvContentPartPr>
              <p14:xfrm>
                <a:off x="2548907" y="5549827"/>
                <a:ext cx="224280" cy="10800"/>
              </p14:xfrm>
            </p:contentPart>
          </mc:Choice>
          <mc:Fallback>
            <p:pic>
              <p:nvPicPr>
                <p:cNvPr id="400" name="Freihand 399">
                  <a:extLst>
                    <a:ext uri="{FF2B5EF4-FFF2-40B4-BE49-F238E27FC236}">
                      <a16:creationId xmlns:a16="http://schemas.microsoft.com/office/drawing/2014/main" id="{E39A29DB-836F-4876-AAD9-26F57F61F8C3}"/>
                    </a:ext>
                  </a:extLst>
                </p:cNvPr>
                <p:cNvPicPr/>
                <p:nvPr/>
              </p:nvPicPr>
              <p:blipFill>
                <a:blip r:embed="rId366"/>
                <a:stretch>
                  <a:fillRect/>
                </a:stretch>
              </p:blipFill>
              <p:spPr>
                <a:xfrm>
                  <a:off x="2544587" y="5545507"/>
                  <a:ext cx="23292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7">
              <p14:nvContentPartPr>
                <p14:cNvPr id="401" name="Freihand 400">
                  <a:extLst>
                    <a:ext uri="{FF2B5EF4-FFF2-40B4-BE49-F238E27FC236}">
                      <a16:creationId xmlns:a16="http://schemas.microsoft.com/office/drawing/2014/main" id="{ADBCB3A5-FF26-40AF-A470-14A0E55B8A88}"/>
                    </a:ext>
                  </a:extLst>
                </p14:cNvPr>
                <p14:cNvContentPartPr/>
                <p14:nvPr/>
              </p14:nvContentPartPr>
              <p14:xfrm>
                <a:off x="2681387" y="5449387"/>
                <a:ext cx="285480" cy="250920"/>
              </p14:xfrm>
            </p:contentPart>
          </mc:Choice>
          <mc:Fallback>
            <p:pic>
              <p:nvPicPr>
                <p:cNvPr id="401" name="Freihand 400">
                  <a:extLst>
                    <a:ext uri="{FF2B5EF4-FFF2-40B4-BE49-F238E27FC236}">
                      <a16:creationId xmlns:a16="http://schemas.microsoft.com/office/drawing/2014/main" id="{ADBCB3A5-FF26-40AF-A470-14A0E55B8A88}"/>
                    </a:ext>
                  </a:extLst>
                </p:cNvPr>
                <p:cNvPicPr/>
                <p:nvPr/>
              </p:nvPicPr>
              <p:blipFill>
                <a:blip r:embed="rId368"/>
                <a:stretch>
                  <a:fillRect/>
                </a:stretch>
              </p:blipFill>
              <p:spPr>
                <a:xfrm>
                  <a:off x="2677067" y="5445067"/>
                  <a:ext cx="294120" cy="259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9">
              <p14:nvContentPartPr>
                <p14:cNvPr id="402" name="Freihand 401">
                  <a:extLst>
                    <a:ext uri="{FF2B5EF4-FFF2-40B4-BE49-F238E27FC236}">
                      <a16:creationId xmlns:a16="http://schemas.microsoft.com/office/drawing/2014/main" id="{374EC5C7-569A-45A0-BFA6-E63660D54C09}"/>
                    </a:ext>
                  </a:extLst>
                </p14:cNvPr>
                <p14:cNvContentPartPr/>
                <p14:nvPr/>
              </p14:nvContentPartPr>
              <p14:xfrm>
                <a:off x="2596067" y="5495827"/>
                <a:ext cx="20880" cy="182880"/>
              </p14:xfrm>
            </p:contentPart>
          </mc:Choice>
          <mc:Fallback>
            <p:pic>
              <p:nvPicPr>
                <p:cNvPr id="402" name="Freihand 401">
                  <a:extLst>
                    <a:ext uri="{FF2B5EF4-FFF2-40B4-BE49-F238E27FC236}">
                      <a16:creationId xmlns:a16="http://schemas.microsoft.com/office/drawing/2014/main" id="{374EC5C7-569A-45A0-BFA6-E63660D54C09}"/>
                    </a:ext>
                  </a:extLst>
                </p:cNvPr>
                <p:cNvPicPr/>
                <p:nvPr/>
              </p:nvPicPr>
              <p:blipFill>
                <a:blip r:embed="rId370"/>
                <a:stretch>
                  <a:fillRect/>
                </a:stretch>
              </p:blipFill>
              <p:spPr>
                <a:xfrm>
                  <a:off x="2591747" y="5491507"/>
                  <a:ext cx="29520" cy="19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1">
              <p14:nvContentPartPr>
                <p14:cNvPr id="444" name="Freihand 443">
                  <a:extLst>
                    <a:ext uri="{FF2B5EF4-FFF2-40B4-BE49-F238E27FC236}">
                      <a16:creationId xmlns:a16="http://schemas.microsoft.com/office/drawing/2014/main" id="{10FAE2BD-DAFA-4AF7-AA6C-32460326115B}"/>
                    </a:ext>
                  </a:extLst>
                </p14:cNvPr>
                <p14:cNvContentPartPr/>
                <p14:nvPr/>
              </p14:nvContentPartPr>
              <p14:xfrm>
                <a:off x="3345227" y="5555947"/>
                <a:ext cx="265680" cy="21240"/>
              </p14:xfrm>
            </p:contentPart>
          </mc:Choice>
          <mc:Fallback>
            <p:pic>
              <p:nvPicPr>
                <p:cNvPr id="444" name="Freihand 443">
                  <a:extLst>
                    <a:ext uri="{FF2B5EF4-FFF2-40B4-BE49-F238E27FC236}">
                      <a16:creationId xmlns:a16="http://schemas.microsoft.com/office/drawing/2014/main" id="{10FAE2BD-DAFA-4AF7-AA6C-32460326115B}"/>
                    </a:ext>
                  </a:extLst>
                </p:cNvPr>
                <p:cNvPicPr/>
                <p:nvPr/>
              </p:nvPicPr>
              <p:blipFill>
                <a:blip r:embed="rId372"/>
                <a:stretch>
                  <a:fillRect/>
                </a:stretch>
              </p:blipFill>
              <p:spPr>
                <a:xfrm>
                  <a:off x="3340907" y="5551627"/>
                  <a:ext cx="27432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3">
              <p14:nvContentPartPr>
                <p14:cNvPr id="445" name="Freihand 444">
                  <a:extLst>
                    <a:ext uri="{FF2B5EF4-FFF2-40B4-BE49-F238E27FC236}">
                      <a16:creationId xmlns:a16="http://schemas.microsoft.com/office/drawing/2014/main" id="{EF2A8D13-286F-49ED-B81B-36408FB108E6}"/>
                    </a:ext>
                  </a:extLst>
                </p14:cNvPr>
                <p14:cNvContentPartPr/>
                <p14:nvPr/>
              </p14:nvContentPartPr>
              <p14:xfrm>
                <a:off x="3165947" y="5340307"/>
                <a:ext cx="630000" cy="425160"/>
              </p14:xfrm>
            </p:contentPart>
          </mc:Choice>
          <mc:Fallback>
            <p:pic>
              <p:nvPicPr>
                <p:cNvPr id="445" name="Freihand 444">
                  <a:extLst>
                    <a:ext uri="{FF2B5EF4-FFF2-40B4-BE49-F238E27FC236}">
                      <a16:creationId xmlns:a16="http://schemas.microsoft.com/office/drawing/2014/main" id="{EF2A8D13-286F-49ED-B81B-36408FB108E6}"/>
                    </a:ext>
                  </a:extLst>
                </p:cNvPr>
                <p:cNvPicPr/>
                <p:nvPr/>
              </p:nvPicPr>
              <p:blipFill>
                <a:blip r:embed="rId374"/>
                <a:stretch>
                  <a:fillRect/>
                </a:stretch>
              </p:blipFill>
              <p:spPr>
                <a:xfrm>
                  <a:off x="3161627" y="5335987"/>
                  <a:ext cx="638640" cy="433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4" name="Gruppieren 473">
            <a:extLst>
              <a:ext uri="{FF2B5EF4-FFF2-40B4-BE49-F238E27FC236}">
                <a16:creationId xmlns:a16="http://schemas.microsoft.com/office/drawing/2014/main" id="{C7C13270-EBB6-4B89-A17E-8C5B2DDC1CA9}"/>
              </a:ext>
            </a:extLst>
          </p:cNvPr>
          <p:cNvGrpSpPr/>
          <p:nvPr/>
        </p:nvGrpSpPr>
        <p:grpSpPr>
          <a:xfrm>
            <a:off x="4306067" y="5247427"/>
            <a:ext cx="3234960" cy="397800"/>
            <a:chOff x="4306067" y="5247427"/>
            <a:chExt cx="3234960" cy="3978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75">
              <p14:nvContentPartPr>
                <p14:cNvPr id="447" name="Freihand 446">
                  <a:extLst>
                    <a:ext uri="{FF2B5EF4-FFF2-40B4-BE49-F238E27FC236}">
                      <a16:creationId xmlns:a16="http://schemas.microsoft.com/office/drawing/2014/main" id="{123857C8-2E1C-4089-A7AD-25B3FD333BB1}"/>
                    </a:ext>
                  </a:extLst>
                </p14:cNvPr>
                <p14:cNvContentPartPr/>
                <p14:nvPr/>
              </p14:nvContentPartPr>
              <p14:xfrm>
                <a:off x="4307507" y="5394667"/>
                <a:ext cx="299880" cy="234000"/>
              </p14:xfrm>
            </p:contentPart>
          </mc:Choice>
          <mc:Fallback>
            <p:pic>
              <p:nvPicPr>
                <p:cNvPr id="447" name="Freihand 446">
                  <a:extLst>
                    <a:ext uri="{FF2B5EF4-FFF2-40B4-BE49-F238E27FC236}">
                      <a16:creationId xmlns:a16="http://schemas.microsoft.com/office/drawing/2014/main" id="{123857C8-2E1C-4089-A7AD-25B3FD333BB1}"/>
                    </a:ext>
                  </a:extLst>
                </p:cNvPr>
                <p:cNvPicPr/>
                <p:nvPr/>
              </p:nvPicPr>
              <p:blipFill>
                <a:blip r:embed="rId376"/>
                <a:stretch>
                  <a:fillRect/>
                </a:stretch>
              </p:blipFill>
              <p:spPr>
                <a:xfrm>
                  <a:off x="4303187" y="5390347"/>
                  <a:ext cx="308520" cy="242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7">
              <p14:nvContentPartPr>
                <p14:cNvPr id="448" name="Freihand 447">
                  <a:extLst>
                    <a:ext uri="{FF2B5EF4-FFF2-40B4-BE49-F238E27FC236}">
                      <a16:creationId xmlns:a16="http://schemas.microsoft.com/office/drawing/2014/main" id="{12C56DCE-40F0-4EF4-8EC5-0BF34A6B79D2}"/>
                    </a:ext>
                  </a:extLst>
                </p14:cNvPr>
                <p14:cNvContentPartPr/>
                <p14:nvPr/>
              </p14:nvContentPartPr>
              <p14:xfrm>
                <a:off x="4556627" y="5377747"/>
                <a:ext cx="52200" cy="252000"/>
              </p14:xfrm>
            </p:contentPart>
          </mc:Choice>
          <mc:Fallback>
            <p:pic>
              <p:nvPicPr>
                <p:cNvPr id="448" name="Freihand 447">
                  <a:extLst>
                    <a:ext uri="{FF2B5EF4-FFF2-40B4-BE49-F238E27FC236}">
                      <a16:creationId xmlns:a16="http://schemas.microsoft.com/office/drawing/2014/main" id="{12C56DCE-40F0-4EF4-8EC5-0BF34A6B79D2}"/>
                    </a:ext>
                  </a:extLst>
                </p:cNvPr>
                <p:cNvPicPr/>
                <p:nvPr/>
              </p:nvPicPr>
              <p:blipFill>
                <a:blip r:embed="rId378"/>
                <a:stretch>
                  <a:fillRect/>
                </a:stretch>
              </p:blipFill>
              <p:spPr>
                <a:xfrm>
                  <a:off x="4552307" y="5373427"/>
                  <a:ext cx="60840" cy="260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9">
              <p14:nvContentPartPr>
                <p14:cNvPr id="449" name="Freihand 448">
                  <a:extLst>
                    <a:ext uri="{FF2B5EF4-FFF2-40B4-BE49-F238E27FC236}">
                      <a16:creationId xmlns:a16="http://schemas.microsoft.com/office/drawing/2014/main" id="{0794C10E-C173-4463-B00A-0B9976BD0EAD}"/>
                    </a:ext>
                  </a:extLst>
                </p14:cNvPr>
                <p14:cNvContentPartPr/>
                <p14:nvPr/>
              </p14:nvContentPartPr>
              <p14:xfrm>
                <a:off x="4306067" y="5594467"/>
                <a:ext cx="354960" cy="50760"/>
              </p14:xfrm>
            </p:contentPart>
          </mc:Choice>
          <mc:Fallback>
            <p:pic>
              <p:nvPicPr>
                <p:cNvPr id="449" name="Freihand 448">
                  <a:extLst>
                    <a:ext uri="{FF2B5EF4-FFF2-40B4-BE49-F238E27FC236}">
                      <a16:creationId xmlns:a16="http://schemas.microsoft.com/office/drawing/2014/main" id="{0794C10E-C173-4463-B00A-0B9976BD0EAD}"/>
                    </a:ext>
                  </a:extLst>
                </p:cNvPr>
                <p:cNvPicPr/>
                <p:nvPr/>
              </p:nvPicPr>
              <p:blipFill>
                <a:blip r:embed="rId380"/>
                <a:stretch>
                  <a:fillRect/>
                </a:stretch>
              </p:blipFill>
              <p:spPr>
                <a:xfrm>
                  <a:off x="4301747" y="5590147"/>
                  <a:ext cx="363600" cy="5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1">
              <p14:nvContentPartPr>
                <p14:cNvPr id="450" name="Freihand 449">
                  <a:extLst>
                    <a:ext uri="{FF2B5EF4-FFF2-40B4-BE49-F238E27FC236}">
                      <a16:creationId xmlns:a16="http://schemas.microsoft.com/office/drawing/2014/main" id="{F5DBC1ED-F674-40E1-BD00-9D9FAB068831}"/>
                    </a:ext>
                  </a:extLst>
                </p14:cNvPr>
                <p14:cNvContentPartPr/>
                <p14:nvPr/>
              </p14:nvContentPartPr>
              <p14:xfrm>
                <a:off x="4750307" y="5356867"/>
                <a:ext cx="279720" cy="236160"/>
              </p14:xfrm>
            </p:contentPart>
          </mc:Choice>
          <mc:Fallback>
            <p:pic>
              <p:nvPicPr>
                <p:cNvPr id="450" name="Freihand 449">
                  <a:extLst>
                    <a:ext uri="{FF2B5EF4-FFF2-40B4-BE49-F238E27FC236}">
                      <a16:creationId xmlns:a16="http://schemas.microsoft.com/office/drawing/2014/main" id="{F5DBC1ED-F674-40E1-BD00-9D9FAB068831}"/>
                    </a:ext>
                  </a:extLst>
                </p:cNvPr>
                <p:cNvPicPr/>
                <p:nvPr/>
              </p:nvPicPr>
              <p:blipFill>
                <a:blip r:embed="rId382"/>
                <a:stretch>
                  <a:fillRect/>
                </a:stretch>
              </p:blipFill>
              <p:spPr>
                <a:xfrm>
                  <a:off x="4745987" y="5352547"/>
                  <a:ext cx="288360" cy="24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3">
              <p14:nvContentPartPr>
                <p14:cNvPr id="452" name="Freihand 451">
                  <a:extLst>
                    <a:ext uri="{FF2B5EF4-FFF2-40B4-BE49-F238E27FC236}">
                      <a16:creationId xmlns:a16="http://schemas.microsoft.com/office/drawing/2014/main" id="{5E332CD2-48D2-4329-942F-80F88C665989}"/>
                    </a:ext>
                  </a:extLst>
                </p14:cNvPr>
                <p14:cNvContentPartPr/>
                <p14:nvPr/>
              </p14:nvContentPartPr>
              <p14:xfrm>
                <a:off x="5162147" y="5424547"/>
                <a:ext cx="302040" cy="12240"/>
              </p14:xfrm>
            </p:contentPart>
          </mc:Choice>
          <mc:Fallback>
            <p:pic>
              <p:nvPicPr>
                <p:cNvPr id="452" name="Freihand 451">
                  <a:extLst>
                    <a:ext uri="{FF2B5EF4-FFF2-40B4-BE49-F238E27FC236}">
                      <a16:creationId xmlns:a16="http://schemas.microsoft.com/office/drawing/2014/main" id="{5E332CD2-48D2-4329-942F-80F88C665989}"/>
                    </a:ext>
                  </a:extLst>
                </p:cNvPr>
                <p:cNvPicPr/>
                <p:nvPr/>
              </p:nvPicPr>
              <p:blipFill>
                <a:blip r:embed="rId384"/>
                <a:stretch>
                  <a:fillRect/>
                </a:stretch>
              </p:blipFill>
              <p:spPr>
                <a:xfrm>
                  <a:off x="5157827" y="5420227"/>
                  <a:ext cx="31068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5">
              <p14:nvContentPartPr>
                <p14:cNvPr id="453" name="Freihand 452">
                  <a:extLst>
                    <a:ext uri="{FF2B5EF4-FFF2-40B4-BE49-F238E27FC236}">
                      <a16:creationId xmlns:a16="http://schemas.microsoft.com/office/drawing/2014/main" id="{AFAA07FF-202E-4110-BF49-6B23D9F74DAB}"/>
                    </a:ext>
                  </a:extLst>
                </p14:cNvPr>
                <p14:cNvContentPartPr/>
                <p14:nvPr/>
              </p14:nvContentPartPr>
              <p14:xfrm>
                <a:off x="5202467" y="5486467"/>
                <a:ext cx="280800" cy="21240"/>
              </p14:xfrm>
            </p:contentPart>
          </mc:Choice>
          <mc:Fallback>
            <p:pic>
              <p:nvPicPr>
                <p:cNvPr id="453" name="Freihand 452">
                  <a:extLst>
                    <a:ext uri="{FF2B5EF4-FFF2-40B4-BE49-F238E27FC236}">
                      <a16:creationId xmlns:a16="http://schemas.microsoft.com/office/drawing/2014/main" id="{AFAA07FF-202E-4110-BF49-6B23D9F74DAB}"/>
                    </a:ext>
                  </a:extLst>
                </p:cNvPr>
                <p:cNvPicPr/>
                <p:nvPr/>
              </p:nvPicPr>
              <p:blipFill>
                <a:blip r:embed="rId386"/>
                <a:stretch>
                  <a:fillRect/>
                </a:stretch>
              </p:blipFill>
              <p:spPr>
                <a:xfrm>
                  <a:off x="5198147" y="5482147"/>
                  <a:ext cx="2894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7">
              <p14:nvContentPartPr>
                <p14:cNvPr id="455" name="Freihand 454">
                  <a:extLst>
                    <a:ext uri="{FF2B5EF4-FFF2-40B4-BE49-F238E27FC236}">
                      <a16:creationId xmlns:a16="http://schemas.microsoft.com/office/drawing/2014/main" id="{DD768C69-5D7B-489D-88D3-E7792766EE32}"/>
                    </a:ext>
                  </a:extLst>
                </p14:cNvPr>
                <p14:cNvContentPartPr/>
                <p14:nvPr/>
              </p14:nvContentPartPr>
              <p14:xfrm>
                <a:off x="5527907" y="5276947"/>
                <a:ext cx="309240" cy="265680"/>
              </p14:xfrm>
            </p:contentPart>
          </mc:Choice>
          <mc:Fallback>
            <p:pic>
              <p:nvPicPr>
                <p:cNvPr id="455" name="Freihand 454">
                  <a:extLst>
                    <a:ext uri="{FF2B5EF4-FFF2-40B4-BE49-F238E27FC236}">
                      <a16:creationId xmlns:a16="http://schemas.microsoft.com/office/drawing/2014/main" id="{DD768C69-5D7B-489D-88D3-E7792766EE32}"/>
                    </a:ext>
                  </a:extLst>
                </p:cNvPr>
                <p:cNvPicPr/>
                <p:nvPr/>
              </p:nvPicPr>
              <p:blipFill>
                <a:blip r:embed="rId388"/>
                <a:stretch>
                  <a:fillRect/>
                </a:stretch>
              </p:blipFill>
              <p:spPr>
                <a:xfrm>
                  <a:off x="5523587" y="5272627"/>
                  <a:ext cx="317880" cy="27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9">
              <p14:nvContentPartPr>
                <p14:cNvPr id="456" name="Freihand 455">
                  <a:extLst>
                    <a:ext uri="{FF2B5EF4-FFF2-40B4-BE49-F238E27FC236}">
                      <a16:creationId xmlns:a16="http://schemas.microsoft.com/office/drawing/2014/main" id="{8E629FC9-307F-4BC3-8318-2ACF8D22CF78}"/>
                    </a:ext>
                  </a:extLst>
                </p14:cNvPr>
                <p14:cNvContentPartPr/>
                <p14:nvPr/>
              </p14:nvContentPartPr>
              <p14:xfrm>
                <a:off x="5612147" y="5526427"/>
                <a:ext cx="164520" cy="14760"/>
              </p14:xfrm>
            </p:contentPart>
          </mc:Choice>
          <mc:Fallback>
            <p:pic>
              <p:nvPicPr>
                <p:cNvPr id="456" name="Freihand 455">
                  <a:extLst>
                    <a:ext uri="{FF2B5EF4-FFF2-40B4-BE49-F238E27FC236}">
                      <a16:creationId xmlns:a16="http://schemas.microsoft.com/office/drawing/2014/main" id="{8E629FC9-307F-4BC3-8318-2ACF8D22CF78}"/>
                    </a:ext>
                  </a:extLst>
                </p:cNvPr>
                <p:cNvPicPr/>
                <p:nvPr/>
              </p:nvPicPr>
              <p:blipFill>
                <a:blip r:embed="rId390"/>
                <a:stretch>
                  <a:fillRect/>
                </a:stretch>
              </p:blipFill>
              <p:spPr>
                <a:xfrm>
                  <a:off x="5607827" y="5522107"/>
                  <a:ext cx="17316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1">
              <p14:nvContentPartPr>
                <p14:cNvPr id="457" name="Freihand 456">
                  <a:extLst>
                    <a:ext uri="{FF2B5EF4-FFF2-40B4-BE49-F238E27FC236}">
                      <a16:creationId xmlns:a16="http://schemas.microsoft.com/office/drawing/2014/main" id="{3F56175C-384B-43E5-A466-4780D0004B19}"/>
                    </a:ext>
                  </a:extLst>
                </p14:cNvPr>
                <p14:cNvContentPartPr/>
                <p14:nvPr/>
              </p14:nvContentPartPr>
              <p14:xfrm>
                <a:off x="5909867" y="5301787"/>
                <a:ext cx="160200" cy="210240"/>
              </p14:xfrm>
            </p:contentPart>
          </mc:Choice>
          <mc:Fallback>
            <p:pic>
              <p:nvPicPr>
                <p:cNvPr id="457" name="Freihand 456">
                  <a:extLst>
                    <a:ext uri="{FF2B5EF4-FFF2-40B4-BE49-F238E27FC236}">
                      <a16:creationId xmlns:a16="http://schemas.microsoft.com/office/drawing/2014/main" id="{3F56175C-384B-43E5-A466-4780D0004B19}"/>
                    </a:ext>
                  </a:extLst>
                </p:cNvPr>
                <p:cNvPicPr/>
                <p:nvPr/>
              </p:nvPicPr>
              <p:blipFill>
                <a:blip r:embed="rId392"/>
                <a:stretch>
                  <a:fillRect/>
                </a:stretch>
              </p:blipFill>
              <p:spPr>
                <a:xfrm>
                  <a:off x="5905547" y="5297467"/>
                  <a:ext cx="168840" cy="21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3">
              <p14:nvContentPartPr>
                <p14:cNvPr id="458" name="Freihand 457">
                  <a:extLst>
                    <a:ext uri="{FF2B5EF4-FFF2-40B4-BE49-F238E27FC236}">
                      <a16:creationId xmlns:a16="http://schemas.microsoft.com/office/drawing/2014/main" id="{8A17F90C-E381-49BA-AB99-A3BF718F0AF7}"/>
                    </a:ext>
                  </a:extLst>
                </p14:cNvPr>
                <p14:cNvContentPartPr/>
                <p14:nvPr/>
              </p14:nvContentPartPr>
              <p14:xfrm>
                <a:off x="6053507" y="5286667"/>
                <a:ext cx="174960" cy="228240"/>
              </p14:xfrm>
            </p:contentPart>
          </mc:Choice>
          <mc:Fallback>
            <p:pic>
              <p:nvPicPr>
                <p:cNvPr id="458" name="Freihand 457">
                  <a:extLst>
                    <a:ext uri="{FF2B5EF4-FFF2-40B4-BE49-F238E27FC236}">
                      <a16:creationId xmlns:a16="http://schemas.microsoft.com/office/drawing/2014/main" id="{8A17F90C-E381-49BA-AB99-A3BF718F0AF7}"/>
                    </a:ext>
                  </a:extLst>
                </p:cNvPr>
                <p:cNvPicPr/>
                <p:nvPr/>
              </p:nvPicPr>
              <p:blipFill>
                <a:blip r:embed="rId394"/>
                <a:stretch>
                  <a:fillRect/>
                </a:stretch>
              </p:blipFill>
              <p:spPr>
                <a:xfrm>
                  <a:off x="6049187" y="5282347"/>
                  <a:ext cx="183600" cy="236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5">
              <p14:nvContentPartPr>
                <p14:cNvPr id="459" name="Freihand 458">
                  <a:extLst>
                    <a:ext uri="{FF2B5EF4-FFF2-40B4-BE49-F238E27FC236}">
                      <a16:creationId xmlns:a16="http://schemas.microsoft.com/office/drawing/2014/main" id="{091E09EE-C366-4330-816B-0816D416C4B2}"/>
                    </a:ext>
                  </a:extLst>
                </p14:cNvPr>
                <p14:cNvContentPartPr/>
                <p14:nvPr/>
              </p14:nvContentPartPr>
              <p14:xfrm>
                <a:off x="6189947" y="5465227"/>
                <a:ext cx="111240" cy="166320"/>
              </p14:xfrm>
            </p:contentPart>
          </mc:Choice>
          <mc:Fallback>
            <p:pic>
              <p:nvPicPr>
                <p:cNvPr id="459" name="Freihand 458">
                  <a:extLst>
                    <a:ext uri="{FF2B5EF4-FFF2-40B4-BE49-F238E27FC236}">
                      <a16:creationId xmlns:a16="http://schemas.microsoft.com/office/drawing/2014/main" id="{091E09EE-C366-4330-816B-0816D416C4B2}"/>
                    </a:ext>
                  </a:extLst>
                </p:cNvPr>
                <p:cNvPicPr/>
                <p:nvPr/>
              </p:nvPicPr>
              <p:blipFill>
                <a:blip r:embed="rId396"/>
                <a:stretch>
                  <a:fillRect/>
                </a:stretch>
              </p:blipFill>
              <p:spPr>
                <a:xfrm>
                  <a:off x="6185627" y="5460907"/>
                  <a:ext cx="119880" cy="17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7">
              <p14:nvContentPartPr>
                <p14:cNvPr id="460" name="Freihand 459">
                  <a:extLst>
                    <a:ext uri="{FF2B5EF4-FFF2-40B4-BE49-F238E27FC236}">
                      <a16:creationId xmlns:a16="http://schemas.microsoft.com/office/drawing/2014/main" id="{73EE81E4-BE43-448C-BF62-3AA5BC92B048}"/>
                    </a:ext>
                  </a:extLst>
                </p14:cNvPr>
                <p14:cNvContentPartPr/>
                <p14:nvPr/>
              </p14:nvContentPartPr>
              <p14:xfrm>
                <a:off x="6175547" y="5530387"/>
                <a:ext cx="134280" cy="15840"/>
              </p14:xfrm>
            </p:contentPart>
          </mc:Choice>
          <mc:Fallback>
            <p:pic>
              <p:nvPicPr>
                <p:cNvPr id="460" name="Freihand 459">
                  <a:extLst>
                    <a:ext uri="{FF2B5EF4-FFF2-40B4-BE49-F238E27FC236}">
                      <a16:creationId xmlns:a16="http://schemas.microsoft.com/office/drawing/2014/main" id="{73EE81E4-BE43-448C-BF62-3AA5BC92B048}"/>
                    </a:ext>
                  </a:extLst>
                </p:cNvPr>
                <p:cNvPicPr/>
                <p:nvPr/>
              </p:nvPicPr>
              <p:blipFill>
                <a:blip r:embed="rId398"/>
                <a:stretch>
                  <a:fillRect/>
                </a:stretch>
              </p:blipFill>
              <p:spPr>
                <a:xfrm>
                  <a:off x="6171227" y="5526067"/>
                  <a:ext cx="1429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9">
              <p14:nvContentPartPr>
                <p14:cNvPr id="462" name="Freihand 461">
                  <a:extLst>
                    <a:ext uri="{FF2B5EF4-FFF2-40B4-BE49-F238E27FC236}">
                      <a16:creationId xmlns:a16="http://schemas.microsoft.com/office/drawing/2014/main" id="{D050FAAB-4E92-42F0-B7B8-968FA9A8094C}"/>
                    </a:ext>
                  </a:extLst>
                </p14:cNvPr>
                <p14:cNvContentPartPr/>
                <p14:nvPr/>
              </p14:nvContentPartPr>
              <p14:xfrm>
                <a:off x="6380387" y="5414827"/>
                <a:ext cx="195480" cy="15120"/>
              </p14:xfrm>
            </p:contentPart>
          </mc:Choice>
          <mc:Fallback>
            <p:pic>
              <p:nvPicPr>
                <p:cNvPr id="462" name="Freihand 461">
                  <a:extLst>
                    <a:ext uri="{FF2B5EF4-FFF2-40B4-BE49-F238E27FC236}">
                      <a16:creationId xmlns:a16="http://schemas.microsoft.com/office/drawing/2014/main" id="{D050FAAB-4E92-42F0-B7B8-968FA9A8094C}"/>
                    </a:ext>
                  </a:extLst>
                </p:cNvPr>
                <p:cNvPicPr/>
                <p:nvPr/>
              </p:nvPicPr>
              <p:blipFill>
                <a:blip r:embed="rId400"/>
                <a:stretch>
                  <a:fillRect/>
                </a:stretch>
              </p:blipFill>
              <p:spPr>
                <a:xfrm>
                  <a:off x="6376067" y="5410507"/>
                  <a:ext cx="204120" cy="2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1">
              <p14:nvContentPartPr>
                <p14:cNvPr id="464" name="Freihand 463">
                  <a:extLst>
                    <a:ext uri="{FF2B5EF4-FFF2-40B4-BE49-F238E27FC236}">
                      <a16:creationId xmlns:a16="http://schemas.microsoft.com/office/drawing/2014/main" id="{6DEC1BCE-2BC3-41E9-A9A8-102B9C600DDA}"/>
                    </a:ext>
                  </a:extLst>
                </p14:cNvPr>
                <p14:cNvContentPartPr/>
                <p14:nvPr/>
              </p14:nvContentPartPr>
              <p14:xfrm>
                <a:off x="6597827" y="5275507"/>
                <a:ext cx="178920" cy="240840"/>
              </p14:xfrm>
            </p:contentPart>
          </mc:Choice>
          <mc:Fallback>
            <p:pic>
              <p:nvPicPr>
                <p:cNvPr id="464" name="Freihand 463">
                  <a:extLst>
                    <a:ext uri="{FF2B5EF4-FFF2-40B4-BE49-F238E27FC236}">
                      <a16:creationId xmlns:a16="http://schemas.microsoft.com/office/drawing/2014/main" id="{6DEC1BCE-2BC3-41E9-A9A8-102B9C600DDA}"/>
                    </a:ext>
                  </a:extLst>
                </p:cNvPr>
                <p:cNvPicPr/>
                <p:nvPr/>
              </p:nvPicPr>
              <p:blipFill>
                <a:blip r:embed="rId402"/>
                <a:stretch>
                  <a:fillRect/>
                </a:stretch>
              </p:blipFill>
              <p:spPr>
                <a:xfrm>
                  <a:off x="6593507" y="5271187"/>
                  <a:ext cx="187560" cy="24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3">
              <p14:nvContentPartPr>
                <p14:cNvPr id="465" name="Freihand 464">
                  <a:extLst>
                    <a:ext uri="{FF2B5EF4-FFF2-40B4-BE49-F238E27FC236}">
                      <a16:creationId xmlns:a16="http://schemas.microsoft.com/office/drawing/2014/main" id="{F63EAD12-274E-4B3B-B499-F18D256CA21F}"/>
                    </a:ext>
                  </a:extLst>
                </p14:cNvPr>
                <p14:cNvContentPartPr/>
                <p14:nvPr/>
              </p14:nvContentPartPr>
              <p14:xfrm>
                <a:off x="6730307" y="5279467"/>
                <a:ext cx="32760" cy="239040"/>
              </p14:xfrm>
            </p:contentPart>
          </mc:Choice>
          <mc:Fallback>
            <p:pic>
              <p:nvPicPr>
                <p:cNvPr id="465" name="Freihand 464">
                  <a:extLst>
                    <a:ext uri="{FF2B5EF4-FFF2-40B4-BE49-F238E27FC236}">
                      <a16:creationId xmlns:a16="http://schemas.microsoft.com/office/drawing/2014/main" id="{F63EAD12-274E-4B3B-B499-F18D256CA21F}"/>
                    </a:ext>
                  </a:extLst>
                </p:cNvPr>
                <p:cNvPicPr/>
                <p:nvPr/>
              </p:nvPicPr>
              <p:blipFill>
                <a:blip r:embed="rId404"/>
                <a:stretch>
                  <a:fillRect/>
                </a:stretch>
              </p:blipFill>
              <p:spPr>
                <a:xfrm>
                  <a:off x="6725987" y="5275147"/>
                  <a:ext cx="41400" cy="24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5">
              <p14:nvContentPartPr>
                <p14:cNvPr id="466" name="Freihand 465">
                  <a:extLst>
                    <a:ext uri="{FF2B5EF4-FFF2-40B4-BE49-F238E27FC236}">
                      <a16:creationId xmlns:a16="http://schemas.microsoft.com/office/drawing/2014/main" id="{83FCDE02-5FAD-4D61-BC51-6F469CB7309C}"/>
                    </a:ext>
                  </a:extLst>
                </p14:cNvPr>
                <p14:cNvContentPartPr/>
                <p14:nvPr/>
              </p14:nvContentPartPr>
              <p14:xfrm>
                <a:off x="6588827" y="5460547"/>
                <a:ext cx="264960" cy="47520"/>
              </p14:xfrm>
            </p:contentPart>
          </mc:Choice>
          <mc:Fallback>
            <p:pic>
              <p:nvPicPr>
                <p:cNvPr id="466" name="Freihand 465">
                  <a:extLst>
                    <a:ext uri="{FF2B5EF4-FFF2-40B4-BE49-F238E27FC236}">
                      <a16:creationId xmlns:a16="http://schemas.microsoft.com/office/drawing/2014/main" id="{83FCDE02-5FAD-4D61-BC51-6F469CB7309C}"/>
                    </a:ext>
                  </a:extLst>
                </p:cNvPr>
                <p:cNvPicPr/>
                <p:nvPr/>
              </p:nvPicPr>
              <p:blipFill>
                <a:blip r:embed="rId406"/>
                <a:stretch>
                  <a:fillRect/>
                </a:stretch>
              </p:blipFill>
              <p:spPr>
                <a:xfrm>
                  <a:off x="6584507" y="5456227"/>
                  <a:ext cx="27360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7">
              <p14:nvContentPartPr>
                <p14:cNvPr id="467" name="Freihand 466">
                  <a:extLst>
                    <a:ext uri="{FF2B5EF4-FFF2-40B4-BE49-F238E27FC236}">
                      <a16:creationId xmlns:a16="http://schemas.microsoft.com/office/drawing/2014/main" id="{C15D6366-0E32-421B-A15C-60D523BF0356}"/>
                    </a:ext>
                  </a:extLst>
                </p14:cNvPr>
                <p14:cNvContentPartPr/>
                <p14:nvPr/>
              </p14:nvContentPartPr>
              <p14:xfrm>
                <a:off x="6899507" y="5269387"/>
                <a:ext cx="37440" cy="196560"/>
              </p14:xfrm>
            </p:contentPart>
          </mc:Choice>
          <mc:Fallback>
            <p:pic>
              <p:nvPicPr>
                <p:cNvPr id="467" name="Freihand 466">
                  <a:extLst>
                    <a:ext uri="{FF2B5EF4-FFF2-40B4-BE49-F238E27FC236}">
                      <a16:creationId xmlns:a16="http://schemas.microsoft.com/office/drawing/2014/main" id="{C15D6366-0E32-421B-A15C-60D523BF0356}"/>
                    </a:ext>
                  </a:extLst>
                </p:cNvPr>
                <p:cNvPicPr/>
                <p:nvPr/>
              </p:nvPicPr>
              <p:blipFill>
                <a:blip r:embed="rId408"/>
                <a:stretch>
                  <a:fillRect/>
                </a:stretch>
              </p:blipFill>
              <p:spPr>
                <a:xfrm>
                  <a:off x="6895187" y="5265067"/>
                  <a:ext cx="46080" cy="20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9">
              <p14:nvContentPartPr>
                <p14:cNvPr id="468" name="Freihand 467">
                  <a:extLst>
                    <a:ext uri="{FF2B5EF4-FFF2-40B4-BE49-F238E27FC236}">
                      <a16:creationId xmlns:a16="http://schemas.microsoft.com/office/drawing/2014/main" id="{0F22FCBC-D64E-4D2E-929A-F9798FF3494A}"/>
                    </a:ext>
                  </a:extLst>
                </p14:cNvPr>
                <p14:cNvContentPartPr/>
                <p14:nvPr/>
              </p14:nvContentPartPr>
              <p14:xfrm>
                <a:off x="6789707" y="5247427"/>
                <a:ext cx="262800" cy="100800"/>
              </p14:xfrm>
            </p:contentPart>
          </mc:Choice>
          <mc:Fallback>
            <p:pic>
              <p:nvPicPr>
                <p:cNvPr id="468" name="Freihand 467">
                  <a:extLst>
                    <a:ext uri="{FF2B5EF4-FFF2-40B4-BE49-F238E27FC236}">
                      <a16:creationId xmlns:a16="http://schemas.microsoft.com/office/drawing/2014/main" id="{0F22FCBC-D64E-4D2E-929A-F9798FF3494A}"/>
                    </a:ext>
                  </a:extLst>
                </p:cNvPr>
                <p:cNvPicPr/>
                <p:nvPr/>
              </p:nvPicPr>
              <p:blipFill>
                <a:blip r:embed="rId410"/>
                <a:stretch>
                  <a:fillRect/>
                </a:stretch>
              </p:blipFill>
              <p:spPr>
                <a:xfrm>
                  <a:off x="6785387" y="5243107"/>
                  <a:ext cx="271440" cy="10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1">
              <p14:nvContentPartPr>
                <p14:cNvPr id="469" name="Freihand 468">
                  <a:extLst>
                    <a:ext uri="{FF2B5EF4-FFF2-40B4-BE49-F238E27FC236}">
                      <a16:creationId xmlns:a16="http://schemas.microsoft.com/office/drawing/2014/main" id="{71ECE001-5F98-4D39-BD92-AEE67E215D8B}"/>
                    </a:ext>
                  </a:extLst>
                </p14:cNvPr>
                <p14:cNvContentPartPr/>
                <p14:nvPr/>
              </p14:nvContentPartPr>
              <p14:xfrm>
                <a:off x="7036667" y="5261827"/>
                <a:ext cx="162720" cy="181440"/>
              </p14:xfrm>
            </p:contentPart>
          </mc:Choice>
          <mc:Fallback>
            <p:pic>
              <p:nvPicPr>
                <p:cNvPr id="469" name="Freihand 468">
                  <a:extLst>
                    <a:ext uri="{FF2B5EF4-FFF2-40B4-BE49-F238E27FC236}">
                      <a16:creationId xmlns:a16="http://schemas.microsoft.com/office/drawing/2014/main" id="{71ECE001-5F98-4D39-BD92-AEE67E215D8B}"/>
                    </a:ext>
                  </a:extLst>
                </p:cNvPr>
                <p:cNvPicPr/>
                <p:nvPr/>
              </p:nvPicPr>
              <p:blipFill>
                <a:blip r:embed="rId412"/>
                <a:stretch>
                  <a:fillRect/>
                </a:stretch>
              </p:blipFill>
              <p:spPr>
                <a:xfrm>
                  <a:off x="7032347" y="5257507"/>
                  <a:ext cx="171360" cy="19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3">
              <p14:nvContentPartPr>
                <p14:cNvPr id="470" name="Freihand 469">
                  <a:extLst>
                    <a:ext uri="{FF2B5EF4-FFF2-40B4-BE49-F238E27FC236}">
                      <a16:creationId xmlns:a16="http://schemas.microsoft.com/office/drawing/2014/main" id="{862A92D9-9529-4252-B172-F69D8B745580}"/>
                    </a:ext>
                  </a:extLst>
                </p14:cNvPr>
                <p14:cNvContentPartPr/>
                <p14:nvPr/>
              </p14:nvContentPartPr>
              <p14:xfrm>
                <a:off x="7179227" y="5384947"/>
                <a:ext cx="95040" cy="192960"/>
              </p14:xfrm>
            </p:contentPart>
          </mc:Choice>
          <mc:Fallback>
            <p:pic>
              <p:nvPicPr>
                <p:cNvPr id="470" name="Freihand 469">
                  <a:extLst>
                    <a:ext uri="{FF2B5EF4-FFF2-40B4-BE49-F238E27FC236}">
                      <a16:creationId xmlns:a16="http://schemas.microsoft.com/office/drawing/2014/main" id="{862A92D9-9529-4252-B172-F69D8B745580}"/>
                    </a:ext>
                  </a:extLst>
                </p:cNvPr>
                <p:cNvPicPr/>
                <p:nvPr/>
              </p:nvPicPr>
              <p:blipFill>
                <a:blip r:embed="rId414"/>
                <a:stretch>
                  <a:fillRect/>
                </a:stretch>
              </p:blipFill>
              <p:spPr>
                <a:xfrm>
                  <a:off x="7174907" y="5380627"/>
                  <a:ext cx="10368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5">
              <p14:nvContentPartPr>
                <p14:cNvPr id="471" name="Freihand 470">
                  <a:extLst>
                    <a:ext uri="{FF2B5EF4-FFF2-40B4-BE49-F238E27FC236}">
                      <a16:creationId xmlns:a16="http://schemas.microsoft.com/office/drawing/2014/main" id="{BCAFBDA9-AEBE-406B-AFE0-9D5CA10DF593}"/>
                    </a:ext>
                  </a:extLst>
                </p14:cNvPr>
                <p14:cNvContentPartPr/>
                <p14:nvPr/>
              </p14:nvContentPartPr>
              <p14:xfrm>
                <a:off x="7143227" y="5439667"/>
                <a:ext cx="165240" cy="21960"/>
              </p14:xfrm>
            </p:contentPart>
          </mc:Choice>
          <mc:Fallback>
            <p:pic>
              <p:nvPicPr>
                <p:cNvPr id="471" name="Freihand 470">
                  <a:extLst>
                    <a:ext uri="{FF2B5EF4-FFF2-40B4-BE49-F238E27FC236}">
                      <a16:creationId xmlns:a16="http://schemas.microsoft.com/office/drawing/2014/main" id="{BCAFBDA9-AEBE-406B-AFE0-9D5CA10DF593}"/>
                    </a:ext>
                  </a:extLst>
                </p:cNvPr>
                <p:cNvPicPr/>
                <p:nvPr/>
              </p:nvPicPr>
              <p:blipFill>
                <a:blip r:embed="rId416"/>
                <a:stretch>
                  <a:fillRect/>
                </a:stretch>
              </p:blipFill>
              <p:spPr>
                <a:xfrm>
                  <a:off x="7138907" y="5435347"/>
                  <a:ext cx="17388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7">
              <p14:nvContentPartPr>
                <p14:cNvPr id="473" name="Freihand 472">
                  <a:extLst>
                    <a:ext uri="{FF2B5EF4-FFF2-40B4-BE49-F238E27FC236}">
                      <a16:creationId xmlns:a16="http://schemas.microsoft.com/office/drawing/2014/main" id="{3FBFF72E-572E-4AFD-9031-9114840ECF34}"/>
                    </a:ext>
                  </a:extLst>
                </p14:cNvPr>
                <p14:cNvContentPartPr/>
                <p14:nvPr/>
              </p14:nvContentPartPr>
              <p14:xfrm>
                <a:off x="7381907" y="5368027"/>
                <a:ext cx="159120" cy="16200"/>
              </p14:xfrm>
            </p:contentPart>
          </mc:Choice>
          <mc:Fallback>
            <p:pic>
              <p:nvPicPr>
                <p:cNvPr id="473" name="Freihand 472">
                  <a:extLst>
                    <a:ext uri="{FF2B5EF4-FFF2-40B4-BE49-F238E27FC236}">
                      <a16:creationId xmlns:a16="http://schemas.microsoft.com/office/drawing/2014/main" id="{3FBFF72E-572E-4AFD-9031-9114840ECF34}"/>
                    </a:ext>
                  </a:extLst>
                </p:cNvPr>
                <p:cNvPicPr/>
                <p:nvPr/>
              </p:nvPicPr>
              <p:blipFill>
                <a:blip r:embed="rId418"/>
                <a:stretch>
                  <a:fillRect/>
                </a:stretch>
              </p:blipFill>
              <p:spPr>
                <a:xfrm>
                  <a:off x="7377587" y="5363707"/>
                  <a:ext cx="167760" cy="248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8" name="Gruppieren 477">
            <a:extLst>
              <a:ext uri="{FF2B5EF4-FFF2-40B4-BE49-F238E27FC236}">
                <a16:creationId xmlns:a16="http://schemas.microsoft.com/office/drawing/2014/main" id="{30946C14-7D70-4E3B-BBE0-329B2E57F43B}"/>
              </a:ext>
            </a:extLst>
          </p:cNvPr>
          <p:cNvGrpSpPr/>
          <p:nvPr/>
        </p:nvGrpSpPr>
        <p:grpSpPr>
          <a:xfrm>
            <a:off x="942227" y="6024307"/>
            <a:ext cx="2157840" cy="644040"/>
            <a:chOff x="942227" y="6024307"/>
            <a:chExt cx="2157840" cy="644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19">
              <p14:nvContentPartPr>
                <p14:cNvPr id="413" name="Freihand 412">
                  <a:extLst>
                    <a:ext uri="{FF2B5EF4-FFF2-40B4-BE49-F238E27FC236}">
                      <a16:creationId xmlns:a16="http://schemas.microsoft.com/office/drawing/2014/main" id="{9FEF4FC6-206C-4013-B77A-CC7E41D94B37}"/>
                    </a:ext>
                  </a:extLst>
                </p14:cNvPr>
                <p14:cNvContentPartPr/>
                <p14:nvPr/>
              </p14:nvContentPartPr>
              <p14:xfrm>
                <a:off x="942227" y="6217627"/>
                <a:ext cx="225000" cy="8640"/>
              </p14:xfrm>
            </p:contentPart>
          </mc:Choice>
          <mc:Fallback>
            <p:pic>
              <p:nvPicPr>
                <p:cNvPr id="413" name="Freihand 412">
                  <a:extLst>
                    <a:ext uri="{FF2B5EF4-FFF2-40B4-BE49-F238E27FC236}">
                      <a16:creationId xmlns:a16="http://schemas.microsoft.com/office/drawing/2014/main" id="{9FEF4FC6-206C-4013-B77A-CC7E41D94B37}"/>
                    </a:ext>
                  </a:extLst>
                </p:cNvPr>
                <p:cNvPicPr/>
                <p:nvPr/>
              </p:nvPicPr>
              <p:blipFill>
                <a:blip r:embed="rId420"/>
                <a:stretch>
                  <a:fillRect/>
                </a:stretch>
              </p:blipFill>
              <p:spPr>
                <a:xfrm>
                  <a:off x="937907" y="6213307"/>
                  <a:ext cx="233640" cy="1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1">
              <p14:nvContentPartPr>
                <p14:cNvPr id="414" name="Freihand 413">
                  <a:extLst>
                    <a:ext uri="{FF2B5EF4-FFF2-40B4-BE49-F238E27FC236}">
                      <a16:creationId xmlns:a16="http://schemas.microsoft.com/office/drawing/2014/main" id="{AB7668C2-7E4B-4100-B9C7-0DE24C8DF1A0}"/>
                    </a:ext>
                  </a:extLst>
                </p14:cNvPr>
                <p14:cNvContentPartPr/>
                <p14:nvPr/>
              </p14:nvContentPartPr>
              <p14:xfrm>
                <a:off x="980027" y="6293227"/>
                <a:ext cx="213120" cy="4680"/>
              </p14:xfrm>
            </p:contentPart>
          </mc:Choice>
          <mc:Fallback>
            <p:pic>
              <p:nvPicPr>
                <p:cNvPr id="414" name="Freihand 413">
                  <a:extLst>
                    <a:ext uri="{FF2B5EF4-FFF2-40B4-BE49-F238E27FC236}">
                      <a16:creationId xmlns:a16="http://schemas.microsoft.com/office/drawing/2014/main" id="{AB7668C2-7E4B-4100-B9C7-0DE24C8DF1A0}"/>
                    </a:ext>
                  </a:extLst>
                </p:cNvPr>
                <p:cNvPicPr/>
                <p:nvPr/>
              </p:nvPicPr>
              <p:blipFill>
                <a:blip r:embed="rId422"/>
                <a:stretch>
                  <a:fillRect/>
                </a:stretch>
              </p:blipFill>
              <p:spPr>
                <a:xfrm>
                  <a:off x="975707" y="6288907"/>
                  <a:ext cx="221760" cy="13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3">
              <p14:nvContentPartPr>
                <p14:cNvPr id="416" name="Freihand 415">
                  <a:extLst>
                    <a:ext uri="{FF2B5EF4-FFF2-40B4-BE49-F238E27FC236}">
                      <a16:creationId xmlns:a16="http://schemas.microsoft.com/office/drawing/2014/main" id="{50623008-2552-45AC-8093-2173C2699643}"/>
                    </a:ext>
                  </a:extLst>
                </p14:cNvPr>
                <p14:cNvContentPartPr/>
                <p14:nvPr/>
              </p14:nvContentPartPr>
              <p14:xfrm>
                <a:off x="1379627" y="6130867"/>
                <a:ext cx="26640" cy="173880"/>
              </p14:xfrm>
            </p:contentPart>
          </mc:Choice>
          <mc:Fallback>
            <p:pic>
              <p:nvPicPr>
                <p:cNvPr id="416" name="Freihand 415">
                  <a:extLst>
                    <a:ext uri="{FF2B5EF4-FFF2-40B4-BE49-F238E27FC236}">
                      <a16:creationId xmlns:a16="http://schemas.microsoft.com/office/drawing/2014/main" id="{50623008-2552-45AC-8093-2173C2699643}"/>
                    </a:ext>
                  </a:extLst>
                </p:cNvPr>
                <p:cNvPicPr/>
                <p:nvPr/>
              </p:nvPicPr>
              <p:blipFill>
                <a:blip r:embed="rId424"/>
                <a:stretch>
                  <a:fillRect/>
                </a:stretch>
              </p:blipFill>
              <p:spPr>
                <a:xfrm>
                  <a:off x="1375307" y="6126547"/>
                  <a:ext cx="35280" cy="18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5">
              <p14:nvContentPartPr>
                <p14:cNvPr id="417" name="Freihand 416">
                  <a:extLst>
                    <a:ext uri="{FF2B5EF4-FFF2-40B4-BE49-F238E27FC236}">
                      <a16:creationId xmlns:a16="http://schemas.microsoft.com/office/drawing/2014/main" id="{54159F56-5A38-40D8-B804-EB7DF45F66E4}"/>
                    </a:ext>
                  </a:extLst>
                </p14:cNvPr>
                <p14:cNvContentPartPr/>
                <p14:nvPr/>
              </p14:nvContentPartPr>
              <p14:xfrm>
                <a:off x="1287827" y="6098827"/>
                <a:ext cx="191520" cy="16920"/>
              </p14:xfrm>
            </p:contentPart>
          </mc:Choice>
          <mc:Fallback>
            <p:pic>
              <p:nvPicPr>
                <p:cNvPr id="417" name="Freihand 416">
                  <a:extLst>
                    <a:ext uri="{FF2B5EF4-FFF2-40B4-BE49-F238E27FC236}">
                      <a16:creationId xmlns:a16="http://schemas.microsoft.com/office/drawing/2014/main" id="{54159F56-5A38-40D8-B804-EB7DF45F66E4}"/>
                    </a:ext>
                  </a:extLst>
                </p:cNvPr>
                <p:cNvPicPr/>
                <p:nvPr/>
              </p:nvPicPr>
              <p:blipFill>
                <a:blip r:embed="rId426"/>
                <a:stretch>
                  <a:fillRect/>
                </a:stretch>
              </p:blipFill>
              <p:spPr>
                <a:xfrm>
                  <a:off x="1283507" y="6094507"/>
                  <a:ext cx="200160" cy="25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7">
              <p14:nvContentPartPr>
                <p14:cNvPr id="419" name="Freihand 418">
                  <a:extLst>
                    <a:ext uri="{FF2B5EF4-FFF2-40B4-BE49-F238E27FC236}">
                      <a16:creationId xmlns:a16="http://schemas.microsoft.com/office/drawing/2014/main" id="{F32AB3D8-7C44-49CD-A251-FCCA2F7AAB61}"/>
                    </a:ext>
                  </a:extLst>
                </p14:cNvPr>
                <p14:cNvContentPartPr/>
                <p14:nvPr/>
              </p14:nvContentPartPr>
              <p14:xfrm>
                <a:off x="1462787" y="6190627"/>
                <a:ext cx="255960" cy="106200"/>
              </p14:xfrm>
            </p:contentPart>
          </mc:Choice>
          <mc:Fallback>
            <p:pic>
              <p:nvPicPr>
                <p:cNvPr id="419" name="Freihand 418">
                  <a:extLst>
                    <a:ext uri="{FF2B5EF4-FFF2-40B4-BE49-F238E27FC236}">
                      <a16:creationId xmlns:a16="http://schemas.microsoft.com/office/drawing/2014/main" id="{F32AB3D8-7C44-49CD-A251-FCCA2F7AAB61}"/>
                    </a:ext>
                  </a:extLst>
                </p:cNvPr>
                <p:cNvPicPr/>
                <p:nvPr/>
              </p:nvPicPr>
              <p:blipFill>
                <a:blip r:embed="rId428"/>
                <a:stretch>
                  <a:fillRect/>
                </a:stretch>
              </p:blipFill>
              <p:spPr>
                <a:xfrm>
                  <a:off x="1458467" y="6186307"/>
                  <a:ext cx="264600" cy="114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9">
              <p14:nvContentPartPr>
                <p14:cNvPr id="420" name="Freihand 419">
                  <a:extLst>
                    <a:ext uri="{FF2B5EF4-FFF2-40B4-BE49-F238E27FC236}">
                      <a16:creationId xmlns:a16="http://schemas.microsoft.com/office/drawing/2014/main" id="{B40D633D-01B1-480C-A8DA-368179CC1D42}"/>
                    </a:ext>
                  </a:extLst>
                </p14:cNvPr>
                <p14:cNvContentPartPr/>
                <p14:nvPr/>
              </p14:nvContentPartPr>
              <p14:xfrm>
                <a:off x="1713707" y="6090907"/>
                <a:ext cx="3960" cy="24840"/>
              </p14:xfrm>
            </p:contentPart>
          </mc:Choice>
          <mc:Fallback>
            <p:pic>
              <p:nvPicPr>
                <p:cNvPr id="420" name="Freihand 419">
                  <a:extLst>
                    <a:ext uri="{FF2B5EF4-FFF2-40B4-BE49-F238E27FC236}">
                      <a16:creationId xmlns:a16="http://schemas.microsoft.com/office/drawing/2014/main" id="{B40D633D-01B1-480C-A8DA-368179CC1D42}"/>
                    </a:ext>
                  </a:extLst>
                </p:cNvPr>
                <p:cNvPicPr/>
                <p:nvPr/>
              </p:nvPicPr>
              <p:blipFill>
                <a:blip r:embed="rId430"/>
                <a:stretch>
                  <a:fillRect/>
                </a:stretch>
              </p:blipFill>
              <p:spPr>
                <a:xfrm>
                  <a:off x="1709387" y="6086587"/>
                  <a:ext cx="12600" cy="33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1">
              <p14:nvContentPartPr>
                <p14:cNvPr id="421" name="Freihand 420">
                  <a:extLst>
                    <a:ext uri="{FF2B5EF4-FFF2-40B4-BE49-F238E27FC236}">
                      <a16:creationId xmlns:a16="http://schemas.microsoft.com/office/drawing/2014/main" id="{64B67063-C123-431A-83AC-9D93EC3BA98B}"/>
                    </a:ext>
                  </a:extLst>
                </p14:cNvPr>
                <p14:cNvContentPartPr/>
                <p14:nvPr/>
              </p14:nvContentPartPr>
              <p14:xfrm>
                <a:off x="1788227" y="6100267"/>
                <a:ext cx="137160" cy="272520"/>
              </p14:xfrm>
            </p:contentPart>
          </mc:Choice>
          <mc:Fallback>
            <p:pic>
              <p:nvPicPr>
                <p:cNvPr id="421" name="Freihand 420">
                  <a:extLst>
                    <a:ext uri="{FF2B5EF4-FFF2-40B4-BE49-F238E27FC236}">
                      <a16:creationId xmlns:a16="http://schemas.microsoft.com/office/drawing/2014/main" id="{64B67063-C123-431A-83AC-9D93EC3BA98B}"/>
                    </a:ext>
                  </a:extLst>
                </p:cNvPr>
                <p:cNvPicPr/>
                <p:nvPr/>
              </p:nvPicPr>
              <p:blipFill>
                <a:blip r:embed="rId432"/>
                <a:stretch>
                  <a:fillRect/>
                </a:stretch>
              </p:blipFill>
              <p:spPr>
                <a:xfrm>
                  <a:off x="1783907" y="6095947"/>
                  <a:ext cx="145800" cy="28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3">
              <p14:nvContentPartPr>
                <p14:cNvPr id="422" name="Freihand 421">
                  <a:extLst>
                    <a:ext uri="{FF2B5EF4-FFF2-40B4-BE49-F238E27FC236}">
                      <a16:creationId xmlns:a16="http://schemas.microsoft.com/office/drawing/2014/main" id="{D5CE4ED6-CEB5-4985-9DE6-B95201066159}"/>
                    </a:ext>
                  </a:extLst>
                </p14:cNvPr>
                <p14:cNvContentPartPr/>
                <p14:nvPr/>
              </p14:nvContentPartPr>
              <p14:xfrm>
                <a:off x="2017187" y="6189907"/>
                <a:ext cx="132480" cy="15840"/>
              </p14:xfrm>
            </p:contentPart>
          </mc:Choice>
          <mc:Fallback>
            <p:pic>
              <p:nvPicPr>
                <p:cNvPr id="422" name="Freihand 421">
                  <a:extLst>
                    <a:ext uri="{FF2B5EF4-FFF2-40B4-BE49-F238E27FC236}">
                      <a16:creationId xmlns:a16="http://schemas.microsoft.com/office/drawing/2014/main" id="{D5CE4ED6-CEB5-4985-9DE6-B95201066159}"/>
                    </a:ext>
                  </a:extLst>
                </p:cNvPr>
                <p:cNvPicPr/>
                <p:nvPr/>
              </p:nvPicPr>
              <p:blipFill>
                <a:blip r:embed="rId434"/>
                <a:stretch>
                  <a:fillRect/>
                </a:stretch>
              </p:blipFill>
              <p:spPr>
                <a:xfrm>
                  <a:off x="2012867" y="6185587"/>
                  <a:ext cx="141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5">
              <p14:nvContentPartPr>
                <p14:cNvPr id="423" name="Freihand 422">
                  <a:extLst>
                    <a:ext uri="{FF2B5EF4-FFF2-40B4-BE49-F238E27FC236}">
                      <a16:creationId xmlns:a16="http://schemas.microsoft.com/office/drawing/2014/main" id="{82C46B4E-52EF-43D4-A28A-051D6F3F59BC}"/>
                    </a:ext>
                  </a:extLst>
                </p14:cNvPr>
                <p14:cNvContentPartPr/>
                <p14:nvPr/>
              </p14:nvContentPartPr>
              <p14:xfrm>
                <a:off x="2236787" y="6061747"/>
                <a:ext cx="142560" cy="173520"/>
              </p14:xfrm>
            </p:contentPart>
          </mc:Choice>
          <mc:Fallback>
            <p:pic>
              <p:nvPicPr>
                <p:cNvPr id="423" name="Freihand 422">
                  <a:extLst>
                    <a:ext uri="{FF2B5EF4-FFF2-40B4-BE49-F238E27FC236}">
                      <a16:creationId xmlns:a16="http://schemas.microsoft.com/office/drawing/2014/main" id="{82C46B4E-52EF-43D4-A28A-051D6F3F59BC}"/>
                    </a:ext>
                  </a:extLst>
                </p:cNvPr>
                <p:cNvPicPr/>
                <p:nvPr/>
              </p:nvPicPr>
              <p:blipFill>
                <a:blip r:embed="rId436"/>
                <a:stretch>
                  <a:fillRect/>
                </a:stretch>
              </p:blipFill>
              <p:spPr>
                <a:xfrm>
                  <a:off x="2232467" y="6057427"/>
                  <a:ext cx="15120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7">
              <p14:nvContentPartPr>
                <p14:cNvPr id="425" name="Freihand 424">
                  <a:extLst>
                    <a:ext uri="{FF2B5EF4-FFF2-40B4-BE49-F238E27FC236}">
                      <a16:creationId xmlns:a16="http://schemas.microsoft.com/office/drawing/2014/main" id="{75382872-7CDF-4229-822E-DBAFCB3FD3B0}"/>
                    </a:ext>
                  </a:extLst>
                </p14:cNvPr>
                <p14:cNvContentPartPr/>
                <p14:nvPr/>
              </p14:nvContentPartPr>
              <p14:xfrm>
                <a:off x="2393747" y="6152827"/>
                <a:ext cx="95760" cy="103320"/>
              </p14:xfrm>
            </p:contentPart>
          </mc:Choice>
          <mc:Fallback>
            <p:pic>
              <p:nvPicPr>
                <p:cNvPr id="425" name="Freihand 424">
                  <a:extLst>
                    <a:ext uri="{FF2B5EF4-FFF2-40B4-BE49-F238E27FC236}">
                      <a16:creationId xmlns:a16="http://schemas.microsoft.com/office/drawing/2014/main" id="{75382872-7CDF-4229-822E-DBAFCB3FD3B0}"/>
                    </a:ext>
                  </a:extLst>
                </p:cNvPr>
                <p:cNvPicPr/>
                <p:nvPr/>
              </p:nvPicPr>
              <p:blipFill>
                <a:blip r:embed="rId438"/>
                <a:stretch>
                  <a:fillRect/>
                </a:stretch>
              </p:blipFill>
              <p:spPr>
                <a:xfrm>
                  <a:off x="2389427" y="6148507"/>
                  <a:ext cx="104400" cy="11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9">
              <p14:nvContentPartPr>
                <p14:cNvPr id="426" name="Freihand 425">
                  <a:extLst>
                    <a:ext uri="{FF2B5EF4-FFF2-40B4-BE49-F238E27FC236}">
                      <a16:creationId xmlns:a16="http://schemas.microsoft.com/office/drawing/2014/main" id="{0ADA449F-E258-4E85-94D8-E5165709C52B}"/>
                    </a:ext>
                  </a:extLst>
                </p14:cNvPr>
                <p14:cNvContentPartPr/>
                <p14:nvPr/>
              </p14:nvContentPartPr>
              <p14:xfrm>
                <a:off x="2520467" y="6024307"/>
                <a:ext cx="424440" cy="241200"/>
              </p14:xfrm>
            </p:contentPart>
          </mc:Choice>
          <mc:Fallback>
            <p:pic>
              <p:nvPicPr>
                <p:cNvPr id="426" name="Freihand 425">
                  <a:extLst>
                    <a:ext uri="{FF2B5EF4-FFF2-40B4-BE49-F238E27FC236}">
                      <a16:creationId xmlns:a16="http://schemas.microsoft.com/office/drawing/2014/main" id="{0ADA449F-E258-4E85-94D8-E5165709C52B}"/>
                    </a:ext>
                  </a:extLst>
                </p:cNvPr>
                <p:cNvPicPr/>
                <p:nvPr/>
              </p:nvPicPr>
              <p:blipFill>
                <a:blip r:embed="rId440"/>
                <a:stretch>
                  <a:fillRect/>
                </a:stretch>
              </p:blipFill>
              <p:spPr>
                <a:xfrm>
                  <a:off x="2516147" y="6019987"/>
                  <a:ext cx="433080" cy="24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1">
              <p14:nvContentPartPr>
                <p14:cNvPr id="427" name="Freihand 426">
                  <a:extLst>
                    <a:ext uri="{FF2B5EF4-FFF2-40B4-BE49-F238E27FC236}">
                      <a16:creationId xmlns:a16="http://schemas.microsoft.com/office/drawing/2014/main" id="{57F08BA0-4829-48DF-B7FD-4DE64AD4CB21}"/>
                    </a:ext>
                  </a:extLst>
                </p14:cNvPr>
                <p14:cNvContentPartPr/>
                <p14:nvPr/>
              </p14:nvContentPartPr>
              <p14:xfrm>
                <a:off x="3001427" y="6147787"/>
                <a:ext cx="98640" cy="138600"/>
              </p14:xfrm>
            </p:contentPart>
          </mc:Choice>
          <mc:Fallback>
            <p:pic>
              <p:nvPicPr>
                <p:cNvPr id="427" name="Freihand 426">
                  <a:extLst>
                    <a:ext uri="{FF2B5EF4-FFF2-40B4-BE49-F238E27FC236}">
                      <a16:creationId xmlns:a16="http://schemas.microsoft.com/office/drawing/2014/main" id="{57F08BA0-4829-48DF-B7FD-4DE64AD4CB21}"/>
                    </a:ext>
                  </a:extLst>
                </p:cNvPr>
                <p:cNvPicPr/>
                <p:nvPr/>
              </p:nvPicPr>
              <p:blipFill>
                <a:blip r:embed="rId442"/>
                <a:stretch>
                  <a:fillRect/>
                </a:stretch>
              </p:blipFill>
              <p:spPr>
                <a:xfrm>
                  <a:off x="2997107" y="6143467"/>
                  <a:ext cx="107280" cy="14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3">
              <p14:nvContentPartPr>
                <p14:cNvPr id="475" name="Freihand 474">
                  <a:extLst>
                    <a:ext uri="{FF2B5EF4-FFF2-40B4-BE49-F238E27FC236}">
                      <a16:creationId xmlns:a16="http://schemas.microsoft.com/office/drawing/2014/main" id="{8B5DCF57-DF13-49D8-A96B-DF2DB939491F}"/>
                    </a:ext>
                  </a:extLst>
                </p14:cNvPr>
                <p14:cNvContentPartPr/>
                <p14:nvPr/>
              </p14:nvContentPartPr>
              <p14:xfrm>
                <a:off x="1855907" y="6397987"/>
                <a:ext cx="40320" cy="198360"/>
              </p14:xfrm>
            </p:contentPart>
          </mc:Choice>
          <mc:Fallback>
            <p:pic>
              <p:nvPicPr>
                <p:cNvPr id="475" name="Freihand 474">
                  <a:extLst>
                    <a:ext uri="{FF2B5EF4-FFF2-40B4-BE49-F238E27FC236}">
                      <a16:creationId xmlns:a16="http://schemas.microsoft.com/office/drawing/2014/main" id="{8B5DCF57-DF13-49D8-A96B-DF2DB939491F}"/>
                    </a:ext>
                  </a:extLst>
                </p:cNvPr>
                <p:cNvPicPr/>
                <p:nvPr/>
              </p:nvPicPr>
              <p:blipFill>
                <a:blip r:embed="rId444"/>
                <a:stretch>
                  <a:fillRect/>
                </a:stretch>
              </p:blipFill>
              <p:spPr>
                <a:xfrm>
                  <a:off x="1851587" y="6393667"/>
                  <a:ext cx="4896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5">
              <p14:nvContentPartPr>
                <p14:cNvPr id="476" name="Freihand 475">
                  <a:extLst>
                    <a:ext uri="{FF2B5EF4-FFF2-40B4-BE49-F238E27FC236}">
                      <a16:creationId xmlns:a16="http://schemas.microsoft.com/office/drawing/2014/main" id="{E25805FF-8017-4AF3-BFB1-F4DC36214771}"/>
                    </a:ext>
                  </a:extLst>
                </p14:cNvPr>
                <p14:cNvContentPartPr/>
                <p14:nvPr/>
              </p14:nvContentPartPr>
              <p14:xfrm>
                <a:off x="1736027" y="6352267"/>
                <a:ext cx="349200" cy="31320"/>
              </p14:xfrm>
            </p:contentPart>
          </mc:Choice>
          <mc:Fallback>
            <p:pic>
              <p:nvPicPr>
                <p:cNvPr id="476" name="Freihand 475">
                  <a:extLst>
                    <a:ext uri="{FF2B5EF4-FFF2-40B4-BE49-F238E27FC236}">
                      <a16:creationId xmlns:a16="http://schemas.microsoft.com/office/drawing/2014/main" id="{E25805FF-8017-4AF3-BFB1-F4DC36214771}"/>
                    </a:ext>
                  </a:extLst>
                </p:cNvPr>
                <p:cNvPicPr/>
                <p:nvPr/>
              </p:nvPicPr>
              <p:blipFill>
                <a:blip r:embed="rId446"/>
                <a:stretch>
                  <a:fillRect/>
                </a:stretch>
              </p:blipFill>
              <p:spPr>
                <a:xfrm>
                  <a:off x="1731707" y="6347947"/>
                  <a:ext cx="35784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7">
              <p14:nvContentPartPr>
                <p14:cNvPr id="477" name="Freihand 476">
                  <a:extLst>
                    <a:ext uri="{FF2B5EF4-FFF2-40B4-BE49-F238E27FC236}">
                      <a16:creationId xmlns:a16="http://schemas.microsoft.com/office/drawing/2014/main" id="{2AB6B5BD-8316-44DE-841C-BD1A11FDF18F}"/>
                    </a:ext>
                  </a:extLst>
                </p14:cNvPr>
                <p14:cNvContentPartPr/>
                <p14:nvPr/>
              </p14:nvContentPartPr>
              <p14:xfrm>
                <a:off x="2041307" y="6477187"/>
                <a:ext cx="190080" cy="191160"/>
              </p14:xfrm>
            </p:contentPart>
          </mc:Choice>
          <mc:Fallback>
            <p:pic>
              <p:nvPicPr>
                <p:cNvPr id="477" name="Freihand 476">
                  <a:extLst>
                    <a:ext uri="{FF2B5EF4-FFF2-40B4-BE49-F238E27FC236}">
                      <a16:creationId xmlns:a16="http://schemas.microsoft.com/office/drawing/2014/main" id="{2AB6B5BD-8316-44DE-841C-BD1A11FDF18F}"/>
                    </a:ext>
                  </a:extLst>
                </p:cNvPr>
                <p:cNvPicPr/>
                <p:nvPr/>
              </p:nvPicPr>
              <p:blipFill>
                <a:blip r:embed="rId448"/>
                <a:stretch>
                  <a:fillRect/>
                </a:stretch>
              </p:blipFill>
              <p:spPr>
                <a:xfrm>
                  <a:off x="2036987" y="6472867"/>
                  <a:ext cx="198720" cy="199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6" name="Gruppieren 495">
            <a:extLst>
              <a:ext uri="{FF2B5EF4-FFF2-40B4-BE49-F238E27FC236}">
                <a16:creationId xmlns:a16="http://schemas.microsoft.com/office/drawing/2014/main" id="{18504151-60BA-4D26-A88A-95F272A8AB34}"/>
              </a:ext>
            </a:extLst>
          </p:cNvPr>
          <p:cNvGrpSpPr/>
          <p:nvPr/>
        </p:nvGrpSpPr>
        <p:grpSpPr>
          <a:xfrm>
            <a:off x="7692947" y="5225467"/>
            <a:ext cx="440640" cy="302760"/>
            <a:chOff x="7692947" y="5225467"/>
            <a:chExt cx="440640" cy="302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49">
              <p14:nvContentPartPr>
                <p14:cNvPr id="479" name="Freihand 478">
                  <a:extLst>
                    <a:ext uri="{FF2B5EF4-FFF2-40B4-BE49-F238E27FC236}">
                      <a16:creationId xmlns:a16="http://schemas.microsoft.com/office/drawing/2014/main" id="{E26FC9F1-28EC-43A7-97D1-DAAD82780597}"/>
                    </a:ext>
                  </a:extLst>
                </p14:cNvPr>
                <p14:cNvContentPartPr/>
                <p14:nvPr/>
              </p14:nvContentPartPr>
              <p14:xfrm>
                <a:off x="7786187" y="5267587"/>
                <a:ext cx="60120" cy="221760"/>
              </p14:xfrm>
            </p:contentPart>
          </mc:Choice>
          <mc:Fallback>
            <p:pic>
              <p:nvPicPr>
                <p:cNvPr id="479" name="Freihand 478">
                  <a:extLst>
                    <a:ext uri="{FF2B5EF4-FFF2-40B4-BE49-F238E27FC236}">
                      <a16:creationId xmlns:a16="http://schemas.microsoft.com/office/drawing/2014/main" id="{E26FC9F1-28EC-43A7-97D1-DAAD82780597}"/>
                    </a:ext>
                  </a:extLst>
                </p:cNvPr>
                <p:cNvPicPr/>
                <p:nvPr/>
              </p:nvPicPr>
              <p:blipFill>
                <a:blip r:embed="rId450"/>
                <a:stretch>
                  <a:fillRect/>
                </a:stretch>
              </p:blipFill>
              <p:spPr>
                <a:xfrm>
                  <a:off x="7781867" y="5263267"/>
                  <a:ext cx="6876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1">
              <p14:nvContentPartPr>
                <p14:cNvPr id="480" name="Freihand 479">
                  <a:extLst>
                    <a:ext uri="{FF2B5EF4-FFF2-40B4-BE49-F238E27FC236}">
                      <a16:creationId xmlns:a16="http://schemas.microsoft.com/office/drawing/2014/main" id="{12DBEEF8-97FD-4D14-990A-D79FC9BD1811}"/>
                    </a:ext>
                  </a:extLst>
                </p14:cNvPr>
                <p14:cNvContentPartPr/>
                <p14:nvPr/>
              </p14:nvContentPartPr>
              <p14:xfrm>
                <a:off x="7692947" y="5225467"/>
                <a:ext cx="329400" cy="12240"/>
              </p14:xfrm>
            </p:contentPart>
          </mc:Choice>
          <mc:Fallback>
            <p:pic>
              <p:nvPicPr>
                <p:cNvPr id="480" name="Freihand 479">
                  <a:extLst>
                    <a:ext uri="{FF2B5EF4-FFF2-40B4-BE49-F238E27FC236}">
                      <a16:creationId xmlns:a16="http://schemas.microsoft.com/office/drawing/2014/main" id="{12DBEEF8-97FD-4D14-990A-D79FC9BD1811}"/>
                    </a:ext>
                  </a:extLst>
                </p:cNvPr>
                <p:cNvPicPr/>
                <p:nvPr/>
              </p:nvPicPr>
              <p:blipFill>
                <a:blip r:embed="rId452"/>
                <a:stretch>
                  <a:fillRect/>
                </a:stretch>
              </p:blipFill>
              <p:spPr>
                <a:xfrm>
                  <a:off x="7688627" y="5221147"/>
                  <a:ext cx="338040" cy="2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3">
              <p14:nvContentPartPr>
                <p14:cNvPr id="481" name="Freihand 480">
                  <a:extLst>
                    <a:ext uri="{FF2B5EF4-FFF2-40B4-BE49-F238E27FC236}">
                      <a16:creationId xmlns:a16="http://schemas.microsoft.com/office/drawing/2014/main" id="{A4C47A2A-935D-4E9C-8879-8B5C036EE590}"/>
                    </a:ext>
                  </a:extLst>
                </p14:cNvPr>
                <p14:cNvContentPartPr/>
                <p14:nvPr/>
              </p14:nvContentPartPr>
              <p14:xfrm>
                <a:off x="7978787" y="5378467"/>
                <a:ext cx="154800" cy="149760"/>
              </p14:xfrm>
            </p:contentPart>
          </mc:Choice>
          <mc:Fallback>
            <p:pic>
              <p:nvPicPr>
                <p:cNvPr id="481" name="Freihand 480">
                  <a:extLst>
                    <a:ext uri="{FF2B5EF4-FFF2-40B4-BE49-F238E27FC236}">
                      <a16:creationId xmlns:a16="http://schemas.microsoft.com/office/drawing/2014/main" id="{A4C47A2A-935D-4E9C-8879-8B5C036EE590}"/>
                    </a:ext>
                  </a:extLst>
                </p:cNvPr>
                <p:cNvPicPr/>
                <p:nvPr/>
              </p:nvPicPr>
              <p:blipFill>
                <a:blip r:embed="rId454"/>
                <a:stretch>
                  <a:fillRect/>
                </a:stretch>
              </p:blipFill>
              <p:spPr>
                <a:xfrm>
                  <a:off x="7974467" y="5374147"/>
                  <a:ext cx="163440" cy="158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455">
            <p14:nvContentPartPr>
              <p14:cNvPr id="482" name="Freihand 481">
                <a:extLst>
                  <a:ext uri="{FF2B5EF4-FFF2-40B4-BE49-F238E27FC236}">
                    <a16:creationId xmlns:a16="http://schemas.microsoft.com/office/drawing/2014/main" id="{45C5B817-BDA1-4DD9-975F-B70CF02C5F3C}"/>
                  </a:ext>
                </a:extLst>
              </p14:cNvPr>
              <p14:cNvContentPartPr/>
              <p14:nvPr/>
            </p14:nvContentPartPr>
            <p14:xfrm>
              <a:off x="5171507" y="5975347"/>
              <a:ext cx="323640" cy="7560"/>
            </p14:xfrm>
          </p:contentPart>
        </mc:Choice>
        <mc:Fallback>
          <p:pic>
            <p:nvPicPr>
              <p:cNvPr id="482" name="Freihand 481">
                <a:extLst>
                  <a:ext uri="{FF2B5EF4-FFF2-40B4-BE49-F238E27FC236}">
                    <a16:creationId xmlns:a16="http://schemas.microsoft.com/office/drawing/2014/main" id="{45C5B817-BDA1-4DD9-975F-B70CF02C5F3C}"/>
                  </a:ext>
                </a:extLst>
              </p:cNvPr>
              <p:cNvPicPr/>
              <p:nvPr/>
            </p:nvPicPr>
            <p:blipFill>
              <a:blip r:embed="rId456"/>
              <a:stretch>
                <a:fillRect/>
              </a:stretch>
            </p:blipFill>
            <p:spPr>
              <a:xfrm>
                <a:off x="5167187" y="5971027"/>
                <a:ext cx="332280" cy="1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7">
            <p14:nvContentPartPr>
              <p14:cNvPr id="483" name="Freihand 482">
                <a:extLst>
                  <a:ext uri="{FF2B5EF4-FFF2-40B4-BE49-F238E27FC236}">
                    <a16:creationId xmlns:a16="http://schemas.microsoft.com/office/drawing/2014/main" id="{11504AA8-53DC-46D2-96B5-9B78B66AC56E}"/>
                  </a:ext>
                </a:extLst>
              </p14:cNvPr>
              <p14:cNvContentPartPr/>
              <p14:nvPr/>
            </p14:nvContentPartPr>
            <p14:xfrm>
              <a:off x="5208947" y="6023227"/>
              <a:ext cx="312840" cy="30960"/>
            </p14:xfrm>
          </p:contentPart>
        </mc:Choice>
        <mc:Fallback>
          <p:pic>
            <p:nvPicPr>
              <p:cNvPr id="483" name="Freihand 482">
                <a:extLst>
                  <a:ext uri="{FF2B5EF4-FFF2-40B4-BE49-F238E27FC236}">
                    <a16:creationId xmlns:a16="http://schemas.microsoft.com/office/drawing/2014/main" id="{11504AA8-53DC-46D2-96B5-9B78B66AC56E}"/>
                  </a:ext>
                </a:extLst>
              </p:cNvPr>
              <p:cNvPicPr/>
              <p:nvPr/>
            </p:nvPicPr>
            <p:blipFill>
              <a:blip r:embed="rId458"/>
              <a:stretch>
                <a:fillRect/>
              </a:stretch>
            </p:blipFill>
            <p:spPr>
              <a:xfrm>
                <a:off x="5204627" y="6018907"/>
                <a:ext cx="32148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9">
            <p14:nvContentPartPr>
              <p14:cNvPr id="484" name="Freihand 483">
                <a:extLst>
                  <a:ext uri="{FF2B5EF4-FFF2-40B4-BE49-F238E27FC236}">
                    <a16:creationId xmlns:a16="http://schemas.microsoft.com/office/drawing/2014/main" id="{7DAA941F-C45A-444F-B313-8377AEF69F79}"/>
                  </a:ext>
                </a:extLst>
              </p14:cNvPr>
              <p14:cNvContentPartPr/>
              <p14:nvPr/>
            </p14:nvContentPartPr>
            <p14:xfrm>
              <a:off x="5589827" y="5881027"/>
              <a:ext cx="245160" cy="238680"/>
            </p14:xfrm>
          </p:contentPart>
        </mc:Choice>
        <mc:Fallback>
          <p:pic>
            <p:nvPicPr>
              <p:cNvPr id="484" name="Freihand 483">
                <a:extLst>
                  <a:ext uri="{FF2B5EF4-FFF2-40B4-BE49-F238E27FC236}">
                    <a16:creationId xmlns:a16="http://schemas.microsoft.com/office/drawing/2014/main" id="{7DAA941F-C45A-444F-B313-8377AEF69F79}"/>
                  </a:ext>
                </a:extLst>
              </p:cNvPr>
              <p:cNvPicPr/>
              <p:nvPr/>
            </p:nvPicPr>
            <p:blipFill>
              <a:blip r:embed="rId460"/>
              <a:stretch>
                <a:fillRect/>
              </a:stretch>
            </p:blipFill>
            <p:spPr>
              <a:xfrm>
                <a:off x="5585507" y="5876707"/>
                <a:ext cx="253800" cy="24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1">
            <p14:nvContentPartPr>
              <p14:cNvPr id="485" name="Freihand 484">
                <a:extLst>
                  <a:ext uri="{FF2B5EF4-FFF2-40B4-BE49-F238E27FC236}">
                    <a16:creationId xmlns:a16="http://schemas.microsoft.com/office/drawing/2014/main" id="{1BFAF0D4-6E04-48EB-96C5-C341852C698A}"/>
                  </a:ext>
                </a:extLst>
              </p14:cNvPr>
              <p14:cNvContentPartPr/>
              <p14:nvPr/>
            </p14:nvContentPartPr>
            <p14:xfrm>
              <a:off x="5714747" y="5992267"/>
              <a:ext cx="178200" cy="25920"/>
            </p14:xfrm>
          </p:contentPart>
        </mc:Choice>
        <mc:Fallback>
          <p:pic>
            <p:nvPicPr>
              <p:cNvPr id="485" name="Freihand 484">
                <a:extLst>
                  <a:ext uri="{FF2B5EF4-FFF2-40B4-BE49-F238E27FC236}">
                    <a16:creationId xmlns:a16="http://schemas.microsoft.com/office/drawing/2014/main" id="{1BFAF0D4-6E04-48EB-96C5-C341852C698A}"/>
                  </a:ext>
                </a:extLst>
              </p:cNvPr>
              <p:cNvPicPr/>
              <p:nvPr/>
            </p:nvPicPr>
            <p:blipFill>
              <a:blip r:embed="rId462"/>
              <a:stretch>
                <a:fillRect/>
              </a:stretch>
            </p:blipFill>
            <p:spPr>
              <a:xfrm>
                <a:off x="5710427" y="5987947"/>
                <a:ext cx="186840" cy="3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3">
            <p14:nvContentPartPr>
              <p14:cNvPr id="486" name="Freihand 485">
                <a:extLst>
                  <a:ext uri="{FF2B5EF4-FFF2-40B4-BE49-F238E27FC236}">
                    <a16:creationId xmlns:a16="http://schemas.microsoft.com/office/drawing/2014/main" id="{34B325B7-54CD-4E48-A439-39250EE4EB4E}"/>
                  </a:ext>
                </a:extLst>
              </p14:cNvPr>
              <p14:cNvContentPartPr/>
              <p14:nvPr/>
            </p14:nvContentPartPr>
            <p14:xfrm>
              <a:off x="5963147" y="5935747"/>
              <a:ext cx="202320" cy="140040"/>
            </p14:xfrm>
          </p:contentPart>
        </mc:Choice>
        <mc:Fallback>
          <p:pic>
            <p:nvPicPr>
              <p:cNvPr id="486" name="Freihand 485">
                <a:extLst>
                  <a:ext uri="{FF2B5EF4-FFF2-40B4-BE49-F238E27FC236}">
                    <a16:creationId xmlns:a16="http://schemas.microsoft.com/office/drawing/2014/main" id="{34B325B7-54CD-4E48-A439-39250EE4EB4E}"/>
                  </a:ext>
                </a:extLst>
              </p:cNvPr>
              <p:cNvPicPr/>
              <p:nvPr/>
            </p:nvPicPr>
            <p:blipFill>
              <a:blip r:embed="rId464"/>
              <a:stretch>
                <a:fillRect/>
              </a:stretch>
            </p:blipFill>
            <p:spPr>
              <a:xfrm>
                <a:off x="5958827" y="5931427"/>
                <a:ext cx="210960" cy="14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5">
            <p14:nvContentPartPr>
              <p14:cNvPr id="487" name="Freihand 486">
                <a:extLst>
                  <a:ext uri="{FF2B5EF4-FFF2-40B4-BE49-F238E27FC236}">
                    <a16:creationId xmlns:a16="http://schemas.microsoft.com/office/drawing/2014/main" id="{160A433F-0C5D-45C9-ACB1-354EFEBB9CAB}"/>
                  </a:ext>
                </a:extLst>
              </p14:cNvPr>
              <p14:cNvContentPartPr/>
              <p14:nvPr/>
            </p14:nvContentPartPr>
            <p14:xfrm>
              <a:off x="6220547" y="5900467"/>
              <a:ext cx="41400" cy="142200"/>
            </p14:xfrm>
          </p:contentPart>
        </mc:Choice>
        <mc:Fallback>
          <p:pic>
            <p:nvPicPr>
              <p:cNvPr id="487" name="Freihand 486">
                <a:extLst>
                  <a:ext uri="{FF2B5EF4-FFF2-40B4-BE49-F238E27FC236}">
                    <a16:creationId xmlns:a16="http://schemas.microsoft.com/office/drawing/2014/main" id="{160A433F-0C5D-45C9-ACB1-354EFEBB9CAB}"/>
                  </a:ext>
                </a:extLst>
              </p:cNvPr>
              <p:cNvPicPr/>
              <p:nvPr/>
            </p:nvPicPr>
            <p:blipFill>
              <a:blip r:embed="rId466"/>
              <a:stretch>
                <a:fillRect/>
              </a:stretch>
            </p:blipFill>
            <p:spPr>
              <a:xfrm>
                <a:off x="6216227" y="5896147"/>
                <a:ext cx="5004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7">
            <p14:nvContentPartPr>
              <p14:cNvPr id="488" name="Freihand 487">
                <a:extLst>
                  <a:ext uri="{FF2B5EF4-FFF2-40B4-BE49-F238E27FC236}">
                    <a16:creationId xmlns:a16="http://schemas.microsoft.com/office/drawing/2014/main" id="{3C1B1A1E-9BFA-4312-9F7B-73ACF1089A08}"/>
                  </a:ext>
                </a:extLst>
              </p14:cNvPr>
              <p14:cNvContentPartPr/>
              <p14:nvPr/>
            </p14:nvContentPartPr>
            <p14:xfrm>
              <a:off x="6159707" y="5840347"/>
              <a:ext cx="194040" cy="211680"/>
            </p14:xfrm>
          </p:contentPart>
        </mc:Choice>
        <mc:Fallback>
          <p:pic>
            <p:nvPicPr>
              <p:cNvPr id="488" name="Freihand 487">
                <a:extLst>
                  <a:ext uri="{FF2B5EF4-FFF2-40B4-BE49-F238E27FC236}">
                    <a16:creationId xmlns:a16="http://schemas.microsoft.com/office/drawing/2014/main" id="{3C1B1A1E-9BFA-4312-9F7B-73ACF1089A08}"/>
                  </a:ext>
                </a:extLst>
              </p:cNvPr>
              <p:cNvPicPr/>
              <p:nvPr/>
            </p:nvPicPr>
            <p:blipFill>
              <a:blip r:embed="rId468"/>
              <a:stretch>
                <a:fillRect/>
              </a:stretch>
            </p:blipFill>
            <p:spPr>
              <a:xfrm>
                <a:off x="6155387" y="5836027"/>
                <a:ext cx="202680" cy="22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9">
            <p14:nvContentPartPr>
              <p14:cNvPr id="489" name="Freihand 488">
                <a:extLst>
                  <a:ext uri="{FF2B5EF4-FFF2-40B4-BE49-F238E27FC236}">
                    <a16:creationId xmlns:a16="http://schemas.microsoft.com/office/drawing/2014/main" id="{8FFC5DAB-2F91-4AF3-A005-3AB2D1C2FDAC}"/>
                  </a:ext>
                </a:extLst>
              </p14:cNvPr>
              <p14:cNvContentPartPr/>
              <p14:nvPr/>
            </p14:nvContentPartPr>
            <p14:xfrm>
              <a:off x="6422507" y="5901187"/>
              <a:ext cx="120960" cy="151920"/>
            </p14:xfrm>
          </p:contentPart>
        </mc:Choice>
        <mc:Fallback>
          <p:pic>
            <p:nvPicPr>
              <p:cNvPr id="489" name="Freihand 488">
                <a:extLst>
                  <a:ext uri="{FF2B5EF4-FFF2-40B4-BE49-F238E27FC236}">
                    <a16:creationId xmlns:a16="http://schemas.microsoft.com/office/drawing/2014/main" id="{8FFC5DAB-2F91-4AF3-A005-3AB2D1C2FDAC}"/>
                  </a:ext>
                </a:extLst>
              </p:cNvPr>
              <p:cNvPicPr/>
              <p:nvPr/>
            </p:nvPicPr>
            <p:blipFill>
              <a:blip r:embed="rId470"/>
              <a:stretch>
                <a:fillRect/>
              </a:stretch>
            </p:blipFill>
            <p:spPr>
              <a:xfrm>
                <a:off x="6418187" y="5896867"/>
                <a:ext cx="12960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1">
            <p14:nvContentPartPr>
              <p14:cNvPr id="490" name="Freihand 489">
                <a:extLst>
                  <a:ext uri="{FF2B5EF4-FFF2-40B4-BE49-F238E27FC236}">
                    <a16:creationId xmlns:a16="http://schemas.microsoft.com/office/drawing/2014/main" id="{44B1058C-121B-48E6-9D47-0E30B8C61DA6}"/>
                  </a:ext>
                </a:extLst>
              </p14:cNvPr>
              <p14:cNvContentPartPr/>
              <p14:nvPr/>
            </p14:nvContentPartPr>
            <p14:xfrm>
              <a:off x="6620147" y="5885707"/>
              <a:ext cx="180000" cy="125280"/>
            </p14:xfrm>
          </p:contentPart>
        </mc:Choice>
        <mc:Fallback>
          <p:pic>
            <p:nvPicPr>
              <p:cNvPr id="490" name="Freihand 489">
                <a:extLst>
                  <a:ext uri="{FF2B5EF4-FFF2-40B4-BE49-F238E27FC236}">
                    <a16:creationId xmlns:a16="http://schemas.microsoft.com/office/drawing/2014/main" id="{44B1058C-121B-48E6-9D47-0E30B8C61DA6}"/>
                  </a:ext>
                </a:extLst>
              </p:cNvPr>
              <p:cNvPicPr/>
              <p:nvPr/>
            </p:nvPicPr>
            <p:blipFill>
              <a:blip r:embed="rId472"/>
              <a:stretch>
                <a:fillRect/>
              </a:stretch>
            </p:blipFill>
            <p:spPr>
              <a:xfrm>
                <a:off x="6615827" y="5881387"/>
                <a:ext cx="188640" cy="133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3">
            <p14:nvContentPartPr>
              <p14:cNvPr id="491" name="Freihand 490">
                <a:extLst>
                  <a:ext uri="{FF2B5EF4-FFF2-40B4-BE49-F238E27FC236}">
                    <a16:creationId xmlns:a16="http://schemas.microsoft.com/office/drawing/2014/main" id="{D5482B75-BC4A-4BBB-BE09-EF170AF08972}"/>
                  </a:ext>
                </a:extLst>
              </p14:cNvPr>
              <p14:cNvContentPartPr/>
              <p14:nvPr/>
            </p14:nvContentPartPr>
            <p14:xfrm>
              <a:off x="6957827" y="5907667"/>
              <a:ext cx="41400" cy="117720"/>
            </p14:xfrm>
          </p:contentPart>
        </mc:Choice>
        <mc:Fallback>
          <p:pic>
            <p:nvPicPr>
              <p:cNvPr id="491" name="Freihand 490">
                <a:extLst>
                  <a:ext uri="{FF2B5EF4-FFF2-40B4-BE49-F238E27FC236}">
                    <a16:creationId xmlns:a16="http://schemas.microsoft.com/office/drawing/2014/main" id="{D5482B75-BC4A-4BBB-BE09-EF170AF08972}"/>
                  </a:ext>
                </a:extLst>
              </p:cNvPr>
              <p:cNvPicPr/>
              <p:nvPr/>
            </p:nvPicPr>
            <p:blipFill>
              <a:blip r:embed="rId474"/>
              <a:stretch>
                <a:fillRect/>
              </a:stretch>
            </p:blipFill>
            <p:spPr>
              <a:xfrm>
                <a:off x="6953507" y="5903347"/>
                <a:ext cx="5004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5">
            <p14:nvContentPartPr>
              <p14:cNvPr id="492" name="Freihand 491">
                <a:extLst>
                  <a:ext uri="{FF2B5EF4-FFF2-40B4-BE49-F238E27FC236}">
                    <a16:creationId xmlns:a16="http://schemas.microsoft.com/office/drawing/2014/main" id="{0A0381D5-F1C8-45FF-AA85-988A71B7BCFC}"/>
                  </a:ext>
                </a:extLst>
              </p14:cNvPr>
              <p14:cNvContentPartPr/>
              <p14:nvPr/>
            </p14:nvContentPartPr>
            <p14:xfrm>
              <a:off x="6907787" y="5900467"/>
              <a:ext cx="318600" cy="149760"/>
            </p14:xfrm>
          </p:contentPart>
        </mc:Choice>
        <mc:Fallback>
          <p:pic>
            <p:nvPicPr>
              <p:cNvPr id="492" name="Freihand 491">
                <a:extLst>
                  <a:ext uri="{FF2B5EF4-FFF2-40B4-BE49-F238E27FC236}">
                    <a16:creationId xmlns:a16="http://schemas.microsoft.com/office/drawing/2014/main" id="{0A0381D5-F1C8-45FF-AA85-988A71B7BCFC}"/>
                  </a:ext>
                </a:extLst>
              </p:cNvPr>
              <p:cNvPicPr/>
              <p:nvPr/>
            </p:nvPicPr>
            <p:blipFill>
              <a:blip r:embed="rId476"/>
              <a:stretch>
                <a:fillRect/>
              </a:stretch>
            </p:blipFill>
            <p:spPr>
              <a:xfrm>
                <a:off x="6903467" y="5896147"/>
                <a:ext cx="32724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7">
            <p14:nvContentPartPr>
              <p14:cNvPr id="493" name="Freihand 492">
                <a:extLst>
                  <a:ext uri="{FF2B5EF4-FFF2-40B4-BE49-F238E27FC236}">
                    <a16:creationId xmlns:a16="http://schemas.microsoft.com/office/drawing/2014/main" id="{2901B130-2EF3-4E0D-843E-E3DB413B9EE7}"/>
                  </a:ext>
                </a:extLst>
              </p14:cNvPr>
              <p14:cNvContentPartPr/>
              <p14:nvPr/>
            </p14:nvContentPartPr>
            <p14:xfrm>
              <a:off x="7075187" y="5836747"/>
              <a:ext cx="268200" cy="190080"/>
            </p14:xfrm>
          </p:contentPart>
        </mc:Choice>
        <mc:Fallback>
          <p:pic>
            <p:nvPicPr>
              <p:cNvPr id="493" name="Freihand 492">
                <a:extLst>
                  <a:ext uri="{FF2B5EF4-FFF2-40B4-BE49-F238E27FC236}">
                    <a16:creationId xmlns:a16="http://schemas.microsoft.com/office/drawing/2014/main" id="{2901B130-2EF3-4E0D-843E-E3DB413B9EE7}"/>
                  </a:ext>
                </a:extLst>
              </p:cNvPr>
              <p:cNvPicPr/>
              <p:nvPr/>
            </p:nvPicPr>
            <p:blipFill>
              <a:blip r:embed="rId478"/>
              <a:stretch>
                <a:fillRect/>
              </a:stretch>
            </p:blipFill>
            <p:spPr>
              <a:xfrm>
                <a:off x="7070867" y="5832427"/>
                <a:ext cx="276840" cy="19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9">
            <p14:nvContentPartPr>
              <p14:cNvPr id="494" name="Freihand 493">
                <a:extLst>
                  <a:ext uri="{FF2B5EF4-FFF2-40B4-BE49-F238E27FC236}">
                    <a16:creationId xmlns:a16="http://schemas.microsoft.com/office/drawing/2014/main" id="{974C93C3-1A19-40D3-9348-D297FC03892D}"/>
                  </a:ext>
                </a:extLst>
              </p14:cNvPr>
              <p14:cNvContentPartPr/>
              <p14:nvPr/>
            </p14:nvContentPartPr>
            <p14:xfrm>
              <a:off x="7467227" y="5928907"/>
              <a:ext cx="235080" cy="31680"/>
            </p14:xfrm>
          </p:contentPart>
        </mc:Choice>
        <mc:Fallback>
          <p:pic>
            <p:nvPicPr>
              <p:cNvPr id="494" name="Freihand 493">
                <a:extLst>
                  <a:ext uri="{FF2B5EF4-FFF2-40B4-BE49-F238E27FC236}">
                    <a16:creationId xmlns:a16="http://schemas.microsoft.com/office/drawing/2014/main" id="{974C93C3-1A19-40D3-9348-D297FC03892D}"/>
                  </a:ext>
                </a:extLst>
              </p:cNvPr>
              <p:cNvPicPr/>
              <p:nvPr/>
            </p:nvPicPr>
            <p:blipFill>
              <a:blip r:embed="rId480"/>
              <a:stretch>
                <a:fillRect/>
              </a:stretch>
            </p:blipFill>
            <p:spPr>
              <a:xfrm>
                <a:off x="7462907" y="5924587"/>
                <a:ext cx="24372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1">
            <p14:nvContentPartPr>
              <p14:cNvPr id="497" name="Freihand 496">
                <a:extLst>
                  <a:ext uri="{FF2B5EF4-FFF2-40B4-BE49-F238E27FC236}">
                    <a16:creationId xmlns:a16="http://schemas.microsoft.com/office/drawing/2014/main" id="{61D91A94-DD5A-4503-86CC-A580FCC2A0BD}"/>
                  </a:ext>
                </a:extLst>
              </p14:cNvPr>
              <p14:cNvContentPartPr/>
              <p14:nvPr/>
            </p14:nvContentPartPr>
            <p14:xfrm>
              <a:off x="7683947" y="5758627"/>
              <a:ext cx="254880" cy="293040"/>
            </p14:xfrm>
          </p:contentPart>
        </mc:Choice>
        <mc:Fallback>
          <p:pic>
            <p:nvPicPr>
              <p:cNvPr id="497" name="Freihand 496">
                <a:extLst>
                  <a:ext uri="{FF2B5EF4-FFF2-40B4-BE49-F238E27FC236}">
                    <a16:creationId xmlns:a16="http://schemas.microsoft.com/office/drawing/2014/main" id="{61D91A94-DD5A-4503-86CC-A580FCC2A0BD}"/>
                  </a:ext>
                </a:extLst>
              </p:cNvPr>
              <p:cNvPicPr/>
              <p:nvPr/>
            </p:nvPicPr>
            <p:blipFill>
              <a:blip r:embed="rId482"/>
              <a:stretch>
                <a:fillRect/>
              </a:stretch>
            </p:blipFill>
            <p:spPr>
              <a:xfrm>
                <a:off x="7679627" y="5754307"/>
                <a:ext cx="263520" cy="301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3">
            <p14:nvContentPartPr>
              <p14:cNvPr id="498" name="Freihand 497">
                <a:extLst>
                  <a:ext uri="{FF2B5EF4-FFF2-40B4-BE49-F238E27FC236}">
                    <a16:creationId xmlns:a16="http://schemas.microsoft.com/office/drawing/2014/main" id="{B11FFC14-2AE7-470E-8D3B-250DE32AEABA}"/>
                  </a:ext>
                </a:extLst>
              </p14:cNvPr>
              <p14:cNvContentPartPr/>
              <p14:nvPr/>
            </p14:nvContentPartPr>
            <p14:xfrm>
              <a:off x="7764227" y="5934307"/>
              <a:ext cx="190440" cy="5040"/>
            </p14:xfrm>
          </p:contentPart>
        </mc:Choice>
        <mc:Fallback>
          <p:pic>
            <p:nvPicPr>
              <p:cNvPr id="498" name="Freihand 497">
                <a:extLst>
                  <a:ext uri="{FF2B5EF4-FFF2-40B4-BE49-F238E27FC236}">
                    <a16:creationId xmlns:a16="http://schemas.microsoft.com/office/drawing/2014/main" id="{B11FFC14-2AE7-470E-8D3B-250DE32AEABA}"/>
                  </a:ext>
                </a:extLst>
              </p:cNvPr>
              <p:cNvPicPr/>
              <p:nvPr/>
            </p:nvPicPr>
            <p:blipFill>
              <a:blip r:embed="rId484"/>
              <a:stretch>
                <a:fillRect/>
              </a:stretch>
            </p:blipFill>
            <p:spPr>
              <a:xfrm>
                <a:off x="7759907" y="5929987"/>
                <a:ext cx="199080" cy="1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5">
            <p14:nvContentPartPr>
              <p14:cNvPr id="499" name="Freihand 498">
                <a:extLst>
                  <a:ext uri="{FF2B5EF4-FFF2-40B4-BE49-F238E27FC236}">
                    <a16:creationId xmlns:a16="http://schemas.microsoft.com/office/drawing/2014/main" id="{ADE4DF2A-75A2-4609-B13B-0FB0AD577563}"/>
                  </a:ext>
                </a:extLst>
              </p14:cNvPr>
              <p14:cNvContentPartPr/>
              <p14:nvPr/>
            </p14:nvContentPartPr>
            <p14:xfrm>
              <a:off x="8018027" y="5891827"/>
              <a:ext cx="133200" cy="29160"/>
            </p14:xfrm>
          </p:contentPart>
        </mc:Choice>
        <mc:Fallback>
          <p:pic>
            <p:nvPicPr>
              <p:cNvPr id="499" name="Freihand 498">
                <a:extLst>
                  <a:ext uri="{FF2B5EF4-FFF2-40B4-BE49-F238E27FC236}">
                    <a16:creationId xmlns:a16="http://schemas.microsoft.com/office/drawing/2014/main" id="{ADE4DF2A-75A2-4609-B13B-0FB0AD577563}"/>
                  </a:ext>
                </a:extLst>
              </p:cNvPr>
              <p:cNvPicPr/>
              <p:nvPr/>
            </p:nvPicPr>
            <p:blipFill>
              <a:blip r:embed="rId486"/>
              <a:stretch>
                <a:fillRect/>
              </a:stretch>
            </p:blipFill>
            <p:spPr>
              <a:xfrm>
                <a:off x="8013707" y="5887507"/>
                <a:ext cx="141840" cy="3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7">
            <p14:nvContentPartPr>
              <p14:cNvPr id="502" name="Freihand 501">
                <a:extLst>
                  <a:ext uri="{FF2B5EF4-FFF2-40B4-BE49-F238E27FC236}">
                    <a16:creationId xmlns:a16="http://schemas.microsoft.com/office/drawing/2014/main" id="{3DF436F2-251B-465E-8882-8F28056FCFF1}"/>
                  </a:ext>
                </a:extLst>
              </p14:cNvPr>
              <p14:cNvContentPartPr/>
              <p14:nvPr/>
            </p14:nvContentPartPr>
            <p14:xfrm>
              <a:off x="5278067" y="6382507"/>
              <a:ext cx="318600" cy="60480"/>
            </p14:xfrm>
          </p:contentPart>
        </mc:Choice>
        <mc:Fallback>
          <p:pic>
            <p:nvPicPr>
              <p:cNvPr id="502" name="Freihand 501">
                <a:extLst>
                  <a:ext uri="{FF2B5EF4-FFF2-40B4-BE49-F238E27FC236}">
                    <a16:creationId xmlns:a16="http://schemas.microsoft.com/office/drawing/2014/main" id="{3DF436F2-251B-465E-8882-8F28056FCFF1}"/>
                  </a:ext>
                </a:extLst>
              </p:cNvPr>
              <p:cNvPicPr/>
              <p:nvPr/>
            </p:nvPicPr>
            <p:blipFill>
              <a:blip r:embed="rId488"/>
              <a:stretch>
                <a:fillRect/>
              </a:stretch>
            </p:blipFill>
            <p:spPr>
              <a:xfrm>
                <a:off x="5273747" y="6378187"/>
                <a:ext cx="327240" cy="6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9">
            <p14:nvContentPartPr>
              <p14:cNvPr id="503" name="Freihand 502">
                <a:extLst>
                  <a:ext uri="{FF2B5EF4-FFF2-40B4-BE49-F238E27FC236}">
                    <a16:creationId xmlns:a16="http://schemas.microsoft.com/office/drawing/2014/main" id="{6654E141-CBC1-4BD8-815B-A99153E9A7B4}"/>
                  </a:ext>
                </a:extLst>
              </p14:cNvPr>
              <p14:cNvContentPartPr/>
              <p14:nvPr/>
            </p14:nvContentPartPr>
            <p14:xfrm>
              <a:off x="5330267" y="6440107"/>
              <a:ext cx="330840" cy="75600"/>
            </p14:xfrm>
          </p:contentPart>
        </mc:Choice>
        <mc:Fallback>
          <p:pic>
            <p:nvPicPr>
              <p:cNvPr id="503" name="Freihand 502">
                <a:extLst>
                  <a:ext uri="{FF2B5EF4-FFF2-40B4-BE49-F238E27FC236}">
                    <a16:creationId xmlns:a16="http://schemas.microsoft.com/office/drawing/2014/main" id="{6654E141-CBC1-4BD8-815B-A99153E9A7B4}"/>
                  </a:ext>
                </a:extLst>
              </p:cNvPr>
              <p:cNvPicPr/>
              <p:nvPr/>
            </p:nvPicPr>
            <p:blipFill>
              <a:blip r:embed="rId490"/>
              <a:stretch>
                <a:fillRect/>
              </a:stretch>
            </p:blipFill>
            <p:spPr>
              <a:xfrm>
                <a:off x="5325947" y="6435787"/>
                <a:ext cx="33948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1">
            <p14:nvContentPartPr>
              <p14:cNvPr id="509" name="Freihand 508">
                <a:extLst>
                  <a:ext uri="{FF2B5EF4-FFF2-40B4-BE49-F238E27FC236}">
                    <a16:creationId xmlns:a16="http://schemas.microsoft.com/office/drawing/2014/main" id="{D66BA78D-3159-4B4C-ADDC-281C6836F986}"/>
                  </a:ext>
                </a:extLst>
              </p14:cNvPr>
              <p14:cNvContentPartPr/>
              <p14:nvPr/>
            </p14:nvContentPartPr>
            <p14:xfrm>
              <a:off x="5947307" y="6378187"/>
              <a:ext cx="4680" cy="117720"/>
            </p14:xfrm>
          </p:contentPart>
        </mc:Choice>
        <mc:Fallback>
          <p:pic>
            <p:nvPicPr>
              <p:cNvPr id="509" name="Freihand 508">
                <a:extLst>
                  <a:ext uri="{FF2B5EF4-FFF2-40B4-BE49-F238E27FC236}">
                    <a16:creationId xmlns:a16="http://schemas.microsoft.com/office/drawing/2014/main" id="{D66BA78D-3159-4B4C-ADDC-281C6836F986}"/>
                  </a:ext>
                </a:extLst>
              </p:cNvPr>
              <p:cNvPicPr/>
              <p:nvPr/>
            </p:nvPicPr>
            <p:blipFill>
              <a:blip r:embed="rId492"/>
              <a:stretch>
                <a:fillRect/>
              </a:stretch>
            </p:blipFill>
            <p:spPr>
              <a:xfrm>
                <a:off x="5942987" y="6373867"/>
                <a:ext cx="1332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3">
            <p14:nvContentPartPr>
              <p14:cNvPr id="510" name="Freihand 509">
                <a:extLst>
                  <a:ext uri="{FF2B5EF4-FFF2-40B4-BE49-F238E27FC236}">
                    <a16:creationId xmlns:a16="http://schemas.microsoft.com/office/drawing/2014/main" id="{11F502E7-96B4-4DF0-A0FD-D557409BFB97}"/>
                  </a:ext>
                </a:extLst>
              </p14:cNvPr>
              <p14:cNvContentPartPr/>
              <p14:nvPr/>
            </p14:nvContentPartPr>
            <p14:xfrm>
              <a:off x="5861627" y="6332107"/>
              <a:ext cx="196200" cy="252720"/>
            </p14:xfrm>
          </p:contentPart>
        </mc:Choice>
        <mc:Fallback>
          <p:pic>
            <p:nvPicPr>
              <p:cNvPr id="510" name="Freihand 509">
                <a:extLst>
                  <a:ext uri="{FF2B5EF4-FFF2-40B4-BE49-F238E27FC236}">
                    <a16:creationId xmlns:a16="http://schemas.microsoft.com/office/drawing/2014/main" id="{11F502E7-96B4-4DF0-A0FD-D557409BFB97}"/>
                  </a:ext>
                </a:extLst>
              </p:cNvPr>
              <p:cNvPicPr/>
              <p:nvPr/>
            </p:nvPicPr>
            <p:blipFill>
              <a:blip r:embed="rId494"/>
              <a:stretch>
                <a:fillRect/>
              </a:stretch>
            </p:blipFill>
            <p:spPr>
              <a:xfrm>
                <a:off x="5857307" y="6327787"/>
                <a:ext cx="204840" cy="26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5">
            <p14:nvContentPartPr>
              <p14:cNvPr id="511" name="Freihand 510">
                <a:extLst>
                  <a:ext uri="{FF2B5EF4-FFF2-40B4-BE49-F238E27FC236}">
                    <a16:creationId xmlns:a16="http://schemas.microsoft.com/office/drawing/2014/main" id="{E1E3DD94-5B8B-4AF1-B5C7-579C68D70E73}"/>
                  </a:ext>
                </a:extLst>
              </p14:cNvPr>
              <p14:cNvContentPartPr/>
              <p14:nvPr/>
            </p14:nvContentPartPr>
            <p14:xfrm>
              <a:off x="6215507" y="6412387"/>
              <a:ext cx="27720" cy="150120"/>
            </p14:xfrm>
          </p:contentPart>
        </mc:Choice>
        <mc:Fallback>
          <p:pic>
            <p:nvPicPr>
              <p:cNvPr id="511" name="Freihand 510">
                <a:extLst>
                  <a:ext uri="{FF2B5EF4-FFF2-40B4-BE49-F238E27FC236}">
                    <a16:creationId xmlns:a16="http://schemas.microsoft.com/office/drawing/2014/main" id="{E1E3DD94-5B8B-4AF1-B5C7-579C68D70E73}"/>
                  </a:ext>
                </a:extLst>
              </p:cNvPr>
              <p:cNvPicPr/>
              <p:nvPr/>
            </p:nvPicPr>
            <p:blipFill>
              <a:blip r:embed="rId496"/>
              <a:stretch>
                <a:fillRect/>
              </a:stretch>
            </p:blipFill>
            <p:spPr>
              <a:xfrm>
                <a:off x="6211187" y="6408067"/>
                <a:ext cx="3636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7">
            <p14:nvContentPartPr>
              <p14:cNvPr id="512" name="Freihand 511">
                <a:extLst>
                  <a:ext uri="{FF2B5EF4-FFF2-40B4-BE49-F238E27FC236}">
                    <a16:creationId xmlns:a16="http://schemas.microsoft.com/office/drawing/2014/main" id="{FF8AB81D-9833-41DE-81E8-E2E6BEAA00B2}"/>
                  </a:ext>
                </a:extLst>
              </p14:cNvPr>
              <p14:cNvContentPartPr/>
              <p14:nvPr/>
            </p14:nvContentPartPr>
            <p14:xfrm>
              <a:off x="6148187" y="6371707"/>
              <a:ext cx="328320" cy="161640"/>
            </p14:xfrm>
          </p:contentPart>
        </mc:Choice>
        <mc:Fallback>
          <p:pic>
            <p:nvPicPr>
              <p:cNvPr id="512" name="Freihand 511">
                <a:extLst>
                  <a:ext uri="{FF2B5EF4-FFF2-40B4-BE49-F238E27FC236}">
                    <a16:creationId xmlns:a16="http://schemas.microsoft.com/office/drawing/2014/main" id="{FF8AB81D-9833-41DE-81E8-E2E6BEAA00B2}"/>
                  </a:ext>
                </a:extLst>
              </p:cNvPr>
              <p:cNvPicPr/>
              <p:nvPr/>
            </p:nvPicPr>
            <p:blipFill>
              <a:blip r:embed="rId498"/>
              <a:stretch>
                <a:fillRect/>
              </a:stretch>
            </p:blipFill>
            <p:spPr>
              <a:xfrm>
                <a:off x="6143867" y="6367387"/>
                <a:ext cx="33696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9">
            <p14:nvContentPartPr>
              <p14:cNvPr id="513" name="Freihand 512">
                <a:extLst>
                  <a:ext uri="{FF2B5EF4-FFF2-40B4-BE49-F238E27FC236}">
                    <a16:creationId xmlns:a16="http://schemas.microsoft.com/office/drawing/2014/main" id="{ACA48D18-5994-4CE9-9314-C001330BB3DE}"/>
                  </a:ext>
                </a:extLst>
              </p14:cNvPr>
              <p14:cNvContentPartPr/>
              <p14:nvPr/>
            </p14:nvContentPartPr>
            <p14:xfrm>
              <a:off x="6320627" y="6344347"/>
              <a:ext cx="292680" cy="191520"/>
            </p14:xfrm>
          </p:contentPart>
        </mc:Choice>
        <mc:Fallback>
          <p:pic>
            <p:nvPicPr>
              <p:cNvPr id="513" name="Freihand 512">
                <a:extLst>
                  <a:ext uri="{FF2B5EF4-FFF2-40B4-BE49-F238E27FC236}">
                    <a16:creationId xmlns:a16="http://schemas.microsoft.com/office/drawing/2014/main" id="{ACA48D18-5994-4CE9-9314-C001330BB3DE}"/>
                  </a:ext>
                </a:extLst>
              </p:cNvPr>
              <p:cNvPicPr/>
              <p:nvPr/>
            </p:nvPicPr>
            <p:blipFill>
              <a:blip r:embed="rId500"/>
              <a:stretch>
                <a:fillRect/>
              </a:stretch>
            </p:blipFill>
            <p:spPr>
              <a:xfrm>
                <a:off x="6316307" y="6340027"/>
                <a:ext cx="301320" cy="200160"/>
              </a:xfrm>
              <a:prstGeom prst="rect">
                <a:avLst/>
              </a:prstGeom>
            </p:spPr>
          </p:pic>
        </mc:Fallback>
      </mc:AlternateContent>
      <p:grpSp>
        <p:nvGrpSpPr>
          <p:cNvPr id="532" name="Gruppieren 531">
            <a:extLst>
              <a:ext uri="{FF2B5EF4-FFF2-40B4-BE49-F238E27FC236}">
                <a16:creationId xmlns:a16="http://schemas.microsoft.com/office/drawing/2014/main" id="{55349829-32FE-4317-897C-0F94F5959F7E}"/>
              </a:ext>
            </a:extLst>
          </p:cNvPr>
          <p:cNvGrpSpPr/>
          <p:nvPr/>
        </p:nvGrpSpPr>
        <p:grpSpPr>
          <a:xfrm>
            <a:off x="6777827" y="6144907"/>
            <a:ext cx="1852560" cy="568440"/>
            <a:chOff x="6777827" y="6144907"/>
            <a:chExt cx="1852560" cy="568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01">
              <p14:nvContentPartPr>
                <p14:cNvPr id="515" name="Freihand 514">
                  <a:extLst>
                    <a:ext uri="{FF2B5EF4-FFF2-40B4-BE49-F238E27FC236}">
                      <a16:creationId xmlns:a16="http://schemas.microsoft.com/office/drawing/2014/main" id="{DE016486-4E4C-443D-8669-6FA80D2BCF25}"/>
                    </a:ext>
                  </a:extLst>
                </p14:cNvPr>
                <p14:cNvContentPartPr/>
                <p14:nvPr/>
              </p14:nvContentPartPr>
              <p14:xfrm>
                <a:off x="6777827" y="6440827"/>
                <a:ext cx="197280" cy="42120"/>
              </p14:xfrm>
            </p:contentPart>
          </mc:Choice>
          <mc:Fallback>
            <p:pic>
              <p:nvPicPr>
                <p:cNvPr id="515" name="Freihand 514">
                  <a:extLst>
                    <a:ext uri="{FF2B5EF4-FFF2-40B4-BE49-F238E27FC236}">
                      <a16:creationId xmlns:a16="http://schemas.microsoft.com/office/drawing/2014/main" id="{DE016486-4E4C-443D-8669-6FA80D2BCF25}"/>
                    </a:ext>
                  </a:extLst>
                </p:cNvPr>
                <p:cNvPicPr/>
                <p:nvPr/>
              </p:nvPicPr>
              <p:blipFill>
                <a:blip r:embed="rId502"/>
                <a:stretch>
                  <a:fillRect/>
                </a:stretch>
              </p:blipFill>
              <p:spPr>
                <a:xfrm>
                  <a:off x="6773507" y="6436507"/>
                  <a:ext cx="205920" cy="5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3">
              <p14:nvContentPartPr>
                <p14:cNvPr id="516" name="Freihand 515">
                  <a:extLst>
                    <a:ext uri="{FF2B5EF4-FFF2-40B4-BE49-F238E27FC236}">
                      <a16:creationId xmlns:a16="http://schemas.microsoft.com/office/drawing/2014/main" id="{731B184B-D8BE-4D2D-9063-163AF367CA88}"/>
                    </a:ext>
                  </a:extLst>
                </p14:cNvPr>
                <p14:cNvContentPartPr/>
                <p14:nvPr/>
              </p14:nvContentPartPr>
              <p14:xfrm>
                <a:off x="6929027" y="6359827"/>
                <a:ext cx="174600" cy="225720"/>
              </p14:xfrm>
            </p:contentPart>
          </mc:Choice>
          <mc:Fallback>
            <p:pic>
              <p:nvPicPr>
                <p:cNvPr id="516" name="Freihand 515">
                  <a:extLst>
                    <a:ext uri="{FF2B5EF4-FFF2-40B4-BE49-F238E27FC236}">
                      <a16:creationId xmlns:a16="http://schemas.microsoft.com/office/drawing/2014/main" id="{731B184B-D8BE-4D2D-9063-163AF367CA88}"/>
                    </a:ext>
                  </a:extLst>
                </p:cNvPr>
                <p:cNvPicPr/>
                <p:nvPr/>
              </p:nvPicPr>
              <p:blipFill>
                <a:blip r:embed="rId504"/>
                <a:stretch>
                  <a:fillRect/>
                </a:stretch>
              </p:blipFill>
              <p:spPr>
                <a:xfrm>
                  <a:off x="6924707" y="6355507"/>
                  <a:ext cx="18324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5">
              <p14:nvContentPartPr>
                <p14:cNvPr id="518" name="Freihand 517">
                  <a:extLst>
                    <a:ext uri="{FF2B5EF4-FFF2-40B4-BE49-F238E27FC236}">
                      <a16:creationId xmlns:a16="http://schemas.microsoft.com/office/drawing/2014/main" id="{62A2C53B-6D2B-48B2-BEF0-35248EB2FBD1}"/>
                    </a:ext>
                  </a:extLst>
                </p14:cNvPr>
                <p14:cNvContentPartPr/>
                <p14:nvPr/>
              </p14:nvContentPartPr>
              <p14:xfrm>
                <a:off x="7316387" y="6250387"/>
                <a:ext cx="11520" cy="176400"/>
              </p14:xfrm>
            </p:contentPart>
          </mc:Choice>
          <mc:Fallback>
            <p:pic>
              <p:nvPicPr>
                <p:cNvPr id="518" name="Freihand 517">
                  <a:extLst>
                    <a:ext uri="{FF2B5EF4-FFF2-40B4-BE49-F238E27FC236}">
                      <a16:creationId xmlns:a16="http://schemas.microsoft.com/office/drawing/2014/main" id="{62A2C53B-6D2B-48B2-BEF0-35248EB2FBD1}"/>
                    </a:ext>
                  </a:extLst>
                </p:cNvPr>
                <p:cNvPicPr/>
                <p:nvPr/>
              </p:nvPicPr>
              <p:blipFill>
                <a:blip r:embed="rId506"/>
                <a:stretch>
                  <a:fillRect/>
                </a:stretch>
              </p:blipFill>
              <p:spPr>
                <a:xfrm>
                  <a:off x="7312067" y="6246067"/>
                  <a:ext cx="20160" cy="18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7">
              <p14:nvContentPartPr>
                <p14:cNvPr id="519" name="Freihand 518">
                  <a:extLst>
                    <a:ext uri="{FF2B5EF4-FFF2-40B4-BE49-F238E27FC236}">
                      <a16:creationId xmlns:a16="http://schemas.microsoft.com/office/drawing/2014/main" id="{639389DB-FF2F-4515-881D-ED663A05D351}"/>
                    </a:ext>
                  </a:extLst>
                </p14:cNvPr>
                <p14:cNvContentPartPr/>
                <p14:nvPr/>
              </p14:nvContentPartPr>
              <p14:xfrm>
                <a:off x="7218467" y="6241747"/>
                <a:ext cx="228600" cy="190080"/>
              </p14:xfrm>
            </p:contentPart>
          </mc:Choice>
          <mc:Fallback>
            <p:pic>
              <p:nvPicPr>
                <p:cNvPr id="519" name="Freihand 518">
                  <a:extLst>
                    <a:ext uri="{FF2B5EF4-FFF2-40B4-BE49-F238E27FC236}">
                      <a16:creationId xmlns:a16="http://schemas.microsoft.com/office/drawing/2014/main" id="{639389DB-FF2F-4515-881D-ED663A05D351}"/>
                    </a:ext>
                  </a:extLst>
                </p:cNvPr>
                <p:cNvPicPr/>
                <p:nvPr/>
              </p:nvPicPr>
              <p:blipFill>
                <a:blip r:embed="rId508"/>
                <a:stretch>
                  <a:fillRect/>
                </a:stretch>
              </p:blipFill>
              <p:spPr>
                <a:xfrm>
                  <a:off x="7214147" y="6237427"/>
                  <a:ext cx="237240" cy="19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9">
              <p14:nvContentPartPr>
                <p14:cNvPr id="520" name="Freihand 519">
                  <a:extLst>
                    <a:ext uri="{FF2B5EF4-FFF2-40B4-BE49-F238E27FC236}">
                      <a16:creationId xmlns:a16="http://schemas.microsoft.com/office/drawing/2014/main" id="{70909B68-4C59-43FF-9442-2974AB9947FE}"/>
                    </a:ext>
                  </a:extLst>
                </p14:cNvPr>
                <p14:cNvContentPartPr/>
                <p14:nvPr/>
              </p14:nvContentPartPr>
              <p14:xfrm>
                <a:off x="7459667" y="6299707"/>
                <a:ext cx="162000" cy="92520"/>
              </p14:xfrm>
            </p:contentPart>
          </mc:Choice>
          <mc:Fallback>
            <p:pic>
              <p:nvPicPr>
                <p:cNvPr id="520" name="Freihand 519">
                  <a:extLst>
                    <a:ext uri="{FF2B5EF4-FFF2-40B4-BE49-F238E27FC236}">
                      <a16:creationId xmlns:a16="http://schemas.microsoft.com/office/drawing/2014/main" id="{70909B68-4C59-43FF-9442-2974AB9947FE}"/>
                    </a:ext>
                  </a:extLst>
                </p:cNvPr>
                <p:cNvPicPr/>
                <p:nvPr/>
              </p:nvPicPr>
              <p:blipFill>
                <a:blip r:embed="rId510"/>
                <a:stretch>
                  <a:fillRect/>
                </a:stretch>
              </p:blipFill>
              <p:spPr>
                <a:xfrm>
                  <a:off x="7455347" y="6295387"/>
                  <a:ext cx="170640" cy="101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1">
              <p14:nvContentPartPr>
                <p14:cNvPr id="521" name="Freihand 520">
                  <a:extLst>
                    <a:ext uri="{FF2B5EF4-FFF2-40B4-BE49-F238E27FC236}">
                      <a16:creationId xmlns:a16="http://schemas.microsoft.com/office/drawing/2014/main" id="{53E055FC-57E6-42AC-9D84-D437F57D350E}"/>
                    </a:ext>
                  </a:extLst>
                </p14:cNvPr>
                <p14:cNvContentPartPr/>
                <p14:nvPr/>
              </p14:nvContentPartPr>
              <p14:xfrm>
                <a:off x="7612307" y="6232027"/>
                <a:ext cx="169920" cy="156600"/>
              </p14:xfrm>
            </p:contentPart>
          </mc:Choice>
          <mc:Fallback>
            <p:pic>
              <p:nvPicPr>
                <p:cNvPr id="521" name="Freihand 520">
                  <a:extLst>
                    <a:ext uri="{FF2B5EF4-FFF2-40B4-BE49-F238E27FC236}">
                      <a16:creationId xmlns:a16="http://schemas.microsoft.com/office/drawing/2014/main" id="{53E055FC-57E6-42AC-9D84-D437F57D350E}"/>
                    </a:ext>
                  </a:extLst>
                </p:cNvPr>
                <p:cNvPicPr/>
                <p:nvPr/>
              </p:nvPicPr>
              <p:blipFill>
                <a:blip r:embed="rId512"/>
                <a:stretch>
                  <a:fillRect/>
                </a:stretch>
              </p:blipFill>
              <p:spPr>
                <a:xfrm>
                  <a:off x="7607987" y="6227707"/>
                  <a:ext cx="178560" cy="16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3">
              <p14:nvContentPartPr>
                <p14:cNvPr id="523" name="Freihand 522">
                  <a:extLst>
                    <a:ext uri="{FF2B5EF4-FFF2-40B4-BE49-F238E27FC236}">
                      <a16:creationId xmlns:a16="http://schemas.microsoft.com/office/drawing/2014/main" id="{6FD3A465-3B06-46FA-9EFD-2DA633F2BC3D}"/>
                    </a:ext>
                  </a:extLst>
                </p14:cNvPr>
                <p14:cNvContentPartPr/>
                <p14:nvPr/>
              </p14:nvContentPartPr>
              <p14:xfrm>
                <a:off x="7792307" y="6194227"/>
                <a:ext cx="222480" cy="168480"/>
              </p14:xfrm>
            </p:contentPart>
          </mc:Choice>
          <mc:Fallback>
            <p:pic>
              <p:nvPicPr>
                <p:cNvPr id="523" name="Freihand 522">
                  <a:extLst>
                    <a:ext uri="{FF2B5EF4-FFF2-40B4-BE49-F238E27FC236}">
                      <a16:creationId xmlns:a16="http://schemas.microsoft.com/office/drawing/2014/main" id="{6FD3A465-3B06-46FA-9EFD-2DA633F2BC3D}"/>
                    </a:ext>
                  </a:extLst>
                </p:cNvPr>
                <p:cNvPicPr/>
                <p:nvPr/>
              </p:nvPicPr>
              <p:blipFill>
                <a:blip r:embed="rId514"/>
                <a:stretch>
                  <a:fillRect/>
                </a:stretch>
              </p:blipFill>
              <p:spPr>
                <a:xfrm>
                  <a:off x="7787987" y="6189907"/>
                  <a:ext cx="23112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5">
              <p14:nvContentPartPr>
                <p14:cNvPr id="524" name="Freihand 523">
                  <a:extLst>
                    <a:ext uri="{FF2B5EF4-FFF2-40B4-BE49-F238E27FC236}">
                      <a16:creationId xmlns:a16="http://schemas.microsoft.com/office/drawing/2014/main" id="{69DC1651-CE18-4C2D-8F5F-56E25AF0B7D9}"/>
                    </a:ext>
                  </a:extLst>
                </p14:cNvPr>
                <p14:cNvContentPartPr/>
                <p14:nvPr/>
              </p14:nvContentPartPr>
              <p14:xfrm>
                <a:off x="8034587" y="6250027"/>
                <a:ext cx="330480" cy="99000"/>
              </p14:xfrm>
            </p:contentPart>
          </mc:Choice>
          <mc:Fallback>
            <p:pic>
              <p:nvPicPr>
                <p:cNvPr id="524" name="Freihand 523">
                  <a:extLst>
                    <a:ext uri="{FF2B5EF4-FFF2-40B4-BE49-F238E27FC236}">
                      <a16:creationId xmlns:a16="http://schemas.microsoft.com/office/drawing/2014/main" id="{69DC1651-CE18-4C2D-8F5F-56E25AF0B7D9}"/>
                    </a:ext>
                  </a:extLst>
                </p:cNvPr>
                <p:cNvPicPr/>
                <p:nvPr/>
              </p:nvPicPr>
              <p:blipFill>
                <a:blip r:embed="rId516"/>
                <a:stretch>
                  <a:fillRect/>
                </a:stretch>
              </p:blipFill>
              <p:spPr>
                <a:xfrm>
                  <a:off x="8030267" y="6245707"/>
                  <a:ext cx="339120" cy="10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7">
              <p14:nvContentPartPr>
                <p14:cNvPr id="525" name="Freihand 524">
                  <a:extLst>
                    <a:ext uri="{FF2B5EF4-FFF2-40B4-BE49-F238E27FC236}">
                      <a16:creationId xmlns:a16="http://schemas.microsoft.com/office/drawing/2014/main" id="{60EA76AF-8D35-4C7B-BA03-7269B98849C3}"/>
                    </a:ext>
                  </a:extLst>
                </p14:cNvPr>
                <p14:cNvContentPartPr/>
                <p14:nvPr/>
              </p14:nvContentPartPr>
              <p14:xfrm>
                <a:off x="8356787" y="6193867"/>
                <a:ext cx="360" cy="360"/>
              </p14:xfrm>
            </p:contentPart>
          </mc:Choice>
          <mc:Fallback>
            <p:pic>
              <p:nvPicPr>
                <p:cNvPr id="525" name="Freihand 524">
                  <a:extLst>
                    <a:ext uri="{FF2B5EF4-FFF2-40B4-BE49-F238E27FC236}">
                      <a16:creationId xmlns:a16="http://schemas.microsoft.com/office/drawing/2014/main" id="{60EA76AF-8D35-4C7B-BA03-7269B98849C3}"/>
                    </a:ext>
                  </a:extLst>
                </p:cNvPr>
                <p:cNvPicPr/>
                <p:nvPr/>
              </p:nvPicPr>
              <p:blipFill>
                <a:blip r:embed="rId174"/>
                <a:stretch>
                  <a:fillRect/>
                </a:stretch>
              </p:blipFill>
              <p:spPr>
                <a:xfrm>
                  <a:off x="8352467" y="6189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8">
              <p14:nvContentPartPr>
                <p14:cNvPr id="526" name="Freihand 525">
                  <a:extLst>
                    <a:ext uri="{FF2B5EF4-FFF2-40B4-BE49-F238E27FC236}">
                      <a16:creationId xmlns:a16="http://schemas.microsoft.com/office/drawing/2014/main" id="{A8AFC9A1-1B6D-4C73-A778-EA23F614090E}"/>
                    </a:ext>
                  </a:extLst>
                </p14:cNvPr>
                <p14:cNvContentPartPr/>
                <p14:nvPr/>
              </p14:nvContentPartPr>
              <p14:xfrm>
                <a:off x="8343107" y="6144907"/>
                <a:ext cx="287280" cy="360360"/>
              </p14:xfrm>
            </p:contentPart>
          </mc:Choice>
          <mc:Fallback>
            <p:pic>
              <p:nvPicPr>
                <p:cNvPr id="526" name="Freihand 525">
                  <a:extLst>
                    <a:ext uri="{FF2B5EF4-FFF2-40B4-BE49-F238E27FC236}">
                      <a16:creationId xmlns:a16="http://schemas.microsoft.com/office/drawing/2014/main" id="{A8AFC9A1-1B6D-4C73-A778-EA23F614090E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8338787" y="6140587"/>
                  <a:ext cx="29592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0">
              <p14:nvContentPartPr>
                <p14:cNvPr id="528" name="Freihand 527">
                  <a:extLst>
                    <a:ext uri="{FF2B5EF4-FFF2-40B4-BE49-F238E27FC236}">
                      <a16:creationId xmlns:a16="http://schemas.microsoft.com/office/drawing/2014/main" id="{1C701F1F-3B3C-4895-A9C5-8F01F3522D07}"/>
                    </a:ext>
                  </a:extLst>
                </p14:cNvPr>
                <p14:cNvContentPartPr/>
                <p14:nvPr/>
              </p14:nvContentPartPr>
              <p14:xfrm>
                <a:off x="7340507" y="6491947"/>
                <a:ext cx="117360" cy="221400"/>
              </p14:xfrm>
            </p:contentPart>
          </mc:Choice>
          <mc:Fallback>
            <p:pic>
              <p:nvPicPr>
                <p:cNvPr id="528" name="Freihand 527">
                  <a:extLst>
                    <a:ext uri="{FF2B5EF4-FFF2-40B4-BE49-F238E27FC236}">
                      <a16:creationId xmlns:a16="http://schemas.microsoft.com/office/drawing/2014/main" id="{1C701F1F-3B3C-4895-A9C5-8F01F3522D07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7336187" y="6487627"/>
                  <a:ext cx="126000" cy="23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2">
              <p14:nvContentPartPr>
                <p14:cNvPr id="529" name="Freihand 528">
                  <a:extLst>
                    <a:ext uri="{FF2B5EF4-FFF2-40B4-BE49-F238E27FC236}">
                      <a16:creationId xmlns:a16="http://schemas.microsoft.com/office/drawing/2014/main" id="{A7A71AD9-AE58-448A-B6DB-20535E086CC2}"/>
                    </a:ext>
                  </a:extLst>
                </p14:cNvPr>
                <p14:cNvContentPartPr/>
                <p14:nvPr/>
              </p14:nvContentPartPr>
              <p14:xfrm>
                <a:off x="7444187" y="6589147"/>
                <a:ext cx="112680" cy="110160"/>
              </p14:xfrm>
            </p:contentPart>
          </mc:Choice>
          <mc:Fallback>
            <p:pic>
              <p:nvPicPr>
                <p:cNvPr id="529" name="Freihand 528">
                  <a:extLst>
                    <a:ext uri="{FF2B5EF4-FFF2-40B4-BE49-F238E27FC236}">
                      <a16:creationId xmlns:a16="http://schemas.microsoft.com/office/drawing/2014/main" id="{A7A71AD9-AE58-448A-B6DB-20535E086CC2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7439867" y="6584827"/>
                  <a:ext cx="121320" cy="11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4">
              <p14:nvContentPartPr>
                <p14:cNvPr id="530" name="Freihand 529">
                  <a:extLst>
                    <a:ext uri="{FF2B5EF4-FFF2-40B4-BE49-F238E27FC236}">
                      <a16:creationId xmlns:a16="http://schemas.microsoft.com/office/drawing/2014/main" id="{6DBC5AF0-1F1D-4ABC-ABE8-CAFB064AB798}"/>
                    </a:ext>
                  </a:extLst>
                </p14:cNvPr>
                <p14:cNvContentPartPr/>
                <p14:nvPr/>
              </p14:nvContentPartPr>
              <p14:xfrm>
                <a:off x="7582787" y="6567907"/>
                <a:ext cx="132480" cy="124560"/>
              </p14:xfrm>
            </p:contentPart>
          </mc:Choice>
          <mc:Fallback>
            <p:pic>
              <p:nvPicPr>
                <p:cNvPr id="530" name="Freihand 529">
                  <a:extLst>
                    <a:ext uri="{FF2B5EF4-FFF2-40B4-BE49-F238E27FC236}">
                      <a16:creationId xmlns:a16="http://schemas.microsoft.com/office/drawing/2014/main" id="{6DBC5AF0-1F1D-4ABC-ABE8-CAFB064AB798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7578467" y="6563587"/>
                  <a:ext cx="141120" cy="13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6">
              <p14:nvContentPartPr>
                <p14:cNvPr id="531" name="Freihand 530">
                  <a:extLst>
                    <a:ext uri="{FF2B5EF4-FFF2-40B4-BE49-F238E27FC236}">
                      <a16:creationId xmlns:a16="http://schemas.microsoft.com/office/drawing/2014/main" id="{60EB7193-3BC8-4158-BF45-C4C593304A28}"/>
                    </a:ext>
                  </a:extLst>
                </p14:cNvPr>
                <p14:cNvContentPartPr/>
                <p14:nvPr/>
              </p14:nvContentPartPr>
              <p14:xfrm>
                <a:off x="7740107" y="6517147"/>
                <a:ext cx="167400" cy="158040"/>
              </p14:xfrm>
            </p:contentPart>
          </mc:Choice>
          <mc:Fallback>
            <p:pic>
              <p:nvPicPr>
                <p:cNvPr id="531" name="Freihand 530">
                  <a:extLst>
                    <a:ext uri="{FF2B5EF4-FFF2-40B4-BE49-F238E27FC236}">
                      <a16:creationId xmlns:a16="http://schemas.microsoft.com/office/drawing/2014/main" id="{60EB7193-3BC8-4158-BF45-C4C593304A28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7735787" y="6512827"/>
                  <a:ext cx="176040" cy="166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528">
            <p14:nvContentPartPr>
              <p14:cNvPr id="533" name="Freihand 532">
                <a:extLst>
                  <a:ext uri="{FF2B5EF4-FFF2-40B4-BE49-F238E27FC236}">
                    <a16:creationId xmlns:a16="http://schemas.microsoft.com/office/drawing/2014/main" id="{B7F5BA69-12D5-41D7-981D-50DA84029AC0}"/>
                  </a:ext>
                </a:extLst>
              </p14:cNvPr>
              <p14:cNvContentPartPr/>
              <p14:nvPr/>
            </p14:nvContentPartPr>
            <p14:xfrm>
              <a:off x="8228987" y="5804347"/>
              <a:ext cx="277200" cy="232920"/>
            </p14:xfrm>
          </p:contentPart>
        </mc:Choice>
        <mc:Fallback>
          <p:pic>
            <p:nvPicPr>
              <p:cNvPr id="533" name="Freihand 532">
                <a:extLst>
                  <a:ext uri="{FF2B5EF4-FFF2-40B4-BE49-F238E27FC236}">
                    <a16:creationId xmlns:a16="http://schemas.microsoft.com/office/drawing/2014/main" id="{B7F5BA69-12D5-41D7-981D-50DA84029AC0}"/>
                  </a:ext>
                </a:extLst>
              </p:cNvPr>
              <p:cNvPicPr/>
              <p:nvPr/>
            </p:nvPicPr>
            <p:blipFill>
              <a:blip r:embed="rId529"/>
              <a:stretch>
                <a:fillRect/>
              </a:stretch>
            </p:blipFill>
            <p:spPr>
              <a:xfrm>
                <a:off x="8224667" y="5800027"/>
                <a:ext cx="285840" cy="24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00688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8E889-143C-DF02-9FC1-51B2FDEC7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84AFEF2-84EC-8856-7425-8C868D1ABF90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 err="1">
                <a:solidFill>
                  <a:sysClr val="windowText" lastClr="000000"/>
                </a:solidFill>
              </a:rPr>
              <a:t>Zoll</a:t>
            </a:r>
            <a:r>
              <a:rPr lang="en-US" sz="3991" dirty="0">
                <a:solidFill>
                  <a:sysClr val="windowText" lastClr="000000"/>
                </a:solidFill>
              </a:rPr>
              <a:t>: </a:t>
            </a:r>
            <a:r>
              <a:rPr lang="en-US" sz="3991" dirty="0" err="1">
                <a:solidFill>
                  <a:sysClr val="windowText" lastClr="000000"/>
                </a:solidFill>
              </a:rPr>
              <a:t>kleines</a:t>
            </a:r>
            <a:r>
              <a:rPr lang="en-US" sz="3991" dirty="0">
                <a:solidFill>
                  <a:sysClr val="windowText" lastClr="000000"/>
                </a:solidFill>
              </a:rPr>
              <a:t> Land (</a:t>
            </a:r>
            <a:r>
              <a:rPr lang="en-US" sz="3991" dirty="0" err="1">
                <a:solidFill>
                  <a:sysClr val="windowText" lastClr="000000"/>
                </a:solidFill>
              </a:rPr>
              <a:t>Zusammenassung</a:t>
            </a:r>
            <a:r>
              <a:rPr lang="en-US" sz="3991" dirty="0">
                <a:solidFill>
                  <a:sysClr val="windowText" lastClr="000000"/>
                </a:solidFill>
              </a:rPr>
              <a:t>)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B08766A-1CD5-DCD5-B2C3-1BD8C1B7A7EF}"/>
              </a:ext>
            </a:extLst>
          </p:cNvPr>
          <p:cNvSpPr txBox="1"/>
          <p:nvPr/>
        </p:nvSpPr>
        <p:spPr>
          <a:xfrm>
            <a:off x="7857917" y="851657"/>
            <a:ext cx="420166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 err="1"/>
              <a:t>Effects</a:t>
            </a:r>
            <a:r>
              <a:rPr lang="de-DE" sz="2400" u="sng" dirty="0"/>
              <a:t>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Producers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A+B+C+D: </a:t>
            </a:r>
            <a:r>
              <a:rPr lang="de-DE" sz="2400" dirty="0" err="1"/>
              <a:t>Cosumers</a:t>
            </a:r>
            <a:r>
              <a:rPr lang="de-DE" sz="2400" dirty="0"/>
              <a:t>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C: </a:t>
            </a:r>
            <a:r>
              <a:rPr lang="de-DE" sz="2400" dirty="0" err="1"/>
              <a:t>Tariff</a:t>
            </a:r>
            <a:r>
              <a:rPr lang="de-DE" sz="2400" dirty="0"/>
              <a:t> </a:t>
            </a:r>
            <a:r>
              <a:rPr lang="de-DE" sz="2400" dirty="0" err="1"/>
              <a:t>revenue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Change in </a:t>
            </a:r>
            <a:r>
              <a:rPr lang="de-DE" sz="2400" dirty="0" err="1"/>
              <a:t>Welfare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6C37D78-6FCA-3C59-ABF2-4C23DEAE2540}"/>
              </a:ext>
            </a:extLst>
          </p:cNvPr>
          <p:cNvGrpSpPr/>
          <p:nvPr/>
        </p:nvGrpSpPr>
        <p:grpSpPr>
          <a:xfrm>
            <a:off x="104602" y="1449218"/>
            <a:ext cx="7541588" cy="4126766"/>
            <a:chOff x="1767750" y="1600110"/>
            <a:chExt cx="7385986" cy="4166669"/>
          </a:xfrm>
        </p:grpSpPr>
        <p:cxnSp>
          <p:nvCxnSpPr>
            <p:cNvPr id="8" name="Straight Arrow Connector 6">
              <a:extLst>
                <a:ext uri="{FF2B5EF4-FFF2-40B4-BE49-F238E27FC236}">
                  <a16:creationId xmlns:a16="http://schemas.microsoft.com/office/drawing/2014/main" id="{638BB42A-2975-F3C2-8E8C-9D0083A43BDD}"/>
                </a:ext>
              </a:extLst>
            </p:cNvPr>
            <p:cNvCxnSpPr/>
            <p:nvPr/>
          </p:nvCxnSpPr>
          <p:spPr>
            <a:xfrm flipV="1">
              <a:off x="3227102" y="1606880"/>
              <a:ext cx="0" cy="38553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610A6EDC-9889-1D83-65AD-D39E18C0287E}"/>
                </a:ext>
              </a:extLst>
            </p:cNvPr>
            <p:cNvGrpSpPr/>
            <p:nvPr/>
          </p:nvGrpSpPr>
          <p:grpSpPr>
            <a:xfrm>
              <a:off x="1767750" y="1600110"/>
              <a:ext cx="7385986" cy="4166669"/>
              <a:chOff x="1767750" y="1600110"/>
              <a:chExt cx="7405634" cy="4335414"/>
            </a:xfrm>
          </p:grpSpPr>
          <p:cxnSp>
            <p:nvCxnSpPr>
              <p:cNvPr id="9" name="Straight Arrow Connector 7">
                <a:extLst>
                  <a:ext uri="{FF2B5EF4-FFF2-40B4-BE49-F238E27FC236}">
                    <a16:creationId xmlns:a16="http://schemas.microsoft.com/office/drawing/2014/main" id="{B156B77F-2412-0A58-2C52-5434FC9C97D7}"/>
                  </a:ext>
                </a:extLst>
              </p:cNvPr>
              <p:cNvCxnSpPr/>
              <p:nvPr/>
            </p:nvCxnSpPr>
            <p:spPr>
              <a:xfrm>
                <a:off x="3227103" y="5462190"/>
                <a:ext cx="5284973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12">
                <a:extLst>
                  <a:ext uri="{FF2B5EF4-FFF2-40B4-BE49-F238E27FC236}">
                    <a16:creationId xmlns:a16="http://schemas.microsoft.com/office/drawing/2014/main" id="{0C7147DF-374B-2C61-2C3B-308FFDE24D58}"/>
                  </a:ext>
                </a:extLst>
              </p:cNvPr>
              <p:cNvSpPr txBox="1"/>
              <p:nvPr/>
            </p:nvSpPr>
            <p:spPr>
              <a:xfrm>
                <a:off x="2573774" y="1722845"/>
                <a:ext cx="302543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</a:p>
            </p:txBody>
          </p:sp>
          <p:sp>
            <p:nvSpPr>
              <p:cNvPr id="11" name="TextBox 15">
                <a:extLst>
                  <a:ext uri="{FF2B5EF4-FFF2-40B4-BE49-F238E27FC236}">
                    <a16:creationId xmlns:a16="http://schemas.microsoft.com/office/drawing/2014/main" id="{2DF2062D-9445-AB3E-1E7B-EB96AE5E1FA0}"/>
                  </a:ext>
                </a:extLst>
              </p:cNvPr>
              <p:cNvSpPr txBox="1"/>
              <p:nvPr/>
            </p:nvSpPr>
            <p:spPr>
              <a:xfrm>
                <a:off x="7630526" y="5603968"/>
                <a:ext cx="302544" cy="3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cxnSp>
            <p:nvCxnSpPr>
              <p:cNvPr id="12" name="Straight Connector 8">
                <a:extLst>
                  <a:ext uri="{FF2B5EF4-FFF2-40B4-BE49-F238E27FC236}">
                    <a16:creationId xmlns:a16="http://schemas.microsoft.com/office/drawing/2014/main" id="{7D378F84-BF38-0525-CDA2-BB59012CC62B}"/>
                  </a:ext>
                </a:extLst>
              </p:cNvPr>
              <p:cNvCxnSpPr/>
              <p:nvPr/>
            </p:nvCxnSpPr>
            <p:spPr>
              <a:xfrm flipV="1">
                <a:off x="3227103" y="1971919"/>
                <a:ext cx="4566481" cy="3098367"/>
              </a:xfrm>
              <a:prstGeom prst="line">
                <a:avLst/>
              </a:prstGeom>
              <a:ln w="38100"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9">
                <a:extLst>
                  <a:ext uri="{FF2B5EF4-FFF2-40B4-BE49-F238E27FC236}">
                    <a16:creationId xmlns:a16="http://schemas.microsoft.com/office/drawing/2014/main" id="{7171A9F9-FABA-D9BD-D140-3FD0EFAD9AEA}"/>
                  </a:ext>
                </a:extLst>
              </p:cNvPr>
              <p:cNvCxnSpPr/>
              <p:nvPr/>
            </p:nvCxnSpPr>
            <p:spPr>
              <a:xfrm>
                <a:off x="3239379" y="1971918"/>
                <a:ext cx="5338014" cy="3229002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AACBF2C7-7A4A-C47E-BF1C-59D04FF12667}"/>
                  </a:ext>
                </a:extLst>
              </p:cNvPr>
              <p:cNvSpPr txBox="1"/>
              <p:nvPr/>
            </p:nvSpPr>
            <p:spPr>
              <a:xfrm>
                <a:off x="8283700" y="4670032"/>
                <a:ext cx="889684" cy="360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Demand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75E8501E-133F-E860-A237-DD90B744A047}"/>
                  </a:ext>
                </a:extLst>
              </p:cNvPr>
              <p:cNvSpPr txBox="1"/>
              <p:nvPr/>
            </p:nvSpPr>
            <p:spPr>
              <a:xfrm>
                <a:off x="7303939" y="1600110"/>
                <a:ext cx="741719" cy="3609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Supply</a:t>
                </a:r>
              </a:p>
            </p:txBody>
          </p:sp>
          <p:cxnSp>
            <p:nvCxnSpPr>
              <p:cNvPr id="16" name="Straight Connector 18">
                <a:extLst>
                  <a:ext uri="{FF2B5EF4-FFF2-40B4-BE49-F238E27FC236}">
                    <a16:creationId xmlns:a16="http://schemas.microsoft.com/office/drawing/2014/main" id="{ECBC1B34-A637-0A90-F18D-50E74A7F26CE}"/>
                  </a:ext>
                </a:extLst>
              </p:cNvPr>
              <p:cNvCxnSpPr/>
              <p:nvPr/>
            </p:nvCxnSpPr>
            <p:spPr>
              <a:xfrm flipH="1">
                <a:off x="3227103" y="4343445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BA2269B3-C5B3-E2FE-C1E4-9B7D5F27DD7D}"/>
                  </a:ext>
                </a:extLst>
              </p:cNvPr>
              <p:cNvSpPr txBox="1"/>
              <p:nvPr/>
            </p:nvSpPr>
            <p:spPr>
              <a:xfrm>
                <a:off x="1767750" y="4164052"/>
                <a:ext cx="1549232" cy="33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</a:p>
            </p:txBody>
          </p:sp>
          <p:cxnSp>
            <p:nvCxnSpPr>
              <p:cNvPr id="18" name="Straight Connector 18">
                <a:extLst>
                  <a:ext uri="{FF2B5EF4-FFF2-40B4-BE49-F238E27FC236}">
                    <a16:creationId xmlns:a16="http://schemas.microsoft.com/office/drawing/2014/main" id="{E4CA6A68-634F-284F-6900-ED1180DACE50}"/>
                  </a:ext>
                </a:extLst>
              </p:cNvPr>
              <p:cNvCxnSpPr/>
              <p:nvPr/>
            </p:nvCxnSpPr>
            <p:spPr>
              <a:xfrm flipH="1">
                <a:off x="3254254" y="3690270"/>
                <a:ext cx="4566481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2">
                <a:extLst>
                  <a:ext uri="{FF2B5EF4-FFF2-40B4-BE49-F238E27FC236}">
                    <a16:creationId xmlns:a16="http://schemas.microsoft.com/office/drawing/2014/main" id="{A403A506-908A-CF93-DC76-E2E5E72614D3}"/>
                  </a:ext>
                </a:extLst>
              </p:cNvPr>
              <p:cNvSpPr txBox="1"/>
              <p:nvPr/>
            </p:nvSpPr>
            <p:spPr>
              <a:xfrm>
                <a:off x="2207568" y="3494318"/>
                <a:ext cx="958916" cy="331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P</a:t>
                </a:r>
                <a:r>
                  <a:rPr lang="en-US" sz="1451" baseline="-25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w</a:t>
                </a:r>
                <a:r>
                  <a:rPr lang="en-US" sz="145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+t</a:t>
                </a:r>
                <a:r>
                  <a:rPr lang="en-US" sz="145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2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tarif</a:t>
                </a:r>
                <a:r>
                  <a:rPr lang="en-US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  <a:endParaRPr lang="en-US" sz="12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0" name="Straight Connector 18">
                <a:extLst>
                  <a:ext uri="{FF2B5EF4-FFF2-40B4-BE49-F238E27FC236}">
                    <a16:creationId xmlns:a16="http://schemas.microsoft.com/office/drawing/2014/main" id="{519D9F5C-B121-2BD1-867C-44207621F465}"/>
                  </a:ext>
                </a:extLst>
              </p:cNvPr>
              <p:cNvCxnSpPr/>
              <p:nvPr/>
            </p:nvCxnSpPr>
            <p:spPr>
              <a:xfrm>
                <a:off x="527909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8">
                <a:extLst>
                  <a:ext uri="{FF2B5EF4-FFF2-40B4-BE49-F238E27FC236}">
                    <a16:creationId xmlns:a16="http://schemas.microsoft.com/office/drawing/2014/main" id="{17DA3DD0-9471-75D2-2B34-E10F0716242D}"/>
                  </a:ext>
                </a:extLst>
              </p:cNvPr>
              <p:cNvCxnSpPr/>
              <p:nvPr/>
            </p:nvCxnSpPr>
            <p:spPr>
              <a:xfrm>
                <a:off x="6062905" y="3690271"/>
                <a:ext cx="0" cy="177192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feld 21">
                <a:extLst>
                  <a:ext uri="{FF2B5EF4-FFF2-40B4-BE49-F238E27FC236}">
                    <a16:creationId xmlns:a16="http://schemas.microsoft.com/office/drawing/2014/main" id="{99EFE197-0F81-F302-F4AA-28D83F193C71}"/>
                  </a:ext>
                </a:extLst>
              </p:cNvPr>
              <p:cNvSpPr txBox="1"/>
              <p:nvPr/>
            </p:nvSpPr>
            <p:spPr>
              <a:xfrm>
                <a:off x="3815184" y="3877794"/>
                <a:ext cx="306494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A</a:t>
                </a:r>
              </a:p>
            </p:txBody>
          </p:sp>
          <p:sp>
            <p:nvSpPr>
              <p:cNvPr id="23" name="Textfeld 22">
                <a:extLst>
                  <a:ext uri="{FF2B5EF4-FFF2-40B4-BE49-F238E27FC236}">
                    <a16:creationId xmlns:a16="http://schemas.microsoft.com/office/drawing/2014/main" id="{EB747879-4AA9-5721-AEB9-197F402E4D88}"/>
                  </a:ext>
                </a:extLst>
              </p:cNvPr>
              <p:cNvSpPr txBox="1"/>
              <p:nvPr/>
            </p:nvSpPr>
            <p:spPr>
              <a:xfrm>
                <a:off x="4925582" y="3951540"/>
                <a:ext cx="298480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B</a:t>
                </a:r>
              </a:p>
            </p:txBody>
          </p:sp>
          <p:sp>
            <p:nvSpPr>
              <p:cNvPr id="24" name="Textfeld 23">
                <a:extLst>
                  <a:ext uri="{FF2B5EF4-FFF2-40B4-BE49-F238E27FC236}">
                    <a16:creationId xmlns:a16="http://schemas.microsoft.com/office/drawing/2014/main" id="{D44AE45C-0AD1-B66C-2694-190D2C17452D}"/>
                  </a:ext>
                </a:extLst>
              </p:cNvPr>
              <p:cNvSpPr txBox="1"/>
              <p:nvPr/>
            </p:nvSpPr>
            <p:spPr>
              <a:xfrm>
                <a:off x="5540365" y="3951540"/>
                <a:ext cx="29687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C</a:t>
                </a: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97D13017-0B8E-BC93-723F-B23BE09DC7ED}"/>
                  </a:ext>
                </a:extLst>
              </p:cNvPr>
              <p:cNvSpPr txBox="1"/>
              <p:nvPr/>
            </p:nvSpPr>
            <p:spPr>
              <a:xfrm>
                <a:off x="6231932" y="3943111"/>
                <a:ext cx="312906" cy="3436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33" dirty="0"/>
                  <a:t>D</a:t>
                </a:r>
              </a:p>
            </p:txBody>
          </p:sp>
        </p:grpSp>
      </p:grpSp>
      <p:sp>
        <p:nvSpPr>
          <p:cNvPr id="26" name="TextBox 15">
            <a:extLst>
              <a:ext uri="{FF2B5EF4-FFF2-40B4-BE49-F238E27FC236}">
                <a16:creationId xmlns:a16="http://schemas.microsoft.com/office/drawing/2014/main" id="{EB5277AE-C08F-33D7-576F-72DA2DC56A13}"/>
              </a:ext>
            </a:extLst>
          </p:cNvPr>
          <p:cNvSpPr txBox="1"/>
          <p:nvPr/>
        </p:nvSpPr>
        <p:spPr>
          <a:xfrm>
            <a:off x="3901910" y="5182874"/>
            <a:ext cx="391454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BB45CC4F-08BB-258D-FFAD-D331779DA66D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305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86965-1DB6-F83F-9402-9D2DA8C64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Straight Arrow Connector 6">
            <a:extLst>
              <a:ext uri="{FF2B5EF4-FFF2-40B4-BE49-F238E27FC236}">
                <a16:creationId xmlns:a16="http://schemas.microsoft.com/office/drawing/2014/main" id="{281DB46E-14C2-C54C-1EDE-2BB2A19179EE}"/>
              </a:ext>
            </a:extLst>
          </p:cNvPr>
          <p:cNvCxnSpPr/>
          <p:nvPr/>
        </p:nvCxnSpPr>
        <p:spPr>
          <a:xfrm flipV="1">
            <a:off x="1538188" y="621307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7">
            <a:extLst>
              <a:ext uri="{FF2B5EF4-FFF2-40B4-BE49-F238E27FC236}">
                <a16:creationId xmlns:a16="http://schemas.microsoft.com/office/drawing/2014/main" id="{02C4239C-9405-6A7E-073D-57A5C4658E41}"/>
              </a:ext>
            </a:extLst>
          </p:cNvPr>
          <p:cNvCxnSpPr/>
          <p:nvPr/>
        </p:nvCxnSpPr>
        <p:spPr>
          <a:xfrm>
            <a:off x="1538189" y="4476617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12">
            <a:extLst>
              <a:ext uri="{FF2B5EF4-FFF2-40B4-BE49-F238E27FC236}">
                <a16:creationId xmlns:a16="http://schemas.microsoft.com/office/drawing/2014/main" id="{091B84DF-5C59-64A7-E84E-96CB64E78073}"/>
              </a:ext>
            </a:extLst>
          </p:cNvPr>
          <p:cNvSpPr txBox="1"/>
          <p:nvPr/>
        </p:nvSpPr>
        <p:spPr>
          <a:xfrm>
            <a:off x="441024" y="737272"/>
            <a:ext cx="89983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90" name="TextBox 15">
            <a:extLst>
              <a:ext uri="{FF2B5EF4-FFF2-40B4-BE49-F238E27FC236}">
                <a16:creationId xmlns:a16="http://schemas.microsoft.com/office/drawing/2014/main" id="{A433F726-4408-A60B-8608-4AE70B15B870}"/>
              </a:ext>
            </a:extLst>
          </p:cNvPr>
          <p:cNvSpPr txBox="1"/>
          <p:nvPr/>
        </p:nvSpPr>
        <p:spPr>
          <a:xfrm>
            <a:off x="5941612" y="4618395"/>
            <a:ext cx="277640" cy="315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cxnSp>
        <p:nvCxnSpPr>
          <p:cNvPr id="91" name="Straight Connector 18">
            <a:extLst>
              <a:ext uri="{FF2B5EF4-FFF2-40B4-BE49-F238E27FC236}">
                <a16:creationId xmlns:a16="http://schemas.microsoft.com/office/drawing/2014/main" id="{1BAE0CA2-949B-3AA2-89F1-DBDED61B29E0}"/>
              </a:ext>
            </a:extLst>
          </p:cNvPr>
          <p:cNvCxnSpPr/>
          <p:nvPr/>
        </p:nvCxnSpPr>
        <p:spPr>
          <a:xfrm flipH="1">
            <a:off x="1529786" y="3278206"/>
            <a:ext cx="465031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12">
            <a:extLst>
              <a:ext uri="{FF2B5EF4-FFF2-40B4-BE49-F238E27FC236}">
                <a16:creationId xmlns:a16="http://schemas.microsoft.com/office/drawing/2014/main" id="{58D7F12F-83B6-45C0-030A-79700FB98679}"/>
              </a:ext>
            </a:extLst>
          </p:cNvPr>
          <p:cNvSpPr txBox="1"/>
          <p:nvPr/>
        </p:nvSpPr>
        <p:spPr>
          <a:xfrm>
            <a:off x="43642" y="3107447"/>
            <a:ext cx="1577673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95" name="Straight Connector 8">
            <a:extLst>
              <a:ext uri="{FF2B5EF4-FFF2-40B4-BE49-F238E27FC236}">
                <a16:creationId xmlns:a16="http://schemas.microsoft.com/office/drawing/2014/main" id="{5EFC1A5D-032F-9821-C9E4-91B2A6C4F943}"/>
              </a:ext>
            </a:extLst>
          </p:cNvPr>
          <p:cNvCxnSpPr/>
          <p:nvPr/>
        </p:nvCxnSpPr>
        <p:spPr>
          <a:xfrm flipV="1">
            <a:off x="1517285" y="844583"/>
            <a:ext cx="4650312" cy="2949254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19">
            <a:extLst>
              <a:ext uri="{FF2B5EF4-FFF2-40B4-BE49-F238E27FC236}">
                <a16:creationId xmlns:a16="http://schemas.microsoft.com/office/drawing/2014/main" id="{A8A82CC2-79B7-3A8D-C639-D0A93A2EBEFE}"/>
              </a:ext>
            </a:extLst>
          </p:cNvPr>
          <p:cNvCxnSpPr/>
          <p:nvPr/>
        </p:nvCxnSpPr>
        <p:spPr>
          <a:xfrm>
            <a:off x="1529786" y="844582"/>
            <a:ext cx="5436009" cy="30736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hteck 96">
            <a:extLst>
              <a:ext uri="{FF2B5EF4-FFF2-40B4-BE49-F238E27FC236}">
                <a16:creationId xmlns:a16="http://schemas.microsoft.com/office/drawing/2014/main" id="{53E7230F-4964-F3D0-0E4E-009BF563FC93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AD7C9E-9549-F41D-FB99-7824ADB75C6A}"/>
              </a:ext>
            </a:extLst>
          </p:cNvPr>
          <p:cNvSpPr txBox="1">
            <a:spLocks/>
          </p:cNvSpPr>
          <p:nvPr/>
        </p:nvSpPr>
        <p:spPr>
          <a:xfrm>
            <a:off x="348798" y="0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Import quota: Small country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21555046-29FF-4789-BF50-916A3726C427}"/>
              </a:ext>
            </a:extLst>
          </p:cNvPr>
          <p:cNvGrpSpPr/>
          <p:nvPr/>
        </p:nvGrpSpPr>
        <p:grpSpPr>
          <a:xfrm>
            <a:off x="7081307" y="3856387"/>
            <a:ext cx="285840" cy="203760"/>
            <a:chOff x="7081307" y="3856387"/>
            <a:chExt cx="285840" cy="203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2" name="Freihand 1">
                  <a:extLst>
                    <a:ext uri="{FF2B5EF4-FFF2-40B4-BE49-F238E27FC236}">
                      <a16:creationId xmlns:a16="http://schemas.microsoft.com/office/drawing/2014/main" id="{89C0D988-A004-4FED-94C3-60FF16763448}"/>
                    </a:ext>
                  </a:extLst>
                </p14:cNvPr>
                <p14:cNvContentPartPr/>
                <p14:nvPr/>
              </p14:nvContentPartPr>
              <p14:xfrm>
                <a:off x="7217747" y="3880507"/>
                <a:ext cx="25920" cy="176040"/>
              </p14:xfrm>
            </p:contentPart>
          </mc:Choice>
          <mc:Fallback>
            <p:pic>
              <p:nvPicPr>
                <p:cNvPr id="2" name="Freihand 1">
                  <a:extLst>
                    <a:ext uri="{FF2B5EF4-FFF2-40B4-BE49-F238E27FC236}">
                      <a16:creationId xmlns:a16="http://schemas.microsoft.com/office/drawing/2014/main" id="{89C0D988-A004-4FED-94C3-60FF1676344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13427" y="3876187"/>
                  <a:ext cx="34560" cy="184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5ED1F7E5-3ACA-4C37-924E-0A20AC87DBEB}"/>
                    </a:ext>
                  </a:extLst>
                </p14:cNvPr>
                <p14:cNvContentPartPr/>
                <p14:nvPr/>
              </p14:nvContentPartPr>
              <p14:xfrm>
                <a:off x="7081307" y="3856387"/>
                <a:ext cx="285840" cy="20376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5ED1F7E5-3ACA-4C37-924E-0A20AC87DBEB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76987" y="3852067"/>
                  <a:ext cx="294480" cy="212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Freihand 4">
                <a:extLst>
                  <a:ext uri="{FF2B5EF4-FFF2-40B4-BE49-F238E27FC236}">
                    <a16:creationId xmlns:a16="http://schemas.microsoft.com/office/drawing/2014/main" id="{4D87082D-65A5-4881-AD5D-BD813B3E1826}"/>
                  </a:ext>
                </a:extLst>
              </p14:cNvPr>
              <p14:cNvContentPartPr/>
              <p14:nvPr/>
            </p14:nvContentPartPr>
            <p14:xfrm>
              <a:off x="6390827" y="682987"/>
              <a:ext cx="335880" cy="236160"/>
            </p14:xfrm>
          </p:contentPart>
        </mc:Choice>
        <mc:Fallback>
          <p:pic>
            <p:nvPicPr>
              <p:cNvPr id="5" name="Freihand 4">
                <a:extLst>
                  <a:ext uri="{FF2B5EF4-FFF2-40B4-BE49-F238E27FC236}">
                    <a16:creationId xmlns:a16="http://schemas.microsoft.com/office/drawing/2014/main" id="{4D87082D-65A5-4881-AD5D-BD813B3E182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86507" y="678667"/>
                <a:ext cx="344520" cy="24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FC27A94F-4F31-415F-BFC1-22D73258A8F9}"/>
                  </a:ext>
                </a:extLst>
              </p14:cNvPr>
              <p14:cNvContentPartPr/>
              <p14:nvPr/>
            </p14:nvContentPartPr>
            <p14:xfrm>
              <a:off x="2503547" y="538627"/>
              <a:ext cx="1255680" cy="9576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FC27A94F-4F31-415F-BFC1-22D73258A8F9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99227" y="534307"/>
                <a:ext cx="1264320" cy="10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F3307FBD-B207-48C9-B0D8-EBA387F41AAF}"/>
                  </a:ext>
                </a:extLst>
              </p14:cNvPr>
              <p14:cNvContentPartPr/>
              <p14:nvPr/>
            </p14:nvContentPartPr>
            <p14:xfrm>
              <a:off x="566027" y="2965387"/>
              <a:ext cx="569520" cy="68616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F3307FBD-B207-48C9-B0D8-EBA387F41AAF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1707" y="2961067"/>
                <a:ext cx="578160" cy="69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8" name="Freihand 7">
                <a:extLst>
                  <a:ext uri="{FF2B5EF4-FFF2-40B4-BE49-F238E27FC236}">
                    <a16:creationId xmlns:a16="http://schemas.microsoft.com/office/drawing/2014/main" id="{6316EE51-FB44-49D8-8144-F8921FF1258B}"/>
                  </a:ext>
                </a:extLst>
              </p14:cNvPr>
              <p14:cNvContentPartPr/>
              <p14:nvPr/>
            </p14:nvContentPartPr>
            <p14:xfrm>
              <a:off x="5771987" y="3319267"/>
              <a:ext cx="32400" cy="1206000"/>
            </p14:xfrm>
          </p:contentPart>
        </mc:Choice>
        <mc:Fallback>
          <p:pic>
            <p:nvPicPr>
              <p:cNvPr id="8" name="Freihand 7">
                <a:extLst>
                  <a:ext uri="{FF2B5EF4-FFF2-40B4-BE49-F238E27FC236}">
                    <a16:creationId xmlns:a16="http://schemas.microsoft.com/office/drawing/2014/main" id="{6316EE51-FB44-49D8-8144-F8921FF1258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767667" y="3314947"/>
                <a:ext cx="41040" cy="1214640"/>
              </a:xfrm>
              <a:prstGeom prst="rect">
                <a:avLst/>
              </a:prstGeom>
            </p:spPr>
          </p:pic>
        </mc:Fallback>
      </mc:AlternateContent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5839E0D8-3629-4957-A2ED-4A566A254C78}"/>
              </a:ext>
            </a:extLst>
          </p:cNvPr>
          <p:cNvGrpSpPr/>
          <p:nvPr/>
        </p:nvGrpSpPr>
        <p:grpSpPr>
          <a:xfrm>
            <a:off x="2321747" y="3151147"/>
            <a:ext cx="2547720" cy="2421360"/>
            <a:chOff x="2321747" y="3151147"/>
            <a:chExt cx="2547720" cy="24213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5">
              <p14:nvContentPartPr>
                <p14:cNvPr id="9" name="Freihand 8">
                  <a:extLst>
                    <a:ext uri="{FF2B5EF4-FFF2-40B4-BE49-F238E27FC236}">
                      <a16:creationId xmlns:a16="http://schemas.microsoft.com/office/drawing/2014/main" id="{B9D325C2-44E6-42FD-9CE3-1ED9747A7A5C}"/>
                    </a:ext>
                  </a:extLst>
                </p14:cNvPr>
                <p14:cNvContentPartPr/>
                <p14:nvPr/>
              </p14:nvContentPartPr>
              <p14:xfrm>
                <a:off x="2367107" y="3277147"/>
                <a:ext cx="44640" cy="1122480"/>
              </p14:xfrm>
            </p:contentPart>
          </mc:Choice>
          <mc:Fallback>
            <p:pic>
              <p:nvPicPr>
                <p:cNvPr id="9" name="Freihand 8">
                  <a:extLst>
                    <a:ext uri="{FF2B5EF4-FFF2-40B4-BE49-F238E27FC236}">
                      <a16:creationId xmlns:a16="http://schemas.microsoft.com/office/drawing/2014/main" id="{B9D325C2-44E6-42FD-9CE3-1ED9747A7A5C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2362787" y="3272827"/>
                  <a:ext cx="53280" cy="11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">
              <p14:nvContentPartPr>
                <p14:cNvPr id="10" name="Freihand 9">
                  <a:extLst>
                    <a:ext uri="{FF2B5EF4-FFF2-40B4-BE49-F238E27FC236}">
                      <a16:creationId xmlns:a16="http://schemas.microsoft.com/office/drawing/2014/main" id="{5DC2EB92-0841-463F-B901-2B3C4286C6C1}"/>
                    </a:ext>
                  </a:extLst>
                </p14:cNvPr>
                <p14:cNvContentPartPr/>
                <p14:nvPr/>
              </p14:nvContentPartPr>
              <p14:xfrm>
                <a:off x="3883067" y="4928827"/>
                <a:ext cx="30240" cy="232200"/>
              </p14:xfrm>
            </p:contentPart>
          </mc:Choice>
          <mc:Fallback>
            <p:pic>
              <p:nvPicPr>
                <p:cNvPr id="10" name="Freihand 9">
                  <a:extLst>
                    <a:ext uri="{FF2B5EF4-FFF2-40B4-BE49-F238E27FC236}">
                      <a16:creationId xmlns:a16="http://schemas.microsoft.com/office/drawing/2014/main" id="{5DC2EB92-0841-463F-B901-2B3C4286C6C1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878747" y="4924507"/>
                  <a:ext cx="3888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">
              <p14:nvContentPartPr>
                <p14:cNvPr id="11" name="Freihand 10">
                  <a:extLst>
                    <a:ext uri="{FF2B5EF4-FFF2-40B4-BE49-F238E27FC236}">
                      <a16:creationId xmlns:a16="http://schemas.microsoft.com/office/drawing/2014/main" id="{66E0C122-9332-4BCB-8672-E43F9A35A868}"/>
                    </a:ext>
                  </a:extLst>
                </p14:cNvPr>
                <p14:cNvContentPartPr/>
                <p14:nvPr/>
              </p14:nvContentPartPr>
              <p14:xfrm>
                <a:off x="3731147" y="5181187"/>
                <a:ext cx="376560" cy="52920"/>
              </p14:xfrm>
            </p:contentPart>
          </mc:Choice>
          <mc:Fallback>
            <p:pic>
              <p:nvPicPr>
                <p:cNvPr id="11" name="Freihand 10">
                  <a:extLst>
                    <a:ext uri="{FF2B5EF4-FFF2-40B4-BE49-F238E27FC236}">
                      <a16:creationId xmlns:a16="http://schemas.microsoft.com/office/drawing/2014/main" id="{66E0C122-9332-4BCB-8672-E43F9A35A868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3726827" y="5176867"/>
                  <a:ext cx="385200" cy="6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">
              <p14:nvContentPartPr>
                <p14:cNvPr id="12" name="Freihand 11">
                  <a:extLst>
                    <a:ext uri="{FF2B5EF4-FFF2-40B4-BE49-F238E27FC236}">
                      <a16:creationId xmlns:a16="http://schemas.microsoft.com/office/drawing/2014/main" id="{0C7FB456-6D12-41B9-B92E-B1660AC2D06E}"/>
                    </a:ext>
                  </a:extLst>
                </p14:cNvPr>
                <p14:cNvContentPartPr/>
                <p14:nvPr/>
              </p14:nvContentPartPr>
              <p14:xfrm>
                <a:off x="3751307" y="4865467"/>
                <a:ext cx="287640" cy="50040"/>
              </p14:xfrm>
            </p:contentPart>
          </mc:Choice>
          <mc:Fallback>
            <p:pic>
              <p:nvPicPr>
                <p:cNvPr id="12" name="Freihand 11">
                  <a:extLst>
                    <a:ext uri="{FF2B5EF4-FFF2-40B4-BE49-F238E27FC236}">
                      <a16:creationId xmlns:a16="http://schemas.microsoft.com/office/drawing/2014/main" id="{0C7FB456-6D12-41B9-B92E-B1660AC2D06E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3746987" y="4861147"/>
                  <a:ext cx="29628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4" name="Freihand 13">
                  <a:extLst>
                    <a:ext uri="{FF2B5EF4-FFF2-40B4-BE49-F238E27FC236}">
                      <a16:creationId xmlns:a16="http://schemas.microsoft.com/office/drawing/2014/main" id="{652EB565-572F-4D0A-ADC3-11143A0668F0}"/>
                    </a:ext>
                  </a:extLst>
                </p14:cNvPr>
                <p14:cNvContentPartPr/>
                <p14:nvPr/>
              </p14:nvContentPartPr>
              <p14:xfrm>
                <a:off x="4244507" y="4862227"/>
                <a:ext cx="317880" cy="352800"/>
              </p14:xfrm>
            </p:contentPart>
          </mc:Choice>
          <mc:Fallback>
            <p:pic>
              <p:nvPicPr>
                <p:cNvPr id="14" name="Freihand 13">
                  <a:extLst>
                    <a:ext uri="{FF2B5EF4-FFF2-40B4-BE49-F238E27FC236}">
                      <a16:creationId xmlns:a16="http://schemas.microsoft.com/office/drawing/2014/main" id="{652EB565-572F-4D0A-ADC3-11143A0668F0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240187" y="4857907"/>
                  <a:ext cx="32652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6" name="Freihand 15">
                  <a:extLst>
                    <a:ext uri="{FF2B5EF4-FFF2-40B4-BE49-F238E27FC236}">
                      <a16:creationId xmlns:a16="http://schemas.microsoft.com/office/drawing/2014/main" id="{6315836A-E10A-43C4-9B42-1DEBA50F8E03}"/>
                    </a:ext>
                  </a:extLst>
                </p14:cNvPr>
                <p14:cNvContentPartPr/>
                <p14:nvPr/>
              </p14:nvContentPartPr>
              <p14:xfrm>
                <a:off x="4313267" y="4720747"/>
                <a:ext cx="68040" cy="30240"/>
              </p14:xfrm>
            </p:contentPart>
          </mc:Choice>
          <mc:Fallback>
            <p:pic>
              <p:nvPicPr>
                <p:cNvPr id="16" name="Freihand 15">
                  <a:extLst>
                    <a:ext uri="{FF2B5EF4-FFF2-40B4-BE49-F238E27FC236}">
                      <a16:creationId xmlns:a16="http://schemas.microsoft.com/office/drawing/2014/main" id="{6315836A-E10A-43C4-9B42-1DEBA50F8E03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308947" y="4716427"/>
                  <a:ext cx="76680" cy="38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">
              <p14:nvContentPartPr>
                <p14:cNvPr id="17" name="Freihand 16">
                  <a:extLst>
                    <a:ext uri="{FF2B5EF4-FFF2-40B4-BE49-F238E27FC236}">
                      <a16:creationId xmlns:a16="http://schemas.microsoft.com/office/drawing/2014/main" id="{78DB07B2-9C11-4376-9AE2-106437C02B19}"/>
                    </a:ext>
                  </a:extLst>
                </p14:cNvPr>
                <p14:cNvContentPartPr/>
                <p14:nvPr/>
              </p14:nvContentPartPr>
              <p14:xfrm>
                <a:off x="3406427" y="4692667"/>
                <a:ext cx="1463040" cy="879840"/>
              </p14:xfrm>
            </p:contentPart>
          </mc:Choice>
          <mc:Fallback>
            <p:pic>
              <p:nvPicPr>
                <p:cNvPr id="17" name="Freihand 16">
                  <a:extLst>
                    <a:ext uri="{FF2B5EF4-FFF2-40B4-BE49-F238E27FC236}">
                      <a16:creationId xmlns:a16="http://schemas.microsoft.com/office/drawing/2014/main" id="{78DB07B2-9C11-4376-9AE2-106437C02B1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402107" y="4688347"/>
                  <a:ext cx="1471680" cy="88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19" name="Freihand 18">
                  <a:extLst>
                    <a:ext uri="{FF2B5EF4-FFF2-40B4-BE49-F238E27FC236}">
                      <a16:creationId xmlns:a16="http://schemas.microsoft.com/office/drawing/2014/main" id="{0A4BD574-035D-4F3C-8ECF-D0E6C76BCB64}"/>
                    </a:ext>
                  </a:extLst>
                </p14:cNvPr>
                <p14:cNvContentPartPr/>
                <p14:nvPr/>
              </p14:nvContentPartPr>
              <p14:xfrm>
                <a:off x="3941747" y="3151147"/>
                <a:ext cx="48600" cy="317880"/>
              </p14:xfrm>
            </p:contentPart>
          </mc:Choice>
          <mc:Fallback>
            <p:pic>
              <p:nvPicPr>
                <p:cNvPr id="19" name="Freihand 18">
                  <a:extLst>
                    <a:ext uri="{FF2B5EF4-FFF2-40B4-BE49-F238E27FC236}">
                      <a16:creationId xmlns:a16="http://schemas.microsoft.com/office/drawing/2014/main" id="{0A4BD574-035D-4F3C-8ECF-D0E6C76BCB64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3937427" y="3146827"/>
                  <a:ext cx="57240" cy="32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0" name="Freihand 19">
                  <a:extLst>
                    <a:ext uri="{FF2B5EF4-FFF2-40B4-BE49-F238E27FC236}">
                      <a16:creationId xmlns:a16="http://schemas.microsoft.com/office/drawing/2014/main" id="{FEF596A3-FCFC-43B6-9DFC-E22D471836A6}"/>
                    </a:ext>
                  </a:extLst>
                </p14:cNvPr>
                <p14:cNvContentPartPr/>
                <p14:nvPr/>
              </p14:nvContentPartPr>
              <p14:xfrm>
                <a:off x="2321747" y="4478827"/>
                <a:ext cx="755280" cy="231480"/>
              </p14:xfrm>
            </p:contentPart>
          </mc:Choice>
          <mc:Fallback>
            <p:pic>
              <p:nvPicPr>
                <p:cNvPr id="20" name="Freihand 19">
                  <a:extLst>
                    <a:ext uri="{FF2B5EF4-FFF2-40B4-BE49-F238E27FC236}">
                      <a16:creationId xmlns:a16="http://schemas.microsoft.com/office/drawing/2014/main" id="{FEF596A3-FCFC-43B6-9DFC-E22D471836A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2317427" y="4474507"/>
                  <a:ext cx="763920" cy="24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">
              <p14:nvContentPartPr>
                <p14:cNvPr id="21" name="Freihand 20">
                  <a:extLst>
                    <a:ext uri="{FF2B5EF4-FFF2-40B4-BE49-F238E27FC236}">
                      <a16:creationId xmlns:a16="http://schemas.microsoft.com/office/drawing/2014/main" id="{D1E5C380-211F-41D1-B7EC-688ABBEF2C21}"/>
                    </a:ext>
                  </a:extLst>
                </p14:cNvPr>
                <p14:cNvContentPartPr/>
                <p14:nvPr/>
              </p14:nvContentPartPr>
              <p14:xfrm>
                <a:off x="3070907" y="4554787"/>
                <a:ext cx="642960" cy="170640"/>
              </p14:xfrm>
            </p:contentPart>
          </mc:Choice>
          <mc:Fallback>
            <p:pic>
              <p:nvPicPr>
                <p:cNvPr id="21" name="Freihand 20">
                  <a:extLst>
                    <a:ext uri="{FF2B5EF4-FFF2-40B4-BE49-F238E27FC236}">
                      <a16:creationId xmlns:a16="http://schemas.microsoft.com/office/drawing/2014/main" id="{D1E5C380-211F-41D1-B7EC-688ABBEF2C2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3066587" y="4550467"/>
                  <a:ext cx="65160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">
              <p14:nvContentPartPr>
                <p14:cNvPr id="22" name="Freihand 21">
                  <a:extLst>
                    <a:ext uri="{FF2B5EF4-FFF2-40B4-BE49-F238E27FC236}">
                      <a16:creationId xmlns:a16="http://schemas.microsoft.com/office/drawing/2014/main" id="{62821AD6-C4D7-4450-86DB-5DD3D8F9E198}"/>
                    </a:ext>
                  </a:extLst>
                </p14:cNvPr>
                <p14:cNvContentPartPr/>
                <p14:nvPr/>
              </p14:nvContentPartPr>
              <p14:xfrm>
                <a:off x="2752307" y="4811827"/>
                <a:ext cx="321840" cy="283320"/>
              </p14:xfrm>
            </p:contentPart>
          </mc:Choice>
          <mc:Fallback>
            <p:pic>
              <p:nvPicPr>
                <p:cNvPr id="22" name="Freihand 21">
                  <a:extLst>
                    <a:ext uri="{FF2B5EF4-FFF2-40B4-BE49-F238E27FC236}">
                      <a16:creationId xmlns:a16="http://schemas.microsoft.com/office/drawing/2014/main" id="{62821AD6-C4D7-4450-86DB-5DD3D8F9E198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2747987" y="4807507"/>
                  <a:ext cx="330480" cy="29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">
              <p14:nvContentPartPr>
                <p14:cNvPr id="23" name="Freihand 22">
                  <a:extLst>
                    <a:ext uri="{FF2B5EF4-FFF2-40B4-BE49-F238E27FC236}">
                      <a16:creationId xmlns:a16="http://schemas.microsoft.com/office/drawing/2014/main" id="{3FA07E27-2CB7-4EC2-AF2A-FBDF530FDA46}"/>
                    </a:ext>
                  </a:extLst>
                </p14:cNvPr>
                <p14:cNvContentPartPr/>
                <p14:nvPr/>
              </p14:nvContentPartPr>
              <p14:xfrm>
                <a:off x="2886947" y="4954747"/>
                <a:ext cx="222120" cy="124560"/>
              </p14:xfrm>
            </p:contentPart>
          </mc:Choice>
          <mc:Fallback>
            <p:pic>
              <p:nvPicPr>
                <p:cNvPr id="23" name="Freihand 22">
                  <a:extLst>
                    <a:ext uri="{FF2B5EF4-FFF2-40B4-BE49-F238E27FC236}">
                      <a16:creationId xmlns:a16="http://schemas.microsoft.com/office/drawing/2014/main" id="{3FA07E27-2CB7-4EC2-AF2A-FBDF530FDA46}"/>
                    </a:ext>
                  </a:extLst>
                </p:cNvPr>
                <p:cNvPicPr/>
                <p:nvPr/>
              </p:nvPicPr>
              <p:blipFill>
                <a:blip r:embed="rId38"/>
                <a:stretch>
                  <a:fillRect/>
                </a:stretch>
              </p:blipFill>
              <p:spPr>
                <a:xfrm>
                  <a:off x="2882627" y="4950427"/>
                  <a:ext cx="230760" cy="1332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25" name="Freihand 24">
                <a:extLst>
                  <a:ext uri="{FF2B5EF4-FFF2-40B4-BE49-F238E27FC236}">
                    <a16:creationId xmlns:a16="http://schemas.microsoft.com/office/drawing/2014/main" id="{49EE788C-7D40-4F29-AF04-3959BE140463}"/>
                  </a:ext>
                </a:extLst>
              </p14:cNvPr>
              <p14:cNvContentPartPr/>
              <p14:nvPr/>
            </p14:nvContentPartPr>
            <p14:xfrm>
              <a:off x="1558187" y="3345187"/>
              <a:ext cx="624960" cy="415440"/>
            </p14:xfrm>
          </p:contentPart>
        </mc:Choice>
        <mc:Fallback>
          <p:pic>
            <p:nvPicPr>
              <p:cNvPr id="25" name="Freihand 24">
                <a:extLst>
                  <a:ext uri="{FF2B5EF4-FFF2-40B4-BE49-F238E27FC236}">
                    <a16:creationId xmlns:a16="http://schemas.microsoft.com/office/drawing/2014/main" id="{49EE788C-7D40-4F29-AF04-3959BE140463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1553867" y="3340867"/>
                <a:ext cx="633600" cy="42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26" name="Freihand 25">
                <a:extLst>
                  <a:ext uri="{FF2B5EF4-FFF2-40B4-BE49-F238E27FC236}">
                    <a16:creationId xmlns:a16="http://schemas.microsoft.com/office/drawing/2014/main" id="{35DC0E16-2815-478D-B6C1-2847F30DC2F5}"/>
                  </a:ext>
                </a:extLst>
              </p14:cNvPr>
              <p14:cNvContentPartPr/>
              <p14:nvPr/>
            </p14:nvContentPartPr>
            <p14:xfrm>
              <a:off x="1545947" y="3291547"/>
              <a:ext cx="746640" cy="479520"/>
            </p14:xfrm>
          </p:contentPart>
        </mc:Choice>
        <mc:Fallback>
          <p:pic>
            <p:nvPicPr>
              <p:cNvPr id="26" name="Freihand 25">
                <a:extLst>
                  <a:ext uri="{FF2B5EF4-FFF2-40B4-BE49-F238E27FC236}">
                    <a16:creationId xmlns:a16="http://schemas.microsoft.com/office/drawing/2014/main" id="{35DC0E16-2815-478D-B6C1-2847F30DC2F5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541627" y="3287227"/>
                <a:ext cx="755280" cy="48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27" name="Freihand 26">
                <a:extLst>
                  <a:ext uri="{FF2B5EF4-FFF2-40B4-BE49-F238E27FC236}">
                    <a16:creationId xmlns:a16="http://schemas.microsoft.com/office/drawing/2014/main" id="{89F52AA9-472F-41D5-9BA6-5C42BF6DAEA5}"/>
                  </a:ext>
                </a:extLst>
              </p14:cNvPr>
              <p14:cNvContentPartPr/>
              <p14:nvPr/>
            </p14:nvContentPartPr>
            <p14:xfrm>
              <a:off x="517787" y="2937307"/>
              <a:ext cx="586080" cy="747000"/>
            </p14:xfrm>
          </p:contentPart>
        </mc:Choice>
        <mc:Fallback>
          <p:pic>
            <p:nvPicPr>
              <p:cNvPr id="27" name="Freihand 26">
                <a:extLst>
                  <a:ext uri="{FF2B5EF4-FFF2-40B4-BE49-F238E27FC236}">
                    <a16:creationId xmlns:a16="http://schemas.microsoft.com/office/drawing/2014/main" id="{89F52AA9-472F-41D5-9BA6-5C42BF6DAEA5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13467" y="2932987"/>
                <a:ext cx="594720" cy="75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42" name="Freihand 41">
                <a:extLst>
                  <a:ext uri="{FF2B5EF4-FFF2-40B4-BE49-F238E27FC236}">
                    <a16:creationId xmlns:a16="http://schemas.microsoft.com/office/drawing/2014/main" id="{35283F10-65C6-4393-B800-F584D22D06B2}"/>
                  </a:ext>
                </a:extLst>
              </p14:cNvPr>
              <p14:cNvContentPartPr/>
              <p14:nvPr/>
            </p14:nvContentPartPr>
            <p14:xfrm>
              <a:off x="2404187" y="3016507"/>
              <a:ext cx="313920" cy="196560"/>
            </p14:xfrm>
          </p:contentPart>
        </mc:Choice>
        <mc:Fallback>
          <p:pic>
            <p:nvPicPr>
              <p:cNvPr id="42" name="Freihand 41">
                <a:extLst>
                  <a:ext uri="{FF2B5EF4-FFF2-40B4-BE49-F238E27FC236}">
                    <a16:creationId xmlns:a16="http://schemas.microsoft.com/office/drawing/2014/main" id="{35283F10-65C6-4393-B800-F584D22D06B2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2399867" y="3012187"/>
                <a:ext cx="322560" cy="20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43" name="Freihand 42">
                <a:extLst>
                  <a:ext uri="{FF2B5EF4-FFF2-40B4-BE49-F238E27FC236}">
                    <a16:creationId xmlns:a16="http://schemas.microsoft.com/office/drawing/2014/main" id="{5AFA8A05-7346-4A39-8788-200AA35FEB40}"/>
                  </a:ext>
                </a:extLst>
              </p14:cNvPr>
              <p14:cNvContentPartPr/>
              <p14:nvPr/>
            </p14:nvContentPartPr>
            <p14:xfrm>
              <a:off x="5425667" y="1385347"/>
              <a:ext cx="944280" cy="64080"/>
            </p14:xfrm>
          </p:contentPart>
        </mc:Choice>
        <mc:Fallback>
          <p:pic>
            <p:nvPicPr>
              <p:cNvPr id="43" name="Freihand 42">
                <a:extLst>
                  <a:ext uri="{FF2B5EF4-FFF2-40B4-BE49-F238E27FC236}">
                    <a16:creationId xmlns:a16="http://schemas.microsoft.com/office/drawing/2014/main" id="{5AFA8A05-7346-4A39-8788-200AA35FEB40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5421347" y="1381027"/>
                <a:ext cx="952920" cy="7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44" name="Freihand 43">
                <a:extLst>
                  <a:ext uri="{FF2B5EF4-FFF2-40B4-BE49-F238E27FC236}">
                    <a16:creationId xmlns:a16="http://schemas.microsoft.com/office/drawing/2014/main" id="{3E85F6EA-EA6F-48B6-9C0C-54B38A04184A}"/>
                  </a:ext>
                </a:extLst>
              </p14:cNvPr>
              <p14:cNvContentPartPr/>
              <p14:nvPr/>
            </p14:nvContentPartPr>
            <p14:xfrm>
              <a:off x="6533747" y="1319107"/>
              <a:ext cx="236520" cy="135360"/>
            </p14:xfrm>
          </p:contentPart>
        </mc:Choice>
        <mc:Fallback>
          <p:pic>
            <p:nvPicPr>
              <p:cNvPr id="44" name="Freihand 43">
                <a:extLst>
                  <a:ext uri="{FF2B5EF4-FFF2-40B4-BE49-F238E27FC236}">
                    <a16:creationId xmlns:a16="http://schemas.microsoft.com/office/drawing/2014/main" id="{3E85F6EA-EA6F-48B6-9C0C-54B38A04184A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529427" y="1314787"/>
                <a:ext cx="245160" cy="14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46" name="Freihand 45">
                <a:extLst>
                  <a:ext uri="{FF2B5EF4-FFF2-40B4-BE49-F238E27FC236}">
                    <a16:creationId xmlns:a16="http://schemas.microsoft.com/office/drawing/2014/main" id="{37C7A621-DD20-45A5-B898-2216D50E3E85}"/>
                  </a:ext>
                </a:extLst>
              </p14:cNvPr>
              <p14:cNvContentPartPr/>
              <p14:nvPr/>
            </p14:nvContentPartPr>
            <p14:xfrm>
              <a:off x="4004387" y="1243147"/>
              <a:ext cx="3019680" cy="2005200"/>
            </p14:xfrm>
          </p:contentPart>
        </mc:Choice>
        <mc:Fallback>
          <p:pic>
            <p:nvPicPr>
              <p:cNvPr id="46" name="Freihand 45">
                <a:extLst>
                  <a:ext uri="{FF2B5EF4-FFF2-40B4-BE49-F238E27FC236}">
                    <a16:creationId xmlns:a16="http://schemas.microsoft.com/office/drawing/2014/main" id="{37C7A621-DD20-45A5-B898-2216D50E3E85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4000067" y="1238827"/>
                <a:ext cx="3028320" cy="201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48" name="Freihand 47">
                <a:extLst>
                  <a:ext uri="{FF2B5EF4-FFF2-40B4-BE49-F238E27FC236}">
                    <a16:creationId xmlns:a16="http://schemas.microsoft.com/office/drawing/2014/main" id="{CB3FDE6F-71AD-4EE3-A18A-F24DFA82BBC7}"/>
                  </a:ext>
                </a:extLst>
              </p14:cNvPr>
              <p14:cNvContentPartPr/>
              <p14:nvPr/>
            </p14:nvContentPartPr>
            <p14:xfrm>
              <a:off x="7245467" y="1126867"/>
              <a:ext cx="235800" cy="174600"/>
            </p14:xfrm>
          </p:contentPart>
        </mc:Choice>
        <mc:Fallback>
          <p:pic>
            <p:nvPicPr>
              <p:cNvPr id="48" name="Freihand 47">
                <a:extLst>
                  <a:ext uri="{FF2B5EF4-FFF2-40B4-BE49-F238E27FC236}">
                    <a16:creationId xmlns:a16="http://schemas.microsoft.com/office/drawing/2014/main" id="{CB3FDE6F-71AD-4EE3-A18A-F24DFA82BBC7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241147" y="1122547"/>
                <a:ext cx="244440" cy="18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50" name="Freihand 49">
                <a:extLst>
                  <a:ext uri="{FF2B5EF4-FFF2-40B4-BE49-F238E27FC236}">
                    <a16:creationId xmlns:a16="http://schemas.microsoft.com/office/drawing/2014/main" id="{4060B5FC-5055-4869-B5C1-B1E512C18411}"/>
                  </a:ext>
                </a:extLst>
              </p14:cNvPr>
              <p14:cNvContentPartPr/>
              <p14:nvPr/>
            </p14:nvContentPartPr>
            <p14:xfrm>
              <a:off x="4816547" y="2667307"/>
              <a:ext cx="61560" cy="117360"/>
            </p14:xfrm>
          </p:contentPart>
        </mc:Choice>
        <mc:Fallback>
          <p:pic>
            <p:nvPicPr>
              <p:cNvPr id="50" name="Freihand 49">
                <a:extLst>
                  <a:ext uri="{FF2B5EF4-FFF2-40B4-BE49-F238E27FC236}">
                    <a16:creationId xmlns:a16="http://schemas.microsoft.com/office/drawing/2014/main" id="{4060B5FC-5055-4869-B5C1-B1E512C18411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4812227" y="2662987"/>
                <a:ext cx="70200" cy="12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49CC5E9D-8D12-493D-82ED-085F1E7F6A59}"/>
              </a:ext>
            </a:extLst>
          </p:cNvPr>
          <p:cNvGrpSpPr/>
          <p:nvPr/>
        </p:nvGrpSpPr>
        <p:grpSpPr>
          <a:xfrm>
            <a:off x="694187" y="2318827"/>
            <a:ext cx="307440" cy="453600"/>
            <a:chOff x="694187" y="2318827"/>
            <a:chExt cx="307440" cy="453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7">
              <p14:nvContentPartPr>
                <p14:cNvPr id="68" name="Freihand 67">
                  <a:extLst>
                    <a:ext uri="{FF2B5EF4-FFF2-40B4-BE49-F238E27FC236}">
                      <a16:creationId xmlns:a16="http://schemas.microsoft.com/office/drawing/2014/main" id="{594FBDED-996A-41A0-8C0D-4A5E4FB57051}"/>
                    </a:ext>
                  </a:extLst>
                </p14:cNvPr>
                <p14:cNvContentPartPr/>
                <p14:nvPr/>
              </p14:nvContentPartPr>
              <p14:xfrm>
                <a:off x="694187" y="2470387"/>
                <a:ext cx="140040" cy="302040"/>
              </p14:xfrm>
            </p:contentPart>
          </mc:Choice>
          <mc:Fallback>
            <p:pic>
              <p:nvPicPr>
                <p:cNvPr id="68" name="Freihand 67">
                  <a:extLst>
                    <a:ext uri="{FF2B5EF4-FFF2-40B4-BE49-F238E27FC236}">
                      <a16:creationId xmlns:a16="http://schemas.microsoft.com/office/drawing/2014/main" id="{594FBDED-996A-41A0-8C0D-4A5E4FB57051}"/>
                    </a:ext>
                  </a:extLst>
                </p:cNvPr>
                <p:cNvPicPr/>
                <p:nvPr/>
              </p:nvPicPr>
              <p:blipFill>
                <a:blip r:embed="rId58"/>
                <a:stretch>
                  <a:fillRect/>
                </a:stretch>
              </p:blipFill>
              <p:spPr>
                <a:xfrm>
                  <a:off x="689867" y="2466067"/>
                  <a:ext cx="148680" cy="31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9">
              <p14:nvContentPartPr>
                <p14:cNvPr id="69" name="Freihand 68">
                  <a:extLst>
                    <a:ext uri="{FF2B5EF4-FFF2-40B4-BE49-F238E27FC236}">
                      <a16:creationId xmlns:a16="http://schemas.microsoft.com/office/drawing/2014/main" id="{6307ACF9-53DF-435B-A7FB-514495BB5CAA}"/>
                    </a:ext>
                  </a:extLst>
                </p14:cNvPr>
                <p14:cNvContentPartPr/>
                <p14:nvPr/>
              </p14:nvContentPartPr>
              <p14:xfrm>
                <a:off x="858707" y="2318827"/>
                <a:ext cx="114120" cy="134280"/>
              </p14:xfrm>
            </p:contentPart>
          </mc:Choice>
          <mc:Fallback>
            <p:pic>
              <p:nvPicPr>
                <p:cNvPr id="69" name="Freihand 68">
                  <a:extLst>
                    <a:ext uri="{FF2B5EF4-FFF2-40B4-BE49-F238E27FC236}">
                      <a16:creationId xmlns:a16="http://schemas.microsoft.com/office/drawing/2014/main" id="{6307ACF9-53DF-435B-A7FB-514495BB5CA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854387" y="2314507"/>
                  <a:ext cx="122760" cy="142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1">
              <p14:nvContentPartPr>
                <p14:cNvPr id="70" name="Freihand 69">
                  <a:extLst>
                    <a:ext uri="{FF2B5EF4-FFF2-40B4-BE49-F238E27FC236}">
                      <a16:creationId xmlns:a16="http://schemas.microsoft.com/office/drawing/2014/main" id="{AB9663C1-4425-4BF2-9B7A-B59E546013FD}"/>
                    </a:ext>
                  </a:extLst>
                </p14:cNvPr>
                <p14:cNvContentPartPr/>
                <p14:nvPr/>
              </p14:nvContentPartPr>
              <p14:xfrm>
                <a:off x="897227" y="2403067"/>
                <a:ext cx="104400" cy="66240"/>
              </p14:xfrm>
            </p:contentPart>
          </mc:Choice>
          <mc:Fallback>
            <p:pic>
              <p:nvPicPr>
                <p:cNvPr id="70" name="Freihand 69">
                  <a:extLst>
                    <a:ext uri="{FF2B5EF4-FFF2-40B4-BE49-F238E27FC236}">
                      <a16:creationId xmlns:a16="http://schemas.microsoft.com/office/drawing/2014/main" id="{AB9663C1-4425-4BF2-9B7A-B59E546013FD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892907" y="2398747"/>
                  <a:ext cx="113040" cy="748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102" name="Freihand 101">
                <a:extLst>
                  <a:ext uri="{FF2B5EF4-FFF2-40B4-BE49-F238E27FC236}">
                    <a16:creationId xmlns:a16="http://schemas.microsoft.com/office/drawing/2014/main" id="{0F0DDEA3-6593-4E4B-87C3-2BC49CCB7801}"/>
                  </a:ext>
                </a:extLst>
              </p14:cNvPr>
              <p14:cNvContentPartPr/>
              <p14:nvPr/>
            </p14:nvContentPartPr>
            <p14:xfrm>
              <a:off x="4783067" y="2638147"/>
              <a:ext cx="117720" cy="149040"/>
            </p14:xfrm>
          </p:contentPart>
        </mc:Choice>
        <mc:Fallback>
          <p:pic>
            <p:nvPicPr>
              <p:cNvPr id="102" name="Freihand 101">
                <a:extLst>
                  <a:ext uri="{FF2B5EF4-FFF2-40B4-BE49-F238E27FC236}">
                    <a16:creationId xmlns:a16="http://schemas.microsoft.com/office/drawing/2014/main" id="{0F0DDEA3-6593-4E4B-87C3-2BC49CCB7801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4778747" y="2633827"/>
                <a:ext cx="126360" cy="157680"/>
              </a:xfrm>
              <a:prstGeom prst="rect">
                <a:avLst/>
              </a:prstGeom>
            </p:spPr>
          </p:pic>
        </mc:Fallback>
      </mc:AlternateContent>
      <p:grpSp>
        <p:nvGrpSpPr>
          <p:cNvPr id="211" name="Gruppieren 210">
            <a:extLst>
              <a:ext uri="{FF2B5EF4-FFF2-40B4-BE49-F238E27FC236}">
                <a16:creationId xmlns:a16="http://schemas.microsoft.com/office/drawing/2014/main" id="{FC172397-A75C-4584-8DC8-FCC4F46F5226}"/>
              </a:ext>
            </a:extLst>
          </p:cNvPr>
          <p:cNvGrpSpPr/>
          <p:nvPr/>
        </p:nvGrpSpPr>
        <p:grpSpPr>
          <a:xfrm>
            <a:off x="1525427" y="2587387"/>
            <a:ext cx="4528440" cy="3069720"/>
            <a:chOff x="1525427" y="2587387"/>
            <a:chExt cx="4528440" cy="30697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5">
              <p14:nvContentPartPr>
                <p14:cNvPr id="53" name="Freihand 52">
                  <a:extLst>
                    <a:ext uri="{FF2B5EF4-FFF2-40B4-BE49-F238E27FC236}">
                      <a16:creationId xmlns:a16="http://schemas.microsoft.com/office/drawing/2014/main" id="{1CC12E1E-7474-4F96-81E7-B53938960AB5}"/>
                    </a:ext>
                  </a:extLst>
                </p14:cNvPr>
                <p14:cNvContentPartPr/>
                <p14:nvPr/>
              </p14:nvContentPartPr>
              <p14:xfrm>
                <a:off x="4751747" y="4187227"/>
                <a:ext cx="37440" cy="402120"/>
              </p14:xfrm>
            </p:contentPart>
          </mc:Choice>
          <mc:Fallback>
            <p:pic>
              <p:nvPicPr>
                <p:cNvPr id="53" name="Freihand 52">
                  <a:extLst>
                    <a:ext uri="{FF2B5EF4-FFF2-40B4-BE49-F238E27FC236}">
                      <a16:creationId xmlns:a16="http://schemas.microsoft.com/office/drawing/2014/main" id="{1CC12E1E-7474-4F96-81E7-B53938960AB5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4747427" y="4182907"/>
                  <a:ext cx="46080" cy="41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7">
              <p14:nvContentPartPr>
                <p14:cNvPr id="54" name="Freihand 53">
                  <a:extLst>
                    <a:ext uri="{FF2B5EF4-FFF2-40B4-BE49-F238E27FC236}">
                      <a16:creationId xmlns:a16="http://schemas.microsoft.com/office/drawing/2014/main" id="{6A825DC4-A8A1-4678-8E1E-F06A42B6D143}"/>
                    </a:ext>
                  </a:extLst>
                </p14:cNvPr>
                <p14:cNvContentPartPr/>
                <p14:nvPr/>
              </p14:nvContentPartPr>
              <p14:xfrm>
                <a:off x="4888547" y="4673947"/>
                <a:ext cx="321480" cy="519840"/>
              </p14:xfrm>
            </p:contentPart>
          </mc:Choice>
          <mc:Fallback>
            <p:pic>
              <p:nvPicPr>
                <p:cNvPr id="54" name="Freihand 53">
                  <a:extLst>
                    <a:ext uri="{FF2B5EF4-FFF2-40B4-BE49-F238E27FC236}">
                      <a16:creationId xmlns:a16="http://schemas.microsoft.com/office/drawing/2014/main" id="{6A825DC4-A8A1-4678-8E1E-F06A42B6D143}"/>
                    </a:ext>
                  </a:extLst>
                </p:cNvPr>
                <p:cNvPicPr/>
                <p:nvPr/>
              </p:nvPicPr>
              <p:blipFill>
                <a:blip r:embed="rId68"/>
                <a:stretch>
                  <a:fillRect/>
                </a:stretch>
              </p:blipFill>
              <p:spPr>
                <a:xfrm>
                  <a:off x="4884227" y="4669627"/>
                  <a:ext cx="330120" cy="52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9">
              <p14:nvContentPartPr>
                <p14:cNvPr id="55" name="Freihand 54">
                  <a:extLst>
                    <a:ext uri="{FF2B5EF4-FFF2-40B4-BE49-F238E27FC236}">
                      <a16:creationId xmlns:a16="http://schemas.microsoft.com/office/drawing/2014/main" id="{1B4DF071-6D8E-4448-9D26-D523F36A8C0A}"/>
                    </a:ext>
                  </a:extLst>
                </p14:cNvPr>
                <p14:cNvContentPartPr/>
                <p14:nvPr/>
              </p14:nvContentPartPr>
              <p14:xfrm>
                <a:off x="4754627" y="4561987"/>
                <a:ext cx="329040" cy="200880"/>
              </p14:xfrm>
            </p:contentPart>
          </mc:Choice>
          <mc:Fallback>
            <p:pic>
              <p:nvPicPr>
                <p:cNvPr id="55" name="Freihand 54">
                  <a:extLst>
                    <a:ext uri="{FF2B5EF4-FFF2-40B4-BE49-F238E27FC236}">
                      <a16:creationId xmlns:a16="http://schemas.microsoft.com/office/drawing/2014/main" id="{1B4DF071-6D8E-4448-9D26-D523F36A8C0A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4750307" y="4557667"/>
                  <a:ext cx="337680" cy="20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1">
              <p14:nvContentPartPr>
                <p14:cNvPr id="58" name="Freihand 57">
                  <a:extLst>
                    <a:ext uri="{FF2B5EF4-FFF2-40B4-BE49-F238E27FC236}">
                      <a16:creationId xmlns:a16="http://schemas.microsoft.com/office/drawing/2014/main" id="{F5D9C240-34F0-4585-A582-8CA09A169D29}"/>
                    </a:ext>
                  </a:extLst>
                </p14:cNvPr>
                <p14:cNvContentPartPr/>
                <p14:nvPr/>
              </p14:nvContentPartPr>
              <p14:xfrm>
                <a:off x="5087627" y="5298187"/>
                <a:ext cx="159120" cy="187560"/>
              </p14:xfrm>
            </p:contentPart>
          </mc:Choice>
          <mc:Fallback>
            <p:pic>
              <p:nvPicPr>
                <p:cNvPr id="58" name="Freihand 57">
                  <a:extLst>
                    <a:ext uri="{FF2B5EF4-FFF2-40B4-BE49-F238E27FC236}">
                      <a16:creationId xmlns:a16="http://schemas.microsoft.com/office/drawing/2014/main" id="{F5D9C240-34F0-4585-A582-8CA09A169D29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083307" y="5293867"/>
                  <a:ext cx="167760" cy="19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3">
              <p14:nvContentPartPr>
                <p14:cNvPr id="59" name="Freihand 58">
                  <a:extLst>
                    <a:ext uri="{FF2B5EF4-FFF2-40B4-BE49-F238E27FC236}">
                      <a16:creationId xmlns:a16="http://schemas.microsoft.com/office/drawing/2014/main" id="{2511BECF-859F-44D5-BD03-0F3BCD4349A8}"/>
                    </a:ext>
                  </a:extLst>
                </p14:cNvPr>
                <p14:cNvContentPartPr/>
                <p14:nvPr/>
              </p14:nvContentPartPr>
              <p14:xfrm>
                <a:off x="5065667" y="5294587"/>
                <a:ext cx="169200" cy="159840"/>
              </p14:xfrm>
            </p:contentPart>
          </mc:Choice>
          <mc:Fallback>
            <p:pic>
              <p:nvPicPr>
                <p:cNvPr id="59" name="Freihand 58">
                  <a:extLst>
                    <a:ext uri="{FF2B5EF4-FFF2-40B4-BE49-F238E27FC236}">
                      <a16:creationId xmlns:a16="http://schemas.microsoft.com/office/drawing/2014/main" id="{2511BECF-859F-44D5-BD03-0F3BCD4349A8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5061347" y="5290267"/>
                  <a:ext cx="177840" cy="16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5">
              <p14:nvContentPartPr>
                <p14:cNvPr id="60" name="Freihand 59">
                  <a:extLst>
                    <a:ext uri="{FF2B5EF4-FFF2-40B4-BE49-F238E27FC236}">
                      <a16:creationId xmlns:a16="http://schemas.microsoft.com/office/drawing/2014/main" id="{3AE38347-1EF4-45B7-A821-8BAF2B5392C8}"/>
                    </a:ext>
                  </a:extLst>
                </p14:cNvPr>
                <p14:cNvContentPartPr/>
                <p14:nvPr/>
              </p14:nvContentPartPr>
              <p14:xfrm>
                <a:off x="5316227" y="5395747"/>
                <a:ext cx="146520" cy="195120"/>
              </p14:xfrm>
            </p:contentPart>
          </mc:Choice>
          <mc:Fallback>
            <p:pic>
              <p:nvPicPr>
                <p:cNvPr id="60" name="Freihand 59">
                  <a:extLst>
                    <a:ext uri="{FF2B5EF4-FFF2-40B4-BE49-F238E27FC236}">
                      <a16:creationId xmlns:a16="http://schemas.microsoft.com/office/drawing/2014/main" id="{3AE38347-1EF4-45B7-A821-8BAF2B5392C8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311907" y="5391427"/>
                  <a:ext cx="155160" cy="203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7">
              <p14:nvContentPartPr>
                <p14:cNvPr id="61" name="Freihand 60">
                  <a:extLst>
                    <a:ext uri="{FF2B5EF4-FFF2-40B4-BE49-F238E27FC236}">
                      <a16:creationId xmlns:a16="http://schemas.microsoft.com/office/drawing/2014/main" id="{11282693-F2BC-4FA5-B712-E6FD8FF8E91F}"/>
                    </a:ext>
                  </a:extLst>
                </p14:cNvPr>
                <p14:cNvContentPartPr/>
                <p14:nvPr/>
              </p14:nvContentPartPr>
              <p14:xfrm>
                <a:off x="5374547" y="5507707"/>
                <a:ext cx="174600" cy="149400"/>
              </p14:xfrm>
            </p:contentPart>
          </mc:Choice>
          <mc:Fallback>
            <p:pic>
              <p:nvPicPr>
                <p:cNvPr id="61" name="Freihand 60">
                  <a:extLst>
                    <a:ext uri="{FF2B5EF4-FFF2-40B4-BE49-F238E27FC236}">
                      <a16:creationId xmlns:a16="http://schemas.microsoft.com/office/drawing/2014/main" id="{11282693-F2BC-4FA5-B712-E6FD8FF8E91F}"/>
                    </a:ext>
                  </a:extLst>
                </p:cNvPr>
                <p:cNvPicPr/>
                <p:nvPr/>
              </p:nvPicPr>
              <p:blipFill>
                <a:blip r:embed="rId78"/>
                <a:stretch>
                  <a:fillRect/>
                </a:stretch>
              </p:blipFill>
              <p:spPr>
                <a:xfrm>
                  <a:off x="5370227" y="5503387"/>
                  <a:ext cx="183240" cy="15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9">
              <p14:nvContentPartPr>
                <p14:cNvPr id="28" name="Freihand 27">
                  <a:extLst>
                    <a:ext uri="{FF2B5EF4-FFF2-40B4-BE49-F238E27FC236}">
                      <a16:creationId xmlns:a16="http://schemas.microsoft.com/office/drawing/2014/main" id="{0137B7D1-1EED-4976-B88F-BF272E307B41}"/>
                    </a:ext>
                  </a:extLst>
                </p14:cNvPr>
                <p14:cNvContentPartPr/>
                <p14:nvPr/>
              </p14:nvContentPartPr>
              <p14:xfrm>
                <a:off x="2337587" y="3218467"/>
                <a:ext cx="1603440" cy="56520"/>
              </p14:xfrm>
            </p:contentPart>
          </mc:Choice>
          <mc:Fallback>
            <p:pic>
              <p:nvPicPr>
                <p:cNvPr id="28" name="Freihand 27">
                  <a:extLst>
                    <a:ext uri="{FF2B5EF4-FFF2-40B4-BE49-F238E27FC236}">
                      <a16:creationId xmlns:a16="http://schemas.microsoft.com/office/drawing/2014/main" id="{0137B7D1-1EED-4976-B88F-BF272E307B41}"/>
                    </a:ext>
                  </a:extLst>
                </p:cNvPr>
                <p:cNvPicPr/>
                <p:nvPr/>
              </p:nvPicPr>
              <p:blipFill>
                <a:blip r:embed="rId80"/>
                <a:stretch>
                  <a:fillRect/>
                </a:stretch>
              </p:blipFill>
              <p:spPr>
                <a:xfrm>
                  <a:off x="2333267" y="3214147"/>
                  <a:ext cx="1612080" cy="6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1">
              <p14:nvContentPartPr>
                <p14:cNvPr id="29" name="Freihand 28">
                  <a:extLst>
                    <a:ext uri="{FF2B5EF4-FFF2-40B4-BE49-F238E27FC236}">
                      <a16:creationId xmlns:a16="http://schemas.microsoft.com/office/drawing/2014/main" id="{5D88A2F3-4D5B-40A7-AE16-C1430E1293B6}"/>
                    </a:ext>
                  </a:extLst>
                </p14:cNvPr>
                <p14:cNvContentPartPr/>
                <p14:nvPr/>
              </p14:nvContentPartPr>
              <p14:xfrm>
                <a:off x="3966587" y="3107587"/>
                <a:ext cx="26280" cy="352800"/>
              </p14:xfrm>
            </p:contentPart>
          </mc:Choice>
          <mc:Fallback>
            <p:pic>
              <p:nvPicPr>
                <p:cNvPr id="29" name="Freihand 28">
                  <a:extLst>
                    <a:ext uri="{FF2B5EF4-FFF2-40B4-BE49-F238E27FC236}">
                      <a16:creationId xmlns:a16="http://schemas.microsoft.com/office/drawing/2014/main" id="{5D88A2F3-4D5B-40A7-AE16-C1430E1293B6}"/>
                    </a:ext>
                  </a:extLst>
                </p:cNvPr>
                <p:cNvPicPr/>
                <p:nvPr/>
              </p:nvPicPr>
              <p:blipFill>
                <a:blip r:embed="rId82"/>
                <a:stretch>
                  <a:fillRect/>
                </a:stretch>
              </p:blipFill>
              <p:spPr>
                <a:xfrm>
                  <a:off x="3962267" y="3103267"/>
                  <a:ext cx="34920" cy="36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3">
              <p14:nvContentPartPr>
                <p14:cNvPr id="31" name="Freihand 30">
                  <a:extLst>
                    <a:ext uri="{FF2B5EF4-FFF2-40B4-BE49-F238E27FC236}">
                      <a16:creationId xmlns:a16="http://schemas.microsoft.com/office/drawing/2014/main" id="{31DDADA1-F642-40EE-9585-A14DD7019455}"/>
                    </a:ext>
                  </a:extLst>
                </p14:cNvPr>
                <p14:cNvContentPartPr/>
                <p14:nvPr/>
              </p14:nvContentPartPr>
              <p14:xfrm>
                <a:off x="3990347" y="3208747"/>
                <a:ext cx="9000" cy="28440"/>
              </p14:xfrm>
            </p:contentPart>
          </mc:Choice>
          <mc:Fallback>
            <p:pic>
              <p:nvPicPr>
                <p:cNvPr id="31" name="Freihand 30">
                  <a:extLst>
                    <a:ext uri="{FF2B5EF4-FFF2-40B4-BE49-F238E27FC236}">
                      <a16:creationId xmlns:a16="http://schemas.microsoft.com/office/drawing/2014/main" id="{31DDADA1-F642-40EE-9585-A14DD7019455}"/>
                    </a:ext>
                  </a:extLst>
                </p:cNvPr>
                <p:cNvPicPr/>
                <p:nvPr/>
              </p:nvPicPr>
              <p:blipFill>
                <a:blip r:embed="rId84"/>
                <a:stretch>
                  <a:fillRect/>
                </a:stretch>
              </p:blipFill>
              <p:spPr>
                <a:xfrm>
                  <a:off x="3986027" y="3204427"/>
                  <a:ext cx="176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5">
              <p14:nvContentPartPr>
                <p14:cNvPr id="33" name="Freihand 32">
                  <a:extLst>
                    <a:ext uri="{FF2B5EF4-FFF2-40B4-BE49-F238E27FC236}">
                      <a16:creationId xmlns:a16="http://schemas.microsoft.com/office/drawing/2014/main" id="{75AE60AA-0BA7-482F-A425-860A822178D7}"/>
                    </a:ext>
                  </a:extLst>
                </p14:cNvPr>
                <p14:cNvContentPartPr/>
                <p14:nvPr/>
              </p14:nvContentPartPr>
              <p14:xfrm>
                <a:off x="3956867" y="3251227"/>
                <a:ext cx="21600" cy="3600"/>
              </p14:xfrm>
            </p:contentPart>
          </mc:Choice>
          <mc:Fallback>
            <p:pic>
              <p:nvPicPr>
                <p:cNvPr id="33" name="Freihand 32">
                  <a:extLst>
                    <a:ext uri="{FF2B5EF4-FFF2-40B4-BE49-F238E27FC236}">
                      <a16:creationId xmlns:a16="http://schemas.microsoft.com/office/drawing/2014/main" id="{75AE60AA-0BA7-482F-A425-860A822178D7}"/>
                    </a:ext>
                  </a:extLst>
                </p:cNvPr>
                <p:cNvPicPr/>
                <p:nvPr/>
              </p:nvPicPr>
              <p:blipFill>
                <a:blip r:embed="rId86"/>
                <a:stretch>
                  <a:fillRect/>
                </a:stretch>
              </p:blipFill>
              <p:spPr>
                <a:xfrm>
                  <a:off x="3952547" y="3246907"/>
                  <a:ext cx="30240" cy="1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7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6A01E01C-568B-4D22-AE31-8FD8EB5D4599}"/>
                    </a:ext>
                  </a:extLst>
                </p14:cNvPr>
                <p14:cNvContentPartPr/>
                <p14:nvPr/>
              </p14:nvContentPartPr>
              <p14:xfrm>
                <a:off x="3938147" y="3298387"/>
                <a:ext cx="32760" cy="36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6A01E01C-568B-4D22-AE31-8FD8EB5D4599}"/>
                    </a:ext>
                  </a:extLst>
                </p:cNvPr>
                <p:cNvPicPr/>
                <p:nvPr/>
              </p:nvPicPr>
              <p:blipFill>
                <a:blip r:embed="rId88"/>
                <a:stretch>
                  <a:fillRect/>
                </a:stretch>
              </p:blipFill>
              <p:spPr>
                <a:xfrm>
                  <a:off x="3933827" y="3294067"/>
                  <a:ext cx="414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9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B2D41549-23B5-44CA-955B-2FB9293E9173}"/>
                    </a:ext>
                  </a:extLst>
                </p14:cNvPr>
                <p14:cNvContentPartPr/>
                <p14:nvPr/>
              </p14:nvContentPartPr>
              <p14:xfrm>
                <a:off x="6053507" y="3187867"/>
                <a:ext cx="360" cy="36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B2D41549-23B5-44CA-955B-2FB9293E9173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6049187" y="31835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1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AE86B378-322D-436A-992C-3C8B2F837A5F}"/>
                    </a:ext>
                  </a:extLst>
                </p14:cNvPr>
                <p14:cNvContentPartPr/>
                <p14:nvPr/>
              </p14:nvContentPartPr>
              <p14:xfrm>
                <a:off x="5992307" y="3178147"/>
                <a:ext cx="17640" cy="104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AE86B378-322D-436A-992C-3C8B2F837A5F}"/>
                    </a:ext>
                  </a:extLst>
                </p:cNvPr>
                <p:cNvPicPr/>
                <p:nvPr/>
              </p:nvPicPr>
              <p:blipFill>
                <a:blip r:embed="rId92"/>
                <a:stretch>
                  <a:fillRect/>
                </a:stretch>
              </p:blipFill>
              <p:spPr>
                <a:xfrm>
                  <a:off x="5987987" y="3173827"/>
                  <a:ext cx="26280" cy="19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3">
              <p14:nvContentPartPr>
                <p14:cNvPr id="38" name="Freihand 37">
                  <a:extLst>
                    <a:ext uri="{FF2B5EF4-FFF2-40B4-BE49-F238E27FC236}">
                      <a16:creationId xmlns:a16="http://schemas.microsoft.com/office/drawing/2014/main" id="{B15A55DC-30A0-4B83-AAA9-951223FB63D6}"/>
                    </a:ext>
                  </a:extLst>
                </p14:cNvPr>
                <p14:cNvContentPartPr/>
                <p14:nvPr/>
              </p14:nvContentPartPr>
              <p14:xfrm>
                <a:off x="3872267" y="3361387"/>
                <a:ext cx="40320" cy="24480"/>
              </p14:xfrm>
            </p:contentPart>
          </mc:Choice>
          <mc:Fallback>
            <p:pic>
              <p:nvPicPr>
                <p:cNvPr id="38" name="Freihand 37">
                  <a:extLst>
                    <a:ext uri="{FF2B5EF4-FFF2-40B4-BE49-F238E27FC236}">
                      <a16:creationId xmlns:a16="http://schemas.microsoft.com/office/drawing/2014/main" id="{B15A55DC-30A0-4B83-AAA9-951223FB63D6}"/>
                    </a:ext>
                  </a:extLst>
                </p:cNvPr>
                <p:cNvPicPr/>
                <p:nvPr/>
              </p:nvPicPr>
              <p:blipFill>
                <a:blip r:embed="rId94"/>
                <a:stretch>
                  <a:fillRect/>
                </a:stretch>
              </p:blipFill>
              <p:spPr>
                <a:xfrm>
                  <a:off x="3867947" y="3357067"/>
                  <a:ext cx="4896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5">
              <p14:nvContentPartPr>
                <p14:cNvPr id="39" name="Freihand 38">
                  <a:extLst>
                    <a:ext uri="{FF2B5EF4-FFF2-40B4-BE49-F238E27FC236}">
                      <a16:creationId xmlns:a16="http://schemas.microsoft.com/office/drawing/2014/main" id="{97333185-1939-41A9-9F4C-99EEE4CB25BA}"/>
                    </a:ext>
                  </a:extLst>
                </p14:cNvPr>
                <p14:cNvContentPartPr/>
                <p14:nvPr/>
              </p14:nvContentPartPr>
              <p14:xfrm>
                <a:off x="5902667" y="3333667"/>
                <a:ext cx="360" cy="360"/>
              </p14:xfrm>
            </p:contentPart>
          </mc:Choice>
          <mc:Fallback>
            <p:pic>
              <p:nvPicPr>
                <p:cNvPr id="39" name="Freihand 38">
                  <a:extLst>
                    <a:ext uri="{FF2B5EF4-FFF2-40B4-BE49-F238E27FC236}">
                      <a16:creationId xmlns:a16="http://schemas.microsoft.com/office/drawing/2014/main" id="{97333185-1939-41A9-9F4C-99EEE4CB25BA}"/>
                    </a:ext>
                  </a:extLst>
                </p:cNvPr>
                <p:cNvPicPr/>
                <p:nvPr/>
              </p:nvPicPr>
              <p:blipFill>
                <a:blip r:embed="rId90"/>
                <a:stretch>
                  <a:fillRect/>
                </a:stretch>
              </p:blipFill>
              <p:spPr>
                <a:xfrm>
                  <a:off x="5898347" y="3329347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6">
              <p14:nvContentPartPr>
                <p14:cNvPr id="40" name="Freihand 39">
                  <a:extLst>
                    <a:ext uri="{FF2B5EF4-FFF2-40B4-BE49-F238E27FC236}">
                      <a16:creationId xmlns:a16="http://schemas.microsoft.com/office/drawing/2014/main" id="{6219C119-F970-4254-9844-6CEEED6FEDD5}"/>
                    </a:ext>
                  </a:extLst>
                </p14:cNvPr>
                <p14:cNvContentPartPr/>
                <p14:nvPr/>
              </p14:nvContentPartPr>
              <p14:xfrm>
                <a:off x="4047587" y="3403147"/>
                <a:ext cx="1941840" cy="51120"/>
              </p14:xfrm>
            </p:contentPart>
          </mc:Choice>
          <mc:Fallback>
            <p:pic>
              <p:nvPicPr>
                <p:cNvPr id="40" name="Freihand 39">
                  <a:extLst>
                    <a:ext uri="{FF2B5EF4-FFF2-40B4-BE49-F238E27FC236}">
                      <a16:creationId xmlns:a16="http://schemas.microsoft.com/office/drawing/2014/main" id="{6219C119-F970-4254-9844-6CEEED6FEDD5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4043267" y="3398827"/>
                  <a:ext cx="1950480" cy="5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8">
              <p14:nvContentPartPr>
                <p14:cNvPr id="51" name="Freihand 50">
                  <a:extLst>
                    <a:ext uri="{FF2B5EF4-FFF2-40B4-BE49-F238E27FC236}">
                      <a16:creationId xmlns:a16="http://schemas.microsoft.com/office/drawing/2014/main" id="{0F831BDC-4221-48A3-9D39-E0830531A84F}"/>
                    </a:ext>
                  </a:extLst>
                </p14:cNvPr>
                <p14:cNvContentPartPr/>
                <p14:nvPr/>
              </p14:nvContentPartPr>
              <p14:xfrm>
                <a:off x="4798907" y="2796187"/>
                <a:ext cx="19080" cy="177480"/>
              </p14:xfrm>
            </p:contentPart>
          </mc:Choice>
          <mc:Fallback>
            <p:pic>
              <p:nvPicPr>
                <p:cNvPr id="51" name="Freihand 50">
                  <a:extLst>
                    <a:ext uri="{FF2B5EF4-FFF2-40B4-BE49-F238E27FC236}">
                      <a16:creationId xmlns:a16="http://schemas.microsoft.com/office/drawing/2014/main" id="{0F831BDC-4221-48A3-9D39-E0830531A84F}"/>
                    </a:ext>
                  </a:extLst>
                </p:cNvPr>
                <p:cNvPicPr/>
                <p:nvPr/>
              </p:nvPicPr>
              <p:blipFill>
                <a:blip r:embed="rId99"/>
                <a:stretch>
                  <a:fillRect/>
                </a:stretch>
              </p:blipFill>
              <p:spPr>
                <a:xfrm>
                  <a:off x="4794587" y="2791867"/>
                  <a:ext cx="2772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0">
              <p14:nvContentPartPr>
                <p14:cNvPr id="52" name="Freihand 51">
                  <a:extLst>
                    <a:ext uri="{FF2B5EF4-FFF2-40B4-BE49-F238E27FC236}">
                      <a16:creationId xmlns:a16="http://schemas.microsoft.com/office/drawing/2014/main" id="{4C8B2315-18A7-4460-818C-7BDFD246840D}"/>
                    </a:ext>
                  </a:extLst>
                </p14:cNvPr>
                <p14:cNvContentPartPr/>
                <p14:nvPr/>
              </p14:nvContentPartPr>
              <p14:xfrm>
                <a:off x="4787027" y="3486307"/>
                <a:ext cx="15840" cy="91440"/>
              </p14:xfrm>
            </p:contentPart>
          </mc:Choice>
          <mc:Fallback>
            <p:pic>
              <p:nvPicPr>
                <p:cNvPr id="52" name="Freihand 51">
                  <a:extLst>
                    <a:ext uri="{FF2B5EF4-FFF2-40B4-BE49-F238E27FC236}">
                      <a16:creationId xmlns:a16="http://schemas.microsoft.com/office/drawing/2014/main" id="{4C8B2315-18A7-4460-818C-7BDFD246840D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4782707" y="3481987"/>
                  <a:ext cx="2448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2">
              <p14:nvContentPartPr>
                <p14:cNvPr id="63" name="Freihand 62">
                  <a:extLst>
                    <a:ext uri="{FF2B5EF4-FFF2-40B4-BE49-F238E27FC236}">
                      <a16:creationId xmlns:a16="http://schemas.microsoft.com/office/drawing/2014/main" id="{ADF02699-20A3-42F0-8080-A63EACA297D1}"/>
                    </a:ext>
                  </a:extLst>
                </p14:cNvPr>
                <p14:cNvContentPartPr/>
                <p14:nvPr/>
              </p14:nvContentPartPr>
              <p14:xfrm>
                <a:off x="1635227" y="2660827"/>
                <a:ext cx="236520" cy="13680"/>
              </p14:xfrm>
            </p:contentPart>
          </mc:Choice>
          <mc:Fallback>
            <p:pic>
              <p:nvPicPr>
                <p:cNvPr id="63" name="Freihand 62">
                  <a:extLst>
                    <a:ext uri="{FF2B5EF4-FFF2-40B4-BE49-F238E27FC236}">
                      <a16:creationId xmlns:a16="http://schemas.microsoft.com/office/drawing/2014/main" id="{ADF02699-20A3-42F0-8080-A63EACA297D1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1630907" y="2656507"/>
                  <a:ext cx="245160" cy="2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4">
              <p14:nvContentPartPr>
                <p14:cNvPr id="64" name="Freihand 63">
                  <a:extLst>
                    <a:ext uri="{FF2B5EF4-FFF2-40B4-BE49-F238E27FC236}">
                      <a16:creationId xmlns:a16="http://schemas.microsoft.com/office/drawing/2014/main" id="{6EA6747E-38BB-45D8-BDA0-A9669DE9232F}"/>
                    </a:ext>
                  </a:extLst>
                </p14:cNvPr>
                <p14:cNvContentPartPr/>
                <p14:nvPr/>
              </p14:nvContentPartPr>
              <p14:xfrm>
                <a:off x="2164067" y="2649307"/>
                <a:ext cx="493200" cy="10080"/>
              </p14:xfrm>
            </p:contentPart>
          </mc:Choice>
          <mc:Fallback>
            <p:pic>
              <p:nvPicPr>
                <p:cNvPr id="64" name="Freihand 63">
                  <a:extLst>
                    <a:ext uri="{FF2B5EF4-FFF2-40B4-BE49-F238E27FC236}">
                      <a16:creationId xmlns:a16="http://schemas.microsoft.com/office/drawing/2014/main" id="{6EA6747E-38BB-45D8-BDA0-A9669DE9232F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2159747" y="2644987"/>
                  <a:ext cx="5018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6">
              <p14:nvContentPartPr>
                <p14:cNvPr id="65" name="Freihand 64">
                  <a:extLst>
                    <a:ext uri="{FF2B5EF4-FFF2-40B4-BE49-F238E27FC236}">
                      <a16:creationId xmlns:a16="http://schemas.microsoft.com/office/drawing/2014/main" id="{ED381BD2-3360-44BB-824F-8BBE8FD0C8C9}"/>
                    </a:ext>
                  </a:extLst>
                </p14:cNvPr>
                <p14:cNvContentPartPr/>
                <p14:nvPr/>
              </p14:nvContentPartPr>
              <p14:xfrm>
                <a:off x="2989187" y="2644627"/>
                <a:ext cx="996840" cy="31320"/>
              </p14:xfrm>
            </p:contentPart>
          </mc:Choice>
          <mc:Fallback>
            <p:pic>
              <p:nvPicPr>
                <p:cNvPr id="65" name="Freihand 64">
                  <a:extLst>
                    <a:ext uri="{FF2B5EF4-FFF2-40B4-BE49-F238E27FC236}">
                      <a16:creationId xmlns:a16="http://schemas.microsoft.com/office/drawing/2014/main" id="{ED381BD2-3360-44BB-824F-8BBE8FD0C8C9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2984867" y="2640307"/>
                  <a:ext cx="1005480" cy="39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8">
              <p14:nvContentPartPr>
                <p14:cNvPr id="66" name="Freihand 65">
                  <a:extLst>
                    <a:ext uri="{FF2B5EF4-FFF2-40B4-BE49-F238E27FC236}">
                      <a16:creationId xmlns:a16="http://schemas.microsoft.com/office/drawing/2014/main" id="{992F42AF-B7E8-474D-AB44-F51DA6F9B789}"/>
                    </a:ext>
                  </a:extLst>
                </p14:cNvPr>
                <p14:cNvContentPartPr/>
                <p14:nvPr/>
              </p14:nvContentPartPr>
              <p14:xfrm>
                <a:off x="4239107" y="2678827"/>
                <a:ext cx="594720" cy="14040"/>
              </p14:xfrm>
            </p:contentPart>
          </mc:Choice>
          <mc:Fallback>
            <p:pic>
              <p:nvPicPr>
                <p:cNvPr id="66" name="Freihand 65">
                  <a:extLst>
                    <a:ext uri="{FF2B5EF4-FFF2-40B4-BE49-F238E27FC236}">
                      <a16:creationId xmlns:a16="http://schemas.microsoft.com/office/drawing/2014/main" id="{992F42AF-B7E8-474D-AB44-F51DA6F9B789}"/>
                    </a:ext>
                  </a:extLst>
                </p:cNvPr>
                <p:cNvPicPr/>
                <p:nvPr/>
              </p:nvPicPr>
              <p:blipFill>
                <a:blip r:embed="rId109"/>
                <a:stretch>
                  <a:fillRect/>
                </a:stretch>
              </p:blipFill>
              <p:spPr>
                <a:xfrm>
                  <a:off x="4234787" y="2674507"/>
                  <a:ext cx="603360" cy="2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0">
              <p14:nvContentPartPr>
                <p14:cNvPr id="72" name="Freihand 71">
                  <a:extLst>
                    <a:ext uri="{FF2B5EF4-FFF2-40B4-BE49-F238E27FC236}">
                      <a16:creationId xmlns:a16="http://schemas.microsoft.com/office/drawing/2014/main" id="{D7EA9689-422A-4055-9983-42741227E8E6}"/>
                    </a:ext>
                  </a:extLst>
                </p14:cNvPr>
                <p14:cNvContentPartPr/>
                <p14:nvPr/>
              </p14:nvContentPartPr>
              <p14:xfrm>
                <a:off x="4715387" y="2711227"/>
                <a:ext cx="124920" cy="583200"/>
              </p14:xfrm>
            </p:contentPart>
          </mc:Choice>
          <mc:Fallback>
            <p:pic>
              <p:nvPicPr>
                <p:cNvPr id="72" name="Freihand 71">
                  <a:extLst>
                    <a:ext uri="{FF2B5EF4-FFF2-40B4-BE49-F238E27FC236}">
                      <a16:creationId xmlns:a16="http://schemas.microsoft.com/office/drawing/2014/main" id="{D7EA9689-422A-4055-9983-42741227E8E6}"/>
                    </a:ext>
                  </a:extLst>
                </p:cNvPr>
                <p:cNvPicPr/>
                <p:nvPr/>
              </p:nvPicPr>
              <p:blipFill>
                <a:blip r:embed="rId111"/>
                <a:stretch>
                  <a:fillRect/>
                </a:stretch>
              </p:blipFill>
              <p:spPr>
                <a:xfrm>
                  <a:off x="4711067" y="2706907"/>
                  <a:ext cx="133560" cy="59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2">
              <p14:nvContentPartPr>
                <p14:cNvPr id="73" name="Freihand 72">
                  <a:extLst>
                    <a:ext uri="{FF2B5EF4-FFF2-40B4-BE49-F238E27FC236}">
                      <a16:creationId xmlns:a16="http://schemas.microsoft.com/office/drawing/2014/main" id="{AE9F61DD-559E-437D-B192-C7E59FE247E4}"/>
                    </a:ext>
                  </a:extLst>
                </p14:cNvPr>
                <p14:cNvContentPartPr/>
                <p14:nvPr/>
              </p14:nvContentPartPr>
              <p14:xfrm>
                <a:off x="1608947" y="2616907"/>
                <a:ext cx="3178080" cy="88920"/>
              </p14:xfrm>
            </p:contentPart>
          </mc:Choice>
          <mc:Fallback>
            <p:pic>
              <p:nvPicPr>
                <p:cNvPr id="73" name="Freihand 72">
                  <a:extLst>
                    <a:ext uri="{FF2B5EF4-FFF2-40B4-BE49-F238E27FC236}">
                      <a16:creationId xmlns:a16="http://schemas.microsoft.com/office/drawing/2014/main" id="{AE9F61DD-559E-437D-B192-C7E59FE247E4}"/>
                    </a:ext>
                  </a:extLst>
                </p:cNvPr>
                <p:cNvPicPr/>
                <p:nvPr/>
              </p:nvPicPr>
              <p:blipFill>
                <a:blip r:embed="rId113"/>
                <a:stretch>
                  <a:fillRect/>
                </a:stretch>
              </p:blipFill>
              <p:spPr>
                <a:xfrm>
                  <a:off x="1604627" y="2612587"/>
                  <a:ext cx="3186720" cy="9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4">
              <p14:nvContentPartPr>
                <p14:cNvPr id="75" name="Freihand 74">
                  <a:extLst>
                    <a:ext uri="{FF2B5EF4-FFF2-40B4-BE49-F238E27FC236}">
                      <a16:creationId xmlns:a16="http://schemas.microsoft.com/office/drawing/2014/main" id="{9AF6F7AD-7935-45CD-852C-CB41B541F312}"/>
                    </a:ext>
                  </a:extLst>
                </p14:cNvPr>
                <p14:cNvContentPartPr/>
                <p14:nvPr/>
              </p14:nvContentPartPr>
              <p14:xfrm>
                <a:off x="3391667" y="2625187"/>
                <a:ext cx="6840" cy="90720"/>
              </p14:xfrm>
            </p:contentPart>
          </mc:Choice>
          <mc:Fallback>
            <p:pic>
              <p:nvPicPr>
                <p:cNvPr id="75" name="Freihand 74">
                  <a:extLst>
                    <a:ext uri="{FF2B5EF4-FFF2-40B4-BE49-F238E27FC236}">
                      <a16:creationId xmlns:a16="http://schemas.microsoft.com/office/drawing/2014/main" id="{9AF6F7AD-7935-45CD-852C-CB41B541F312}"/>
                    </a:ext>
                  </a:extLst>
                </p:cNvPr>
                <p:cNvPicPr/>
                <p:nvPr/>
              </p:nvPicPr>
              <p:blipFill>
                <a:blip r:embed="rId115"/>
                <a:stretch>
                  <a:fillRect/>
                </a:stretch>
              </p:blipFill>
              <p:spPr>
                <a:xfrm>
                  <a:off x="3387347" y="2620867"/>
                  <a:ext cx="15480" cy="9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6">
              <p14:nvContentPartPr>
                <p14:cNvPr id="76" name="Freihand 75">
                  <a:extLst>
                    <a:ext uri="{FF2B5EF4-FFF2-40B4-BE49-F238E27FC236}">
                      <a16:creationId xmlns:a16="http://schemas.microsoft.com/office/drawing/2014/main" id="{6CE0F5AC-AD94-4BED-A63B-F710B3768532}"/>
                    </a:ext>
                  </a:extLst>
                </p14:cNvPr>
                <p14:cNvContentPartPr/>
                <p14:nvPr/>
              </p14:nvContentPartPr>
              <p14:xfrm>
                <a:off x="3390587" y="2827867"/>
                <a:ext cx="11520" cy="77760"/>
              </p14:xfrm>
            </p:contentPart>
          </mc:Choice>
          <mc:Fallback>
            <p:pic>
              <p:nvPicPr>
                <p:cNvPr id="76" name="Freihand 75">
                  <a:extLst>
                    <a:ext uri="{FF2B5EF4-FFF2-40B4-BE49-F238E27FC236}">
                      <a16:creationId xmlns:a16="http://schemas.microsoft.com/office/drawing/2014/main" id="{6CE0F5AC-AD94-4BED-A63B-F710B3768532}"/>
                    </a:ext>
                  </a:extLst>
                </p:cNvPr>
                <p:cNvPicPr/>
                <p:nvPr/>
              </p:nvPicPr>
              <p:blipFill>
                <a:blip r:embed="rId117"/>
                <a:stretch>
                  <a:fillRect/>
                </a:stretch>
              </p:blipFill>
              <p:spPr>
                <a:xfrm>
                  <a:off x="3386267" y="2823547"/>
                  <a:ext cx="20160" cy="8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8">
              <p14:nvContentPartPr>
                <p14:cNvPr id="77" name="Freihand 76">
                  <a:extLst>
                    <a:ext uri="{FF2B5EF4-FFF2-40B4-BE49-F238E27FC236}">
                      <a16:creationId xmlns:a16="http://schemas.microsoft.com/office/drawing/2014/main" id="{AC740A3A-DCDA-4EA4-AD95-8AE3092451DE}"/>
                    </a:ext>
                  </a:extLst>
                </p14:cNvPr>
                <p14:cNvContentPartPr/>
                <p14:nvPr/>
              </p14:nvContentPartPr>
              <p14:xfrm>
                <a:off x="3375827" y="3084547"/>
                <a:ext cx="7920" cy="167040"/>
              </p14:xfrm>
            </p:contentPart>
          </mc:Choice>
          <mc:Fallback>
            <p:pic>
              <p:nvPicPr>
                <p:cNvPr id="77" name="Freihand 76">
                  <a:extLst>
                    <a:ext uri="{FF2B5EF4-FFF2-40B4-BE49-F238E27FC236}">
                      <a16:creationId xmlns:a16="http://schemas.microsoft.com/office/drawing/2014/main" id="{AC740A3A-DCDA-4EA4-AD95-8AE3092451DE}"/>
                    </a:ext>
                  </a:extLst>
                </p:cNvPr>
                <p:cNvPicPr/>
                <p:nvPr/>
              </p:nvPicPr>
              <p:blipFill>
                <a:blip r:embed="rId119"/>
                <a:stretch>
                  <a:fillRect/>
                </a:stretch>
              </p:blipFill>
              <p:spPr>
                <a:xfrm>
                  <a:off x="3371507" y="3080227"/>
                  <a:ext cx="1656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0">
              <p14:nvContentPartPr>
                <p14:cNvPr id="79" name="Freihand 78">
                  <a:extLst>
                    <a:ext uri="{FF2B5EF4-FFF2-40B4-BE49-F238E27FC236}">
                      <a16:creationId xmlns:a16="http://schemas.microsoft.com/office/drawing/2014/main" id="{4833FBA9-C371-4297-B8DC-533E8CA8D7EA}"/>
                    </a:ext>
                  </a:extLst>
                </p14:cNvPr>
                <p14:cNvContentPartPr/>
                <p14:nvPr/>
              </p14:nvContentPartPr>
              <p14:xfrm>
                <a:off x="2445587" y="2659387"/>
                <a:ext cx="838440" cy="606600"/>
              </p14:xfrm>
            </p:contentPart>
          </mc:Choice>
          <mc:Fallback>
            <p:pic>
              <p:nvPicPr>
                <p:cNvPr id="79" name="Freihand 78">
                  <a:extLst>
                    <a:ext uri="{FF2B5EF4-FFF2-40B4-BE49-F238E27FC236}">
                      <a16:creationId xmlns:a16="http://schemas.microsoft.com/office/drawing/2014/main" id="{4833FBA9-C371-4297-B8DC-533E8CA8D7EA}"/>
                    </a:ext>
                  </a:extLst>
                </p:cNvPr>
                <p:cNvPicPr/>
                <p:nvPr/>
              </p:nvPicPr>
              <p:blipFill>
                <a:blip r:embed="rId121"/>
                <a:stretch>
                  <a:fillRect/>
                </a:stretch>
              </p:blipFill>
              <p:spPr>
                <a:xfrm>
                  <a:off x="2441267" y="2655067"/>
                  <a:ext cx="847080" cy="61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2">
              <p14:nvContentPartPr>
                <p14:cNvPr id="80" name="Freihand 79">
                  <a:extLst>
                    <a:ext uri="{FF2B5EF4-FFF2-40B4-BE49-F238E27FC236}">
                      <a16:creationId xmlns:a16="http://schemas.microsoft.com/office/drawing/2014/main" id="{5FC53D17-813D-4F67-9461-3073B29AE9E1}"/>
                    </a:ext>
                  </a:extLst>
                </p14:cNvPr>
                <p14:cNvContentPartPr/>
                <p14:nvPr/>
              </p14:nvContentPartPr>
              <p14:xfrm>
                <a:off x="1621907" y="2655787"/>
                <a:ext cx="1614960" cy="89640"/>
              </p14:xfrm>
            </p:contentPart>
          </mc:Choice>
          <mc:Fallback>
            <p:pic>
              <p:nvPicPr>
                <p:cNvPr id="80" name="Freihand 79">
                  <a:extLst>
                    <a:ext uri="{FF2B5EF4-FFF2-40B4-BE49-F238E27FC236}">
                      <a16:creationId xmlns:a16="http://schemas.microsoft.com/office/drawing/2014/main" id="{5FC53D17-813D-4F67-9461-3073B29AE9E1}"/>
                    </a:ext>
                  </a:extLst>
                </p:cNvPr>
                <p:cNvPicPr/>
                <p:nvPr/>
              </p:nvPicPr>
              <p:blipFill>
                <a:blip r:embed="rId123"/>
                <a:stretch>
                  <a:fillRect/>
                </a:stretch>
              </p:blipFill>
              <p:spPr>
                <a:xfrm>
                  <a:off x="1617587" y="2651467"/>
                  <a:ext cx="162360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4">
              <p14:nvContentPartPr>
                <p14:cNvPr id="81" name="Freihand 80">
                  <a:extLst>
                    <a:ext uri="{FF2B5EF4-FFF2-40B4-BE49-F238E27FC236}">
                      <a16:creationId xmlns:a16="http://schemas.microsoft.com/office/drawing/2014/main" id="{34800FFC-77FB-47D7-A73D-A09EA6CEB38A}"/>
                    </a:ext>
                  </a:extLst>
                </p14:cNvPr>
                <p14:cNvContentPartPr/>
                <p14:nvPr/>
              </p14:nvContentPartPr>
              <p14:xfrm>
                <a:off x="1525427" y="2693587"/>
                <a:ext cx="975600" cy="651600"/>
              </p14:xfrm>
            </p:contentPart>
          </mc:Choice>
          <mc:Fallback>
            <p:pic>
              <p:nvPicPr>
                <p:cNvPr id="81" name="Freihand 80">
                  <a:extLst>
                    <a:ext uri="{FF2B5EF4-FFF2-40B4-BE49-F238E27FC236}">
                      <a16:creationId xmlns:a16="http://schemas.microsoft.com/office/drawing/2014/main" id="{34800FFC-77FB-47D7-A73D-A09EA6CEB38A}"/>
                    </a:ext>
                  </a:extLst>
                </p:cNvPr>
                <p:cNvPicPr/>
                <p:nvPr/>
              </p:nvPicPr>
              <p:blipFill>
                <a:blip r:embed="rId125"/>
                <a:stretch>
                  <a:fillRect/>
                </a:stretch>
              </p:blipFill>
              <p:spPr>
                <a:xfrm>
                  <a:off x="1521107" y="2689267"/>
                  <a:ext cx="984240" cy="66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6">
              <p14:nvContentPartPr>
                <p14:cNvPr id="83" name="Freihand 82">
                  <a:extLst>
                    <a:ext uri="{FF2B5EF4-FFF2-40B4-BE49-F238E27FC236}">
                      <a16:creationId xmlns:a16="http://schemas.microsoft.com/office/drawing/2014/main" id="{761EB2DB-4852-4FC7-8635-A1D8F0509A60}"/>
                    </a:ext>
                  </a:extLst>
                </p14:cNvPr>
                <p14:cNvContentPartPr/>
                <p14:nvPr/>
              </p14:nvContentPartPr>
              <p14:xfrm>
                <a:off x="2054987" y="2821387"/>
                <a:ext cx="249480" cy="300600"/>
              </p14:xfrm>
            </p:contentPart>
          </mc:Choice>
          <mc:Fallback>
            <p:pic>
              <p:nvPicPr>
                <p:cNvPr id="83" name="Freihand 82">
                  <a:extLst>
                    <a:ext uri="{FF2B5EF4-FFF2-40B4-BE49-F238E27FC236}">
                      <a16:creationId xmlns:a16="http://schemas.microsoft.com/office/drawing/2014/main" id="{761EB2DB-4852-4FC7-8635-A1D8F0509A60}"/>
                    </a:ext>
                  </a:extLst>
                </p:cNvPr>
                <p:cNvPicPr/>
                <p:nvPr/>
              </p:nvPicPr>
              <p:blipFill>
                <a:blip r:embed="rId127"/>
                <a:stretch>
                  <a:fillRect/>
                </a:stretch>
              </p:blipFill>
              <p:spPr>
                <a:xfrm>
                  <a:off x="2050667" y="2817067"/>
                  <a:ext cx="258120" cy="30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8">
              <p14:nvContentPartPr>
                <p14:cNvPr id="84" name="Freihand 83">
                  <a:extLst>
                    <a:ext uri="{FF2B5EF4-FFF2-40B4-BE49-F238E27FC236}">
                      <a16:creationId xmlns:a16="http://schemas.microsoft.com/office/drawing/2014/main" id="{D7F0B725-32E3-4ED7-945E-72BA5690985E}"/>
                    </a:ext>
                  </a:extLst>
                </p14:cNvPr>
                <p14:cNvContentPartPr/>
                <p14:nvPr/>
              </p14:nvContentPartPr>
              <p14:xfrm>
                <a:off x="2171627" y="2967547"/>
                <a:ext cx="172080" cy="43200"/>
              </p14:xfrm>
            </p:contentPart>
          </mc:Choice>
          <mc:Fallback>
            <p:pic>
              <p:nvPicPr>
                <p:cNvPr id="84" name="Freihand 83">
                  <a:extLst>
                    <a:ext uri="{FF2B5EF4-FFF2-40B4-BE49-F238E27FC236}">
                      <a16:creationId xmlns:a16="http://schemas.microsoft.com/office/drawing/2014/main" id="{D7F0B725-32E3-4ED7-945E-72BA5690985E}"/>
                    </a:ext>
                  </a:extLst>
                </p:cNvPr>
                <p:cNvPicPr/>
                <p:nvPr/>
              </p:nvPicPr>
              <p:blipFill>
                <a:blip r:embed="rId129"/>
                <a:stretch>
                  <a:fillRect/>
                </a:stretch>
              </p:blipFill>
              <p:spPr>
                <a:xfrm>
                  <a:off x="2167307" y="2963227"/>
                  <a:ext cx="180720" cy="5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0">
              <p14:nvContentPartPr>
                <p14:cNvPr id="86" name="Freihand 85">
                  <a:extLst>
                    <a:ext uri="{FF2B5EF4-FFF2-40B4-BE49-F238E27FC236}">
                      <a16:creationId xmlns:a16="http://schemas.microsoft.com/office/drawing/2014/main" id="{9E05DF52-557E-4ECA-8748-AAC437B2F6F6}"/>
                    </a:ext>
                  </a:extLst>
                </p14:cNvPr>
                <p14:cNvContentPartPr/>
                <p14:nvPr/>
              </p14:nvContentPartPr>
              <p14:xfrm>
                <a:off x="3092867" y="2987707"/>
                <a:ext cx="21240" cy="126720"/>
              </p14:xfrm>
            </p:contentPart>
          </mc:Choice>
          <mc:Fallback>
            <p:pic>
              <p:nvPicPr>
                <p:cNvPr id="86" name="Freihand 85">
                  <a:extLst>
                    <a:ext uri="{FF2B5EF4-FFF2-40B4-BE49-F238E27FC236}">
                      <a16:creationId xmlns:a16="http://schemas.microsoft.com/office/drawing/2014/main" id="{9E05DF52-557E-4ECA-8748-AAC437B2F6F6}"/>
                    </a:ext>
                  </a:extLst>
                </p:cNvPr>
                <p:cNvPicPr/>
                <p:nvPr/>
              </p:nvPicPr>
              <p:blipFill>
                <a:blip r:embed="rId131"/>
                <a:stretch>
                  <a:fillRect/>
                </a:stretch>
              </p:blipFill>
              <p:spPr>
                <a:xfrm>
                  <a:off x="3088547" y="2983387"/>
                  <a:ext cx="29880" cy="135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2">
              <p14:nvContentPartPr>
                <p14:cNvPr id="93" name="Freihand 92">
                  <a:extLst>
                    <a:ext uri="{FF2B5EF4-FFF2-40B4-BE49-F238E27FC236}">
                      <a16:creationId xmlns:a16="http://schemas.microsoft.com/office/drawing/2014/main" id="{4DFBECB8-3A9A-4937-8E69-772F8C963D47}"/>
                    </a:ext>
                  </a:extLst>
                </p14:cNvPr>
                <p14:cNvContentPartPr/>
                <p14:nvPr/>
              </p14:nvContentPartPr>
              <p14:xfrm>
                <a:off x="3020507" y="2936587"/>
                <a:ext cx="201960" cy="207360"/>
              </p14:xfrm>
            </p:contentPart>
          </mc:Choice>
          <mc:Fallback>
            <p:pic>
              <p:nvPicPr>
                <p:cNvPr id="93" name="Freihand 92">
                  <a:extLst>
                    <a:ext uri="{FF2B5EF4-FFF2-40B4-BE49-F238E27FC236}">
                      <a16:creationId xmlns:a16="http://schemas.microsoft.com/office/drawing/2014/main" id="{4DFBECB8-3A9A-4937-8E69-772F8C963D47}"/>
                    </a:ext>
                  </a:extLst>
                </p:cNvPr>
                <p:cNvPicPr/>
                <p:nvPr/>
              </p:nvPicPr>
              <p:blipFill>
                <a:blip r:embed="rId133"/>
                <a:stretch>
                  <a:fillRect/>
                </a:stretch>
              </p:blipFill>
              <p:spPr>
                <a:xfrm>
                  <a:off x="3016187" y="2932267"/>
                  <a:ext cx="210600" cy="21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4">
              <p14:nvContentPartPr>
                <p14:cNvPr id="94" name="Freihand 93">
                  <a:extLst>
                    <a:ext uri="{FF2B5EF4-FFF2-40B4-BE49-F238E27FC236}">
                      <a16:creationId xmlns:a16="http://schemas.microsoft.com/office/drawing/2014/main" id="{0460579C-77FB-4EE4-A296-6D0459B1454C}"/>
                    </a:ext>
                  </a:extLst>
                </p14:cNvPr>
                <p14:cNvContentPartPr/>
                <p14:nvPr/>
              </p14:nvContentPartPr>
              <p14:xfrm>
                <a:off x="3848507" y="2851627"/>
                <a:ext cx="263520" cy="118080"/>
              </p14:xfrm>
            </p:contentPart>
          </mc:Choice>
          <mc:Fallback>
            <p:pic>
              <p:nvPicPr>
                <p:cNvPr id="94" name="Freihand 93">
                  <a:extLst>
                    <a:ext uri="{FF2B5EF4-FFF2-40B4-BE49-F238E27FC236}">
                      <a16:creationId xmlns:a16="http://schemas.microsoft.com/office/drawing/2014/main" id="{0460579C-77FB-4EE4-A296-6D0459B1454C}"/>
                    </a:ext>
                  </a:extLst>
                </p:cNvPr>
                <p:cNvPicPr/>
                <p:nvPr/>
              </p:nvPicPr>
              <p:blipFill>
                <a:blip r:embed="rId135"/>
                <a:stretch>
                  <a:fillRect/>
                </a:stretch>
              </p:blipFill>
              <p:spPr>
                <a:xfrm>
                  <a:off x="3844187" y="2847307"/>
                  <a:ext cx="272160" cy="12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6">
              <p14:nvContentPartPr>
                <p14:cNvPr id="98" name="Freihand 97">
                  <a:extLst>
                    <a:ext uri="{FF2B5EF4-FFF2-40B4-BE49-F238E27FC236}">
                      <a16:creationId xmlns:a16="http://schemas.microsoft.com/office/drawing/2014/main" id="{A2EC7D15-C5CC-4BB1-8664-8F661E7073D4}"/>
                    </a:ext>
                  </a:extLst>
                </p14:cNvPr>
                <p14:cNvContentPartPr/>
                <p14:nvPr/>
              </p14:nvContentPartPr>
              <p14:xfrm>
                <a:off x="5096267" y="3077347"/>
                <a:ext cx="25200" cy="122400"/>
              </p14:xfrm>
            </p:contentPart>
          </mc:Choice>
          <mc:Fallback>
            <p:pic>
              <p:nvPicPr>
                <p:cNvPr id="98" name="Freihand 97">
                  <a:extLst>
                    <a:ext uri="{FF2B5EF4-FFF2-40B4-BE49-F238E27FC236}">
                      <a16:creationId xmlns:a16="http://schemas.microsoft.com/office/drawing/2014/main" id="{A2EC7D15-C5CC-4BB1-8664-8F661E7073D4}"/>
                    </a:ext>
                  </a:extLst>
                </p:cNvPr>
                <p:cNvPicPr/>
                <p:nvPr/>
              </p:nvPicPr>
              <p:blipFill>
                <a:blip r:embed="rId137"/>
                <a:stretch>
                  <a:fillRect/>
                </a:stretch>
              </p:blipFill>
              <p:spPr>
                <a:xfrm>
                  <a:off x="5091947" y="3073027"/>
                  <a:ext cx="33840" cy="131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8">
              <p14:nvContentPartPr>
                <p14:cNvPr id="99" name="Freihand 98">
                  <a:extLst>
                    <a:ext uri="{FF2B5EF4-FFF2-40B4-BE49-F238E27FC236}">
                      <a16:creationId xmlns:a16="http://schemas.microsoft.com/office/drawing/2014/main" id="{8AD3B6B6-155D-42F9-82B6-4F16EC96CCA1}"/>
                    </a:ext>
                  </a:extLst>
                </p14:cNvPr>
                <p14:cNvContentPartPr/>
                <p14:nvPr/>
              </p14:nvContentPartPr>
              <p14:xfrm>
                <a:off x="4965947" y="3024067"/>
                <a:ext cx="313560" cy="156240"/>
              </p14:xfrm>
            </p:contentPart>
          </mc:Choice>
          <mc:Fallback>
            <p:pic>
              <p:nvPicPr>
                <p:cNvPr id="99" name="Freihand 98">
                  <a:extLst>
                    <a:ext uri="{FF2B5EF4-FFF2-40B4-BE49-F238E27FC236}">
                      <a16:creationId xmlns:a16="http://schemas.microsoft.com/office/drawing/2014/main" id="{8AD3B6B6-155D-42F9-82B6-4F16EC96CCA1}"/>
                    </a:ext>
                  </a:extLst>
                </p:cNvPr>
                <p:cNvPicPr/>
                <p:nvPr/>
              </p:nvPicPr>
              <p:blipFill>
                <a:blip r:embed="rId139"/>
                <a:stretch>
                  <a:fillRect/>
                </a:stretch>
              </p:blipFill>
              <p:spPr>
                <a:xfrm>
                  <a:off x="4961627" y="3019747"/>
                  <a:ext cx="3222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0">
              <p14:nvContentPartPr>
                <p14:cNvPr id="124" name="Freihand 123">
                  <a:extLst>
                    <a:ext uri="{FF2B5EF4-FFF2-40B4-BE49-F238E27FC236}">
                      <a16:creationId xmlns:a16="http://schemas.microsoft.com/office/drawing/2014/main" id="{D5F434EE-27EB-455B-90DE-DF33D548D0EE}"/>
                    </a:ext>
                  </a:extLst>
                </p14:cNvPr>
                <p14:cNvContentPartPr/>
                <p14:nvPr/>
              </p14:nvContentPartPr>
              <p14:xfrm>
                <a:off x="4110587" y="2722387"/>
                <a:ext cx="39600" cy="86400"/>
              </p14:xfrm>
            </p:contentPart>
          </mc:Choice>
          <mc:Fallback>
            <p:pic>
              <p:nvPicPr>
                <p:cNvPr id="124" name="Freihand 123">
                  <a:extLst>
                    <a:ext uri="{FF2B5EF4-FFF2-40B4-BE49-F238E27FC236}">
                      <a16:creationId xmlns:a16="http://schemas.microsoft.com/office/drawing/2014/main" id="{D5F434EE-27EB-455B-90DE-DF33D548D0EE}"/>
                    </a:ext>
                  </a:extLst>
                </p:cNvPr>
                <p:cNvPicPr/>
                <p:nvPr/>
              </p:nvPicPr>
              <p:blipFill>
                <a:blip r:embed="rId141"/>
                <a:stretch>
                  <a:fillRect/>
                </a:stretch>
              </p:blipFill>
              <p:spPr>
                <a:xfrm>
                  <a:off x="4106267" y="2718067"/>
                  <a:ext cx="48240" cy="9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2">
              <p14:nvContentPartPr>
                <p14:cNvPr id="125" name="Freihand 124">
                  <a:extLst>
                    <a:ext uri="{FF2B5EF4-FFF2-40B4-BE49-F238E27FC236}">
                      <a16:creationId xmlns:a16="http://schemas.microsoft.com/office/drawing/2014/main" id="{34B17570-9C33-4958-A40D-4336799F6373}"/>
                    </a:ext>
                  </a:extLst>
                </p14:cNvPr>
                <p14:cNvContentPartPr/>
                <p14:nvPr/>
              </p14:nvContentPartPr>
              <p14:xfrm>
                <a:off x="4401827" y="3064027"/>
                <a:ext cx="177120" cy="135360"/>
              </p14:xfrm>
            </p:contentPart>
          </mc:Choice>
          <mc:Fallback>
            <p:pic>
              <p:nvPicPr>
                <p:cNvPr id="125" name="Freihand 124">
                  <a:extLst>
                    <a:ext uri="{FF2B5EF4-FFF2-40B4-BE49-F238E27FC236}">
                      <a16:creationId xmlns:a16="http://schemas.microsoft.com/office/drawing/2014/main" id="{34B17570-9C33-4958-A40D-4336799F6373}"/>
                    </a:ext>
                  </a:extLst>
                </p:cNvPr>
                <p:cNvPicPr/>
                <p:nvPr/>
              </p:nvPicPr>
              <p:blipFill>
                <a:blip r:embed="rId143"/>
                <a:stretch>
                  <a:fillRect/>
                </a:stretch>
              </p:blipFill>
              <p:spPr>
                <a:xfrm>
                  <a:off x="4397507" y="3059707"/>
                  <a:ext cx="185760" cy="14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4">
              <p14:nvContentPartPr>
                <p14:cNvPr id="127" name="Freihand 126">
                  <a:extLst>
                    <a:ext uri="{FF2B5EF4-FFF2-40B4-BE49-F238E27FC236}">
                      <a16:creationId xmlns:a16="http://schemas.microsoft.com/office/drawing/2014/main" id="{FAB306C5-82DC-481F-BC2A-D9A16E6F06C7}"/>
                    </a:ext>
                  </a:extLst>
                </p14:cNvPr>
                <p14:cNvContentPartPr/>
                <p14:nvPr/>
              </p14:nvContentPartPr>
              <p14:xfrm>
                <a:off x="4582187" y="2929387"/>
                <a:ext cx="75600" cy="97200"/>
              </p14:xfrm>
            </p:contentPart>
          </mc:Choice>
          <mc:Fallback>
            <p:pic>
              <p:nvPicPr>
                <p:cNvPr id="127" name="Freihand 126">
                  <a:extLst>
                    <a:ext uri="{FF2B5EF4-FFF2-40B4-BE49-F238E27FC236}">
                      <a16:creationId xmlns:a16="http://schemas.microsoft.com/office/drawing/2014/main" id="{FAB306C5-82DC-481F-BC2A-D9A16E6F06C7}"/>
                    </a:ext>
                  </a:extLst>
                </p:cNvPr>
                <p:cNvPicPr/>
                <p:nvPr/>
              </p:nvPicPr>
              <p:blipFill>
                <a:blip r:embed="rId145"/>
                <a:stretch>
                  <a:fillRect/>
                </a:stretch>
              </p:blipFill>
              <p:spPr>
                <a:xfrm>
                  <a:off x="4577867" y="2925067"/>
                  <a:ext cx="8424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6">
              <p14:nvContentPartPr>
                <p14:cNvPr id="147" name="Freihand 146">
                  <a:extLst>
                    <a:ext uri="{FF2B5EF4-FFF2-40B4-BE49-F238E27FC236}">
                      <a16:creationId xmlns:a16="http://schemas.microsoft.com/office/drawing/2014/main" id="{F9808ECF-CCF6-48D3-9D66-55307996D6DB}"/>
                    </a:ext>
                  </a:extLst>
                </p14:cNvPr>
                <p14:cNvContentPartPr/>
                <p14:nvPr/>
              </p14:nvContentPartPr>
              <p14:xfrm>
                <a:off x="3375827" y="3242587"/>
                <a:ext cx="1410480" cy="49680"/>
              </p14:xfrm>
            </p:contentPart>
          </mc:Choice>
          <mc:Fallback>
            <p:pic>
              <p:nvPicPr>
                <p:cNvPr id="147" name="Freihand 146">
                  <a:extLst>
                    <a:ext uri="{FF2B5EF4-FFF2-40B4-BE49-F238E27FC236}">
                      <a16:creationId xmlns:a16="http://schemas.microsoft.com/office/drawing/2014/main" id="{F9808ECF-CCF6-48D3-9D66-55307996D6DB}"/>
                    </a:ext>
                  </a:extLst>
                </p:cNvPr>
                <p:cNvPicPr/>
                <p:nvPr/>
              </p:nvPicPr>
              <p:blipFill>
                <a:blip r:embed="rId147"/>
                <a:stretch>
                  <a:fillRect/>
                </a:stretch>
              </p:blipFill>
              <p:spPr>
                <a:xfrm>
                  <a:off x="3371507" y="3238267"/>
                  <a:ext cx="141912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48">
              <p14:nvContentPartPr>
                <p14:cNvPr id="149" name="Freihand 148">
                  <a:extLst>
                    <a:ext uri="{FF2B5EF4-FFF2-40B4-BE49-F238E27FC236}">
                      <a16:creationId xmlns:a16="http://schemas.microsoft.com/office/drawing/2014/main" id="{65FE8287-51B6-43D8-A2A0-6CC7372503B2}"/>
                    </a:ext>
                  </a:extLst>
                </p14:cNvPr>
                <p14:cNvContentPartPr/>
                <p14:nvPr/>
              </p14:nvContentPartPr>
              <p14:xfrm>
                <a:off x="3367547" y="2587387"/>
                <a:ext cx="38160" cy="610200"/>
              </p14:xfrm>
            </p:contentPart>
          </mc:Choice>
          <mc:Fallback>
            <p:pic>
              <p:nvPicPr>
                <p:cNvPr id="149" name="Freihand 148">
                  <a:extLst>
                    <a:ext uri="{FF2B5EF4-FFF2-40B4-BE49-F238E27FC236}">
                      <a16:creationId xmlns:a16="http://schemas.microsoft.com/office/drawing/2014/main" id="{65FE8287-51B6-43D8-A2A0-6CC7372503B2}"/>
                    </a:ext>
                  </a:extLst>
                </p:cNvPr>
                <p:cNvPicPr/>
                <p:nvPr/>
              </p:nvPicPr>
              <p:blipFill>
                <a:blip r:embed="rId149"/>
                <a:stretch>
                  <a:fillRect/>
                </a:stretch>
              </p:blipFill>
              <p:spPr>
                <a:xfrm>
                  <a:off x="3363227" y="2583067"/>
                  <a:ext cx="46800" cy="61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0">
              <p14:nvContentPartPr>
                <p14:cNvPr id="151" name="Freihand 150">
                  <a:extLst>
                    <a:ext uri="{FF2B5EF4-FFF2-40B4-BE49-F238E27FC236}">
                      <a16:creationId xmlns:a16="http://schemas.microsoft.com/office/drawing/2014/main" id="{A0C6CD93-AC46-432F-875D-BC999E1727CA}"/>
                    </a:ext>
                  </a:extLst>
                </p14:cNvPr>
                <p14:cNvContentPartPr/>
                <p14:nvPr/>
              </p14:nvContentPartPr>
              <p14:xfrm>
                <a:off x="3412907" y="2599987"/>
                <a:ext cx="1341720" cy="648000"/>
              </p14:xfrm>
            </p:contentPart>
          </mc:Choice>
          <mc:Fallback>
            <p:pic>
              <p:nvPicPr>
                <p:cNvPr id="151" name="Freihand 150">
                  <a:extLst>
                    <a:ext uri="{FF2B5EF4-FFF2-40B4-BE49-F238E27FC236}">
                      <a16:creationId xmlns:a16="http://schemas.microsoft.com/office/drawing/2014/main" id="{A0C6CD93-AC46-432F-875D-BC999E1727CA}"/>
                    </a:ext>
                  </a:extLst>
                </p:cNvPr>
                <p:cNvPicPr/>
                <p:nvPr/>
              </p:nvPicPr>
              <p:blipFill>
                <a:blip r:embed="rId151"/>
                <a:stretch>
                  <a:fillRect/>
                </a:stretch>
              </p:blipFill>
              <p:spPr>
                <a:xfrm>
                  <a:off x="3408587" y="2595667"/>
                  <a:ext cx="1350360" cy="65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2">
              <p14:nvContentPartPr>
                <p14:cNvPr id="203" name="Freihand 202">
                  <a:extLst>
                    <a:ext uri="{FF2B5EF4-FFF2-40B4-BE49-F238E27FC236}">
                      <a16:creationId xmlns:a16="http://schemas.microsoft.com/office/drawing/2014/main" id="{15BBAEC4-299E-4932-AFE6-DDD65B2E7812}"/>
                    </a:ext>
                  </a:extLst>
                </p14:cNvPr>
                <p14:cNvContentPartPr/>
                <p14:nvPr/>
              </p14:nvContentPartPr>
              <p14:xfrm>
                <a:off x="2407787" y="3059347"/>
                <a:ext cx="71280" cy="388440"/>
              </p14:xfrm>
            </p:contentPart>
          </mc:Choice>
          <mc:Fallback>
            <p:pic>
              <p:nvPicPr>
                <p:cNvPr id="203" name="Freihand 202">
                  <a:extLst>
                    <a:ext uri="{FF2B5EF4-FFF2-40B4-BE49-F238E27FC236}">
                      <a16:creationId xmlns:a16="http://schemas.microsoft.com/office/drawing/2014/main" id="{15BBAEC4-299E-4932-AFE6-DDD65B2E7812}"/>
                    </a:ext>
                  </a:extLst>
                </p:cNvPr>
                <p:cNvPicPr/>
                <p:nvPr/>
              </p:nvPicPr>
              <p:blipFill>
                <a:blip r:embed="rId153"/>
                <a:stretch>
                  <a:fillRect/>
                </a:stretch>
              </p:blipFill>
              <p:spPr>
                <a:xfrm>
                  <a:off x="2403467" y="3055027"/>
                  <a:ext cx="79920" cy="39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4">
              <p14:nvContentPartPr>
                <p14:cNvPr id="204" name="Freihand 203">
                  <a:extLst>
                    <a:ext uri="{FF2B5EF4-FFF2-40B4-BE49-F238E27FC236}">
                      <a16:creationId xmlns:a16="http://schemas.microsoft.com/office/drawing/2014/main" id="{99F14274-B95B-4EC7-9E48-CE832771749A}"/>
                    </a:ext>
                  </a:extLst>
                </p14:cNvPr>
                <p14:cNvContentPartPr/>
                <p14:nvPr/>
              </p14:nvContentPartPr>
              <p14:xfrm>
                <a:off x="3959387" y="3141067"/>
                <a:ext cx="41040" cy="278640"/>
              </p14:xfrm>
            </p:contentPart>
          </mc:Choice>
          <mc:Fallback>
            <p:pic>
              <p:nvPicPr>
                <p:cNvPr id="204" name="Freihand 203">
                  <a:extLst>
                    <a:ext uri="{FF2B5EF4-FFF2-40B4-BE49-F238E27FC236}">
                      <a16:creationId xmlns:a16="http://schemas.microsoft.com/office/drawing/2014/main" id="{99F14274-B95B-4EC7-9E48-CE832771749A}"/>
                    </a:ext>
                  </a:extLst>
                </p:cNvPr>
                <p:cNvPicPr/>
                <p:nvPr/>
              </p:nvPicPr>
              <p:blipFill>
                <a:blip r:embed="rId155"/>
                <a:stretch>
                  <a:fillRect/>
                </a:stretch>
              </p:blipFill>
              <p:spPr>
                <a:xfrm>
                  <a:off x="3955067" y="3136747"/>
                  <a:ext cx="49680" cy="287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6">
              <p14:nvContentPartPr>
                <p14:cNvPr id="205" name="Freihand 204">
                  <a:extLst>
                    <a:ext uri="{FF2B5EF4-FFF2-40B4-BE49-F238E27FC236}">
                      <a16:creationId xmlns:a16="http://schemas.microsoft.com/office/drawing/2014/main" id="{D5F6394B-ED7A-4CA5-B0E9-0035A24EBCA2}"/>
                    </a:ext>
                  </a:extLst>
                </p14:cNvPr>
                <p14:cNvContentPartPr/>
                <p14:nvPr/>
              </p14:nvContentPartPr>
              <p14:xfrm>
                <a:off x="3944267" y="3187867"/>
                <a:ext cx="54360" cy="1384560"/>
              </p14:xfrm>
            </p:contentPart>
          </mc:Choice>
          <mc:Fallback>
            <p:pic>
              <p:nvPicPr>
                <p:cNvPr id="205" name="Freihand 204">
                  <a:extLst>
                    <a:ext uri="{FF2B5EF4-FFF2-40B4-BE49-F238E27FC236}">
                      <a16:creationId xmlns:a16="http://schemas.microsoft.com/office/drawing/2014/main" id="{D5F6394B-ED7A-4CA5-B0E9-0035A24EBCA2}"/>
                    </a:ext>
                  </a:extLst>
                </p:cNvPr>
                <p:cNvPicPr/>
                <p:nvPr/>
              </p:nvPicPr>
              <p:blipFill>
                <a:blip r:embed="rId157"/>
                <a:stretch>
                  <a:fillRect/>
                </a:stretch>
              </p:blipFill>
              <p:spPr>
                <a:xfrm>
                  <a:off x="3939947" y="3183547"/>
                  <a:ext cx="63000" cy="139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58">
              <p14:nvContentPartPr>
                <p14:cNvPr id="207" name="Freihand 206">
                  <a:extLst>
                    <a:ext uri="{FF2B5EF4-FFF2-40B4-BE49-F238E27FC236}">
                      <a16:creationId xmlns:a16="http://schemas.microsoft.com/office/drawing/2014/main" id="{32AF1D48-B51E-4337-923F-FB69A365C456}"/>
                    </a:ext>
                  </a:extLst>
                </p14:cNvPr>
                <p14:cNvContentPartPr/>
                <p14:nvPr/>
              </p14:nvContentPartPr>
              <p14:xfrm>
                <a:off x="3358187" y="2623747"/>
                <a:ext cx="59400" cy="642240"/>
              </p14:xfrm>
            </p:contentPart>
          </mc:Choice>
          <mc:Fallback>
            <p:pic>
              <p:nvPicPr>
                <p:cNvPr id="207" name="Freihand 206">
                  <a:extLst>
                    <a:ext uri="{FF2B5EF4-FFF2-40B4-BE49-F238E27FC236}">
                      <a16:creationId xmlns:a16="http://schemas.microsoft.com/office/drawing/2014/main" id="{32AF1D48-B51E-4337-923F-FB69A365C456}"/>
                    </a:ext>
                  </a:extLst>
                </p:cNvPr>
                <p:cNvPicPr/>
                <p:nvPr/>
              </p:nvPicPr>
              <p:blipFill>
                <a:blip r:embed="rId159"/>
                <a:stretch>
                  <a:fillRect/>
                </a:stretch>
              </p:blipFill>
              <p:spPr>
                <a:xfrm>
                  <a:off x="3353867" y="2619427"/>
                  <a:ext cx="68040" cy="65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0">
              <p14:nvContentPartPr>
                <p14:cNvPr id="208" name="Freihand 207">
                  <a:extLst>
                    <a:ext uri="{FF2B5EF4-FFF2-40B4-BE49-F238E27FC236}">
                      <a16:creationId xmlns:a16="http://schemas.microsoft.com/office/drawing/2014/main" id="{5D5FFBB4-B455-4616-A2C0-6728FD3A00EF}"/>
                    </a:ext>
                  </a:extLst>
                </p14:cNvPr>
                <p14:cNvContentPartPr/>
                <p14:nvPr/>
              </p14:nvContentPartPr>
              <p14:xfrm>
                <a:off x="3333347" y="2603587"/>
                <a:ext cx="1443960" cy="672120"/>
              </p14:xfrm>
            </p:contentPart>
          </mc:Choice>
          <mc:Fallback>
            <p:pic>
              <p:nvPicPr>
                <p:cNvPr id="208" name="Freihand 207">
                  <a:extLst>
                    <a:ext uri="{FF2B5EF4-FFF2-40B4-BE49-F238E27FC236}">
                      <a16:creationId xmlns:a16="http://schemas.microsoft.com/office/drawing/2014/main" id="{5D5FFBB4-B455-4616-A2C0-6728FD3A00EF}"/>
                    </a:ext>
                  </a:extLst>
                </p:cNvPr>
                <p:cNvPicPr/>
                <p:nvPr/>
              </p:nvPicPr>
              <p:blipFill>
                <a:blip r:embed="rId161"/>
                <a:stretch>
                  <a:fillRect/>
                </a:stretch>
              </p:blipFill>
              <p:spPr>
                <a:xfrm>
                  <a:off x="3329027" y="2599267"/>
                  <a:ext cx="1452600" cy="68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2">
              <p14:nvContentPartPr>
                <p14:cNvPr id="210" name="Freihand 209">
                  <a:extLst>
                    <a:ext uri="{FF2B5EF4-FFF2-40B4-BE49-F238E27FC236}">
                      <a16:creationId xmlns:a16="http://schemas.microsoft.com/office/drawing/2014/main" id="{73D74608-FE92-42CF-B60D-847A5A0971B2}"/>
                    </a:ext>
                  </a:extLst>
                </p14:cNvPr>
                <p14:cNvContentPartPr/>
                <p14:nvPr/>
              </p14:nvContentPartPr>
              <p14:xfrm>
                <a:off x="3297347" y="2597107"/>
                <a:ext cx="1481040" cy="721440"/>
              </p14:xfrm>
            </p:contentPart>
          </mc:Choice>
          <mc:Fallback>
            <p:pic>
              <p:nvPicPr>
                <p:cNvPr id="210" name="Freihand 209">
                  <a:extLst>
                    <a:ext uri="{FF2B5EF4-FFF2-40B4-BE49-F238E27FC236}">
                      <a16:creationId xmlns:a16="http://schemas.microsoft.com/office/drawing/2014/main" id="{73D74608-FE92-42CF-B60D-847A5A0971B2}"/>
                    </a:ext>
                  </a:extLst>
                </p:cNvPr>
                <p:cNvPicPr/>
                <p:nvPr/>
              </p:nvPicPr>
              <p:blipFill>
                <a:blip r:embed="rId163"/>
                <a:stretch>
                  <a:fillRect/>
                </a:stretch>
              </p:blipFill>
              <p:spPr>
                <a:xfrm>
                  <a:off x="3293027" y="2592787"/>
                  <a:ext cx="1489680" cy="7300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0" name="Gruppieren 279">
            <a:extLst>
              <a:ext uri="{FF2B5EF4-FFF2-40B4-BE49-F238E27FC236}">
                <a16:creationId xmlns:a16="http://schemas.microsoft.com/office/drawing/2014/main" id="{093CD2E5-CACE-46D9-A877-1DD7F7F20A91}"/>
              </a:ext>
            </a:extLst>
          </p:cNvPr>
          <p:cNvGrpSpPr/>
          <p:nvPr/>
        </p:nvGrpSpPr>
        <p:grpSpPr>
          <a:xfrm>
            <a:off x="6287147" y="3974827"/>
            <a:ext cx="2364840" cy="1470600"/>
            <a:chOff x="6287147" y="3974827"/>
            <a:chExt cx="2364840" cy="14706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64">
              <p14:nvContentPartPr>
                <p14:cNvPr id="266" name="Freihand 265">
                  <a:extLst>
                    <a:ext uri="{FF2B5EF4-FFF2-40B4-BE49-F238E27FC236}">
                      <a16:creationId xmlns:a16="http://schemas.microsoft.com/office/drawing/2014/main" id="{B0AA6AD0-9146-4AF9-AE94-07B508ED9307}"/>
                    </a:ext>
                  </a:extLst>
                </p14:cNvPr>
                <p14:cNvContentPartPr/>
                <p14:nvPr/>
              </p14:nvContentPartPr>
              <p14:xfrm>
                <a:off x="7454267" y="3974827"/>
                <a:ext cx="754200" cy="1056960"/>
              </p14:xfrm>
            </p:contentPart>
          </mc:Choice>
          <mc:Fallback>
            <p:pic>
              <p:nvPicPr>
                <p:cNvPr id="266" name="Freihand 265">
                  <a:extLst>
                    <a:ext uri="{FF2B5EF4-FFF2-40B4-BE49-F238E27FC236}">
                      <a16:creationId xmlns:a16="http://schemas.microsoft.com/office/drawing/2014/main" id="{B0AA6AD0-9146-4AF9-AE94-07B508ED9307}"/>
                    </a:ext>
                  </a:extLst>
                </p:cNvPr>
                <p:cNvPicPr/>
                <p:nvPr/>
              </p:nvPicPr>
              <p:blipFill>
                <a:blip r:embed="rId165"/>
                <a:stretch>
                  <a:fillRect/>
                </a:stretch>
              </p:blipFill>
              <p:spPr>
                <a:xfrm>
                  <a:off x="7449947" y="3970507"/>
                  <a:ext cx="762840" cy="1065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6">
              <p14:nvContentPartPr>
                <p14:cNvPr id="267" name="Freihand 266">
                  <a:extLst>
                    <a:ext uri="{FF2B5EF4-FFF2-40B4-BE49-F238E27FC236}">
                      <a16:creationId xmlns:a16="http://schemas.microsoft.com/office/drawing/2014/main" id="{3A730251-18AF-490C-8EEB-CA5995802209}"/>
                    </a:ext>
                  </a:extLst>
                </p14:cNvPr>
                <p14:cNvContentPartPr/>
                <p14:nvPr/>
              </p14:nvContentPartPr>
              <p14:xfrm>
                <a:off x="7299107" y="4668187"/>
                <a:ext cx="491400" cy="533880"/>
              </p14:xfrm>
            </p:contentPart>
          </mc:Choice>
          <mc:Fallback>
            <p:pic>
              <p:nvPicPr>
                <p:cNvPr id="267" name="Freihand 266">
                  <a:extLst>
                    <a:ext uri="{FF2B5EF4-FFF2-40B4-BE49-F238E27FC236}">
                      <a16:creationId xmlns:a16="http://schemas.microsoft.com/office/drawing/2014/main" id="{3A730251-18AF-490C-8EEB-CA5995802209}"/>
                    </a:ext>
                  </a:extLst>
                </p:cNvPr>
                <p:cNvPicPr/>
                <p:nvPr/>
              </p:nvPicPr>
              <p:blipFill>
                <a:blip r:embed="rId167"/>
                <a:stretch>
                  <a:fillRect/>
                </a:stretch>
              </p:blipFill>
              <p:spPr>
                <a:xfrm>
                  <a:off x="7294787" y="4663867"/>
                  <a:ext cx="500040" cy="542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8">
              <p14:nvContentPartPr>
                <p14:cNvPr id="269" name="Freihand 268">
                  <a:extLst>
                    <a:ext uri="{FF2B5EF4-FFF2-40B4-BE49-F238E27FC236}">
                      <a16:creationId xmlns:a16="http://schemas.microsoft.com/office/drawing/2014/main" id="{472143B4-7708-4171-BA57-CC38538DDB75}"/>
                    </a:ext>
                  </a:extLst>
                </p14:cNvPr>
                <p14:cNvContentPartPr/>
                <p14:nvPr/>
              </p14:nvContentPartPr>
              <p14:xfrm>
                <a:off x="6287147" y="5239147"/>
                <a:ext cx="197280" cy="164520"/>
              </p14:xfrm>
            </p:contentPart>
          </mc:Choice>
          <mc:Fallback>
            <p:pic>
              <p:nvPicPr>
                <p:cNvPr id="269" name="Freihand 268">
                  <a:extLst>
                    <a:ext uri="{FF2B5EF4-FFF2-40B4-BE49-F238E27FC236}">
                      <a16:creationId xmlns:a16="http://schemas.microsoft.com/office/drawing/2014/main" id="{472143B4-7708-4171-BA57-CC38538DDB75}"/>
                    </a:ext>
                  </a:extLst>
                </p:cNvPr>
                <p:cNvPicPr/>
                <p:nvPr/>
              </p:nvPicPr>
              <p:blipFill>
                <a:blip r:embed="rId169"/>
                <a:stretch>
                  <a:fillRect/>
                </a:stretch>
              </p:blipFill>
              <p:spPr>
                <a:xfrm>
                  <a:off x="6282827" y="5234827"/>
                  <a:ext cx="205920" cy="173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0">
              <p14:nvContentPartPr>
                <p14:cNvPr id="270" name="Freihand 269">
                  <a:extLst>
                    <a:ext uri="{FF2B5EF4-FFF2-40B4-BE49-F238E27FC236}">
                      <a16:creationId xmlns:a16="http://schemas.microsoft.com/office/drawing/2014/main" id="{9E077700-167E-4203-9F19-AA5D7E350794}"/>
                    </a:ext>
                  </a:extLst>
                </p14:cNvPr>
                <p14:cNvContentPartPr/>
                <p14:nvPr/>
              </p14:nvContentPartPr>
              <p14:xfrm>
                <a:off x="6556427" y="5287027"/>
                <a:ext cx="335880" cy="153000"/>
              </p14:xfrm>
            </p:contentPart>
          </mc:Choice>
          <mc:Fallback>
            <p:pic>
              <p:nvPicPr>
                <p:cNvPr id="270" name="Freihand 269">
                  <a:extLst>
                    <a:ext uri="{FF2B5EF4-FFF2-40B4-BE49-F238E27FC236}">
                      <a16:creationId xmlns:a16="http://schemas.microsoft.com/office/drawing/2014/main" id="{9E077700-167E-4203-9F19-AA5D7E350794}"/>
                    </a:ext>
                  </a:extLst>
                </p:cNvPr>
                <p:cNvPicPr/>
                <p:nvPr/>
              </p:nvPicPr>
              <p:blipFill>
                <a:blip r:embed="rId171"/>
                <a:stretch>
                  <a:fillRect/>
                </a:stretch>
              </p:blipFill>
              <p:spPr>
                <a:xfrm>
                  <a:off x="6552107" y="5282707"/>
                  <a:ext cx="344520" cy="161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2">
              <p14:nvContentPartPr>
                <p14:cNvPr id="271" name="Freihand 270">
                  <a:extLst>
                    <a:ext uri="{FF2B5EF4-FFF2-40B4-BE49-F238E27FC236}">
                      <a16:creationId xmlns:a16="http://schemas.microsoft.com/office/drawing/2014/main" id="{AE084175-440E-4DA7-89EE-5A30E4DF307F}"/>
                    </a:ext>
                  </a:extLst>
                </p14:cNvPr>
                <p14:cNvContentPartPr/>
                <p14:nvPr/>
              </p14:nvContentPartPr>
              <p14:xfrm>
                <a:off x="6862427" y="5285227"/>
                <a:ext cx="155520" cy="125280"/>
              </p14:xfrm>
            </p:contentPart>
          </mc:Choice>
          <mc:Fallback>
            <p:pic>
              <p:nvPicPr>
                <p:cNvPr id="271" name="Freihand 270">
                  <a:extLst>
                    <a:ext uri="{FF2B5EF4-FFF2-40B4-BE49-F238E27FC236}">
                      <a16:creationId xmlns:a16="http://schemas.microsoft.com/office/drawing/2014/main" id="{AE084175-440E-4DA7-89EE-5A30E4DF307F}"/>
                    </a:ext>
                  </a:extLst>
                </p:cNvPr>
                <p:cNvPicPr/>
                <p:nvPr/>
              </p:nvPicPr>
              <p:blipFill>
                <a:blip r:embed="rId173"/>
                <a:stretch>
                  <a:fillRect/>
                </a:stretch>
              </p:blipFill>
              <p:spPr>
                <a:xfrm>
                  <a:off x="6858107" y="5280907"/>
                  <a:ext cx="164160" cy="13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4">
              <p14:nvContentPartPr>
                <p14:cNvPr id="272" name="Freihand 271">
                  <a:extLst>
                    <a:ext uri="{FF2B5EF4-FFF2-40B4-BE49-F238E27FC236}">
                      <a16:creationId xmlns:a16="http://schemas.microsoft.com/office/drawing/2014/main" id="{599B5199-9E38-4F96-8705-901C626BC476}"/>
                    </a:ext>
                  </a:extLst>
                </p14:cNvPr>
                <p14:cNvContentPartPr/>
                <p14:nvPr/>
              </p14:nvContentPartPr>
              <p14:xfrm>
                <a:off x="7031987" y="5210707"/>
                <a:ext cx="160200" cy="183600"/>
              </p14:xfrm>
            </p:contentPart>
          </mc:Choice>
          <mc:Fallback>
            <p:pic>
              <p:nvPicPr>
                <p:cNvPr id="272" name="Freihand 271">
                  <a:extLst>
                    <a:ext uri="{FF2B5EF4-FFF2-40B4-BE49-F238E27FC236}">
                      <a16:creationId xmlns:a16="http://schemas.microsoft.com/office/drawing/2014/main" id="{599B5199-9E38-4F96-8705-901C626BC476}"/>
                    </a:ext>
                  </a:extLst>
                </p:cNvPr>
                <p:cNvPicPr/>
                <p:nvPr/>
              </p:nvPicPr>
              <p:blipFill>
                <a:blip r:embed="rId175"/>
                <a:stretch>
                  <a:fillRect/>
                </a:stretch>
              </p:blipFill>
              <p:spPr>
                <a:xfrm>
                  <a:off x="7027667" y="5206387"/>
                  <a:ext cx="168840" cy="192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6">
              <p14:nvContentPartPr>
                <p14:cNvPr id="274" name="Freihand 273">
                  <a:extLst>
                    <a:ext uri="{FF2B5EF4-FFF2-40B4-BE49-F238E27FC236}">
                      <a16:creationId xmlns:a16="http://schemas.microsoft.com/office/drawing/2014/main" id="{E0F76EDC-531E-4026-93E2-3369D493A56D}"/>
                    </a:ext>
                  </a:extLst>
                </p14:cNvPr>
                <p14:cNvContentPartPr/>
                <p14:nvPr/>
              </p14:nvContentPartPr>
              <p14:xfrm>
                <a:off x="7309187" y="5146267"/>
                <a:ext cx="531720" cy="277920"/>
              </p14:xfrm>
            </p:contentPart>
          </mc:Choice>
          <mc:Fallback>
            <p:pic>
              <p:nvPicPr>
                <p:cNvPr id="274" name="Freihand 273">
                  <a:extLst>
                    <a:ext uri="{FF2B5EF4-FFF2-40B4-BE49-F238E27FC236}">
                      <a16:creationId xmlns:a16="http://schemas.microsoft.com/office/drawing/2014/main" id="{E0F76EDC-531E-4026-93E2-3369D493A56D}"/>
                    </a:ext>
                  </a:extLst>
                </p:cNvPr>
                <p:cNvPicPr/>
                <p:nvPr/>
              </p:nvPicPr>
              <p:blipFill>
                <a:blip r:embed="rId177"/>
                <a:stretch>
                  <a:fillRect/>
                </a:stretch>
              </p:blipFill>
              <p:spPr>
                <a:xfrm>
                  <a:off x="7304867" y="5141947"/>
                  <a:ext cx="54036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78">
              <p14:nvContentPartPr>
                <p14:cNvPr id="275" name="Freihand 274">
                  <a:extLst>
                    <a:ext uri="{FF2B5EF4-FFF2-40B4-BE49-F238E27FC236}">
                      <a16:creationId xmlns:a16="http://schemas.microsoft.com/office/drawing/2014/main" id="{68EAF05C-2922-405F-B475-6293F323513B}"/>
                    </a:ext>
                  </a:extLst>
                </p14:cNvPr>
                <p14:cNvContentPartPr/>
                <p14:nvPr/>
              </p14:nvContentPartPr>
              <p14:xfrm>
                <a:off x="7760267" y="5301427"/>
                <a:ext cx="130320" cy="26280"/>
              </p14:xfrm>
            </p:contentPart>
          </mc:Choice>
          <mc:Fallback>
            <p:pic>
              <p:nvPicPr>
                <p:cNvPr id="275" name="Freihand 274">
                  <a:extLst>
                    <a:ext uri="{FF2B5EF4-FFF2-40B4-BE49-F238E27FC236}">
                      <a16:creationId xmlns:a16="http://schemas.microsoft.com/office/drawing/2014/main" id="{68EAF05C-2922-405F-B475-6293F323513B}"/>
                    </a:ext>
                  </a:extLst>
                </p:cNvPr>
                <p:cNvPicPr/>
                <p:nvPr/>
              </p:nvPicPr>
              <p:blipFill>
                <a:blip r:embed="rId179"/>
                <a:stretch>
                  <a:fillRect/>
                </a:stretch>
              </p:blipFill>
              <p:spPr>
                <a:xfrm>
                  <a:off x="7755947" y="5297107"/>
                  <a:ext cx="138960" cy="3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0">
              <p14:nvContentPartPr>
                <p14:cNvPr id="276" name="Freihand 275">
                  <a:extLst>
                    <a:ext uri="{FF2B5EF4-FFF2-40B4-BE49-F238E27FC236}">
                      <a16:creationId xmlns:a16="http://schemas.microsoft.com/office/drawing/2014/main" id="{1372DF93-938E-44E7-B056-7CD1012099E7}"/>
                    </a:ext>
                  </a:extLst>
                </p14:cNvPr>
                <p14:cNvContentPartPr/>
                <p14:nvPr/>
              </p14:nvContentPartPr>
              <p14:xfrm>
                <a:off x="7838747" y="5239507"/>
                <a:ext cx="264960" cy="102240"/>
              </p14:xfrm>
            </p:contentPart>
          </mc:Choice>
          <mc:Fallback>
            <p:pic>
              <p:nvPicPr>
                <p:cNvPr id="276" name="Freihand 275">
                  <a:extLst>
                    <a:ext uri="{FF2B5EF4-FFF2-40B4-BE49-F238E27FC236}">
                      <a16:creationId xmlns:a16="http://schemas.microsoft.com/office/drawing/2014/main" id="{1372DF93-938E-44E7-B056-7CD1012099E7}"/>
                    </a:ext>
                  </a:extLst>
                </p:cNvPr>
                <p:cNvPicPr/>
                <p:nvPr/>
              </p:nvPicPr>
              <p:blipFill>
                <a:blip r:embed="rId181"/>
                <a:stretch>
                  <a:fillRect/>
                </a:stretch>
              </p:blipFill>
              <p:spPr>
                <a:xfrm>
                  <a:off x="7834427" y="5235187"/>
                  <a:ext cx="27360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2">
              <p14:nvContentPartPr>
                <p14:cNvPr id="277" name="Freihand 276">
                  <a:extLst>
                    <a:ext uri="{FF2B5EF4-FFF2-40B4-BE49-F238E27FC236}">
                      <a16:creationId xmlns:a16="http://schemas.microsoft.com/office/drawing/2014/main" id="{C111299D-D2B5-46F9-9FA9-1AEED5598050}"/>
                    </a:ext>
                  </a:extLst>
                </p14:cNvPr>
                <p14:cNvContentPartPr/>
                <p14:nvPr/>
              </p14:nvContentPartPr>
              <p14:xfrm>
                <a:off x="8206307" y="5134747"/>
                <a:ext cx="297720" cy="310680"/>
              </p14:xfrm>
            </p:contentPart>
          </mc:Choice>
          <mc:Fallback>
            <p:pic>
              <p:nvPicPr>
                <p:cNvPr id="277" name="Freihand 276">
                  <a:extLst>
                    <a:ext uri="{FF2B5EF4-FFF2-40B4-BE49-F238E27FC236}">
                      <a16:creationId xmlns:a16="http://schemas.microsoft.com/office/drawing/2014/main" id="{C111299D-D2B5-46F9-9FA9-1AEED5598050}"/>
                    </a:ext>
                  </a:extLst>
                </p:cNvPr>
                <p:cNvPicPr/>
                <p:nvPr/>
              </p:nvPicPr>
              <p:blipFill>
                <a:blip r:embed="rId183"/>
                <a:stretch>
                  <a:fillRect/>
                </a:stretch>
              </p:blipFill>
              <p:spPr>
                <a:xfrm>
                  <a:off x="8201987" y="5130427"/>
                  <a:ext cx="306360" cy="319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4">
              <p14:nvContentPartPr>
                <p14:cNvPr id="278" name="Freihand 277">
                  <a:extLst>
                    <a:ext uri="{FF2B5EF4-FFF2-40B4-BE49-F238E27FC236}">
                      <a16:creationId xmlns:a16="http://schemas.microsoft.com/office/drawing/2014/main" id="{7068E4E2-5D5F-4167-AE2E-AE090D2259A1}"/>
                    </a:ext>
                  </a:extLst>
                </p14:cNvPr>
                <p14:cNvContentPartPr/>
                <p14:nvPr/>
              </p14:nvContentPartPr>
              <p14:xfrm>
                <a:off x="8492867" y="5221507"/>
                <a:ext cx="112680" cy="82440"/>
              </p14:xfrm>
            </p:contentPart>
          </mc:Choice>
          <mc:Fallback>
            <p:pic>
              <p:nvPicPr>
                <p:cNvPr id="278" name="Freihand 277">
                  <a:extLst>
                    <a:ext uri="{FF2B5EF4-FFF2-40B4-BE49-F238E27FC236}">
                      <a16:creationId xmlns:a16="http://schemas.microsoft.com/office/drawing/2014/main" id="{7068E4E2-5D5F-4167-AE2E-AE090D2259A1}"/>
                    </a:ext>
                  </a:extLst>
                </p:cNvPr>
                <p:cNvPicPr/>
                <p:nvPr/>
              </p:nvPicPr>
              <p:blipFill>
                <a:blip r:embed="rId185"/>
                <a:stretch>
                  <a:fillRect/>
                </a:stretch>
              </p:blipFill>
              <p:spPr>
                <a:xfrm>
                  <a:off x="8488547" y="5217187"/>
                  <a:ext cx="121320" cy="91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86">
              <p14:nvContentPartPr>
                <p14:cNvPr id="279" name="Freihand 278">
                  <a:extLst>
                    <a:ext uri="{FF2B5EF4-FFF2-40B4-BE49-F238E27FC236}">
                      <a16:creationId xmlns:a16="http://schemas.microsoft.com/office/drawing/2014/main" id="{8C176B62-65CC-45C4-86B9-880D7B49680E}"/>
                    </a:ext>
                  </a:extLst>
                </p14:cNvPr>
                <p14:cNvContentPartPr/>
                <p14:nvPr/>
              </p14:nvContentPartPr>
              <p14:xfrm>
                <a:off x="8556227" y="5134387"/>
                <a:ext cx="95760" cy="183240"/>
              </p14:xfrm>
            </p:contentPart>
          </mc:Choice>
          <mc:Fallback>
            <p:pic>
              <p:nvPicPr>
                <p:cNvPr id="279" name="Freihand 278">
                  <a:extLst>
                    <a:ext uri="{FF2B5EF4-FFF2-40B4-BE49-F238E27FC236}">
                      <a16:creationId xmlns:a16="http://schemas.microsoft.com/office/drawing/2014/main" id="{8C176B62-65CC-45C4-86B9-880D7B49680E}"/>
                    </a:ext>
                  </a:extLst>
                </p:cNvPr>
                <p:cNvPicPr/>
                <p:nvPr/>
              </p:nvPicPr>
              <p:blipFill>
                <a:blip r:embed="rId187"/>
                <a:stretch>
                  <a:fillRect/>
                </a:stretch>
              </p:blipFill>
              <p:spPr>
                <a:xfrm>
                  <a:off x="8551907" y="5130067"/>
                  <a:ext cx="104400" cy="19188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9" name="Gruppieren 318">
            <a:extLst>
              <a:ext uri="{FF2B5EF4-FFF2-40B4-BE49-F238E27FC236}">
                <a16:creationId xmlns:a16="http://schemas.microsoft.com/office/drawing/2014/main" id="{3113CAF5-FA6A-490F-851F-551914F18F96}"/>
              </a:ext>
            </a:extLst>
          </p:cNvPr>
          <p:cNvGrpSpPr/>
          <p:nvPr/>
        </p:nvGrpSpPr>
        <p:grpSpPr>
          <a:xfrm>
            <a:off x="8488547" y="-31253"/>
            <a:ext cx="3587040" cy="1241280"/>
            <a:chOff x="8488547" y="-31253"/>
            <a:chExt cx="3587040" cy="1241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8">
              <p14:nvContentPartPr>
                <p14:cNvPr id="104" name="Freihand 103">
                  <a:extLst>
                    <a:ext uri="{FF2B5EF4-FFF2-40B4-BE49-F238E27FC236}">
                      <a16:creationId xmlns:a16="http://schemas.microsoft.com/office/drawing/2014/main" id="{910C048F-848C-439F-9F17-869E1A9B2DAA}"/>
                    </a:ext>
                  </a:extLst>
                </p14:cNvPr>
                <p14:cNvContentPartPr/>
                <p14:nvPr/>
              </p14:nvContentPartPr>
              <p14:xfrm>
                <a:off x="8488547" y="417307"/>
                <a:ext cx="200520" cy="289440"/>
              </p14:xfrm>
            </p:contentPart>
          </mc:Choice>
          <mc:Fallback>
            <p:pic>
              <p:nvPicPr>
                <p:cNvPr id="104" name="Freihand 103">
                  <a:extLst>
                    <a:ext uri="{FF2B5EF4-FFF2-40B4-BE49-F238E27FC236}">
                      <a16:creationId xmlns:a16="http://schemas.microsoft.com/office/drawing/2014/main" id="{910C048F-848C-439F-9F17-869E1A9B2DAA}"/>
                    </a:ext>
                  </a:extLst>
                </p:cNvPr>
                <p:cNvPicPr/>
                <p:nvPr/>
              </p:nvPicPr>
              <p:blipFill>
                <a:blip r:embed="rId189"/>
                <a:stretch>
                  <a:fillRect/>
                </a:stretch>
              </p:blipFill>
              <p:spPr>
                <a:xfrm>
                  <a:off x="8484227" y="412987"/>
                  <a:ext cx="209160" cy="298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0">
              <p14:nvContentPartPr>
                <p14:cNvPr id="105" name="Freihand 104">
                  <a:extLst>
                    <a:ext uri="{FF2B5EF4-FFF2-40B4-BE49-F238E27FC236}">
                      <a16:creationId xmlns:a16="http://schemas.microsoft.com/office/drawing/2014/main" id="{CD2EA391-1382-4669-8045-38D088314C1A}"/>
                    </a:ext>
                  </a:extLst>
                </p14:cNvPr>
                <p14:cNvContentPartPr/>
                <p14:nvPr/>
              </p14:nvContentPartPr>
              <p14:xfrm>
                <a:off x="8660987" y="440347"/>
                <a:ext cx="66240" cy="269280"/>
              </p14:xfrm>
            </p:contentPart>
          </mc:Choice>
          <mc:Fallback>
            <p:pic>
              <p:nvPicPr>
                <p:cNvPr id="105" name="Freihand 104">
                  <a:extLst>
                    <a:ext uri="{FF2B5EF4-FFF2-40B4-BE49-F238E27FC236}">
                      <a16:creationId xmlns:a16="http://schemas.microsoft.com/office/drawing/2014/main" id="{CD2EA391-1382-4669-8045-38D088314C1A}"/>
                    </a:ext>
                  </a:extLst>
                </p:cNvPr>
                <p:cNvPicPr/>
                <p:nvPr/>
              </p:nvPicPr>
              <p:blipFill>
                <a:blip r:embed="rId191"/>
                <a:stretch>
                  <a:fillRect/>
                </a:stretch>
              </p:blipFill>
              <p:spPr>
                <a:xfrm>
                  <a:off x="8656667" y="436027"/>
                  <a:ext cx="7488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2">
              <p14:nvContentPartPr>
                <p14:cNvPr id="106" name="Freihand 105">
                  <a:extLst>
                    <a:ext uri="{FF2B5EF4-FFF2-40B4-BE49-F238E27FC236}">
                      <a16:creationId xmlns:a16="http://schemas.microsoft.com/office/drawing/2014/main" id="{339876C0-D4BC-4DA5-AF79-FA9A67D49C74}"/>
                    </a:ext>
                  </a:extLst>
                </p14:cNvPr>
                <p14:cNvContentPartPr/>
                <p14:nvPr/>
              </p14:nvContentPartPr>
              <p14:xfrm>
                <a:off x="8494307" y="450067"/>
                <a:ext cx="445320" cy="262800"/>
              </p14:xfrm>
            </p:contentPart>
          </mc:Choice>
          <mc:Fallback>
            <p:pic>
              <p:nvPicPr>
                <p:cNvPr id="106" name="Freihand 105">
                  <a:extLst>
                    <a:ext uri="{FF2B5EF4-FFF2-40B4-BE49-F238E27FC236}">
                      <a16:creationId xmlns:a16="http://schemas.microsoft.com/office/drawing/2014/main" id="{339876C0-D4BC-4DA5-AF79-FA9A67D49C74}"/>
                    </a:ext>
                  </a:extLst>
                </p:cNvPr>
                <p:cNvPicPr/>
                <p:nvPr/>
              </p:nvPicPr>
              <p:blipFill>
                <a:blip r:embed="rId193"/>
                <a:stretch>
                  <a:fillRect/>
                </a:stretch>
              </p:blipFill>
              <p:spPr>
                <a:xfrm>
                  <a:off x="8489987" y="445747"/>
                  <a:ext cx="45396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4">
              <p14:nvContentPartPr>
                <p14:cNvPr id="107" name="Freihand 106">
                  <a:extLst>
                    <a:ext uri="{FF2B5EF4-FFF2-40B4-BE49-F238E27FC236}">
                      <a16:creationId xmlns:a16="http://schemas.microsoft.com/office/drawing/2014/main" id="{D4A670C5-A7F8-4D82-9F44-E589CC162087}"/>
                    </a:ext>
                  </a:extLst>
                </p14:cNvPr>
                <p14:cNvContentPartPr/>
                <p14:nvPr/>
              </p14:nvContentPartPr>
              <p14:xfrm>
                <a:off x="8725787" y="391027"/>
                <a:ext cx="290880" cy="129240"/>
              </p14:xfrm>
            </p:contentPart>
          </mc:Choice>
          <mc:Fallback>
            <p:pic>
              <p:nvPicPr>
                <p:cNvPr id="107" name="Freihand 106">
                  <a:extLst>
                    <a:ext uri="{FF2B5EF4-FFF2-40B4-BE49-F238E27FC236}">
                      <a16:creationId xmlns:a16="http://schemas.microsoft.com/office/drawing/2014/main" id="{D4A670C5-A7F8-4D82-9F44-E589CC162087}"/>
                    </a:ext>
                  </a:extLst>
                </p:cNvPr>
                <p:cNvPicPr/>
                <p:nvPr/>
              </p:nvPicPr>
              <p:blipFill>
                <a:blip r:embed="rId195"/>
                <a:stretch>
                  <a:fillRect/>
                </a:stretch>
              </p:blipFill>
              <p:spPr>
                <a:xfrm>
                  <a:off x="8721467" y="386707"/>
                  <a:ext cx="299520" cy="13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6">
              <p14:nvContentPartPr>
                <p14:cNvPr id="108" name="Freihand 107">
                  <a:extLst>
                    <a:ext uri="{FF2B5EF4-FFF2-40B4-BE49-F238E27FC236}">
                      <a16:creationId xmlns:a16="http://schemas.microsoft.com/office/drawing/2014/main" id="{B857D6E7-AB5F-4C36-AD9F-E5E708E1E83E}"/>
                    </a:ext>
                  </a:extLst>
                </p14:cNvPr>
                <p14:cNvContentPartPr/>
                <p14:nvPr/>
              </p14:nvContentPartPr>
              <p14:xfrm>
                <a:off x="9056987" y="389587"/>
                <a:ext cx="192600" cy="202320"/>
              </p14:xfrm>
            </p:contentPart>
          </mc:Choice>
          <mc:Fallback>
            <p:pic>
              <p:nvPicPr>
                <p:cNvPr id="108" name="Freihand 107">
                  <a:extLst>
                    <a:ext uri="{FF2B5EF4-FFF2-40B4-BE49-F238E27FC236}">
                      <a16:creationId xmlns:a16="http://schemas.microsoft.com/office/drawing/2014/main" id="{B857D6E7-AB5F-4C36-AD9F-E5E708E1E83E}"/>
                    </a:ext>
                  </a:extLst>
                </p:cNvPr>
                <p:cNvPicPr/>
                <p:nvPr/>
              </p:nvPicPr>
              <p:blipFill>
                <a:blip r:embed="rId197"/>
                <a:stretch>
                  <a:fillRect/>
                </a:stretch>
              </p:blipFill>
              <p:spPr>
                <a:xfrm>
                  <a:off x="9052667" y="385267"/>
                  <a:ext cx="201240" cy="21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98">
              <p14:nvContentPartPr>
                <p14:cNvPr id="110" name="Freihand 109">
                  <a:extLst>
                    <a:ext uri="{FF2B5EF4-FFF2-40B4-BE49-F238E27FC236}">
                      <a16:creationId xmlns:a16="http://schemas.microsoft.com/office/drawing/2014/main" id="{6A040F12-7B4D-48D6-951D-665BA8C699E8}"/>
                    </a:ext>
                  </a:extLst>
                </p14:cNvPr>
                <p14:cNvContentPartPr/>
                <p14:nvPr/>
              </p14:nvContentPartPr>
              <p14:xfrm>
                <a:off x="9428867" y="389947"/>
                <a:ext cx="274320" cy="40320"/>
              </p14:xfrm>
            </p:contentPart>
          </mc:Choice>
          <mc:Fallback>
            <p:pic>
              <p:nvPicPr>
                <p:cNvPr id="110" name="Freihand 109">
                  <a:extLst>
                    <a:ext uri="{FF2B5EF4-FFF2-40B4-BE49-F238E27FC236}">
                      <a16:creationId xmlns:a16="http://schemas.microsoft.com/office/drawing/2014/main" id="{6A040F12-7B4D-48D6-951D-665BA8C699E8}"/>
                    </a:ext>
                  </a:extLst>
                </p:cNvPr>
                <p:cNvPicPr/>
                <p:nvPr/>
              </p:nvPicPr>
              <p:blipFill>
                <a:blip r:embed="rId199"/>
                <a:stretch>
                  <a:fillRect/>
                </a:stretch>
              </p:blipFill>
              <p:spPr>
                <a:xfrm>
                  <a:off x="9424547" y="385627"/>
                  <a:ext cx="28296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0">
              <p14:nvContentPartPr>
                <p14:cNvPr id="111" name="Freihand 110">
                  <a:extLst>
                    <a:ext uri="{FF2B5EF4-FFF2-40B4-BE49-F238E27FC236}">
                      <a16:creationId xmlns:a16="http://schemas.microsoft.com/office/drawing/2014/main" id="{B0319E75-C903-48D1-ACDE-997101AAA949}"/>
                    </a:ext>
                  </a:extLst>
                </p14:cNvPr>
                <p14:cNvContentPartPr/>
                <p14:nvPr/>
              </p14:nvContentPartPr>
              <p14:xfrm>
                <a:off x="9465587" y="457627"/>
                <a:ext cx="210600" cy="38160"/>
              </p14:xfrm>
            </p:contentPart>
          </mc:Choice>
          <mc:Fallback>
            <p:pic>
              <p:nvPicPr>
                <p:cNvPr id="111" name="Freihand 110">
                  <a:extLst>
                    <a:ext uri="{FF2B5EF4-FFF2-40B4-BE49-F238E27FC236}">
                      <a16:creationId xmlns:a16="http://schemas.microsoft.com/office/drawing/2014/main" id="{B0319E75-C903-48D1-ACDE-997101AAA949}"/>
                    </a:ext>
                  </a:extLst>
                </p:cNvPr>
                <p:cNvPicPr/>
                <p:nvPr/>
              </p:nvPicPr>
              <p:blipFill>
                <a:blip r:embed="rId201"/>
                <a:stretch>
                  <a:fillRect/>
                </a:stretch>
              </p:blipFill>
              <p:spPr>
                <a:xfrm>
                  <a:off x="9461267" y="453307"/>
                  <a:ext cx="21924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2">
              <p14:nvContentPartPr>
                <p14:cNvPr id="112" name="Freihand 111">
                  <a:extLst>
                    <a:ext uri="{FF2B5EF4-FFF2-40B4-BE49-F238E27FC236}">
                      <a16:creationId xmlns:a16="http://schemas.microsoft.com/office/drawing/2014/main" id="{16347886-E1E5-4D7C-B5D3-ADD77420F328}"/>
                    </a:ext>
                  </a:extLst>
                </p14:cNvPr>
                <p14:cNvContentPartPr/>
                <p14:nvPr/>
              </p14:nvContentPartPr>
              <p14:xfrm>
                <a:off x="9803627" y="280147"/>
                <a:ext cx="220680" cy="298080"/>
              </p14:xfrm>
            </p:contentPart>
          </mc:Choice>
          <mc:Fallback>
            <p:pic>
              <p:nvPicPr>
                <p:cNvPr id="112" name="Freihand 111">
                  <a:extLst>
                    <a:ext uri="{FF2B5EF4-FFF2-40B4-BE49-F238E27FC236}">
                      <a16:creationId xmlns:a16="http://schemas.microsoft.com/office/drawing/2014/main" id="{16347886-E1E5-4D7C-B5D3-ADD77420F328}"/>
                    </a:ext>
                  </a:extLst>
                </p:cNvPr>
                <p:cNvPicPr/>
                <p:nvPr/>
              </p:nvPicPr>
              <p:blipFill>
                <a:blip r:embed="rId203"/>
                <a:stretch>
                  <a:fillRect/>
                </a:stretch>
              </p:blipFill>
              <p:spPr>
                <a:xfrm>
                  <a:off x="9799307" y="275827"/>
                  <a:ext cx="22932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4">
              <p14:nvContentPartPr>
                <p14:cNvPr id="113" name="Freihand 112">
                  <a:extLst>
                    <a:ext uri="{FF2B5EF4-FFF2-40B4-BE49-F238E27FC236}">
                      <a16:creationId xmlns:a16="http://schemas.microsoft.com/office/drawing/2014/main" id="{827BA2D2-3B94-40E2-8906-75CCC5992635}"/>
                    </a:ext>
                  </a:extLst>
                </p14:cNvPr>
                <p14:cNvContentPartPr/>
                <p14:nvPr/>
              </p14:nvContentPartPr>
              <p14:xfrm>
                <a:off x="9900467" y="429907"/>
                <a:ext cx="183600" cy="48600"/>
              </p14:xfrm>
            </p:contentPart>
          </mc:Choice>
          <mc:Fallback>
            <p:pic>
              <p:nvPicPr>
                <p:cNvPr id="113" name="Freihand 112">
                  <a:extLst>
                    <a:ext uri="{FF2B5EF4-FFF2-40B4-BE49-F238E27FC236}">
                      <a16:creationId xmlns:a16="http://schemas.microsoft.com/office/drawing/2014/main" id="{827BA2D2-3B94-40E2-8906-75CCC5992635}"/>
                    </a:ext>
                  </a:extLst>
                </p:cNvPr>
                <p:cNvPicPr/>
                <p:nvPr/>
              </p:nvPicPr>
              <p:blipFill>
                <a:blip r:embed="rId205"/>
                <a:stretch>
                  <a:fillRect/>
                </a:stretch>
              </p:blipFill>
              <p:spPr>
                <a:xfrm>
                  <a:off x="9896147" y="425587"/>
                  <a:ext cx="19224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6">
              <p14:nvContentPartPr>
                <p14:cNvPr id="115" name="Freihand 114">
                  <a:extLst>
                    <a:ext uri="{FF2B5EF4-FFF2-40B4-BE49-F238E27FC236}">
                      <a16:creationId xmlns:a16="http://schemas.microsoft.com/office/drawing/2014/main" id="{73E78B13-2F17-4D31-AC93-4156AEA9F7DA}"/>
                    </a:ext>
                  </a:extLst>
                </p14:cNvPr>
                <p14:cNvContentPartPr/>
                <p14:nvPr/>
              </p14:nvContentPartPr>
              <p14:xfrm>
                <a:off x="8506907" y="973507"/>
                <a:ext cx="138960" cy="236520"/>
              </p14:xfrm>
            </p:contentPart>
          </mc:Choice>
          <mc:Fallback>
            <p:pic>
              <p:nvPicPr>
                <p:cNvPr id="115" name="Freihand 114">
                  <a:extLst>
                    <a:ext uri="{FF2B5EF4-FFF2-40B4-BE49-F238E27FC236}">
                      <a16:creationId xmlns:a16="http://schemas.microsoft.com/office/drawing/2014/main" id="{73E78B13-2F17-4D31-AC93-4156AEA9F7DA}"/>
                    </a:ext>
                  </a:extLst>
                </p:cNvPr>
                <p:cNvPicPr/>
                <p:nvPr/>
              </p:nvPicPr>
              <p:blipFill>
                <a:blip r:embed="rId207"/>
                <a:stretch>
                  <a:fillRect/>
                </a:stretch>
              </p:blipFill>
              <p:spPr>
                <a:xfrm>
                  <a:off x="8502587" y="969187"/>
                  <a:ext cx="1476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8">
              <p14:nvContentPartPr>
                <p14:cNvPr id="116" name="Freihand 115">
                  <a:extLst>
                    <a:ext uri="{FF2B5EF4-FFF2-40B4-BE49-F238E27FC236}">
                      <a16:creationId xmlns:a16="http://schemas.microsoft.com/office/drawing/2014/main" id="{DC560DAC-9C2C-4070-8457-2A326820C4B9}"/>
                    </a:ext>
                  </a:extLst>
                </p14:cNvPr>
                <p14:cNvContentPartPr/>
                <p14:nvPr/>
              </p14:nvContentPartPr>
              <p14:xfrm>
                <a:off x="8652347" y="909427"/>
                <a:ext cx="127440" cy="285480"/>
              </p14:xfrm>
            </p:contentPart>
          </mc:Choice>
          <mc:Fallback>
            <p:pic>
              <p:nvPicPr>
                <p:cNvPr id="116" name="Freihand 115">
                  <a:extLst>
                    <a:ext uri="{FF2B5EF4-FFF2-40B4-BE49-F238E27FC236}">
                      <a16:creationId xmlns:a16="http://schemas.microsoft.com/office/drawing/2014/main" id="{DC560DAC-9C2C-4070-8457-2A326820C4B9}"/>
                    </a:ext>
                  </a:extLst>
                </p:cNvPr>
                <p:cNvPicPr/>
                <p:nvPr/>
              </p:nvPicPr>
              <p:blipFill>
                <a:blip r:embed="rId209"/>
                <a:stretch>
                  <a:fillRect/>
                </a:stretch>
              </p:blipFill>
              <p:spPr>
                <a:xfrm>
                  <a:off x="8648027" y="905107"/>
                  <a:ext cx="136080" cy="29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0">
              <p14:nvContentPartPr>
                <p14:cNvPr id="117" name="Freihand 116">
                  <a:extLst>
                    <a:ext uri="{FF2B5EF4-FFF2-40B4-BE49-F238E27FC236}">
                      <a16:creationId xmlns:a16="http://schemas.microsoft.com/office/drawing/2014/main" id="{1260A18C-5313-4D6E-BB83-B367D91CE6A4}"/>
                    </a:ext>
                  </a:extLst>
                </p14:cNvPr>
                <p14:cNvContentPartPr/>
                <p14:nvPr/>
              </p14:nvContentPartPr>
              <p14:xfrm>
                <a:off x="8564147" y="1147387"/>
                <a:ext cx="257040" cy="21600"/>
              </p14:xfrm>
            </p:contentPart>
          </mc:Choice>
          <mc:Fallback>
            <p:pic>
              <p:nvPicPr>
                <p:cNvPr id="117" name="Freihand 116">
                  <a:extLst>
                    <a:ext uri="{FF2B5EF4-FFF2-40B4-BE49-F238E27FC236}">
                      <a16:creationId xmlns:a16="http://schemas.microsoft.com/office/drawing/2014/main" id="{1260A18C-5313-4D6E-BB83-B367D91CE6A4}"/>
                    </a:ext>
                  </a:extLst>
                </p:cNvPr>
                <p:cNvPicPr/>
                <p:nvPr/>
              </p:nvPicPr>
              <p:blipFill>
                <a:blip r:embed="rId211"/>
                <a:stretch>
                  <a:fillRect/>
                </a:stretch>
              </p:blipFill>
              <p:spPr>
                <a:xfrm>
                  <a:off x="8559827" y="1143067"/>
                  <a:ext cx="2656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2">
              <p14:nvContentPartPr>
                <p14:cNvPr id="119" name="Freihand 118">
                  <a:extLst>
                    <a:ext uri="{FF2B5EF4-FFF2-40B4-BE49-F238E27FC236}">
                      <a16:creationId xmlns:a16="http://schemas.microsoft.com/office/drawing/2014/main" id="{6A143E4D-A287-4868-9BB8-F45DA065530E}"/>
                    </a:ext>
                  </a:extLst>
                </p14:cNvPr>
                <p14:cNvContentPartPr/>
                <p14:nvPr/>
              </p14:nvContentPartPr>
              <p14:xfrm>
                <a:off x="8887067" y="925627"/>
                <a:ext cx="137160" cy="141120"/>
              </p14:xfrm>
            </p:contentPart>
          </mc:Choice>
          <mc:Fallback>
            <p:pic>
              <p:nvPicPr>
                <p:cNvPr id="119" name="Freihand 118">
                  <a:extLst>
                    <a:ext uri="{FF2B5EF4-FFF2-40B4-BE49-F238E27FC236}">
                      <a16:creationId xmlns:a16="http://schemas.microsoft.com/office/drawing/2014/main" id="{6A143E4D-A287-4868-9BB8-F45DA065530E}"/>
                    </a:ext>
                  </a:extLst>
                </p:cNvPr>
                <p:cNvPicPr/>
                <p:nvPr/>
              </p:nvPicPr>
              <p:blipFill>
                <a:blip r:embed="rId213"/>
                <a:stretch>
                  <a:fillRect/>
                </a:stretch>
              </p:blipFill>
              <p:spPr>
                <a:xfrm>
                  <a:off x="8882747" y="921307"/>
                  <a:ext cx="14580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4">
              <p14:nvContentPartPr>
                <p14:cNvPr id="120" name="Freihand 119">
                  <a:extLst>
                    <a:ext uri="{FF2B5EF4-FFF2-40B4-BE49-F238E27FC236}">
                      <a16:creationId xmlns:a16="http://schemas.microsoft.com/office/drawing/2014/main" id="{9AFDDCC3-F0BA-4EB6-810A-765EA6D39F6E}"/>
                    </a:ext>
                  </a:extLst>
                </p14:cNvPr>
                <p14:cNvContentPartPr/>
                <p14:nvPr/>
              </p14:nvContentPartPr>
              <p14:xfrm>
                <a:off x="9088667" y="886027"/>
                <a:ext cx="150840" cy="173520"/>
              </p14:xfrm>
            </p:contentPart>
          </mc:Choice>
          <mc:Fallback>
            <p:pic>
              <p:nvPicPr>
                <p:cNvPr id="120" name="Freihand 119">
                  <a:extLst>
                    <a:ext uri="{FF2B5EF4-FFF2-40B4-BE49-F238E27FC236}">
                      <a16:creationId xmlns:a16="http://schemas.microsoft.com/office/drawing/2014/main" id="{9AFDDCC3-F0BA-4EB6-810A-765EA6D39F6E}"/>
                    </a:ext>
                  </a:extLst>
                </p:cNvPr>
                <p:cNvPicPr/>
                <p:nvPr/>
              </p:nvPicPr>
              <p:blipFill>
                <a:blip r:embed="rId215"/>
                <a:stretch>
                  <a:fillRect/>
                </a:stretch>
              </p:blipFill>
              <p:spPr>
                <a:xfrm>
                  <a:off x="9084347" y="881707"/>
                  <a:ext cx="15948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6">
              <p14:nvContentPartPr>
                <p14:cNvPr id="121" name="Freihand 120">
                  <a:extLst>
                    <a:ext uri="{FF2B5EF4-FFF2-40B4-BE49-F238E27FC236}">
                      <a16:creationId xmlns:a16="http://schemas.microsoft.com/office/drawing/2014/main" id="{FFBF3705-1A3C-49B1-B4E5-CCBE9734D713}"/>
                    </a:ext>
                  </a:extLst>
                </p14:cNvPr>
                <p14:cNvContentPartPr/>
                <p14:nvPr/>
              </p14:nvContentPartPr>
              <p14:xfrm>
                <a:off x="9445787" y="928147"/>
                <a:ext cx="159840" cy="11160"/>
              </p14:xfrm>
            </p:contentPart>
          </mc:Choice>
          <mc:Fallback>
            <p:pic>
              <p:nvPicPr>
                <p:cNvPr id="121" name="Freihand 120">
                  <a:extLst>
                    <a:ext uri="{FF2B5EF4-FFF2-40B4-BE49-F238E27FC236}">
                      <a16:creationId xmlns:a16="http://schemas.microsoft.com/office/drawing/2014/main" id="{FFBF3705-1A3C-49B1-B4E5-CCBE9734D713}"/>
                    </a:ext>
                  </a:extLst>
                </p:cNvPr>
                <p:cNvPicPr/>
                <p:nvPr/>
              </p:nvPicPr>
              <p:blipFill>
                <a:blip r:embed="rId217"/>
                <a:stretch>
                  <a:fillRect/>
                </a:stretch>
              </p:blipFill>
              <p:spPr>
                <a:xfrm>
                  <a:off x="9441467" y="923827"/>
                  <a:ext cx="1684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18">
              <p14:nvContentPartPr>
                <p14:cNvPr id="122" name="Freihand 121">
                  <a:extLst>
                    <a:ext uri="{FF2B5EF4-FFF2-40B4-BE49-F238E27FC236}">
                      <a16:creationId xmlns:a16="http://schemas.microsoft.com/office/drawing/2014/main" id="{B376FF1B-915E-4453-A8A5-B8C8096EFA31}"/>
                    </a:ext>
                  </a:extLst>
                </p14:cNvPr>
                <p14:cNvContentPartPr/>
                <p14:nvPr/>
              </p14:nvContentPartPr>
              <p14:xfrm>
                <a:off x="9401507" y="967387"/>
                <a:ext cx="195840" cy="28080"/>
              </p14:xfrm>
            </p:contentPart>
          </mc:Choice>
          <mc:Fallback>
            <p:pic>
              <p:nvPicPr>
                <p:cNvPr id="122" name="Freihand 121">
                  <a:extLst>
                    <a:ext uri="{FF2B5EF4-FFF2-40B4-BE49-F238E27FC236}">
                      <a16:creationId xmlns:a16="http://schemas.microsoft.com/office/drawing/2014/main" id="{B376FF1B-915E-4453-A8A5-B8C8096EFA31}"/>
                    </a:ext>
                  </a:extLst>
                </p:cNvPr>
                <p:cNvPicPr/>
                <p:nvPr/>
              </p:nvPicPr>
              <p:blipFill>
                <a:blip r:embed="rId219"/>
                <a:stretch>
                  <a:fillRect/>
                </a:stretch>
              </p:blipFill>
              <p:spPr>
                <a:xfrm>
                  <a:off x="9397187" y="963067"/>
                  <a:ext cx="204480" cy="3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0">
              <p14:nvContentPartPr>
                <p14:cNvPr id="129" name="Freihand 128">
                  <a:extLst>
                    <a:ext uri="{FF2B5EF4-FFF2-40B4-BE49-F238E27FC236}">
                      <a16:creationId xmlns:a16="http://schemas.microsoft.com/office/drawing/2014/main" id="{1C849B34-9D0F-4F9A-BAF6-73BB381B277F}"/>
                    </a:ext>
                  </a:extLst>
                </p14:cNvPr>
                <p14:cNvContentPartPr/>
                <p14:nvPr/>
              </p14:nvContentPartPr>
              <p14:xfrm>
                <a:off x="9752147" y="806467"/>
                <a:ext cx="218520" cy="232200"/>
              </p14:xfrm>
            </p:contentPart>
          </mc:Choice>
          <mc:Fallback>
            <p:pic>
              <p:nvPicPr>
                <p:cNvPr id="129" name="Freihand 128">
                  <a:extLst>
                    <a:ext uri="{FF2B5EF4-FFF2-40B4-BE49-F238E27FC236}">
                      <a16:creationId xmlns:a16="http://schemas.microsoft.com/office/drawing/2014/main" id="{1C849B34-9D0F-4F9A-BAF6-73BB381B277F}"/>
                    </a:ext>
                  </a:extLst>
                </p:cNvPr>
                <p:cNvPicPr/>
                <p:nvPr/>
              </p:nvPicPr>
              <p:blipFill>
                <a:blip r:embed="rId221"/>
                <a:stretch>
                  <a:fillRect/>
                </a:stretch>
              </p:blipFill>
              <p:spPr>
                <a:xfrm>
                  <a:off x="9747827" y="802147"/>
                  <a:ext cx="227160" cy="24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2">
              <p14:nvContentPartPr>
                <p14:cNvPr id="130" name="Freihand 129">
                  <a:extLst>
                    <a:ext uri="{FF2B5EF4-FFF2-40B4-BE49-F238E27FC236}">
                      <a16:creationId xmlns:a16="http://schemas.microsoft.com/office/drawing/2014/main" id="{9823A795-61B7-4A37-AB02-754D42194E62}"/>
                    </a:ext>
                  </a:extLst>
                </p14:cNvPr>
                <p14:cNvContentPartPr/>
                <p14:nvPr/>
              </p14:nvContentPartPr>
              <p14:xfrm>
                <a:off x="9829547" y="856867"/>
                <a:ext cx="320760" cy="131760"/>
              </p14:xfrm>
            </p:contentPart>
          </mc:Choice>
          <mc:Fallback>
            <p:pic>
              <p:nvPicPr>
                <p:cNvPr id="130" name="Freihand 129">
                  <a:extLst>
                    <a:ext uri="{FF2B5EF4-FFF2-40B4-BE49-F238E27FC236}">
                      <a16:creationId xmlns:a16="http://schemas.microsoft.com/office/drawing/2014/main" id="{9823A795-61B7-4A37-AB02-754D42194E62}"/>
                    </a:ext>
                  </a:extLst>
                </p:cNvPr>
                <p:cNvPicPr/>
                <p:nvPr/>
              </p:nvPicPr>
              <p:blipFill>
                <a:blip r:embed="rId223"/>
                <a:stretch>
                  <a:fillRect/>
                </a:stretch>
              </p:blipFill>
              <p:spPr>
                <a:xfrm>
                  <a:off x="9825227" y="852547"/>
                  <a:ext cx="32940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4">
              <p14:nvContentPartPr>
                <p14:cNvPr id="131" name="Freihand 130">
                  <a:extLst>
                    <a:ext uri="{FF2B5EF4-FFF2-40B4-BE49-F238E27FC236}">
                      <a16:creationId xmlns:a16="http://schemas.microsoft.com/office/drawing/2014/main" id="{C37058A3-B8D9-4A04-B083-50F111FD96CC}"/>
                    </a:ext>
                  </a:extLst>
                </p14:cNvPr>
                <p14:cNvContentPartPr/>
                <p14:nvPr/>
              </p14:nvContentPartPr>
              <p14:xfrm>
                <a:off x="10048067" y="930307"/>
                <a:ext cx="133920" cy="2160"/>
              </p14:xfrm>
            </p:contentPart>
          </mc:Choice>
          <mc:Fallback>
            <p:pic>
              <p:nvPicPr>
                <p:cNvPr id="131" name="Freihand 130">
                  <a:extLst>
                    <a:ext uri="{FF2B5EF4-FFF2-40B4-BE49-F238E27FC236}">
                      <a16:creationId xmlns:a16="http://schemas.microsoft.com/office/drawing/2014/main" id="{C37058A3-B8D9-4A04-B083-50F111FD96CC}"/>
                    </a:ext>
                  </a:extLst>
                </p:cNvPr>
                <p:cNvPicPr/>
                <p:nvPr/>
              </p:nvPicPr>
              <p:blipFill>
                <a:blip r:embed="rId225"/>
                <a:stretch>
                  <a:fillRect/>
                </a:stretch>
              </p:blipFill>
              <p:spPr>
                <a:xfrm>
                  <a:off x="10043747" y="925987"/>
                  <a:ext cx="142560" cy="1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6">
              <p14:nvContentPartPr>
                <p14:cNvPr id="132" name="Freihand 131">
                  <a:extLst>
                    <a:ext uri="{FF2B5EF4-FFF2-40B4-BE49-F238E27FC236}">
                      <a16:creationId xmlns:a16="http://schemas.microsoft.com/office/drawing/2014/main" id="{828D1606-2A96-4BD7-BCF5-C3857D628169}"/>
                    </a:ext>
                  </a:extLst>
                </p14:cNvPr>
                <p14:cNvContentPartPr/>
                <p14:nvPr/>
              </p14:nvContentPartPr>
              <p14:xfrm>
                <a:off x="10368107" y="803227"/>
                <a:ext cx="36720" cy="171000"/>
              </p14:xfrm>
            </p:contentPart>
          </mc:Choice>
          <mc:Fallback>
            <p:pic>
              <p:nvPicPr>
                <p:cNvPr id="132" name="Freihand 131">
                  <a:extLst>
                    <a:ext uri="{FF2B5EF4-FFF2-40B4-BE49-F238E27FC236}">
                      <a16:creationId xmlns:a16="http://schemas.microsoft.com/office/drawing/2014/main" id="{828D1606-2A96-4BD7-BCF5-C3857D628169}"/>
                    </a:ext>
                  </a:extLst>
                </p:cNvPr>
                <p:cNvPicPr/>
                <p:nvPr/>
              </p:nvPicPr>
              <p:blipFill>
                <a:blip r:embed="rId227"/>
                <a:stretch>
                  <a:fillRect/>
                </a:stretch>
              </p:blipFill>
              <p:spPr>
                <a:xfrm>
                  <a:off x="10363787" y="798907"/>
                  <a:ext cx="45360" cy="179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28">
              <p14:nvContentPartPr>
                <p14:cNvPr id="133" name="Freihand 132">
                  <a:extLst>
                    <a:ext uri="{FF2B5EF4-FFF2-40B4-BE49-F238E27FC236}">
                      <a16:creationId xmlns:a16="http://schemas.microsoft.com/office/drawing/2014/main" id="{0B8EFB14-97E3-4BF8-BD85-71F460E68E64}"/>
                    </a:ext>
                  </a:extLst>
                </p14:cNvPr>
                <p14:cNvContentPartPr/>
                <p14:nvPr/>
              </p14:nvContentPartPr>
              <p14:xfrm>
                <a:off x="10242467" y="766867"/>
                <a:ext cx="227160" cy="232560"/>
              </p14:xfrm>
            </p:contentPart>
          </mc:Choice>
          <mc:Fallback>
            <p:pic>
              <p:nvPicPr>
                <p:cNvPr id="133" name="Freihand 132">
                  <a:extLst>
                    <a:ext uri="{FF2B5EF4-FFF2-40B4-BE49-F238E27FC236}">
                      <a16:creationId xmlns:a16="http://schemas.microsoft.com/office/drawing/2014/main" id="{0B8EFB14-97E3-4BF8-BD85-71F460E68E64}"/>
                    </a:ext>
                  </a:extLst>
                </p:cNvPr>
                <p:cNvPicPr/>
                <p:nvPr/>
              </p:nvPicPr>
              <p:blipFill>
                <a:blip r:embed="rId229"/>
                <a:stretch>
                  <a:fillRect/>
                </a:stretch>
              </p:blipFill>
              <p:spPr>
                <a:xfrm>
                  <a:off x="10238147" y="762547"/>
                  <a:ext cx="235800" cy="24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0">
              <p14:nvContentPartPr>
                <p14:cNvPr id="134" name="Freihand 133">
                  <a:extLst>
                    <a:ext uri="{FF2B5EF4-FFF2-40B4-BE49-F238E27FC236}">
                      <a16:creationId xmlns:a16="http://schemas.microsoft.com/office/drawing/2014/main" id="{ED36770C-266A-4087-AD8E-C92EAC71897D}"/>
                    </a:ext>
                  </a:extLst>
                </p14:cNvPr>
                <p14:cNvContentPartPr/>
                <p14:nvPr/>
              </p14:nvContentPartPr>
              <p14:xfrm>
                <a:off x="10627667" y="815467"/>
                <a:ext cx="11160" cy="142200"/>
              </p14:xfrm>
            </p:contentPart>
          </mc:Choice>
          <mc:Fallback>
            <p:pic>
              <p:nvPicPr>
                <p:cNvPr id="134" name="Freihand 133">
                  <a:extLst>
                    <a:ext uri="{FF2B5EF4-FFF2-40B4-BE49-F238E27FC236}">
                      <a16:creationId xmlns:a16="http://schemas.microsoft.com/office/drawing/2014/main" id="{ED36770C-266A-4087-AD8E-C92EAC71897D}"/>
                    </a:ext>
                  </a:extLst>
                </p:cNvPr>
                <p:cNvPicPr/>
                <p:nvPr/>
              </p:nvPicPr>
              <p:blipFill>
                <a:blip r:embed="rId231"/>
                <a:stretch>
                  <a:fillRect/>
                </a:stretch>
              </p:blipFill>
              <p:spPr>
                <a:xfrm>
                  <a:off x="10623347" y="811147"/>
                  <a:ext cx="19800" cy="15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2">
              <p14:nvContentPartPr>
                <p14:cNvPr id="135" name="Freihand 134">
                  <a:extLst>
                    <a:ext uri="{FF2B5EF4-FFF2-40B4-BE49-F238E27FC236}">
                      <a16:creationId xmlns:a16="http://schemas.microsoft.com/office/drawing/2014/main" id="{7A6121D8-A02D-4755-B57F-0C7FAF28DC72}"/>
                    </a:ext>
                  </a:extLst>
                </p14:cNvPr>
                <p14:cNvContentPartPr/>
                <p14:nvPr/>
              </p14:nvContentPartPr>
              <p14:xfrm>
                <a:off x="10562147" y="849307"/>
                <a:ext cx="147960" cy="41760"/>
              </p14:xfrm>
            </p:contentPart>
          </mc:Choice>
          <mc:Fallback>
            <p:pic>
              <p:nvPicPr>
                <p:cNvPr id="135" name="Freihand 134">
                  <a:extLst>
                    <a:ext uri="{FF2B5EF4-FFF2-40B4-BE49-F238E27FC236}">
                      <a16:creationId xmlns:a16="http://schemas.microsoft.com/office/drawing/2014/main" id="{7A6121D8-A02D-4755-B57F-0C7FAF28DC72}"/>
                    </a:ext>
                  </a:extLst>
                </p:cNvPr>
                <p:cNvPicPr/>
                <p:nvPr/>
              </p:nvPicPr>
              <p:blipFill>
                <a:blip r:embed="rId233"/>
                <a:stretch>
                  <a:fillRect/>
                </a:stretch>
              </p:blipFill>
              <p:spPr>
                <a:xfrm>
                  <a:off x="10557827" y="844987"/>
                  <a:ext cx="156600" cy="5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4">
              <p14:nvContentPartPr>
                <p14:cNvPr id="136" name="Freihand 135">
                  <a:extLst>
                    <a:ext uri="{FF2B5EF4-FFF2-40B4-BE49-F238E27FC236}">
                      <a16:creationId xmlns:a16="http://schemas.microsoft.com/office/drawing/2014/main" id="{9ADF6CC0-5B21-4D70-8AD7-C2E3C862C284}"/>
                    </a:ext>
                  </a:extLst>
                </p14:cNvPr>
                <p14:cNvContentPartPr/>
                <p14:nvPr/>
              </p14:nvContentPartPr>
              <p14:xfrm>
                <a:off x="10767707" y="790627"/>
                <a:ext cx="158400" cy="122040"/>
              </p14:xfrm>
            </p:contentPart>
          </mc:Choice>
          <mc:Fallback>
            <p:pic>
              <p:nvPicPr>
                <p:cNvPr id="136" name="Freihand 135">
                  <a:extLst>
                    <a:ext uri="{FF2B5EF4-FFF2-40B4-BE49-F238E27FC236}">
                      <a16:creationId xmlns:a16="http://schemas.microsoft.com/office/drawing/2014/main" id="{9ADF6CC0-5B21-4D70-8AD7-C2E3C862C284}"/>
                    </a:ext>
                  </a:extLst>
                </p:cNvPr>
                <p:cNvPicPr/>
                <p:nvPr/>
              </p:nvPicPr>
              <p:blipFill>
                <a:blip r:embed="rId235"/>
                <a:stretch>
                  <a:fillRect/>
                </a:stretch>
              </p:blipFill>
              <p:spPr>
                <a:xfrm>
                  <a:off x="10763387" y="786307"/>
                  <a:ext cx="167040" cy="13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6">
              <p14:nvContentPartPr>
                <p14:cNvPr id="137" name="Freihand 136">
                  <a:extLst>
                    <a:ext uri="{FF2B5EF4-FFF2-40B4-BE49-F238E27FC236}">
                      <a16:creationId xmlns:a16="http://schemas.microsoft.com/office/drawing/2014/main" id="{ED5DC2B0-17EA-4A31-9DF7-CA886ED94159}"/>
                    </a:ext>
                  </a:extLst>
                </p14:cNvPr>
                <p14:cNvContentPartPr/>
                <p14:nvPr/>
              </p14:nvContentPartPr>
              <p14:xfrm>
                <a:off x="10990547" y="675787"/>
                <a:ext cx="6840" cy="140400"/>
              </p14:xfrm>
            </p:contentPart>
          </mc:Choice>
          <mc:Fallback>
            <p:pic>
              <p:nvPicPr>
                <p:cNvPr id="137" name="Freihand 136">
                  <a:extLst>
                    <a:ext uri="{FF2B5EF4-FFF2-40B4-BE49-F238E27FC236}">
                      <a16:creationId xmlns:a16="http://schemas.microsoft.com/office/drawing/2014/main" id="{ED5DC2B0-17EA-4A31-9DF7-CA886ED94159}"/>
                    </a:ext>
                  </a:extLst>
                </p:cNvPr>
                <p:cNvPicPr/>
                <p:nvPr/>
              </p:nvPicPr>
              <p:blipFill>
                <a:blip r:embed="rId237"/>
                <a:stretch>
                  <a:fillRect/>
                </a:stretch>
              </p:blipFill>
              <p:spPr>
                <a:xfrm>
                  <a:off x="10986227" y="671467"/>
                  <a:ext cx="15480" cy="149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38">
              <p14:nvContentPartPr>
                <p14:cNvPr id="138" name="Freihand 137">
                  <a:extLst>
                    <a:ext uri="{FF2B5EF4-FFF2-40B4-BE49-F238E27FC236}">
                      <a16:creationId xmlns:a16="http://schemas.microsoft.com/office/drawing/2014/main" id="{41F988BB-BEF7-4572-8653-501214C06AB7}"/>
                    </a:ext>
                  </a:extLst>
                </p14:cNvPr>
                <p14:cNvContentPartPr/>
                <p14:nvPr/>
              </p14:nvContentPartPr>
              <p14:xfrm>
                <a:off x="11093507" y="829507"/>
                <a:ext cx="12960" cy="121680"/>
              </p14:xfrm>
            </p:contentPart>
          </mc:Choice>
          <mc:Fallback>
            <p:pic>
              <p:nvPicPr>
                <p:cNvPr id="138" name="Freihand 137">
                  <a:extLst>
                    <a:ext uri="{FF2B5EF4-FFF2-40B4-BE49-F238E27FC236}">
                      <a16:creationId xmlns:a16="http://schemas.microsoft.com/office/drawing/2014/main" id="{41F988BB-BEF7-4572-8653-501214C06AB7}"/>
                    </a:ext>
                  </a:extLst>
                </p:cNvPr>
                <p:cNvPicPr/>
                <p:nvPr/>
              </p:nvPicPr>
              <p:blipFill>
                <a:blip r:embed="rId239"/>
                <a:stretch>
                  <a:fillRect/>
                </a:stretch>
              </p:blipFill>
              <p:spPr>
                <a:xfrm>
                  <a:off x="11089187" y="825187"/>
                  <a:ext cx="21600" cy="130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0">
              <p14:nvContentPartPr>
                <p14:cNvPr id="139" name="Freihand 138">
                  <a:extLst>
                    <a:ext uri="{FF2B5EF4-FFF2-40B4-BE49-F238E27FC236}">
                      <a16:creationId xmlns:a16="http://schemas.microsoft.com/office/drawing/2014/main" id="{8FED1F6E-CFD9-4C37-AF59-38AC3C6681CF}"/>
                    </a:ext>
                  </a:extLst>
                </p14:cNvPr>
                <p14:cNvContentPartPr/>
                <p14:nvPr/>
              </p14:nvContentPartPr>
              <p14:xfrm>
                <a:off x="11040947" y="853267"/>
                <a:ext cx="114840" cy="18000"/>
              </p14:xfrm>
            </p:contentPart>
          </mc:Choice>
          <mc:Fallback>
            <p:pic>
              <p:nvPicPr>
                <p:cNvPr id="139" name="Freihand 138">
                  <a:extLst>
                    <a:ext uri="{FF2B5EF4-FFF2-40B4-BE49-F238E27FC236}">
                      <a16:creationId xmlns:a16="http://schemas.microsoft.com/office/drawing/2014/main" id="{8FED1F6E-CFD9-4C37-AF59-38AC3C6681CF}"/>
                    </a:ext>
                  </a:extLst>
                </p:cNvPr>
                <p:cNvPicPr/>
                <p:nvPr/>
              </p:nvPicPr>
              <p:blipFill>
                <a:blip r:embed="rId241"/>
                <a:stretch>
                  <a:fillRect/>
                </a:stretch>
              </p:blipFill>
              <p:spPr>
                <a:xfrm>
                  <a:off x="11036627" y="848947"/>
                  <a:ext cx="123480" cy="26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2">
              <p14:nvContentPartPr>
                <p14:cNvPr id="140" name="Freihand 139">
                  <a:extLst>
                    <a:ext uri="{FF2B5EF4-FFF2-40B4-BE49-F238E27FC236}">
                      <a16:creationId xmlns:a16="http://schemas.microsoft.com/office/drawing/2014/main" id="{507B9BE7-EC39-43B2-B045-A40B90F51650}"/>
                    </a:ext>
                  </a:extLst>
                </p14:cNvPr>
                <p14:cNvContentPartPr/>
                <p14:nvPr/>
              </p14:nvContentPartPr>
              <p14:xfrm>
                <a:off x="11211227" y="801787"/>
                <a:ext cx="120600" cy="104040"/>
              </p14:xfrm>
            </p:contentPart>
          </mc:Choice>
          <mc:Fallback>
            <p:pic>
              <p:nvPicPr>
                <p:cNvPr id="140" name="Freihand 139">
                  <a:extLst>
                    <a:ext uri="{FF2B5EF4-FFF2-40B4-BE49-F238E27FC236}">
                      <a16:creationId xmlns:a16="http://schemas.microsoft.com/office/drawing/2014/main" id="{507B9BE7-EC39-43B2-B045-A40B90F51650}"/>
                    </a:ext>
                  </a:extLst>
                </p:cNvPr>
                <p:cNvPicPr/>
                <p:nvPr/>
              </p:nvPicPr>
              <p:blipFill>
                <a:blip r:embed="rId243"/>
                <a:stretch>
                  <a:fillRect/>
                </a:stretch>
              </p:blipFill>
              <p:spPr>
                <a:xfrm>
                  <a:off x="11206907" y="797467"/>
                  <a:ext cx="129240" cy="112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4">
              <p14:nvContentPartPr>
                <p14:cNvPr id="141" name="Freihand 140">
                  <a:extLst>
                    <a:ext uri="{FF2B5EF4-FFF2-40B4-BE49-F238E27FC236}">
                      <a16:creationId xmlns:a16="http://schemas.microsoft.com/office/drawing/2014/main" id="{8E8DC2EF-D608-45C5-9170-97AAFEF565C9}"/>
                    </a:ext>
                  </a:extLst>
                </p14:cNvPr>
                <p14:cNvContentPartPr/>
                <p14:nvPr/>
              </p14:nvContentPartPr>
              <p14:xfrm>
                <a:off x="11336507" y="687667"/>
                <a:ext cx="78480" cy="77400"/>
              </p14:xfrm>
            </p:contentPart>
          </mc:Choice>
          <mc:Fallback>
            <p:pic>
              <p:nvPicPr>
                <p:cNvPr id="141" name="Freihand 140">
                  <a:extLst>
                    <a:ext uri="{FF2B5EF4-FFF2-40B4-BE49-F238E27FC236}">
                      <a16:creationId xmlns:a16="http://schemas.microsoft.com/office/drawing/2014/main" id="{8E8DC2EF-D608-45C5-9170-97AAFEF565C9}"/>
                    </a:ext>
                  </a:extLst>
                </p:cNvPr>
                <p:cNvPicPr/>
                <p:nvPr/>
              </p:nvPicPr>
              <p:blipFill>
                <a:blip r:embed="rId245"/>
                <a:stretch>
                  <a:fillRect/>
                </a:stretch>
              </p:blipFill>
              <p:spPr>
                <a:xfrm>
                  <a:off x="11332187" y="683347"/>
                  <a:ext cx="87120" cy="8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6">
              <p14:nvContentPartPr>
                <p14:cNvPr id="142" name="Freihand 141">
                  <a:extLst>
                    <a:ext uri="{FF2B5EF4-FFF2-40B4-BE49-F238E27FC236}">
                      <a16:creationId xmlns:a16="http://schemas.microsoft.com/office/drawing/2014/main" id="{6C0CA9FC-F0B8-449C-B7C5-68C3B88795A3}"/>
                    </a:ext>
                  </a:extLst>
                </p14:cNvPr>
                <p14:cNvContentPartPr/>
                <p14:nvPr/>
              </p14:nvContentPartPr>
              <p14:xfrm>
                <a:off x="11528387" y="806827"/>
                <a:ext cx="25560" cy="142920"/>
              </p14:xfrm>
            </p:contentPart>
          </mc:Choice>
          <mc:Fallback>
            <p:pic>
              <p:nvPicPr>
                <p:cNvPr id="142" name="Freihand 141">
                  <a:extLst>
                    <a:ext uri="{FF2B5EF4-FFF2-40B4-BE49-F238E27FC236}">
                      <a16:creationId xmlns:a16="http://schemas.microsoft.com/office/drawing/2014/main" id="{6C0CA9FC-F0B8-449C-B7C5-68C3B88795A3}"/>
                    </a:ext>
                  </a:extLst>
                </p:cNvPr>
                <p:cNvPicPr/>
                <p:nvPr/>
              </p:nvPicPr>
              <p:blipFill>
                <a:blip r:embed="rId247"/>
                <a:stretch>
                  <a:fillRect/>
                </a:stretch>
              </p:blipFill>
              <p:spPr>
                <a:xfrm>
                  <a:off x="11524067" y="802507"/>
                  <a:ext cx="3420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48">
              <p14:nvContentPartPr>
                <p14:cNvPr id="143" name="Freihand 142">
                  <a:extLst>
                    <a:ext uri="{FF2B5EF4-FFF2-40B4-BE49-F238E27FC236}">
                      <a16:creationId xmlns:a16="http://schemas.microsoft.com/office/drawing/2014/main" id="{AAC5BD7C-C9FD-40DC-B186-B74279A240BA}"/>
                    </a:ext>
                  </a:extLst>
                </p14:cNvPr>
                <p14:cNvContentPartPr/>
                <p14:nvPr/>
              </p14:nvContentPartPr>
              <p14:xfrm>
                <a:off x="11488067" y="847147"/>
                <a:ext cx="174240" cy="11160"/>
              </p14:xfrm>
            </p:contentPart>
          </mc:Choice>
          <mc:Fallback>
            <p:pic>
              <p:nvPicPr>
                <p:cNvPr id="143" name="Freihand 142">
                  <a:extLst>
                    <a:ext uri="{FF2B5EF4-FFF2-40B4-BE49-F238E27FC236}">
                      <a16:creationId xmlns:a16="http://schemas.microsoft.com/office/drawing/2014/main" id="{AAC5BD7C-C9FD-40DC-B186-B74279A240BA}"/>
                    </a:ext>
                  </a:extLst>
                </p:cNvPr>
                <p:cNvPicPr/>
                <p:nvPr/>
              </p:nvPicPr>
              <p:blipFill>
                <a:blip r:embed="rId249"/>
                <a:stretch>
                  <a:fillRect/>
                </a:stretch>
              </p:blipFill>
              <p:spPr>
                <a:xfrm>
                  <a:off x="11483747" y="842827"/>
                  <a:ext cx="18288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0">
              <p14:nvContentPartPr>
                <p14:cNvPr id="144" name="Freihand 143">
                  <a:extLst>
                    <a:ext uri="{FF2B5EF4-FFF2-40B4-BE49-F238E27FC236}">
                      <a16:creationId xmlns:a16="http://schemas.microsoft.com/office/drawing/2014/main" id="{68B17CDD-0854-478B-9512-9F3557C02844}"/>
                    </a:ext>
                  </a:extLst>
                </p14:cNvPr>
                <p14:cNvContentPartPr/>
                <p14:nvPr/>
              </p14:nvContentPartPr>
              <p14:xfrm>
                <a:off x="11759867" y="787027"/>
                <a:ext cx="26640" cy="143640"/>
              </p14:xfrm>
            </p:contentPart>
          </mc:Choice>
          <mc:Fallback>
            <p:pic>
              <p:nvPicPr>
                <p:cNvPr id="144" name="Freihand 143">
                  <a:extLst>
                    <a:ext uri="{FF2B5EF4-FFF2-40B4-BE49-F238E27FC236}">
                      <a16:creationId xmlns:a16="http://schemas.microsoft.com/office/drawing/2014/main" id="{68B17CDD-0854-478B-9512-9F3557C02844}"/>
                    </a:ext>
                  </a:extLst>
                </p:cNvPr>
                <p:cNvPicPr/>
                <p:nvPr/>
              </p:nvPicPr>
              <p:blipFill>
                <a:blip r:embed="rId251"/>
                <a:stretch>
                  <a:fillRect/>
                </a:stretch>
              </p:blipFill>
              <p:spPr>
                <a:xfrm>
                  <a:off x="11755547" y="782707"/>
                  <a:ext cx="35280" cy="15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2">
              <p14:nvContentPartPr>
                <p14:cNvPr id="145" name="Freihand 144">
                  <a:extLst>
                    <a:ext uri="{FF2B5EF4-FFF2-40B4-BE49-F238E27FC236}">
                      <a16:creationId xmlns:a16="http://schemas.microsoft.com/office/drawing/2014/main" id="{5ED7B288-FAF3-4E23-AC74-897C65BDBBF6}"/>
                    </a:ext>
                  </a:extLst>
                </p14:cNvPr>
                <p14:cNvContentPartPr/>
                <p14:nvPr/>
              </p14:nvContentPartPr>
              <p14:xfrm>
                <a:off x="11632067" y="754627"/>
                <a:ext cx="291960" cy="205560"/>
              </p14:xfrm>
            </p:contentPart>
          </mc:Choice>
          <mc:Fallback>
            <p:pic>
              <p:nvPicPr>
                <p:cNvPr id="145" name="Freihand 144">
                  <a:extLst>
                    <a:ext uri="{FF2B5EF4-FFF2-40B4-BE49-F238E27FC236}">
                      <a16:creationId xmlns:a16="http://schemas.microsoft.com/office/drawing/2014/main" id="{5ED7B288-FAF3-4E23-AC74-897C65BDBBF6}"/>
                    </a:ext>
                  </a:extLst>
                </p:cNvPr>
                <p:cNvPicPr/>
                <p:nvPr/>
              </p:nvPicPr>
              <p:blipFill>
                <a:blip r:embed="rId253"/>
                <a:stretch>
                  <a:fillRect/>
                </a:stretch>
              </p:blipFill>
              <p:spPr>
                <a:xfrm>
                  <a:off x="11627747" y="750307"/>
                  <a:ext cx="300600" cy="21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4">
              <p14:nvContentPartPr>
                <p14:cNvPr id="287" name="Freihand 286">
                  <a:extLst>
                    <a:ext uri="{FF2B5EF4-FFF2-40B4-BE49-F238E27FC236}">
                      <a16:creationId xmlns:a16="http://schemas.microsoft.com/office/drawing/2014/main" id="{5D35B071-A829-49C6-9A4A-54DE71F5F8EE}"/>
                    </a:ext>
                  </a:extLst>
                </p14:cNvPr>
                <p14:cNvContentPartPr/>
                <p14:nvPr/>
              </p14:nvContentPartPr>
              <p14:xfrm>
                <a:off x="9693827" y="994747"/>
                <a:ext cx="2183400" cy="77040"/>
              </p14:xfrm>
            </p:contentPart>
          </mc:Choice>
          <mc:Fallback>
            <p:pic>
              <p:nvPicPr>
                <p:cNvPr id="287" name="Freihand 286">
                  <a:extLst>
                    <a:ext uri="{FF2B5EF4-FFF2-40B4-BE49-F238E27FC236}">
                      <a16:creationId xmlns:a16="http://schemas.microsoft.com/office/drawing/2014/main" id="{5D35B071-A829-49C6-9A4A-54DE71F5F8EE}"/>
                    </a:ext>
                  </a:extLst>
                </p:cNvPr>
                <p:cNvPicPr/>
                <p:nvPr/>
              </p:nvPicPr>
              <p:blipFill>
                <a:blip r:embed="rId255"/>
                <a:stretch>
                  <a:fillRect/>
                </a:stretch>
              </p:blipFill>
              <p:spPr>
                <a:xfrm>
                  <a:off x="9689507" y="990427"/>
                  <a:ext cx="2192040" cy="8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6">
              <p14:nvContentPartPr>
                <p14:cNvPr id="289" name="Freihand 288">
                  <a:extLst>
                    <a:ext uri="{FF2B5EF4-FFF2-40B4-BE49-F238E27FC236}">
                      <a16:creationId xmlns:a16="http://schemas.microsoft.com/office/drawing/2014/main" id="{B8405B9A-D1E0-4D9B-8D5F-EAF51577238F}"/>
                    </a:ext>
                  </a:extLst>
                </p14:cNvPr>
                <p14:cNvContentPartPr/>
                <p14:nvPr/>
              </p14:nvContentPartPr>
              <p14:xfrm>
                <a:off x="11850947" y="639787"/>
                <a:ext cx="123480" cy="15840"/>
              </p14:xfrm>
            </p:contentPart>
          </mc:Choice>
          <mc:Fallback>
            <p:pic>
              <p:nvPicPr>
                <p:cNvPr id="289" name="Freihand 288">
                  <a:extLst>
                    <a:ext uri="{FF2B5EF4-FFF2-40B4-BE49-F238E27FC236}">
                      <a16:creationId xmlns:a16="http://schemas.microsoft.com/office/drawing/2014/main" id="{B8405B9A-D1E0-4D9B-8D5F-EAF51577238F}"/>
                    </a:ext>
                  </a:extLst>
                </p:cNvPr>
                <p:cNvPicPr/>
                <p:nvPr/>
              </p:nvPicPr>
              <p:blipFill>
                <a:blip r:embed="rId257"/>
                <a:stretch>
                  <a:fillRect/>
                </a:stretch>
              </p:blipFill>
              <p:spPr>
                <a:xfrm>
                  <a:off x="11846627" y="635467"/>
                  <a:ext cx="13212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8">
              <p14:nvContentPartPr>
                <p14:cNvPr id="290" name="Freihand 289">
                  <a:extLst>
                    <a:ext uri="{FF2B5EF4-FFF2-40B4-BE49-F238E27FC236}">
                      <a16:creationId xmlns:a16="http://schemas.microsoft.com/office/drawing/2014/main" id="{5DC21700-11A2-4962-A8B1-3F21FE47AEBE}"/>
                    </a:ext>
                  </a:extLst>
                </p14:cNvPr>
                <p14:cNvContentPartPr/>
                <p14:nvPr/>
              </p14:nvContentPartPr>
              <p14:xfrm>
                <a:off x="11765987" y="477787"/>
                <a:ext cx="309600" cy="256320"/>
              </p14:xfrm>
            </p:contentPart>
          </mc:Choice>
          <mc:Fallback>
            <p:pic>
              <p:nvPicPr>
                <p:cNvPr id="290" name="Freihand 289">
                  <a:extLst>
                    <a:ext uri="{FF2B5EF4-FFF2-40B4-BE49-F238E27FC236}">
                      <a16:creationId xmlns:a16="http://schemas.microsoft.com/office/drawing/2014/main" id="{5DC21700-11A2-4962-A8B1-3F21FE47AEBE}"/>
                    </a:ext>
                  </a:extLst>
                </p:cNvPr>
                <p:cNvPicPr/>
                <p:nvPr/>
              </p:nvPicPr>
              <p:blipFill>
                <a:blip r:embed="rId259"/>
                <a:stretch>
                  <a:fillRect/>
                </a:stretch>
              </p:blipFill>
              <p:spPr>
                <a:xfrm>
                  <a:off x="11761667" y="473467"/>
                  <a:ext cx="31824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0">
              <p14:nvContentPartPr>
                <p14:cNvPr id="291" name="Freihand 290">
                  <a:extLst>
                    <a:ext uri="{FF2B5EF4-FFF2-40B4-BE49-F238E27FC236}">
                      <a16:creationId xmlns:a16="http://schemas.microsoft.com/office/drawing/2014/main" id="{6772A47B-21C1-485B-99CD-3A0280B163FE}"/>
                    </a:ext>
                  </a:extLst>
                </p14:cNvPr>
                <p14:cNvContentPartPr/>
                <p14:nvPr/>
              </p14:nvContentPartPr>
              <p14:xfrm>
                <a:off x="10417067" y="256387"/>
                <a:ext cx="50400" cy="173520"/>
              </p14:xfrm>
            </p:contentPart>
          </mc:Choice>
          <mc:Fallback>
            <p:pic>
              <p:nvPicPr>
                <p:cNvPr id="291" name="Freihand 290">
                  <a:extLst>
                    <a:ext uri="{FF2B5EF4-FFF2-40B4-BE49-F238E27FC236}">
                      <a16:creationId xmlns:a16="http://schemas.microsoft.com/office/drawing/2014/main" id="{6772A47B-21C1-485B-99CD-3A0280B163FE}"/>
                    </a:ext>
                  </a:extLst>
                </p:cNvPr>
                <p:cNvPicPr/>
                <p:nvPr/>
              </p:nvPicPr>
              <p:blipFill>
                <a:blip r:embed="rId261"/>
                <a:stretch>
                  <a:fillRect/>
                </a:stretch>
              </p:blipFill>
              <p:spPr>
                <a:xfrm>
                  <a:off x="10412747" y="252067"/>
                  <a:ext cx="59040" cy="182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2">
              <p14:nvContentPartPr>
                <p14:cNvPr id="292" name="Freihand 291">
                  <a:extLst>
                    <a:ext uri="{FF2B5EF4-FFF2-40B4-BE49-F238E27FC236}">
                      <a16:creationId xmlns:a16="http://schemas.microsoft.com/office/drawing/2014/main" id="{A7387AB6-95EB-4A36-AD6A-7634BD1881A9}"/>
                    </a:ext>
                  </a:extLst>
                </p14:cNvPr>
                <p14:cNvContentPartPr/>
                <p14:nvPr/>
              </p14:nvContentPartPr>
              <p14:xfrm>
                <a:off x="10287827" y="306427"/>
                <a:ext cx="250200" cy="25200"/>
              </p14:xfrm>
            </p:contentPart>
          </mc:Choice>
          <mc:Fallback>
            <p:pic>
              <p:nvPicPr>
                <p:cNvPr id="292" name="Freihand 291">
                  <a:extLst>
                    <a:ext uri="{FF2B5EF4-FFF2-40B4-BE49-F238E27FC236}">
                      <a16:creationId xmlns:a16="http://schemas.microsoft.com/office/drawing/2014/main" id="{A7387AB6-95EB-4A36-AD6A-7634BD1881A9}"/>
                    </a:ext>
                  </a:extLst>
                </p:cNvPr>
                <p:cNvPicPr/>
                <p:nvPr/>
              </p:nvPicPr>
              <p:blipFill>
                <a:blip r:embed="rId263"/>
                <a:stretch>
                  <a:fillRect/>
                </a:stretch>
              </p:blipFill>
              <p:spPr>
                <a:xfrm>
                  <a:off x="10283507" y="302107"/>
                  <a:ext cx="258840" cy="33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4">
              <p14:nvContentPartPr>
                <p14:cNvPr id="293" name="Freihand 292">
                  <a:extLst>
                    <a:ext uri="{FF2B5EF4-FFF2-40B4-BE49-F238E27FC236}">
                      <a16:creationId xmlns:a16="http://schemas.microsoft.com/office/drawing/2014/main" id="{26E36E3B-6965-4F02-BABF-3C8696DEF802}"/>
                    </a:ext>
                  </a:extLst>
                </p14:cNvPr>
                <p14:cNvContentPartPr/>
                <p14:nvPr/>
              </p14:nvContentPartPr>
              <p14:xfrm>
                <a:off x="10195667" y="127507"/>
                <a:ext cx="471240" cy="419400"/>
              </p14:xfrm>
            </p:contentPart>
          </mc:Choice>
          <mc:Fallback>
            <p:pic>
              <p:nvPicPr>
                <p:cNvPr id="293" name="Freihand 292">
                  <a:extLst>
                    <a:ext uri="{FF2B5EF4-FFF2-40B4-BE49-F238E27FC236}">
                      <a16:creationId xmlns:a16="http://schemas.microsoft.com/office/drawing/2014/main" id="{26E36E3B-6965-4F02-BABF-3C8696DEF802}"/>
                    </a:ext>
                  </a:extLst>
                </p:cNvPr>
                <p:cNvPicPr/>
                <p:nvPr/>
              </p:nvPicPr>
              <p:blipFill>
                <a:blip r:embed="rId265"/>
                <a:stretch>
                  <a:fillRect/>
                </a:stretch>
              </p:blipFill>
              <p:spPr>
                <a:xfrm>
                  <a:off x="10191347" y="123187"/>
                  <a:ext cx="479880" cy="428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66">
              <p14:nvContentPartPr>
                <p14:cNvPr id="318" name="Freihand 317">
                  <a:extLst>
                    <a:ext uri="{FF2B5EF4-FFF2-40B4-BE49-F238E27FC236}">
                      <a16:creationId xmlns:a16="http://schemas.microsoft.com/office/drawing/2014/main" id="{35774A1B-4DF4-4A7C-9831-F86FD9AEE6B8}"/>
                    </a:ext>
                  </a:extLst>
                </p14:cNvPr>
                <p14:cNvContentPartPr/>
                <p14:nvPr/>
              </p14:nvContentPartPr>
              <p14:xfrm>
                <a:off x="9559547" y="-31253"/>
                <a:ext cx="1255320" cy="754560"/>
              </p14:xfrm>
            </p:contentPart>
          </mc:Choice>
          <mc:Fallback>
            <p:pic>
              <p:nvPicPr>
                <p:cNvPr id="318" name="Freihand 317">
                  <a:extLst>
                    <a:ext uri="{FF2B5EF4-FFF2-40B4-BE49-F238E27FC236}">
                      <a16:creationId xmlns:a16="http://schemas.microsoft.com/office/drawing/2014/main" id="{35774A1B-4DF4-4A7C-9831-F86FD9AEE6B8}"/>
                    </a:ext>
                  </a:extLst>
                </p:cNvPr>
                <p:cNvPicPr/>
                <p:nvPr/>
              </p:nvPicPr>
              <p:blipFill>
                <a:blip r:embed="rId267"/>
                <a:stretch>
                  <a:fillRect/>
                </a:stretch>
              </p:blipFill>
              <p:spPr>
                <a:xfrm>
                  <a:off x="9555227" y="-35573"/>
                  <a:ext cx="1263960" cy="763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5" name="Gruppieren 324">
            <a:extLst>
              <a:ext uri="{FF2B5EF4-FFF2-40B4-BE49-F238E27FC236}">
                <a16:creationId xmlns:a16="http://schemas.microsoft.com/office/drawing/2014/main" id="{8EE4938B-76FB-4DFC-81CF-B590C1E7F076}"/>
              </a:ext>
            </a:extLst>
          </p:cNvPr>
          <p:cNvGrpSpPr/>
          <p:nvPr/>
        </p:nvGrpSpPr>
        <p:grpSpPr>
          <a:xfrm>
            <a:off x="8231867" y="1360867"/>
            <a:ext cx="3405600" cy="2507040"/>
            <a:chOff x="8231867" y="1360867"/>
            <a:chExt cx="3405600" cy="25070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68">
              <p14:nvContentPartPr>
                <p14:cNvPr id="152" name="Freihand 151">
                  <a:extLst>
                    <a:ext uri="{FF2B5EF4-FFF2-40B4-BE49-F238E27FC236}">
                      <a16:creationId xmlns:a16="http://schemas.microsoft.com/office/drawing/2014/main" id="{BD4684EC-77F0-4115-9F84-DB0AFB0B3504}"/>
                    </a:ext>
                  </a:extLst>
                </p14:cNvPr>
                <p14:cNvContentPartPr/>
                <p14:nvPr/>
              </p14:nvContentPartPr>
              <p14:xfrm>
                <a:off x="8362187" y="1534747"/>
                <a:ext cx="24120" cy="168480"/>
              </p14:xfrm>
            </p:contentPart>
          </mc:Choice>
          <mc:Fallback>
            <p:pic>
              <p:nvPicPr>
                <p:cNvPr id="152" name="Freihand 151">
                  <a:extLst>
                    <a:ext uri="{FF2B5EF4-FFF2-40B4-BE49-F238E27FC236}">
                      <a16:creationId xmlns:a16="http://schemas.microsoft.com/office/drawing/2014/main" id="{BD4684EC-77F0-4115-9F84-DB0AFB0B3504}"/>
                    </a:ext>
                  </a:extLst>
                </p:cNvPr>
                <p:cNvPicPr/>
                <p:nvPr/>
              </p:nvPicPr>
              <p:blipFill>
                <a:blip r:embed="rId269"/>
                <a:stretch>
                  <a:fillRect/>
                </a:stretch>
              </p:blipFill>
              <p:spPr>
                <a:xfrm>
                  <a:off x="8357867" y="1530427"/>
                  <a:ext cx="32760" cy="177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0">
              <p14:nvContentPartPr>
                <p14:cNvPr id="153" name="Freihand 152">
                  <a:extLst>
                    <a:ext uri="{FF2B5EF4-FFF2-40B4-BE49-F238E27FC236}">
                      <a16:creationId xmlns:a16="http://schemas.microsoft.com/office/drawing/2014/main" id="{61EC0C25-623A-49B7-B027-37FE0CFDC8F7}"/>
                    </a:ext>
                  </a:extLst>
                </p14:cNvPr>
                <p14:cNvContentPartPr/>
                <p14:nvPr/>
              </p14:nvContentPartPr>
              <p14:xfrm>
                <a:off x="8231867" y="1481467"/>
                <a:ext cx="324360" cy="23040"/>
              </p14:xfrm>
            </p:contentPart>
          </mc:Choice>
          <mc:Fallback>
            <p:pic>
              <p:nvPicPr>
                <p:cNvPr id="153" name="Freihand 152">
                  <a:extLst>
                    <a:ext uri="{FF2B5EF4-FFF2-40B4-BE49-F238E27FC236}">
                      <a16:creationId xmlns:a16="http://schemas.microsoft.com/office/drawing/2014/main" id="{61EC0C25-623A-49B7-B027-37FE0CFDC8F7}"/>
                    </a:ext>
                  </a:extLst>
                </p:cNvPr>
                <p:cNvPicPr/>
                <p:nvPr/>
              </p:nvPicPr>
              <p:blipFill>
                <a:blip r:embed="rId271"/>
                <a:stretch>
                  <a:fillRect/>
                </a:stretch>
              </p:blipFill>
              <p:spPr>
                <a:xfrm>
                  <a:off x="8227547" y="1477147"/>
                  <a:ext cx="333000" cy="3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2">
              <p14:nvContentPartPr>
                <p14:cNvPr id="154" name="Freihand 153">
                  <a:extLst>
                    <a:ext uri="{FF2B5EF4-FFF2-40B4-BE49-F238E27FC236}">
                      <a16:creationId xmlns:a16="http://schemas.microsoft.com/office/drawing/2014/main" id="{B4C9F6EA-0BDD-455E-AB8D-CA226E669BB5}"/>
                    </a:ext>
                  </a:extLst>
                </p14:cNvPr>
                <p14:cNvContentPartPr/>
                <p14:nvPr/>
              </p14:nvContentPartPr>
              <p14:xfrm>
                <a:off x="8577107" y="1424227"/>
                <a:ext cx="140760" cy="236520"/>
              </p14:xfrm>
            </p:contentPart>
          </mc:Choice>
          <mc:Fallback>
            <p:pic>
              <p:nvPicPr>
                <p:cNvPr id="154" name="Freihand 153">
                  <a:extLst>
                    <a:ext uri="{FF2B5EF4-FFF2-40B4-BE49-F238E27FC236}">
                      <a16:creationId xmlns:a16="http://schemas.microsoft.com/office/drawing/2014/main" id="{B4C9F6EA-0BDD-455E-AB8D-CA226E669BB5}"/>
                    </a:ext>
                  </a:extLst>
                </p:cNvPr>
                <p:cNvPicPr/>
                <p:nvPr/>
              </p:nvPicPr>
              <p:blipFill>
                <a:blip r:embed="rId273"/>
                <a:stretch>
                  <a:fillRect/>
                </a:stretch>
              </p:blipFill>
              <p:spPr>
                <a:xfrm>
                  <a:off x="8572787" y="1419907"/>
                  <a:ext cx="149400" cy="245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4">
              <p14:nvContentPartPr>
                <p14:cNvPr id="155" name="Freihand 154">
                  <a:extLst>
                    <a:ext uri="{FF2B5EF4-FFF2-40B4-BE49-F238E27FC236}">
                      <a16:creationId xmlns:a16="http://schemas.microsoft.com/office/drawing/2014/main" id="{002D0DE9-CF0A-48A0-B4A9-9EC6AB1BC8E4}"/>
                    </a:ext>
                  </a:extLst>
                </p14:cNvPr>
                <p14:cNvContentPartPr/>
                <p14:nvPr/>
              </p14:nvContentPartPr>
              <p14:xfrm>
                <a:off x="8783387" y="1503427"/>
                <a:ext cx="100440" cy="129600"/>
              </p14:xfrm>
            </p:contentPart>
          </mc:Choice>
          <mc:Fallback>
            <p:pic>
              <p:nvPicPr>
                <p:cNvPr id="155" name="Freihand 154">
                  <a:extLst>
                    <a:ext uri="{FF2B5EF4-FFF2-40B4-BE49-F238E27FC236}">
                      <a16:creationId xmlns:a16="http://schemas.microsoft.com/office/drawing/2014/main" id="{002D0DE9-CF0A-48A0-B4A9-9EC6AB1BC8E4}"/>
                    </a:ext>
                  </a:extLst>
                </p:cNvPr>
                <p:cNvPicPr/>
                <p:nvPr/>
              </p:nvPicPr>
              <p:blipFill>
                <a:blip r:embed="rId275"/>
                <a:stretch>
                  <a:fillRect/>
                </a:stretch>
              </p:blipFill>
              <p:spPr>
                <a:xfrm>
                  <a:off x="8779067" y="1499107"/>
                  <a:ext cx="109080" cy="13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6">
              <p14:nvContentPartPr>
                <p14:cNvPr id="156" name="Freihand 155">
                  <a:extLst>
                    <a:ext uri="{FF2B5EF4-FFF2-40B4-BE49-F238E27FC236}">
                      <a16:creationId xmlns:a16="http://schemas.microsoft.com/office/drawing/2014/main" id="{9AB2D6B4-E15D-433E-A8B3-B86D884EA2B5}"/>
                    </a:ext>
                  </a:extLst>
                </p14:cNvPr>
                <p14:cNvContentPartPr/>
                <p14:nvPr/>
              </p14:nvContentPartPr>
              <p14:xfrm>
                <a:off x="9246347" y="1448347"/>
                <a:ext cx="17280" cy="222120"/>
              </p14:xfrm>
            </p:contentPart>
          </mc:Choice>
          <mc:Fallback>
            <p:pic>
              <p:nvPicPr>
                <p:cNvPr id="156" name="Freihand 155">
                  <a:extLst>
                    <a:ext uri="{FF2B5EF4-FFF2-40B4-BE49-F238E27FC236}">
                      <a16:creationId xmlns:a16="http://schemas.microsoft.com/office/drawing/2014/main" id="{9AB2D6B4-E15D-433E-A8B3-B86D884EA2B5}"/>
                    </a:ext>
                  </a:extLst>
                </p:cNvPr>
                <p:cNvPicPr/>
                <p:nvPr/>
              </p:nvPicPr>
              <p:blipFill>
                <a:blip r:embed="rId277"/>
                <a:stretch>
                  <a:fillRect/>
                </a:stretch>
              </p:blipFill>
              <p:spPr>
                <a:xfrm>
                  <a:off x="9242027" y="1444027"/>
                  <a:ext cx="2592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78">
              <p14:nvContentPartPr>
                <p14:cNvPr id="157" name="Freihand 156">
                  <a:extLst>
                    <a:ext uri="{FF2B5EF4-FFF2-40B4-BE49-F238E27FC236}">
                      <a16:creationId xmlns:a16="http://schemas.microsoft.com/office/drawing/2014/main" id="{28CAAA08-02B0-4A0A-A3A9-A1D41D79BE9C}"/>
                    </a:ext>
                  </a:extLst>
                </p14:cNvPr>
                <p14:cNvContentPartPr/>
                <p14:nvPr/>
              </p14:nvContentPartPr>
              <p14:xfrm>
                <a:off x="9105947" y="1599907"/>
                <a:ext cx="274680" cy="65160"/>
              </p14:xfrm>
            </p:contentPart>
          </mc:Choice>
          <mc:Fallback>
            <p:pic>
              <p:nvPicPr>
                <p:cNvPr id="157" name="Freihand 156">
                  <a:extLst>
                    <a:ext uri="{FF2B5EF4-FFF2-40B4-BE49-F238E27FC236}">
                      <a16:creationId xmlns:a16="http://schemas.microsoft.com/office/drawing/2014/main" id="{28CAAA08-02B0-4A0A-A3A9-A1D41D79BE9C}"/>
                    </a:ext>
                  </a:extLst>
                </p:cNvPr>
                <p:cNvPicPr/>
                <p:nvPr/>
              </p:nvPicPr>
              <p:blipFill>
                <a:blip r:embed="rId279"/>
                <a:stretch>
                  <a:fillRect/>
                </a:stretch>
              </p:blipFill>
              <p:spPr>
                <a:xfrm>
                  <a:off x="9101627" y="1595587"/>
                  <a:ext cx="28332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0">
              <p14:nvContentPartPr>
                <p14:cNvPr id="158" name="Freihand 157">
                  <a:extLst>
                    <a:ext uri="{FF2B5EF4-FFF2-40B4-BE49-F238E27FC236}">
                      <a16:creationId xmlns:a16="http://schemas.microsoft.com/office/drawing/2014/main" id="{3219FD56-E21A-4CBE-9C91-6364EBA1E929}"/>
                    </a:ext>
                  </a:extLst>
                </p14:cNvPr>
                <p14:cNvContentPartPr/>
                <p14:nvPr/>
              </p14:nvContentPartPr>
              <p14:xfrm>
                <a:off x="9174347" y="1381747"/>
                <a:ext cx="223560" cy="50040"/>
              </p14:xfrm>
            </p:contentPart>
          </mc:Choice>
          <mc:Fallback>
            <p:pic>
              <p:nvPicPr>
                <p:cNvPr id="158" name="Freihand 157">
                  <a:extLst>
                    <a:ext uri="{FF2B5EF4-FFF2-40B4-BE49-F238E27FC236}">
                      <a16:creationId xmlns:a16="http://schemas.microsoft.com/office/drawing/2014/main" id="{3219FD56-E21A-4CBE-9C91-6364EBA1E929}"/>
                    </a:ext>
                  </a:extLst>
                </p:cNvPr>
                <p:cNvPicPr/>
                <p:nvPr/>
              </p:nvPicPr>
              <p:blipFill>
                <a:blip r:embed="rId281"/>
                <a:stretch>
                  <a:fillRect/>
                </a:stretch>
              </p:blipFill>
              <p:spPr>
                <a:xfrm>
                  <a:off x="9170027" y="1377427"/>
                  <a:ext cx="232200" cy="58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2">
              <p14:nvContentPartPr>
                <p14:cNvPr id="159" name="Freihand 158">
                  <a:extLst>
                    <a:ext uri="{FF2B5EF4-FFF2-40B4-BE49-F238E27FC236}">
                      <a16:creationId xmlns:a16="http://schemas.microsoft.com/office/drawing/2014/main" id="{5EACA254-95AF-41AF-B20D-9CB370F2C35A}"/>
                    </a:ext>
                  </a:extLst>
                </p14:cNvPr>
                <p14:cNvContentPartPr/>
                <p14:nvPr/>
              </p14:nvContentPartPr>
              <p14:xfrm>
                <a:off x="9409427" y="1499467"/>
                <a:ext cx="232920" cy="102240"/>
              </p14:xfrm>
            </p:contentPart>
          </mc:Choice>
          <mc:Fallback>
            <p:pic>
              <p:nvPicPr>
                <p:cNvPr id="159" name="Freihand 158">
                  <a:extLst>
                    <a:ext uri="{FF2B5EF4-FFF2-40B4-BE49-F238E27FC236}">
                      <a16:creationId xmlns:a16="http://schemas.microsoft.com/office/drawing/2014/main" id="{5EACA254-95AF-41AF-B20D-9CB370F2C35A}"/>
                    </a:ext>
                  </a:extLst>
                </p:cNvPr>
                <p:cNvPicPr/>
                <p:nvPr/>
              </p:nvPicPr>
              <p:blipFill>
                <a:blip r:embed="rId283"/>
                <a:stretch>
                  <a:fillRect/>
                </a:stretch>
              </p:blipFill>
              <p:spPr>
                <a:xfrm>
                  <a:off x="9405107" y="1495147"/>
                  <a:ext cx="241560" cy="110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4">
              <p14:nvContentPartPr>
                <p14:cNvPr id="160" name="Freihand 159">
                  <a:extLst>
                    <a:ext uri="{FF2B5EF4-FFF2-40B4-BE49-F238E27FC236}">
                      <a16:creationId xmlns:a16="http://schemas.microsoft.com/office/drawing/2014/main" id="{674F393F-4160-4FE7-ADB5-2E1FF68A80EC}"/>
                    </a:ext>
                  </a:extLst>
                </p14:cNvPr>
                <p14:cNvContentPartPr/>
                <p14:nvPr/>
              </p14:nvContentPartPr>
              <p14:xfrm>
                <a:off x="9735227" y="1501267"/>
                <a:ext cx="115920" cy="252360"/>
              </p14:xfrm>
            </p:contentPart>
          </mc:Choice>
          <mc:Fallback>
            <p:pic>
              <p:nvPicPr>
                <p:cNvPr id="160" name="Freihand 159">
                  <a:extLst>
                    <a:ext uri="{FF2B5EF4-FFF2-40B4-BE49-F238E27FC236}">
                      <a16:creationId xmlns:a16="http://schemas.microsoft.com/office/drawing/2014/main" id="{674F393F-4160-4FE7-ADB5-2E1FF68A80EC}"/>
                    </a:ext>
                  </a:extLst>
                </p:cNvPr>
                <p:cNvPicPr/>
                <p:nvPr/>
              </p:nvPicPr>
              <p:blipFill>
                <a:blip r:embed="rId285"/>
                <a:stretch>
                  <a:fillRect/>
                </a:stretch>
              </p:blipFill>
              <p:spPr>
                <a:xfrm>
                  <a:off x="9730907" y="1496947"/>
                  <a:ext cx="124560" cy="26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6">
              <p14:nvContentPartPr>
                <p14:cNvPr id="161" name="Freihand 160">
                  <a:extLst>
                    <a:ext uri="{FF2B5EF4-FFF2-40B4-BE49-F238E27FC236}">
                      <a16:creationId xmlns:a16="http://schemas.microsoft.com/office/drawing/2014/main" id="{C93FA882-CDB2-4123-A5D1-09E70C518227}"/>
                    </a:ext>
                  </a:extLst>
                </p14:cNvPr>
                <p14:cNvContentPartPr/>
                <p14:nvPr/>
              </p14:nvContentPartPr>
              <p14:xfrm>
                <a:off x="9885707" y="1482907"/>
                <a:ext cx="173160" cy="107280"/>
              </p14:xfrm>
            </p:contentPart>
          </mc:Choice>
          <mc:Fallback>
            <p:pic>
              <p:nvPicPr>
                <p:cNvPr id="161" name="Freihand 160">
                  <a:extLst>
                    <a:ext uri="{FF2B5EF4-FFF2-40B4-BE49-F238E27FC236}">
                      <a16:creationId xmlns:a16="http://schemas.microsoft.com/office/drawing/2014/main" id="{C93FA882-CDB2-4123-A5D1-09E70C518227}"/>
                    </a:ext>
                  </a:extLst>
                </p:cNvPr>
                <p:cNvPicPr/>
                <p:nvPr/>
              </p:nvPicPr>
              <p:blipFill>
                <a:blip r:embed="rId287"/>
                <a:stretch>
                  <a:fillRect/>
                </a:stretch>
              </p:blipFill>
              <p:spPr>
                <a:xfrm>
                  <a:off x="9881387" y="1478587"/>
                  <a:ext cx="181800" cy="11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88">
              <p14:nvContentPartPr>
                <p14:cNvPr id="162" name="Freihand 161">
                  <a:extLst>
                    <a:ext uri="{FF2B5EF4-FFF2-40B4-BE49-F238E27FC236}">
                      <a16:creationId xmlns:a16="http://schemas.microsoft.com/office/drawing/2014/main" id="{2CE0DD43-1A0F-421A-844E-74E4C52459A1}"/>
                    </a:ext>
                  </a:extLst>
                </p14:cNvPr>
                <p14:cNvContentPartPr/>
                <p14:nvPr/>
              </p14:nvContentPartPr>
              <p14:xfrm>
                <a:off x="10064987" y="1360867"/>
                <a:ext cx="88560" cy="210600"/>
              </p14:xfrm>
            </p:contentPart>
          </mc:Choice>
          <mc:Fallback>
            <p:pic>
              <p:nvPicPr>
                <p:cNvPr id="162" name="Freihand 161">
                  <a:extLst>
                    <a:ext uri="{FF2B5EF4-FFF2-40B4-BE49-F238E27FC236}">
                      <a16:creationId xmlns:a16="http://schemas.microsoft.com/office/drawing/2014/main" id="{2CE0DD43-1A0F-421A-844E-74E4C52459A1}"/>
                    </a:ext>
                  </a:extLst>
                </p:cNvPr>
                <p:cNvPicPr/>
                <p:nvPr/>
              </p:nvPicPr>
              <p:blipFill>
                <a:blip r:embed="rId289"/>
                <a:stretch>
                  <a:fillRect/>
                </a:stretch>
              </p:blipFill>
              <p:spPr>
                <a:xfrm>
                  <a:off x="10060667" y="1356547"/>
                  <a:ext cx="9720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0">
              <p14:nvContentPartPr>
                <p14:cNvPr id="163" name="Freihand 162">
                  <a:extLst>
                    <a:ext uri="{FF2B5EF4-FFF2-40B4-BE49-F238E27FC236}">
                      <a16:creationId xmlns:a16="http://schemas.microsoft.com/office/drawing/2014/main" id="{57CCF4D5-4AA0-4835-B7A3-E06E810EFF5C}"/>
                    </a:ext>
                  </a:extLst>
                </p14:cNvPr>
                <p14:cNvContentPartPr/>
                <p14:nvPr/>
              </p14:nvContentPartPr>
              <p14:xfrm>
                <a:off x="10184867" y="1458787"/>
                <a:ext cx="150480" cy="90360"/>
              </p14:xfrm>
            </p:contentPart>
          </mc:Choice>
          <mc:Fallback>
            <p:pic>
              <p:nvPicPr>
                <p:cNvPr id="163" name="Freihand 162">
                  <a:extLst>
                    <a:ext uri="{FF2B5EF4-FFF2-40B4-BE49-F238E27FC236}">
                      <a16:creationId xmlns:a16="http://schemas.microsoft.com/office/drawing/2014/main" id="{57CCF4D5-4AA0-4835-B7A3-E06E810EFF5C}"/>
                    </a:ext>
                  </a:extLst>
                </p:cNvPr>
                <p:cNvPicPr/>
                <p:nvPr/>
              </p:nvPicPr>
              <p:blipFill>
                <a:blip r:embed="rId291"/>
                <a:stretch>
                  <a:fillRect/>
                </a:stretch>
              </p:blipFill>
              <p:spPr>
                <a:xfrm>
                  <a:off x="10180547" y="1454467"/>
                  <a:ext cx="159120" cy="9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2">
              <p14:nvContentPartPr>
                <p14:cNvPr id="167" name="Freihand 166">
                  <a:extLst>
                    <a:ext uri="{FF2B5EF4-FFF2-40B4-BE49-F238E27FC236}">
                      <a16:creationId xmlns:a16="http://schemas.microsoft.com/office/drawing/2014/main" id="{140FBC00-9668-4895-B391-B98176110CB2}"/>
                    </a:ext>
                  </a:extLst>
                </p14:cNvPr>
                <p14:cNvContentPartPr/>
                <p14:nvPr/>
              </p14:nvContentPartPr>
              <p14:xfrm>
                <a:off x="10503827" y="1425667"/>
                <a:ext cx="365760" cy="112320"/>
              </p14:xfrm>
            </p:contentPart>
          </mc:Choice>
          <mc:Fallback>
            <p:pic>
              <p:nvPicPr>
                <p:cNvPr id="167" name="Freihand 166">
                  <a:extLst>
                    <a:ext uri="{FF2B5EF4-FFF2-40B4-BE49-F238E27FC236}">
                      <a16:creationId xmlns:a16="http://schemas.microsoft.com/office/drawing/2014/main" id="{140FBC00-9668-4895-B391-B98176110CB2}"/>
                    </a:ext>
                  </a:extLst>
                </p:cNvPr>
                <p:cNvPicPr/>
                <p:nvPr/>
              </p:nvPicPr>
              <p:blipFill>
                <a:blip r:embed="rId293"/>
                <a:stretch>
                  <a:fillRect/>
                </a:stretch>
              </p:blipFill>
              <p:spPr>
                <a:xfrm>
                  <a:off x="10499507" y="1421347"/>
                  <a:ext cx="37440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4">
              <p14:nvContentPartPr>
                <p14:cNvPr id="168" name="Freihand 167">
                  <a:extLst>
                    <a:ext uri="{FF2B5EF4-FFF2-40B4-BE49-F238E27FC236}">
                      <a16:creationId xmlns:a16="http://schemas.microsoft.com/office/drawing/2014/main" id="{F0C6F5BA-F7D2-4313-BD57-3AD750F2E768}"/>
                    </a:ext>
                  </a:extLst>
                </p14:cNvPr>
                <p14:cNvContentPartPr/>
                <p14:nvPr/>
              </p14:nvContentPartPr>
              <p14:xfrm>
                <a:off x="8356787" y="1834987"/>
                <a:ext cx="142920" cy="206280"/>
              </p14:xfrm>
            </p:contentPart>
          </mc:Choice>
          <mc:Fallback>
            <p:pic>
              <p:nvPicPr>
                <p:cNvPr id="168" name="Freihand 167">
                  <a:extLst>
                    <a:ext uri="{FF2B5EF4-FFF2-40B4-BE49-F238E27FC236}">
                      <a16:creationId xmlns:a16="http://schemas.microsoft.com/office/drawing/2014/main" id="{F0C6F5BA-F7D2-4313-BD57-3AD750F2E768}"/>
                    </a:ext>
                  </a:extLst>
                </p:cNvPr>
                <p:cNvPicPr/>
                <p:nvPr/>
              </p:nvPicPr>
              <p:blipFill>
                <a:blip r:embed="rId295"/>
                <a:stretch>
                  <a:fillRect/>
                </a:stretch>
              </p:blipFill>
              <p:spPr>
                <a:xfrm>
                  <a:off x="8352467" y="1830667"/>
                  <a:ext cx="151560" cy="21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6">
              <p14:nvContentPartPr>
                <p14:cNvPr id="169" name="Freihand 168">
                  <a:extLst>
                    <a:ext uri="{FF2B5EF4-FFF2-40B4-BE49-F238E27FC236}">
                      <a16:creationId xmlns:a16="http://schemas.microsoft.com/office/drawing/2014/main" id="{AB8199FB-F3AC-4E68-ADCE-0C41F844BECC}"/>
                    </a:ext>
                  </a:extLst>
                </p14:cNvPr>
                <p14:cNvContentPartPr/>
                <p14:nvPr/>
              </p14:nvContentPartPr>
              <p14:xfrm>
                <a:off x="8550827" y="1884667"/>
                <a:ext cx="126000" cy="126000"/>
              </p14:xfrm>
            </p:contentPart>
          </mc:Choice>
          <mc:Fallback>
            <p:pic>
              <p:nvPicPr>
                <p:cNvPr id="169" name="Freihand 168">
                  <a:extLst>
                    <a:ext uri="{FF2B5EF4-FFF2-40B4-BE49-F238E27FC236}">
                      <a16:creationId xmlns:a16="http://schemas.microsoft.com/office/drawing/2014/main" id="{AB8199FB-F3AC-4E68-ADCE-0C41F844BECC}"/>
                    </a:ext>
                  </a:extLst>
                </p:cNvPr>
                <p:cNvPicPr/>
                <p:nvPr/>
              </p:nvPicPr>
              <p:blipFill>
                <a:blip r:embed="rId297"/>
                <a:stretch>
                  <a:fillRect/>
                </a:stretch>
              </p:blipFill>
              <p:spPr>
                <a:xfrm>
                  <a:off x="8546507" y="1880347"/>
                  <a:ext cx="134640" cy="134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98">
              <p14:nvContentPartPr>
                <p14:cNvPr id="170" name="Freihand 169">
                  <a:extLst>
                    <a:ext uri="{FF2B5EF4-FFF2-40B4-BE49-F238E27FC236}">
                      <a16:creationId xmlns:a16="http://schemas.microsoft.com/office/drawing/2014/main" id="{EF077C64-EEEF-41B2-91E3-8A4D07380A1E}"/>
                    </a:ext>
                  </a:extLst>
                </p14:cNvPr>
                <p14:cNvContentPartPr/>
                <p14:nvPr/>
              </p14:nvContentPartPr>
              <p14:xfrm>
                <a:off x="8726147" y="1873867"/>
                <a:ext cx="114480" cy="141120"/>
              </p14:xfrm>
            </p:contentPart>
          </mc:Choice>
          <mc:Fallback>
            <p:pic>
              <p:nvPicPr>
                <p:cNvPr id="170" name="Freihand 169">
                  <a:extLst>
                    <a:ext uri="{FF2B5EF4-FFF2-40B4-BE49-F238E27FC236}">
                      <a16:creationId xmlns:a16="http://schemas.microsoft.com/office/drawing/2014/main" id="{EF077C64-EEEF-41B2-91E3-8A4D07380A1E}"/>
                    </a:ext>
                  </a:extLst>
                </p:cNvPr>
                <p:cNvPicPr/>
                <p:nvPr/>
              </p:nvPicPr>
              <p:blipFill>
                <a:blip r:embed="rId299"/>
                <a:stretch>
                  <a:fillRect/>
                </a:stretch>
              </p:blipFill>
              <p:spPr>
                <a:xfrm>
                  <a:off x="8721827" y="1869547"/>
                  <a:ext cx="123120" cy="149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0">
              <p14:nvContentPartPr>
                <p14:cNvPr id="172" name="Freihand 171">
                  <a:extLst>
                    <a:ext uri="{FF2B5EF4-FFF2-40B4-BE49-F238E27FC236}">
                      <a16:creationId xmlns:a16="http://schemas.microsoft.com/office/drawing/2014/main" id="{86CEF18A-80BD-4A36-B8E5-A4A741E669CC}"/>
                    </a:ext>
                  </a:extLst>
                </p14:cNvPr>
                <p14:cNvContentPartPr/>
                <p14:nvPr/>
              </p14:nvContentPartPr>
              <p14:xfrm>
                <a:off x="8873747" y="1783867"/>
                <a:ext cx="153720" cy="178200"/>
              </p14:xfrm>
            </p:contentPart>
          </mc:Choice>
          <mc:Fallback>
            <p:pic>
              <p:nvPicPr>
                <p:cNvPr id="172" name="Freihand 171">
                  <a:extLst>
                    <a:ext uri="{FF2B5EF4-FFF2-40B4-BE49-F238E27FC236}">
                      <a16:creationId xmlns:a16="http://schemas.microsoft.com/office/drawing/2014/main" id="{86CEF18A-80BD-4A36-B8E5-A4A741E669CC}"/>
                    </a:ext>
                  </a:extLst>
                </p:cNvPr>
                <p:cNvPicPr/>
                <p:nvPr/>
              </p:nvPicPr>
              <p:blipFill>
                <a:blip r:embed="rId301"/>
                <a:stretch>
                  <a:fillRect/>
                </a:stretch>
              </p:blipFill>
              <p:spPr>
                <a:xfrm>
                  <a:off x="8869427" y="1779547"/>
                  <a:ext cx="162360" cy="186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2">
              <p14:nvContentPartPr>
                <p14:cNvPr id="173" name="Freihand 172">
                  <a:extLst>
                    <a:ext uri="{FF2B5EF4-FFF2-40B4-BE49-F238E27FC236}">
                      <a16:creationId xmlns:a16="http://schemas.microsoft.com/office/drawing/2014/main" id="{E4921360-FCF3-407B-9374-BCF9DD4484FF}"/>
                    </a:ext>
                  </a:extLst>
                </p14:cNvPr>
                <p14:cNvContentPartPr/>
                <p14:nvPr/>
              </p14:nvContentPartPr>
              <p14:xfrm>
                <a:off x="8880227" y="1748227"/>
                <a:ext cx="475200" cy="345240"/>
              </p14:xfrm>
            </p:contentPart>
          </mc:Choice>
          <mc:Fallback>
            <p:pic>
              <p:nvPicPr>
                <p:cNvPr id="173" name="Freihand 172">
                  <a:extLst>
                    <a:ext uri="{FF2B5EF4-FFF2-40B4-BE49-F238E27FC236}">
                      <a16:creationId xmlns:a16="http://schemas.microsoft.com/office/drawing/2014/main" id="{E4921360-FCF3-407B-9374-BCF9DD4484FF}"/>
                    </a:ext>
                  </a:extLst>
                </p:cNvPr>
                <p:cNvPicPr/>
                <p:nvPr/>
              </p:nvPicPr>
              <p:blipFill>
                <a:blip r:embed="rId303"/>
                <a:stretch>
                  <a:fillRect/>
                </a:stretch>
              </p:blipFill>
              <p:spPr>
                <a:xfrm>
                  <a:off x="8875907" y="1743907"/>
                  <a:ext cx="483840" cy="353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4">
              <p14:nvContentPartPr>
                <p14:cNvPr id="174" name="Freihand 173">
                  <a:extLst>
                    <a:ext uri="{FF2B5EF4-FFF2-40B4-BE49-F238E27FC236}">
                      <a16:creationId xmlns:a16="http://schemas.microsoft.com/office/drawing/2014/main" id="{362905A8-7579-4AB4-A7B6-ED4D6CD73176}"/>
                    </a:ext>
                  </a:extLst>
                </p14:cNvPr>
                <p14:cNvContentPartPr/>
                <p14:nvPr/>
              </p14:nvContentPartPr>
              <p14:xfrm>
                <a:off x="9392147" y="1761907"/>
                <a:ext cx="266040" cy="156240"/>
              </p14:xfrm>
            </p:contentPart>
          </mc:Choice>
          <mc:Fallback>
            <p:pic>
              <p:nvPicPr>
                <p:cNvPr id="174" name="Freihand 173">
                  <a:extLst>
                    <a:ext uri="{FF2B5EF4-FFF2-40B4-BE49-F238E27FC236}">
                      <a16:creationId xmlns:a16="http://schemas.microsoft.com/office/drawing/2014/main" id="{362905A8-7579-4AB4-A7B6-ED4D6CD73176}"/>
                    </a:ext>
                  </a:extLst>
                </p:cNvPr>
                <p:cNvPicPr/>
                <p:nvPr/>
              </p:nvPicPr>
              <p:blipFill>
                <a:blip r:embed="rId305"/>
                <a:stretch>
                  <a:fillRect/>
                </a:stretch>
              </p:blipFill>
              <p:spPr>
                <a:xfrm>
                  <a:off x="9387827" y="1757587"/>
                  <a:ext cx="27468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6">
              <p14:nvContentPartPr>
                <p14:cNvPr id="175" name="Freihand 174">
                  <a:extLst>
                    <a:ext uri="{FF2B5EF4-FFF2-40B4-BE49-F238E27FC236}">
                      <a16:creationId xmlns:a16="http://schemas.microsoft.com/office/drawing/2014/main" id="{05C8C43E-B5DD-407F-B72C-FA3BB561D034}"/>
                    </a:ext>
                  </a:extLst>
                </p14:cNvPr>
                <p14:cNvContentPartPr/>
                <p14:nvPr/>
              </p14:nvContentPartPr>
              <p14:xfrm>
                <a:off x="9644507" y="1885387"/>
                <a:ext cx="115200" cy="238320"/>
              </p14:xfrm>
            </p:contentPart>
          </mc:Choice>
          <mc:Fallback>
            <p:pic>
              <p:nvPicPr>
                <p:cNvPr id="175" name="Freihand 174">
                  <a:extLst>
                    <a:ext uri="{FF2B5EF4-FFF2-40B4-BE49-F238E27FC236}">
                      <a16:creationId xmlns:a16="http://schemas.microsoft.com/office/drawing/2014/main" id="{05C8C43E-B5DD-407F-B72C-FA3BB561D034}"/>
                    </a:ext>
                  </a:extLst>
                </p:cNvPr>
                <p:cNvPicPr/>
                <p:nvPr/>
              </p:nvPicPr>
              <p:blipFill>
                <a:blip r:embed="rId307"/>
                <a:stretch>
                  <a:fillRect/>
                </a:stretch>
              </p:blipFill>
              <p:spPr>
                <a:xfrm>
                  <a:off x="9640187" y="1881067"/>
                  <a:ext cx="123840" cy="24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08">
              <p14:nvContentPartPr>
                <p14:cNvPr id="176" name="Freihand 175">
                  <a:extLst>
                    <a:ext uri="{FF2B5EF4-FFF2-40B4-BE49-F238E27FC236}">
                      <a16:creationId xmlns:a16="http://schemas.microsoft.com/office/drawing/2014/main" id="{F1E0719F-0D73-4829-AFE5-186DA6153188}"/>
                    </a:ext>
                  </a:extLst>
                </p14:cNvPr>
                <p14:cNvContentPartPr/>
                <p14:nvPr/>
              </p14:nvContentPartPr>
              <p14:xfrm>
                <a:off x="9880307" y="1878187"/>
                <a:ext cx="34560" cy="156240"/>
              </p14:xfrm>
            </p:contentPart>
          </mc:Choice>
          <mc:Fallback>
            <p:pic>
              <p:nvPicPr>
                <p:cNvPr id="176" name="Freihand 175">
                  <a:extLst>
                    <a:ext uri="{FF2B5EF4-FFF2-40B4-BE49-F238E27FC236}">
                      <a16:creationId xmlns:a16="http://schemas.microsoft.com/office/drawing/2014/main" id="{F1E0719F-0D73-4829-AFE5-186DA6153188}"/>
                    </a:ext>
                  </a:extLst>
                </p:cNvPr>
                <p:cNvPicPr/>
                <p:nvPr/>
              </p:nvPicPr>
              <p:blipFill>
                <a:blip r:embed="rId309"/>
                <a:stretch>
                  <a:fillRect/>
                </a:stretch>
              </p:blipFill>
              <p:spPr>
                <a:xfrm>
                  <a:off x="9875987" y="1873867"/>
                  <a:ext cx="43200" cy="16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0">
              <p14:nvContentPartPr>
                <p14:cNvPr id="177" name="Freihand 176">
                  <a:extLst>
                    <a:ext uri="{FF2B5EF4-FFF2-40B4-BE49-F238E27FC236}">
                      <a16:creationId xmlns:a16="http://schemas.microsoft.com/office/drawing/2014/main" id="{F2B480E2-AB10-4A8F-9698-1820836124A7}"/>
                    </a:ext>
                  </a:extLst>
                </p14:cNvPr>
                <p14:cNvContentPartPr/>
                <p14:nvPr/>
              </p14:nvContentPartPr>
              <p14:xfrm>
                <a:off x="9985067" y="1812307"/>
                <a:ext cx="113400" cy="123480"/>
              </p14:xfrm>
            </p:contentPart>
          </mc:Choice>
          <mc:Fallback>
            <p:pic>
              <p:nvPicPr>
                <p:cNvPr id="177" name="Freihand 176">
                  <a:extLst>
                    <a:ext uri="{FF2B5EF4-FFF2-40B4-BE49-F238E27FC236}">
                      <a16:creationId xmlns:a16="http://schemas.microsoft.com/office/drawing/2014/main" id="{F2B480E2-AB10-4A8F-9698-1820836124A7}"/>
                    </a:ext>
                  </a:extLst>
                </p:cNvPr>
                <p:cNvPicPr/>
                <p:nvPr/>
              </p:nvPicPr>
              <p:blipFill>
                <a:blip r:embed="rId311"/>
                <a:stretch>
                  <a:fillRect/>
                </a:stretch>
              </p:blipFill>
              <p:spPr>
                <a:xfrm>
                  <a:off x="9980747" y="1807987"/>
                  <a:ext cx="122040" cy="132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2">
              <p14:nvContentPartPr>
                <p14:cNvPr id="178" name="Freihand 177">
                  <a:extLst>
                    <a:ext uri="{FF2B5EF4-FFF2-40B4-BE49-F238E27FC236}">
                      <a16:creationId xmlns:a16="http://schemas.microsoft.com/office/drawing/2014/main" id="{4C0886EA-98E0-4990-91E7-638849919AE7}"/>
                    </a:ext>
                  </a:extLst>
                </p14:cNvPr>
                <p14:cNvContentPartPr/>
                <p14:nvPr/>
              </p14:nvContentPartPr>
              <p14:xfrm>
                <a:off x="10125107" y="1843267"/>
                <a:ext cx="296280" cy="56160"/>
              </p14:xfrm>
            </p:contentPart>
          </mc:Choice>
          <mc:Fallback>
            <p:pic>
              <p:nvPicPr>
                <p:cNvPr id="178" name="Freihand 177">
                  <a:extLst>
                    <a:ext uri="{FF2B5EF4-FFF2-40B4-BE49-F238E27FC236}">
                      <a16:creationId xmlns:a16="http://schemas.microsoft.com/office/drawing/2014/main" id="{4C0886EA-98E0-4990-91E7-638849919AE7}"/>
                    </a:ext>
                  </a:extLst>
                </p:cNvPr>
                <p:cNvPicPr/>
                <p:nvPr/>
              </p:nvPicPr>
              <p:blipFill>
                <a:blip r:embed="rId313"/>
                <a:stretch>
                  <a:fillRect/>
                </a:stretch>
              </p:blipFill>
              <p:spPr>
                <a:xfrm>
                  <a:off x="10120787" y="1838947"/>
                  <a:ext cx="304920" cy="64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4">
              <p14:nvContentPartPr>
                <p14:cNvPr id="179" name="Freihand 178">
                  <a:extLst>
                    <a:ext uri="{FF2B5EF4-FFF2-40B4-BE49-F238E27FC236}">
                      <a16:creationId xmlns:a16="http://schemas.microsoft.com/office/drawing/2014/main" id="{3C7FE188-76EE-40A3-BB5D-55ED1FDC2FDB}"/>
                    </a:ext>
                  </a:extLst>
                </p14:cNvPr>
                <p14:cNvContentPartPr/>
                <p14:nvPr/>
              </p14:nvContentPartPr>
              <p14:xfrm>
                <a:off x="10411307" y="1791787"/>
                <a:ext cx="18720" cy="2880"/>
              </p14:xfrm>
            </p:contentPart>
          </mc:Choice>
          <mc:Fallback>
            <p:pic>
              <p:nvPicPr>
                <p:cNvPr id="179" name="Freihand 178">
                  <a:extLst>
                    <a:ext uri="{FF2B5EF4-FFF2-40B4-BE49-F238E27FC236}">
                      <a16:creationId xmlns:a16="http://schemas.microsoft.com/office/drawing/2014/main" id="{3C7FE188-76EE-40A3-BB5D-55ED1FDC2FDB}"/>
                    </a:ext>
                  </a:extLst>
                </p:cNvPr>
                <p:cNvPicPr/>
                <p:nvPr/>
              </p:nvPicPr>
              <p:blipFill>
                <a:blip r:embed="rId315"/>
                <a:stretch>
                  <a:fillRect/>
                </a:stretch>
              </p:blipFill>
              <p:spPr>
                <a:xfrm>
                  <a:off x="10406987" y="1787467"/>
                  <a:ext cx="27360" cy="11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6">
              <p14:nvContentPartPr>
                <p14:cNvPr id="180" name="Freihand 179">
                  <a:extLst>
                    <a:ext uri="{FF2B5EF4-FFF2-40B4-BE49-F238E27FC236}">
                      <a16:creationId xmlns:a16="http://schemas.microsoft.com/office/drawing/2014/main" id="{02D5343A-18F1-4A72-86EC-83CDB738D007}"/>
                    </a:ext>
                  </a:extLst>
                </p14:cNvPr>
                <p14:cNvContentPartPr/>
                <p14:nvPr/>
              </p14:nvContentPartPr>
              <p14:xfrm>
                <a:off x="10493747" y="1821307"/>
                <a:ext cx="208080" cy="97920"/>
              </p14:xfrm>
            </p:contentPart>
          </mc:Choice>
          <mc:Fallback>
            <p:pic>
              <p:nvPicPr>
                <p:cNvPr id="180" name="Freihand 179">
                  <a:extLst>
                    <a:ext uri="{FF2B5EF4-FFF2-40B4-BE49-F238E27FC236}">
                      <a16:creationId xmlns:a16="http://schemas.microsoft.com/office/drawing/2014/main" id="{02D5343A-18F1-4A72-86EC-83CDB738D007}"/>
                    </a:ext>
                  </a:extLst>
                </p:cNvPr>
                <p:cNvPicPr/>
                <p:nvPr/>
              </p:nvPicPr>
              <p:blipFill>
                <a:blip r:embed="rId317"/>
                <a:stretch>
                  <a:fillRect/>
                </a:stretch>
              </p:blipFill>
              <p:spPr>
                <a:xfrm>
                  <a:off x="10489427" y="1816987"/>
                  <a:ext cx="216720" cy="10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8">
              <p14:nvContentPartPr>
                <p14:cNvPr id="181" name="Freihand 180">
                  <a:extLst>
                    <a:ext uri="{FF2B5EF4-FFF2-40B4-BE49-F238E27FC236}">
                      <a16:creationId xmlns:a16="http://schemas.microsoft.com/office/drawing/2014/main" id="{105E5734-8E0D-4158-A162-DA656F54EBD4}"/>
                    </a:ext>
                  </a:extLst>
                </p14:cNvPr>
                <p14:cNvContentPartPr/>
                <p14:nvPr/>
              </p14:nvContentPartPr>
              <p14:xfrm>
                <a:off x="10940507" y="1696747"/>
                <a:ext cx="239400" cy="174960"/>
              </p14:xfrm>
            </p:contentPart>
          </mc:Choice>
          <mc:Fallback>
            <p:pic>
              <p:nvPicPr>
                <p:cNvPr id="181" name="Freihand 180">
                  <a:extLst>
                    <a:ext uri="{FF2B5EF4-FFF2-40B4-BE49-F238E27FC236}">
                      <a16:creationId xmlns:a16="http://schemas.microsoft.com/office/drawing/2014/main" id="{105E5734-8E0D-4158-A162-DA656F54EBD4}"/>
                    </a:ext>
                  </a:extLst>
                </p:cNvPr>
                <p:cNvPicPr/>
                <p:nvPr/>
              </p:nvPicPr>
              <p:blipFill>
                <a:blip r:embed="rId319"/>
                <a:stretch>
                  <a:fillRect/>
                </a:stretch>
              </p:blipFill>
              <p:spPr>
                <a:xfrm>
                  <a:off x="10936187" y="1692427"/>
                  <a:ext cx="24804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0">
              <p14:nvContentPartPr>
                <p14:cNvPr id="182" name="Freihand 181">
                  <a:extLst>
                    <a:ext uri="{FF2B5EF4-FFF2-40B4-BE49-F238E27FC236}">
                      <a16:creationId xmlns:a16="http://schemas.microsoft.com/office/drawing/2014/main" id="{B9BC61CE-0369-4BCD-830B-292B83809067}"/>
                    </a:ext>
                  </a:extLst>
                </p14:cNvPr>
                <p14:cNvContentPartPr/>
                <p14:nvPr/>
              </p14:nvContentPartPr>
              <p14:xfrm>
                <a:off x="11232107" y="1757587"/>
                <a:ext cx="244800" cy="257760"/>
              </p14:xfrm>
            </p:contentPart>
          </mc:Choice>
          <mc:Fallback>
            <p:pic>
              <p:nvPicPr>
                <p:cNvPr id="182" name="Freihand 181">
                  <a:extLst>
                    <a:ext uri="{FF2B5EF4-FFF2-40B4-BE49-F238E27FC236}">
                      <a16:creationId xmlns:a16="http://schemas.microsoft.com/office/drawing/2014/main" id="{B9BC61CE-0369-4BCD-830B-292B83809067}"/>
                    </a:ext>
                  </a:extLst>
                </p:cNvPr>
                <p:cNvPicPr/>
                <p:nvPr/>
              </p:nvPicPr>
              <p:blipFill>
                <a:blip r:embed="rId321"/>
                <a:stretch>
                  <a:fillRect/>
                </a:stretch>
              </p:blipFill>
              <p:spPr>
                <a:xfrm>
                  <a:off x="11227787" y="1753267"/>
                  <a:ext cx="253440" cy="266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2">
              <p14:nvContentPartPr>
                <p14:cNvPr id="183" name="Freihand 182">
                  <a:extLst>
                    <a:ext uri="{FF2B5EF4-FFF2-40B4-BE49-F238E27FC236}">
                      <a16:creationId xmlns:a16="http://schemas.microsoft.com/office/drawing/2014/main" id="{F918FACA-3237-41EB-9F4A-7E3A6003947D}"/>
                    </a:ext>
                  </a:extLst>
                </p14:cNvPr>
                <p14:cNvContentPartPr/>
                <p14:nvPr/>
              </p14:nvContentPartPr>
              <p14:xfrm>
                <a:off x="8331947" y="2191747"/>
                <a:ext cx="137520" cy="131040"/>
              </p14:xfrm>
            </p:contentPart>
          </mc:Choice>
          <mc:Fallback>
            <p:pic>
              <p:nvPicPr>
                <p:cNvPr id="183" name="Freihand 182">
                  <a:extLst>
                    <a:ext uri="{FF2B5EF4-FFF2-40B4-BE49-F238E27FC236}">
                      <a16:creationId xmlns:a16="http://schemas.microsoft.com/office/drawing/2014/main" id="{F918FACA-3237-41EB-9F4A-7E3A6003947D}"/>
                    </a:ext>
                  </a:extLst>
                </p:cNvPr>
                <p:cNvPicPr/>
                <p:nvPr/>
              </p:nvPicPr>
              <p:blipFill>
                <a:blip r:embed="rId323"/>
                <a:stretch>
                  <a:fillRect/>
                </a:stretch>
              </p:blipFill>
              <p:spPr>
                <a:xfrm>
                  <a:off x="8327627" y="2187427"/>
                  <a:ext cx="146160" cy="13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4">
              <p14:nvContentPartPr>
                <p14:cNvPr id="184" name="Freihand 183">
                  <a:extLst>
                    <a:ext uri="{FF2B5EF4-FFF2-40B4-BE49-F238E27FC236}">
                      <a16:creationId xmlns:a16="http://schemas.microsoft.com/office/drawing/2014/main" id="{A25E97B9-E606-429B-852A-6C7C9847E421}"/>
                    </a:ext>
                  </a:extLst>
                </p14:cNvPr>
                <p14:cNvContentPartPr/>
                <p14:nvPr/>
              </p14:nvContentPartPr>
              <p14:xfrm>
                <a:off x="8477747" y="2213347"/>
                <a:ext cx="137160" cy="89280"/>
              </p14:xfrm>
            </p:contentPart>
          </mc:Choice>
          <mc:Fallback>
            <p:pic>
              <p:nvPicPr>
                <p:cNvPr id="184" name="Freihand 183">
                  <a:extLst>
                    <a:ext uri="{FF2B5EF4-FFF2-40B4-BE49-F238E27FC236}">
                      <a16:creationId xmlns:a16="http://schemas.microsoft.com/office/drawing/2014/main" id="{A25E97B9-E606-429B-852A-6C7C9847E421}"/>
                    </a:ext>
                  </a:extLst>
                </p:cNvPr>
                <p:cNvPicPr/>
                <p:nvPr/>
              </p:nvPicPr>
              <p:blipFill>
                <a:blip r:embed="rId325"/>
                <a:stretch>
                  <a:fillRect/>
                </a:stretch>
              </p:blipFill>
              <p:spPr>
                <a:xfrm>
                  <a:off x="8473427" y="2209027"/>
                  <a:ext cx="145800" cy="9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6">
              <p14:nvContentPartPr>
                <p14:cNvPr id="188" name="Freihand 187">
                  <a:extLst>
                    <a:ext uri="{FF2B5EF4-FFF2-40B4-BE49-F238E27FC236}">
                      <a16:creationId xmlns:a16="http://schemas.microsoft.com/office/drawing/2014/main" id="{0062CF33-7882-42D4-B0EC-61A6BF8184C4}"/>
                    </a:ext>
                  </a:extLst>
                </p14:cNvPr>
                <p14:cNvContentPartPr/>
                <p14:nvPr/>
              </p14:nvContentPartPr>
              <p14:xfrm>
                <a:off x="8662067" y="2224507"/>
                <a:ext cx="106560" cy="76680"/>
              </p14:xfrm>
            </p:contentPart>
          </mc:Choice>
          <mc:Fallback>
            <p:pic>
              <p:nvPicPr>
                <p:cNvPr id="188" name="Freihand 187">
                  <a:extLst>
                    <a:ext uri="{FF2B5EF4-FFF2-40B4-BE49-F238E27FC236}">
                      <a16:creationId xmlns:a16="http://schemas.microsoft.com/office/drawing/2014/main" id="{0062CF33-7882-42D4-B0EC-61A6BF8184C4}"/>
                    </a:ext>
                  </a:extLst>
                </p:cNvPr>
                <p:cNvPicPr/>
                <p:nvPr/>
              </p:nvPicPr>
              <p:blipFill>
                <a:blip r:embed="rId327"/>
                <a:stretch>
                  <a:fillRect/>
                </a:stretch>
              </p:blipFill>
              <p:spPr>
                <a:xfrm>
                  <a:off x="8657747" y="2220187"/>
                  <a:ext cx="115200" cy="85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28">
              <p14:nvContentPartPr>
                <p14:cNvPr id="189" name="Freihand 188">
                  <a:extLst>
                    <a:ext uri="{FF2B5EF4-FFF2-40B4-BE49-F238E27FC236}">
                      <a16:creationId xmlns:a16="http://schemas.microsoft.com/office/drawing/2014/main" id="{A571DED5-D088-4ABE-8723-2D10E3B53816}"/>
                    </a:ext>
                  </a:extLst>
                </p14:cNvPr>
                <p14:cNvContentPartPr/>
                <p14:nvPr/>
              </p14:nvContentPartPr>
              <p14:xfrm>
                <a:off x="8983547" y="2189227"/>
                <a:ext cx="141120" cy="153360"/>
              </p14:xfrm>
            </p:contentPart>
          </mc:Choice>
          <mc:Fallback>
            <p:pic>
              <p:nvPicPr>
                <p:cNvPr id="189" name="Freihand 188">
                  <a:extLst>
                    <a:ext uri="{FF2B5EF4-FFF2-40B4-BE49-F238E27FC236}">
                      <a16:creationId xmlns:a16="http://schemas.microsoft.com/office/drawing/2014/main" id="{A571DED5-D088-4ABE-8723-2D10E3B53816}"/>
                    </a:ext>
                  </a:extLst>
                </p:cNvPr>
                <p:cNvPicPr/>
                <p:nvPr/>
              </p:nvPicPr>
              <p:blipFill>
                <a:blip r:embed="rId329"/>
                <a:stretch>
                  <a:fillRect/>
                </a:stretch>
              </p:blipFill>
              <p:spPr>
                <a:xfrm>
                  <a:off x="8979227" y="2184907"/>
                  <a:ext cx="149760" cy="16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0">
              <p14:nvContentPartPr>
                <p14:cNvPr id="190" name="Freihand 189">
                  <a:extLst>
                    <a:ext uri="{FF2B5EF4-FFF2-40B4-BE49-F238E27FC236}">
                      <a16:creationId xmlns:a16="http://schemas.microsoft.com/office/drawing/2014/main" id="{CF4176CF-70B9-49CE-80AE-ABC4DE5CF5A9}"/>
                    </a:ext>
                  </a:extLst>
                </p14:cNvPr>
                <p14:cNvContentPartPr/>
                <p14:nvPr/>
              </p14:nvContentPartPr>
              <p14:xfrm>
                <a:off x="9178307" y="2180587"/>
                <a:ext cx="133200" cy="111240"/>
              </p14:xfrm>
            </p:contentPart>
          </mc:Choice>
          <mc:Fallback>
            <p:pic>
              <p:nvPicPr>
                <p:cNvPr id="190" name="Freihand 189">
                  <a:extLst>
                    <a:ext uri="{FF2B5EF4-FFF2-40B4-BE49-F238E27FC236}">
                      <a16:creationId xmlns:a16="http://schemas.microsoft.com/office/drawing/2014/main" id="{CF4176CF-70B9-49CE-80AE-ABC4DE5CF5A9}"/>
                    </a:ext>
                  </a:extLst>
                </p:cNvPr>
                <p:cNvPicPr/>
                <p:nvPr/>
              </p:nvPicPr>
              <p:blipFill>
                <a:blip r:embed="rId331"/>
                <a:stretch>
                  <a:fillRect/>
                </a:stretch>
              </p:blipFill>
              <p:spPr>
                <a:xfrm>
                  <a:off x="9173987" y="2176267"/>
                  <a:ext cx="141840" cy="11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2">
              <p14:nvContentPartPr>
                <p14:cNvPr id="191" name="Freihand 190">
                  <a:extLst>
                    <a:ext uri="{FF2B5EF4-FFF2-40B4-BE49-F238E27FC236}">
                      <a16:creationId xmlns:a16="http://schemas.microsoft.com/office/drawing/2014/main" id="{BE36F361-01AC-446D-BF18-DF82F14E44DC}"/>
                    </a:ext>
                  </a:extLst>
                </p14:cNvPr>
                <p14:cNvContentPartPr/>
                <p14:nvPr/>
              </p14:nvContentPartPr>
              <p14:xfrm>
                <a:off x="9244187" y="2090947"/>
                <a:ext cx="70920" cy="235440"/>
              </p14:xfrm>
            </p:contentPart>
          </mc:Choice>
          <mc:Fallback>
            <p:pic>
              <p:nvPicPr>
                <p:cNvPr id="191" name="Freihand 190">
                  <a:extLst>
                    <a:ext uri="{FF2B5EF4-FFF2-40B4-BE49-F238E27FC236}">
                      <a16:creationId xmlns:a16="http://schemas.microsoft.com/office/drawing/2014/main" id="{BE36F361-01AC-446D-BF18-DF82F14E44DC}"/>
                    </a:ext>
                  </a:extLst>
                </p:cNvPr>
                <p:cNvPicPr/>
                <p:nvPr/>
              </p:nvPicPr>
              <p:blipFill>
                <a:blip r:embed="rId333"/>
                <a:stretch>
                  <a:fillRect/>
                </a:stretch>
              </p:blipFill>
              <p:spPr>
                <a:xfrm>
                  <a:off x="9239867" y="2086627"/>
                  <a:ext cx="79560" cy="24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4">
              <p14:nvContentPartPr>
                <p14:cNvPr id="192" name="Freihand 191">
                  <a:extLst>
                    <a:ext uri="{FF2B5EF4-FFF2-40B4-BE49-F238E27FC236}">
                      <a16:creationId xmlns:a16="http://schemas.microsoft.com/office/drawing/2014/main" id="{1BE895C7-142B-466B-AC56-DF0C479A00BE}"/>
                    </a:ext>
                  </a:extLst>
                </p14:cNvPr>
                <p14:cNvContentPartPr/>
                <p14:nvPr/>
              </p14:nvContentPartPr>
              <p14:xfrm>
                <a:off x="9330587" y="2062147"/>
                <a:ext cx="30240" cy="207720"/>
              </p14:xfrm>
            </p:contentPart>
          </mc:Choice>
          <mc:Fallback>
            <p:pic>
              <p:nvPicPr>
                <p:cNvPr id="192" name="Freihand 191">
                  <a:extLst>
                    <a:ext uri="{FF2B5EF4-FFF2-40B4-BE49-F238E27FC236}">
                      <a16:creationId xmlns:a16="http://schemas.microsoft.com/office/drawing/2014/main" id="{1BE895C7-142B-466B-AC56-DF0C479A00BE}"/>
                    </a:ext>
                  </a:extLst>
                </p:cNvPr>
                <p:cNvPicPr/>
                <p:nvPr/>
              </p:nvPicPr>
              <p:blipFill>
                <a:blip r:embed="rId335"/>
                <a:stretch>
                  <a:fillRect/>
                </a:stretch>
              </p:blipFill>
              <p:spPr>
                <a:xfrm>
                  <a:off x="9326267" y="2057827"/>
                  <a:ext cx="38880" cy="21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6">
              <p14:nvContentPartPr>
                <p14:cNvPr id="193" name="Freihand 192">
                  <a:extLst>
                    <a:ext uri="{FF2B5EF4-FFF2-40B4-BE49-F238E27FC236}">
                      <a16:creationId xmlns:a16="http://schemas.microsoft.com/office/drawing/2014/main" id="{82356980-6CBA-41D0-86D2-0EA2662CCE87}"/>
                    </a:ext>
                  </a:extLst>
                </p14:cNvPr>
                <p14:cNvContentPartPr/>
                <p14:nvPr/>
              </p14:nvContentPartPr>
              <p14:xfrm>
                <a:off x="9544787" y="2085547"/>
                <a:ext cx="65160" cy="294120"/>
              </p14:xfrm>
            </p:contentPart>
          </mc:Choice>
          <mc:Fallback>
            <p:pic>
              <p:nvPicPr>
                <p:cNvPr id="193" name="Freihand 192">
                  <a:extLst>
                    <a:ext uri="{FF2B5EF4-FFF2-40B4-BE49-F238E27FC236}">
                      <a16:creationId xmlns:a16="http://schemas.microsoft.com/office/drawing/2014/main" id="{82356980-6CBA-41D0-86D2-0EA2662CCE87}"/>
                    </a:ext>
                  </a:extLst>
                </p:cNvPr>
                <p:cNvPicPr/>
                <p:nvPr/>
              </p:nvPicPr>
              <p:blipFill>
                <a:blip r:embed="rId337"/>
                <a:stretch>
                  <a:fillRect/>
                </a:stretch>
              </p:blipFill>
              <p:spPr>
                <a:xfrm>
                  <a:off x="9540467" y="2081227"/>
                  <a:ext cx="7380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38">
              <p14:nvContentPartPr>
                <p14:cNvPr id="194" name="Freihand 193">
                  <a:extLst>
                    <a:ext uri="{FF2B5EF4-FFF2-40B4-BE49-F238E27FC236}">
                      <a16:creationId xmlns:a16="http://schemas.microsoft.com/office/drawing/2014/main" id="{90CA25AF-8185-4FB8-BA3C-D5788EB3E129}"/>
                    </a:ext>
                  </a:extLst>
                </p14:cNvPr>
                <p14:cNvContentPartPr/>
                <p14:nvPr/>
              </p14:nvContentPartPr>
              <p14:xfrm>
                <a:off x="9690227" y="2129467"/>
                <a:ext cx="96120" cy="105840"/>
              </p14:xfrm>
            </p:contentPart>
          </mc:Choice>
          <mc:Fallback>
            <p:pic>
              <p:nvPicPr>
                <p:cNvPr id="194" name="Freihand 193">
                  <a:extLst>
                    <a:ext uri="{FF2B5EF4-FFF2-40B4-BE49-F238E27FC236}">
                      <a16:creationId xmlns:a16="http://schemas.microsoft.com/office/drawing/2014/main" id="{90CA25AF-8185-4FB8-BA3C-D5788EB3E129}"/>
                    </a:ext>
                  </a:extLst>
                </p:cNvPr>
                <p:cNvPicPr/>
                <p:nvPr/>
              </p:nvPicPr>
              <p:blipFill>
                <a:blip r:embed="rId339"/>
                <a:stretch>
                  <a:fillRect/>
                </a:stretch>
              </p:blipFill>
              <p:spPr>
                <a:xfrm>
                  <a:off x="9685907" y="2125147"/>
                  <a:ext cx="104760" cy="11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0">
              <p14:nvContentPartPr>
                <p14:cNvPr id="195" name="Freihand 194">
                  <a:extLst>
                    <a:ext uri="{FF2B5EF4-FFF2-40B4-BE49-F238E27FC236}">
                      <a16:creationId xmlns:a16="http://schemas.microsoft.com/office/drawing/2014/main" id="{8EDAC6B2-D357-4CCC-9B23-FE89E1F55779}"/>
                    </a:ext>
                  </a:extLst>
                </p14:cNvPr>
                <p14:cNvContentPartPr/>
                <p14:nvPr/>
              </p14:nvContentPartPr>
              <p14:xfrm>
                <a:off x="10010267" y="2083027"/>
                <a:ext cx="141120" cy="298080"/>
              </p14:xfrm>
            </p:contentPart>
          </mc:Choice>
          <mc:Fallback>
            <p:pic>
              <p:nvPicPr>
                <p:cNvPr id="195" name="Freihand 194">
                  <a:extLst>
                    <a:ext uri="{FF2B5EF4-FFF2-40B4-BE49-F238E27FC236}">
                      <a16:creationId xmlns:a16="http://schemas.microsoft.com/office/drawing/2014/main" id="{8EDAC6B2-D357-4CCC-9B23-FE89E1F55779}"/>
                    </a:ext>
                  </a:extLst>
                </p:cNvPr>
                <p:cNvPicPr/>
                <p:nvPr/>
              </p:nvPicPr>
              <p:blipFill>
                <a:blip r:embed="rId341"/>
                <a:stretch>
                  <a:fillRect/>
                </a:stretch>
              </p:blipFill>
              <p:spPr>
                <a:xfrm>
                  <a:off x="10005947" y="2078707"/>
                  <a:ext cx="149760" cy="30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2">
              <p14:nvContentPartPr>
                <p14:cNvPr id="196" name="Freihand 195">
                  <a:extLst>
                    <a:ext uri="{FF2B5EF4-FFF2-40B4-BE49-F238E27FC236}">
                      <a16:creationId xmlns:a16="http://schemas.microsoft.com/office/drawing/2014/main" id="{5A9ACD32-9E8B-4781-B624-25716844944F}"/>
                    </a:ext>
                  </a:extLst>
                </p14:cNvPr>
                <p14:cNvContentPartPr/>
                <p14:nvPr/>
              </p14:nvContentPartPr>
              <p14:xfrm>
                <a:off x="10197107" y="1997347"/>
                <a:ext cx="123120" cy="104760"/>
              </p14:xfrm>
            </p:contentPart>
          </mc:Choice>
          <mc:Fallback>
            <p:pic>
              <p:nvPicPr>
                <p:cNvPr id="196" name="Freihand 195">
                  <a:extLst>
                    <a:ext uri="{FF2B5EF4-FFF2-40B4-BE49-F238E27FC236}">
                      <a16:creationId xmlns:a16="http://schemas.microsoft.com/office/drawing/2014/main" id="{5A9ACD32-9E8B-4781-B624-25716844944F}"/>
                    </a:ext>
                  </a:extLst>
                </p:cNvPr>
                <p:cNvPicPr/>
                <p:nvPr/>
              </p:nvPicPr>
              <p:blipFill>
                <a:blip r:embed="rId343"/>
                <a:stretch>
                  <a:fillRect/>
                </a:stretch>
              </p:blipFill>
              <p:spPr>
                <a:xfrm>
                  <a:off x="10192787" y="1993027"/>
                  <a:ext cx="131760" cy="11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4">
              <p14:nvContentPartPr>
                <p14:cNvPr id="197" name="Freihand 196">
                  <a:extLst>
                    <a:ext uri="{FF2B5EF4-FFF2-40B4-BE49-F238E27FC236}">
                      <a16:creationId xmlns:a16="http://schemas.microsoft.com/office/drawing/2014/main" id="{775B44F7-B04C-44D9-9087-8630BF8C11E6}"/>
                    </a:ext>
                  </a:extLst>
                </p14:cNvPr>
                <p14:cNvContentPartPr/>
                <p14:nvPr/>
              </p14:nvContentPartPr>
              <p14:xfrm>
                <a:off x="10256867" y="2057107"/>
                <a:ext cx="54000" cy="69480"/>
              </p14:xfrm>
            </p:contentPart>
          </mc:Choice>
          <mc:Fallback>
            <p:pic>
              <p:nvPicPr>
                <p:cNvPr id="197" name="Freihand 196">
                  <a:extLst>
                    <a:ext uri="{FF2B5EF4-FFF2-40B4-BE49-F238E27FC236}">
                      <a16:creationId xmlns:a16="http://schemas.microsoft.com/office/drawing/2014/main" id="{775B44F7-B04C-44D9-9087-8630BF8C11E6}"/>
                    </a:ext>
                  </a:extLst>
                </p:cNvPr>
                <p:cNvPicPr/>
                <p:nvPr/>
              </p:nvPicPr>
              <p:blipFill>
                <a:blip r:embed="rId345"/>
                <a:stretch>
                  <a:fillRect/>
                </a:stretch>
              </p:blipFill>
              <p:spPr>
                <a:xfrm>
                  <a:off x="10252547" y="2052787"/>
                  <a:ext cx="6264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6">
              <p14:nvContentPartPr>
                <p14:cNvPr id="198" name="Freihand 197">
                  <a:extLst>
                    <a:ext uri="{FF2B5EF4-FFF2-40B4-BE49-F238E27FC236}">
                      <a16:creationId xmlns:a16="http://schemas.microsoft.com/office/drawing/2014/main" id="{7AB88B77-6156-414A-A75D-31F91AFAAFBF}"/>
                    </a:ext>
                  </a:extLst>
                </p14:cNvPr>
                <p14:cNvContentPartPr/>
                <p14:nvPr/>
              </p14:nvContentPartPr>
              <p14:xfrm>
                <a:off x="10493747" y="2141347"/>
                <a:ext cx="162360" cy="158760"/>
              </p14:xfrm>
            </p:contentPart>
          </mc:Choice>
          <mc:Fallback>
            <p:pic>
              <p:nvPicPr>
                <p:cNvPr id="198" name="Freihand 197">
                  <a:extLst>
                    <a:ext uri="{FF2B5EF4-FFF2-40B4-BE49-F238E27FC236}">
                      <a16:creationId xmlns:a16="http://schemas.microsoft.com/office/drawing/2014/main" id="{7AB88B77-6156-414A-A75D-31F91AFAAFBF}"/>
                    </a:ext>
                  </a:extLst>
                </p:cNvPr>
                <p:cNvPicPr/>
                <p:nvPr/>
              </p:nvPicPr>
              <p:blipFill>
                <a:blip r:embed="rId347"/>
                <a:stretch>
                  <a:fillRect/>
                </a:stretch>
              </p:blipFill>
              <p:spPr>
                <a:xfrm>
                  <a:off x="10489427" y="2137027"/>
                  <a:ext cx="171000" cy="167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48">
              <p14:nvContentPartPr>
                <p14:cNvPr id="200" name="Freihand 199">
                  <a:extLst>
                    <a:ext uri="{FF2B5EF4-FFF2-40B4-BE49-F238E27FC236}">
                      <a16:creationId xmlns:a16="http://schemas.microsoft.com/office/drawing/2014/main" id="{FF0CAFAD-5208-4FD1-AAC8-B6943985DBA7}"/>
                    </a:ext>
                  </a:extLst>
                </p14:cNvPr>
                <p14:cNvContentPartPr/>
                <p14:nvPr/>
              </p14:nvContentPartPr>
              <p14:xfrm>
                <a:off x="10845827" y="2145307"/>
                <a:ext cx="153360" cy="311040"/>
              </p14:xfrm>
            </p:contentPart>
          </mc:Choice>
          <mc:Fallback>
            <p:pic>
              <p:nvPicPr>
                <p:cNvPr id="200" name="Freihand 199">
                  <a:extLst>
                    <a:ext uri="{FF2B5EF4-FFF2-40B4-BE49-F238E27FC236}">
                      <a16:creationId xmlns:a16="http://schemas.microsoft.com/office/drawing/2014/main" id="{FF0CAFAD-5208-4FD1-AAC8-B6943985DBA7}"/>
                    </a:ext>
                  </a:extLst>
                </p:cNvPr>
                <p:cNvPicPr/>
                <p:nvPr/>
              </p:nvPicPr>
              <p:blipFill>
                <a:blip r:embed="rId349"/>
                <a:stretch>
                  <a:fillRect/>
                </a:stretch>
              </p:blipFill>
              <p:spPr>
                <a:xfrm>
                  <a:off x="10841507" y="2140987"/>
                  <a:ext cx="162000" cy="31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0">
              <p14:nvContentPartPr>
                <p14:cNvPr id="201" name="Freihand 200">
                  <a:extLst>
                    <a:ext uri="{FF2B5EF4-FFF2-40B4-BE49-F238E27FC236}">
                      <a16:creationId xmlns:a16="http://schemas.microsoft.com/office/drawing/2014/main" id="{A2A4F13D-E5E1-404F-A3EF-A31CC3C463EE}"/>
                    </a:ext>
                  </a:extLst>
                </p14:cNvPr>
                <p14:cNvContentPartPr/>
                <p14:nvPr/>
              </p14:nvContentPartPr>
              <p14:xfrm>
                <a:off x="11024387" y="2194267"/>
                <a:ext cx="158400" cy="116280"/>
              </p14:xfrm>
            </p:contentPart>
          </mc:Choice>
          <mc:Fallback>
            <p:pic>
              <p:nvPicPr>
                <p:cNvPr id="201" name="Freihand 200">
                  <a:extLst>
                    <a:ext uri="{FF2B5EF4-FFF2-40B4-BE49-F238E27FC236}">
                      <a16:creationId xmlns:a16="http://schemas.microsoft.com/office/drawing/2014/main" id="{A2A4F13D-E5E1-404F-A3EF-A31CC3C463EE}"/>
                    </a:ext>
                  </a:extLst>
                </p:cNvPr>
                <p:cNvPicPr/>
                <p:nvPr/>
              </p:nvPicPr>
              <p:blipFill>
                <a:blip r:embed="rId351"/>
                <a:stretch>
                  <a:fillRect/>
                </a:stretch>
              </p:blipFill>
              <p:spPr>
                <a:xfrm>
                  <a:off x="11020067" y="2189947"/>
                  <a:ext cx="167040" cy="124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2">
              <p14:nvContentPartPr>
                <p14:cNvPr id="212" name="Freihand 211">
                  <a:extLst>
                    <a:ext uri="{FF2B5EF4-FFF2-40B4-BE49-F238E27FC236}">
                      <a16:creationId xmlns:a16="http://schemas.microsoft.com/office/drawing/2014/main" id="{51591561-B12B-48AF-B89F-43C6AEB2A99E}"/>
                    </a:ext>
                  </a:extLst>
                </p14:cNvPr>
                <p14:cNvContentPartPr/>
                <p14:nvPr/>
              </p14:nvContentPartPr>
              <p14:xfrm>
                <a:off x="8302067" y="2588107"/>
                <a:ext cx="295560" cy="24480"/>
              </p14:xfrm>
            </p:contentPart>
          </mc:Choice>
          <mc:Fallback>
            <p:pic>
              <p:nvPicPr>
                <p:cNvPr id="212" name="Freihand 211">
                  <a:extLst>
                    <a:ext uri="{FF2B5EF4-FFF2-40B4-BE49-F238E27FC236}">
                      <a16:creationId xmlns:a16="http://schemas.microsoft.com/office/drawing/2014/main" id="{51591561-B12B-48AF-B89F-43C6AEB2A99E}"/>
                    </a:ext>
                  </a:extLst>
                </p:cNvPr>
                <p:cNvPicPr/>
                <p:nvPr/>
              </p:nvPicPr>
              <p:blipFill>
                <a:blip r:embed="rId353"/>
                <a:stretch>
                  <a:fillRect/>
                </a:stretch>
              </p:blipFill>
              <p:spPr>
                <a:xfrm>
                  <a:off x="8297747" y="2583787"/>
                  <a:ext cx="304200" cy="33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4">
              <p14:nvContentPartPr>
                <p14:cNvPr id="213" name="Freihand 212">
                  <a:extLst>
                    <a:ext uri="{FF2B5EF4-FFF2-40B4-BE49-F238E27FC236}">
                      <a16:creationId xmlns:a16="http://schemas.microsoft.com/office/drawing/2014/main" id="{6F89A02B-DB22-4E0F-8DFC-651D4C9B0757}"/>
                    </a:ext>
                  </a:extLst>
                </p14:cNvPr>
                <p14:cNvContentPartPr/>
                <p14:nvPr/>
              </p14:nvContentPartPr>
              <p14:xfrm>
                <a:off x="8312507" y="2659027"/>
                <a:ext cx="282600" cy="10080"/>
              </p14:xfrm>
            </p:contentPart>
          </mc:Choice>
          <mc:Fallback>
            <p:pic>
              <p:nvPicPr>
                <p:cNvPr id="213" name="Freihand 212">
                  <a:extLst>
                    <a:ext uri="{FF2B5EF4-FFF2-40B4-BE49-F238E27FC236}">
                      <a16:creationId xmlns:a16="http://schemas.microsoft.com/office/drawing/2014/main" id="{6F89A02B-DB22-4E0F-8DFC-651D4C9B0757}"/>
                    </a:ext>
                  </a:extLst>
                </p:cNvPr>
                <p:cNvPicPr/>
                <p:nvPr/>
              </p:nvPicPr>
              <p:blipFill>
                <a:blip r:embed="rId355"/>
                <a:stretch>
                  <a:fillRect/>
                </a:stretch>
              </p:blipFill>
              <p:spPr>
                <a:xfrm>
                  <a:off x="8308187" y="2654707"/>
                  <a:ext cx="291240" cy="1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6">
              <p14:nvContentPartPr>
                <p14:cNvPr id="214" name="Freihand 213">
                  <a:extLst>
                    <a:ext uri="{FF2B5EF4-FFF2-40B4-BE49-F238E27FC236}">
                      <a16:creationId xmlns:a16="http://schemas.microsoft.com/office/drawing/2014/main" id="{AAACDFA8-0CB0-45E7-9FAD-DF235D96D229}"/>
                    </a:ext>
                  </a:extLst>
                </p14:cNvPr>
                <p14:cNvContentPartPr/>
                <p14:nvPr/>
              </p14:nvContentPartPr>
              <p14:xfrm>
                <a:off x="8519507" y="2517907"/>
                <a:ext cx="232560" cy="256320"/>
              </p14:xfrm>
            </p:contentPart>
          </mc:Choice>
          <mc:Fallback>
            <p:pic>
              <p:nvPicPr>
                <p:cNvPr id="214" name="Freihand 213">
                  <a:extLst>
                    <a:ext uri="{FF2B5EF4-FFF2-40B4-BE49-F238E27FC236}">
                      <a16:creationId xmlns:a16="http://schemas.microsoft.com/office/drawing/2014/main" id="{AAACDFA8-0CB0-45E7-9FAD-DF235D96D229}"/>
                    </a:ext>
                  </a:extLst>
                </p:cNvPr>
                <p:cNvPicPr/>
                <p:nvPr/>
              </p:nvPicPr>
              <p:blipFill>
                <a:blip r:embed="rId357"/>
                <a:stretch>
                  <a:fillRect/>
                </a:stretch>
              </p:blipFill>
              <p:spPr>
                <a:xfrm>
                  <a:off x="8515187" y="2513587"/>
                  <a:ext cx="241200" cy="264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58">
              <p14:nvContentPartPr>
                <p14:cNvPr id="216" name="Freihand 215">
                  <a:extLst>
                    <a:ext uri="{FF2B5EF4-FFF2-40B4-BE49-F238E27FC236}">
                      <a16:creationId xmlns:a16="http://schemas.microsoft.com/office/drawing/2014/main" id="{C40D9EE9-9C06-4700-B65A-5305FE468563}"/>
                    </a:ext>
                  </a:extLst>
                </p14:cNvPr>
                <p14:cNvContentPartPr/>
                <p14:nvPr/>
              </p14:nvContentPartPr>
              <p14:xfrm>
                <a:off x="8997947" y="2534467"/>
                <a:ext cx="3600" cy="178920"/>
              </p14:xfrm>
            </p:contentPart>
          </mc:Choice>
          <mc:Fallback>
            <p:pic>
              <p:nvPicPr>
                <p:cNvPr id="216" name="Freihand 215">
                  <a:extLst>
                    <a:ext uri="{FF2B5EF4-FFF2-40B4-BE49-F238E27FC236}">
                      <a16:creationId xmlns:a16="http://schemas.microsoft.com/office/drawing/2014/main" id="{C40D9EE9-9C06-4700-B65A-5305FE468563}"/>
                    </a:ext>
                  </a:extLst>
                </p:cNvPr>
                <p:cNvPicPr/>
                <p:nvPr/>
              </p:nvPicPr>
              <p:blipFill>
                <a:blip r:embed="rId359"/>
                <a:stretch>
                  <a:fillRect/>
                </a:stretch>
              </p:blipFill>
              <p:spPr>
                <a:xfrm>
                  <a:off x="8993627" y="2530147"/>
                  <a:ext cx="12240" cy="187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0">
              <p14:nvContentPartPr>
                <p14:cNvPr id="217" name="Freihand 216">
                  <a:extLst>
                    <a:ext uri="{FF2B5EF4-FFF2-40B4-BE49-F238E27FC236}">
                      <a16:creationId xmlns:a16="http://schemas.microsoft.com/office/drawing/2014/main" id="{556F26DB-D6BD-409A-B311-327B14A04D6E}"/>
                    </a:ext>
                  </a:extLst>
                </p14:cNvPr>
                <p14:cNvContentPartPr/>
                <p14:nvPr/>
              </p14:nvContentPartPr>
              <p14:xfrm>
                <a:off x="8848187" y="2506387"/>
                <a:ext cx="228240" cy="34560"/>
              </p14:xfrm>
            </p:contentPart>
          </mc:Choice>
          <mc:Fallback>
            <p:pic>
              <p:nvPicPr>
                <p:cNvPr id="217" name="Freihand 216">
                  <a:extLst>
                    <a:ext uri="{FF2B5EF4-FFF2-40B4-BE49-F238E27FC236}">
                      <a16:creationId xmlns:a16="http://schemas.microsoft.com/office/drawing/2014/main" id="{556F26DB-D6BD-409A-B311-327B14A04D6E}"/>
                    </a:ext>
                  </a:extLst>
                </p:cNvPr>
                <p:cNvPicPr/>
                <p:nvPr/>
              </p:nvPicPr>
              <p:blipFill>
                <a:blip r:embed="rId361"/>
                <a:stretch>
                  <a:fillRect/>
                </a:stretch>
              </p:blipFill>
              <p:spPr>
                <a:xfrm>
                  <a:off x="8843867" y="2502067"/>
                  <a:ext cx="23688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2">
              <p14:nvContentPartPr>
                <p14:cNvPr id="218" name="Freihand 217">
                  <a:extLst>
                    <a:ext uri="{FF2B5EF4-FFF2-40B4-BE49-F238E27FC236}">
                      <a16:creationId xmlns:a16="http://schemas.microsoft.com/office/drawing/2014/main" id="{160D15CE-0FC4-42CD-851A-9F5DBB6C7A24}"/>
                    </a:ext>
                  </a:extLst>
                </p14:cNvPr>
                <p14:cNvContentPartPr/>
                <p14:nvPr/>
              </p14:nvContentPartPr>
              <p14:xfrm>
                <a:off x="9091907" y="2467867"/>
                <a:ext cx="100800" cy="230760"/>
              </p14:xfrm>
            </p:contentPart>
          </mc:Choice>
          <mc:Fallback>
            <p:pic>
              <p:nvPicPr>
                <p:cNvPr id="218" name="Freihand 217">
                  <a:extLst>
                    <a:ext uri="{FF2B5EF4-FFF2-40B4-BE49-F238E27FC236}">
                      <a16:creationId xmlns:a16="http://schemas.microsoft.com/office/drawing/2014/main" id="{160D15CE-0FC4-42CD-851A-9F5DBB6C7A24}"/>
                    </a:ext>
                  </a:extLst>
                </p:cNvPr>
                <p:cNvPicPr/>
                <p:nvPr/>
              </p:nvPicPr>
              <p:blipFill>
                <a:blip r:embed="rId363"/>
                <a:stretch>
                  <a:fillRect/>
                </a:stretch>
              </p:blipFill>
              <p:spPr>
                <a:xfrm>
                  <a:off x="9087587" y="2463547"/>
                  <a:ext cx="109440" cy="239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4">
              <p14:nvContentPartPr>
                <p14:cNvPr id="219" name="Freihand 218">
                  <a:extLst>
                    <a:ext uri="{FF2B5EF4-FFF2-40B4-BE49-F238E27FC236}">
                      <a16:creationId xmlns:a16="http://schemas.microsoft.com/office/drawing/2014/main" id="{702D9040-4C3D-4169-AA08-CD4CB201EA7D}"/>
                    </a:ext>
                  </a:extLst>
                </p14:cNvPr>
                <p14:cNvContentPartPr/>
                <p14:nvPr/>
              </p14:nvContentPartPr>
              <p14:xfrm>
                <a:off x="9243467" y="2544907"/>
                <a:ext cx="90360" cy="113040"/>
              </p14:xfrm>
            </p:contentPart>
          </mc:Choice>
          <mc:Fallback>
            <p:pic>
              <p:nvPicPr>
                <p:cNvPr id="219" name="Freihand 218">
                  <a:extLst>
                    <a:ext uri="{FF2B5EF4-FFF2-40B4-BE49-F238E27FC236}">
                      <a16:creationId xmlns:a16="http://schemas.microsoft.com/office/drawing/2014/main" id="{702D9040-4C3D-4169-AA08-CD4CB201EA7D}"/>
                    </a:ext>
                  </a:extLst>
                </p:cNvPr>
                <p:cNvPicPr/>
                <p:nvPr/>
              </p:nvPicPr>
              <p:blipFill>
                <a:blip r:embed="rId365"/>
                <a:stretch>
                  <a:fillRect/>
                </a:stretch>
              </p:blipFill>
              <p:spPr>
                <a:xfrm>
                  <a:off x="9239147" y="2540587"/>
                  <a:ext cx="990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6">
              <p14:nvContentPartPr>
                <p14:cNvPr id="220" name="Freihand 219">
                  <a:extLst>
                    <a:ext uri="{FF2B5EF4-FFF2-40B4-BE49-F238E27FC236}">
                      <a16:creationId xmlns:a16="http://schemas.microsoft.com/office/drawing/2014/main" id="{B6ABB8AF-7825-4385-8CCB-6E3ADCD0E532}"/>
                    </a:ext>
                  </a:extLst>
                </p14:cNvPr>
                <p14:cNvContentPartPr/>
                <p14:nvPr/>
              </p14:nvContentPartPr>
              <p14:xfrm>
                <a:off x="9535427" y="2421427"/>
                <a:ext cx="126000" cy="198720"/>
              </p14:xfrm>
            </p:contentPart>
          </mc:Choice>
          <mc:Fallback>
            <p:pic>
              <p:nvPicPr>
                <p:cNvPr id="220" name="Freihand 219">
                  <a:extLst>
                    <a:ext uri="{FF2B5EF4-FFF2-40B4-BE49-F238E27FC236}">
                      <a16:creationId xmlns:a16="http://schemas.microsoft.com/office/drawing/2014/main" id="{B6ABB8AF-7825-4385-8CCB-6E3ADCD0E532}"/>
                    </a:ext>
                  </a:extLst>
                </p:cNvPr>
                <p:cNvPicPr/>
                <p:nvPr/>
              </p:nvPicPr>
              <p:blipFill>
                <a:blip r:embed="rId367"/>
                <a:stretch>
                  <a:fillRect/>
                </a:stretch>
              </p:blipFill>
              <p:spPr>
                <a:xfrm>
                  <a:off x="9531107" y="2417107"/>
                  <a:ext cx="134640" cy="207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68">
              <p14:nvContentPartPr>
                <p14:cNvPr id="221" name="Freihand 220">
                  <a:extLst>
                    <a:ext uri="{FF2B5EF4-FFF2-40B4-BE49-F238E27FC236}">
                      <a16:creationId xmlns:a16="http://schemas.microsoft.com/office/drawing/2014/main" id="{BCB43F49-428F-4632-9952-8A0BF25B191C}"/>
                    </a:ext>
                  </a:extLst>
                </p14:cNvPr>
                <p14:cNvContentPartPr/>
                <p14:nvPr/>
              </p14:nvContentPartPr>
              <p14:xfrm>
                <a:off x="9665387" y="2529427"/>
                <a:ext cx="463320" cy="64080"/>
              </p14:xfrm>
            </p:contentPart>
          </mc:Choice>
          <mc:Fallback>
            <p:pic>
              <p:nvPicPr>
                <p:cNvPr id="221" name="Freihand 220">
                  <a:extLst>
                    <a:ext uri="{FF2B5EF4-FFF2-40B4-BE49-F238E27FC236}">
                      <a16:creationId xmlns:a16="http://schemas.microsoft.com/office/drawing/2014/main" id="{BCB43F49-428F-4632-9952-8A0BF25B191C}"/>
                    </a:ext>
                  </a:extLst>
                </p:cNvPr>
                <p:cNvPicPr/>
                <p:nvPr/>
              </p:nvPicPr>
              <p:blipFill>
                <a:blip r:embed="rId369"/>
                <a:stretch>
                  <a:fillRect/>
                </a:stretch>
              </p:blipFill>
              <p:spPr>
                <a:xfrm>
                  <a:off x="9661067" y="2525107"/>
                  <a:ext cx="471960" cy="72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0">
              <p14:nvContentPartPr>
                <p14:cNvPr id="222" name="Freihand 221">
                  <a:extLst>
                    <a:ext uri="{FF2B5EF4-FFF2-40B4-BE49-F238E27FC236}">
                      <a16:creationId xmlns:a16="http://schemas.microsoft.com/office/drawing/2014/main" id="{456ED55A-27BE-4E8B-9F72-C3E5B5D5CC73}"/>
                    </a:ext>
                  </a:extLst>
                </p14:cNvPr>
                <p14:cNvContentPartPr/>
                <p14:nvPr/>
              </p14:nvContentPartPr>
              <p14:xfrm>
                <a:off x="10354427" y="2487307"/>
                <a:ext cx="126000" cy="110880"/>
              </p14:xfrm>
            </p:contentPart>
          </mc:Choice>
          <mc:Fallback>
            <p:pic>
              <p:nvPicPr>
                <p:cNvPr id="222" name="Freihand 221">
                  <a:extLst>
                    <a:ext uri="{FF2B5EF4-FFF2-40B4-BE49-F238E27FC236}">
                      <a16:creationId xmlns:a16="http://schemas.microsoft.com/office/drawing/2014/main" id="{456ED55A-27BE-4E8B-9F72-C3E5B5D5CC73}"/>
                    </a:ext>
                  </a:extLst>
                </p:cNvPr>
                <p:cNvPicPr/>
                <p:nvPr/>
              </p:nvPicPr>
              <p:blipFill>
                <a:blip r:embed="rId371"/>
                <a:stretch>
                  <a:fillRect/>
                </a:stretch>
              </p:blipFill>
              <p:spPr>
                <a:xfrm>
                  <a:off x="10350107" y="2482987"/>
                  <a:ext cx="134640" cy="11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2">
              <p14:nvContentPartPr>
                <p14:cNvPr id="223" name="Freihand 222">
                  <a:extLst>
                    <a:ext uri="{FF2B5EF4-FFF2-40B4-BE49-F238E27FC236}">
                      <a16:creationId xmlns:a16="http://schemas.microsoft.com/office/drawing/2014/main" id="{B1A6D628-563B-4906-85C2-4A203AC24524}"/>
                    </a:ext>
                  </a:extLst>
                </p14:cNvPr>
                <p14:cNvContentPartPr/>
                <p14:nvPr/>
              </p14:nvContentPartPr>
              <p14:xfrm>
                <a:off x="10484387" y="2504947"/>
                <a:ext cx="387360" cy="78120"/>
              </p14:xfrm>
            </p:contentPart>
          </mc:Choice>
          <mc:Fallback>
            <p:pic>
              <p:nvPicPr>
                <p:cNvPr id="223" name="Freihand 222">
                  <a:extLst>
                    <a:ext uri="{FF2B5EF4-FFF2-40B4-BE49-F238E27FC236}">
                      <a16:creationId xmlns:a16="http://schemas.microsoft.com/office/drawing/2014/main" id="{B1A6D628-563B-4906-85C2-4A203AC24524}"/>
                    </a:ext>
                  </a:extLst>
                </p:cNvPr>
                <p:cNvPicPr/>
                <p:nvPr/>
              </p:nvPicPr>
              <p:blipFill>
                <a:blip r:embed="rId373"/>
                <a:stretch>
                  <a:fillRect/>
                </a:stretch>
              </p:blipFill>
              <p:spPr>
                <a:xfrm>
                  <a:off x="10480067" y="2500627"/>
                  <a:ext cx="396000" cy="8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4">
              <p14:nvContentPartPr>
                <p14:cNvPr id="224" name="Freihand 223">
                  <a:extLst>
                    <a:ext uri="{FF2B5EF4-FFF2-40B4-BE49-F238E27FC236}">
                      <a16:creationId xmlns:a16="http://schemas.microsoft.com/office/drawing/2014/main" id="{1C8CBC99-C90B-4B05-B7C0-0D4A20009E50}"/>
                    </a:ext>
                  </a:extLst>
                </p14:cNvPr>
                <p14:cNvContentPartPr/>
                <p14:nvPr/>
              </p14:nvContentPartPr>
              <p14:xfrm>
                <a:off x="10874627" y="2435467"/>
                <a:ext cx="241920" cy="307800"/>
              </p14:xfrm>
            </p:contentPart>
          </mc:Choice>
          <mc:Fallback>
            <p:pic>
              <p:nvPicPr>
                <p:cNvPr id="224" name="Freihand 223">
                  <a:extLst>
                    <a:ext uri="{FF2B5EF4-FFF2-40B4-BE49-F238E27FC236}">
                      <a16:creationId xmlns:a16="http://schemas.microsoft.com/office/drawing/2014/main" id="{1C8CBC99-C90B-4B05-B7C0-0D4A20009E50}"/>
                    </a:ext>
                  </a:extLst>
                </p:cNvPr>
                <p:cNvPicPr/>
                <p:nvPr/>
              </p:nvPicPr>
              <p:blipFill>
                <a:blip r:embed="rId375"/>
                <a:stretch>
                  <a:fillRect/>
                </a:stretch>
              </p:blipFill>
              <p:spPr>
                <a:xfrm>
                  <a:off x="10870307" y="2431147"/>
                  <a:ext cx="250560" cy="316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6">
              <p14:nvContentPartPr>
                <p14:cNvPr id="225" name="Freihand 224">
                  <a:extLst>
                    <a:ext uri="{FF2B5EF4-FFF2-40B4-BE49-F238E27FC236}">
                      <a16:creationId xmlns:a16="http://schemas.microsoft.com/office/drawing/2014/main" id="{49C06FF1-DA98-471F-86BB-4ECD702EC9D1}"/>
                    </a:ext>
                  </a:extLst>
                </p14:cNvPr>
                <p14:cNvContentPartPr/>
                <p14:nvPr/>
              </p14:nvContentPartPr>
              <p14:xfrm>
                <a:off x="11303387" y="2433667"/>
                <a:ext cx="81360" cy="97200"/>
              </p14:xfrm>
            </p:contentPart>
          </mc:Choice>
          <mc:Fallback>
            <p:pic>
              <p:nvPicPr>
                <p:cNvPr id="225" name="Freihand 224">
                  <a:extLst>
                    <a:ext uri="{FF2B5EF4-FFF2-40B4-BE49-F238E27FC236}">
                      <a16:creationId xmlns:a16="http://schemas.microsoft.com/office/drawing/2014/main" id="{49C06FF1-DA98-471F-86BB-4ECD702EC9D1}"/>
                    </a:ext>
                  </a:extLst>
                </p:cNvPr>
                <p:cNvPicPr/>
                <p:nvPr/>
              </p:nvPicPr>
              <p:blipFill>
                <a:blip r:embed="rId377"/>
                <a:stretch>
                  <a:fillRect/>
                </a:stretch>
              </p:blipFill>
              <p:spPr>
                <a:xfrm>
                  <a:off x="11299067" y="2429347"/>
                  <a:ext cx="90000" cy="105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78">
              <p14:nvContentPartPr>
                <p14:cNvPr id="226" name="Freihand 225">
                  <a:extLst>
                    <a:ext uri="{FF2B5EF4-FFF2-40B4-BE49-F238E27FC236}">
                      <a16:creationId xmlns:a16="http://schemas.microsoft.com/office/drawing/2014/main" id="{3EECEED4-0C20-4067-9984-FC6B4405628E}"/>
                    </a:ext>
                  </a:extLst>
                </p14:cNvPr>
                <p14:cNvContentPartPr/>
                <p14:nvPr/>
              </p14:nvContentPartPr>
              <p14:xfrm>
                <a:off x="11408867" y="2446627"/>
                <a:ext cx="228600" cy="69840"/>
              </p14:xfrm>
            </p:contentPart>
          </mc:Choice>
          <mc:Fallback>
            <p:pic>
              <p:nvPicPr>
                <p:cNvPr id="226" name="Freihand 225">
                  <a:extLst>
                    <a:ext uri="{FF2B5EF4-FFF2-40B4-BE49-F238E27FC236}">
                      <a16:creationId xmlns:a16="http://schemas.microsoft.com/office/drawing/2014/main" id="{3EECEED4-0C20-4067-9984-FC6B4405628E}"/>
                    </a:ext>
                  </a:extLst>
                </p:cNvPr>
                <p:cNvPicPr/>
                <p:nvPr/>
              </p:nvPicPr>
              <p:blipFill>
                <a:blip r:embed="rId379"/>
                <a:stretch>
                  <a:fillRect/>
                </a:stretch>
              </p:blipFill>
              <p:spPr>
                <a:xfrm>
                  <a:off x="11404547" y="2442307"/>
                  <a:ext cx="237240" cy="78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0">
              <p14:nvContentPartPr>
                <p14:cNvPr id="227" name="Freihand 226">
                  <a:extLst>
                    <a:ext uri="{FF2B5EF4-FFF2-40B4-BE49-F238E27FC236}">
                      <a16:creationId xmlns:a16="http://schemas.microsoft.com/office/drawing/2014/main" id="{31735E09-D973-4C93-9450-A03AD3BE9E68}"/>
                    </a:ext>
                  </a:extLst>
                </p14:cNvPr>
                <p14:cNvContentPartPr/>
                <p14:nvPr/>
              </p14:nvContentPartPr>
              <p14:xfrm>
                <a:off x="8940347" y="2830027"/>
                <a:ext cx="113400" cy="131400"/>
              </p14:xfrm>
            </p:contentPart>
          </mc:Choice>
          <mc:Fallback>
            <p:pic>
              <p:nvPicPr>
                <p:cNvPr id="227" name="Freihand 226">
                  <a:extLst>
                    <a:ext uri="{FF2B5EF4-FFF2-40B4-BE49-F238E27FC236}">
                      <a16:creationId xmlns:a16="http://schemas.microsoft.com/office/drawing/2014/main" id="{31735E09-D973-4C93-9450-A03AD3BE9E68}"/>
                    </a:ext>
                  </a:extLst>
                </p:cNvPr>
                <p:cNvPicPr/>
                <p:nvPr/>
              </p:nvPicPr>
              <p:blipFill>
                <a:blip r:embed="rId381"/>
                <a:stretch>
                  <a:fillRect/>
                </a:stretch>
              </p:blipFill>
              <p:spPr>
                <a:xfrm>
                  <a:off x="8936027" y="2825707"/>
                  <a:ext cx="12204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2">
              <p14:nvContentPartPr>
                <p14:cNvPr id="228" name="Freihand 227">
                  <a:extLst>
                    <a:ext uri="{FF2B5EF4-FFF2-40B4-BE49-F238E27FC236}">
                      <a16:creationId xmlns:a16="http://schemas.microsoft.com/office/drawing/2014/main" id="{DB24AC16-2CA5-45CD-A636-7049F81E9943}"/>
                    </a:ext>
                  </a:extLst>
                </p14:cNvPr>
                <p14:cNvContentPartPr/>
                <p14:nvPr/>
              </p14:nvContentPartPr>
              <p14:xfrm>
                <a:off x="9050867" y="2770627"/>
                <a:ext cx="132840" cy="163080"/>
              </p14:xfrm>
            </p:contentPart>
          </mc:Choice>
          <mc:Fallback>
            <p:pic>
              <p:nvPicPr>
                <p:cNvPr id="228" name="Freihand 227">
                  <a:extLst>
                    <a:ext uri="{FF2B5EF4-FFF2-40B4-BE49-F238E27FC236}">
                      <a16:creationId xmlns:a16="http://schemas.microsoft.com/office/drawing/2014/main" id="{DB24AC16-2CA5-45CD-A636-7049F81E9943}"/>
                    </a:ext>
                  </a:extLst>
                </p:cNvPr>
                <p:cNvPicPr/>
                <p:nvPr/>
              </p:nvPicPr>
              <p:blipFill>
                <a:blip r:embed="rId383"/>
                <a:stretch>
                  <a:fillRect/>
                </a:stretch>
              </p:blipFill>
              <p:spPr>
                <a:xfrm>
                  <a:off x="9046547" y="2766307"/>
                  <a:ext cx="141480" cy="171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4">
              <p14:nvContentPartPr>
                <p14:cNvPr id="229" name="Freihand 228">
                  <a:extLst>
                    <a:ext uri="{FF2B5EF4-FFF2-40B4-BE49-F238E27FC236}">
                      <a16:creationId xmlns:a16="http://schemas.microsoft.com/office/drawing/2014/main" id="{D41004BD-B6F4-4FF4-A0C0-94511BF57CD0}"/>
                    </a:ext>
                  </a:extLst>
                </p14:cNvPr>
                <p14:cNvContentPartPr/>
                <p14:nvPr/>
              </p14:nvContentPartPr>
              <p14:xfrm>
                <a:off x="9220787" y="2858827"/>
                <a:ext cx="166320" cy="66240"/>
              </p14:xfrm>
            </p:contentPart>
          </mc:Choice>
          <mc:Fallback>
            <p:pic>
              <p:nvPicPr>
                <p:cNvPr id="229" name="Freihand 228">
                  <a:extLst>
                    <a:ext uri="{FF2B5EF4-FFF2-40B4-BE49-F238E27FC236}">
                      <a16:creationId xmlns:a16="http://schemas.microsoft.com/office/drawing/2014/main" id="{D41004BD-B6F4-4FF4-A0C0-94511BF57CD0}"/>
                    </a:ext>
                  </a:extLst>
                </p:cNvPr>
                <p:cNvPicPr/>
                <p:nvPr/>
              </p:nvPicPr>
              <p:blipFill>
                <a:blip r:embed="rId385"/>
                <a:stretch>
                  <a:fillRect/>
                </a:stretch>
              </p:blipFill>
              <p:spPr>
                <a:xfrm>
                  <a:off x="9216467" y="2854507"/>
                  <a:ext cx="174960" cy="7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6">
              <p14:nvContentPartPr>
                <p14:cNvPr id="230" name="Freihand 229">
                  <a:extLst>
                    <a:ext uri="{FF2B5EF4-FFF2-40B4-BE49-F238E27FC236}">
                      <a16:creationId xmlns:a16="http://schemas.microsoft.com/office/drawing/2014/main" id="{1B3F042F-0A47-4529-ADAE-07E67EA1EA86}"/>
                    </a:ext>
                  </a:extLst>
                </p14:cNvPr>
                <p14:cNvContentPartPr/>
                <p14:nvPr/>
              </p14:nvContentPartPr>
              <p14:xfrm>
                <a:off x="9372707" y="2854507"/>
                <a:ext cx="159480" cy="209520"/>
              </p14:xfrm>
            </p:contentPart>
          </mc:Choice>
          <mc:Fallback>
            <p:pic>
              <p:nvPicPr>
                <p:cNvPr id="230" name="Freihand 229">
                  <a:extLst>
                    <a:ext uri="{FF2B5EF4-FFF2-40B4-BE49-F238E27FC236}">
                      <a16:creationId xmlns:a16="http://schemas.microsoft.com/office/drawing/2014/main" id="{1B3F042F-0A47-4529-ADAE-07E67EA1EA86}"/>
                    </a:ext>
                  </a:extLst>
                </p:cNvPr>
                <p:cNvPicPr/>
                <p:nvPr/>
              </p:nvPicPr>
              <p:blipFill>
                <a:blip r:embed="rId387"/>
                <a:stretch>
                  <a:fillRect/>
                </a:stretch>
              </p:blipFill>
              <p:spPr>
                <a:xfrm>
                  <a:off x="9368387" y="2850187"/>
                  <a:ext cx="168120" cy="218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88">
              <p14:nvContentPartPr>
                <p14:cNvPr id="232" name="Freihand 231">
                  <a:extLst>
                    <a:ext uri="{FF2B5EF4-FFF2-40B4-BE49-F238E27FC236}">
                      <a16:creationId xmlns:a16="http://schemas.microsoft.com/office/drawing/2014/main" id="{705EF80A-5787-46CC-893B-F5B75A6B1C2B}"/>
                    </a:ext>
                  </a:extLst>
                </p14:cNvPr>
                <p14:cNvContentPartPr/>
                <p14:nvPr/>
              </p14:nvContentPartPr>
              <p14:xfrm>
                <a:off x="9742067" y="2682067"/>
                <a:ext cx="185400" cy="243720"/>
              </p14:xfrm>
            </p:contentPart>
          </mc:Choice>
          <mc:Fallback>
            <p:pic>
              <p:nvPicPr>
                <p:cNvPr id="232" name="Freihand 231">
                  <a:extLst>
                    <a:ext uri="{FF2B5EF4-FFF2-40B4-BE49-F238E27FC236}">
                      <a16:creationId xmlns:a16="http://schemas.microsoft.com/office/drawing/2014/main" id="{705EF80A-5787-46CC-893B-F5B75A6B1C2B}"/>
                    </a:ext>
                  </a:extLst>
                </p:cNvPr>
                <p:cNvPicPr/>
                <p:nvPr/>
              </p:nvPicPr>
              <p:blipFill>
                <a:blip r:embed="rId389"/>
                <a:stretch>
                  <a:fillRect/>
                </a:stretch>
              </p:blipFill>
              <p:spPr>
                <a:xfrm>
                  <a:off x="9737747" y="2677747"/>
                  <a:ext cx="194040" cy="252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0">
              <p14:nvContentPartPr>
                <p14:cNvPr id="233" name="Freihand 232">
                  <a:extLst>
                    <a:ext uri="{FF2B5EF4-FFF2-40B4-BE49-F238E27FC236}">
                      <a16:creationId xmlns:a16="http://schemas.microsoft.com/office/drawing/2014/main" id="{9E58C0BA-8719-4C51-8A7C-37817CB7FB46}"/>
                    </a:ext>
                  </a:extLst>
                </p14:cNvPr>
                <p14:cNvContentPartPr/>
                <p14:nvPr/>
              </p14:nvContentPartPr>
              <p14:xfrm>
                <a:off x="9957347" y="2767027"/>
                <a:ext cx="115560" cy="109080"/>
              </p14:xfrm>
            </p:contentPart>
          </mc:Choice>
          <mc:Fallback>
            <p:pic>
              <p:nvPicPr>
                <p:cNvPr id="233" name="Freihand 232">
                  <a:extLst>
                    <a:ext uri="{FF2B5EF4-FFF2-40B4-BE49-F238E27FC236}">
                      <a16:creationId xmlns:a16="http://schemas.microsoft.com/office/drawing/2014/main" id="{9E58C0BA-8719-4C51-8A7C-37817CB7FB46}"/>
                    </a:ext>
                  </a:extLst>
                </p:cNvPr>
                <p:cNvPicPr/>
                <p:nvPr/>
              </p:nvPicPr>
              <p:blipFill>
                <a:blip r:embed="rId391"/>
                <a:stretch>
                  <a:fillRect/>
                </a:stretch>
              </p:blipFill>
              <p:spPr>
                <a:xfrm>
                  <a:off x="9953027" y="2762707"/>
                  <a:ext cx="124200" cy="11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2">
              <p14:nvContentPartPr>
                <p14:cNvPr id="234" name="Freihand 233">
                  <a:extLst>
                    <a:ext uri="{FF2B5EF4-FFF2-40B4-BE49-F238E27FC236}">
                      <a16:creationId xmlns:a16="http://schemas.microsoft.com/office/drawing/2014/main" id="{0D16F3B0-2E14-4627-A872-71ABA96C7E75}"/>
                    </a:ext>
                  </a:extLst>
                </p14:cNvPr>
                <p14:cNvContentPartPr/>
                <p14:nvPr/>
              </p14:nvContentPartPr>
              <p14:xfrm>
                <a:off x="10182707" y="2791867"/>
                <a:ext cx="218880" cy="82800"/>
              </p14:xfrm>
            </p:contentPart>
          </mc:Choice>
          <mc:Fallback>
            <p:pic>
              <p:nvPicPr>
                <p:cNvPr id="234" name="Freihand 233">
                  <a:extLst>
                    <a:ext uri="{FF2B5EF4-FFF2-40B4-BE49-F238E27FC236}">
                      <a16:creationId xmlns:a16="http://schemas.microsoft.com/office/drawing/2014/main" id="{0D16F3B0-2E14-4627-A872-71ABA96C7E75}"/>
                    </a:ext>
                  </a:extLst>
                </p:cNvPr>
                <p:cNvPicPr/>
                <p:nvPr/>
              </p:nvPicPr>
              <p:blipFill>
                <a:blip r:embed="rId393"/>
                <a:stretch>
                  <a:fillRect/>
                </a:stretch>
              </p:blipFill>
              <p:spPr>
                <a:xfrm>
                  <a:off x="10178387" y="2787547"/>
                  <a:ext cx="227520" cy="9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4">
              <p14:nvContentPartPr>
                <p14:cNvPr id="235" name="Freihand 234">
                  <a:extLst>
                    <a:ext uri="{FF2B5EF4-FFF2-40B4-BE49-F238E27FC236}">
                      <a16:creationId xmlns:a16="http://schemas.microsoft.com/office/drawing/2014/main" id="{DA40302C-B2EB-4A22-B049-181555F5181D}"/>
                    </a:ext>
                  </a:extLst>
                </p14:cNvPr>
                <p14:cNvContentPartPr/>
                <p14:nvPr/>
              </p14:nvContentPartPr>
              <p14:xfrm>
                <a:off x="10380347" y="2799787"/>
                <a:ext cx="96480" cy="58680"/>
              </p14:xfrm>
            </p:contentPart>
          </mc:Choice>
          <mc:Fallback>
            <p:pic>
              <p:nvPicPr>
                <p:cNvPr id="235" name="Freihand 234">
                  <a:extLst>
                    <a:ext uri="{FF2B5EF4-FFF2-40B4-BE49-F238E27FC236}">
                      <a16:creationId xmlns:a16="http://schemas.microsoft.com/office/drawing/2014/main" id="{DA40302C-B2EB-4A22-B049-181555F5181D}"/>
                    </a:ext>
                  </a:extLst>
                </p:cNvPr>
                <p:cNvPicPr/>
                <p:nvPr/>
              </p:nvPicPr>
              <p:blipFill>
                <a:blip r:embed="rId395"/>
                <a:stretch>
                  <a:fillRect/>
                </a:stretch>
              </p:blipFill>
              <p:spPr>
                <a:xfrm>
                  <a:off x="10376027" y="2795467"/>
                  <a:ext cx="105120" cy="67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6">
              <p14:nvContentPartPr>
                <p14:cNvPr id="236" name="Freihand 235">
                  <a:extLst>
                    <a:ext uri="{FF2B5EF4-FFF2-40B4-BE49-F238E27FC236}">
                      <a16:creationId xmlns:a16="http://schemas.microsoft.com/office/drawing/2014/main" id="{52C3CF73-DF0C-466E-AE78-88D72EEC65A0}"/>
                    </a:ext>
                  </a:extLst>
                </p14:cNvPr>
                <p14:cNvContentPartPr/>
                <p14:nvPr/>
              </p14:nvContentPartPr>
              <p14:xfrm>
                <a:off x="10496267" y="2761987"/>
                <a:ext cx="142920" cy="226080"/>
              </p14:xfrm>
            </p:contentPart>
          </mc:Choice>
          <mc:Fallback>
            <p:pic>
              <p:nvPicPr>
                <p:cNvPr id="236" name="Freihand 235">
                  <a:extLst>
                    <a:ext uri="{FF2B5EF4-FFF2-40B4-BE49-F238E27FC236}">
                      <a16:creationId xmlns:a16="http://schemas.microsoft.com/office/drawing/2014/main" id="{52C3CF73-DF0C-466E-AE78-88D72EEC65A0}"/>
                    </a:ext>
                  </a:extLst>
                </p:cNvPr>
                <p:cNvPicPr/>
                <p:nvPr/>
              </p:nvPicPr>
              <p:blipFill>
                <a:blip r:embed="rId397"/>
                <a:stretch>
                  <a:fillRect/>
                </a:stretch>
              </p:blipFill>
              <p:spPr>
                <a:xfrm>
                  <a:off x="10491947" y="2757667"/>
                  <a:ext cx="151560" cy="23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98">
              <p14:nvContentPartPr>
                <p14:cNvPr id="237" name="Freihand 236">
                  <a:extLst>
                    <a:ext uri="{FF2B5EF4-FFF2-40B4-BE49-F238E27FC236}">
                      <a16:creationId xmlns:a16="http://schemas.microsoft.com/office/drawing/2014/main" id="{E154F350-97F0-4674-A183-FE0ADCBA261B}"/>
                    </a:ext>
                  </a:extLst>
                </p14:cNvPr>
                <p14:cNvContentPartPr/>
                <p14:nvPr/>
              </p14:nvContentPartPr>
              <p14:xfrm>
                <a:off x="10661867" y="2681347"/>
                <a:ext cx="340560" cy="185040"/>
              </p14:xfrm>
            </p:contentPart>
          </mc:Choice>
          <mc:Fallback>
            <p:pic>
              <p:nvPicPr>
                <p:cNvPr id="237" name="Freihand 236">
                  <a:extLst>
                    <a:ext uri="{FF2B5EF4-FFF2-40B4-BE49-F238E27FC236}">
                      <a16:creationId xmlns:a16="http://schemas.microsoft.com/office/drawing/2014/main" id="{E154F350-97F0-4674-A183-FE0ADCBA261B}"/>
                    </a:ext>
                  </a:extLst>
                </p:cNvPr>
                <p:cNvPicPr/>
                <p:nvPr/>
              </p:nvPicPr>
              <p:blipFill>
                <a:blip r:embed="rId399"/>
                <a:stretch>
                  <a:fillRect/>
                </a:stretch>
              </p:blipFill>
              <p:spPr>
                <a:xfrm>
                  <a:off x="10657547" y="2677027"/>
                  <a:ext cx="3492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0">
              <p14:nvContentPartPr>
                <p14:cNvPr id="238" name="Freihand 237">
                  <a:extLst>
                    <a:ext uri="{FF2B5EF4-FFF2-40B4-BE49-F238E27FC236}">
                      <a16:creationId xmlns:a16="http://schemas.microsoft.com/office/drawing/2014/main" id="{066921A5-12F5-4DA8-AFA2-DE4C269D9CD7}"/>
                    </a:ext>
                  </a:extLst>
                </p14:cNvPr>
                <p14:cNvContentPartPr/>
                <p14:nvPr/>
              </p14:nvContentPartPr>
              <p14:xfrm>
                <a:off x="11011787" y="2733547"/>
                <a:ext cx="116280" cy="115920"/>
              </p14:xfrm>
            </p:contentPart>
          </mc:Choice>
          <mc:Fallback>
            <p:pic>
              <p:nvPicPr>
                <p:cNvPr id="238" name="Freihand 237">
                  <a:extLst>
                    <a:ext uri="{FF2B5EF4-FFF2-40B4-BE49-F238E27FC236}">
                      <a16:creationId xmlns:a16="http://schemas.microsoft.com/office/drawing/2014/main" id="{066921A5-12F5-4DA8-AFA2-DE4C269D9CD7}"/>
                    </a:ext>
                  </a:extLst>
                </p:cNvPr>
                <p:cNvPicPr/>
                <p:nvPr/>
              </p:nvPicPr>
              <p:blipFill>
                <a:blip r:embed="rId401"/>
                <a:stretch>
                  <a:fillRect/>
                </a:stretch>
              </p:blipFill>
              <p:spPr>
                <a:xfrm>
                  <a:off x="11007467" y="2729227"/>
                  <a:ext cx="124920" cy="124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2">
              <p14:nvContentPartPr>
                <p14:cNvPr id="240" name="Freihand 239">
                  <a:extLst>
                    <a:ext uri="{FF2B5EF4-FFF2-40B4-BE49-F238E27FC236}">
                      <a16:creationId xmlns:a16="http://schemas.microsoft.com/office/drawing/2014/main" id="{9AB12F40-7FA5-4DFD-A9AD-C9396FFD7034}"/>
                    </a:ext>
                  </a:extLst>
                </p14:cNvPr>
                <p14:cNvContentPartPr/>
                <p14:nvPr/>
              </p14:nvContentPartPr>
              <p14:xfrm>
                <a:off x="11266667" y="2709427"/>
                <a:ext cx="188640" cy="125640"/>
              </p14:xfrm>
            </p:contentPart>
          </mc:Choice>
          <mc:Fallback>
            <p:pic>
              <p:nvPicPr>
                <p:cNvPr id="240" name="Freihand 239">
                  <a:extLst>
                    <a:ext uri="{FF2B5EF4-FFF2-40B4-BE49-F238E27FC236}">
                      <a16:creationId xmlns:a16="http://schemas.microsoft.com/office/drawing/2014/main" id="{9AB12F40-7FA5-4DFD-A9AD-C9396FFD7034}"/>
                    </a:ext>
                  </a:extLst>
                </p:cNvPr>
                <p:cNvPicPr/>
                <p:nvPr/>
              </p:nvPicPr>
              <p:blipFill>
                <a:blip r:embed="rId403"/>
                <a:stretch>
                  <a:fillRect/>
                </a:stretch>
              </p:blipFill>
              <p:spPr>
                <a:xfrm>
                  <a:off x="11262347" y="2705107"/>
                  <a:ext cx="197280" cy="134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4">
              <p14:nvContentPartPr>
                <p14:cNvPr id="241" name="Freihand 240">
                  <a:extLst>
                    <a:ext uri="{FF2B5EF4-FFF2-40B4-BE49-F238E27FC236}">
                      <a16:creationId xmlns:a16="http://schemas.microsoft.com/office/drawing/2014/main" id="{8E7180C3-E95B-4FB8-B3FD-DB42467F34C2}"/>
                    </a:ext>
                  </a:extLst>
                </p14:cNvPr>
                <p14:cNvContentPartPr/>
                <p14:nvPr/>
              </p14:nvContentPartPr>
              <p14:xfrm>
                <a:off x="11396627" y="2707987"/>
                <a:ext cx="170280" cy="237240"/>
              </p14:xfrm>
            </p:contentPart>
          </mc:Choice>
          <mc:Fallback>
            <p:pic>
              <p:nvPicPr>
                <p:cNvPr id="241" name="Freihand 240">
                  <a:extLst>
                    <a:ext uri="{FF2B5EF4-FFF2-40B4-BE49-F238E27FC236}">
                      <a16:creationId xmlns:a16="http://schemas.microsoft.com/office/drawing/2014/main" id="{8E7180C3-E95B-4FB8-B3FD-DB42467F34C2}"/>
                    </a:ext>
                  </a:extLst>
                </p:cNvPr>
                <p:cNvPicPr/>
                <p:nvPr/>
              </p:nvPicPr>
              <p:blipFill>
                <a:blip r:embed="rId405"/>
                <a:stretch>
                  <a:fillRect/>
                </a:stretch>
              </p:blipFill>
              <p:spPr>
                <a:xfrm>
                  <a:off x="11392307" y="2703667"/>
                  <a:ext cx="178920" cy="245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6">
              <p14:nvContentPartPr>
                <p14:cNvPr id="243" name="Freihand 242">
                  <a:extLst>
                    <a:ext uri="{FF2B5EF4-FFF2-40B4-BE49-F238E27FC236}">
                      <a16:creationId xmlns:a16="http://schemas.microsoft.com/office/drawing/2014/main" id="{823753CC-D66D-42FF-A0B3-3EDC30554B90}"/>
                    </a:ext>
                  </a:extLst>
                </p14:cNvPr>
                <p14:cNvContentPartPr/>
                <p14:nvPr/>
              </p14:nvContentPartPr>
              <p14:xfrm>
                <a:off x="9000467" y="3093907"/>
                <a:ext cx="148680" cy="209880"/>
              </p14:xfrm>
            </p:contentPart>
          </mc:Choice>
          <mc:Fallback>
            <p:pic>
              <p:nvPicPr>
                <p:cNvPr id="243" name="Freihand 242">
                  <a:extLst>
                    <a:ext uri="{FF2B5EF4-FFF2-40B4-BE49-F238E27FC236}">
                      <a16:creationId xmlns:a16="http://schemas.microsoft.com/office/drawing/2014/main" id="{823753CC-D66D-42FF-A0B3-3EDC30554B90}"/>
                    </a:ext>
                  </a:extLst>
                </p:cNvPr>
                <p:cNvPicPr/>
                <p:nvPr/>
              </p:nvPicPr>
              <p:blipFill>
                <a:blip r:embed="rId407"/>
                <a:stretch>
                  <a:fillRect/>
                </a:stretch>
              </p:blipFill>
              <p:spPr>
                <a:xfrm>
                  <a:off x="8996147" y="3089587"/>
                  <a:ext cx="157320" cy="21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08">
              <p14:nvContentPartPr>
                <p14:cNvPr id="244" name="Freihand 243">
                  <a:extLst>
                    <a:ext uri="{FF2B5EF4-FFF2-40B4-BE49-F238E27FC236}">
                      <a16:creationId xmlns:a16="http://schemas.microsoft.com/office/drawing/2014/main" id="{AD841DA1-D0B1-420E-8EA6-7CCBE1923F2B}"/>
                    </a:ext>
                  </a:extLst>
                </p14:cNvPr>
                <p14:cNvContentPartPr/>
                <p14:nvPr/>
              </p14:nvContentPartPr>
              <p14:xfrm>
                <a:off x="9152387" y="3164107"/>
                <a:ext cx="70920" cy="117720"/>
              </p14:xfrm>
            </p:contentPart>
          </mc:Choice>
          <mc:Fallback>
            <p:pic>
              <p:nvPicPr>
                <p:cNvPr id="244" name="Freihand 243">
                  <a:extLst>
                    <a:ext uri="{FF2B5EF4-FFF2-40B4-BE49-F238E27FC236}">
                      <a16:creationId xmlns:a16="http://schemas.microsoft.com/office/drawing/2014/main" id="{AD841DA1-D0B1-420E-8EA6-7CCBE1923F2B}"/>
                    </a:ext>
                  </a:extLst>
                </p:cNvPr>
                <p:cNvPicPr/>
                <p:nvPr/>
              </p:nvPicPr>
              <p:blipFill>
                <a:blip r:embed="rId409"/>
                <a:stretch>
                  <a:fillRect/>
                </a:stretch>
              </p:blipFill>
              <p:spPr>
                <a:xfrm>
                  <a:off x="9148067" y="3159787"/>
                  <a:ext cx="79560" cy="126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0">
              <p14:nvContentPartPr>
                <p14:cNvPr id="245" name="Freihand 244">
                  <a:extLst>
                    <a:ext uri="{FF2B5EF4-FFF2-40B4-BE49-F238E27FC236}">
                      <a16:creationId xmlns:a16="http://schemas.microsoft.com/office/drawing/2014/main" id="{F8167B25-7E5D-47F4-AB75-A8DDB782F780}"/>
                    </a:ext>
                  </a:extLst>
                </p14:cNvPr>
                <p14:cNvContentPartPr/>
                <p14:nvPr/>
              </p14:nvContentPartPr>
              <p14:xfrm>
                <a:off x="9448667" y="3148987"/>
                <a:ext cx="154800" cy="118440"/>
              </p14:xfrm>
            </p:contentPart>
          </mc:Choice>
          <mc:Fallback>
            <p:pic>
              <p:nvPicPr>
                <p:cNvPr id="245" name="Freihand 244">
                  <a:extLst>
                    <a:ext uri="{FF2B5EF4-FFF2-40B4-BE49-F238E27FC236}">
                      <a16:creationId xmlns:a16="http://schemas.microsoft.com/office/drawing/2014/main" id="{F8167B25-7E5D-47F4-AB75-A8DDB782F780}"/>
                    </a:ext>
                  </a:extLst>
                </p:cNvPr>
                <p:cNvPicPr/>
                <p:nvPr/>
              </p:nvPicPr>
              <p:blipFill>
                <a:blip r:embed="rId411"/>
                <a:stretch>
                  <a:fillRect/>
                </a:stretch>
              </p:blipFill>
              <p:spPr>
                <a:xfrm>
                  <a:off x="9444347" y="3144667"/>
                  <a:ext cx="163440" cy="12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2">
              <p14:nvContentPartPr>
                <p14:cNvPr id="246" name="Freihand 245">
                  <a:extLst>
                    <a:ext uri="{FF2B5EF4-FFF2-40B4-BE49-F238E27FC236}">
                      <a16:creationId xmlns:a16="http://schemas.microsoft.com/office/drawing/2014/main" id="{F574B4C2-0427-40D3-B23A-A6C3968EC660}"/>
                    </a:ext>
                  </a:extLst>
                </p14:cNvPr>
                <p14:cNvContentPartPr/>
                <p14:nvPr/>
              </p14:nvContentPartPr>
              <p14:xfrm>
                <a:off x="9794267" y="3031987"/>
                <a:ext cx="165600" cy="200160"/>
              </p14:xfrm>
            </p:contentPart>
          </mc:Choice>
          <mc:Fallback>
            <p:pic>
              <p:nvPicPr>
                <p:cNvPr id="246" name="Freihand 245">
                  <a:extLst>
                    <a:ext uri="{FF2B5EF4-FFF2-40B4-BE49-F238E27FC236}">
                      <a16:creationId xmlns:a16="http://schemas.microsoft.com/office/drawing/2014/main" id="{F574B4C2-0427-40D3-B23A-A6C3968EC660}"/>
                    </a:ext>
                  </a:extLst>
                </p:cNvPr>
                <p:cNvPicPr/>
                <p:nvPr/>
              </p:nvPicPr>
              <p:blipFill>
                <a:blip r:embed="rId413"/>
                <a:stretch>
                  <a:fillRect/>
                </a:stretch>
              </p:blipFill>
              <p:spPr>
                <a:xfrm>
                  <a:off x="9789947" y="3027667"/>
                  <a:ext cx="174240" cy="20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4">
              <p14:nvContentPartPr>
                <p14:cNvPr id="247" name="Freihand 246">
                  <a:extLst>
                    <a:ext uri="{FF2B5EF4-FFF2-40B4-BE49-F238E27FC236}">
                      <a16:creationId xmlns:a16="http://schemas.microsoft.com/office/drawing/2014/main" id="{60A23ACA-1DA6-46C8-B508-49A3D1A815C2}"/>
                    </a:ext>
                  </a:extLst>
                </p14:cNvPr>
                <p14:cNvContentPartPr/>
                <p14:nvPr/>
              </p14:nvContentPartPr>
              <p14:xfrm>
                <a:off x="9914867" y="3009307"/>
                <a:ext cx="196200" cy="201960"/>
              </p14:xfrm>
            </p:contentPart>
          </mc:Choice>
          <mc:Fallback>
            <p:pic>
              <p:nvPicPr>
                <p:cNvPr id="247" name="Freihand 246">
                  <a:extLst>
                    <a:ext uri="{FF2B5EF4-FFF2-40B4-BE49-F238E27FC236}">
                      <a16:creationId xmlns:a16="http://schemas.microsoft.com/office/drawing/2014/main" id="{60A23ACA-1DA6-46C8-B508-49A3D1A815C2}"/>
                    </a:ext>
                  </a:extLst>
                </p:cNvPr>
                <p:cNvPicPr/>
                <p:nvPr/>
              </p:nvPicPr>
              <p:blipFill>
                <a:blip r:embed="rId415"/>
                <a:stretch>
                  <a:fillRect/>
                </a:stretch>
              </p:blipFill>
              <p:spPr>
                <a:xfrm>
                  <a:off x="9910547" y="3004987"/>
                  <a:ext cx="204840" cy="21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6">
              <p14:nvContentPartPr>
                <p14:cNvPr id="248" name="Freihand 247">
                  <a:extLst>
                    <a:ext uri="{FF2B5EF4-FFF2-40B4-BE49-F238E27FC236}">
                      <a16:creationId xmlns:a16="http://schemas.microsoft.com/office/drawing/2014/main" id="{B8514434-07C0-44B7-843B-C2FC69359544}"/>
                    </a:ext>
                  </a:extLst>
                </p14:cNvPr>
                <p14:cNvContentPartPr/>
                <p14:nvPr/>
              </p14:nvContentPartPr>
              <p14:xfrm>
                <a:off x="10161107" y="3005347"/>
                <a:ext cx="240120" cy="179280"/>
              </p14:xfrm>
            </p:contentPart>
          </mc:Choice>
          <mc:Fallback>
            <p:pic>
              <p:nvPicPr>
                <p:cNvPr id="248" name="Freihand 247">
                  <a:extLst>
                    <a:ext uri="{FF2B5EF4-FFF2-40B4-BE49-F238E27FC236}">
                      <a16:creationId xmlns:a16="http://schemas.microsoft.com/office/drawing/2014/main" id="{B8514434-07C0-44B7-843B-C2FC69359544}"/>
                    </a:ext>
                  </a:extLst>
                </p:cNvPr>
                <p:cNvPicPr/>
                <p:nvPr/>
              </p:nvPicPr>
              <p:blipFill>
                <a:blip r:embed="rId417"/>
                <a:stretch>
                  <a:fillRect/>
                </a:stretch>
              </p:blipFill>
              <p:spPr>
                <a:xfrm>
                  <a:off x="10156787" y="3001027"/>
                  <a:ext cx="248760" cy="18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18">
              <p14:nvContentPartPr>
                <p14:cNvPr id="249" name="Freihand 248">
                  <a:extLst>
                    <a:ext uri="{FF2B5EF4-FFF2-40B4-BE49-F238E27FC236}">
                      <a16:creationId xmlns:a16="http://schemas.microsoft.com/office/drawing/2014/main" id="{F3C42113-6EBA-42C9-B3AC-BD3E7015E5A0}"/>
                    </a:ext>
                  </a:extLst>
                </p14:cNvPr>
                <p14:cNvContentPartPr/>
                <p14:nvPr/>
              </p14:nvContentPartPr>
              <p14:xfrm>
                <a:off x="10605347" y="2972587"/>
                <a:ext cx="254520" cy="259560"/>
              </p14:xfrm>
            </p:contentPart>
          </mc:Choice>
          <mc:Fallback>
            <p:pic>
              <p:nvPicPr>
                <p:cNvPr id="249" name="Freihand 248">
                  <a:extLst>
                    <a:ext uri="{FF2B5EF4-FFF2-40B4-BE49-F238E27FC236}">
                      <a16:creationId xmlns:a16="http://schemas.microsoft.com/office/drawing/2014/main" id="{F3C42113-6EBA-42C9-B3AC-BD3E7015E5A0}"/>
                    </a:ext>
                  </a:extLst>
                </p:cNvPr>
                <p:cNvPicPr/>
                <p:nvPr/>
              </p:nvPicPr>
              <p:blipFill>
                <a:blip r:embed="rId419"/>
                <a:stretch>
                  <a:fillRect/>
                </a:stretch>
              </p:blipFill>
              <p:spPr>
                <a:xfrm>
                  <a:off x="10601027" y="2968267"/>
                  <a:ext cx="263160" cy="268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0">
              <p14:nvContentPartPr>
                <p14:cNvPr id="250" name="Freihand 249">
                  <a:extLst>
                    <a:ext uri="{FF2B5EF4-FFF2-40B4-BE49-F238E27FC236}">
                      <a16:creationId xmlns:a16="http://schemas.microsoft.com/office/drawing/2014/main" id="{BFE86FC8-A5D6-470D-ABE3-D17DBBC3EAED}"/>
                    </a:ext>
                  </a:extLst>
                </p14:cNvPr>
                <p14:cNvContentPartPr/>
                <p14:nvPr/>
              </p14:nvContentPartPr>
              <p14:xfrm>
                <a:off x="11049947" y="2945587"/>
                <a:ext cx="291600" cy="348840"/>
              </p14:xfrm>
            </p:contentPart>
          </mc:Choice>
          <mc:Fallback>
            <p:pic>
              <p:nvPicPr>
                <p:cNvPr id="250" name="Freihand 249">
                  <a:extLst>
                    <a:ext uri="{FF2B5EF4-FFF2-40B4-BE49-F238E27FC236}">
                      <a16:creationId xmlns:a16="http://schemas.microsoft.com/office/drawing/2014/main" id="{BFE86FC8-A5D6-470D-ABE3-D17DBBC3EAED}"/>
                    </a:ext>
                  </a:extLst>
                </p:cNvPr>
                <p:cNvPicPr/>
                <p:nvPr/>
              </p:nvPicPr>
              <p:blipFill>
                <a:blip r:embed="rId421"/>
                <a:stretch>
                  <a:fillRect/>
                </a:stretch>
              </p:blipFill>
              <p:spPr>
                <a:xfrm>
                  <a:off x="11045627" y="2941267"/>
                  <a:ext cx="300240" cy="357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2">
              <p14:nvContentPartPr>
                <p14:cNvPr id="252" name="Freihand 251">
                  <a:extLst>
                    <a:ext uri="{FF2B5EF4-FFF2-40B4-BE49-F238E27FC236}">
                      <a16:creationId xmlns:a16="http://schemas.microsoft.com/office/drawing/2014/main" id="{BCF22163-600D-49D1-B4DF-7DF64B0C2896}"/>
                    </a:ext>
                  </a:extLst>
                </p14:cNvPr>
                <p14:cNvContentPartPr/>
                <p14:nvPr/>
              </p14:nvContentPartPr>
              <p14:xfrm>
                <a:off x="9200627" y="3514747"/>
                <a:ext cx="275760" cy="179640"/>
              </p14:xfrm>
            </p:contentPart>
          </mc:Choice>
          <mc:Fallback>
            <p:pic>
              <p:nvPicPr>
                <p:cNvPr id="252" name="Freihand 251">
                  <a:extLst>
                    <a:ext uri="{FF2B5EF4-FFF2-40B4-BE49-F238E27FC236}">
                      <a16:creationId xmlns:a16="http://schemas.microsoft.com/office/drawing/2014/main" id="{BCF22163-600D-49D1-B4DF-7DF64B0C2896}"/>
                    </a:ext>
                  </a:extLst>
                </p:cNvPr>
                <p:cNvPicPr/>
                <p:nvPr/>
              </p:nvPicPr>
              <p:blipFill>
                <a:blip r:embed="rId423"/>
                <a:stretch>
                  <a:fillRect/>
                </a:stretch>
              </p:blipFill>
              <p:spPr>
                <a:xfrm>
                  <a:off x="9196307" y="3510427"/>
                  <a:ext cx="284400" cy="18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4">
              <p14:nvContentPartPr>
                <p14:cNvPr id="253" name="Freihand 252">
                  <a:extLst>
                    <a:ext uri="{FF2B5EF4-FFF2-40B4-BE49-F238E27FC236}">
                      <a16:creationId xmlns:a16="http://schemas.microsoft.com/office/drawing/2014/main" id="{0D6F2AEA-94FE-49A0-A3C2-C674FD9CAA3A}"/>
                    </a:ext>
                  </a:extLst>
                </p14:cNvPr>
                <p14:cNvContentPartPr/>
                <p14:nvPr/>
              </p14:nvContentPartPr>
              <p14:xfrm>
                <a:off x="9500147" y="3393427"/>
                <a:ext cx="15840" cy="137160"/>
              </p14:xfrm>
            </p:contentPart>
          </mc:Choice>
          <mc:Fallback>
            <p:pic>
              <p:nvPicPr>
                <p:cNvPr id="253" name="Freihand 252">
                  <a:extLst>
                    <a:ext uri="{FF2B5EF4-FFF2-40B4-BE49-F238E27FC236}">
                      <a16:creationId xmlns:a16="http://schemas.microsoft.com/office/drawing/2014/main" id="{0D6F2AEA-94FE-49A0-A3C2-C674FD9CAA3A}"/>
                    </a:ext>
                  </a:extLst>
                </p:cNvPr>
                <p:cNvPicPr/>
                <p:nvPr/>
              </p:nvPicPr>
              <p:blipFill>
                <a:blip r:embed="rId425"/>
                <a:stretch>
                  <a:fillRect/>
                </a:stretch>
              </p:blipFill>
              <p:spPr>
                <a:xfrm>
                  <a:off x="9495827" y="3389107"/>
                  <a:ext cx="24480" cy="145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6">
              <p14:nvContentPartPr>
                <p14:cNvPr id="254" name="Freihand 253">
                  <a:extLst>
                    <a:ext uri="{FF2B5EF4-FFF2-40B4-BE49-F238E27FC236}">
                      <a16:creationId xmlns:a16="http://schemas.microsoft.com/office/drawing/2014/main" id="{0264C156-9358-40F7-BECA-D3DEB459FFFD}"/>
                    </a:ext>
                  </a:extLst>
                </p14:cNvPr>
                <p14:cNvContentPartPr/>
                <p14:nvPr/>
              </p14:nvContentPartPr>
              <p14:xfrm>
                <a:off x="9694547" y="3500347"/>
                <a:ext cx="22680" cy="150120"/>
              </p14:xfrm>
            </p:contentPart>
          </mc:Choice>
          <mc:Fallback>
            <p:pic>
              <p:nvPicPr>
                <p:cNvPr id="254" name="Freihand 253">
                  <a:extLst>
                    <a:ext uri="{FF2B5EF4-FFF2-40B4-BE49-F238E27FC236}">
                      <a16:creationId xmlns:a16="http://schemas.microsoft.com/office/drawing/2014/main" id="{0264C156-9358-40F7-BECA-D3DEB459FFFD}"/>
                    </a:ext>
                  </a:extLst>
                </p:cNvPr>
                <p:cNvPicPr/>
                <p:nvPr/>
              </p:nvPicPr>
              <p:blipFill>
                <a:blip r:embed="rId427"/>
                <a:stretch>
                  <a:fillRect/>
                </a:stretch>
              </p:blipFill>
              <p:spPr>
                <a:xfrm>
                  <a:off x="9690227" y="3496027"/>
                  <a:ext cx="31320" cy="15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28">
              <p14:nvContentPartPr>
                <p14:cNvPr id="255" name="Freihand 254">
                  <a:extLst>
                    <a:ext uri="{FF2B5EF4-FFF2-40B4-BE49-F238E27FC236}">
                      <a16:creationId xmlns:a16="http://schemas.microsoft.com/office/drawing/2014/main" id="{392D0365-BB0B-48D3-9E04-A14074F79F35}"/>
                    </a:ext>
                  </a:extLst>
                </p14:cNvPr>
                <p14:cNvContentPartPr/>
                <p14:nvPr/>
              </p14:nvContentPartPr>
              <p14:xfrm>
                <a:off x="9614267" y="3578107"/>
                <a:ext cx="150840" cy="21600"/>
              </p14:xfrm>
            </p:contentPart>
          </mc:Choice>
          <mc:Fallback>
            <p:pic>
              <p:nvPicPr>
                <p:cNvPr id="255" name="Freihand 254">
                  <a:extLst>
                    <a:ext uri="{FF2B5EF4-FFF2-40B4-BE49-F238E27FC236}">
                      <a16:creationId xmlns:a16="http://schemas.microsoft.com/office/drawing/2014/main" id="{392D0365-BB0B-48D3-9E04-A14074F79F35}"/>
                    </a:ext>
                  </a:extLst>
                </p:cNvPr>
                <p:cNvPicPr/>
                <p:nvPr/>
              </p:nvPicPr>
              <p:blipFill>
                <a:blip r:embed="rId429"/>
                <a:stretch>
                  <a:fillRect/>
                </a:stretch>
              </p:blipFill>
              <p:spPr>
                <a:xfrm>
                  <a:off x="9609947" y="3573787"/>
                  <a:ext cx="15948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0">
              <p14:nvContentPartPr>
                <p14:cNvPr id="256" name="Freihand 255">
                  <a:extLst>
                    <a:ext uri="{FF2B5EF4-FFF2-40B4-BE49-F238E27FC236}">
                      <a16:creationId xmlns:a16="http://schemas.microsoft.com/office/drawing/2014/main" id="{B6A77752-CDA6-4B76-8AC8-BC7F8BD4F871}"/>
                    </a:ext>
                  </a:extLst>
                </p14:cNvPr>
                <p14:cNvContentPartPr/>
                <p14:nvPr/>
              </p14:nvContentPartPr>
              <p14:xfrm>
                <a:off x="9845387" y="3496027"/>
                <a:ext cx="124920" cy="155520"/>
              </p14:xfrm>
            </p:contentPart>
          </mc:Choice>
          <mc:Fallback>
            <p:pic>
              <p:nvPicPr>
                <p:cNvPr id="256" name="Freihand 255">
                  <a:extLst>
                    <a:ext uri="{FF2B5EF4-FFF2-40B4-BE49-F238E27FC236}">
                      <a16:creationId xmlns:a16="http://schemas.microsoft.com/office/drawing/2014/main" id="{B6A77752-CDA6-4B76-8AC8-BC7F8BD4F871}"/>
                    </a:ext>
                  </a:extLst>
                </p:cNvPr>
                <p:cNvPicPr/>
                <p:nvPr/>
              </p:nvPicPr>
              <p:blipFill>
                <a:blip r:embed="rId431"/>
                <a:stretch>
                  <a:fillRect/>
                </a:stretch>
              </p:blipFill>
              <p:spPr>
                <a:xfrm>
                  <a:off x="9841067" y="3491707"/>
                  <a:ext cx="13356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2">
              <p14:nvContentPartPr>
                <p14:cNvPr id="257" name="Freihand 256">
                  <a:extLst>
                    <a:ext uri="{FF2B5EF4-FFF2-40B4-BE49-F238E27FC236}">
                      <a16:creationId xmlns:a16="http://schemas.microsoft.com/office/drawing/2014/main" id="{1318DA2D-818F-446B-B2B4-FCE8503A8242}"/>
                    </a:ext>
                  </a:extLst>
                </p14:cNvPr>
                <p14:cNvContentPartPr/>
                <p14:nvPr/>
              </p14:nvContentPartPr>
              <p14:xfrm>
                <a:off x="10038707" y="3362827"/>
                <a:ext cx="87120" cy="161280"/>
              </p14:xfrm>
            </p:contentPart>
          </mc:Choice>
          <mc:Fallback>
            <p:pic>
              <p:nvPicPr>
                <p:cNvPr id="257" name="Freihand 256">
                  <a:extLst>
                    <a:ext uri="{FF2B5EF4-FFF2-40B4-BE49-F238E27FC236}">
                      <a16:creationId xmlns:a16="http://schemas.microsoft.com/office/drawing/2014/main" id="{1318DA2D-818F-446B-B2B4-FCE8503A8242}"/>
                    </a:ext>
                  </a:extLst>
                </p:cNvPr>
                <p:cNvPicPr/>
                <p:nvPr/>
              </p:nvPicPr>
              <p:blipFill>
                <a:blip r:embed="rId433"/>
                <a:stretch>
                  <a:fillRect/>
                </a:stretch>
              </p:blipFill>
              <p:spPr>
                <a:xfrm>
                  <a:off x="10034387" y="3358507"/>
                  <a:ext cx="95760" cy="169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4">
              <p14:nvContentPartPr>
                <p14:cNvPr id="259" name="Freihand 258">
                  <a:extLst>
                    <a:ext uri="{FF2B5EF4-FFF2-40B4-BE49-F238E27FC236}">
                      <a16:creationId xmlns:a16="http://schemas.microsoft.com/office/drawing/2014/main" id="{A6EEC614-7F80-49D1-AA2C-80B971F341EA}"/>
                    </a:ext>
                  </a:extLst>
                </p14:cNvPr>
                <p14:cNvContentPartPr/>
                <p14:nvPr/>
              </p14:nvContentPartPr>
              <p14:xfrm>
                <a:off x="8759267" y="3615547"/>
                <a:ext cx="284760" cy="14760"/>
              </p14:xfrm>
            </p:contentPart>
          </mc:Choice>
          <mc:Fallback>
            <p:pic>
              <p:nvPicPr>
                <p:cNvPr id="259" name="Freihand 258">
                  <a:extLst>
                    <a:ext uri="{FF2B5EF4-FFF2-40B4-BE49-F238E27FC236}">
                      <a16:creationId xmlns:a16="http://schemas.microsoft.com/office/drawing/2014/main" id="{A6EEC614-7F80-49D1-AA2C-80B971F341EA}"/>
                    </a:ext>
                  </a:extLst>
                </p:cNvPr>
                <p:cNvPicPr/>
                <p:nvPr/>
              </p:nvPicPr>
              <p:blipFill>
                <a:blip r:embed="rId435"/>
                <a:stretch>
                  <a:fillRect/>
                </a:stretch>
              </p:blipFill>
              <p:spPr>
                <a:xfrm>
                  <a:off x="8754947" y="3611227"/>
                  <a:ext cx="29340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6">
              <p14:nvContentPartPr>
                <p14:cNvPr id="260" name="Freihand 259">
                  <a:extLst>
                    <a:ext uri="{FF2B5EF4-FFF2-40B4-BE49-F238E27FC236}">
                      <a16:creationId xmlns:a16="http://schemas.microsoft.com/office/drawing/2014/main" id="{F7CFE804-70C6-4E0F-8B6C-A24A4F4F7B9D}"/>
                    </a:ext>
                  </a:extLst>
                </p14:cNvPr>
                <p14:cNvContentPartPr/>
                <p14:nvPr/>
              </p14:nvContentPartPr>
              <p14:xfrm>
                <a:off x="8741627" y="3677827"/>
                <a:ext cx="313200" cy="21240"/>
              </p14:xfrm>
            </p:contentPart>
          </mc:Choice>
          <mc:Fallback>
            <p:pic>
              <p:nvPicPr>
                <p:cNvPr id="260" name="Freihand 259">
                  <a:extLst>
                    <a:ext uri="{FF2B5EF4-FFF2-40B4-BE49-F238E27FC236}">
                      <a16:creationId xmlns:a16="http://schemas.microsoft.com/office/drawing/2014/main" id="{F7CFE804-70C6-4E0F-8B6C-A24A4F4F7B9D}"/>
                    </a:ext>
                  </a:extLst>
                </p:cNvPr>
                <p:cNvPicPr/>
                <p:nvPr/>
              </p:nvPicPr>
              <p:blipFill>
                <a:blip r:embed="rId437"/>
                <a:stretch>
                  <a:fillRect/>
                </a:stretch>
              </p:blipFill>
              <p:spPr>
                <a:xfrm>
                  <a:off x="8737307" y="3673507"/>
                  <a:ext cx="321840" cy="29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38">
              <p14:nvContentPartPr>
                <p14:cNvPr id="262" name="Freihand 261">
                  <a:extLst>
                    <a:ext uri="{FF2B5EF4-FFF2-40B4-BE49-F238E27FC236}">
                      <a16:creationId xmlns:a16="http://schemas.microsoft.com/office/drawing/2014/main" id="{4A1F3BBE-F8A7-4ACC-BF2F-32C55961DF91}"/>
                    </a:ext>
                  </a:extLst>
                </p14:cNvPr>
                <p14:cNvContentPartPr/>
                <p14:nvPr/>
              </p14:nvContentPartPr>
              <p14:xfrm>
                <a:off x="8279387" y="3524107"/>
                <a:ext cx="238680" cy="267480"/>
              </p14:xfrm>
            </p:contentPart>
          </mc:Choice>
          <mc:Fallback>
            <p:pic>
              <p:nvPicPr>
                <p:cNvPr id="262" name="Freihand 261">
                  <a:extLst>
                    <a:ext uri="{FF2B5EF4-FFF2-40B4-BE49-F238E27FC236}">
                      <a16:creationId xmlns:a16="http://schemas.microsoft.com/office/drawing/2014/main" id="{4A1F3BBE-F8A7-4ACC-BF2F-32C55961DF91}"/>
                    </a:ext>
                  </a:extLst>
                </p:cNvPr>
                <p:cNvPicPr/>
                <p:nvPr/>
              </p:nvPicPr>
              <p:blipFill>
                <a:blip r:embed="rId439"/>
                <a:stretch>
                  <a:fillRect/>
                </a:stretch>
              </p:blipFill>
              <p:spPr>
                <a:xfrm>
                  <a:off x="8275067" y="3519787"/>
                  <a:ext cx="247320" cy="27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0">
              <p14:nvContentPartPr>
                <p14:cNvPr id="263" name="Freihand 262">
                  <a:extLst>
                    <a:ext uri="{FF2B5EF4-FFF2-40B4-BE49-F238E27FC236}">
                      <a16:creationId xmlns:a16="http://schemas.microsoft.com/office/drawing/2014/main" id="{0744D01F-9CC8-4B25-889F-DE1D5EF15157}"/>
                    </a:ext>
                  </a:extLst>
                </p14:cNvPr>
                <p14:cNvContentPartPr/>
                <p14:nvPr/>
              </p14:nvContentPartPr>
              <p14:xfrm>
                <a:off x="8572067" y="3709147"/>
                <a:ext cx="11520" cy="139320"/>
              </p14:xfrm>
            </p:contentPart>
          </mc:Choice>
          <mc:Fallback>
            <p:pic>
              <p:nvPicPr>
                <p:cNvPr id="263" name="Freihand 262">
                  <a:extLst>
                    <a:ext uri="{FF2B5EF4-FFF2-40B4-BE49-F238E27FC236}">
                      <a16:creationId xmlns:a16="http://schemas.microsoft.com/office/drawing/2014/main" id="{0744D01F-9CC8-4B25-889F-DE1D5EF15157}"/>
                    </a:ext>
                  </a:extLst>
                </p:cNvPr>
                <p:cNvPicPr/>
                <p:nvPr/>
              </p:nvPicPr>
              <p:blipFill>
                <a:blip r:embed="rId441"/>
                <a:stretch>
                  <a:fillRect/>
                </a:stretch>
              </p:blipFill>
              <p:spPr>
                <a:xfrm>
                  <a:off x="8567747" y="3704827"/>
                  <a:ext cx="20160" cy="147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2">
              <p14:nvContentPartPr>
                <p14:cNvPr id="264" name="Freihand 263">
                  <a:extLst>
                    <a:ext uri="{FF2B5EF4-FFF2-40B4-BE49-F238E27FC236}">
                      <a16:creationId xmlns:a16="http://schemas.microsoft.com/office/drawing/2014/main" id="{24A8F5B3-B70A-43CC-8263-6F216E145579}"/>
                    </a:ext>
                  </a:extLst>
                </p14:cNvPr>
                <p14:cNvContentPartPr/>
                <p14:nvPr/>
              </p14:nvContentPartPr>
              <p14:xfrm>
                <a:off x="8496827" y="3697627"/>
                <a:ext cx="201600" cy="65160"/>
              </p14:xfrm>
            </p:contentPart>
          </mc:Choice>
          <mc:Fallback>
            <p:pic>
              <p:nvPicPr>
                <p:cNvPr id="264" name="Freihand 263">
                  <a:extLst>
                    <a:ext uri="{FF2B5EF4-FFF2-40B4-BE49-F238E27FC236}">
                      <a16:creationId xmlns:a16="http://schemas.microsoft.com/office/drawing/2014/main" id="{24A8F5B3-B70A-43CC-8263-6F216E145579}"/>
                    </a:ext>
                  </a:extLst>
                </p:cNvPr>
                <p:cNvPicPr/>
                <p:nvPr/>
              </p:nvPicPr>
              <p:blipFill>
                <a:blip r:embed="rId443"/>
                <a:stretch>
                  <a:fillRect/>
                </a:stretch>
              </p:blipFill>
              <p:spPr>
                <a:xfrm>
                  <a:off x="8492507" y="3693307"/>
                  <a:ext cx="210240" cy="7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4">
              <p14:nvContentPartPr>
                <p14:cNvPr id="294" name="Freihand 293">
                  <a:extLst>
                    <a:ext uri="{FF2B5EF4-FFF2-40B4-BE49-F238E27FC236}">
                      <a16:creationId xmlns:a16="http://schemas.microsoft.com/office/drawing/2014/main" id="{844E2DB0-2CBB-4A45-944C-34BE815515C4}"/>
                    </a:ext>
                  </a:extLst>
                </p14:cNvPr>
                <p14:cNvContentPartPr/>
                <p14:nvPr/>
              </p14:nvContentPartPr>
              <p14:xfrm>
                <a:off x="10618307" y="3489907"/>
                <a:ext cx="43200" cy="142920"/>
              </p14:xfrm>
            </p:contentPart>
          </mc:Choice>
          <mc:Fallback>
            <p:pic>
              <p:nvPicPr>
                <p:cNvPr id="294" name="Freihand 293">
                  <a:extLst>
                    <a:ext uri="{FF2B5EF4-FFF2-40B4-BE49-F238E27FC236}">
                      <a16:creationId xmlns:a16="http://schemas.microsoft.com/office/drawing/2014/main" id="{844E2DB0-2CBB-4A45-944C-34BE815515C4}"/>
                    </a:ext>
                  </a:extLst>
                </p:cNvPr>
                <p:cNvPicPr/>
                <p:nvPr/>
              </p:nvPicPr>
              <p:blipFill>
                <a:blip r:embed="rId445"/>
                <a:stretch>
                  <a:fillRect/>
                </a:stretch>
              </p:blipFill>
              <p:spPr>
                <a:xfrm>
                  <a:off x="10613987" y="3485587"/>
                  <a:ext cx="51840" cy="151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6">
              <p14:nvContentPartPr>
                <p14:cNvPr id="295" name="Freihand 294">
                  <a:extLst>
                    <a:ext uri="{FF2B5EF4-FFF2-40B4-BE49-F238E27FC236}">
                      <a16:creationId xmlns:a16="http://schemas.microsoft.com/office/drawing/2014/main" id="{55740064-C913-4517-B151-33090A02DE41}"/>
                    </a:ext>
                  </a:extLst>
                </p14:cNvPr>
                <p14:cNvContentPartPr/>
                <p14:nvPr/>
              </p14:nvContentPartPr>
              <p14:xfrm>
                <a:off x="10455227" y="3542467"/>
                <a:ext cx="218160" cy="49680"/>
              </p14:xfrm>
            </p:contentPart>
          </mc:Choice>
          <mc:Fallback>
            <p:pic>
              <p:nvPicPr>
                <p:cNvPr id="295" name="Freihand 294">
                  <a:extLst>
                    <a:ext uri="{FF2B5EF4-FFF2-40B4-BE49-F238E27FC236}">
                      <a16:creationId xmlns:a16="http://schemas.microsoft.com/office/drawing/2014/main" id="{55740064-C913-4517-B151-33090A02DE41}"/>
                    </a:ext>
                  </a:extLst>
                </p:cNvPr>
                <p:cNvPicPr/>
                <p:nvPr/>
              </p:nvPicPr>
              <p:blipFill>
                <a:blip r:embed="rId447"/>
                <a:stretch>
                  <a:fillRect/>
                </a:stretch>
              </p:blipFill>
              <p:spPr>
                <a:xfrm>
                  <a:off x="10450907" y="3538147"/>
                  <a:ext cx="226800" cy="58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48">
              <p14:nvContentPartPr>
                <p14:cNvPr id="296" name="Freihand 295">
                  <a:extLst>
                    <a:ext uri="{FF2B5EF4-FFF2-40B4-BE49-F238E27FC236}">
                      <a16:creationId xmlns:a16="http://schemas.microsoft.com/office/drawing/2014/main" id="{F9D4B6D0-6A9D-4E77-88F4-9258ED354845}"/>
                    </a:ext>
                  </a:extLst>
                </p14:cNvPr>
                <p14:cNvContentPartPr/>
                <p14:nvPr/>
              </p14:nvContentPartPr>
              <p14:xfrm>
                <a:off x="10318787" y="3339067"/>
                <a:ext cx="562320" cy="463680"/>
              </p14:xfrm>
            </p:contentPart>
          </mc:Choice>
          <mc:Fallback>
            <p:pic>
              <p:nvPicPr>
                <p:cNvPr id="296" name="Freihand 295">
                  <a:extLst>
                    <a:ext uri="{FF2B5EF4-FFF2-40B4-BE49-F238E27FC236}">
                      <a16:creationId xmlns:a16="http://schemas.microsoft.com/office/drawing/2014/main" id="{F9D4B6D0-6A9D-4E77-88F4-9258ED354845}"/>
                    </a:ext>
                  </a:extLst>
                </p:cNvPr>
                <p:cNvPicPr/>
                <p:nvPr/>
              </p:nvPicPr>
              <p:blipFill>
                <a:blip r:embed="rId449"/>
                <a:stretch>
                  <a:fillRect/>
                </a:stretch>
              </p:blipFill>
              <p:spPr>
                <a:xfrm>
                  <a:off x="10314467" y="3334747"/>
                  <a:ext cx="570960" cy="47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0">
              <p14:nvContentPartPr>
                <p14:cNvPr id="324" name="Freihand 323">
                  <a:extLst>
                    <a:ext uri="{FF2B5EF4-FFF2-40B4-BE49-F238E27FC236}">
                      <a16:creationId xmlns:a16="http://schemas.microsoft.com/office/drawing/2014/main" id="{97ACE925-D5B1-4471-850C-9966E5F4B8DA}"/>
                    </a:ext>
                  </a:extLst>
                </p14:cNvPr>
                <p14:cNvContentPartPr/>
                <p14:nvPr/>
              </p14:nvContentPartPr>
              <p14:xfrm>
                <a:off x="9166427" y="3178507"/>
                <a:ext cx="1925280" cy="689400"/>
              </p14:xfrm>
            </p:contentPart>
          </mc:Choice>
          <mc:Fallback>
            <p:pic>
              <p:nvPicPr>
                <p:cNvPr id="324" name="Freihand 323">
                  <a:extLst>
                    <a:ext uri="{FF2B5EF4-FFF2-40B4-BE49-F238E27FC236}">
                      <a16:creationId xmlns:a16="http://schemas.microsoft.com/office/drawing/2014/main" id="{97ACE925-D5B1-4471-850C-9966E5F4B8DA}"/>
                    </a:ext>
                  </a:extLst>
                </p:cNvPr>
                <p:cNvPicPr/>
                <p:nvPr/>
              </p:nvPicPr>
              <p:blipFill>
                <a:blip r:embed="rId451"/>
                <a:stretch>
                  <a:fillRect/>
                </a:stretch>
              </p:blipFill>
              <p:spPr>
                <a:xfrm>
                  <a:off x="9162107" y="3174187"/>
                  <a:ext cx="1933920" cy="6980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36" name="Gruppieren 335">
            <a:extLst>
              <a:ext uri="{FF2B5EF4-FFF2-40B4-BE49-F238E27FC236}">
                <a16:creationId xmlns:a16="http://schemas.microsoft.com/office/drawing/2014/main" id="{434B3CE2-2485-454F-AE88-F6F102AD2764}"/>
              </a:ext>
            </a:extLst>
          </p:cNvPr>
          <p:cNvGrpSpPr/>
          <p:nvPr/>
        </p:nvGrpSpPr>
        <p:grpSpPr>
          <a:xfrm>
            <a:off x="4723307" y="5786707"/>
            <a:ext cx="3369960" cy="784440"/>
            <a:chOff x="4723307" y="5786707"/>
            <a:chExt cx="3369960" cy="7844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52">
              <p14:nvContentPartPr>
                <p14:cNvPr id="281" name="Freihand 280">
                  <a:extLst>
                    <a:ext uri="{FF2B5EF4-FFF2-40B4-BE49-F238E27FC236}">
                      <a16:creationId xmlns:a16="http://schemas.microsoft.com/office/drawing/2014/main" id="{DD600FD1-33EF-4F2A-BBCF-B33573BE4C82}"/>
                    </a:ext>
                  </a:extLst>
                </p14:cNvPr>
                <p14:cNvContentPartPr/>
                <p14:nvPr/>
              </p14:nvContentPartPr>
              <p14:xfrm>
                <a:off x="4723307" y="5919907"/>
                <a:ext cx="370080" cy="371520"/>
              </p14:xfrm>
            </p:contentPart>
          </mc:Choice>
          <mc:Fallback>
            <p:pic>
              <p:nvPicPr>
                <p:cNvPr id="281" name="Freihand 280">
                  <a:extLst>
                    <a:ext uri="{FF2B5EF4-FFF2-40B4-BE49-F238E27FC236}">
                      <a16:creationId xmlns:a16="http://schemas.microsoft.com/office/drawing/2014/main" id="{DD600FD1-33EF-4F2A-BBCF-B33573BE4C82}"/>
                    </a:ext>
                  </a:extLst>
                </p:cNvPr>
                <p:cNvPicPr/>
                <p:nvPr/>
              </p:nvPicPr>
              <p:blipFill>
                <a:blip r:embed="rId453"/>
                <a:stretch>
                  <a:fillRect/>
                </a:stretch>
              </p:blipFill>
              <p:spPr>
                <a:xfrm>
                  <a:off x="4718987" y="5915587"/>
                  <a:ext cx="378720" cy="38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4">
              <p14:nvContentPartPr>
                <p14:cNvPr id="282" name="Freihand 281">
                  <a:extLst>
                    <a:ext uri="{FF2B5EF4-FFF2-40B4-BE49-F238E27FC236}">
                      <a16:creationId xmlns:a16="http://schemas.microsoft.com/office/drawing/2014/main" id="{65450A0D-B3FD-4445-92CA-4AAC76989897}"/>
                    </a:ext>
                  </a:extLst>
                </p14:cNvPr>
                <p14:cNvContentPartPr/>
                <p14:nvPr/>
              </p14:nvContentPartPr>
              <p14:xfrm>
                <a:off x="4741667" y="6260467"/>
                <a:ext cx="343440" cy="23400"/>
              </p14:xfrm>
            </p:contentPart>
          </mc:Choice>
          <mc:Fallback>
            <p:pic>
              <p:nvPicPr>
                <p:cNvPr id="282" name="Freihand 281">
                  <a:extLst>
                    <a:ext uri="{FF2B5EF4-FFF2-40B4-BE49-F238E27FC236}">
                      <a16:creationId xmlns:a16="http://schemas.microsoft.com/office/drawing/2014/main" id="{65450A0D-B3FD-4445-92CA-4AAC76989897}"/>
                    </a:ext>
                  </a:extLst>
                </p:cNvPr>
                <p:cNvPicPr/>
                <p:nvPr/>
              </p:nvPicPr>
              <p:blipFill>
                <a:blip r:embed="rId455"/>
                <a:stretch>
                  <a:fillRect/>
                </a:stretch>
              </p:blipFill>
              <p:spPr>
                <a:xfrm>
                  <a:off x="4737347" y="6256147"/>
                  <a:ext cx="35208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6">
              <p14:nvContentPartPr>
                <p14:cNvPr id="283" name="Freihand 282">
                  <a:extLst>
                    <a:ext uri="{FF2B5EF4-FFF2-40B4-BE49-F238E27FC236}">
                      <a16:creationId xmlns:a16="http://schemas.microsoft.com/office/drawing/2014/main" id="{22E7159F-8677-4076-A53E-D65F4D3091FF}"/>
                    </a:ext>
                  </a:extLst>
                </p14:cNvPr>
                <p14:cNvContentPartPr/>
                <p14:nvPr/>
              </p14:nvContentPartPr>
              <p14:xfrm>
                <a:off x="5213267" y="5944747"/>
                <a:ext cx="357480" cy="276120"/>
              </p14:xfrm>
            </p:contentPart>
          </mc:Choice>
          <mc:Fallback>
            <p:pic>
              <p:nvPicPr>
                <p:cNvPr id="283" name="Freihand 282">
                  <a:extLst>
                    <a:ext uri="{FF2B5EF4-FFF2-40B4-BE49-F238E27FC236}">
                      <a16:creationId xmlns:a16="http://schemas.microsoft.com/office/drawing/2014/main" id="{22E7159F-8677-4076-A53E-D65F4D3091FF}"/>
                    </a:ext>
                  </a:extLst>
                </p:cNvPr>
                <p:cNvPicPr/>
                <p:nvPr/>
              </p:nvPicPr>
              <p:blipFill>
                <a:blip r:embed="rId457"/>
                <a:stretch>
                  <a:fillRect/>
                </a:stretch>
              </p:blipFill>
              <p:spPr>
                <a:xfrm>
                  <a:off x="5208947" y="5940427"/>
                  <a:ext cx="366120" cy="28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58">
              <p14:nvContentPartPr>
                <p14:cNvPr id="284" name="Freihand 283">
                  <a:extLst>
                    <a:ext uri="{FF2B5EF4-FFF2-40B4-BE49-F238E27FC236}">
                      <a16:creationId xmlns:a16="http://schemas.microsoft.com/office/drawing/2014/main" id="{67E4F409-954F-4D6C-94E1-E24210E03715}"/>
                    </a:ext>
                  </a:extLst>
                </p14:cNvPr>
                <p14:cNvContentPartPr/>
                <p14:nvPr/>
              </p14:nvContentPartPr>
              <p14:xfrm>
                <a:off x="5640587" y="6062467"/>
                <a:ext cx="324360" cy="16560"/>
              </p14:xfrm>
            </p:contentPart>
          </mc:Choice>
          <mc:Fallback>
            <p:pic>
              <p:nvPicPr>
                <p:cNvPr id="284" name="Freihand 283">
                  <a:extLst>
                    <a:ext uri="{FF2B5EF4-FFF2-40B4-BE49-F238E27FC236}">
                      <a16:creationId xmlns:a16="http://schemas.microsoft.com/office/drawing/2014/main" id="{67E4F409-954F-4D6C-94E1-E24210E03715}"/>
                    </a:ext>
                  </a:extLst>
                </p:cNvPr>
                <p:cNvPicPr/>
                <p:nvPr/>
              </p:nvPicPr>
              <p:blipFill>
                <a:blip r:embed="rId459"/>
                <a:stretch>
                  <a:fillRect/>
                </a:stretch>
              </p:blipFill>
              <p:spPr>
                <a:xfrm>
                  <a:off x="5636267" y="6058147"/>
                  <a:ext cx="33300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0">
              <p14:nvContentPartPr>
                <p14:cNvPr id="285" name="Freihand 284">
                  <a:extLst>
                    <a:ext uri="{FF2B5EF4-FFF2-40B4-BE49-F238E27FC236}">
                      <a16:creationId xmlns:a16="http://schemas.microsoft.com/office/drawing/2014/main" id="{0F6B9864-5921-4373-9A2D-1163D674F08C}"/>
                    </a:ext>
                  </a:extLst>
                </p14:cNvPr>
                <p14:cNvContentPartPr/>
                <p14:nvPr/>
              </p14:nvContentPartPr>
              <p14:xfrm>
                <a:off x="5632307" y="6132307"/>
                <a:ext cx="312480" cy="47520"/>
              </p14:xfrm>
            </p:contentPart>
          </mc:Choice>
          <mc:Fallback>
            <p:pic>
              <p:nvPicPr>
                <p:cNvPr id="285" name="Freihand 284">
                  <a:extLst>
                    <a:ext uri="{FF2B5EF4-FFF2-40B4-BE49-F238E27FC236}">
                      <a16:creationId xmlns:a16="http://schemas.microsoft.com/office/drawing/2014/main" id="{0F6B9864-5921-4373-9A2D-1163D674F08C}"/>
                    </a:ext>
                  </a:extLst>
                </p:cNvPr>
                <p:cNvPicPr/>
                <p:nvPr/>
              </p:nvPicPr>
              <p:blipFill>
                <a:blip r:embed="rId461"/>
                <a:stretch>
                  <a:fillRect/>
                </a:stretch>
              </p:blipFill>
              <p:spPr>
                <a:xfrm>
                  <a:off x="5627987" y="6127987"/>
                  <a:ext cx="321120" cy="5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2">
              <p14:nvContentPartPr>
                <p14:cNvPr id="299" name="Freihand 298">
                  <a:extLst>
                    <a:ext uri="{FF2B5EF4-FFF2-40B4-BE49-F238E27FC236}">
                      <a16:creationId xmlns:a16="http://schemas.microsoft.com/office/drawing/2014/main" id="{6390C7EF-331C-4B99-BAED-A8D2E3F11128}"/>
                    </a:ext>
                  </a:extLst>
                </p14:cNvPr>
                <p14:cNvContentPartPr/>
                <p14:nvPr/>
              </p14:nvContentPartPr>
              <p14:xfrm>
                <a:off x="6069707" y="5948707"/>
                <a:ext cx="176760" cy="260640"/>
              </p14:xfrm>
            </p:contentPart>
          </mc:Choice>
          <mc:Fallback>
            <p:pic>
              <p:nvPicPr>
                <p:cNvPr id="299" name="Freihand 298">
                  <a:extLst>
                    <a:ext uri="{FF2B5EF4-FFF2-40B4-BE49-F238E27FC236}">
                      <a16:creationId xmlns:a16="http://schemas.microsoft.com/office/drawing/2014/main" id="{6390C7EF-331C-4B99-BAED-A8D2E3F11128}"/>
                    </a:ext>
                  </a:extLst>
                </p:cNvPr>
                <p:cNvPicPr/>
                <p:nvPr/>
              </p:nvPicPr>
              <p:blipFill>
                <a:blip r:embed="rId463"/>
                <a:stretch>
                  <a:fillRect/>
                </a:stretch>
              </p:blipFill>
              <p:spPr>
                <a:xfrm>
                  <a:off x="6065387" y="5944387"/>
                  <a:ext cx="185400" cy="26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4">
              <p14:nvContentPartPr>
                <p14:cNvPr id="300" name="Freihand 299">
                  <a:extLst>
                    <a:ext uri="{FF2B5EF4-FFF2-40B4-BE49-F238E27FC236}">
                      <a16:creationId xmlns:a16="http://schemas.microsoft.com/office/drawing/2014/main" id="{63D78952-58D2-40EA-893A-81A7A1D54E5B}"/>
                    </a:ext>
                  </a:extLst>
                </p14:cNvPr>
                <p14:cNvContentPartPr/>
                <p14:nvPr/>
              </p14:nvContentPartPr>
              <p14:xfrm>
                <a:off x="6141707" y="6012427"/>
                <a:ext cx="210240" cy="167040"/>
              </p14:xfrm>
            </p:contentPart>
          </mc:Choice>
          <mc:Fallback>
            <p:pic>
              <p:nvPicPr>
                <p:cNvPr id="300" name="Freihand 299">
                  <a:extLst>
                    <a:ext uri="{FF2B5EF4-FFF2-40B4-BE49-F238E27FC236}">
                      <a16:creationId xmlns:a16="http://schemas.microsoft.com/office/drawing/2014/main" id="{63D78952-58D2-40EA-893A-81A7A1D54E5B}"/>
                    </a:ext>
                  </a:extLst>
                </p:cNvPr>
                <p:cNvPicPr/>
                <p:nvPr/>
              </p:nvPicPr>
              <p:blipFill>
                <a:blip r:embed="rId465"/>
                <a:stretch>
                  <a:fillRect/>
                </a:stretch>
              </p:blipFill>
              <p:spPr>
                <a:xfrm>
                  <a:off x="6137387" y="6008107"/>
                  <a:ext cx="218880" cy="17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6">
              <p14:nvContentPartPr>
                <p14:cNvPr id="301" name="Freihand 300">
                  <a:extLst>
                    <a:ext uri="{FF2B5EF4-FFF2-40B4-BE49-F238E27FC236}">
                      <a16:creationId xmlns:a16="http://schemas.microsoft.com/office/drawing/2014/main" id="{12F6DEA1-CFD9-47F4-8F1C-8E2926DF3041}"/>
                    </a:ext>
                  </a:extLst>
                </p14:cNvPr>
                <p14:cNvContentPartPr/>
                <p14:nvPr/>
              </p14:nvContentPartPr>
              <p14:xfrm>
                <a:off x="6254027" y="6066787"/>
                <a:ext cx="136800" cy="23760"/>
              </p14:xfrm>
            </p:contentPart>
          </mc:Choice>
          <mc:Fallback>
            <p:pic>
              <p:nvPicPr>
                <p:cNvPr id="301" name="Freihand 300">
                  <a:extLst>
                    <a:ext uri="{FF2B5EF4-FFF2-40B4-BE49-F238E27FC236}">
                      <a16:creationId xmlns:a16="http://schemas.microsoft.com/office/drawing/2014/main" id="{12F6DEA1-CFD9-47F4-8F1C-8E2926DF3041}"/>
                    </a:ext>
                  </a:extLst>
                </p:cNvPr>
                <p:cNvPicPr/>
                <p:nvPr/>
              </p:nvPicPr>
              <p:blipFill>
                <a:blip r:embed="rId467"/>
                <a:stretch>
                  <a:fillRect/>
                </a:stretch>
              </p:blipFill>
              <p:spPr>
                <a:xfrm>
                  <a:off x="6249707" y="6062467"/>
                  <a:ext cx="145440" cy="32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68">
              <p14:nvContentPartPr>
                <p14:cNvPr id="302" name="Freihand 301">
                  <a:extLst>
                    <a:ext uri="{FF2B5EF4-FFF2-40B4-BE49-F238E27FC236}">
                      <a16:creationId xmlns:a16="http://schemas.microsoft.com/office/drawing/2014/main" id="{A9130F78-705F-4BD5-8877-2BCBCEA623E0}"/>
                    </a:ext>
                  </a:extLst>
                </p14:cNvPr>
                <p14:cNvContentPartPr/>
                <p14:nvPr/>
              </p14:nvContentPartPr>
              <p14:xfrm>
                <a:off x="6502787" y="5961307"/>
                <a:ext cx="14760" cy="185040"/>
              </p14:xfrm>
            </p:contentPart>
          </mc:Choice>
          <mc:Fallback>
            <p:pic>
              <p:nvPicPr>
                <p:cNvPr id="302" name="Freihand 301">
                  <a:extLst>
                    <a:ext uri="{FF2B5EF4-FFF2-40B4-BE49-F238E27FC236}">
                      <a16:creationId xmlns:a16="http://schemas.microsoft.com/office/drawing/2014/main" id="{A9130F78-705F-4BD5-8877-2BCBCEA623E0}"/>
                    </a:ext>
                  </a:extLst>
                </p:cNvPr>
                <p:cNvPicPr/>
                <p:nvPr/>
              </p:nvPicPr>
              <p:blipFill>
                <a:blip r:embed="rId469"/>
                <a:stretch>
                  <a:fillRect/>
                </a:stretch>
              </p:blipFill>
              <p:spPr>
                <a:xfrm>
                  <a:off x="6498467" y="5956987"/>
                  <a:ext cx="23400" cy="19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0">
              <p14:nvContentPartPr>
                <p14:cNvPr id="303" name="Freihand 302">
                  <a:extLst>
                    <a:ext uri="{FF2B5EF4-FFF2-40B4-BE49-F238E27FC236}">
                      <a16:creationId xmlns:a16="http://schemas.microsoft.com/office/drawing/2014/main" id="{243C1ABB-2FD6-4B0C-9878-652CF01B603D}"/>
                    </a:ext>
                  </a:extLst>
                </p14:cNvPr>
                <p14:cNvContentPartPr/>
                <p14:nvPr/>
              </p14:nvContentPartPr>
              <p14:xfrm>
                <a:off x="6416027" y="5954827"/>
                <a:ext cx="292680" cy="223200"/>
              </p14:xfrm>
            </p:contentPart>
          </mc:Choice>
          <mc:Fallback>
            <p:pic>
              <p:nvPicPr>
                <p:cNvPr id="303" name="Freihand 302">
                  <a:extLst>
                    <a:ext uri="{FF2B5EF4-FFF2-40B4-BE49-F238E27FC236}">
                      <a16:creationId xmlns:a16="http://schemas.microsoft.com/office/drawing/2014/main" id="{243C1ABB-2FD6-4B0C-9878-652CF01B603D}"/>
                    </a:ext>
                  </a:extLst>
                </p:cNvPr>
                <p:cNvPicPr/>
                <p:nvPr/>
              </p:nvPicPr>
              <p:blipFill>
                <a:blip r:embed="rId471"/>
                <a:stretch>
                  <a:fillRect/>
                </a:stretch>
              </p:blipFill>
              <p:spPr>
                <a:xfrm>
                  <a:off x="6411707" y="5950507"/>
                  <a:ext cx="301320" cy="23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2">
              <p14:nvContentPartPr>
                <p14:cNvPr id="304" name="Freihand 303">
                  <a:extLst>
                    <a:ext uri="{FF2B5EF4-FFF2-40B4-BE49-F238E27FC236}">
                      <a16:creationId xmlns:a16="http://schemas.microsoft.com/office/drawing/2014/main" id="{C660D498-1415-4F5A-A367-543D01393195}"/>
                    </a:ext>
                  </a:extLst>
                </p14:cNvPr>
                <p14:cNvContentPartPr/>
                <p14:nvPr/>
              </p14:nvContentPartPr>
              <p14:xfrm>
                <a:off x="6619067" y="6022147"/>
                <a:ext cx="162000" cy="21960"/>
              </p14:xfrm>
            </p:contentPart>
          </mc:Choice>
          <mc:Fallback>
            <p:pic>
              <p:nvPicPr>
                <p:cNvPr id="304" name="Freihand 303">
                  <a:extLst>
                    <a:ext uri="{FF2B5EF4-FFF2-40B4-BE49-F238E27FC236}">
                      <a16:creationId xmlns:a16="http://schemas.microsoft.com/office/drawing/2014/main" id="{C660D498-1415-4F5A-A367-543D01393195}"/>
                    </a:ext>
                  </a:extLst>
                </p:cNvPr>
                <p:cNvPicPr/>
                <p:nvPr/>
              </p:nvPicPr>
              <p:blipFill>
                <a:blip r:embed="rId473"/>
                <a:stretch>
                  <a:fillRect/>
                </a:stretch>
              </p:blipFill>
              <p:spPr>
                <a:xfrm>
                  <a:off x="6614747" y="6017827"/>
                  <a:ext cx="1706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4">
              <p14:nvContentPartPr>
                <p14:cNvPr id="305" name="Freihand 304">
                  <a:extLst>
                    <a:ext uri="{FF2B5EF4-FFF2-40B4-BE49-F238E27FC236}">
                      <a16:creationId xmlns:a16="http://schemas.microsoft.com/office/drawing/2014/main" id="{E089FD12-DE17-4732-B951-2102C216FA82}"/>
                    </a:ext>
                  </a:extLst>
                </p14:cNvPr>
                <p14:cNvContentPartPr/>
                <p14:nvPr/>
              </p14:nvContentPartPr>
              <p14:xfrm>
                <a:off x="6847667" y="5949067"/>
                <a:ext cx="190800" cy="149040"/>
              </p14:xfrm>
            </p:contentPart>
          </mc:Choice>
          <mc:Fallback>
            <p:pic>
              <p:nvPicPr>
                <p:cNvPr id="305" name="Freihand 304">
                  <a:extLst>
                    <a:ext uri="{FF2B5EF4-FFF2-40B4-BE49-F238E27FC236}">
                      <a16:creationId xmlns:a16="http://schemas.microsoft.com/office/drawing/2014/main" id="{E089FD12-DE17-4732-B951-2102C216FA82}"/>
                    </a:ext>
                  </a:extLst>
                </p:cNvPr>
                <p:cNvPicPr/>
                <p:nvPr/>
              </p:nvPicPr>
              <p:blipFill>
                <a:blip r:embed="rId475"/>
                <a:stretch>
                  <a:fillRect/>
                </a:stretch>
              </p:blipFill>
              <p:spPr>
                <a:xfrm>
                  <a:off x="6843347" y="5944747"/>
                  <a:ext cx="199440" cy="157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6">
              <p14:nvContentPartPr>
                <p14:cNvPr id="306" name="Freihand 305">
                  <a:extLst>
                    <a:ext uri="{FF2B5EF4-FFF2-40B4-BE49-F238E27FC236}">
                      <a16:creationId xmlns:a16="http://schemas.microsoft.com/office/drawing/2014/main" id="{501420A5-2BFB-499A-AA1A-5C84502B3F3A}"/>
                    </a:ext>
                  </a:extLst>
                </p14:cNvPr>
                <p14:cNvContentPartPr/>
                <p14:nvPr/>
              </p14:nvContentPartPr>
              <p14:xfrm>
                <a:off x="7056107" y="5822347"/>
                <a:ext cx="44640" cy="131400"/>
              </p14:xfrm>
            </p:contentPart>
          </mc:Choice>
          <mc:Fallback>
            <p:pic>
              <p:nvPicPr>
                <p:cNvPr id="306" name="Freihand 305">
                  <a:extLst>
                    <a:ext uri="{FF2B5EF4-FFF2-40B4-BE49-F238E27FC236}">
                      <a16:creationId xmlns:a16="http://schemas.microsoft.com/office/drawing/2014/main" id="{501420A5-2BFB-499A-AA1A-5C84502B3F3A}"/>
                    </a:ext>
                  </a:extLst>
                </p:cNvPr>
                <p:cNvPicPr/>
                <p:nvPr/>
              </p:nvPicPr>
              <p:blipFill>
                <a:blip r:embed="rId477"/>
                <a:stretch>
                  <a:fillRect/>
                </a:stretch>
              </p:blipFill>
              <p:spPr>
                <a:xfrm>
                  <a:off x="7051787" y="5818027"/>
                  <a:ext cx="53280" cy="140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78">
              <p14:nvContentPartPr>
                <p14:cNvPr id="307" name="Freihand 306">
                  <a:extLst>
                    <a:ext uri="{FF2B5EF4-FFF2-40B4-BE49-F238E27FC236}">
                      <a16:creationId xmlns:a16="http://schemas.microsoft.com/office/drawing/2014/main" id="{FF73DCB4-881A-4726-8838-C577D96148CD}"/>
                    </a:ext>
                  </a:extLst>
                </p14:cNvPr>
                <p14:cNvContentPartPr/>
                <p14:nvPr/>
              </p14:nvContentPartPr>
              <p14:xfrm>
                <a:off x="7189307" y="5952307"/>
                <a:ext cx="12240" cy="155160"/>
              </p14:xfrm>
            </p:contentPart>
          </mc:Choice>
          <mc:Fallback>
            <p:pic>
              <p:nvPicPr>
                <p:cNvPr id="307" name="Freihand 306">
                  <a:extLst>
                    <a:ext uri="{FF2B5EF4-FFF2-40B4-BE49-F238E27FC236}">
                      <a16:creationId xmlns:a16="http://schemas.microsoft.com/office/drawing/2014/main" id="{FF73DCB4-881A-4726-8838-C577D96148CD}"/>
                    </a:ext>
                  </a:extLst>
                </p:cNvPr>
                <p:cNvPicPr/>
                <p:nvPr/>
              </p:nvPicPr>
              <p:blipFill>
                <a:blip r:embed="rId479"/>
                <a:stretch>
                  <a:fillRect/>
                </a:stretch>
              </p:blipFill>
              <p:spPr>
                <a:xfrm>
                  <a:off x="7184987" y="5947987"/>
                  <a:ext cx="20880" cy="163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0">
              <p14:nvContentPartPr>
                <p14:cNvPr id="308" name="Freihand 307">
                  <a:extLst>
                    <a:ext uri="{FF2B5EF4-FFF2-40B4-BE49-F238E27FC236}">
                      <a16:creationId xmlns:a16="http://schemas.microsoft.com/office/drawing/2014/main" id="{9882200E-C064-44E7-B163-7B34DD56DB7D}"/>
                    </a:ext>
                  </a:extLst>
                </p14:cNvPr>
                <p14:cNvContentPartPr/>
                <p14:nvPr/>
              </p14:nvContentPartPr>
              <p14:xfrm>
                <a:off x="7143227" y="5999827"/>
                <a:ext cx="120600" cy="46080"/>
              </p14:xfrm>
            </p:contentPart>
          </mc:Choice>
          <mc:Fallback>
            <p:pic>
              <p:nvPicPr>
                <p:cNvPr id="308" name="Freihand 307">
                  <a:extLst>
                    <a:ext uri="{FF2B5EF4-FFF2-40B4-BE49-F238E27FC236}">
                      <a16:creationId xmlns:a16="http://schemas.microsoft.com/office/drawing/2014/main" id="{9882200E-C064-44E7-B163-7B34DD56DB7D}"/>
                    </a:ext>
                  </a:extLst>
                </p:cNvPr>
                <p:cNvPicPr/>
                <p:nvPr/>
              </p:nvPicPr>
              <p:blipFill>
                <a:blip r:embed="rId481"/>
                <a:stretch>
                  <a:fillRect/>
                </a:stretch>
              </p:blipFill>
              <p:spPr>
                <a:xfrm>
                  <a:off x="7138907" y="5995507"/>
                  <a:ext cx="129240" cy="5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2">
              <p14:nvContentPartPr>
                <p14:cNvPr id="309" name="Freihand 308">
                  <a:extLst>
                    <a:ext uri="{FF2B5EF4-FFF2-40B4-BE49-F238E27FC236}">
                      <a16:creationId xmlns:a16="http://schemas.microsoft.com/office/drawing/2014/main" id="{395A650B-C946-4BD2-B709-9B2C76AD30FB}"/>
                    </a:ext>
                  </a:extLst>
                </p14:cNvPr>
                <p14:cNvContentPartPr/>
                <p14:nvPr/>
              </p14:nvContentPartPr>
              <p14:xfrm>
                <a:off x="7316747" y="5931787"/>
                <a:ext cx="106200" cy="115560"/>
              </p14:xfrm>
            </p:contentPart>
          </mc:Choice>
          <mc:Fallback>
            <p:pic>
              <p:nvPicPr>
                <p:cNvPr id="309" name="Freihand 308">
                  <a:extLst>
                    <a:ext uri="{FF2B5EF4-FFF2-40B4-BE49-F238E27FC236}">
                      <a16:creationId xmlns:a16="http://schemas.microsoft.com/office/drawing/2014/main" id="{395A650B-C946-4BD2-B709-9B2C76AD30FB}"/>
                    </a:ext>
                  </a:extLst>
                </p:cNvPr>
                <p:cNvPicPr/>
                <p:nvPr/>
              </p:nvPicPr>
              <p:blipFill>
                <a:blip r:embed="rId483"/>
                <a:stretch>
                  <a:fillRect/>
                </a:stretch>
              </p:blipFill>
              <p:spPr>
                <a:xfrm>
                  <a:off x="7312427" y="5927467"/>
                  <a:ext cx="11484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4">
              <p14:nvContentPartPr>
                <p14:cNvPr id="310" name="Freihand 309">
                  <a:extLst>
                    <a:ext uri="{FF2B5EF4-FFF2-40B4-BE49-F238E27FC236}">
                      <a16:creationId xmlns:a16="http://schemas.microsoft.com/office/drawing/2014/main" id="{B2F18D1D-AE49-4A3C-A0CC-5A930984399D}"/>
                    </a:ext>
                  </a:extLst>
                </p14:cNvPr>
                <p14:cNvContentPartPr/>
                <p14:nvPr/>
              </p14:nvContentPartPr>
              <p14:xfrm>
                <a:off x="7419347" y="5829907"/>
                <a:ext cx="114120" cy="115560"/>
              </p14:xfrm>
            </p:contentPart>
          </mc:Choice>
          <mc:Fallback>
            <p:pic>
              <p:nvPicPr>
                <p:cNvPr id="310" name="Freihand 309">
                  <a:extLst>
                    <a:ext uri="{FF2B5EF4-FFF2-40B4-BE49-F238E27FC236}">
                      <a16:creationId xmlns:a16="http://schemas.microsoft.com/office/drawing/2014/main" id="{B2F18D1D-AE49-4A3C-A0CC-5A930984399D}"/>
                    </a:ext>
                  </a:extLst>
                </p:cNvPr>
                <p:cNvPicPr/>
                <p:nvPr/>
              </p:nvPicPr>
              <p:blipFill>
                <a:blip r:embed="rId485"/>
                <a:stretch>
                  <a:fillRect/>
                </a:stretch>
              </p:blipFill>
              <p:spPr>
                <a:xfrm>
                  <a:off x="7415027" y="5825587"/>
                  <a:ext cx="12276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6">
              <p14:nvContentPartPr>
                <p14:cNvPr id="311" name="Freihand 310">
                  <a:extLst>
                    <a:ext uri="{FF2B5EF4-FFF2-40B4-BE49-F238E27FC236}">
                      <a16:creationId xmlns:a16="http://schemas.microsoft.com/office/drawing/2014/main" id="{C9F6849C-1FE4-46E3-BC5D-5857E164340E}"/>
                    </a:ext>
                  </a:extLst>
                </p14:cNvPr>
                <p14:cNvContentPartPr/>
                <p14:nvPr/>
              </p14:nvContentPartPr>
              <p14:xfrm>
                <a:off x="7616627" y="5958787"/>
                <a:ext cx="46440" cy="155520"/>
              </p14:xfrm>
            </p:contentPart>
          </mc:Choice>
          <mc:Fallback>
            <p:pic>
              <p:nvPicPr>
                <p:cNvPr id="311" name="Freihand 310">
                  <a:extLst>
                    <a:ext uri="{FF2B5EF4-FFF2-40B4-BE49-F238E27FC236}">
                      <a16:creationId xmlns:a16="http://schemas.microsoft.com/office/drawing/2014/main" id="{C9F6849C-1FE4-46E3-BC5D-5857E164340E}"/>
                    </a:ext>
                  </a:extLst>
                </p:cNvPr>
                <p:cNvPicPr/>
                <p:nvPr/>
              </p:nvPicPr>
              <p:blipFill>
                <a:blip r:embed="rId487"/>
                <a:stretch>
                  <a:fillRect/>
                </a:stretch>
              </p:blipFill>
              <p:spPr>
                <a:xfrm>
                  <a:off x="7612307" y="5954467"/>
                  <a:ext cx="55080" cy="164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88">
              <p14:nvContentPartPr>
                <p14:cNvPr id="312" name="Freihand 311">
                  <a:extLst>
                    <a:ext uri="{FF2B5EF4-FFF2-40B4-BE49-F238E27FC236}">
                      <a16:creationId xmlns:a16="http://schemas.microsoft.com/office/drawing/2014/main" id="{0CF29611-A0DB-4B15-9A19-CC5DFB09C204}"/>
                    </a:ext>
                  </a:extLst>
                </p14:cNvPr>
                <p14:cNvContentPartPr/>
                <p14:nvPr/>
              </p14:nvContentPartPr>
              <p14:xfrm>
                <a:off x="7570187" y="6018547"/>
                <a:ext cx="161280" cy="6840"/>
              </p14:xfrm>
            </p:contentPart>
          </mc:Choice>
          <mc:Fallback>
            <p:pic>
              <p:nvPicPr>
                <p:cNvPr id="312" name="Freihand 311">
                  <a:extLst>
                    <a:ext uri="{FF2B5EF4-FFF2-40B4-BE49-F238E27FC236}">
                      <a16:creationId xmlns:a16="http://schemas.microsoft.com/office/drawing/2014/main" id="{0CF29611-A0DB-4B15-9A19-CC5DFB09C204}"/>
                    </a:ext>
                  </a:extLst>
                </p:cNvPr>
                <p:cNvPicPr/>
                <p:nvPr/>
              </p:nvPicPr>
              <p:blipFill>
                <a:blip r:embed="rId489"/>
                <a:stretch>
                  <a:fillRect/>
                </a:stretch>
              </p:blipFill>
              <p:spPr>
                <a:xfrm>
                  <a:off x="7565867" y="6014227"/>
                  <a:ext cx="169920" cy="1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0">
              <p14:nvContentPartPr>
                <p14:cNvPr id="314" name="Freihand 313">
                  <a:extLst>
                    <a:ext uri="{FF2B5EF4-FFF2-40B4-BE49-F238E27FC236}">
                      <a16:creationId xmlns:a16="http://schemas.microsoft.com/office/drawing/2014/main" id="{0F265543-DD18-4C95-AD07-071B173CFEBD}"/>
                    </a:ext>
                  </a:extLst>
                </p14:cNvPr>
                <p14:cNvContentPartPr/>
                <p14:nvPr/>
              </p14:nvContentPartPr>
              <p14:xfrm>
                <a:off x="7780427" y="5937547"/>
                <a:ext cx="54360" cy="162360"/>
              </p14:xfrm>
            </p:contentPart>
          </mc:Choice>
          <mc:Fallback>
            <p:pic>
              <p:nvPicPr>
                <p:cNvPr id="314" name="Freihand 313">
                  <a:extLst>
                    <a:ext uri="{FF2B5EF4-FFF2-40B4-BE49-F238E27FC236}">
                      <a16:creationId xmlns:a16="http://schemas.microsoft.com/office/drawing/2014/main" id="{0F265543-DD18-4C95-AD07-071B173CFEBD}"/>
                    </a:ext>
                  </a:extLst>
                </p:cNvPr>
                <p:cNvPicPr/>
                <p:nvPr/>
              </p:nvPicPr>
              <p:blipFill>
                <a:blip r:embed="rId491"/>
                <a:stretch>
                  <a:fillRect/>
                </a:stretch>
              </p:blipFill>
              <p:spPr>
                <a:xfrm>
                  <a:off x="7776107" y="5933227"/>
                  <a:ext cx="63000" cy="171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2">
              <p14:nvContentPartPr>
                <p14:cNvPr id="315" name="Freihand 314">
                  <a:extLst>
                    <a:ext uri="{FF2B5EF4-FFF2-40B4-BE49-F238E27FC236}">
                      <a16:creationId xmlns:a16="http://schemas.microsoft.com/office/drawing/2014/main" id="{DE39DC8C-E5DD-4952-BA5B-D48C1DC0AE50}"/>
                    </a:ext>
                  </a:extLst>
                </p14:cNvPr>
                <p14:cNvContentPartPr/>
                <p14:nvPr/>
              </p14:nvContentPartPr>
              <p14:xfrm>
                <a:off x="7683947" y="5919547"/>
                <a:ext cx="260280" cy="209160"/>
              </p14:xfrm>
            </p:contentPart>
          </mc:Choice>
          <mc:Fallback>
            <p:pic>
              <p:nvPicPr>
                <p:cNvPr id="315" name="Freihand 314">
                  <a:extLst>
                    <a:ext uri="{FF2B5EF4-FFF2-40B4-BE49-F238E27FC236}">
                      <a16:creationId xmlns:a16="http://schemas.microsoft.com/office/drawing/2014/main" id="{DE39DC8C-E5DD-4952-BA5B-D48C1DC0AE50}"/>
                    </a:ext>
                  </a:extLst>
                </p:cNvPr>
                <p:cNvPicPr/>
                <p:nvPr/>
              </p:nvPicPr>
              <p:blipFill>
                <a:blip r:embed="rId493"/>
                <a:stretch>
                  <a:fillRect/>
                </a:stretch>
              </p:blipFill>
              <p:spPr>
                <a:xfrm>
                  <a:off x="7679627" y="5915227"/>
                  <a:ext cx="26892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4">
              <p14:nvContentPartPr>
                <p14:cNvPr id="317" name="Freihand 316">
                  <a:extLst>
                    <a:ext uri="{FF2B5EF4-FFF2-40B4-BE49-F238E27FC236}">
                      <a16:creationId xmlns:a16="http://schemas.microsoft.com/office/drawing/2014/main" id="{5921EFC6-7E13-4F97-8B12-0D467031CE84}"/>
                    </a:ext>
                  </a:extLst>
                </p14:cNvPr>
                <p14:cNvContentPartPr/>
                <p14:nvPr/>
              </p14:nvContentPartPr>
              <p14:xfrm>
                <a:off x="6061787" y="6420667"/>
                <a:ext cx="330120" cy="11160"/>
              </p14:xfrm>
            </p:contentPart>
          </mc:Choice>
          <mc:Fallback>
            <p:pic>
              <p:nvPicPr>
                <p:cNvPr id="317" name="Freihand 316">
                  <a:extLst>
                    <a:ext uri="{FF2B5EF4-FFF2-40B4-BE49-F238E27FC236}">
                      <a16:creationId xmlns:a16="http://schemas.microsoft.com/office/drawing/2014/main" id="{5921EFC6-7E13-4F97-8B12-0D467031CE84}"/>
                    </a:ext>
                  </a:extLst>
                </p:cNvPr>
                <p:cNvPicPr/>
                <p:nvPr/>
              </p:nvPicPr>
              <p:blipFill>
                <a:blip r:embed="rId495"/>
                <a:stretch>
                  <a:fillRect/>
                </a:stretch>
              </p:blipFill>
              <p:spPr>
                <a:xfrm>
                  <a:off x="6057467" y="6416347"/>
                  <a:ext cx="338760" cy="19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6">
              <p14:nvContentPartPr>
                <p14:cNvPr id="320" name="Freihand 319">
                  <a:extLst>
                    <a:ext uri="{FF2B5EF4-FFF2-40B4-BE49-F238E27FC236}">
                      <a16:creationId xmlns:a16="http://schemas.microsoft.com/office/drawing/2014/main" id="{5F899503-624E-463A-9639-B8BC190CFCED}"/>
                    </a:ext>
                  </a:extLst>
                </p14:cNvPr>
                <p14:cNvContentPartPr/>
                <p14:nvPr/>
              </p14:nvContentPartPr>
              <p14:xfrm>
                <a:off x="6439787" y="6245707"/>
                <a:ext cx="263880" cy="325440"/>
              </p14:xfrm>
            </p:contentPart>
          </mc:Choice>
          <mc:Fallback>
            <p:pic>
              <p:nvPicPr>
                <p:cNvPr id="320" name="Freihand 319">
                  <a:extLst>
                    <a:ext uri="{FF2B5EF4-FFF2-40B4-BE49-F238E27FC236}">
                      <a16:creationId xmlns:a16="http://schemas.microsoft.com/office/drawing/2014/main" id="{5F899503-624E-463A-9639-B8BC190CFCED}"/>
                    </a:ext>
                  </a:extLst>
                </p:cNvPr>
                <p:cNvPicPr/>
                <p:nvPr/>
              </p:nvPicPr>
              <p:blipFill>
                <a:blip r:embed="rId497"/>
                <a:stretch>
                  <a:fillRect/>
                </a:stretch>
              </p:blipFill>
              <p:spPr>
                <a:xfrm>
                  <a:off x="6435467" y="6241387"/>
                  <a:ext cx="272520" cy="334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498">
              <p14:nvContentPartPr>
                <p14:cNvPr id="321" name="Freihand 320">
                  <a:extLst>
                    <a:ext uri="{FF2B5EF4-FFF2-40B4-BE49-F238E27FC236}">
                      <a16:creationId xmlns:a16="http://schemas.microsoft.com/office/drawing/2014/main" id="{506459B3-CD76-4940-BD94-728C2EB8B979}"/>
                    </a:ext>
                  </a:extLst>
                </p14:cNvPr>
                <p14:cNvContentPartPr/>
                <p14:nvPr/>
              </p14:nvContentPartPr>
              <p14:xfrm>
                <a:off x="6579827" y="6387187"/>
                <a:ext cx="131400" cy="14760"/>
              </p14:xfrm>
            </p:contentPart>
          </mc:Choice>
          <mc:Fallback>
            <p:pic>
              <p:nvPicPr>
                <p:cNvPr id="321" name="Freihand 320">
                  <a:extLst>
                    <a:ext uri="{FF2B5EF4-FFF2-40B4-BE49-F238E27FC236}">
                      <a16:creationId xmlns:a16="http://schemas.microsoft.com/office/drawing/2014/main" id="{506459B3-CD76-4940-BD94-728C2EB8B979}"/>
                    </a:ext>
                  </a:extLst>
                </p:cNvPr>
                <p:cNvPicPr/>
                <p:nvPr/>
              </p:nvPicPr>
              <p:blipFill>
                <a:blip r:embed="rId499"/>
                <a:stretch>
                  <a:fillRect/>
                </a:stretch>
              </p:blipFill>
              <p:spPr>
                <a:xfrm>
                  <a:off x="6575507" y="6382867"/>
                  <a:ext cx="14004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0">
              <p14:nvContentPartPr>
                <p14:cNvPr id="322" name="Freihand 321">
                  <a:extLst>
                    <a:ext uri="{FF2B5EF4-FFF2-40B4-BE49-F238E27FC236}">
                      <a16:creationId xmlns:a16="http://schemas.microsoft.com/office/drawing/2014/main" id="{391A3776-9334-4390-B07A-B9CDD142D370}"/>
                    </a:ext>
                  </a:extLst>
                </p14:cNvPr>
                <p14:cNvContentPartPr/>
                <p14:nvPr/>
              </p14:nvContentPartPr>
              <p14:xfrm>
                <a:off x="6876467" y="6390067"/>
                <a:ext cx="195120" cy="12960"/>
              </p14:xfrm>
            </p:contentPart>
          </mc:Choice>
          <mc:Fallback>
            <p:pic>
              <p:nvPicPr>
                <p:cNvPr id="322" name="Freihand 321">
                  <a:extLst>
                    <a:ext uri="{FF2B5EF4-FFF2-40B4-BE49-F238E27FC236}">
                      <a16:creationId xmlns:a16="http://schemas.microsoft.com/office/drawing/2014/main" id="{391A3776-9334-4390-B07A-B9CDD142D370}"/>
                    </a:ext>
                  </a:extLst>
                </p:cNvPr>
                <p:cNvPicPr/>
                <p:nvPr/>
              </p:nvPicPr>
              <p:blipFill>
                <a:blip r:embed="rId501"/>
                <a:stretch>
                  <a:fillRect/>
                </a:stretch>
              </p:blipFill>
              <p:spPr>
                <a:xfrm>
                  <a:off x="6872147" y="6385747"/>
                  <a:ext cx="20376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2">
              <p14:nvContentPartPr>
                <p14:cNvPr id="326" name="Freihand 325">
                  <a:extLst>
                    <a:ext uri="{FF2B5EF4-FFF2-40B4-BE49-F238E27FC236}">
                      <a16:creationId xmlns:a16="http://schemas.microsoft.com/office/drawing/2014/main" id="{A024CE95-391C-4E03-9E69-3897F2E1FAAD}"/>
                    </a:ext>
                  </a:extLst>
                </p14:cNvPr>
                <p14:cNvContentPartPr/>
                <p14:nvPr/>
              </p14:nvContentPartPr>
              <p14:xfrm>
                <a:off x="7246907" y="6332827"/>
                <a:ext cx="173160" cy="113040"/>
              </p14:xfrm>
            </p:contentPart>
          </mc:Choice>
          <mc:Fallback>
            <p:pic>
              <p:nvPicPr>
                <p:cNvPr id="326" name="Freihand 325">
                  <a:extLst>
                    <a:ext uri="{FF2B5EF4-FFF2-40B4-BE49-F238E27FC236}">
                      <a16:creationId xmlns:a16="http://schemas.microsoft.com/office/drawing/2014/main" id="{A024CE95-391C-4E03-9E69-3897F2E1FAAD}"/>
                    </a:ext>
                  </a:extLst>
                </p:cNvPr>
                <p:cNvPicPr/>
                <p:nvPr/>
              </p:nvPicPr>
              <p:blipFill>
                <a:blip r:embed="rId503"/>
                <a:stretch>
                  <a:fillRect/>
                </a:stretch>
              </p:blipFill>
              <p:spPr>
                <a:xfrm>
                  <a:off x="7242587" y="6328507"/>
                  <a:ext cx="181800" cy="12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4">
              <p14:nvContentPartPr>
                <p14:cNvPr id="327" name="Freihand 326">
                  <a:extLst>
                    <a:ext uri="{FF2B5EF4-FFF2-40B4-BE49-F238E27FC236}">
                      <a16:creationId xmlns:a16="http://schemas.microsoft.com/office/drawing/2014/main" id="{34DF05AE-B445-42EF-A1AB-4B6A98BA3685}"/>
                    </a:ext>
                  </a:extLst>
                </p14:cNvPr>
                <p14:cNvContentPartPr/>
                <p14:nvPr/>
              </p14:nvContentPartPr>
              <p14:xfrm>
                <a:off x="7508987" y="6212947"/>
                <a:ext cx="18360" cy="145800"/>
              </p14:xfrm>
            </p:contentPart>
          </mc:Choice>
          <mc:Fallback>
            <p:pic>
              <p:nvPicPr>
                <p:cNvPr id="327" name="Freihand 326">
                  <a:extLst>
                    <a:ext uri="{FF2B5EF4-FFF2-40B4-BE49-F238E27FC236}">
                      <a16:creationId xmlns:a16="http://schemas.microsoft.com/office/drawing/2014/main" id="{34DF05AE-B445-42EF-A1AB-4B6A98BA3685}"/>
                    </a:ext>
                  </a:extLst>
                </p:cNvPr>
                <p:cNvPicPr/>
                <p:nvPr/>
              </p:nvPicPr>
              <p:blipFill>
                <a:blip r:embed="rId505"/>
                <a:stretch>
                  <a:fillRect/>
                </a:stretch>
              </p:blipFill>
              <p:spPr>
                <a:xfrm>
                  <a:off x="7504667" y="6208627"/>
                  <a:ext cx="27000" cy="154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6">
              <p14:nvContentPartPr>
                <p14:cNvPr id="328" name="Freihand 327">
                  <a:extLst>
                    <a:ext uri="{FF2B5EF4-FFF2-40B4-BE49-F238E27FC236}">
                      <a16:creationId xmlns:a16="http://schemas.microsoft.com/office/drawing/2014/main" id="{2536E260-3543-4CB6-BDEF-3DA4D3226D98}"/>
                    </a:ext>
                  </a:extLst>
                </p14:cNvPr>
                <p14:cNvContentPartPr/>
                <p14:nvPr/>
              </p14:nvContentPartPr>
              <p14:xfrm>
                <a:off x="7692227" y="6340027"/>
                <a:ext cx="20880" cy="149760"/>
              </p14:xfrm>
            </p:contentPart>
          </mc:Choice>
          <mc:Fallback>
            <p:pic>
              <p:nvPicPr>
                <p:cNvPr id="328" name="Freihand 327">
                  <a:extLst>
                    <a:ext uri="{FF2B5EF4-FFF2-40B4-BE49-F238E27FC236}">
                      <a16:creationId xmlns:a16="http://schemas.microsoft.com/office/drawing/2014/main" id="{2536E260-3543-4CB6-BDEF-3DA4D3226D98}"/>
                    </a:ext>
                  </a:extLst>
                </p:cNvPr>
                <p:cNvPicPr/>
                <p:nvPr/>
              </p:nvPicPr>
              <p:blipFill>
                <a:blip r:embed="rId507"/>
                <a:stretch>
                  <a:fillRect/>
                </a:stretch>
              </p:blipFill>
              <p:spPr>
                <a:xfrm>
                  <a:off x="7687907" y="6335707"/>
                  <a:ext cx="29520" cy="158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08">
              <p14:nvContentPartPr>
                <p14:cNvPr id="329" name="Freihand 328">
                  <a:extLst>
                    <a:ext uri="{FF2B5EF4-FFF2-40B4-BE49-F238E27FC236}">
                      <a16:creationId xmlns:a16="http://schemas.microsoft.com/office/drawing/2014/main" id="{2A9BC92C-DDAA-48E0-AD21-3C0ACB1C0C66}"/>
                    </a:ext>
                  </a:extLst>
                </p14:cNvPr>
                <p14:cNvContentPartPr/>
                <p14:nvPr/>
              </p14:nvContentPartPr>
              <p14:xfrm>
                <a:off x="7643987" y="6388267"/>
                <a:ext cx="116640" cy="5040"/>
              </p14:xfrm>
            </p:contentPart>
          </mc:Choice>
          <mc:Fallback>
            <p:pic>
              <p:nvPicPr>
                <p:cNvPr id="329" name="Freihand 328">
                  <a:extLst>
                    <a:ext uri="{FF2B5EF4-FFF2-40B4-BE49-F238E27FC236}">
                      <a16:creationId xmlns:a16="http://schemas.microsoft.com/office/drawing/2014/main" id="{2A9BC92C-DDAA-48E0-AD21-3C0ACB1C0C66}"/>
                    </a:ext>
                  </a:extLst>
                </p:cNvPr>
                <p:cNvPicPr/>
                <p:nvPr/>
              </p:nvPicPr>
              <p:blipFill>
                <a:blip r:embed="rId509"/>
                <a:stretch>
                  <a:fillRect/>
                </a:stretch>
              </p:blipFill>
              <p:spPr>
                <a:xfrm>
                  <a:off x="7639667" y="6383947"/>
                  <a:ext cx="125280" cy="1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0">
              <p14:nvContentPartPr>
                <p14:cNvPr id="330" name="Freihand 329">
                  <a:extLst>
                    <a:ext uri="{FF2B5EF4-FFF2-40B4-BE49-F238E27FC236}">
                      <a16:creationId xmlns:a16="http://schemas.microsoft.com/office/drawing/2014/main" id="{173FADBD-56B5-45E0-9190-ABC3EAAC4CA7}"/>
                    </a:ext>
                  </a:extLst>
                </p14:cNvPr>
                <p14:cNvContentPartPr/>
                <p14:nvPr/>
              </p14:nvContentPartPr>
              <p14:xfrm>
                <a:off x="7837667" y="6336427"/>
                <a:ext cx="122400" cy="119880"/>
              </p14:xfrm>
            </p:contentPart>
          </mc:Choice>
          <mc:Fallback>
            <p:pic>
              <p:nvPicPr>
                <p:cNvPr id="330" name="Freihand 329">
                  <a:extLst>
                    <a:ext uri="{FF2B5EF4-FFF2-40B4-BE49-F238E27FC236}">
                      <a16:creationId xmlns:a16="http://schemas.microsoft.com/office/drawing/2014/main" id="{173FADBD-56B5-45E0-9190-ABC3EAAC4CA7}"/>
                    </a:ext>
                  </a:extLst>
                </p:cNvPr>
                <p:cNvPicPr/>
                <p:nvPr/>
              </p:nvPicPr>
              <p:blipFill>
                <a:blip r:embed="rId511"/>
                <a:stretch>
                  <a:fillRect/>
                </a:stretch>
              </p:blipFill>
              <p:spPr>
                <a:xfrm>
                  <a:off x="7833347" y="6332107"/>
                  <a:ext cx="13104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2">
              <p14:nvContentPartPr>
                <p14:cNvPr id="331" name="Freihand 330">
                  <a:extLst>
                    <a:ext uri="{FF2B5EF4-FFF2-40B4-BE49-F238E27FC236}">
                      <a16:creationId xmlns:a16="http://schemas.microsoft.com/office/drawing/2014/main" id="{ACECBE67-2453-49CA-B2D9-74DE3E7EB5FA}"/>
                    </a:ext>
                  </a:extLst>
                </p14:cNvPr>
                <p14:cNvContentPartPr/>
                <p14:nvPr/>
              </p14:nvContentPartPr>
              <p14:xfrm>
                <a:off x="7971587" y="6235987"/>
                <a:ext cx="115920" cy="112320"/>
              </p14:xfrm>
            </p:contentPart>
          </mc:Choice>
          <mc:Fallback>
            <p:pic>
              <p:nvPicPr>
                <p:cNvPr id="331" name="Freihand 330">
                  <a:extLst>
                    <a:ext uri="{FF2B5EF4-FFF2-40B4-BE49-F238E27FC236}">
                      <a16:creationId xmlns:a16="http://schemas.microsoft.com/office/drawing/2014/main" id="{ACECBE67-2453-49CA-B2D9-74DE3E7EB5FA}"/>
                    </a:ext>
                  </a:extLst>
                </p:cNvPr>
                <p:cNvPicPr/>
                <p:nvPr/>
              </p:nvPicPr>
              <p:blipFill>
                <a:blip r:embed="rId513"/>
                <a:stretch>
                  <a:fillRect/>
                </a:stretch>
              </p:blipFill>
              <p:spPr>
                <a:xfrm>
                  <a:off x="7967267" y="6231667"/>
                  <a:ext cx="124560" cy="120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4">
              <p14:nvContentPartPr>
                <p14:cNvPr id="332" name="Freihand 331">
                  <a:extLst>
                    <a:ext uri="{FF2B5EF4-FFF2-40B4-BE49-F238E27FC236}">
                      <a16:creationId xmlns:a16="http://schemas.microsoft.com/office/drawing/2014/main" id="{0CCE742E-126C-4FDB-8703-60B2BF31DE6C}"/>
                    </a:ext>
                  </a:extLst>
                </p14:cNvPr>
                <p14:cNvContentPartPr/>
                <p14:nvPr/>
              </p14:nvContentPartPr>
              <p14:xfrm>
                <a:off x="7308467" y="6269827"/>
                <a:ext cx="784800" cy="273240"/>
              </p14:xfrm>
            </p:contentPart>
          </mc:Choice>
          <mc:Fallback>
            <p:pic>
              <p:nvPicPr>
                <p:cNvPr id="332" name="Freihand 331">
                  <a:extLst>
                    <a:ext uri="{FF2B5EF4-FFF2-40B4-BE49-F238E27FC236}">
                      <a16:creationId xmlns:a16="http://schemas.microsoft.com/office/drawing/2014/main" id="{0CCE742E-126C-4FDB-8703-60B2BF31DE6C}"/>
                    </a:ext>
                  </a:extLst>
                </p:cNvPr>
                <p:cNvPicPr/>
                <p:nvPr/>
              </p:nvPicPr>
              <p:blipFill>
                <a:blip r:embed="rId515"/>
                <a:stretch>
                  <a:fillRect/>
                </a:stretch>
              </p:blipFill>
              <p:spPr>
                <a:xfrm>
                  <a:off x="7304147" y="6265507"/>
                  <a:ext cx="793440" cy="28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6">
              <p14:nvContentPartPr>
                <p14:cNvPr id="333" name="Freihand 332">
                  <a:extLst>
                    <a:ext uri="{FF2B5EF4-FFF2-40B4-BE49-F238E27FC236}">
                      <a16:creationId xmlns:a16="http://schemas.microsoft.com/office/drawing/2014/main" id="{BD849EA5-6908-47F8-B9F7-687024040EC7}"/>
                    </a:ext>
                  </a:extLst>
                </p14:cNvPr>
                <p14:cNvContentPartPr/>
                <p14:nvPr/>
              </p14:nvContentPartPr>
              <p14:xfrm>
                <a:off x="6848387" y="5786707"/>
                <a:ext cx="696960" cy="375840"/>
              </p14:xfrm>
            </p:contentPart>
          </mc:Choice>
          <mc:Fallback>
            <p:pic>
              <p:nvPicPr>
                <p:cNvPr id="333" name="Freihand 332">
                  <a:extLst>
                    <a:ext uri="{FF2B5EF4-FFF2-40B4-BE49-F238E27FC236}">
                      <a16:creationId xmlns:a16="http://schemas.microsoft.com/office/drawing/2014/main" id="{BD849EA5-6908-47F8-B9F7-687024040EC7}"/>
                    </a:ext>
                  </a:extLst>
                </p:cNvPr>
                <p:cNvPicPr/>
                <p:nvPr/>
              </p:nvPicPr>
              <p:blipFill>
                <a:blip r:embed="rId517"/>
                <a:stretch>
                  <a:fillRect/>
                </a:stretch>
              </p:blipFill>
              <p:spPr>
                <a:xfrm>
                  <a:off x="6844067" y="5782387"/>
                  <a:ext cx="705600" cy="38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18">
              <p14:nvContentPartPr>
                <p14:cNvPr id="334" name="Freihand 333">
                  <a:extLst>
                    <a:ext uri="{FF2B5EF4-FFF2-40B4-BE49-F238E27FC236}">
                      <a16:creationId xmlns:a16="http://schemas.microsoft.com/office/drawing/2014/main" id="{852BE3EE-51AE-428D-9237-337FCF6FE666}"/>
                    </a:ext>
                  </a:extLst>
                </p14:cNvPr>
                <p14:cNvContentPartPr/>
                <p14:nvPr/>
              </p14:nvContentPartPr>
              <p14:xfrm>
                <a:off x="6387947" y="6197107"/>
                <a:ext cx="576720" cy="313200"/>
              </p14:xfrm>
            </p:contentPart>
          </mc:Choice>
          <mc:Fallback>
            <p:pic>
              <p:nvPicPr>
                <p:cNvPr id="334" name="Freihand 333">
                  <a:extLst>
                    <a:ext uri="{FF2B5EF4-FFF2-40B4-BE49-F238E27FC236}">
                      <a16:creationId xmlns:a16="http://schemas.microsoft.com/office/drawing/2014/main" id="{852BE3EE-51AE-428D-9237-337FCF6FE666}"/>
                    </a:ext>
                  </a:extLst>
                </p:cNvPr>
                <p:cNvPicPr/>
                <p:nvPr/>
              </p:nvPicPr>
              <p:blipFill>
                <a:blip r:embed="rId519"/>
                <a:stretch>
                  <a:fillRect/>
                </a:stretch>
              </p:blipFill>
              <p:spPr>
                <a:xfrm>
                  <a:off x="6383627" y="6192787"/>
                  <a:ext cx="585360" cy="32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0">
              <p14:nvContentPartPr>
                <p14:cNvPr id="335" name="Freihand 334">
                  <a:extLst>
                    <a:ext uri="{FF2B5EF4-FFF2-40B4-BE49-F238E27FC236}">
                      <a16:creationId xmlns:a16="http://schemas.microsoft.com/office/drawing/2014/main" id="{F60F5192-197A-49CD-BC92-90CDCF926DF4}"/>
                    </a:ext>
                  </a:extLst>
                </p14:cNvPr>
                <p14:cNvContentPartPr/>
                <p14:nvPr/>
              </p14:nvContentPartPr>
              <p14:xfrm>
                <a:off x="5986547" y="5969587"/>
                <a:ext cx="410400" cy="286560"/>
              </p14:xfrm>
            </p:contentPart>
          </mc:Choice>
          <mc:Fallback>
            <p:pic>
              <p:nvPicPr>
                <p:cNvPr id="335" name="Freihand 334">
                  <a:extLst>
                    <a:ext uri="{FF2B5EF4-FFF2-40B4-BE49-F238E27FC236}">
                      <a16:creationId xmlns:a16="http://schemas.microsoft.com/office/drawing/2014/main" id="{F60F5192-197A-49CD-BC92-90CDCF926DF4}"/>
                    </a:ext>
                  </a:extLst>
                </p:cNvPr>
                <p:cNvPicPr/>
                <p:nvPr/>
              </p:nvPicPr>
              <p:blipFill>
                <a:blip r:embed="rId521"/>
                <a:stretch>
                  <a:fillRect/>
                </a:stretch>
              </p:blipFill>
              <p:spPr>
                <a:xfrm>
                  <a:off x="5982227" y="5965267"/>
                  <a:ext cx="419040" cy="2952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44" name="Gruppieren 343">
            <a:extLst>
              <a:ext uri="{FF2B5EF4-FFF2-40B4-BE49-F238E27FC236}">
                <a16:creationId xmlns:a16="http://schemas.microsoft.com/office/drawing/2014/main" id="{63C4D515-074C-490D-9FAB-00208F85C50E}"/>
              </a:ext>
            </a:extLst>
          </p:cNvPr>
          <p:cNvGrpSpPr/>
          <p:nvPr/>
        </p:nvGrpSpPr>
        <p:grpSpPr>
          <a:xfrm>
            <a:off x="3959387" y="6431827"/>
            <a:ext cx="1413000" cy="277920"/>
            <a:chOff x="3959387" y="6431827"/>
            <a:chExt cx="1413000" cy="2779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22">
              <p14:nvContentPartPr>
                <p14:cNvPr id="337" name="Freihand 336">
                  <a:extLst>
                    <a:ext uri="{FF2B5EF4-FFF2-40B4-BE49-F238E27FC236}">
                      <a16:creationId xmlns:a16="http://schemas.microsoft.com/office/drawing/2014/main" id="{07EBB942-CFC3-41FF-8192-4113AF344371}"/>
                    </a:ext>
                  </a:extLst>
                </p14:cNvPr>
                <p14:cNvContentPartPr/>
                <p14:nvPr/>
              </p14:nvContentPartPr>
              <p14:xfrm>
                <a:off x="3959387" y="6561787"/>
                <a:ext cx="358200" cy="23400"/>
              </p14:xfrm>
            </p:contentPart>
          </mc:Choice>
          <mc:Fallback>
            <p:pic>
              <p:nvPicPr>
                <p:cNvPr id="337" name="Freihand 336">
                  <a:extLst>
                    <a:ext uri="{FF2B5EF4-FFF2-40B4-BE49-F238E27FC236}">
                      <a16:creationId xmlns:a16="http://schemas.microsoft.com/office/drawing/2014/main" id="{07EBB942-CFC3-41FF-8192-4113AF344371}"/>
                    </a:ext>
                  </a:extLst>
                </p:cNvPr>
                <p:cNvPicPr/>
                <p:nvPr/>
              </p:nvPicPr>
              <p:blipFill>
                <a:blip r:embed="rId523"/>
                <a:stretch>
                  <a:fillRect/>
                </a:stretch>
              </p:blipFill>
              <p:spPr>
                <a:xfrm>
                  <a:off x="3955067" y="6557467"/>
                  <a:ext cx="366840" cy="32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4">
              <p14:nvContentPartPr>
                <p14:cNvPr id="338" name="Freihand 337">
                  <a:extLst>
                    <a:ext uri="{FF2B5EF4-FFF2-40B4-BE49-F238E27FC236}">
                      <a16:creationId xmlns:a16="http://schemas.microsoft.com/office/drawing/2014/main" id="{E4836E26-99C4-4C18-ADE1-E7E2CCA60788}"/>
                    </a:ext>
                  </a:extLst>
                </p14:cNvPr>
                <p14:cNvContentPartPr/>
                <p14:nvPr/>
              </p14:nvContentPartPr>
              <p14:xfrm>
                <a:off x="4019147" y="6612187"/>
                <a:ext cx="317880" cy="21600"/>
              </p14:xfrm>
            </p:contentPart>
          </mc:Choice>
          <mc:Fallback>
            <p:pic>
              <p:nvPicPr>
                <p:cNvPr id="338" name="Freihand 337">
                  <a:extLst>
                    <a:ext uri="{FF2B5EF4-FFF2-40B4-BE49-F238E27FC236}">
                      <a16:creationId xmlns:a16="http://schemas.microsoft.com/office/drawing/2014/main" id="{E4836E26-99C4-4C18-ADE1-E7E2CCA60788}"/>
                    </a:ext>
                  </a:extLst>
                </p:cNvPr>
                <p:cNvPicPr/>
                <p:nvPr/>
              </p:nvPicPr>
              <p:blipFill>
                <a:blip r:embed="rId525"/>
                <a:stretch>
                  <a:fillRect/>
                </a:stretch>
              </p:blipFill>
              <p:spPr>
                <a:xfrm>
                  <a:off x="4014827" y="6607867"/>
                  <a:ext cx="326520" cy="30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6">
              <p14:nvContentPartPr>
                <p14:cNvPr id="339" name="Freihand 338">
                  <a:extLst>
                    <a:ext uri="{FF2B5EF4-FFF2-40B4-BE49-F238E27FC236}">
                      <a16:creationId xmlns:a16="http://schemas.microsoft.com/office/drawing/2014/main" id="{93312A28-D48C-4B4C-9524-530E9AD9B39D}"/>
                    </a:ext>
                  </a:extLst>
                </p14:cNvPr>
                <p14:cNvContentPartPr/>
                <p14:nvPr/>
              </p14:nvContentPartPr>
              <p14:xfrm>
                <a:off x="4727627" y="6488707"/>
                <a:ext cx="15840" cy="170640"/>
              </p14:xfrm>
            </p:contentPart>
          </mc:Choice>
          <mc:Fallback>
            <p:pic>
              <p:nvPicPr>
                <p:cNvPr id="339" name="Freihand 338">
                  <a:extLst>
                    <a:ext uri="{FF2B5EF4-FFF2-40B4-BE49-F238E27FC236}">
                      <a16:creationId xmlns:a16="http://schemas.microsoft.com/office/drawing/2014/main" id="{93312A28-D48C-4B4C-9524-530E9AD9B39D}"/>
                    </a:ext>
                  </a:extLst>
                </p:cNvPr>
                <p:cNvPicPr/>
                <p:nvPr/>
              </p:nvPicPr>
              <p:blipFill>
                <a:blip r:embed="rId527"/>
                <a:stretch>
                  <a:fillRect/>
                </a:stretch>
              </p:blipFill>
              <p:spPr>
                <a:xfrm>
                  <a:off x="4723307" y="6484387"/>
                  <a:ext cx="24480" cy="179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28">
              <p14:nvContentPartPr>
                <p14:cNvPr id="340" name="Freihand 339">
                  <a:extLst>
                    <a:ext uri="{FF2B5EF4-FFF2-40B4-BE49-F238E27FC236}">
                      <a16:creationId xmlns:a16="http://schemas.microsoft.com/office/drawing/2014/main" id="{EB01C2B3-17FC-41C2-9F0F-3DAC92278BEA}"/>
                    </a:ext>
                  </a:extLst>
                </p14:cNvPr>
                <p14:cNvContentPartPr/>
                <p14:nvPr/>
              </p14:nvContentPartPr>
              <p14:xfrm>
                <a:off x="4585787" y="6431827"/>
                <a:ext cx="252000" cy="277920"/>
              </p14:xfrm>
            </p:contentPart>
          </mc:Choice>
          <mc:Fallback>
            <p:pic>
              <p:nvPicPr>
                <p:cNvPr id="340" name="Freihand 339">
                  <a:extLst>
                    <a:ext uri="{FF2B5EF4-FFF2-40B4-BE49-F238E27FC236}">
                      <a16:creationId xmlns:a16="http://schemas.microsoft.com/office/drawing/2014/main" id="{EB01C2B3-17FC-41C2-9F0F-3DAC92278BEA}"/>
                    </a:ext>
                  </a:extLst>
                </p:cNvPr>
                <p:cNvPicPr/>
                <p:nvPr/>
              </p:nvPicPr>
              <p:blipFill>
                <a:blip r:embed="rId529"/>
                <a:stretch>
                  <a:fillRect/>
                </a:stretch>
              </p:blipFill>
              <p:spPr>
                <a:xfrm>
                  <a:off x="4581467" y="6427507"/>
                  <a:ext cx="260640" cy="286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0">
              <p14:nvContentPartPr>
                <p14:cNvPr id="341" name="Freihand 340">
                  <a:extLst>
                    <a:ext uri="{FF2B5EF4-FFF2-40B4-BE49-F238E27FC236}">
                      <a16:creationId xmlns:a16="http://schemas.microsoft.com/office/drawing/2014/main" id="{F67422FD-067C-468F-A25C-B455403BDF09}"/>
                    </a:ext>
                  </a:extLst>
                </p14:cNvPr>
                <p14:cNvContentPartPr/>
                <p14:nvPr/>
              </p14:nvContentPartPr>
              <p14:xfrm>
                <a:off x="4964147" y="6534787"/>
                <a:ext cx="54000" cy="157320"/>
              </p14:xfrm>
            </p:contentPart>
          </mc:Choice>
          <mc:Fallback>
            <p:pic>
              <p:nvPicPr>
                <p:cNvPr id="341" name="Freihand 340">
                  <a:extLst>
                    <a:ext uri="{FF2B5EF4-FFF2-40B4-BE49-F238E27FC236}">
                      <a16:creationId xmlns:a16="http://schemas.microsoft.com/office/drawing/2014/main" id="{F67422FD-067C-468F-A25C-B455403BDF09}"/>
                    </a:ext>
                  </a:extLst>
                </p:cNvPr>
                <p:cNvPicPr/>
                <p:nvPr/>
              </p:nvPicPr>
              <p:blipFill>
                <a:blip r:embed="rId531"/>
                <a:stretch>
                  <a:fillRect/>
                </a:stretch>
              </p:blipFill>
              <p:spPr>
                <a:xfrm>
                  <a:off x="4959827" y="6530467"/>
                  <a:ext cx="62640" cy="16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2">
              <p14:nvContentPartPr>
                <p14:cNvPr id="342" name="Freihand 341">
                  <a:extLst>
                    <a:ext uri="{FF2B5EF4-FFF2-40B4-BE49-F238E27FC236}">
                      <a16:creationId xmlns:a16="http://schemas.microsoft.com/office/drawing/2014/main" id="{53B4E7DA-3027-4C78-872F-C57943D0EF40}"/>
                    </a:ext>
                  </a:extLst>
                </p14:cNvPr>
                <p14:cNvContentPartPr/>
                <p14:nvPr/>
              </p14:nvContentPartPr>
              <p14:xfrm>
                <a:off x="4909427" y="6493027"/>
                <a:ext cx="312480" cy="178560"/>
              </p14:xfrm>
            </p:contentPart>
          </mc:Choice>
          <mc:Fallback>
            <p:pic>
              <p:nvPicPr>
                <p:cNvPr id="342" name="Freihand 341">
                  <a:extLst>
                    <a:ext uri="{FF2B5EF4-FFF2-40B4-BE49-F238E27FC236}">
                      <a16:creationId xmlns:a16="http://schemas.microsoft.com/office/drawing/2014/main" id="{53B4E7DA-3027-4C78-872F-C57943D0EF40}"/>
                    </a:ext>
                  </a:extLst>
                </p:cNvPr>
                <p:cNvPicPr/>
                <p:nvPr/>
              </p:nvPicPr>
              <p:blipFill>
                <a:blip r:embed="rId533"/>
                <a:stretch>
                  <a:fillRect/>
                </a:stretch>
              </p:blipFill>
              <p:spPr>
                <a:xfrm>
                  <a:off x="4905107" y="6488707"/>
                  <a:ext cx="321120" cy="18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4">
              <p14:nvContentPartPr>
                <p14:cNvPr id="343" name="Freihand 342">
                  <a:extLst>
                    <a:ext uri="{FF2B5EF4-FFF2-40B4-BE49-F238E27FC236}">
                      <a16:creationId xmlns:a16="http://schemas.microsoft.com/office/drawing/2014/main" id="{58456020-BF7E-4C7E-8BE0-9A4388D7243A}"/>
                    </a:ext>
                  </a:extLst>
                </p14:cNvPr>
                <p14:cNvContentPartPr/>
                <p14:nvPr/>
              </p14:nvContentPartPr>
              <p14:xfrm>
                <a:off x="5049467" y="6464227"/>
                <a:ext cx="322920" cy="202680"/>
              </p14:xfrm>
            </p:contentPart>
          </mc:Choice>
          <mc:Fallback>
            <p:pic>
              <p:nvPicPr>
                <p:cNvPr id="343" name="Freihand 342">
                  <a:extLst>
                    <a:ext uri="{FF2B5EF4-FFF2-40B4-BE49-F238E27FC236}">
                      <a16:creationId xmlns:a16="http://schemas.microsoft.com/office/drawing/2014/main" id="{58456020-BF7E-4C7E-8BE0-9A4388D7243A}"/>
                    </a:ext>
                  </a:extLst>
                </p:cNvPr>
                <p:cNvPicPr/>
                <p:nvPr/>
              </p:nvPicPr>
              <p:blipFill>
                <a:blip r:embed="rId535"/>
                <a:stretch>
                  <a:fillRect/>
                </a:stretch>
              </p:blipFill>
              <p:spPr>
                <a:xfrm>
                  <a:off x="5045147" y="6459907"/>
                  <a:ext cx="331560" cy="21132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60" name="Gruppieren 359">
            <a:extLst>
              <a:ext uri="{FF2B5EF4-FFF2-40B4-BE49-F238E27FC236}">
                <a16:creationId xmlns:a16="http://schemas.microsoft.com/office/drawing/2014/main" id="{3E4DFC43-79A9-4460-A5F6-E70A1A770F99}"/>
              </a:ext>
            </a:extLst>
          </p:cNvPr>
          <p:cNvGrpSpPr/>
          <p:nvPr/>
        </p:nvGrpSpPr>
        <p:grpSpPr>
          <a:xfrm>
            <a:off x="452267" y="6324907"/>
            <a:ext cx="3074760" cy="347760"/>
            <a:chOff x="452267" y="6324907"/>
            <a:chExt cx="3074760" cy="3477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36">
              <p14:nvContentPartPr>
                <p14:cNvPr id="345" name="Freihand 344">
                  <a:extLst>
                    <a:ext uri="{FF2B5EF4-FFF2-40B4-BE49-F238E27FC236}">
                      <a16:creationId xmlns:a16="http://schemas.microsoft.com/office/drawing/2014/main" id="{2C04A41A-FEA7-4630-996A-3B69E5E5EDE0}"/>
                    </a:ext>
                  </a:extLst>
                </p14:cNvPr>
                <p14:cNvContentPartPr/>
                <p14:nvPr/>
              </p14:nvContentPartPr>
              <p14:xfrm>
                <a:off x="2842307" y="6540907"/>
                <a:ext cx="348120" cy="35280"/>
              </p14:xfrm>
            </p:contentPart>
          </mc:Choice>
          <mc:Fallback>
            <p:pic>
              <p:nvPicPr>
                <p:cNvPr id="345" name="Freihand 344">
                  <a:extLst>
                    <a:ext uri="{FF2B5EF4-FFF2-40B4-BE49-F238E27FC236}">
                      <a16:creationId xmlns:a16="http://schemas.microsoft.com/office/drawing/2014/main" id="{2C04A41A-FEA7-4630-996A-3B69E5E5EDE0}"/>
                    </a:ext>
                  </a:extLst>
                </p:cNvPr>
                <p:cNvPicPr/>
                <p:nvPr/>
              </p:nvPicPr>
              <p:blipFill>
                <a:blip r:embed="rId537"/>
                <a:stretch>
                  <a:fillRect/>
                </a:stretch>
              </p:blipFill>
              <p:spPr>
                <a:xfrm>
                  <a:off x="2837987" y="6536587"/>
                  <a:ext cx="356760" cy="43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38">
              <p14:nvContentPartPr>
                <p14:cNvPr id="346" name="Freihand 345">
                  <a:extLst>
                    <a:ext uri="{FF2B5EF4-FFF2-40B4-BE49-F238E27FC236}">
                      <a16:creationId xmlns:a16="http://schemas.microsoft.com/office/drawing/2014/main" id="{53C0E56F-A8B7-4E46-9B78-0A7CE77A17F4}"/>
                    </a:ext>
                  </a:extLst>
                </p14:cNvPr>
                <p14:cNvContentPartPr/>
                <p14:nvPr/>
              </p14:nvContentPartPr>
              <p14:xfrm>
                <a:off x="3264947" y="6455587"/>
                <a:ext cx="262080" cy="210600"/>
              </p14:xfrm>
            </p:contentPart>
          </mc:Choice>
          <mc:Fallback>
            <p:pic>
              <p:nvPicPr>
                <p:cNvPr id="346" name="Freihand 345">
                  <a:extLst>
                    <a:ext uri="{FF2B5EF4-FFF2-40B4-BE49-F238E27FC236}">
                      <a16:creationId xmlns:a16="http://schemas.microsoft.com/office/drawing/2014/main" id="{53C0E56F-A8B7-4E46-9B78-0A7CE77A17F4}"/>
                    </a:ext>
                  </a:extLst>
                </p:cNvPr>
                <p:cNvPicPr/>
                <p:nvPr/>
              </p:nvPicPr>
              <p:blipFill>
                <a:blip r:embed="rId539"/>
                <a:stretch>
                  <a:fillRect/>
                </a:stretch>
              </p:blipFill>
              <p:spPr>
                <a:xfrm>
                  <a:off x="3260627" y="6451267"/>
                  <a:ext cx="270720" cy="219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0">
              <p14:nvContentPartPr>
                <p14:cNvPr id="348" name="Freihand 347">
                  <a:extLst>
                    <a:ext uri="{FF2B5EF4-FFF2-40B4-BE49-F238E27FC236}">
                      <a16:creationId xmlns:a16="http://schemas.microsoft.com/office/drawing/2014/main" id="{EB48953B-3C7A-421A-AD83-0079D0F4712F}"/>
                    </a:ext>
                  </a:extLst>
                </p14:cNvPr>
                <p14:cNvContentPartPr/>
                <p14:nvPr/>
              </p14:nvContentPartPr>
              <p14:xfrm>
                <a:off x="645227" y="6343267"/>
                <a:ext cx="59400" cy="222480"/>
              </p14:xfrm>
            </p:contentPart>
          </mc:Choice>
          <mc:Fallback>
            <p:pic>
              <p:nvPicPr>
                <p:cNvPr id="348" name="Freihand 347">
                  <a:extLst>
                    <a:ext uri="{FF2B5EF4-FFF2-40B4-BE49-F238E27FC236}">
                      <a16:creationId xmlns:a16="http://schemas.microsoft.com/office/drawing/2014/main" id="{EB48953B-3C7A-421A-AD83-0079D0F4712F}"/>
                    </a:ext>
                  </a:extLst>
                </p:cNvPr>
                <p:cNvPicPr/>
                <p:nvPr/>
              </p:nvPicPr>
              <p:blipFill>
                <a:blip r:embed="rId541"/>
                <a:stretch>
                  <a:fillRect/>
                </a:stretch>
              </p:blipFill>
              <p:spPr>
                <a:xfrm>
                  <a:off x="640907" y="6338947"/>
                  <a:ext cx="68040" cy="23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2">
              <p14:nvContentPartPr>
                <p14:cNvPr id="349" name="Freihand 348">
                  <a:extLst>
                    <a:ext uri="{FF2B5EF4-FFF2-40B4-BE49-F238E27FC236}">
                      <a16:creationId xmlns:a16="http://schemas.microsoft.com/office/drawing/2014/main" id="{0758C2F7-3FA8-4841-93F2-BAB2F233FA40}"/>
                    </a:ext>
                  </a:extLst>
                </p14:cNvPr>
                <p14:cNvContentPartPr/>
                <p14:nvPr/>
              </p14:nvContentPartPr>
              <p14:xfrm>
                <a:off x="452267" y="6330307"/>
                <a:ext cx="311400" cy="199080"/>
              </p14:xfrm>
            </p:contentPart>
          </mc:Choice>
          <mc:Fallback>
            <p:pic>
              <p:nvPicPr>
                <p:cNvPr id="349" name="Freihand 348">
                  <a:extLst>
                    <a:ext uri="{FF2B5EF4-FFF2-40B4-BE49-F238E27FC236}">
                      <a16:creationId xmlns:a16="http://schemas.microsoft.com/office/drawing/2014/main" id="{0758C2F7-3FA8-4841-93F2-BAB2F233FA40}"/>
                    </a:ext>
                  </a:extLst>
                </p:cNvPr>
                <p:cNvPicPr/>
                <p:nvPr/>
              </p:nvPicPr>
              <p:blipFill>
                <a:blip r:embed="rId543"/>
                <a:stretch>
                  <a:fillRect/>
                </a:stretch>
              </p:blipFill>
              <p:spPr>
                <a:xfrm>
                  <a:off x="447947" y="6325987"/>
                  <a:ext cx="320040" cy="20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4">
              <p14:nvContentPartPr>
                <p14:cNvPr id="350" name="Freihand 349">
                  <a:extLst>
                    <a:ext uri="{FF2B5EF4-FFF2-40B4-BE49-F238E27FC236}">
                      <a16:creationId xmlns:a16="http://schemas.microsoft.com/office/drawing/2014/main" id="{2AF160A3-3064-4B61-87B3-72A173DC9C6F}"/>
                    </a:ext>
                  </a:extLst>
                </p14:cNvPr>
                <p14:cNvContentPartPr/>
                <p14:nvPr/>
              </p14:nvContentPartPr>
              <p14:xfrm>
                <a:off x="791387" y="6418147"/>
                <a:ext cx="137520" cy="117000"/>
              </p14:xfrm>
            </p:contentPart>
          </mc:Choice>
          <mc:Fallback>
            <p:pic>
              <p:nvPicPr>
                <p:cNvPr id="350" name="Freihand 349">
                  <a:extLst>
                    <a:ext uri="{FF2B5EF4-FFF2-40B4-BE49-F238E27FC236}">
                      <a16:creationId xmlns:a16="http://schemas.microsoft.com/office/drawing/2014/main" id="{2AF160A3-3064-4B61-87B3-72A173DC9C6F}"/>
                    </a:ext>
                  </a:extLst>
                </p:cNvPr>
                <p:cNvPicPr/>
                <p:nvPr/>
              </p:nvPicPr>
              <p:blipFill>
                <a:blip r:embed="rId545"/>
                <a:stretch>
                  <a:fillRect/>
                </a:stretch>
              </p:blipFill>
              <p:spPr>
                <a:xfrm>
                  <a:off x="787067" y="6413827"/>
                  <a:ext cx="146160" cy="125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6">
              <p14:nvContentPartPr>
                <p14:cNvPr id="351" name="Freihand 350">
                  <a:extLst>
                    <a:ext uri="{FF2B5EF4-FFF2-40B4-BE49-F238E27FC236}">
                      <a16:creationId xmlns:a16="http://schemas.microsoft.com/office/drawing/2014/main" id="{C9855ECE-AE44-4BD9-8E25-D65381AE3A81}"/>
                    </a:ext>
                  </a:extLst>
                </p14:cNvPr>
                <p14:cNvContentPartPr/>
                <p14:nvPr/>
              </p14:nvContentPartPr>
              <p14:xfrm>
                <a:off x="956627" y="6438307"/>
                <a:ext cx="155880" cy="85680"/>
              </p14:xfrm>
            </p:contentPart>
          </mc:Choice>
          <mc:Fallback>
            <p:pic>
              <p:nvPicPr>
                <p:cNvPr id="351" name="Freihand 350">
                  <a:extLst>
                    <a:ext uri="{FF2B5EF4-FFF2-40B4-BE49-F238E27FC236}">
                      <a16:creationId xmlns:a16="http://schemas.microsoft.com/office/drawing/2014/main" id="{C9855ECE-AE44-4BD9-8E25-D65381AE3A81}"/>
                    </a:ext>
                  </a:extLst>
                </p:cNvPr>
                <p:cNvPicPr/>
                <p:nvPr/>
              </p:nvPicPr>
              <p:blipFill>
                <a:blip r:embed="rId547"/>
                <a:stretch>
                  <a:fillRect/>
                </a:stretch>
              </p:blipFill>
              <p:spPr>
                <a:xfrm>
                  <a:off x="952307" y="6433987"/>
                  <a:ext cx="164520" cy="94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48">
              <p14:nvContentPartPr>
                <p14:cNvPr id="352" name="Freihand 351">
                  <a:extLst>
                    <a:ext uri="{FF2B5EF4-FFF2-40B4-BE49-F238E27FC236}">
                      <a16:creationId xmlns:a16="http://schemas.microsoft.com/office/drawing/2014/main" id="{21610330-7CDC-47E6-8C84-7710778A7987}"/>
                    </a:ext>
                  </a:extLst>
                </p14:cNvPr>
                <p14:cNvContentPartPr/>
                <p14:nvPr/>
              </p14:nvContentPartPr>
              <p14:xfrm>
                <a:off x="1153907" y="6363427"/>
                <a:ext cx="180360" cy="168120"/>
              </p14:xfrm>
            </p:contentPart>
          </mc:Choice>
          <mc:Fallback>
            <p:pic>
              <p:nvPicPr>
                <p:cNvPr id="352" name="Freihand 351">
                  <a:extLst>
                    <a:ext uri="{FF2B5EF4-FFF2-40B4-BE49-F238E27FC236}">
                      <a16:creationId xmlns:a16="http://schemas.microsoft.com/office/drawing/2014/main" id="{21610330-7CDC-47E6-8C84-7710778A7987}"/>
                    </a:ext>
                  </a:extLst>
                </p:cNvPr>
                <p:cNvPicPr/>
                <p:nvPr/>
              </p:nvPicPr>
              <p:blipFill>
                <a:blip r:embed="rId549"/>
                <a:stretch>
                  <a:fillRect/>
                </a:stretch>
              </p:blipFill>
              <p:spPr>
                <a:xfrm>
                  <a:off x="1149587" y="6359107"/>
                  <a:ext cx="189000" cy="176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0">
              <p14:nvContentPartPr>
                <p14:cNvPr id="353" name="Freihand 352">
                  <a:extLst>
                    <a:ext uri="{FF2B5EF4-FFF2-40B4-BE49-F238E27FC236}">
                      <a16:creationId xmlns:a16="http://schemas.microsoft.com/office/drawing/2014/main" id="{070C9A8F-C0F4-442E-AD79-1E71F4F9F54E}"/>
                    </a:ext>
                  </a:extLst>
                </p14:cNvPr>
                <p14:cNvContentPartPr/>
                <p14:nvPr/>
              </p14:nvContentPartPr>
              <p14:xfrm>
                <a:off x="1412387" y="6449107"/>
                <a:ext cx="414360" cy="96840"/>
              </p14:xfrm>
            </p:contentPart>
          </mc:Choice>
          <mc:Fallback>
            <p:pic>
              <p:nvPicPr>
                <p:cNvPr id="353" name="Freihand 352">
                  <a:extLst>
                    <a:ext uri="{FF2B5EF4-FFF2-40B4-BE49-F238E27FC236}">
                      <a16:creationId xmlns:a16="http://schemas.microsoft.com/office/drawing/2014/main" id="{070C9A8F-C0F4-442E-AD79-1E71F4F9F54E}"/>
                    </a:ext>
                  </a:extLst>
                </p:cNvPr>
                <p:cNvPicPr/>
                <p:nvPr/>
              </p:nvPicPr>
              <p:blipFill>
                <a:blip r:embed="rId551"/>
                <a:stretch>
                  <a:fillRect/>
                </a:stretch>
              </p:blipFill>
              <p:spPr>
                <a:xfrm>
                  <a:off x="1408067" y="6444787"/>
                  <a:ext cx="423000" cy="105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2">
              <p14:nvContentPartPr>
                <p14:cNvPr id="354" name="Freihand 353">
                  <a:extLst>
                    <a:ext uri="{FF2B5EF4-FFF2-40B4-BE49-F238E27FC236}">
                      <a16:creationId xmlns:a16="http://schemas.microsoft.com/office/drawing/2014/main" id="{3B3656EE-3F25-439B-A6B7-C4107832C994}"/>
                    </a:ext>
                  </a:extLst>
                </p14:cNvPr>
                <p14:cNvContentPartPr/>
                <p14:nvPr/>
              </p14:nvContentPartPr>
              <p14:xfrm>
                <a:off x="1817747" y="6361267"/>
                <a:ext cx="29160" cy="54720"/>
              </p14:xfrm>
            </p:contentPart>
          </mc:Choice>
          <mc:Fallback>
            <p:pic>
              <p:nvPicPr>
                <p:cNvPr id="354" name="Freihand 353">
                  <a:extLst>
                    <a:ext uri="{FF2B5EF4-FFF2-40B4-BE49-F238E27FC236}">
                      <a16:creationId xmlns:a16="http://schemas.microsoft.com/office/drawing/2014/main" id="{3B3656EE-3F25-439B-A6B7-C4107832C994}"/>
                    </a:ext>
                  </a:extLst>
                </p:cNvPr>
                <p:cNvPicPr/>
                <p:nvPr/>
              </p:nvPicPr>
              <p:blipFill>
                <a:blip r:embed="rId553"/>
                <a:stretch>
                  <a:fillRect/>
                </a:stretch>
              </p:blipFill>
              <p:spPr>
                <a:xfrm>
                  <a:off x="1813427" y="6356947"/>
                  <a:ext cx="37800" cy="6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4">
              <p14:nvContentPartPr>
                <p14:cNvPr id="355" name="Freihand 354">
                  <a:extLst>
                    <a:ext uri="{FF2B5EF4-FFF2-40B4-BE49-F238E27FC236}">
                      <a16:creationId xmlns:a16="http://schemas.microsoft.com/office/drawing/2014/main" id="{32249C85-DA09-42EC-A81C-0D953D43DB1C}"/>
                    </a:ext>
                  </a:extLst>
                </p14:cNvPr>
                <p14:cNvContentPartPr/>
                <p14:nvPr/>
              </p14:nvContentPartPr>
              <p14:xfrm>
                <a:off x="1837187" y="6362707"/>
                <a:ext cx="366120" cy="309960"/>
              </p14:xfrm>
            </p:contentPart>
          </mc:Choice>
          <mc:Fallback>
            <p:pic>
              <p:nvPicPr>
                <p:cNvPr id="355" name="Freihand 354">
                  <a:extLst>
                    <a:ext uri="{FF2B5EF4-FFF2-40B4-BE49-F238E27FC236}">
                      <a16:creationId xmlns:a16="http://schemas.microsoft.com/office/drawing/2014/main" id="{32249C85-DA09-42EC-A81C-0D953D43DB1C}"/>
                    </a:ext>
                  </a:extLst>
                </p:cNvPr>
                <p:cNvPicPr/>
                <p:nvPr/>
              </p:nvPicPr>
              <p:blipFill>
                <a:blip r:embed="rId555"/>
                <a:stretch>
                  <a:fillRect/>
                </a:stretch>
              </p:blipFill>
              <p:spPr>
                <a:xfrm>
                  <a:off x="1832867" y="6358387"/>
                  <a:ext cx="374760" cy="318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6">
              <p14:nvContentPartPr>
                <p14:cNvPr id="356" name="Freihand 355">
                  <a:extLst>
                    <a:ext uri="{FF2B5EF4-FFF2-40B4-BE49-F238E27FC236}">
                      <a16:creationId xmlns:a16="http://schemas.microsoft.com/office/drawing/2014/main" id="{2B009434-E28F-40A6-A480-18CE68C6356F}"/>
                    </a:ext>
                  </a:extLst>
                </p14:cNvPr>
                <p14:cNvContentPartPr/>
                <p14:nvPr/>
              </p14:nvContentPartPr>
              <p14:xfrm>
                <a:off x="2282867" y="6324907"/>
                <a:ext cx="111240" cy="209160"/>
              </p14:xfrm>
            </p:contentPart>
          </mc:Choice>
          <mc:Fallback>
            <p:pic>
              <p:nvPicPr>
                <p:cNvPr id="356" name="Freihand 355">
                  <a:extLst>
                    <a:ext uri="{FF2B5EF4-FFF2-40B4-BE49-F238E27FC236}">
                      <a16:creationId xmlns:a16="http://schemas.microsoft.com/office/drawing/2014/main" id="{2B009434-E28F-40A6-A480-18CE68C6356F}"/>
                    </a:ext>
                  </a:extLst>
                </p:cNvPr>
                <p:cNvPicPr/>
                <p:nvPr/>
              </p:nvPicPr>
              <p:blipFill>
                <a:blip r:embed="rId557"/>
                <a:stretch>
                  <a:fillRect/>
                </a:stretch>
              </p:blipFill>
              <p:spPr>
                <a:xfrm>
                  <a:off x="2278547" y="6320587"/>
                  <a:ext cx="119880" cy="21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58">
              <p14:nvContentPartPr>
                <p14:cNvPr id="357" name="Freihand 356">
                  <a:extLst>
                    <a:ext uri="{FF2B5EF4-FFF2-40B4-BE49-F238E27FC236}">
                      <a16:creationId xmlns:a16="http://schemas.microsoft.com/office/drawing/2014/main" id="{13C31B42-4645-44F4-81A1-9BFEABC94387}"/>
                    </a:ext>
                  </a:extLst>
                </p14:cNvPr>
                <p14:cNvContentPartPr/>
                <p14:nvPr/>
              </p14:nvContentPartPr>
              <p14:xfrm>
                <a:off x="2350547" y="6439027"/>
                <a:ext cx="119160" cy="95760"/>
              </p14:xfrm>
            </p:contentPart>
          </mc:Choice>
          <mc:Fallback>
            <p:pic>
              <p:nvPicPr>
                <p:cNvPr id="357" name="Freihand 356">
                  <a:extLst>
                    <a:ext uri="{FF2B5EF4-FFF2-40B4-BE49-F238E27FC236}">
                      <a16:creationId xmlns:a16="http://schemas.microsoft.com/office/drawing/2014/main" id="{13C31B42-4645-44F4-81A1-9BFEABC94387}"/>
                    </a:ext>
                  </a:extLst>
                </p:cNvPr>
                <p:cNvPicPr/>
                <p:nvPr/>
              </p:nvPicPr>
              <p:blipFill>
                <a:blip r:embed="rId559"/>
                <a:stretch>
                  <a:fillRect/>
                </a:stretch>
              </p:blipFill>
              <p:spPr>
                <a:xfrm>
                  <a:off x="2346227" y="6434707"/>
                  <a:ext cx="127800" cy="104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0">
              <p14:nvContentPartPr>
                <p14:cNvPr id="358" name="Freihand 357">
                  <a:extLst>
                    <a:ext uri="{FF2B5EF4-FFF2-40B4-BE49-F238E27FC236}">
                      <a16:creationId xmlns:a16="http://schemas.microsoft.com/office/drawing/2014/main" id="{F114EAF3-4C72-40D1-94C2-AE54DB19E670}"/>
                    </a:ext>
                  </a:extLst>
                </p14:cNvPr>
                <p14:cNvContentPartPr/>
                <p14:nvPr/>
              </p14:nvContentPartPr>
              <p14:xfrm>
                <a:off x="2497067" y="6424627"/>
                <a:ext cx="121320" cy="95400"/>
              </p14:xfrm>
            </p:contentPart>
          </mc:Choice>
          <mc:Fallback>
            <p:pic>
              <p:nvPicPr>
                <p:cNvPr id="358" name="Freihand 357">
                  <a:extLst>
                    <a:ext uri="{FF2B5EF4-FFF2-40B4-BE49-F238E27FC236}">
                      <a16:creationId xmlns:a16="http://schemas.microsoft.com/office/drawing/2014/main" id="{F114EAF3-4C72-40D1-94C2-AE54DB19E670}"/>
                    </a:ext>
                  </a:extLst>
                </p:cNvPr>
                <p:cNvPicPr/>
                <p:nvPr/>
              </p:nvPicPr>
              <p:blipFill>
                <a:blip r:embed="rId561"/>
                <a:stretch>
                  <a:fillRect/>
                </a:stretch>
              </p:blipFill>
              <p:spPr>
                <a:xfrm>
                  <a:off x="2492747" y="6420307"/>
                  <a:ext cx="129960" cy="104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62">
              <p14:nvContentPartPr>
                <p14:cNvPr id="359" name="Freihand 358">
                  <a:extLst>
                    <a:ext uri="{FF2B5EF4-FFF2-40B4-BE49-F238E27FC236}">
                      <a16:creationId xmlns:a16="http://schemas.microsoft.com/office/drawing/2014/main" id="{7281ED9A-5894-49BA-B30A-CAB19C937F09}"/>
                    </a:ext>
                  </a:extLst>
                </p14:cNvPr>
                <p14:cNvContentPartPr/>
                <p14:nvPr/>
              </p14:nvContentPartPr>
              <p14:xfrm>
                <a:off x="2522987" y="6397987"/>
                <a:ext cx="261000" cy="187200"/>
              </p14:xfrm>
            </p:contentPart>
          </mc:Choice>
          <mc:Fallback>
            <p:pic>
              <p:nvPicPr>
                <p:cNvPr id="359" name="Freihand 358">
                  <a:extLst>
                    <a:ext uri="{FF2B5EF4-FFF2-40B4-BE49-F238E27FC236}">
                      <a16:creationId xmlns:a16="http://schemas.microsoft.com/office/drawing/2014/main" id="{7281ED9A-5894-49BA-B30A-CAB19C937F09}"/>
                    </a:ext>
                  </a:extLst>
                </p:cNvPr>
                <p:cNvPicPr/>
                <p:nvPr/>
              </p:nvPicPr>
              <p:blipFill>
                <a:blip r:embed="rId563"/>
                <a:stretch>
                  <a:fillRect/>
                </a:stretch>
              </p:blipFill>
              <p:spPr>
                <a:xfrm>
                  <a:off x="2518667" y="6393667"/>
                  <a:ext cx="269640" cy="1958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251530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96016-ACFE-885E-7D10-6E995AC2B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EFE5F58-553A-7F48-D0E9-CD31298F3B84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Import quota: Small country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7028F5F-32EE-B4C7-AAAD-6E0213103290}"/>
              </a:ext>
            </a:extLst>
          </p:cNvPr>
          <p:cNvCxnSpPr/>
          <p:nvPr/>
        </p:nvCxnSpPr>
        <p:spPr>
          <a:xfrm flipV="1">
            <a:off x="689232" y="1043664"/>
            <a:ext cx="0" cy="38553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3C85E02-829E-2907-1CEA-73F5FB28C51D}"/>
              </a:ext>
            </a:extLst>
          </p:cNvPr>
          <p:cNvCxnSpPr/>
          <p:nvPr/>
        </p:nvCxnSpPr>
        <p:spPr>
          <a:xfrm>
            <a:off x="689233" y="4898974"/>
            <a:ext cx="52849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2">
            <a:extLst>
              <a:ext uri="{FF2B5EF4-FFF2-40B4-BE49-F238E27FC236}">
                <a16:creationId xmlns:a16="http://schemas.microsoft.com/office/drawing/2014/main" id="{03469F6C-6CCC-4916-BF84-27372A7F4D24}"/>
              </a:ext>
            </a:extLst>
          </p:cNvPr>
          <p:cNvSpPr txBox="1"/>
          <p:nvPr/>
        </p:nvSpPr>
        <p:spPr>
          <a:xfrm>
            <a:off x="20903" y="1159629"/>
            <a:ext cx="695480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9CF47A35-E20C-4D68-E8D4-727AAD5FBBF4}"/>
              </a:ext>
            </a:extLst>
          </p:cNvPr>
          <p:cNvSpPr txBox="1"/>
          <p:nvPr/>
        </p:nvSpPr>
        <p:spPr>
          <a:xfrm>
            <a:off x="5573270" y="4941377"/>
            <a:ext cx="492328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 X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5284240-F79C-82CD-E02F-32A014C91FFB}"/>
              </a:ext>
            </a:extLst>
          </p:cNvPr>
          <p:cNvCxnSpPr/>
          <p:nvPr/>
        </p:nvCxnSpPr>
        <p:spPr>
          <a:xfrm flipV="1">
            <a:off x="689233" y="1408703"/>
            <a:ext cx="4566481" cy="3098367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9">
            <a:extLst>
              <a:ext uri="{FF2B5EF4-FFF2-40B4-BE49-F238E27FC236}">
                <a16:creationId xmlns:a16="http://schemas.microsoft.com/office/drawing/2014/main" id="{A4B86553-743D-4B80-9607-4D8EBFE8533D}"/>
              </a:ext>
            </a:extLst>
          </p:cNvPr>
          <p:cNvCxnSpPr/>
          <p:nvPr/>
        </p:nvCxnSpPr>
        <p:spPr>
          <a:xfrm>
            <a:off x="701509" y="1408702"/>
            <a:ext cx="5338014" cy="322900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0DD9B5C4-9122-2882-C004-2C0BDC3F6EBB}"/>
              </a:ext>
            </a:extLst>
          </p:cNvPr>
          <p:cNvSpPr txBox="1"/>
          <p:nvPr/>
        </p:nvSpPr>
        <p:spPr>
          <a:xfrm>
            <a:off x="5745831" y="4106816"/>
            <a:ext cx="1082348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Demand D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660FDFB-6A5A-5598-17F7-B397C27F75DE}"/>
              </a:ext>
            </a:extLst>
          </p:cNvPr>
          <p:cNvSpPr txBox="1"/>
          <p:nvPr/>
        </p:nvSpPr>
        <p:spPr>
          <a:xfrm>
            <a:off x="4766069" y="1036894"/>
            <a:ext cx="899605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Supply S</a:t>
            </a:r>
          </a:p>
        </p:txBody>
      </p:sp>
      <p:cxnSp>
        <p:nvCxnSpPr>
          <p:cNvPr id="15" name="Straight Connector 18">
            <a:extLst>
              <a:ext uri="{FF2B5EF4-FFF2-40B4-BE49-F238E27FC236}">
                <a16:creationId xmlns:a16="http://schemas.microsoft.com/office/drawing/2014/main" id="{CEAC62D4-55BF-C1E5-C681-B654D1ADEBFF}"/>
              </a:ext>
            </a:extLst>
          </p:cNvPr>
          <p:cNvCxnSpPr/>
          <p:nvPr/>
        </p:nvCxnSpPr>
        <p:spPr>
          <a:xfrm flipH="1">
            <a:off x="689233" y="3780229"/>
            <a:ext cx="4566481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>
            <a:extLst>
              <a:ext uri="{FF2B5EF4-FFF2-40B4-BE49-F238E27FC236}">
                <a16:creationId xmlns:a16="http://schemas.microsoft.com/office/drawing/2014/main" id="{8CE89A66-7994-766A-101A-F1FFBD785469}"/>
              </a:ext>
            </a:extLst>
          </p:cNvPr>
          <p:cNvSpPr txBox="1"/>
          <p:nvPr/>
        </p:nvSpPr>
        <p:spPr>
          <a:xfrm>
            <a:off x="219905" y="3625435"/>
            <a:ext cx="476599" cy="315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5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451" baseline="-25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cxnSp>
        <p:nvCxnSpPr>
          <p:cNvPr id="17" name="Straight Connector 18">
            <a:extLst>
              <a:ext uri="{FF2B5EF4-FFF2-40B4-BE49-F238E27FC236}">
                <a16:creationId xmlns:a16="http://schemas.microsoft.com/office/drawing/2014/main" id="{DE7FCC30-C305-9D75-6F66-3FFEE3150ED0}"/>
              </a:ext>
            </a:extLst>
          </p:cNvPr>
          <p:cNvCxnSpPr/>
          <p:nvPr/>
        </p:nvCxnSpPr>
        <p:spPr>
          <a:xfrm flipH="1">
            <a:off x="716383" y="3192371"/>
            <a:ext cx="2873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8">
            <a:extLst>
              <a:ext uri="{FF2B5EF4-FFF2-40B4-BE49-F238E27FC236}">
                <a16:creationId xmlns:a16="http://schemas.microsoft.com/office/drawing/2014/main" id="{906415DB-847D-A942-473F-DD8365717935}"/>
              </a:ext>
            </a:extLst>
          </p:cNvPr>
          <p:cNvCxnSpPr/>
          <p:nvPr/>
        </p:nvCxnSpPr>
        <p:spPr>
          <a:xfrm>
            <a:off x="2668638" y="3192373"/>
            <a:ext cx="7271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C7E51F0-F40E-6F3B-218C-EF719E25E5BC}"/>
              </a:ext>
            </a:extLst>
          </p:cNvPr>
          <p:cNvCxnSpPr/>
          <p:nvPr/>
        </p:nvCxnSpPr>
        <p:spPr>
          <a:xfrm>
            <a:off x="3590353" y="3192373"/>
            <a:ext cx="0" cy="1706603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85AB58E7-0BB3-9C00-D9B1-F66A7332F07C}"/>
              </a:ext>
            </a:extLst>
          </p:cNvPr>
          <p:cNvSpPr txBox="1"/>
          <p:nvPr/>
        </p:nvSpPr>
        <p:spPr>
          <a:xfrm>
            <a:off x="1277314" y="3314578"/>
            <a:ext cx="30649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A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4860ED6-160B-D412-E642-D0417CAEF3AC}"/>
              </a:ext>
            </a:extLst>
          </p:cNvPr>
          <p:cNvSpPr txBox="1"/>
          <p:nvPr/>
        </p:nvSpPr>
        <p:spPr>
          <a:xfrm>
            <a:off x="2387712" y="3388324"/>
            <a:ext cx="29848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B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3F1A98DD-FC68-16BB-C269-AEB57F46ECCF}"/>
              </a:ext>
            </a:extLst>
          </p:cNvPr>
          <p:cNvSpPr txBox="1"/>
          <p:nvPr/>
        </p:nvSpPr>
        <p:spPr>
          <a:xfrm>
            <a:off x="3180246" y="3445213"/>
            <a:ext cx="418704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C``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CFB97E77-457A-B700-233C-D313CB5A13F3}"/>
              </a:ext>
            </a:extLst>
          </p:cNvPr>
          <p:cNvSpPr txBox="1"/>
          <p:nvPr/>
        </p:nvSpPr>
        <p:spPr>
          <a:xfrm>
            <a:off x="3694062" y="3379895"/>
            <a:ext cx="312906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D</a:t>
            </a:r>
          </a:p>
        </p:txBody>
      </p:sp>
      <p:cxnSp>
        <p:nvCxnSpPr>
          <p:cNvPr id="24" name="Straight Connector 8">
            <a:extLst>
              <a:ext uri="{FF2B5EF4-FFF2-40B4-BE49-F238E27FC236}">
                <a16:creationId xmlns:a16="http://schemas.microsoft.com/office/drawing/2014/main" id="{43D7368F-A842-8460-9C2C-A962B72BDE18}"/>
              </a:ext>
            </a:extLst>
          </p:cNvPr>
          <p:cNvCxnSpPr/>
          <p:nvPr/>
        </p:nvCxnSpPr>
        <p:spPr>
          <a:xfrm flipV="1">
            <a:off x="2675908" y="1546943"/>
            <a:ext cx="3331192" cy="2256200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3377A81A-7F9F-82AC-FF1C-E4F84AF69AC5}"/>
              </a:ext>
            </a:extLst>
          </p:cNvPr>
          <p:cNvSpPr txBox="1"/>
          <p:nvPr/>
        </p:nvSpPr>
        <p:spPr>
          <a:xfrm>
            <a:off x="2741225" y="3257689"/>
            <a:ext cx="357790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C`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F1621C53-9AEA-1CFB-3CCB-B970BE5D48BF}"/>
              </a:ext>
            </a:extLst>
          </p:cNvPr>
          <p:cNvSpPr txBox="1"/>
          <p:nvPr/>
        </p:nvSpPr>
        <p:spPr>
          <a:xfrm>
            <a:off x="5713505" y="1167529"/>
            <a:ext cx="960519" cy="3436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33" dirty="0"/>
              <a:t>Supply S`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36A52B7B-CDE1-EC4B-410F-CC36256BFA01}"/>
              </a:ext>
            </a:extLst>
          </p:cNvPr>
          <p:cNvSpPr txBox="1"/>
          <p:nvPr/>
        </p:nvSpPr>
        <p:spPr>
          <a:xfrm>
            <a:off x="1448984" y="5217004"/>
            <a:ext cx="1504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Import quota Q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EF2F624D-DFB8-631F-9869-2918D943F5E0}"/>
              </a:ext>
            </a:extLst>
          </p:cNvPr>
          <p:cNvSpPr txBox="1"/>
          <p:nvPr/>
        </p:nvSpPr>
        <p:spPr>
          <a:xfrm rot="16200000">
            <a:off x="2119931" y="462499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cxnSp>
        <p:nvCxnSpPr>
          <p:cNvPr id="29" name="Straight Connector 18">
            <a:extLst>
              <a:ext uri="{FF2B5EF4-FFF2-40B4-BE49-F238E27FC236}">
                <a16:creationId xmlns:a16="http://schemas.microsoft.com/office/drawing/2014/main" id="{10B2931E-6A1F-D39B-0861-417A8413B9CE}"/>
              </a:ext>
            </a:extLst>
          </p:cNvPr>
          <p:cNvCxnSpPr/>
          <p:nvPr/>
        </p:nvCxnSpPr>
        <p:spPr>
          <a:xfrm flipH="1">
            <a:off x="1788018" y="3780189"/>
            <a:ext cx="17908" cy="111878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09DBC7B7-C424-B03A-0833-D67C0700A3C5}"/>
              </a:ext>
            </a:extLst>
          </p:cNvPr>
          <p:cNvCxnSpPr/>
          <p:nvPr/>
        </p:nvCxnSpPr>
        <p:spPr>
          <a:xfrm>
            <a:off x="4287078" y="2156420"/>
            <a:ext cx="62947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eck 30">
            <a:extLst>
              <a:ext uri="{FF2B5EF4-FFF2-40B4-BE49-F238E27FC236}">
                <a16:creationId xmlns:a16="http://schemas.microsoft.com/office/drawing/2014/main" id="{F65FBC36-8F98-09C0-BF65-112250A6C7DE}"/>
              </a:ext>
            </a:extLst>
          </p:cNvPr>
          <p:cNvSpPr/>
          <p:nvPr/>
        </p:nvSpPr>
        <p:spPr>
          <a:xfrm>
            <a:off x="177979" y="2962700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US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de-DE" dirty="0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1922ACD2-7735-8A50-D8A7-D87958EF38C4}"/>
              </a:ext>
            </a:extLst>
          </p:cNvPr>
          <p:cNvSpPr txBox="1"/>
          <p:nvPr/>
        </p:nvSpPr>
        <p:spPr>
          <a:xfrm rot="16200000">
            <a:off x="3080714" y="4611740"/>
            <a:ext cx="45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dirty="0"/>
              <a:t>{</a:t>
            </a: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075B4CCF-CDD4-8C45-A311-319F6E43585F}"/>
              </a:ext>
            </a:extLst>
          </p:cNvPr>
          <p:cNvSpPr txBox="1"/>
          <p:nvPr/>
        </p:nvSpPr>
        <p:spPr>
          <a:xfrm>
            <a:off x="2972473" y="5233812"/>
            <a:ext cx="638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2E20ADE3-7479-2E53-7038-69E35EF10FBB}"/>
              </a:ext>
            </a:extLst>
          </p:cNvPr>
          <p:cNvSpPr/>
          <p:nvPr/>
        </p:nvSpPr>
        <p:spPr>
          <a:xfrm>
            <a:off x="8689605" y="423676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CEB9059-2D33-603F-03CE-0D755EBFE130}"/>
              </a:ext>
            </a:extLst>
          </p:cNvPr>
          <p:cNvSpPr txBox="1"/>
          <p:nvPr/>
        </p:nvSpPr>
        <p:spPr>
          <a:xfrm>
            <a:off x="7397792" y="822118"/>
            <a:ext cx="492622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dirty="0" err="1"/>
              <a:t>Effects</a:t>
            </a:r>
            <a:r>
              <a:rPr lang="de-DE" sz="2400" u="sng" dirty="0"/>
              <a:t>:</a:t>
            </a:r>
          </a:p>
          <a:p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A: Producers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A+B+ C`+C``+D : </a:t>
            </a:r>
            <a:r>
              <a:rPr lang="de-DE" sz="2400" dirty="0" err="1"/>
              <a:t>Cosumers</a:t>
            </a:r>
            <a:r>
              <a:rPr lang="de-DE" sz="2400" dirty="0"/>
              <a:t> Surplus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C`+C``: </a:t>
            </a:r>
            <a:r>
              <a:rPr lang="de-DE" sz="2400" dirty="0" err="1"/>
              <a:t>Quota</a:t>
            </a:r>
            <a:r>
              <a:rPr lang="de-DE" sz="2400" dirty="0"/>
              <a:t> </a:t>
            </a:r>
            <a:r>
              <a:rPr lang="de-DE" sz="2400" dirty="0" err="1"/>
              <a:t>rent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↑</a:t>
            </a:r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>
              <a:latin typeface="Arial Unicode MS"/>
              <a:ea typeface="Arial Unicode MS"/>
              <a:cs typeface="Arial Unicode MS"/>
            </a:endParaRPr>
          </a:p>
          <a:p>
            <a:pPr marL="259204" indent="-259204">
              <a:buFont typeface="Arial" panose="020B0604020202020204" pitchFamily="34" charset="0"/>
              <a:buChar char="•"/>
            </a:pPr>
            <a:r>
              <a:rPr lang="de-DE" sz="2400" dirty="0"/>
              <a:t>B + D: Change in </a:t>
            </a:r>
            <a:r>
              <a:rPr lang="de-DE" sz="2400" dirty="0" err="1"/>
              <a:t>Welfare</a:t>
            </a:r>
            <a:r>
              <a:rPr lang="de-DE" sz="2400" dirty="0"/>
              <a:t> </a:t>
            </a:r>
            <a:r>
              <a:rPr lang="de-DE" sz="2400" dirty="0">
                <a:latin typeface="Arial Unicode MS"/>
                <a:ea typeface="Arial Unicode MS"/>
                <a:cs typeface="Arial Unicode MS"/>
              </a:rPr>
              <a:t>↓</a:t>
            </a: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AB345A50-2696-44C2-943F-0A67DF3ACCA6}"/>
              </a:ext>
            </a:extLst>
          </p:cNvPr>
          <p:cNvGrpSpPr/>
          <p:nvPr/>
        </p:nvGrpSpPr>
        <p:grpSpPr>
          <a:xfrm>
            <a:off x="60947" y="1356547"/>
            <a:ext cx="5139000" cy="3338640"/>
            <a:chOff x="60947" y="1356547"/>
            <a:chExt cx="5139000" cy="333864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1DB40EAA-1967-4880-9476-C8B84CC6EFE0}"/>
                    </a:ext>
                  </a:extLst>
                </p14:cNvPr>
                <p14:cNvContentPartPr/>
                <p14:nvPr/>
              </p14:nvContentPartPr>
              <p14:xfrm>
                <a:off x="3599027" y="3124507"/>
                <a:ext cx="47520" cy="9612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1DB40EAA-1967-4880-9476-C8B84CC6EFE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94707" y="3120187"/>
                  <a:ext cx="56160" cy="104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5" name="Freihand 4">
                  <a:extLst>
                    <a:ext uri="{FF2B5EF4-FFF2-40B4-BE49-F238E27FC236}">
                      <a16:creationId xmlns:a16="http://schemas.microsoft.com/office/drawing/2014/main" id="{F997313E-7841-4767-B04D-239753DD49B1}"/>
                    </a:ext>
                  </a:extLst>
                </p14:cNvPr>
                <p14:cNvContentPartPr/>
                <p14:nvPr/>
              </p14:nvContentPartPr>
              <p14:xfrm>
                <a:off x="60947" y="2712307"/>
                <a:ext cx="597240" cy="1431360"/>
              </p14:xfrm>
            </p:contentPart>
          </mc:Choice>
          <mc:Fallback>
            <p:pic>
              <p:nvPicPr>
                <p:cNvPr id="5" name="Freihand 4">
                  <a:extLst>
                    <a:ext uri="{FF2B5EF4-FFF2-40B4-BE49-F238E27FC236}">
                      <a16:creationId xmlns:a16="http://schemas.microsoft.com/office/drawing/2014/main" id="{F997313E-7841-4767-B04D-239753DD49B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6627" y="2707987"/>
                  <a:ext cx="605880" cy="1440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6" name="Freihand 5">
                  <a:extLst>
                    <a:ext uri="{FF2B5EF4-FFF2-40B4-BE49-F238E27FC236}">
                      <a16:creationId xmlns:a16="http://schemas.microsoft.com/office/drawing/2014/main" id="{C65D706C-8A13-4443-BCE4-70E3A274F9D2}"/>
                    </a:ext>
                  </a:extLst>
                </p14:cNvPr>
                <p14:cNvContentPartPr/>
                <p14:nvPr/>
              </p14:nvContentPartPr>
              <p14:xfrm>
                <a:off x="641987" y="3704467"/>
                <a:ext cx="1047600" cy="857520"/>
              </p14:xfrm>
            </p:contentPart>
          </mc:Choice>
          <mc:Fallback>
            <p:pic>
              <p:nvPicPr>
                <p:cNvPr id="6" name="Freihand 5">
                  <a:extLst>
                    <a:ext uri="{FF2B5EF4-FFF2-40B4-BE49-F238E27FC236}">
                      <a16:creationId xmlns:a16="http://schemas.microsoft.com/office/drawing/2014/main" id="{C65D706C-8A13-4443-BCE4-70E3A274F9D2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37667" y="3700147"/>
                  <a:ext cx="1056240" cy="866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35" name="Freihand 34">
                  <a:extLst>
                    <a:ext uri="{FF2B5EF4-FFF2-40B4-BE49-F238E27FC236}">
                      <a16:creationId xmlns:a16="http://schemas.microsoft.com/office/drawing/2014/main" id="{3743738D-E648-4A6F-BBD0-98F6BA73B635}"/>
                    </a:ext>
                  </a:extLst>
                </p14:cNvPr>
                <p14:cNvContentPartPr/>
                <p14:nvPr/>
              </p14:nvContentPartPr>
              <p14:xfrm>
                <a:off x="2522627" y="1476427"/>
                <a:ext cx="2548080" cy="1813320"/>
              </p14:xfrm>
            </p:contentPart>
          </mc:Choice>
          <mc:Fallback>
            <p:pic>
              <p:nvPicPr>
                <p:cNvPr id="35" name="Freihand 34">
                  <a:extLst>
                    <a:ext uri="{FF2B5EF4-FFF2-40B4-BE49-F238E27FC236}">
                      <a16:creationId xmlns:a16="http://schemas.microsoft.com/office/drawing/2014/main" id="{3743738D-E648-4A6F-BBD0-98F6BA73B63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518307" y="1472107"/>
                  <a:ext cx="2556720" cy="182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1">
              <p14:nvContentPartPr>
                <p14:cNvPr id="36" name="Freihand 35">
                  <a:extLst>
                    <a:ext uri="{FF2B5EF4-FFF2-40B4-BE49-F238E27FC236}">
                      <a16:creationId xmlns:a16="http://schemas.microsoft.com/office/drawing/2014/main" id="{AE08AF0B-C026-480B-AE95-2A12BCAC065F}"/>
                    </a:ext>
                  </a:extLst>
                </p14:cNvPr>
                <p14:cNvContentPartPr/>
                <p14:nvPr/>
              </p14:nvContentPartPr>
              <p14:xfrm>
                <a:off x="1279187" y="3608347"/>
                <a:ext cx="788400" cy="626400"/>
              </p14:xfrm>
            </p:contentPart>
          </mc:Choice>
          <mc:Fallback>
            <p:pic>
              <p:nvPicPr>
                <p:cNvPr id="36" name="Freihand 35">
                  <a:extLst>
                    <a:ext uri="{FF2B5EF4-FFF2-40B4-BE49-F238E27FC236}">
                      <a16:creationId xmlns:a16="http://schemas.microsoft.com/office/drawing/2014/main" id="{AE08AF0B-C026-480B-AE95-2A12BCAC065F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274867" y="3604027"/>
                  <a:ext cx="797040" cy="63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3">
              <p14:nvContentPartPr>
                <p14:cNvPr id="37" name="Freihand 36">
                  <a:extLst>
                    <a:ext uri="{FF2B5EF4-FFF2-40B4-BE49-F238E27FC236}">
                      <a16:creationId xmlns:a16="http://schemas.microsoft.com/office/drawing/2014/main" id="{1C4B8BEF-69BD-43A4-BAB2-838A7B5D7CAD}"/>
                    </a:ext>
                  </a:extLst>
                </p14:cNvPr>
                <p14:cNvContentPartPr/>
                <p14:nvPr/>
              </p14:nvContentPartPr>
              <p14:xfrm>
                <a:off x="782027" y="1356547"/>
                <a:ext cx="4417920" cy="3338640"/>
              </p14:xfrm>
            </p:contentPart>
          </mc:Choice>
          <mc:Fallback>
            <p:pic>
              <p:nvPicPr>
                <p:cNvPr id="37" name="Freihand 36">
                  <a:extLst>
                    <a:ext uri="{FF2B5EF4-FFF2-40B4-BE49-F238E27FC236}">
                      <a16:creationId xmlns:a16="http://schemas.microsoft.com/office/drawing/2014/main" id="{1C4B8BEF-69BD-43A4-BAB2-838A7B5D7CAD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77707" y="1352227"/>
                  <a:ext cx="4426560" cy="334728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496717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76F60-A68C-2406-FE46-62FB3F64E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10ED2D-6C77-81F1-F7F7-AD82423EF0BB}"/>
              </a:ext>
            </a:extLst>
          </p:cNvPr>
          <p:cNvSpPr txBox="1">
            <a:spLocks/>
          </p:cNvSpPr>
          <p:nvPr/>
        </p:nvSpPr>
        <p:spPr>
          <a:xfrm>
            <a:off x="1938720" y="249482"/>
            <a:ext cx="7464960" cy="64048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en-US" sz="3991" dirty="0">
                <a:solidFill>
                  <a:sysClr val="windowText" lastClr="000000"/>
                </a:solidFill>
              </a:rPr>
              <a:t>Differences between tariffs and quota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E17B122-9663-890C-F8E9-75E2EA714963}"/>
              </a:ext>
            </a:extLst>
          </p:cNvPr>
          <p:cNvSpPr txBox="1"/>
          <p:nvPr/>
        </p:nvSpPr>
        <p:spPr>
          <a:xfrm>
            <a:off x="1" y="809791"/>
            <a:ext cx="12192000" cy="32632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200" dirty="0"/>
              <a:t>In general, the effects of tariffs and quotas are the same, but they differ in their practical effects:</a:t>
            </a:r>
          </a:p>
          <a:p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en-US" sz="2200" dirty="0"/>
              <a:t>Rent seeking: lobby expenditure to obtain an import quota ties up resources, whereas with a tariff all market participants can calculate directly with the surcharge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en-US" sz="2200" dirty="0"/>
              <a:t>A quota has a direct influence on the quantity, whereas with a tariff the effect can only be estimated due to a demand structure that is unknown in principle</a:t>
            </a:r>
          </a:p>
          <a:p>
            <a:pPr marL="414726" indent="-414726">
              <a:buFont typeface="Arial" panose="020B0604020202020204" pitchFamily="34" charset="0"/>
              <a:buChar char="•"/>
            </a:pPr>
            <a:endParaRPr lang="de-DE" sz="2200" dirty="0"/>
          </a:p>
          <a:p>
            <a:pPr marL="414726" indent="-414726">
              <a:buFont typeface="Arial" panose="020B0604020202020204" pitchFamily="34" charset="0"/>
              <a:buChar char="•"/>
            </a:pPr>
            <a:r>
              <a:rPr lang="en-US" sz="2200" dirty="0"/>
              <a:t>The tariff has a direct price effect, whereas the price is only indirectly influenced by a quota.</a:t>
            </a: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  <a:p>
            <a:pPr marL="259204" indent="-259204">
              <a:buFont typeface="Arial" panose="020B0604020202020204" pitchFamily="34" charset="0"/>
              <a:buChar char="•"/>
            </a:pPr>
            <a:endParaRPr lang="de-DE" sz="2903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CA3F509-CD0D-C375-D363-DBD7E7512BF5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40D5D025-B88C-49C8-9442-863DEE7945DE}"/>
                  </a:ext>
                </a:extLst>
              </p14:cNvPr>
              <p14:cNvContentPartPr/>
              <p14:nvPr/>
            </p14:nvContentPartPr>
            <p14:xfrm>
              <a:off x="404747" y="1742467"/>
              <a:ext cx="1695960" cy="11232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40D5D025-B88C-49C8-9442-863DEE7945D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0427" y="1738147"/>
                <a:ext cx="170460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Freihand 2">
                <a:extLst>
                  <a:ext uri="{FF2B5EF4-FFF2-40B4-BE49-F238E27FC236}">
                    <a16:creationId xmlns:a16="http://schemas.microsoft.com/office/drawing/2014/main" id="{02106384-4171-40A6-9CF0-E62D3ACFF617}"/>
                  </a:ext>
                </a:extLst>
              </p14:cNvPr>
              <p14:cNvContentPartPr/>
              <p14:nvPr/>
            </p14:nvContentPartPr>
            <p14:xfrm>
              <a:off x="3890627" y="1818787"/>
              <a:ext cx="1462680" cy="480600"/>
            </p14:xfrm>
          </p:contentPart>
        </mc:Choice>
        <mc:Fallback>
          <p:pic>
            <p:nvPicPr>
              <p:cNvPr id="3" name="Freihand 2">
                <a:extLst>
                  <a:ext uri="{FF2B5EF4-FFF2-40B4-BE49-F238E27FC236}">
                    <a16:creationId xmlns:a16="http://schemas.microsoft.com/office/drawing/2014/main" id="{02106384-4171-40A6-9CF0-E62D3ACFF61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86307" y="1814467"/>
                <a:ext cx="1471320" cy="489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Freihand 6">
                <a:extLst>
                  <a:ext uri="{FF2B5EF4-FFF2-40B4-BE49-F238E27FC236}">
                    <a16:creationId xmlns:a16="http://schemas.microsoft.com/office/drawing/2014/main" id="{A4C49623-57C1-428A-BEFE-2B54E577ED41}"/>
                  </a:ext>
                </a:extLst>
              </p14:cNvPr>
              <p14:cNvContentPartPr/>
              <p14:nvPr/>
            </p14:nvContentPartPr>
            <p14:xfrm>
              <a:off x="3920507" y="2725987"/>
              <a:ext cx="1775520" cy="173160"/>
            </p14:xfrm>
          </p:contentPart>
        </mc:Choice>
        <mc:Fallback>
          <p:pic>
            <p:nvPicPr>
              <p:cNvPr id="7" name="Freihand 6">
                <a:extLst>
                  <a:ext uri="{FF2B5EF4-FFF2-40B4-BE49-F238E27FC236}">
                    <a16:creationId xmlns:a16="http://schemas.microsoft.com/office/drawing/2014/main" id="{A4C49623-57C1-428A-BEFE-2B54E577ED4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916187" y="2721667"/>
                <a:ext cx="1784160" cy="18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6214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65DE9-B3BD-82E2-D4F1-15F4B7F06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AFD36F1-9651-6DDB-E96D-9859DEF1412F}"/>
              </a:ext>
            </a:extLst>
          </p:cNvPr>
          <p:cNvSpPr txBox="1">
            <a:spLocks/>
          </p:cNvSpPr>
          <p:nvPr/>
        </p:nvSpPr>
        <p:spPr>
          <a:xfrm>
            <a:off x="1938720" y="68914"/>
            <a:ext cx="7464960" cy="640485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rtl="0" hangingPunct="0">
              <a:tabLst/>
              <a:defRPr lang="de-DE" sz="44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r>
              <a:rPr lang="de-DE" sz="4000" dirty="0"/>
              <a:t>Model </a:t>
            </a:r>
            <a:r>
              <a:rPr lang="de-DE" sz="4000" dirty="0" err="1"/>
              <a:t>of</a:t>
            </a:r>
            <a:r>
              <a:rPr lang="de-DE" sz="4000" dirty="0"/>
              <a:t> </a:t>
            </a:r>
            <a:r>
              <a:rPr lang="de-DE" sz="4000" dirty="0" err="1"/>
              <a:t>general</a:t>
            </a:r>
            <a:r>
              <a:rPr lang="de-DE" sz="4000" dirty="0"/>
              <a:t> trade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E78C31-690F-3260-024D-9A8316E5F14C}"/>
              </a:ext>
            </a:extLst>
          </p:cNvPr>
          <p:cNvSpPr txBox="1">
            <a:spLocks/>
          </p:cNvSpPr>
          <p:nvPr/>
        </p:nvSpPr>
        <p:spPr>
          <a:xfrm>
            <a:off x="186461" y="709399"/>
            <a:ext cx="10254341" cy="3407502"/>
          </a:xfrm>
          <a:prstGeom prst="rect">
            <a:avLst/>
          </a:prstGeom>
        </p:spPr>
        <p:txBody>
          <a:bodyPr/>
          <a:lstStyle>
            <a:lvl1pPr marL="0" marR="0" indent="0" rtl="0" hangingPunct="0">
              <a:spcBef>
                <a:spcPts val="0"/>
              </a:spcBef>
              <a:spcAft>
                <a:spcPts val="1417"/>
              </a:spcAft>
              <a:tabLst/>
              <a:defRPr lang="de-DE" sz="3200" b="0" i="0" u="none" strike="noStrike" kern="1200">
                <a:ln>
                  <a:noFill/>
                </a:ln>
                <a:latin typeface="Arial" pitchFamily="18"/>
              </a:defRPr>
            </a:lvl1pPr>
          </a:lstStyle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supply and demand structure of a trading partner has a relevant size relative to the world market 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simplify matters, only two countries A and B are considered.</a:t>
            </a: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903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W.o.l.g</a:t>
            </a:r>
            <a:r>
              <a:rPr lang="en-US" altLang="en-US" sz="2903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we assume, that we have higher equilibrium price of the good in country A than in country B in the case without trade relations</a:t>
            </a:r>
            <a:endParaRPr lang="en-US" altLang="en-US" sz="2177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903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AC8CE93-AC16-7C05-1593-0A865070B9BA}"/>
              </a:ext>
            </a:extLst>
          </p:cNvPr>
          <p:cNvSpPr/>
          <p:nvPr/>
        </p:nvSpPr>
        <p:spPr>
          <a:xfrm>
            <a:off x="8689605" y="4216442"/>
            <a:ext cx="3502395" cy="2630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AA7EAC92-5483-4C80-B3C4-9F8DC59B76F8}"/>
                  </a:ext>
                </a:extLst>
              </p14:cNvPr>
              <p14:cNvContentPartPr/>
              <p14:nvPr/>
            </p14:nvContentPartPr>
            <p14:xfrm>
              <a:off x="2947787" y="592973"/>
              <a:ext cx="5871600" cy="66240"/>
            </p14:xfrm>
          </p:contentPart>
        </mc:Choice>
        <mc:Fallback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AA7EAC92-5483-4C80-B3C4-9F8DC59B76F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43467" y="588653"/>
                <a:ext cx="5880240" cy="74880"/>
              </a:xfrm>
              <a:prstGeom prst="rect">
                <a:avLst/>
              </a:prstGeom>
            </p:spPr>
          </p:pic>
        </mc:Fallback>
      </mc:AlternateContent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706401E7-3A4E-4FE7-A4FE-A162C23CCF20}"/>
              </a:ext>
            </a:extLst>
          </p:cNvPr>
          <p:cNvGrpSpPr/>
          <p:nvPr/>
        </p:nvGrpSpPr>
        <p:grpSpPr>
          <a:xfrm>
            <a:off x="3756347" y="4110893"/>
            <a:ext cx="4236120" cy="218160"/>
            <a:chOff x="3756347" y="4110893"/>
            <a:chExt cx="4236120" cy="21816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5">
              <p14:nvContentPartPr>
                <p14:cNvPr id="3" name="Freihand 2">
                  <a:extLst>
                    <a:ext uri="{FF2B5EF4-FFF2-40B4-BE49-F238E27FC236}">
                      <a16:creationId xmlns:a16="http://schemas.microsoft.com/office/drawing/2014/main" id="{1ECD68DD-7419-4D7A-9F54-D58599BD166C}"/>
                    </a:ext>
                  </a:extLst>
                </p14:cNvPr>
                <p14:cNvContentPartPr/>
                <p14:nvPr/>
              </p14:nvContentPartPr>
              <p14:xfrm>
                <a:off x="3756347" y="4177853"/>
                <a:ext cx="2318760" cy="151200"/>
              </p14:xfrm>
            </p:contentPart>
          </mc:Choice>
          <mc:Fallback>
            <p:pic>
              <p:nvPicPr>
                <p:cNvPr id="3" name="Freihand 2">
                  <a:extLst>
                    <a:ext uri="{FF2B5EF4-FFF2-40B4-BE49-F238E27FC236}">
                      <a16:creationId xmlns:a16="http://schemas.microsoft.com/office/drawing/2014/main" id="{1ECD68DD-7419-4D7A-9F54-D58599BD166C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752027" y="4173533"/>
                  <a:ext cx="2327400" cy="15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7" name="Freihand 6">
                  <a:extLst>
                    <a:ext uri="{FF2B5EF4-FFF2-40B4-BE49-F238E27FC236}">
                      <a16:creationId xmlns:a16="http://schemas.microsoft.com/office/drawing/2014/main" id="{DD7C354A-7CA3-4C37-9D48-E18AED792350}"/>
                    </a:ext>
                  </a:extLst>
                </p14:cNvPr>
                <p14:cNvContentPartPr/>
                <p14:nvPr/>
              </p14:nvContentPartPr>
              <p14:xfrm>
                <a:off x="5738867" y="4110893"/>
                <a:ext cx="2253600" cy="86400"/>
              </p14:xfrm>
            </p:contentPart>
          </mc:Choice>
          <mc:Fallback>
            <p:pic>
              <p:nvPicPr>
                <p:cNvPr id="7" name="Freihand 6">
                  <a:extLst>
                    <a:ext uri="{FF2B5EF4-FFF2-40B4-BE49-F238E27FC236}">
                      <a16:creationId xmlns:a16="http://schemas.microsoft.com/office/drawing/2014/main" id="{DD7C354A-7CA3-4C37-9D48-E18AED792350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734547" y="4106573"/>
                  <a:ext cx="2262240" cy="950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4157221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E174F76-88D6-45A3-B2B4-F8B50747D29E}">
  <we:reference id="wa200007063" version="1.2.0.0" store="de-DE" storeType="OMEX"/>
  <we:alternateReferences>
    <we:reference id="wa200007063" version="1.2.0.0" store="wa2000070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608</Words>
  <Application>Microsoft Office PowerPoint</Application>
  <PresentationFormat>Breitbild</PresentationFormat>
  <Paragraphs>131</Paragraphs>
  <Slides>22</Slides>
  <Notes>22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8" baseType="lpstr">
      <vt:lpstr>Arial</vt:lpstr>
      <vt:lpstr>Arial Unicode MS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Außenwirtschaft</dc:title>
  <dc:creator>BK</dc:creator>
  <cp:lastModifiedBy>Köster, Bernhard Johannes</cp:lastModifiedBy>
  <cp:revision>650</cp:revision>
  <dcterms:created xsi:type="dcterms:W3CDTF">2019-02-11T10:45:01Z</dcterms:created>
  <dcterms:modified xsi:type="dcterms:W3CDTF">2026-04-02T11:50:12Z</dcterms:modified>
</cp:coreProperties>
</file>